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85"/>
  </p:notesMasterIdLst>
  <p:sldIdLst>
    <p:sldId id="264" r:id="rId2"/>
    <p:sldId id="316" r:id="rId3"/>
    <p:sldId id="317" r:id="rId4"/>
    <p:sldId id="318" r:id="rId5"/>
    <p:sldId id="319" r:id="rId6"/>
    <p:sldId id="320" r:id="rId7"/>
    <p:sldId id="321" r:id="rId8"/>
    <p:sldId id="343" r:id="rId9"/>
    <p:sldId id="322" r:id="rId10"/>
    <p:sldId id="323" r:id="rId11"/>
    <p:sldId id="344" r:id="rId12"/>
    <p:sldId id="345" r:id="rId13"/>
    <p:sldId id="346" r:id="rId14"/>
    <p:sldId id="347" r:id="rId15"/>
    <p:sldId id="354" r:id="rId16"/>
    <p:sldId id="356" r:id="rId17"/>
    <p:sldId id="355" r:id="rId18"/>
    <p:sldId id="357" r:id="rId19"/>
    <p:sldId id="358" r:id="rId20"/>
    <p:sldId id="350" r:id="rId21"/>
    <p:sldId id="351" r:id="rId22"/>
    <p:sldId id="352" r:id="rId23"/>
    <p:sldId id="332" r:id="rId24"/>
    <p:sldId id="353" r:id="rId25"/>
    <p:sldId id="348" r:id="rId26"/>
    <p:sldId id="349" r:id="rId27"/>
    <p:sldId id="265" r:id="rId28"/>
    <p:sldId id="266" r:id="rId29"/>
    <p:sldId id="267" r:id="rId30"/>
    <p:sldId id="268" r:id="rId31"/>
    <p:sldId id="269" r:id="rId32"/>
    <p:sldId id="270" r:id="rId33"/>
    <p:sldId id="271" r:id="rId34"/>
    <p:sldId id="272" r:id="rId35"/>
    <p:sldId id="273" r:id="rId36"/>
    <p:sldId id="282" r:id="rId37"/>
    <p:sldId id="274" r:id="rId38"/>
    <p:sldId id="283" r:id="rId39"/>
    <p:sldId id="284" r:id="rId40"/>
    <p:sldId id="285" r:id="rId41"/>
    <p:sldId id="286" r:id="rId42"/>
    <p:sldId id="287" r:id="rId43"/>
    <p:sldId id="288" r:id="rId44"/>
    <p:sldId id="289" r:id="rId45"/>
    <p:sldId id="290" r:id="rId46"/>
    <p:sldId id="291" r:id="rId47"/>
    <p:sldId id="275"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276" r:id="rId61"/>
    <p:sldId id="304" r:id="rId62"/>
    <p:sldId id="306" r:id="rId63"/>
    <p:sldId id="307" r:id="rId64"/>
    <p:sldId id="305" r:id="rId65"/>
    <p:sldId id="277" r:id="rId66"/>
    <p:sldId id="308" r:id="rId67"/>
    <p:sldId id="309" r:id="rId68"/>
    <p:sldId id="310" r:id="rId69"/>
    <p:sldId id="311" r:id="rId70"/>
    <p:sldId id="312" r:id="rId71"/>
    <p:sldId id="278" r:id="rId72"/>
    <p:sldId id="314" r:id="rId73"/>
    <p:sldId id="279" r:id="rId74"/>
    <p:sldId id="315" r:id="rId75"/>
    <p:sldId id="280" r:id="rId76"/>
    <p:sldId id="340" r:id="rId77"/>
    <p:sldId id="281" r:id="rId78"/>
    <p:sldId id="335" r:id="rId79"/>
    <p:sldId id="337" r:id="rId80"/>
    <p:sldId id="338" r:id="rId81"/>
    <p:sldId id="339" r:id="rId82"/>
    <p:sldId id="341" r:id="rId83"/>
    <p:sldId id="342" r:id="rId84"/>
  </p:sldIdLst>
  <p:sldSz cx="12192000" cy="6858000"/>
  <p:notesSz cx="6858000" cy="9144000"/>
  <p:embeddedFontLst>
    <p:embeddedFont>
      <p:font typeface="Candara" panose="020E0502030303020204" pitchFamily="34" charset="0"/>
      <p:regular r:id="rId86"/>
      <p:bold r:id="rId87"/>
      <p:italic r:id="rId88"/>
      <p:boldItalic r:id="rId89"/>
    </p:embeddedFont>
    <p:embeddedFont>
      <p:font typeface="Corbel" panose="020B0503020204020204" pitchFamily="34"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6" roundtripDataSignature="AMtx7mibVMS1z9lzvfGdDJ5rwizPBEE7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5.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8.fntdata"/><Relationship Id="rId98"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28:54.096"/>
    </inkml:context>
    <inkml:brush xml:id="br0">
      <inkml:brushProperty name="width" value="0.05292" units="cm"/>
      <inkml:brushProperty name="height" value="0.05292" units="cm"/>
      <inkml:brushProperty name="color" value="#FF0000"/>
    </inkml:brush>
  </inkml:definitions>
  <inkml:trace contextRef="#ctx0" brushRef="#br0">12378 8142 556 0,'0'0'462'0,"-3"-18"-75"0,3 18-81 16,0-13-44-16,0 13-28 0,-2-11-46 0,2 11-36 15,-4-10-31-15,4 10-5 0,0 0-7 0,-1-9-6 16,1 9-6-16,0 0-15 0,0 0-16 0,-3-12-13 16,3 12-14-16,0 0-10 0,0 0-4 15,0 0-4-15,0 14-4 0,0 0-1 0,1 5-6 16,1 6-6-16,-1 4 0 0,1 8 3 0,0 1 0 16,0 3-11-16,-2 1 56 0,0-1-56 0,1 2 49 15,1 1-54-15,-2-4 47 0,1 1-56 16,0-1 51-16,1 1-53 0,0-3 44 0,-2-1-81 15,2-4 32-15,-1-3-87 0,0-4 29 0,-1 1-60 16,1-4-18-16,1-4-48 0,-2-3-22 0,1-3-40 16,-1-13-20-16,0 18-292 0,0-18-115 0</inkml:trace>
  <inkml:trace contextRef="#ctx0" brushRef="#br0" timeOffset="329.98">12277 8243 518 0,'-6'-32'386'15,"-1"4"-69"-15,-2 1-66 0,2-3-60 0,0 6-15 16,-2 0-18-16,3-1-18 0,-3 4 41 0,3-4-71 16,-1 1 75-16,3 2-87 0,-1 0 48 0,1 0-61 15,-1 2-13-15,4 1-11 0,1 6-12 0,0-2-11 16,4-2-10-16,1 3-4 0,1-2-10 16,3 3-1-16,5-2-5 0,0 6 1 15,4-1-7-15,1 3 1 0,3 0 3 0,4 5-1 16,-1-1-1-16,3 6-1 0,-1-1-1 0,6 5 1 15,-2 1 39-15,0 3-49 0,-1 3 49 0,0 1-54 16,-2 0 48-16,-2 5-49 0,-4-2 43 0,0 4-48 16,-4-2 50-16,-5-1-55 0,-3 1 6 0,0-1 9 15,-6 2 5-15,0 0 1 0,-5-1 0 0,-3 4 2 16,-6 4-1-16,-3 1 2 0,-5-2-33 0,-1 2 38 16,-4-3-3-16,-3 1-5 0,-1 2-10 0,1-6-24 15,-1 1-39-15,2 1-21 0,1-5-36 0,1 2-67 16,3-2-38-16,4-4-94 0,2-2-317 0,4-1-178 15</inkml:trace>
  <inkml:trace contextRef="#ctx0" brushRef="#br0" timeOffset="1261.98">12554 7595 44 0,'-23'-10'513'0,"0"0"-171"16,-1 2-94-16,-2 1-44 0,2 1-50 0,-4 2-42 16,0 0-13-16,-2 1-8 0,1 2 1 0,-2 1-16 15,1 1 10-15,-1 2-25 0,-5 1 13 0,1 2-27 16,0 0 16-16,2 2-23 0,-2 4 8 0,2 2-31 16,0 1 12-16,0 5 7 0,-1-1-3 0,4 3-5 15,-1 4-3-15,-6 3 25 0,5 4-30 0,0 4 36 16,2-1-41-16,0 5-2 0,3 0-1 0,3 2 1 15,1 5-3-15,0-1 2 0,6 3 2 16,-1 3 1-16,6-1 8 0,-2 4 7 16,5 0-1-16,1 0 49 0,2-8-48 0,3 3 61 15,2-1-64-15,2 1 53 0,3 8-48 0,3-1 46 16,2-2-58-16,3-4 3 0,3 0 4 0,2-2-4 16,3-2 42-16,3-2-56 0,4-2 51 0,1-2-54 15,4-1 50-15,0-5-58 0,5 2 43 0,2-6-50 16,4-2 48-16,-1 0-9 0,4-4-1 0,2-1-6 15,0-2-6-15,2-4 1 0,1 0-4 0,-1-3-3 16,6-2-2-16,-14-3-1 0,2-6-2 0,2-1 0 16,0-1-28-16,2-6 30 0,1-1 5 0,7-5-3 15,-1-5-6-15,3-2 6 0,-2-4-51 16,1-4 55-16,-3-2-50 0,0-3 56 0,-2-3-54 16,0-2 53-16,-2-2-52 0,-4 0 56 0,0-4-53 15,-2 0 53-15,-5 1-48 0,1-4 52 0,-6 2-37 16,0-1 68-16,-4 0 7 0,0 0 1 0,-4-2 5 15,0-2-1-15,-4 0-37 0,-2-2 46 0,-1-1-35 16,-5-1 36-16,2-2-26 0,-5 1 9 16,-4 5 28-16,-1 0-10 0,0-1-1 0,-4 1 1 15,-2 0-1-15,-2 2 15 0,-4 1 5 0,0-1-2 16,-5 2 1-16,-1 3-37 0,-8-8-30 16,-4 5-31-16,-1 0-25 0,-5 2-9 0,-4 4-18 0,-3-2-13 15,-3 4-10-15,-3 2-2 0,-2 0-9 16,-2 1 0-16,-2 2-1 0,2 4 4 0,-2 0 2 15,3 5 1-15,7 3 1 0,-1 3-1 0,2 1 8 16,-4 2 1-16,3 3 8 0,-2 4 0 0,-1 0 1 16,1 5 4-16,0 3 3 0,-1-1-19 0,1 6-86 15,2 1-16-15,-1 3-37 0,3 1-63 0,1 3-20 16,-1-1-140-16,5 3-241 0,0 0-207 0</inkml:trace>
  <inkml:trace contextRef="#ctx0" brushRef="#br0" timeOffset="2618.98">13436 8577 224 0,'0'0'555'0,"0"0"-183"15,0 0-72-15,-22-1-85 0,22 1-42 16,0 0-35-16,0 0-25 0,0 0-19 0,-19-2-20 0,19 2 0 16,0 0-8-16,0 0-11 0,0 0-8 0,0 0 0 15,0 0-2-15,0 0 4 0,18 8 29 16,-1-4-57-16,8 1 48 0,11-2-55 15,5 3-1-15,5-3-3 0,7 1-9 0,15-1 1 16,5-2 5-16,1 2-3 0,3-2-1 0,1-1 47 16,2 0-51-16,2 0 1 0,1-3-2 0,0 1 0 15,0 0 1-15,-2 0 0 0,-2-1 1 0,-5 0-2 16,-4 1-6-16,-6-3 9 0,-13 3-3 0,-7 0 4 16,-3-1-2-16,-12 2 0 0,-1 0 1 0,-6 1 1 15,-2-2 0-15,-20 2 1 0,27-1 6 0,-27 1-7 16,21-1 0-16,-21 1 0 0,0 0 5 0,16-4-6 15,-16 4 3-15,0 0-1 0,0 0-3 0,-13-7-1 16,13 7-1-16,-19-7-3 0,5 2-7 16,-3-2-18-16,-2 0-1 0,0-3 8 0,0 2-31 15,1-1 33-15,0-1-21 0,-1-1 32 0,1 1-18 16,3 0 26-16,-2 0-24 0,3-2 22 16,0 3-21-16,3 1 40 0,-1 0-31 0,-2 2 37 15,4-1-27-15,0 0 36 0,-2 2-30 0,3 0 39 16,9 5-31-16,-18-8 38 0,18 8-29 0,-14-7 34 15,14 7-25-15,-12-5 31 0,12 5-34 0,0 0 17 16,-13-5-31-16,13 5 15 0,0 0-29 0,0 0 33 16,0 0-31-16,0 0 29 0,0 0-32 0,0 0 23 15,6 8-25-15,3-4 29 0,5 4-32 16,5 0 29-16,-1 3-25 0,4-1 27 0,-1 1-38 16,4 4 38-16,-1-3-3 0,-3 0 0 0,-2-1-9 15,1 3 3-15,-2-3-4 0,-2 4-2 0,0-3 0 16,-4 3 1-16,0-1 44 0,-5-1-55 0,-2 2 50 15,-3 0-60-15,-2 0 55 0,-1 3-54 0,-5 2 1 16,-6 2 1-16,-2 4-9 0,-2 0-31 16,-2-2-50-16,-3 3-100 0,-3-2-73 0,2 0-499 15,-1-2-301-15</inkml:trace>
  <inkml:trace contextRef="#ctx0" brushRef="#br0" timeOffset="4402.97">16585 8340 427 0,'0'0'348'15,"0"0"-105"-15,0 0-53 0,0 0-27 0,0 0-36 16,-13 4-28-16,13-4-10 0,0 0-5 0,0 0-10 16,0 0-3-16,0 0 0 0,0 0 7 0,0 0-30 15,0 0 20-15,16 1-22 0,2-4 10 0,5 0-22 16,5-3 15-16,8 0-27 0,5-1 25 0,6-2-26 16,13-2 23-16,4 0-33 0,4-2 26 15,6 1-35-15,0-2 33 0,7 0-33 0,-1 2 30 16,1-4-34-16,-1 4 29 0,-2-1-31 0,3 2 28 15,-3 0-33-15,-2 1 20 0,-3 1-18 0,-3 0 25 16,-6 0-30-16,-2 4 31 0,-16 1-37 16,-2-1 35-16,-3 2-30 0,-5 0 28 0,-8 2-32 15,-2 1 15-15,-7 0-33 0,-19 0-1 0,28 4-32 16,-28-4-40-16,14 3-33 0,-14-3-54 0,-4 9-65 16,-5-4-270-16,-10 4-16 0</inkml:trace>
  <inkml:trace contextRef="#ctx0" brushRef="#br0" timeOffset="4712.97">16629 8790 187 0,'-14'7'469'0,"5"-3"-160"0,0 1-89 15,9-5-28-15,-14 9-52 0,14-9-23 0,-5 6-7 16,5-6-10-16,0 0-1 0,8 7-21 0,-8-7 27 15,23 4-37-15,-3-4 25 0,8 0-11 0,3-1-11 16,9-2-6-16,7 0-8 0,3-1-13 0,16-2-10 16,4-2-7-16,5 0-3 0,1-1-12 15,4-1 5-15,1 0-1 0,1 0-5 0,-1 1 7 16,2-1 32-16,0 1-50 0,0 1 0 0,-3 1-1 16,-1 0 0-16,-2 0 42 0,-3 2-48 0,-5 0 37 15,-15 2-45-15,-5 3 47 0,-2-1-57 16,-5 1 45-16,-4 1-80 0,-10-1-27 0,-3 3-48 15,-2-1-34-15,-7 3-20 0,-16-5-42 0,18 7-2 16,-18-7-287-16,3 10 1 0</inkml:trace>
  <inkml:trace contextRef="#ctx0" brushRef="#br0" timeOffset="5029.97">16799 9474 71 0,'-9'10'484'0,"0"-5"-163"0,9-5-91 15,-12 12-37-15,12-12-39 0,-7 10-21 0,7-10-2 16,0 0-14-16,3 11 12 0,-3-11 0 0,14 4 0 16,-14-4-14-16,26 0-10 0,0-3 34 0,7-2-78 15,8 1-10-15,4-4-7 0,15-5 34 16,8 1-54-16,3-2-7 0,2 2-5 0,5-3 2 15,-1 1-2-15,3 2-3 0,1-1 0 0,-2 2-4 16,1-2 0-16,1 4-2 0,-4 1-8 0,-2 1 6 16,-5 2-5-16,-4-1-4 0,-14 5-20 0,-3 1-27 15,-5 1-39-15,-5 1-43 0,-5 4-76 16,-8 0-1-16,-5-1-79 0,-8 2-250 0,-3 0-42 16</inkml:trace>
  <inkml:trace contextRef="#ctx0" brushRef="#br0" timeOffset="5325.98">17205 9982 110 0,'-19'9'438'0,"3"-1"-172"0,0 0-54 0,4-1-52 16,0-3-20-16,12-4-33 0,-14 10-8 0,14-10-25 15,-14 8 16-15,14-8 6 0,0 0 2 16,-6 8 12-16,6-8-14 0,0 0-1 0,15 7-34 15,-15-7 31-15,27 2-42 0,-7 0 24 0,10-5-35 16,7 2 28-16,6-2-46 0,3-2 6 16,3 2 18-16,13-5-43 0,2 1 37 0,1-1-13 15,6 0-32-15,0 0 33 0,3-1-39 0,4 0 35 16,1 2-35-16,-1-1 33 0,0 3-40 0,-3-1 39 16,-3 2-45-16,-4 2 50 0,-14 2-22 0,-4 0-19 15,-3 5-31-15,-5-1-48 0,-5 1-58 0,-7 3-48 16,-9 0-38-16,-6 0-344 0,-4 2-116 0</inkml:trace>
  <inkml:trace contextRef="#ctx0" brushRef="#br0" timeOffset="5641.98">17080 10890 158 0,'-14'11'420'16,"5"-2"-145"-16,3-1-56 0,-2 0-57 0,8-8-17 16,-9 14-30-16,9-14-7 0,-2 11 4 0,2-11 6 15,1 9-7-15,-1-9 2 16,15 7-1-16,-2-2-14 0,6-5-11 0,7 0-1 16,2 0-17-16,11-5-13 0,2 0-12 0,7 0-11 15,-1-1-7-15,13-2-12 0,3-2 6 0,-1 3-6 16,6-2 2-16,-3 1-11 0,7 0 8 0,4 0-4 15,1 0 0-15,3 3-2 0,1-2-3 0,-3 2-11 16,0 2 12-16,-7-1-4 0,-1 3 0 0,-16 1-9 16,-1 1-22-16,-6 2-26 0,-5-2-46 0,-6 5-66 15,-3-1-84-15,-10 2-34 0,-6 0-258 0,-6 0-42 16</inkml:trace>
  <inkml:trace contextRef="#ctx0" brushRef="#br0" timeOffset="5953.99">16955 11681 333 0,'-9'7'432'0,"9"-7"-149"16,-4 13-55-16,4-13-32 0,4 13-56 0,3-8-24 15,7 2-13-15,7-1 1 0,2 1 3 16,14-4-3-16,3 0-8 0,5-2-4 0,6-1-20 16,4-4-12-16,14 1-11 0,1-2-11 0,4 0-6 15,3-2-8-15,1-1-7 0,2-1-4 0,2 0-5 16,1 1-1-16,1-4-3 0,1 3-8 0,-3 1 6 16,-3 0-4-16,-1-1-11 0,-4 2-7 0,-4 2-10 15,-1 0-33-15,-16 1-47 0,-4 1-38 16,-3 3-81-16,-5 0-17 0,-2 0-276 0,-14 3-5 15</inkml:trace>
  <inkml:trace contextRef="#ctx0" brushRef="#br0" timeOffset="6249.98">17157 12268 528 0,'0'0'347'16,"-14"11"-97"-16,14-11-29 0,-9 10-37 0,9-10-26 15,4 8-25-15,-4-8-6 0,16 11-27 0,5-7 14 16,6-1-36-16,10-1 28 0,6-1-46 0,8-2 29 16,14-3-53-16,6-1 29 0,3-5-14 0,4 2-46 15,6-3 30-15,2-2-45 0,3 1 41 16,3-2-40-16,0 0 32 0,-1 1-10 0,-2-3-14 15,0 3-27-15,-4-1-6 0,-3 2-17 16,-3 0-13-16,-1 0-21 0,-8 4-14 0,-4-1-56 16,-6 1-16-16,-13 0-91 0,-8 4-258 0,-4-2 1 15</inkml:trace>
  <inkml:trace contextRef="#ctx0" brushRef="#br0" timeOffset="7905.98">16343 8086 247 0,'0'0'281'15,"0"0"-96"-15,0 0-41 0,3-11-37 0,-3 11-19 16,0 0-4-16,0 0-3 0,0 0-4 0,-3-10 0 16,3 10-2-16,0 0-13 0,0 0-6 15,-9-8-7-15,9 8-1 0,0 0-8 16,-13-4-6-16,13 4 0 0,0 0-3 0,-23 3 6 15,23-3-15-15,-21 8 2 0,8-4-1 0,-4 3 4 16,2 4-10-16,-3 1 16 0,-5 5-14 0,2 0 2 16,0 4-1-16,-2 1-1 0,2 0-2 0,-2 2-2 15,2 2-7-15,0 1-4 0,1-1 12 0,-1 1 0 16,2 2-9-16,0 0 2 0,1-2-4 0,3 2 2 16,-1-2-5-16,3-1 5 0,2-1-5 0,2-1-5 15,4-2 14-15,-1 2-3 0,3-3 6 0,-2 2-13 16,5 0 6-16,0-3-4 0,4 2 5 0,-2 2-12 15,2-3 11-15,3 1-16 0,-1 0 19 16,4 0-8-16,-1 0 5 0,5 2-9 16,0-1 7-16,0 0-5 0,3 1 6 0,0-2 2 15,3-1-4-15,-1 1-15 0,3 0 18 0,0 0-7 16,1 0 6-16,-2-3-9 0,0 0 7 0,-1 4-6 16,-2-1 8-16,-3-1-7 0,-3 0 8 0,-2 1-6 15,-4 0 10-15,-3 2-1 0,0 1 15 0,-6 1-5 16,-2 5 28-16,-4 2-20 0,-4-3 3 0,-1 7-1 15,-2-4-6-15,-2 2 3 0,-7 5 11 0,1-1-4 16,-1 0 2-16,-1 1-37 0,3-7 35 0,1 0-33 16,-1-4 30-16,-1 3-33 0,1-1 30 0,4-2-33 15,-3 1 32-15,3-3-41 16,4-2 40-16,-1 0-7 0,2 0 1 0,6-4-1 16,2-2-1-16,1 0 0 0,3-3 0 0,2 0 2 15,2 1-9-15,1 0 7 0,4 1 41 0,0 3-59 16,2-2 44-16,3-2-50 0,0 3 47 0,2 1-51 15,4 1 3-15,1 2 2 0,-1-4 5 0,1 4 4 16,0-1-7-16,0 0-11 0,2 1 14 0,-4 0 7 16,2 1-1-16,-3 0-1 0,0 0-4 0,-1 0 5 15,-1 1-6-15,-2-2 0 0,0 4-5 0,-2-1 7 16,2-1 5-16,-4 2-11 0,-2 1 4 0,2 0-1 16,-2 4 5-16,-2-1 0 0,0 1 0 0,-2 1 46 15,-2 1-50-15,2 2 31 16,-2 1-33-16,-2 3 55 0,1 1-55 0,-3 4 1 15,1-1 2-15,-1 1-3 0,0 3 6 0,0-2 4 16,-1 2-4-16,1-2-1 0,-1-1 8 0,1 1-13 16,-1-2 57-16,1 0-56 0,0-3 48 0,3 0-53 15,-2 0 56-15,2-1-56 0,4 2 52 0,-3-2-57 16,2 0-9-16,-2 1 14 0,4-1 10 0,-1 1 3 16,3-1-1-16,-1 1-1 0,0 0 0 0,4-3-3 15,0 1-1-15,1 0 4 0,1-1-8 0,2-1 6 16,2 1-1-16,1-3 49 0,1 1-55 0,1-3 43 15,0 0-56-15,2 0 50 0,-1-1-57 16,-1-1 53-16,1 0-56 0,-2-2 50 16,0 2-60-16,-3-1 4 0,0-3 3 0,-3 1 5 15,1-3-8-15,-3-5-2 0,-3 1-20 0,0-3 1 16,2 1-10-16,-4-3-6 0,0-3-18 0,0-3-47 16,-2-2-64-16,3 0-124 0,-5-9-360 0,5 12-212 15</inkml:trace>
  <inkml:trace contextRef="#ctx0" brushRef="#br0" timeOffset="9590.98">16936 12857 413 0,'0'0'496'0,"6"-15"-134"0,-6 15-85 0,4-12-55 15,-4 12-48-15,3-8-34 0,-3 8-28 0,0 0-24 16,2-9-18-16,-2 9-13 0,0 0-20 16,0 0-30-16,0 0 4 0,0 0 32 0,-15 17-31 15,5 0 29-15,-8 7-35 0,-4 3 29 0,-5 12-46 16,-2 4 40-16,-6 2-37 0,0 2 37 0,-6 2-30 15,-5 1 48-15,-3 1 3 0,-5 3 20 0,-12 13-4 16,-3-2 7-16,0 2-15 0,-1-1 27 0,-2 2-15 16,1-5 14-16,2-2-18 0,11-11 7 0,3-1-21 15,0-1 7-15,5-4-25 0,-1-2 12 16,5-4-25-16,5-1 4 0,4-4-2 0,9-10-3 16,3 0-1-16,2-4-9 0,7-4-4 0,1-3-8 15,5-2-14-15,-1 0-28 0,4-4-16 16,-1 2-6-16,8-8-9 0,-9 7-15 0,9-7-23 15,0 0-19-15,0 0-54 0,0 0-50 0,8-7-31 16,-2-2-53-16,4-6-285 0,1-4-135 0</inkml:trace>
  <inkml:trace contextRef="#ctx0" brushRef="#br0" timeOffset="9868.98">15879 13564 588 0,'7'-7'427'0,"-7"7"-109"0,10-8-79 15,-10 8-58-15,0 0-62 0,0 0 4 0,6 9-44 16,-7 5 3-16,-3 6-38 0,-4 4 14 0,-1 7-27 16,-2 3-6-16,-3 1-9 0,0 1 9 0,-3 2-4 15,2-1 1-15,-2 1 26 0,3-1-28 0,-1 1 30 16,1-3-34-16,-1 3 22 0,3-4 3 0,0-2-13 16,2 1 6-16,3-3-40 0,1-6 35 0,4 0-29 15,-1-5 35-15,3-2-33 0,4-2 31 16,1 2-28-16,2-5 33 0,3-1-48 15,5-1 45-15,4-4-41 0,3-2 36 0,2-4-40 0,3 0 26 16,4-2-71-16,2-5 32 0,4 2-44 16,-2-2-77-16,0-1-74 0,-1 1-89 0,-1 0-283 15,-8 4-124-15</inkml:trace>
  <inkml:trace contextRef="#ctx0" brushRef="#br0" timeOffset="10917.98">14378 14925 190 0,'0'0'378'0,"-10"-7"-122"15,10 7-68-15,0 0-29 0,0 0-38 16,-11-5-15-16,11 5-19 0,0 0-16 0,0 0-13 16,0 0-14-16,-9-6 1 0,9 6-12 0,0 0-2 15,0 0-8-15,0 0-1 0,0 0-2 0,0 0-5 16,0 0 9-16,4-12 0 0,-4 12-4 0,10-8 1 15,-10 8 1-15,16-15-23 0,-9 8 22 0,2-3-33 16,0 0 38-16,0-2-23 0,0 3 22 16,-1-3-20-16,-2 0 32 0,-1 3-19 0,-1 1 32 15,1-2-11-15,-5 10 3 0,0-16-5 0,0 16-7 16,0-12-6-16,0 12-6 0,-9-11-4 0,9 11-2 16,-19-1-4-16,19 1-5 0,-28 9 3 0,9 0-2 15,-6 5 1-15,1 4-3 0,-3 1 6 16,2 3-21-16,-2 1 12 0,5 2-2 0,1 2 2 15,0-3 15-15,4 3-16 0,2 2 1 0,5-3 0 16,2-2-10-16,3-2 12 0,4 0-23 16,4 0 26-16,3 0 2 0,1-2-2 0,5-2 0 15,2 2-3-15,5-3-2 0,4-1 4 0,3-1-2 16,3-2 4-16,-1-1-2 0,4-3 0 0,-1 0-3 16,0-1 3-16,-6 0-12 0,-2-3 15 0,0-1-4 15,-5 1-1-15,-3 2-29 0,1-2 36 0,-6-1 3 16,-10-4 9-16,15 13 4 0,-15-13 9 0,0 17 2 15,-4-5-5-15,-6 0-6 0,-3 5-4 0,-6 2-3 16,-4 1-4-16,0-1-4 16,-5 1-5-16,-1-1 4 0,-1-2-3 0,2 1 0 0,-2-3-1 15,0 0-2-15,2-2-7 0,1 0 3 16,6-5-16-16,3 1-9 0,1-2-21 0,5-4-26 16,12-3-62-16,-16 6-52 0,16-6-23 0,0 0-33 15,0 0-247-15,3-16 59 0</inkml:trace>
  <inkml:trace contextRef="#ctx0" brushRef="#br0" timeOffset="11563.99">14751 15112 485 0,'6'-8'368'0,"-6"8"-101"16,5-12-55-16,-5 12-53 0,0 0-33 0,0 0-20 15,-2-12-19-15,2 12-7 0,0 0-13 0,-12 6-14 16,3 0-9-16,-1 2-13 0,1 4 4 0,-1 5-4 15,-3-1-12-15,4 2-3 0,0 2-1 0,2 1-32 16,0-3 21-16,2 2-18 0,1-4 30 16,4 1-32-16,0-2 29 0,3-2-30 0,2 0 33 15,0-2-34-15,4-1 18 0,-3-5-19 0,3 2 31 16,-9-7-37-16,18 3 33 0,-18-3-29 0,21-2 30 16,-21 2-28-16,20-9 22 0,-12 1-21 0,1 0 31 15,-2-2-29-15,-3 0 32 0,1 0-2 16,-1-2-1-16,-1 4 5 0,-3 8 14 0,1-17 7 15,-1 17-7-15,0-13 4 0,0 13-11 0,1-12-11 16,-1 12 3-16,0 0-15 0,-1-10 11 16,1 10-5-16,0 0 0 0,0 0-2 0,0 0 0 15,6 10-4-15,-6-10 2 0,7 17-4 0,-3-9-4 16,3 5 6-16,0-2-32 0,3-2 39 0,0 4-35 16,2-4 37-16,0-2-36 0,1 2 29 0,1-5 6 15,-2 0-34-15,-12-4 38 0,25 1-3 0,-25-1-5 16,28-7 1-16,-15-1-8 0,5-3 6 0,-4-3-5 15,0-1 3-15,-1-3-3 0,-3-3-22 0,2-7 18 16,-6 2 24-16,0-6-23 16,-3-2 26-16,-2-4-21 0,-2-1 0 0,-3-4 1 15,-1-3-2-15,-1 1 0 0,-2-1 8 0,-1 1-20 16,0 3 16-16,0 4 5 0,0 5 14 0,2 6 3 16,0 3-2-16,3 4-4 0,-2 5-4 0,-2 3-14 15,3 2 9-15,5 10-19 0,-13-12 18 0,13 12-1 16,0 0-3-16,-19 7-1 0,10 4 8 0,-1 4-18 15,0 5 6-15,1 2 2 0,0 7-6 0,0 3 2 16,4 1 0-16,0 0-2 0,2 1 0 0,3-4 25 16,1-2-28-16,5 5 28 0,0-1-32 15,4-1 29-15,2-2-31 0,3-5-1 16,-1 1-5-16,4-3-19 0,0-3 6 0,-2-5-37 16,1-1-34-16,2-4-33 0,0-2-24 0,-3-1-30 15,3-3-3-15,-19-3-70 0,32-4-162 0,-14-2 172 16</inkml:trace>
  <inkml:trace contextRef="#ctx0" brushRef="#br0" timeOffset="12300.98">15234 15045 64 0,'6'-12'506'0,"-2"4"-135"0,-4 8-64 0,5-16-82 16,-5 16-34-16,3-12-37 0,-3 12-23 15,0 0-2-15,0-14-50 0,0 14 10 0,0 0-43 16,0 0-9-16,0 0-6 0,0 0 18 0,0 0-35 16,0 0 13-16,-7 8-21 0,7-8 20 0,2 17-28 15,-2-17 24-15,4 17-36 0,-2-5 37 16,4-3-60-16,-1 2 61 0,3-3-27 0,-1 0 24 15,3 2-27-15,-3-3 24 0,2-2-28 0,-9-5 29 16,18 7-34-16,-18-7 30 0,20 2-24 0,-20-2 23 16,21-6-19-16,-12 0 18 0,4 0-26 15,-3-2 31-15,-1-4-29 0,1 4 24 0,-2-1-25 16,-3 0 31-16,2 0-34 0,-1 1-2 0,-6 8 57 16,7-12-38-16,-7 12 32 0,7-10-34 0,-7 10-19 15,0 0 22-15,6-10 25 0,-6 10-41 0,0 0 36 16,0 0-36-16,9 6 27 0,-9-6-22 0,7 12 29 15,-7-12-31-15,7 20 28 0,-3-8-37 0,4 1 37 16,1-2-35-16,-2 2 30 0,4-4-26 16,0 1 2-16,-1-2 0 0,4-1 5 0,-3-2-8 15,-11-5 3-15,21 4 37 0,-21-4-32 16,22-2 27-16,-7-4-32 0,1-2 28 0,0-5-29 16,-3 1 22-16,0-6-19 0,-2-2 29 0,1-5-31 15,-2-4 1-15,-1-3 4 0,-2-3 8 0,-1-3-7 16,-2-2-9-16,-2-1 13 0,2 0-5 0,-1 2 9 15,-1 3 2-15,-1 7 14 0,2 5-6 0,-3 4 2 16,3 3-8-16,-3 3 3 0,1 2-10 0,-1 12 7 16,0-15-2-16,0 15-1 0,0 0 1 0,0 0-3 15,-1 12-1-15,-2 2-14 16,2 4 17-16,-2 5-1 0,1 2 6 0,-1 4-9 16,2 0-2-16,-2 7 2 0,1-2 22 0,0 0-33 15,0-3 37-15,-1-2-41 0,2-2 35 0,1 0-35 16,-1-2 28-16,0-1-31 0,-1-5 23 0,1-2-20 15,0-5 30-15,1 1-36 0,-2-2 39 0,2-11-33 16,-1 17 37-16,1-17-37 0,0 0 22 0,1 12-22 16,-1-12 26-16,0 0-17 0,0 0 13 0,12-11-27 15,-6 3 31-15,2-4-30 0,2-5-18 16,0 0 21-16,2 0-3 0,1-2 2 0,3-3 11 16,-3 5 0-16,2 0 2 0,-2 1 2 0,0 3-9 15,-3 1 14-15,-1 3-9 0,1 1 8 16,-10 8 0-16,13-11 2 0,-13 11-8 0,13-4 12 15,-13 4 4-15,0 0 2 0,14 5-7 0,-14-5 6 16,8 13 29-16,-8-13-45 0,5 19 35 0,-2-7-34 16,0 0 20-16,-2 0-25 0,-1 5 29 0,0-3-32 15,0 1 28-15,0 0-65 0,-1-1 37 0,0 0-43 16,1 1-31-16,0-5-47 0,0-10-36 16,0 19-36-16,0-19-27 0,1 10-293 0,-1-10-5 15</inkml:trace>
  <inkml:trace contextRef="#ctx0" brushRef="#br0" timeOffset="13086.98">15985 14679 260 0,'0'-23'453'0,"1"7"-149"0,1 1-56 0,-2 3-54 15,0 12-63-15,0-18-23 0,0 18-21 0,-2-12-18 16,2 12-39-16,0 0 20 0,0 0-8 16,0 0-13-16,2 12-30 0,-1-3 25 0,0 3-33 15,2 8 18-15,1 2-41 0,0 2 26 0,1-1-25 16,0 1 8-16,2-1 8 0,1 1 0 0,0-3 3 15,0-1 2-15,2 0-1 0,-1-2 7 0,0-3 1 16,1-2-3-16,-4 0 4 0,3-2 1 0,-1-3 12 16,1-1-8-16,-9-7 0 0,14 8 14 0,-14-8 6 15,12 4-5-15,-12-4 6 0,0 0 3 16,20-1-1-16,-20 1-2 0,11-5-17 16,-11 5 20-16,13-12 0 0,-13 12 3 0,9-12 7 15,-9 12 9-15,9-12 3 0,-9 12-1 0,5-9-13 16,-5 9-9-16,0 0 4 0,2-10-4 0,-2 10-3 15,0 0-7-15,0 0 4 0,0 0-10 0,0 0-11 16,-10 10 3-16,4-1 32 0,2 3-37 0,-1 0 28 16,0 5-40-16,0 2 40 0,2-1-32 0,-2-1 19 15,5 1-25-15,-1-1 35 0,2 1-32 0,1-4 29 16,2 2-29-16,2-3 26 0,1 1-30 0,0-4 3 16,0-2-3-16,2-2 6 0,-9-6-3 15,22 4-2-15,-22-4 23 0,23-4-25 16,-6-2 13-16,-2-3-11 0,0-3 31 0,2-2-28 15,-2-1 25-15,-3-3-19 0,-1 0-5 0,-2-3 3 16,0-1-12-16,-5-2 17 0,1-1-6 0,-4 0 5 16,-1 3 1-16,0 2-6 0,-2 1 10 0,-2 1-1 15,0 4-11-15,0 0 11 0,-2 1-3 0,1 4 0 16,-2 2 1-16,7 7-1 0,-10-11-1 0,10 11-6 16,-9-8-15-16,9 8 9 0,0 0-1 15,-6-8-36-15,6 8 49 0,0 0-43 0,0 0 35 16,6-10-29-16,-6 10 28 0,9-7-21 15,-9 7 41-15,21-7-35 0,-21 7 38 0,24-5-23 0,-24 5 26 16,28 0-51-16,-28 0 57 0,32 2-31 16,-18 1 46-16,4 4-1 0,-1 2 2 0,-1 1-5 15,0 3-5-15,-4-1-12 0,1 3 6 0,-3 0-7 16,-1 1 2-16,0 1-3 0,-2-2-3 0,-1-2-4 16,-1 2 24-16,-1 0-42 0,-2-4 38 15,1 2-34-15,-2-1 30 0,-1-12-27 0,3 17 24 16,-3-17-28-16,1 15 25 0,-1-15-37 0,3 9 39 15,-3-9-32-15,0 0 25 0,0 0-23 0,0 0 3 16,11-8-2-16,-7-1 5 0,0-1-9 0,2-4 19 16,1 2-7-16,0-1 8 0,1 0-3 0,0 0 1 15,-1 1 4-15,1 3 0 0,-2 1-8 16,1 0 16-16,-1 2-12 0,-6 6 11 0,17-7 2 16,-17 7-3-16,0 0-2 0,21 0-2 0,-21 0-10 15,18 9-5-15,-10-2 13 0,2 3 20 16,-2 2-44-16,-2 1-26 0,1 5-38 0,-3 2-35 15,-2 1-34-15,-2 4-49 0,-4-1-61 0,-3 5-245 16,-1 2 28-16</inkml:trace>
  <inkml:trace contextRef="#ctx0" brushRef="#br0" timeOffset="13339.98">15870 15755 115 0,'0'0'657'0,"-22"6"-175"0,22-6-148 0,-15 4-46 16,15-4-94-16,0 0-6 0,0 0-70 16,-18-4 10-16,18 4-58 0,4-10 10 0,5-1-32 15,6-3 0-15,8-4 2 0,5 0 1 0,6-2-2 16,8-4-6-16,5 1-3 0,2-1-19 0,3 2 0 16,3 0 1-16,0 0-6 0,-1 1-1 0,-1 0-4 15,1 0-6-15,-4 4 0 0,-3-3-20 16,-10 7-32-16,0-1-20 0,-4 0-12 15,-1 2-10-15,-2-2-23 0,-6 5-63 0,-2-3-41 0,-3 1-67 16,-2 0-297-16,-2-4-110 0</inkml:trace>
  <inkml:trace contextRef="#ctx0" brushRef="#br0" timeOffset="13580.98">17124 14737 514 0,'4'-12'493'0,"-2"0"-127"0,1 0-90 0,-2 1-64 15,4 0-43-15,-4-1-36 0,3 0-28 16,-3 2-20-16,3 1-21 0,-2-1-15 0,-2 10-3 16,2-13-13-16,-2 13-14 0,4-12-23 0,-4 12-27 15,4-9-40-15,-4 9-46 0,0 0-44 16,0 0-44-16,0 0-22 0,6-5-283 0,-6 5 18 15</inkml:trace>
  <inkml:trace contextRef="#ctx0" brushRef="#br0" timeOffset="15137.98">18855 8307 349 0,'0'-9'398'16,"-1"-3"-122"-16,1 12-46 0,-4-19-45 0,3 9-48 15,-2-2-31-15,2 3-19 0,-2 1-16 0,3 8-6 16,-2-20-1-16,-1 11-17 0,3 9 22 15,-2-20-18-15,2 20 10 0,-1-18-26 0,1 18 8 16,3-18-32-16,-3 18 24 0,7-17-21 0,2 7 7 16,2-3-20-16,6 3 17 0,3 0-20 0,1 1 15 15,7-4-17-15,2 4 8 0,2 2-7 16,2 2 18-16,-5 1-16 0,-1 3 10 0,3 1-18 16,-3 2 19-16,-1 3-18 0,-2 2 16 0,3 4-26 15,-2 3 36-15,-4 2-26 0,-3 2 16 0,-1 2-16 16,-7 5 23-16,0 4-21 0,-3 0 16 0,-4 3-43 15,-4 3 48-15,-1 5-19 0,-4-1 17 16,-4 4 5-16,-4 8 0 0,-1 1 33 0,-1 2-31 16,-2 0-1-16,3 1-9 0,-2-1-29 0,1 1 43 15,1 1-28-15,3-3 29 0,0-2-23 0,4-4 17 16,2-2-30-16,1 0 5 0,0 0 16 0,4 0 7 16,3 0-1-16,1-3 27 0,1 3-37 0,2 0-1 15,2-1 0-15,0 1 2 0,5 7-12 16,2 0 16-16,0-3 3 0,0 1-1 0,0-3-2 15,1 1 7-15,-3-8-5 0,-1 1 3 0,1-1-4 16,-2 2 4-16,1-4 0 0,-1 3 38 16,-2-2-50-16,0 0 48 0,-4-1-58 0,1-1 50 15,-3 1-47-15,0-1 47 0,-3-1-44 0,0 0 65 16,-3 2-48-16,-1-1 3 0,-1 0 8 0,-2 1-5 16,-1-1 13-16,-1 1 0 0,0-1-2 0,-1-2-5 15,1 2-2-15,-2 0-6 0,2-2-1 0,1 1-7 16,-1-3 45-16,4 0-54 0,2 1 44 0,2-2-57 15,2-6 50-15,2 7-53 0,5-1 49 0,0 1-55 16,1-2 49-16,4-1-52 0,2 0 50 16,0 1-71-16,1-3 76 0,3 2-60 0,-2-1 10 15,-1 0-6-15,0 0 7 0,0 0 1 16,0 1 5-16,-3-4-6 0,-1 3 10 0,-2 0 0 16,-1-3 2-16,-5-2 0 0,2 1 1 0,-3-1-1 15,0 1 1-15,-2-2 2 0,3 1 47 0,-2 1-55 16,-2-4 54-16,0 4-61 0,2-3 51 0,-1 0-53 15,-2 0 50-15,3-2-50 0,-2 2 44 0,2 0-49 16,1-2 55-16,-2 2-56 0,2-1 53 0,2 0-55 16,1-1 54-16,-2 1-59 0,3 1 58 0,-2-1-53 15,3 0 52-15,0 1-60 0,-1-1 15 16,2 0 0-16,-1 1 2 0,-2-2 3 0,1 3 2 16,2-2-3-16,-2-1 5 0,-2 2 0 15,1-4-3-15,0 2 8 0,-3-5 2 0,1 1-2 16,-1 0 4-16,1-1-1 0,-3-4-3 0,0 0-11 15,1-1 18-15,0 0-6 0,-3-10 6 0,2 17-1 16,-2-17 3-16,2 12-2 0,-2-12-20 0,0 10-23 16,0-10-17-16,0 0-36 0,-2 12-9 0,2-12-37 15,0 0-62-15,0 0-69 0,-14 3-67 0,14-3-285 16,-12-8-154-16</inkml:trace>
  <inkml:trace contextRef="#ctx0" brushRef="#br0" timeOffset="16060.98">18459 8082 418 0,'0'0'447'0,"9"-4"-135"0,-9 4-49 0,0 0-87 16,0 0-27-16,0 0-50 0,0 0 10 0,0 0-43 15,0 0-1-15,0 0-25 0,0 0 4 0,0 0-17 16,17 5 4-16,-17-5-41 0,6 10 30 0,-6-10-6 15,9 14 8-15,-3-4-15 0,1 1 12 0,-1 3-16 16,1 0 11-16,1-2-14 0,0 2 8 16,0-2-9-16,0 0 21 0,2-1-24 15,-3 0 24-15,1 0 5 0,3-3 22 0,-3-2-25 16,2-1 29-16,-10-5 9 0,23 8-41 0,-23-8 46 16,32-4-50-16,-9-1 43 0,7-7-40 0,0-2 33 15,2-3-35-15,9-8 35 0,3-3-34 0,-1-1 29 16,2-3-1-16,0-2-8 0,-2 0-6 0,0-4 8 15,0 2-8-15,-1 1-7 0,-4-2-8 0,0 4 0 16,0 2-9-16,-8 4 2 0,-3 5-19 0,0-2 18 16,-3 7-31-16,-1-3 28 0,-6 7-20 0,-1-1 27 15,-2 3-29-15,-2 2 27 0,-3 2-28 16,-1 0 16-16,-8 7-64 0,11-8 17 16,-11 8-29-16,0 0 34 0,0 0-40 0,0 0 3 15,5 15-34-15,-12-3-65 0,-4 4-17 0,-3 9-61 16,-6 1-67-16,-2 4-164 0,-1 2 57 0</inkml:trace>
  <inkml:trace contextRef="#ctx0" brushRef="#br0" timeOffset="16605.99">18791 8777 235 0,'0'0'346'0,"-2"-12"-112"0,2 12-46 0,-3-12-50 15,3 12-14-15,-1-10-7 0,1 10-9 0,-1-9-11 16,1 9 12-16,0 0 7 0,0-14 3 16,0 14-20-16,0 0 13 0,0-12-112 0,0 12 161 15,0 0-117-15,0 0 20 0,1-10-41 0,-1 10 25 16,0 0-40-16,0 0 23 0,0 0-28 0,0 0 26 16,0 0-30-16,5 9 6 0,-5-9-7 0,4 12 13 15,-2-4-3-15,2 1 2 0,0 4 3 0,2-4 3 16,2 3 4-16,-1 0 2 0,0-2 4 0,3 1 1 15,1 0-6-15,0-2 22 0,3-4 1 16,-1 2 10-16,5-3 4 0,-1-3 4 0,4-1-2 16,2-1-3-16,4-5-2 0,4-1-2 0,2-4-1 15,0-2-5-15,0-4 39 0,2 2-58 16,-2-4 48-16,0 0-59 0,2-2 45 0,-3 0-58 16,-2 0 41-16,0 1-52 0,-2 3 0 0,-4-1 1 15,-1 2-5-15,-4 3 8 0,-6 2-1 0,1 3-1 16,-5 2-21-16,-1-1-32 0,-8 7-43 0,12-8-17 15,-12 8-17-15,0 0-4 0,0 0-29 0,0 0-32 16,0 0-23-16,-6 16-56 0,-5-3-61 0,-6 3-184 16,-1 4-8-16</inkml:trace>
  <inkml:trace contextRef="#ctx0" brushRef="#br0" timeOffset="17073.98">18791 9385 358 0,'0'-17'376'0,"0"17"-102"0,0-12-52 15,0 12-22-15,0-15-27 0,0 15-33 0,0-14 17 16,0 14-10-16,0-11-11 0,0 11-18 0,0 0-23 15,2-14-14-15,-2 14-18 0,0 0-16 0,0 0-13 16,0-12-6-16,0 12-16 0,0 0 8 16,0 0-5-16,0 0-1 0,0 0-5 0,0 0 0 15,0 0-1-15,17 4-2 0,-17-4-1 16,8 13-10-16,-8-13 11 0,12 10-2 0,-7-3 2 16,2 3-3-16,-3-2 38 0,3 0-43 0,-2 0 40 15,0 2-42-15,1-3 46 0,1 0-50 0,-7-7 57 16,11 12-45-16,-11-12 63 0,14 11-39 0,-14-11 52 15,17 6-38-15,-17-6 45 0,25 0-56 0,-7-1 40 16,4-4-54-16,2-3 43 0,7-4-49 0,0-1-6 16,1-3 1-16,0-1-1 0,1-5-8 15,0 2 5-15,0-2 3 0,-2-1 0 0,-2 1-7 16,-1 0 4-16,-1 3-1 0,-4 2-1 0,-4 2-3 16,-3 2-13-16,-4 5-28 0,0 0-35 15,-4 3-26-15,-8 5-16 0,8-6-28 0,-8 6-18 16,0 0-33-16,0 0-15 0,-8 14-71 0,-3-6-48 15,0 3-170-15,-4 5 32 0</inkml:trace>
  <inkml:trace contextRef="#ctx0" brushRef="#br0" timeOffset="17583.98">18920 10039 256 0,'0'0'516'0,"6"-13"-178"16,-6 13-48-16,0 0-87 0,4-10-21 0,-4 10-50 15,0 0 8-15,4-9-33 0,-4 9-13 0,0 0-16 16,0 0-20-16,4-8-8 0,-4 8-12 16,0 0-6-16,0 0-4 0,0 0-15 0,12 7 8 15,-12-7-5-15,6 11-10 0,-1-2 6 0,2-2-4 16,-2 3 0-16,1 3 0 0,2-2 2 0,1 0-10 16,-3 0 11-16,3 1 33 0,1-2-38 0,-1 1 34 15,-1-1-38-15,1 0 40 0,0-3-39 0,1 1 47 16,-1-1-42-16,-9-7 40 0,24 7-34 15,-24-7 54-15,30 2-52 0,-11-7 48 0,4 1-54 16,1-3 46-16,6-6-59 0,0 0 4 0,2-4 2 16,-1-1-5-16,0-4 5 0,0-1-8 0,1-2 9 15,7-2-1-15,-10 4 0 0,-1-2 1 16,-1 4-5-16,-4 1 0 0,1 3-7 0,-6 0 3 16,-4 7-15-16,-2 1-13 0,-3 3-22 0,-9 6-16 15,11-9-16-15,-11 9-35 0,0 0-14 0,0 0-26 16,0 0-56-16,-4 10-16 0,-2-2-71 0,-7 6-188 15,-1 1 53-15</inkml:trace>
  <inkml:trace contextRef="#ctx0" brushRef="#br0" timeOffset="18080.98">19001 10722 456 0,'0'0'379'0,"-1"-11"-108"0,1 11-40 16,-2-10-41-16,2 10-42 0,0 0-6 0,-1-9-26 15,1 9 13-15,0 0-15 0,0 0-31 0,-1-12-3 16,1 12-19-16,0 0-13 0,0 0-8 0,0 0-8 15,4-8-6-15,-4 8-5 0,0 0-12 0,0 0 7 16,0 0 4-16,11 4 1 16,-11-4 0-16,10 8 3 0,-10-8 7 0,7 12 0 15,-2-3-3-15,0 1-3 0,-1 0-9 0,1 4 11 16,1-1-4-16,-2 2 8 0,0 0-5 0,0 1-3 16,0 0-4-16,-2-1 43 0,3-2-55 0,2 2 45 15,-4-1-58-15,3-3 68 0,-1-1-50 0,1 0 57 16,-1-2-43-16,4-1 41 0,0-2-66 0,-9-5 67 15,28 3-62-15,-10-7 16 0,4-3-23 0,7-5 47 16,1-3-54-16,2-4 44 0,2-1-50 0,8-9 2 16,-1 0 1-16,2-4 0 0,1 1 4 15,-3-1 1-15,0-1-6 0,-3 2 3 16,-1 5 7-16,-7 4-1 0,-5 3 0 0,1 3-5 16,-8 4-57-16,-2 1 40 0,-4 3-46 0,-2 2-8 15,-10 7-7-15,10-5-11 0,-10 5-26 0,0 0-40 16,0 0-39-16,-4 8-73 0,-5-1-73 0,-3 4-188 15,-4 4-29-15</inkml:trace>
  <inkml:trace contextRef="#ctx0" brushRef="#br0" timeOffset="18577.98">18956 11483 532 0,'0'-15'465'0,"0"15"-121"0,3-10-77 15,-3 10-58-15,0 0-43 0,1-10-28 0,-1 10-24 16,0 0-20-16,0 0-16 0,1-11-24 16,-1 11 5-16,0 0-9 0,0 0-10 0,0 0-9 0,0 0 10 15,18-1-20-15,-18 1-1 0,10 6-2 16,-10-6 1-16,13 13 0 0,-6-4-6 16,0-1 8-16,1 3-1 0,-2 3 6 0,1 0-1 15,-2 1-3-15,2-1-3 0,-2 0-4 0,2-1-1 16,-2 0-12-16,1-1 7 0,0-3-4 0,1 3 8 15,0-4 7-15,0-3 9 0,5-1 3 0,-12-4-9 16,24 3-1-16,-5-3-5 0,3-7 5 0,6-4-17 16,1-3 8-16,2-1-2 0,2-4-6 15,0-1 1-15,10-9-2 0,-1 2-2 0,1-1-4 16,-2-1 1-16,-1 2 0 0,-7 5 4 0,-2 1-3 16,-1 4-1-16,-4 3-6 0,-7 2-14 0,0 4-21 15,-1 0-23-15,-5 3-20 0,-13 5-12 16,14-2-25-16,-14 2-41 0,0 0-50 0,6 10-68 15,-6-10-70-15,-10 18-159 0,1-2 21 0</inkml:trace>
  <inkml:trace contextRef="#ctx0" brushRef="#br0" timeOffset="18933.98">19286 11973 160 0,'0'0'667'16,"0"0"-266"-16,0 0-62 0,9 7-128 0,-9-7-4 15,0 0-67-15,0 0 1 0,0 0-57 0,0 0 24 16,0 0-46-16,13 2 30 0,-13-2-55 0,0 0 45 16,10 9-62-16,-10-9 53 0,11 10-56 0,-11-10 40 15,9 15-49-15,-2-5 47 0,-1 1-46 0,3 2 4 16,-1 1 3-16,-2-2 47 0,-1 2-54 15,3 0 53-15,-2-1-57 0,1 1 55 0,-2-2-57 16,1 0 52-16,2 0-46 0,-2-2 53 16,-1-2-47-16,3-1 60 0,1-1-68 0,-9-6 62 15,19 3-65-15,-2-6 48 0,3-4-60 0,8-8 50 16,4-3-63-16,10-8 52 0,3-5-52 0,4-2 37 16,0-4-70-16,1-3 34 0,3-1-72 0,-1-1 19 15,-1 1-50-15,-2 4-21 0,-4 4-64 0,-5 1-67 16,-10 6-71-16,-5 4-314 0,-3 5-187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48:34.656"/>
    </inkml:context>
    <inkml:brush xml:id="br0">
      <inkml:brushProperty name="width" value="0.05292" units="cm"/>
      <inkml:brushProperty name="height" value="0.05292" units="cm"/>
      <inkml:brushProperty name="color" value="#FF0000"/>
    </inkml:brush>
  </inkml:definitions>
  <inkml:trace contextRef="#ctx0" brushRef="#br0">5098 9058 58 0,'0'0'362'0,"0"0"-134"0,-16-2-8 16,16 2-50-16,0 0 3 0,-17-6-21 0,17 6-4 15,0 0-29-15,-18-2-4 0,18 2 18 0,0 0-24 16,0 0 20-16,-21 1-19 0,21-1-12 0,0 0-1 15,-12 2-46-15,12-2 28 0,0 0-16 0,0 0-47 16,0 0 33-16,-12 5-38 0,12-5 37 16,0 0-38-16,0 0 29 0,0 0-45 15,0 0 49-15,0 0-37 0,0 0 41 0,17 0-47 16,-17 0 38-16,0 0-40 0,19-3 35 0,-19 3-33 16,20-2 37-16,-20 2-35 0,24-1 38 0,-24 1-31 15,29-2 19-15,-11-2-21 0,-1 3 28 0,2 0-34 16,1 0 29-16,-2-1-17 0,4 2 23 0,2-3-23 15,0 2 26-15,-2 0-23 0,3-1 24 0,0 1-17 16,-1-2 23-16,0 2-21 0,1 0 9 0,-1-1-15 16,0 2 14-16,-1 0-1 0,3-2-5 0,-3-1 0 15,1 3 1-15,0-2-7 0,-1 0 1 16,3-1 7-16,-2 1-9 0,0 0-2 0,3 1-1 0,-3 1-2 16,3-4-1-16,-3 3-3 0,1 1 1 15,0-1-2-15,1 1-3 0,-1 0 13 0,1 0-10 16,-1 0 13-16,0 0-14 0,0 1 12 0,1-1-6 15,1 1 10-15,-2 3-7 0,1-4 9 0,1 1-8 16,-3-1 7-16,3 0-8 0,-2 2 6 0,1 0-8 16,1 0 3-16,-3-1-5 0,-1 0-3 0,3 0 2 15,-2 1 3-15,0-2-6 0,2 3 0 16,-3-3 1-16,1 2 0 0,-1-2 0 0,-1 0-4 16,-2 0 2-16,6 2-2 0,-6-1-2 0,2-1-1 15,-3 1 1-15,4-1-1 0,-4 2-1 0,2-1 1 16,-1 0-3-16,0-1 4 0,0 2 5 0,0-2-2 15,1 1-4-15,-3-1 2 0,2 1 0 16,-2-1 6-16,2 3 0 0,1-3 8 0,-2 0-1 16,0 0 0-16,3 0 3 0,-3 0-3 0,1 0-1 15,2 0-3-15,-1-3 0 0,-1 3-2 0,2-1-1 16,2 0-3-16,-3 1-3 0,-1-2 3 0,2 1-4 16,-3 0-1-16,3-1 3 0,-3 2 0 0,0-1-1 15,0 1-2-15,1-1-4 0,-2 1 4 0,2 0-2 16,-2-2 0-16,1 2 1 0,0 0-2 0,-19 0 1 15,32 0 0-15,-32 0 40 0,33 0-45 0,-33 0-1 16,33 0 3-16,-33 0-3 0,35 0 3 0,-35 0 6 16,32 0 1-16,-32 0 0 0,33 0-1 15,-33 0 0-15,32-2 1 0,-32 2-1 0,32 0 0 16,-32 0-3-16,31-3 4 0,-31 3-1 0,30 0-4 16,-30 0 5-16,30-2 0 0,-30 2-3 0,29-1-4 15,-29 1 1-15,28-2 1 0,-28 2 2 16,29-2 2-16,-29 2 0 0,31-2-2 0,-31 2 0 15,28-2 0-15,-28 2 1 0,32-1 1 0,-32 1-1 16,32-4 1-16,-32 4-1 0,31-1 2 0,-31 1 0 16,29-2 1-16,-29 2-4 0,30 0-3 0,-30 0 0 15,28-3 3-15,-28 3-1 0,28 0-2 0,-28 0 3 16,27-3-1-16,-27 3-1 0,25 0 2 0,-25 0-2 16,26-1-1-16,-26 1 1 0,23 0 1 15,-23 0-2-15,23 0 2 0,-23 0 2 0,23 0 0 16,-23 0-4-16,23 0-3 0,-23 0 2 0,20 0 1 15,-20 0 2-15,23 0 2 0,-23 0 16 0,23 0-22 16,-23 0 15-16,23 0-17 0,-23 0 19 0,25 0-17 16,-25 0 14-16,25-3-15 0,-25 3-2 0,23 0 5 15,-23 0 5-15,22-1-1 0,-22 1-4 0,22-2 1 16,-22 2-3-16,20-1 3 0,-20 1 2 0,22-1 4 16,-22 1-3-16,20 0 0 0,-20 0 2 0,21-2-1 15,-21 2 4-15,20 0 2 0,-20 0-2 0,19-1 1 16,-19 1 6-16,21-1-10 0,-21 1 6 0,19 0-7 15,-19 0 2-15,16-3 4 0,-16 3-7 16,0 0 2-16,23 0 0 0,-23 0 4 16,0 0-2-16,23 0 2 0,-23 0-2 0,0 0-2 15,23-2 2-15,-23 2-14 0,0 0 18 0,18-1-3 16,-18 1 0-16,0 0-2 0,18 0 9 0,-18 0-11 16,0 0 5-16,18 0-4 0,-18 0 5 0,0 0-9 15,18-1 12-15,-18 1-6 0,0 0 8 0,0 0-9 16,23 0 12-16,-23 0-12 0,0 0 16 0,0 0-22 15,18 0 22-15,-18 0-19 0,0 0 17 0,0 0-19 16,18-1 17-16,-18 1-20 0,0 0 16 0,0 0-15 16,0 0 14-16,0 0-19 0,0 0 16 15,0 0-13-15,18 0 19 0,-18 0-24 0,0 0 13 16,0 0-18-16,0 0 6 0,0 0-48 0,0 0-62 16,0 0-45-16,0 0-148 0,0 0-92 0,0 0-106 15,6-9-28-15,-6 9-388 0,0 0-577 0</inkml:trace>
  <inkml:trace contextRef="#ctx0" brushRef="#br0" timeOffset="9049">7967 7800 260 0,'0'0'250'16,"0"0"-38"-16,0 0-68 0,0 0-9 0,0 0-39 16,-10 4 3-16,10-4-37 0,0 0 23 0,0 0-26 15,0 0 10-15,0 0-21 0,0 0 12 0,0 0-16 16,0 0 16-16,0 0-4 0,0 0 14 0,0 0 3 16,0 0-2-16,0 0 1 0,0 0 12 0,-12 4 17 15,12-4-11-15,0 0-2 0,0 0-2 16,0 0-10-16,0 0-14 0,0 0-15 0,0 0-8 15,0 0-9-15,-5-9-7 0,5 9-2 16,-5-10-6-16,5 10 0 0,-4-14-2 0,4 14 3 16,-4-18-19-16,-1 7 15 0,0-2-21 0,-2-2 40 15,-1 0-40-15,0-2 38 0,-2 0-29 0,-3 0 39 16,3 1-35-16,-3-2 27 0,-2 2-32 0,-2 1 32 16,3-2-36-16,-8 0 29 0,2-1-33 0,-2 2 30 15,-1-1-33-15,0 2 28 0,0 3-24 0,-3-2 32 16,0 2-8-16,-1 0-8 0,-1 2-28 0,-3 0 34 15,-1 3-31-15,-1 0 30 0,-3 4-30 0,0-2 33 16,-2 2-28-16,1 3 27 0,-1 0-21 0,-1 0 21 16,-2 3-32-16,3 1 36 0,0 0-23 15,-2 0 26-15,3 3-23 0,0-1 22 0,0 0-27 16,1 1 29-16,0 2-28 0,3 1 25 0,0-2-32 16,0 0 32-16,-1 3-32 0,2 0 31 0,2 0-33 15,-1 2 30-15,2-3-31 0,-2 2 29 0,2 2-25 16,1-3 18-16,0 3-18 0,-1-2 27 15,1 0-34-15,2 0 27 0,0 1-22 0,-1-2 28 16,0 1-28-16,2-1 29 0,-2 2-4 0,0-1-4 16,2 0 0-16,0 0-1 0,2-1-5 0,0-1-1 15,-1 3-1-15,5-2-2 0,-3 1 1 0,0-1 45 16,3 1-52-16,-4 3 46 0,3-2-55 0,-1-1 50 16,3 2-49-16,-1-2 46 0,2 0-51 15,1 1 49-15,-1-1-52 0,2 0 5 0,5-4 2 16,-3 0-1-16,3-1 5 0,1 1 3 0,9-8 5 15,-14 10-5-15,14-10 2 0,-12 8 6 0,12-8 1 16,-9 7-4-16,9-7-1 0,0 0 8 0,-10 8-2 16,10-8 2-16,0 0-1 0,0 0 0 0,-9 6 0 15,9-6-1-15,0 0 1 0,0 0 46 0,0 0-55 16,0 0 47-16,0 0-53 0,0 0 42 16,0 0-51-16,0 0 47 0,-8-7-61 0,8 7 46 0,6-13-65 15,-1 4 45-15,0-1-52 0,3-2 34 0,-1-1-45 16,3-1 38-16,2-2-35 0,-2 3 12 0,3-3 11 15,0 0 2-15,-3 0 18 0,0 0-31 16,3 1 50-16,-3-2-22 0,-1 3 27 16,1-1-19-16,-1 1 29 0,-2 3-21 0,-1-4 32 15,2 5-32-15,-3 0 38 0,0 0-38 0,0 1 52 16,-5 9-26-16,5-14 38 0,-5 14-33 0,7-12 25 16,-7 12-35-16,4-10 35 0,-4 10-48 0,0 0 40 15,4-9-41-15,-4 9 38 0,0 0-46 0,0 0 43 16,0 0-47-16,-15 12 40 0,6-3-37 0,-1 5 37 15,-4 2-6-15,2 0 0 0,0 1-1 0,0 3-11 16,-1-1 44-16,2-1-44 0,-1 0 41 0,1 2-54 16,2 0 52-16,1-2-54 0,-1-1 47 15,0 1-53-15,3-3-1 0,2-1 11 0,0-3 2 16,2 2 2-16,-1-2 1 0,3-11 1 0,0 19 2 16,0-19 2-16,3 16 4 0,-3-16-7 0,9 16 1 15,-3-8 8-15,-6-8-5 0,19 9 1 0,-19-9-1 16,24 6 5-16,-24-6-3 0,31 0 0 0,-13 0 0 15,4-3-7-15,2 0-31 0,0 3-72 0,1-2-119 16,0-2-100-16,-1 2-351 0,1 1-207 0</inkml:trace>
  <inkml:trace contextRef="#ctx0" brushRef="#br0" timeOffset="15506">27082 7923 277 0,'0'0'410'0,"0"0"-121"0,1-12-63 15,-1 12-39-15,0 0-36 0,0-12-1 0,0 12-17 16,0 0 4-16,0-13 2 0,0 13 22 0,0 0-47 16,0-11 42-16,0 11-63 0,0 0 39 0,0-11-60 15,0 11 53-15,0 0-50 0,0 0 64 0,0-14-55 16,0 14 51-16,0 0-57 0,0 0 40 0,0 0-68 15,0 0 40-15,0-10-63 0,0 10 39 16,0 0-59-16,0 0 45 0,0 0-57 16,0 0 48-16,0 0-55 0,0 0 47 0,0 0-56 15,0 0 52-15,0 0-48 0,0 0 46 0,-2 16-48 16,0-4 53-16,0 2-49 0,-1 3 12 0,1 2 10 16,-1 6 0-16,-2-1 13 0,1 2 0 0,0 1 2 15,4 2 0-15,-5 3-2 0,3-5 3 0,-1 1 0 16,-1 1-2-16,2 5-5 0,-1-8 26 0,-1 1-36 15,2-2 5-15,-1 1-1 0,1-3-3 0,-1 0 0 16,2-5-2-16,0-2 0 0,-1 1 37 0,1-2-48 16,0-3 41-16,-1 2-46 0,1-5 41 15,1 1-43-15,0-10 37 0,-1 17-50 16,1-17 34-16,-1 13-71 0,1-13 5 0,0 0-113 16,0 0-10-16,0 9-74 0,0-9-47 0,0 0-13 15,0 0-10-15,7-10-99 0,-7 10-230 0,9-17-182 16</inkml:trace>
  <inkml:trace contextRef="#ctx0" brushRef="#br0" timeOffset="16655">27312 7576 83 0,'0'0'250'0,"0"0"-22"15,-15-6-32-15,15 6-29 0,-11-5-24 0,11 5-17 16,-12-5-8-16,12 5-11 0,-16-6-6 0,16 6-6 15,-19-4-2-15,19 4 2 0,-17-2-21 0,17 2 15 16,-19-3-16-16,19 3 11 0,-18-2-38 16,18 2 24-16,-24 2-26 0,24-2 26 0,-26 5-46 15,26-5 42-15,-26 6-46 0,9-2 42 0,3 1-46 16,-4 2 45-16,0 0-38 0,-1 1 28 0,4 2-45 16,-2-1 31-16,-1 1-33 0,2 2 47 0,-3 0-39 15,2 1 50-15,-2 1-3 0,3 2-8 16,-5 1-1-16,0 1 4 0,3 0 3 0,-2 1 1 15,1 0 44-15,6-3-67 0,-5 4 52 0,1 1-45 16,0 1 0-16,1 0 4 0,1 0 1 0,1 0-8 16,-1 2 6-16,2 0 1 0,2 1 0 0,-3 1 6 15,5-4-2-15,2-1-3 0,-3 3-6 0,3-1-4 16,1 1-6-16,-1 0 4 0,1-3-2 0,2 3 3 16,-1 0-7-16,1-1-2 0,2-1-2 15,0 0 2-15,0 1-1 0,0-5-1 0,2 2 0 16,0 0-2-16,3-3 36 0,-2 7-28 15,3-7 26-15,1 2-7 0,1 1-3 0,0-1-6 16,3-1-5-16,-2 0-8 0,4 0-2 0,1 0-6 16,0-1 3-16,2 1 10 0,0 0-5 0,1-4-3 15,1 3-5-15,4 2-3 0,-2-5-5 0,0 1-4 16,0-1 2-16,0-4-6 0,1 4 6 16,0-3 0-16,0-2 2 0,2 1-6 0,-1-3 0 0,2 1 0 15,-2-1 0-15,0-1-1 0,1-3 4 0,1 2-5 16,1-3 8-16,-4-2 0 0,3 2-2 0,-2-2-1 15,5-2 0-15,0 0-4 0,1-1-1 16,-1 0 2-16,-1-3-1 0,2 3 1 0,-2-4-4 16,3 0 1-16,4-1-1 0,-2-1 2 15,1-1 2-15,0 0-6 0,-2-1 15 0,2-1-17 16,-2 1 12-16,0-3-25 0,-1 4 16 0,1-4-2 16,-3-1 3-16,1-1-3 0,-2 0 1 0,2-2 0 15,-3 2-1-15,0-2 14 0,-1-2-23 0,1-1 13 16,0 1-3-16,-2-1 2 0,-1 0-4 0,1-1 5 15,-2 1-4-15,-1-3 6 0,-4 1-5 16,2 2 19-16,-5 1-5 0,2 1 39 0,-3-2-10 0,-2 2 23 16,-1-1-26-16,1-1 21 0,-4 1-26 15,0-1 17-15,2 1-28 0,-6 3 19 0,3-3-27 16,-6 2 22-16,3-2-32 0,-4-2 1 16,3 3 0-16,-3-3-3 0,-1 1-1 0,1 0 2 15,-1 2-1-15,-1 0 0 0,0 0-2 0,0 5 1 16,1-1 23-16,0 1-26 0,-1 1 26 0,-2-1-32 15,2 0 21-15,-1 2-24 0,-2-1 19 0,-1-2-11 16,0 1-8-16,-2 2-5 0,-2-1-2 0,0 0-4 16,-1 0 0-16,-2 0-14 0,-1 1-3 0,-1 1-1 15,1 0-6-15,-3 0 0 0,0 1 4 0,-1 0-2 16,-2 2 5-16,1 0 6 0,-1 3-2 0,2-2 3 16,-1 2 2-16,0 1 2 0,4 0 0 15,2 1 1-15,0 1 9 0,-1-2-15 0,18 4-33 16,-31 0-39-16,12 3-31 0,3-2-38 15,-1 1-76-15,0 2-36 0,3 0-23 0,-3 2-70 16,5 0-64-16,-6 2-418 0,6 0-462 0</inkml:trace>
  <inkml:trace contextRef="#ctx0" brushRef="#br0" timeOffset="17487">28592 7985 381 0,'5'-8'436'16,"-5"8"-82"-16,7-12-44 0,-7 12-55 0,7-14-29 15,-7 14-18-15,4-11-1 0,-4 11-16 0,3-12 24 16,-3 12-57-16,4-9 37 0,-4 9-72 0,0 0 31 16,2-11-76-16,-2 11 30 0,0 0-69 0,0 0 40 15,0 0-70-15,0 0 7 0,0 0-4 0,0 0-3 16,-9 13-4-16,5-1 2 0,-4 4-2 15,2 2-2-15,-1 1 1 0,0 6-14 16,2-3 15-16,-1 1-9 0,3-1 11 0,-1 1-12 16,3 0 13-16,1-4-13 0,1 2 14 0,3-2-11 15,0 1 6-15,4 0 5 0,-1-3-2 0,4-3-12 16,1-1 11-16,1-2 2 0,3 0-1 0,3-7 0 16,-3 2-1-16,4-5-12 0,5-2 9 0,-2-4 5 15,1 1 1-15,-4-4 4 0,6-5 22 0,-1-4 6 16,-1-3 0-16,-1-4-2 0,-4-2-2 0,-1-3-9 15,-1 0 0-15,-2 0-5 0,-2 0 1 0,-1 0 34 16,-3 2-42-16,-3 3 37 0,-3 0-51 16,1 2 2-16,-4 5-4 0,0-3-2 15,-2 4-2-15,-2 1 2 0,-1 1-6 0,-2 0-10 16,-2 3-19-16,0 2-45 0,0 2-58 0,0 2-46 16,9 5-33-16,-19-2-34 0,19 2-68 0,-19 6-17 15,19-6-122-15,-17 11-190 0,17-11-179 0</inkml:trace>
  <inkml:trace contextRef="#ctx0" brushRef="#br0" timeOffset="17905">29195 7985 55 0,'0'0'629'0,"18"5"-247"0,-18-5-69 16,17 3-112-16,-17-3-4 0,13 7-63 15,-13-7 12-15,11 7-54 0,-11-7 25 0,8 11-60 16,-8-11 28-16,5 15-64 0,-5-15 43 0,3 19-55 15,-3-5 41-15,0-2-46 0,-2 3 35 0,1-1-42 16,-2 0 34-16,0 1-46 0,-1-1 44 0,0 0-47 16,0-3 45-16,-1 0-45 0,1-1 44 15,0-1-39-15,4-9 37 0,-6 13-37 0,6-13 46 16,-5 10-10-16,5-10 53 0,0 0-59 0,0 0 48 16,0 0-29-16,0 0 31 0,0 0-38 0,0 0 23 15,0-17-40-15,6 5 24 0,3-9-27 0,6-4 26 16,2 0-42-16,2-1 42 0,2 2 1 0,-1 1 7 15,2 1-4-15,1 4-5 0,-3 1 5 16,-2 2-6-16,1 2 0 0,-3 3-6 0,0 1 2 16,-2 3-6-16,2 1-6 0,-16 5-1 0,23-4-10 15,-23 4 4-15,20 4 0 0,-20-4-3 0,20 10-7 16,-12-2 4-16,-1 3 1 0,-2-2-1 16,-3 4-2-16,1 2-17 0,-3-3 15 0,-4 6-9 15,0 4 16-15,-3-2-22 0,-3-1 10 0,-1 1-55 16,2-2-21-16,-2 0-80 0,-1-3 1 0,3 0-76 15,3-3-32-15,1-4-27 0,5-8-69 0,-4 12-193 16,4-12-65-16</inkml:trace>
  <inkml:trace contextRef="#ctx0" brushRef="#br0" timeOffset="18090">29650 8090 490 0,'16'-17'416'16,"0"0"-37"-16,0 1-72 0,-2 1-52 16,0 1-34-16,-2 2-9 0,-1 2-3 0,-2-1-27 15,-2 5 24-15,1 0-88 0,-8 6 29 0,10-9-77 16,-10 9-29-16,0 0 2 0,15-4 1 0,-15 4-4 15,8 8-6-15,-8-8-4 0,7 16-11 0,-5-7 1 16,-2 5-2-16,0 1-5 0,-1 3-8 0,-2 2 3 16,-2 2 0-16,-1 1-2 0,-2-1-11 0,-1-1-37 15,0-1-50-15,0 1-74 0,0-6 9 16,0 2-58-16,2-5-76 0,-1-1-20 0,3-3-351 0,5-8-192 16</inkml:trace>
  <inkml:trace contextRef="#ctx0" brushRef="#br0" timeOffset="18254.99">29875 7911 171 0,'9'-24'538'0,"-1"5"-108"0,-3-1-121 16,-1 3-32-16,0 2-77 0,-2 1 27 0,-1 5-79 15,1-2 24-15,-2 11-76 0,2-17 16 0,-2 17-62 16,0-13 26-16,0 13-63 0,0 0 38 0,-5-11-74 16,5 11 4-16,0 0-72 0,0 0-69 0,0 0-102 15,0 0-13-15,-11 8-312 0,11-8-120 16</inkml:trace>
  <inkml:trace contextRef="#ctx0" brushRef="#br0" timeOffset="18455">30133 7736 666 0,'0'0'447'0,"18"-8"-35"0,-18 8-132 16,14-4 9-16,-14 4-79 0,0 0 0 0,16-6-87 16,-16 6 6-16,0 0-50 0,0 0 17 0,0 0-39 15,12 8 13-15,-12-8-9 0,0 16-12 0,0-2-9 16,-2 3-10-16,-3 3 0 0,1 2-6 15,-1 3-5-15,-2 3-3 0,0 3-4 16,-1-2-6-16,0 1-17 0,2-2 19 0,-2-2-44 0,2-1 3 16,0-1-85-16,-1 1 24 0,1-3-59 15,-1-3-29-15,-2 2-49 0,4-4-36 0,-1-3-33 16,-1-1-260-16,2-4-72 0</inkml:trace>
  <inkml:trace contextRef="#ctx0" brushRef="#br0" timeOffset="18624">29984 8090 601 0,'0'0'429'0,"-3"-15"-30"0,3 15-115 0,0-11-61 16,0 11-24-16,1-12-31 0,-1 12-31 0,8-11-25 15,-1 5-27-15,4-1-19 0,2 2-15 0,5 0-21 16,2 2 8-16,3-1-14 0,3 1-2 0,-2 3-19 16,-3 0-28-16,3 3-53 0,-3 1-62 15,-4-1-53-15,2 4-38 0,0 0-6 0,-8 0-330 16,0 1-87-16</inkml:trace>
  <inkml:trace contextRef="#ctx0" brushRef="#br0" timeOffset="19008">28864 8497 197 0,'-23'4'618'0,"7"0"-198"0,-1-1-89 16,17-3-82-16,-25 6-44 0,25-6-40 0,-17 3-7 15,17-3-20-15,0 0-2 0,-15 4-17 0,15-4-8 16,0 0-14-16,0 0-16 0,25 4-10 0,-2-4-11 16,7 0 42-16,12 0-65 0,8-1 13 0,6 1 4 15,14 0-6-15,6 0-8 0,3 0-6 0,1 0-12 16,-2 0 3-16,3 1-5 0,-3-1-11 0,0 0 3 15,-4 0 2-15,-3 0-3 0,-15 0 0 0,-4 0-4 16,-4 0-7-16,-7 0 5 0,-1-1 2 16,-11 1 0-16,-8 0-8 0,-1 0 6 15,-20 0 0-15,29-1 1 0,-29 1-1 0,21 0-7 16,-21 0 7-16,0 0-1 0,0 0-2 0,19 0-16 16,-19 0 3-16,0 0-35 0,0 0-61 0,0 0-44 15,0 0-61-15,0 0-72 0,-19 0-73 0,19 0-393 16,0 0-272-16</inkml:trace>
  <inkml:trace contextRef="#ctx0" brushRef="#br0" timeOffset="24193.99">31664 5707 114 0,'0'0'574'0,"-2"-12"-194"0,2 12-66 16,0 0-77-16,0 0-46 0,0-12 16 0,0 12-67 15,0 0 43-15,0 0-50 0,0 0 30 0,-2-9-59 16,2 9 10-16,0 0-41 0,0 0 10 0,0 0-39 15,0 0 15-15,0 0-45 0,0 0 28 16,0 0-33-16,0 0 21 0,0 0-30 0,0 0 25 16,0 0-33-16,0 0 6 0,2 16 0 15,-1-2 4-15,0 3-10 0,-1 4 4 0,0 4 3 16,0 0 1-16,0 3-1 0,-1 2 3 0,0-1 24 16,-1 9-32-16,2-4 29 0,0-3-25 0,0-1 21 15,0 1-21-15,2 0 15 0,-2-3 5 0,2 2-3 16,-1-3-29-16,3 0 27 0,-1-2-26 0,-1-2 24 15,3 1-25-15,1-7 28 0,-3 0-29 0,1-2 30 16,-1-2-33-16,-1-2 34 0,1-1-30 0,-3-10 29 16,5 15-25-16,-5-15 26 0,1 11-25 0,-1-11 24 15,5 9-24-15,-5-9 29 0,0 0-22 0,0 0 21 16,-2 8-30-16,2-8 28 16,0 0-26-16,0 0 26 0,0 0-28 0,-23 0 24 15,23 0-29-15,-19 0 31 0,19 0-25 0,-23-2 20 16,23 2-29-16,-30-3 28 0,30 3-35 0,-30-2 23 15,30 2-51-15,-30 0 14 0,30 0-67 0,-24 0 17 16,24 0-30-16,-22-1 0 0,22 1-40 0,-16-1-72 16,16 1-5-16,0 0-77 0,-9-8-223 0,9 8-33 15</inkml:trace>
  <inkml:trace contextRef="#ctx0" brushRef="#br0" timeOffset="25341">32060 6133 382 0,'12'-5'403'0,"-3"-2"-91"16,0 2-41-16,-9 5-50 0,14-8-36 0,-14 8-27 16,9-9-25-16,-9 9-13 0,7-8 26 0,-7 8-74 15,7-7 45-15,-7 7-70 0,0 0 32 0,0 0-62 16,4-9 41-16,-4 9-56 0,0 0 44 0,0 0-52 16,0 0 42-16,-16 7-48 0,16-7 44 0,-16 10-42 15,5-1 40-15,2 0-51 0,-2 2 48 0,2 0-48 16,1-1 46-16,-1 2-47 0,2 1 47 0,0-2-48 15,2 2 51-15,4-4-51 0,-2 2 47 0,3-11-47 16,0 18 49-16,0-18-49 0,4 17 46 0,-4-17-48 16,8 14 48-16,-8-14-47 0,13 8 46 15,-13-8-50-15,14 7 49 0,-14-7-46 0,0 0 47 16,25-4-49-16,-25 4 52 0,19-10-49 0,-10 7 48 16,2-8-49-16,-2 0 48 0,1 0-48 0,-4-2 49 15,3 1-45-15,-4-2 54 0,3 2-38 0,-4 3 63 16,1 1-23-16,-5 8 48 0,6-15-22 0,-6 15 17 15,5-13-43-15,-5 13-6 0,7-8 15 0,-7 8-29 16,0 0-4-16,0 0 18 0,0 0-27 0,0 0 21 16,0 0-26-16,0 0 25 0,0 0-28 15,3 14 23-15,-3-14-25 0,-1 17 21 0,1-7-22 0,-2 2 22 16,2 0-3-16,-2 2-29 0,2-1-3 0,-1 1-49 16,-1 0 0-16,2-3-62 0,2 3 0 15,-2-5-35-15,1 3-8 0,3-2-30 0,0 0 10 16,1-4 5-16,-5-6-2 0,14 9-22 0,-14-9 22 15,18 2-12-15,-18-2 69 0,23-5 64 0,-11-3 74 16,2-1 51-16,-1-2 46 0,-2-5 60 0,-1 2 18 16,0-2-14-16,0 3-10 0,-2-2-14 0,-1 1 28 15,-1 2-68-15,-1-1 58 0,-1 4-73 0,2-1 34 16,-6 10-33-16,8-14 26 0,-8 14-51 0,5-12 19 16,-5 12-49-16,5-8 23 0,-5 8-37 0,0 0 30 15,0 0-39-15,0 0 29 0,0 0-39 0,16 3 33 16,-16-3-37-16,6 14 31 0,-6-14-36 15,5 19 37-15,-5-8-39 0,3 1 37 16,-1 2-38-16,0-2 36 0,-1 2-35 0,0-4 33 16,-1 5-38-16,4-5 38 0,-3-1-36 0,-1-9 37 15,3 19-35-15,-3-19 32 0,2 13-33 0,-2-13 38 16,4 9-32-16,-4-9 35 0,0 0-32 0,9 7 33 16,-9-7-35-16,0 0 34 0,21-7-31 0,-12-1 29 15,3-1-28-15,-2 0 28 0,3-3-31 0,3 1 32 16,-5-2-31-16,4 2 34 0,-4 2-35 0,0 0 3 15,-2 3 2-15,-9 6 5 0,14-12-1 16,-14 12-4-16,9-7 0 0,-9 7-2 0,10-7 0 0,-10 7 0 16,0 0-1-16,0 0 28 0,0 0-30 15,0 0 27-15,13 6-31 0,-13-6 24 0,0 11-53 16,0-11 18-16,3 12-58 0,-3-12 43 0,4 14-39 16,-4-14 49-16,8 13-41 0,-1-4 51 0,1-2-41 15,2-4 49-15,0 3-40 0,-10-6 43 0,24 8-37 16,-24-8 42-16,28 0-35 0,-28 0 43 0,32-1-38 15,-16-5 45-15,0 4-37 0,-2-5 40 0,2 0-41 16,-2 0 43-16,-2-2-39 0,0 0 31 0,-2-1-36 16,0 1 49-16,-5 1-26 0,2-1 11 0,-2 1 54 15,-5 8-24-15,7-16 2 0,-7 16-1 0,3-10-4 16,-3 10-1-16,0 0-9 0,-2-12-5 16,2 12-5-16,0 0-2 0,-12-4-3 0,12 4-2 15,-14 1 0-15,14-1-3 0,-20 9 32 0,9-1-43 16,-1-1 44-16,1 1-50 0,4 1 39 0,-2 0-40 15,1-1 38-15,4 2-25 0,-1 0 17 0,5-10-43 16,-2 17 21-16,2-17-49 0,2 14 26 0,-2-14-45 16,9 15 44-16,-9-15-47 0,14 5 62 0,-14-5-52 15,17 4 55-15,-17-4-40 0,23-2 53 0,-10-3-34 16,1 0 44-16,0 0-36 0,4-4 42 0,-7 0-34 16,6 1 56-16,-6-2-45 0,1 3 76 0,-1-2-49 15,-3 3 53-15,-2-2-22 0,-6 8 41 0,14-8-23 16,-14 8 8-16,9-7-27 0,-9 7 5 0,0 0-26 15,9-7-8-15,-9 7-6 0,0 0 14 16,0 0-24-16,0 0 16 0,4 8-22 0,-4-8 16 16,0 14-19-16,0-14 13 0,-2 20-45 0,0-7-23 15,-3 3-62-15,3 2 38 0,0 1-39 0,-2 3-12 16,1-1-24-16,0 1-54 0,-2 2-42 0,0 0-17 16,0-2-308-16,0 1-105 0</inkml:trace>
  <inkml:trace contextRef="#ctx0" brushRef="#br0" timeOffset="25778.99">31628 6786 382 0,'-19'5'460'0,"5"-4"-125"16,14-1-27-16,-25 6-100 0,25-6 4 0,-19 2-63 16,19-2 37-16,0 0-59 0,-20 3 29 0,20-3-69 15,0 0 22-15,0 0-50 0,0 0 25 0,0 0-40 16,18-8 29-16,1 5-36 0,6-3 31 0,9 4-27 16,3-5 6-16,8 2-4 0,2 0 10 15,4 0 1-15,14 0 0 0,3 0-6 0,1 0-4 16,1 0-4-16,3 0-7 0,1 1-2 0,1-1-3 15,0 1 1-15,0-3-2 0,-2 1-2 0,0 4-1 16,-3-5-3-16,-5 2 1 0,-1 0 3 0,-14 2 2 16,-3-2 8-16,-2 3 5 0,-5-3 2 0,-1 3-1 15,-11-3-7-15,-2 5-2 0,-3-3-3 0,-4 1-2 16,-19 2-2-16,26-2-4 0,-26 2-4 0,20-2-2 16,-20 2-3-16,0 0-1 0,19-3-4 0,-19 3-3 15,0 0-2-15,0 0-4 0,0 0-12 0,0 0-32 16,-15-2-54-16,15 2-73 0,-22-2-50 0,22 2-29 15,-28 0-16-15,9 2-49 0,-3-2-134 16,4 0-241-16,-3 0-218 0</inkml:trace>
  <inkml:trace contextRef="#ctx0" brushRef="#br0" timeOffset="26919">30793 6317 461 0,'-18'2'430'15,"18"-2"-81"-15,0 0-70 0,-21 0-69 16,21 0-43-16,0 0-6 0,0 0-15 0,0 0-15 16,-21 0-3-16,21 0-10 0,0 0-22 0,0 0-8 15,0 0-12-15,0 0-16 0,0 0-12 0,0 0-11 16,0 0-4-16,0 0-13 0,0 0 5 16,12-7-3-16,-12 7-1 0,32-3-1 0,-7 1 0 15,1-1-2-15,1 0-9 0,1 1 3 0,3-2-10 16,-1 1 8-16,0 2-6 0,-2-2-4 0,0 1-17 15,-1 1-38-15,-3-1-24 0,-3 2-30 16,-4-1-54-16,-17 1-64 0,26-4-20 0,-26 4-59 0,17-3-269 16,-17 3-102-16</inkml:trace>
  <inkml:trace contextRef="#ctx0" brushRef="#br0" timeOffset="27215">30897 6116 599 0,'0'0'464'15,"-17"-10"-129"-15,17 10-72 0,-16-7-97 0,16 7 24 16,-12-7-81-16,12 7 24 0,-11-5-60 0,11 5 30 16,0 0-60-16,-16-3 21 0,16 3-41 0,0 0 28 15,-18 0-44-15,18 0 36 0,-21 8-47 0,7-1 39 16,-2 0-44-16,0 3 40 0,-4-1-4 0,-1 2-4 16,3 0-16-16,-1 1 10 0,0-2-7 15,4 0 2-15,-2 2-1 0,7-3 0 16,-2 1 2-16,2-2 5 0,-1 0 0 0,6 0-10 15,-1 0 12-15,6-8-7 0,-3 16 5 0,3-16 4 16,2 20 7-16,3-10 4 0,4 4 0 0,0 0 3 16,3 1-12-16,1-1 11 0,2 1-36 0,0 0 31 15,3-3-31-15,-1 2 28 0,6 2-42 0,-4-2 10 16,-1-2-105-16,2 2-9 0,-1-2-115 0,1-2-69 16,-3 2-416-16,0-3-242 0</inkml:trace>
  <inkml:trace contextRef="#ctx0" brushRef="#br0" timeOffset="27872.99">29125 6354 571 0,'0'0'342'15,"-1"-11"-26"-15,1 11-27 0,-1-9-74 0,1 9-13 16,0-12-26-16,0 12-19 0,-2-11 10 0,2 11-1 16,0 0-9-16,-1-14-1 0,1 14-6 0,0 0-17 15,-1-11-9-15,1 11-17 0,0 0-22 0,0 0-19 16,-3-11-11-16,3 11-14 0,0 0-5 0,0 0-10 15,0 0-14-15,0 0 5 0,0 0-3 16,0 0-4-16,0 0-4 0,-1 10 1 0,0 0-1 16,-1 2-2-16,0 2 0 0,-1 3-13 0,2 5 8 15,-2 2-7-15,-1 1 12 0,2-1-15 0,-2 0 6 16,0 2-31-16,3-2-9 0,-1 1-82 16,0-4-1-16,2 0-55 0,2-3 5 0,0-1-39 15,2-2-51-15,2 1-27 0,-1-6-72 0,6-2-194 16,-1 1-75-16</inkml:trace>
  <inkml:trace contextRef="#ctx0" brushRef="#br0" timeOffset="28286.99">29332 6457 457 0,'0'-12'429'0,"0"12"-122"0,3-16-19 0,-3 16-105 15,1-12-7-15,-1 12-47 0,1-14 21 0,-1 14-13 16,0 0-19-16,0-11-20 0,0 11-18 0,0 0-35 15,0 0 2-15,0-10-51 0,0 10 43 0,0 0-44 16,0 0 36-16,-5 8-40 0,5-8 27 0,-5 16-29 16,1-5 34-16,2 3-53 0,-4 0 56 0,4 0-38 15,-3 3 36-15,2-1-41 0,0-1 40 0,1-2-39 16,0 1 37-16,2-1-39 0,0-1 41 0,1-1-39 16,0 0 42-16,4-2-37 15,0 1 60-15,3-3-50 0,0-1 61 0,3-2-34 16,-11-4 36-16,26 4-46 0,-26-4 40 0,32-4-28 15,-12-2 32-15,-1-1-27 0,-1-2 29 0,1 0-13 16,-3-2 33-16,0 2-7 0,-7 1 21 0,3-4-4 16,-5 2-1-16,-3 0-21 0,0-1-4 0,-4 11-20 15,0-16-1-15,0 16-10 0,-6-20-16 0,-2 12 4 16,-5-1-6-16,0 4-6 0,-4-3-6 0,1 2-15 16,-3 4-14-16,0-2-26 0,2 2-42 0,-2 2-12 15,19 0-73-15,-30 0 30 0,30 0-39 16,-29 5-12-16,29-5-28 0,-20 5-40 0,20-5-28 15,-15 9-63-15,15-9-191 0,0 0-49 16</inkml:trace>
  <inkml:trace contextRef="#ctx0" brushRef="#br0" timeOffset="28560">29680 6452 153 0,'0'0'626'0,"0"0"-251"0,15-3-58 0,-15 3-109 15,0 0-9-15,0 0-72 0,14-6 6 0,-14 6-60 16,0 0 19-16,0 0-50 0,0 0 27 0,14 2-56 16,-14-2 41-16,10 7-45 0,-10-7 30 15,17 11-37-15,-9-4 31 0,2-1-33 0,1 3 26 16,-2-1-48-16,3-1 48 0,-1 3-43 0,-2 0 39 16,1-3-33-16,-1 0 32 0,-2 1-35 0,-1 1 35 15,-6-9-44-15,8 14 46 0,-8-14-42 0,2 13 43 16,-2-13-38-16,-5 17 37 0,-2-10-37 15,0 2 36-15,-3 0-47 0,-3-1 44 0,2 0-44 16,-2-2 26-16,0 1-52 0,0-6-39 0,13-1-42 16,-25 4-7-16,25-4-47 0,-22-1-22 0,11-3-316 15,1-3-8-15</inkml:trace>
  <inkml:trace contextRef="#ctx0" brushRef="#br0" timeOffset="28732">29698 6499 474 0,'4'-9'420'0,"-4"9"-72"0,6-16-86 16,-6 16-33-16,4-9-72 0,-4 9 1 15,2-8-62-15,-2 8 12 0,0 0-48 0,0 0 16 16,0 0-36-16,0 0 32 0,0 0-70 0,0 0 54 16,0 0-47-16,-6 12 31 0,0-3-41 0,0 4 32 15,-3 2-39-15,-2 3 33 0,-1-1-34 0,2 1 32 16,-3-2-39-16,3 4 20 0,-1 0-56 0,-1-2-34 16,3-1-61-16,1 0-63 0,3-2-10 0,-1-6-78 15,6-9-185-15,-2 15 69 0</inkml:trace>
  <inkml:trace contextRef="#ctx0" brushRef="#br0" timeOffset="30767">31181 7209 423 0,'0'0'449'0,"0"0"-130"0,0 0-62 0,0 0-76 15,0 0-32-15,-15-2-31 0,15 2 42 0,0 0-60 16,0 0 46-16,0 0-63 0,0 0 39 0,0 0-67 16,-12-6 32-16,12 6-60 0,0 0 36 0,0 0-56 15,0 0 44-15,0 0-62 0,0 0 55 0,0 0-49 16,0 0 43-16,16-4-44 0,-16 4 48 0,16-2-39 15,-16 2 40-15,28-2-35 0,-9 1 28 0,2 1-28 16,5-2 37-16,0 2-32 0,5-1 32 16,1-1-34-16,7 1 25 0,2 0-29 0,3-1 29 15,3 2-34-15,0-1 29 0,3 1-33 0,1 0 26 16,0-1-29-16,3 1 2 0,0 0 3 0,1 1-4 16,-2-1 6-16,1 0 25 0,0 0-28 15,-2 1 27-15,2-1-26 0,-4 0 3 0,1 0 5 16,-3 2 5-16,-2-2 4 0,2 0 4 0,-5 1 3 15,-1-1 0-15,-2 0 1 0,-8-1-2 0,0 1-1 16,-3 0-1-16,-1 0 1 0,-2 0 0 0,-6 0-1 16,-2 0-1-16,-18 0-3 0,30-2 1 0,-30 2-1 15,21 0-3-15,-21 0-2 0,0 0-3 0,22 0-3 16,-22 0-1-16,0 0-1 0,0 0-2 0,18-1-3 16,-18 1-15-16,0 0-35 0,0 0-49 0,0 0-55 15,0 0-23-15,-19-3-16 0,19 3-37 16,-21 2-53-16,21-2-68 0,-28 0-260 0,28 0-145 0</inkml:trace>
  <inkml:trace contextRef="#ctx0" brushRef="#br0" timeOffset="32843">32695 7536 67 0,'0'0'527'0,"0"0"-212"0,0 0-53 16,0 0-79-16,-9-8-4 0,9 8-85 0,0 0 27 16,-16-4-56-16,16 4 38 0,0 0-50 15,-24-2 30-15,24 2 3 0,-22 2-16 0,22-2 0 16,-30 7-11-16,14-3-7 0,-2 3-5 15,-1 1-2-15,0 4-2 0,1 1-6 0,-4 3 38 16,2 1-59-16,2 0 50 0,-3 3-51 0,8-4 53 16,-1 1-51-16,3 3 40 0,2-3-29 0,1 1 39 15,3-2-7-15,3 0 3 0,2-3-3 0,1 2-3 16,4-1-28-16,4 3 25 0,2-5-28 0,6 0 15 16,2-3-28-16,5-1 6 0,3-3-14 0,3-1 23 15,7-3-29-15,-7-1 17 0,2 0-20 16,0-3 7-16,-4-1-7 0,-1 1 17 0,-1-2-26 0,-6 2 16 15,-1-1-12-15,-6 0 7 0,-1-2-30 16,-12 6 32-16,16-7-28 0,-16 7 28 16,7-8-36-16,-7 8 34 0,0 0-44 0,-3-8 21 15,3 8-68-15,-11-5-17 0,11 5 0 0,-16-7-8 16,16 7-33-16,-18-4-63 0,18 4-41 0,-21-3-100 16,21 3-182-16,-17-2-32 0</inkml:trace>
  <inkml:trace contextRef="#ctx0" brushRef="#br0" timeOffset="33467">31190 6984 616 0,'0'0'395'0,"10"-8"-74"16,-10 8-100-16,0 0-34 0,0 0-65 0,0 0 4 16,0 0-47-16,8-6 8 0,-8 6-37 0,0 0 18 15,0 0-32-15,0 0 28 0,0 0-42 0,-8 8 21 16,2-2-34-16,-6 5 36 0,1 2-7 0,-6-1-42 16,2 3 39-16,-2 0-43 0,-2 4 36 0,0-2-48 15,3 0 38-15,3 0-33 0,1 0 45 0,-1 2-42 16,4-1 35-16,3-2-36 0,1 1 4 15,1-2-5-15,5-2 28 0,4 2-5 0,4 3 14 16,2 0 45-16,5-2-56 0,4 0 48 0,2-1-53 16,5 1-3-16,1-4-2 0,-1 1 1 15,3-4 43-15,-2 1-63 0,-4 0 41 0,-1-3-84 16,-1 1-51-16,-1 0-106 0,-3-1-44 0,0 1-372 16,-4-2-162-16</inkml:trace>
  <inkml:trace contextRef="#ctx0" brushRef="#br0" timeOffset="34327">29065 7134 318 0,'0'0'599'0,"6"-8"-170"0,-6 8-98 16,0 0-71-16,4-9-51 0,-4 9-36 0,0 0-33 16,0 0-21-16,0 0-30 0,5-7-24 0,-5 7-4 15,0 0-19-15,0 0-5 0,0 0-5 16,0 0-8-16,-2 8-1 0,2-8-8 0,-5 16-38 15,5-16 33-15,-6 19-32 0,3-4 38 16,0 0-36-16,-1 3 43 0,2 1-45 0,1-3 41 16,-1 5-53-16,1-3 24 0,1 1-67 0,1-2 5 15,2 0-45-15,1 0-60 0,2 0-51 0,4 0 10 16,-1-4-93-16,4-2-188 0,0-2 41 0</inkml:trace>
  <inkml:trace contextRef="#ctx0" brushRef="#br0" timeOffset="35235.01">29445 7270 174 0,'0'0'323'0,"5"-12"-59"0,-5 12-48 16,4-9-43-16,-4 9-18 0,3-9-11 0,-3 9-36 16,4-11 2-16,-4 11 10 0,0 0-13 0,3-10 17 15,-3 10-50-15,0 0 33 0,0 0-54 0,2-10 29 16,-2 10-48-16,0 0 26 0,0 0-46 15,0 0 31-15,0 0-52 0,3-10 45 0,-3 10-45 16,0 0 40-16,0 0-40 0,0 0 37 0,0 0-42 16,0 0 38-16,0 0-40 0,0 0 27 0,0 0-26 15,2-9 39-15,-2 9-36 0,0 0 39 0,0 0-35 16,0 0 40-16,0 0-37 0,0 0 31 0,0 0-26 16,0 0 40-16,0 0-49 0,0 0 58 15,0 0-47-15,0 0 45 0,0 0-46 0,0 0 42 16,0 0-39-16,0 0 37 0,0 0-44 0,0 0 32 15,0 0-30-15,0 0 37 0,0 0-38 16,0 0 35-16,0 0-38 0,0 0 35 0,0 0-39 16,0 0 34-16,0 0-41 0,0 0 36 0,0 0-26 15,0 0 34-15,0 0-34 0,0 0 33 0,0 0-37 16,4-9 37-16,-4 9-30 0,0 0 10 0,0 0-18 16,0 0 43-16,0 0-29 0,0 0 21 0,0 0-29 15,0 0 27-15,0 0-23 0,0 0 25 0,0 0-28 16,0 0 23-16,0 0-17 0,0 0 28 0,0 0-30 15,0 0 24-15,0 0-27 0,0 0 27 16,0 0-20-16,0 0 12 0,0 0-21 0,0 0 23 16,0 0-25-16,0 0 23 0,0 0-22 15,0 0 16-15,0 0-15 0,0 0 21 0,0 0-22 16,0 0 19-16,0 0-10 0,0 0 25 0,0 0-14 16,0 0 19-16,0 0-15 0,0 0 18 0,0 0-16 15,0 0 9-15,0 0-18 0,0 0 8 0,0 0-16 16,0 0 11-16,0 0-16 0,1-10 8 0,-1 10-8 15,0 0 14-15,0 0-16 0,0 0 12 0,4-10-7 16,-4 10 19-16,0 0 0 0,0 0-9 0,0 0 7 16,0 0 7-16,2-9-5 0,-2 9-14 15,0 0 8-15,0 0 1 0,0 0-6 16,0 0-2-16,0 0-1 0,0 0-7 0,0 0 2 16,0 0 0-16,0 0-9 0,0 0 7 0,0 0-6 15,0 0 8-15,0 0-11 0,-13 8 14 0,13-8-13 16,-13 15 13-16,8-5-13 0,-3 2 14 0,2 0-12 15,-2 1 8-15,3-1-9 0,1-1 8 0,2 1-7 16,-1-1 5-16,3 3-6 0,0-5 13 0,3 2-11 16,2 3 10-16,4-5-9 0,0 3 12 0,6-2-12 15,2 0 12-15,2-1-11 0,0-1 10 16,1-1-10-16,3-2 9 0,-3 2-9 0,1 0 8 0,0-1-10 16,-6-2 10-16,3 1-9 15,-3-2 15-15,-2 3-18 0,-13-6 10 0,22 5-11 16,-22-5 9-16,16 6-9 0,-16-6 12 0,13 7-11 15,-13-7 14-15,9 7-11 0,-9-7 6 0,0 0-3 16,-4 12 9-16,4-12-9 0,-12 14 6 0,1-4-11 16,-5-2 26-16,-2 1-29 0,-1 0 10 0,-2-1-13 15,-1-3 2-15,-2 2-32 0,3-3-39 0,-2 0-71 16,3-3-5-16,1-1-48 0,-1-4-26 0,4 1-35 16,1-3-11-16,0-4-135 0,6 0-208 0,1-4-151 15</inkml:trace>
  <inkml:trace contextRef="#ctx0" brushRef="#br0" timeOffset="35403.99">29570 7242 535 0,'8'-7'467'0,"0"-1"-54"0,-3 2-100 0,-5 6-52 15,11-11-41-15,-11 11-29 0,11-10-24 0,-11 10-44 16,9-10-25-16,-9 10-10 0,9-9-19 0,-9 9-11 16,13-8-13-16,-13 8-10 0,18-12-11 0,-6 10-7 15,3-3-21-15,2 3-21 0,0-3-25 0,2 2-25 16,-1 1-38-16,3 1-41 0,3 1-69 15,-3-1-12-15,5 2-10 0,-4-1-26 0,2 1-234 16,2-1 27-16</inkml:trace>
  <inkml:trace contextRef="#ctx0" brushRef="#br0" timeOffset="35702">30117 7163 222 0,'0'0'466'0,"0"0"-142"0,0 0-70 0,-2 11-48 15,2-11-55-15,0 0-14 0,-7 8-33 0,7-8-5 16,-12 8-24-16,12-8 9 0,-11 11-34 15,11-11 14-15,-12 11-46 0,8-3 38 0,-3 0-30 16,3 0 9-16,-1 4-28 0,5-12-1 0,-4 17 0 16,4-17 2-16,-3 18-8 0,5-7 6 0,0-2 8 15,1 4 2-15,1-4-1 0,2 5-27 16,0-4 36-16,3-1-2 0,-2 2 32 0,2-3-35 0,0 1 35 16,-2-2-53-16,0 0 44 0,-1 1-45 15,-6-8 38-15,13 10-44 0,-13-10 27 0,9 10-29 16,-9-10 53-16,6 12-15 0,-6-12 43 0,3 9-26 15,-3-9 30-15,-4 12-37 0,4-12 17 16,-13 12-43-16,2-7 29 0,-2 0-28 0,-4 1 16 16,-2-2-44-16,-3 0 26 0,-2-1-84 0,2-2 3 15,2-1-70-15,0 0-86 0,0-1-61 0,2-2-420 16,4 1-231-16</inkml:trace>
  <inkml:trace contextRef="#ctx0" brushRef="#br0" timeOffset="39418">32168 8584 228 0,'0'0'465'0,"12"-4"-123"0,-12 4-58 16,0 0-73-16,14-6-35 0,-14 6-48 0,0 0-27 15,9-7-3-15,-9 7 33 0,0 0-53 0,0 0 46 16,7-9-54-16,-7 9 44 0,0 0-70 15,0 0 41-15,0 0-53 0,0-10 39 16,0 10-51-16,0 0 38 0,0 0-50 0,-13-5 44 16,13 5-47-16,0 0-24 0,-26 4 32 0,14 0 34 15,-2 2-41-15,-5 3 27 0,-1 1-33 0,1 3 29 16,-1-1 4-16,-2 5-6 0,0 0-39 0,3 0 37 16,5-1-41-16,0 1 36 0,2 0-31 0,3 0 33 15,1-1-41-15,4 0 42 0,1-3-33 0,3-1 33 16,1 2-38-16,3-5 30 0,6 3-62 0,1 0 0 15,8-3-77-15,1-2-41 0,7-3-51 0,3-3-36 16,0-2-419-16,11-2-200 0</inkml:trace>
  <inkml:trace contextRef="#ctx0" brushRef="#br0" timeOffset="39611.99">32470 8701 277 0,'0'0'677'0,"0"0"-183"0,-10-6-150 16,10 6-59-16,0 0-69 0,-13-6-31 0,13 6-43 15,0 0-33-15,-10-6-13 0,10 6-13 0,0 0-12 16,0 0-11-16,0 0-8 0,0 0-1 0,0 0-11 16,0 0-26-16,0 0 25 0,25 2-33 15,-8 0 23-15,1 0-36 0,3-1 20 0,3 2-82 16,-4-3 10-16,0 0-66 0,1 0-4 0,-2 0-53 16,-19 0-52-16,31 0-33 0,-31 0-58 15,26-3-221-15,-26 3-48 0</inkml:trace>
  <inkml:trace contextRef="#ctx0" brushRef="#br0" timeOffset="39783.99">32630 8601 545 0,'0'0'519'16,"-11"-5"-170"-16,11 5-41 0,0 0-123 0,-14-5 18 15,14 5-82-15,0 0 20 0,0 0-78 16,0 0 28-16,0 0-52 0,-16 1 43 0,16-1-65 16,-5 9 46-16,5-9-58 0,-4 14 47 0,2-4-54 15,1 1 45-15,-1 2-54 0,2 2 47 0,-1-1-55 16,0 1 49-16,-1 2-66 0,2-3 27 0,-1 2-64 15,2 1-35-15,1-1-84 0,0 0-35 16,2-4-47-16,1 1-286 0,3-2-75 0</inkml:trace>
  <inkml:trace contextRef="#ctx0" brushRef="#br0" timeOffset="40122.99">32819 8753 377 0,'7'-9'557'0,"0"1"-187"0,-7 8-33 0,9-12-120 16,-9 12 18-16,8-10-86 0,-8 10 37 0,5-11-74 15,-5 11 34-15,0 0-59 0,8-10 15 0,-8 10-52 16,0 0 14-16,14-6-37 0,-14 6-9 0,19-2 0 16,-19 2 22-16,24-2-32 0,-24 2 27 15,37 2-56-15,-19-1 22 0,3 0-78 0,0 1 22 16,-1-2-59-16,-1 0 42 0,2 0-39 0,-3-3-7 16,0 2-5-16,0-1-13 0,-3 0 35 15,-2-1 15-15,0-1 8 0,-3-2 49 0,-2-1 21 16,-8 7 11-16,11-10 35 0,-11 10 14 0,5-11 30 15,-5 11-54-15,0-14 81 0,0 14-54 0,-1-11 69 16,1 11-65-16,-6-12 63 0,6 12-37 0,-8-11 29 16,8 11-45-16,-7-8 8 0,7 8-37 15,0 0 22-15,-11-7-37 0,11 7 12 0,0 0-26 0,-11 7 26 16,11-7-34-16,-9 10 25 0,5-1-29 0,0 3 22 16,0 0-27-16,-1 3 18 0,-1 2-88 15,-2 2 3-15,2 0-76 0,-2 1-90 16,-3 3-69-16,-2 1-417 0,-2-3-252 0</inkml:trace>
  <inkml:trace contextRef="#ctx0" brushRef="#br0" timeOffset="40638.99">31173 8783 331 0,'0'0'529'0,"-16"-3"-171"0,16 3-20 16,0 0-128-16,-19-2 8 0,19 2-80 0,0 0 24 15,0 0-14-15,-21-1 1 0,21 1-26 0,0 0 3 16,0 0-13-16,0 0-10 0,0 0-15 0,-15-1-12 15,15 1-18-15,0 0-6 0,0 0-4 0,0 0-9 16,0 0-2-16,18 1 0 0,-18-1-5 16,34 1-4-16,-7-2-2 0,3 1-11 0,2 0-2 15,8-1 5-15,1 0-2 0,3-2-4 0,0 1-2 16,1 0-4-16,1-1-12 0,-1 2 11 0,-2-3-21 16,-2 2-2-16,0 0-56 0,-3-1-11 15,-8 1-68-15,-5 1 35 0,0 0-49 0,-8-2-18 16,-17 3-31-16,25-3-74 0,-25 3-103 0,0 0-167 15,0 0-75-15</inkml:trace>
  <inkml:trace contextRef="#ctx0" brushRef="#br0" timeOffset="40935.99">31267 8608 397 0,'0'0'438'15,"6"-9"-126"-15,-6 9-39 16,10-9-98-16,-10 9 3 0,5-8-49 0,-5 8 9 16,0 0-50-16,8-8 22 0,-8 8-54 0,0 0 28 15,0 0-54-15,0 0 20 0,0 0-42 0,-13-4 42 16,13 4-46-16,-19 6 34 0,8-1-7 0,-3 0-9 16,1 3-3-16,-4 1-15 0,2 3 12 0,0-2-1 15,3-2-6-15,1 3-1 0,2-2-2 0,2 2 4 16,2-1 8-16,1-1-38 0,4-9 44 0,4 22-40 15,1-11 43-15,3 0-50 0,5 4 51 0,1-1-44 16,1-2 43-16,4 2-47 0,2-2 13 16,-1 0-58-16,-1-1-91 0,2 0-95 15,-6-2-119-15,4-2-175 0,-5-1-42 0</inkml:trace>
  <inkml:trace contextRef="#ctx0" brushRef="#br0" timeOffset="42328.02">29112 9001 286 0,'0'0'373'0,"0"0"-94"0,-5-8-85 0,5 8-27 16,0 0-40-16,-2-12-18 0,2 12-36 0,0 0 5 16,5-13-14-16,-5 13 8 0,9-9-7 0,0 3-16 15,1 2 11-15,-10 4-15 0,21-7-5 0,-21 7-11 16,21-1 2-16,-21 1-11 0,24 6 3 0,-10 0 3 16,-3 5-6-16,0 1-10 0,-4 2 12 0,-1 1-12 15,-2 2 27-15,-2 0-22 0,-2 1 23 16,-1 0-23-16,-2 4 36 0,-2-2-37 0,-2 2 58 15,2-4-3-15,-3 1-13 0,1-2-4 0,-1 0-4 16,1-4-5-16,3-3-5 0,-1 1-7 0,5-11-13 16,-6 15 7-16,6-15-6 0,-4 10 9 15,4-10 8-15,0 0-3 0,4 13-4 0,-4-13-6 16,15 1-3-16,4-3-15 0,3-4 1 0,1-1-6 16,12-2-7-16,0-1-21 0,1-4-55 0,1 2 31 15,2-1-15-15,0 1-43 0,-1-2 18 0,-2-1-22 16,-1 3-22-16,-1-1 14 0,-4 1-8 15,-2-1 42-15,-5 5 19 0,-4-2 10 0,-1 1 20 16,-4 0-1-16,-3 2 31 0,-2-1 2 0,-1 2 37 16,-8 6 6-16,9-12 15 0,-9 12 5 0,4-9 2 15,-4 9 28-15,0 0-32 0,0-13 22 0,0 13-38 16,0 0 33-16,-7-6-16 0,7 6-21 0,0 0 8 16,-16 2-48-16,16-2 46 0,-16 10-45 15,6-5 40-15,0 5-45 0,0-1 39 0,-2 1-30 16,1 5 14-16,0-1-30 0,1 0 44 0,3 0-4 15,0 0-38-15,2-2 39 0,0 1-5 16,3-3-4-16,2-10-1 0,0 20-5 0,0-20-9 16,6 17 16-16,-6-17 2 0,10 12 1 0,-10-12 6 15,16 9-6-15,-16-9-2 0,21 0-4 0,-4-2 2 16,-1-3-11-16,6-2 21 0,-2-3-50 0,1 2 70 16,-1-3-49-16,5-4 45 0,-7 1-43 0,1 2 43 15,-3-1-40-15,0 1 34 0,-5-1-31 0,1 2 30 16,-5 1-27-16,-3-2 32 0,-4 12-42 0,3-16 30 15,-3 16-38-15,-7-17 31 0,7 17-39 16,-15-12 26-16,1 7-23 0,-1 2-9 0,-2 1-15 16,-1-1-17-16,18 3-16 0,-30 0-46 15,15 3-35-15,15-3-57 0,-25 5-42 0,25-5 3 16,-16 7-309-16,16-7-68 0</inkml:trace>
  <inkml:trace contextRef="#ctx0" brushRef="#br0" timeOffset="42615.99">30354 9000 518 0,'0'0'406'16,"0"0"-87"-16,0 0-82 0,0 0-51 0,9 7-51 16,-9-7-18-16,0 0-25 0,0 0-7 0,3 10-29 15,-3-10 13-15,4 7-29 0,-4-7 24 0,11 12-42 16,-4-5 17-16,0 1-26 0,3-1 33 0,2 3-43 15,-2-3 28-15,2 1-31 0,-3-1 29 0,0-3-36 16,1 3 21-16,-10-7-26 0,13 10 42 0,-13-10-40 16,7 13 37-16,-7-13-41 0,0 9 32 15,0-9-29-15,-7 10 1 0,-2-3-54 0,-5 0-16 16,-2-4-34-16,-4 2-55 0,-2-1 10 0,0-1 8 16,1-1-13-16,0-4-33 0,-1-1-231 15,1 0 168-15</inkml:trace>
  <inkml:trace contextRef="#ctx0" brushRef="#br0" timeOffset="42753.02">30221 9094 370 0,'0'0'320'0,"4"-16"-47"0,-4 16-30 16,3-13-25-16,-3 13-52 0,6-12-22 0,-6 12-34 16,5-9-2-16,-5 9-37 0,0 0 15 0,0 0-21 15,0 0 23-15,0 0-35 0,0 0 19 16,0 0-35-16,3 16 31 0,-8-5-59 0,-2 3 42 16,-2 2-48-16,-3 2 37 0,-4 6-10 0,0-1-40 15,0 0 5-15,-1 2-62 0,-1-4-116 0,2 3-71 16,-3-2-355-16,9-3-142 0</inkml:trace>
  <inkml:trace contextRef="#ctx0" brushRef="#br0" timeOffset="42906.99">30113 9439 235 0,'16'1'956'0,"-16"-1"-338"0,0 0-95 15,0 0-170-15,0 0-45 0,18 3-113 0,-18-3 13 16,0 0-91-16,0 0 24 0,0 0-87 0,0 0 11 15,0 0-123-15,0 0-46 0,0 0-129 0,14-4-174 16,-14 4-465-16,0 0-481 0</inkml:trace>
  <inkml:trace contextRef="#ctx0" brushRef="#br0" timeOffset="46826.99">29411 6054 158 0,'0'0'230'0,"0"0"-47"16,-24 0-47-16,24 0-7 0,-19-1-27 0,19 1-5 16,-19 0-3-16,19 0 0 0,-22 1-1 0,22-1 0 15,-24 0-7-15,24 0-6 0,-27 3-4 0,27-3-3 16,-26 3-8-16,26-3-7 0,-27 3-6 0,12 1-5 16,-2-3-3-16,1 1-8 0,-1 3-8 15,2-3 7-15,0 3 8 0,-2-1-13 0,1 1 11 16,0-1-12-16,-2 0 11 0,3 1-20 15,-4 2 15-15,3-1-8 0,-1 2 17 0,1-4-35 16,0 3 28-16,1-1-33 0,-2 3 28 0,-1-1-30 16,2 0 17-16,0 1 10 0,0 1-2 0,0 0-4 15,-1 1-9-15,2-1 1 0,-2 2-1 0,3 0-4 16,-1-1-28-16,0 3 22 0,-1-2-22 16,2 1 36-16,1 0-29 0,1 0 32 0,0 3-32 0,-1-4 36 15,3 3-35-15,-1 0 24 0,2 0-21 0,-2-2 32 16,2 2-40-16,3 0 41 0,0-3-34 15,-2 8 34-15,3-8-35 0,0 3 44 16,0 0-46-16,2-2 36 0,-1 3-33 0,2-1 45 16,-1 1-43-16,1-2 43 0,2 0-45 0,-2 0 45 15,4 1-37-15,0 2 45 0,1-1-32 0,-1 2 37 16,3-2-37-16,2 3 49 0,-1-1-32 0,4-1 30 16,-1 3-30-16,3-2 22 0,1-1-19 0,1-2 23 15,2 2-27-15,2 0 12 0,1-1 2 0,2 0-4 16,-3-2 1-16,5 0 1 0,-2-2-14 0,-1 0 14 15,5 0 0-15,-1-4-3 0,4 4-9 0,-2-5 2 16,-3 0-1-16,9 1-3 0,-5-1 0 16,5-2-1-16,1 0-8 0,-5 0 2 15,2-3-3-15,5 4-8 0,-5-5 8 0,0 2 0 16,-1 0-2-16,1-2-1 0,1 2-2 0,1-3-5 16,-2 0 5-16,1 1-2 0,-3 1 0 0,5-2-1 15,-3-2 0-15,0 1 3 0,0 1-2 0,-2-3 3 16,3 3-8-16,-2-4 1 0,2 1 3 0,-2 2 3 15,1-1-3-15,0-2 1 0,2 1-1 0,-2-3-2 16,2 3 0-16,-4-2-2 0,0 1-2 0,-1-2-3 16,-1 1 4-16,1 1-2 0,1-1 4 0,-2 0-7 15,-1-2 6-15,-3 2-4 0,1 0 7 16,1-1 1-16,-7 0 13 0,5-1 5 0,-3 2 5 16,0-3 8-16,-2 1-1 0,-2-2 8 15,4-1-13-15,-4-1 2 0,1 0-13 0,0-1 2 16,-3-2-15-16,4 0 6 0,-4 0-10 0,1-1 1 15,0 0-10-15,-3-2 0 0,2 2-7 0,-3 0 6 16,-3 3-10-16,-1-2-4 0,2 2 5 0,-3-3-3 16,-1 1-4-16,-2 1-1 0,1-1-1 0,-3 2 0 15,0-2-3-15,-1-1 0 0,-2-1-7 0,-1-2 6 16,-2-1-8-16,-3 2 7 0,0-4-7 16,-3 1 5-16,-2-4-14 0,-2 2 6 0,-2 2-5 15,0-2 14-15,-1 3-3 0,-3 0-6 16,1-1 6-16,-3 3-2 0,-1 1-1 0,-1 3 2 0,-2-1-4 15,-1 3-2-15,-3-2 5 0,0 5 1 16,-3 1-6-16,-1 1 5 0,-1 2 7 0,-2 2 0 16,-1 2-2-16,-1 0-38 0,-1 4-59 0,1 2-57 15,-1 2-91-15,1 6-41 0,-2-5-120 0,3 6-173 16,2-3-138-16</inkml:trace>
  <inkml:trace contextRef="#ctx0" brushRef="#br0" timeOffset="47907">30303 7009 39 0,'0'0'263'0,"16"-1"-15"0,-16 1-36 16,0 0-47-16,0 0-33 0,0 0-26 0,0 0-17 16,0 0-8-16,11-6 2 0,-11 6-8 15,0 0-27-15,0 0 22 0,0 0-5 0,0 0 15 16,0 0-4-16,0-12-4 0,0 12-5 15,0 0-6-15,-6-8 18 0,6 8-31 0,-7-10 29 16,7 10-34-16,-12-10 26 0,12 10-35 0,-15-9 14 16,6 2-22-16,-3 2 30 0,-1-1-42 0,-2-1 37 15,-1 3-46-15,-3-3 41 0,-4 1-46 0,1 2 39 16,-1-3-41-16,-1 2 38 0,-3 0-40 0,1 1 46 16,-3 0-45-16,1 0 48 0,-1 1-45 15,-2-1 44-15,-3 0-43 0,-1 2 41 0,5-2-35 0,0 3 36 16,-2 0-48-16,2-2 48 0,-1 1-34 15,-6 1 27-15,5 0-34 0,1 1 33 16,-1 0-35-16,0 0 26 0,-1 0-30 0,-5 0 25 16,-1 1-23-16,2 0 33 0,0 3-38 0,-1-2 33 15,0 1-32-15,1 1 29 0,-1 0-25 0,3 0 29 16,-2 0-36-16,2 2 37 0,3-1-3 0,0 0-2 16,4 1-4-16,3 0-3 0,-1 1-6 0,2-1 2 15,-2 1-3-15,3 2-8 0,0 0 7 0,1 2-2 16,1-2-1-16,0 3 0 0,3 2-1 0,2-2-4 15,0 2 3-15,1 1-2 0,2 0 3 0,1 0-8 16,1 1-17-16,2 1 27 0,1-1-26 16,2 0 30-16,3-1-29 0,-1 3 32 15,2-3-20-15,1 3 22 0,1 0-29 0,1 0 34 16,1 2-20-16,0 1 26 0,1 1-22 0,1-3 24 16,1 3-15-16,1 2 25 0,-1-4-16 0,4 2 16 15,0-3-9-15,1 2 16 0,-1-2-11 0,4 1 13 16,4 2-20-16,-1 0 11 0,5-2 7 0,-1-1 6 15,1-1-4-15,4-1-7 0,2-2-7 0,1 2-8 16,0-2 1-16,3-1-7 0,-2-2-2 0,3 0 0 16,-2-1-1-16,2 0-3 0,1-2-3 0,-1-1 1 15,2 0-3-15,0-1 0 0,1-1-2 16,0-2-5-16,-1 0 5 0,3-4-2 0,-1 3 0 16,-4-3-1-16,9-3 0 0,-1 3 0 15,-1-3-1-15,2-1 1 0,-1 1-5 0,-1-3 4 16,2 1-1-16,-3 1 1 0,2-2-1 0,-3-2-5 15,3 1 6-15,-3-1-7 0,1-1 8 0,-1 0-6 16,0 1 6-16,-2-3-9 0,1 2 9 0,-1-3-4 16,-3 0 5-16,2 2-7 0,-2-3 6 15,-2 1-6-15,0-1 3 0,-1 1-1 0,-1-3 3 0,0 4-4 16,-2-4 6-16,-1-1 31 0,1 0-40 16,-6-1-2-16,3 2 25 0,-4 1 29 15,-3 0-6-15,2-3 0 0,-4 2-3 0,2 0 10 0,-3-1-6 16,-2-1 15-16,0 1-8 0,-2 0 7 0,2-2-10 15,-6 3 10-15,-1 0-3 0,-3-1-6 16,1 1 1-16,-4-2-10 0,1 0 1 0,-4-4-11 16,-4 1-1-16,0 0 1 0,-1 0-14 0,-8-3 0 15,3 2-12-15,-6-2-10 0,-2 4-10 0,0-3-5 16,-2 3-2-16,-1 2-9 0,-3-1 13 0,-2 2-18 16,-1 1 17-16,-4 1-25 0,-1 2 12 0,0 0-9 15,0 3 3-15,-2 1-12 0,-3 1-58 16,2 2-56-16,0 0-82 0,-2 4 6 0,2 1-28 15,1 3-40-15,1 2-33 0,-1 1-16 0,5 2-405 16,2 0-288-16</inkml:trace>
  <inkml:trace contextRef="#ctx0" brushRef="#br0" timeOffset="49139">30142 8577 142 0,'0'0'454'16,"-13"-5"-138"-16,13 5-68 0,-19-6-57 0,8 2-34 15,-5 0-43-15,2-1-15 0,-2 2-2 0,-1-2-3 16,-1 0 17-16,-3 1 7 0,1 0-19 0,-1-2-2 16,-2 3-9-16,0-3-15 0,0 4-6 0,-2-2-14 15,0 1-3-15,-2 2 0 0,0-1 6 0,-2-1-1 16,-2 3 1-16,-1-1-4 0,-5 1 4 0,-3 1-6 16,-2 0 7-16,1 2-5 15,-3-1-4-15,0 4-1 0,0-3-4 0,0 3 3 16,-1-1 2-16,1 2 45 0,1 1-66 0,-1 0 55 15,2 2-60-15,-2 0 52 0,5 1-58 0,-1 0 48 16,3 2-62-16,0-1 56 0,2 3-50 0,5 1 47 16,0 0-54-16,4 1 55 0,2 1-59 0,1-1 49 15,3 5-58-15,3-3 0 0,3-1 25 0,1 3-13 16,1 3 3-16,5-2 3 0,0 0 0 0,0-1-1 16,5 3 1-16,-1-1 0 0,3 1-6 15,0 1 3-15,4 0 1 0,0 2 0 0,2 4-1 16,1-2 1-16,2 2-2 0,1-1 46 0,1-1-55 15,3-2 49-15,-2 2-60 0,4-2 55 16,0-1-6-16,2 0-5 0,1-2-6 0,1 1 1 16,3-1-4-16,0-2-2 0,4-1-50 0,1 1 46 15,0-3-43-15,3-1 57 0,2 2-52 0,-1-4 49 16,5-2-44-16,0 1 47 0,0-3-50 0,4-1 52 16,1 0-53-16,-1-3 46 0,3 1-47 0,-1-2 56 15,-1 0-53-15,4-4 49 0,-2 1-48 0,0-1 53 16,1-3-53-16,1 0 51 0,-2-2-57 0,2 0 50 15,-3-4-44-15,4 1 54 0,-2 1-56 0,0-3 50 16,-2 0-47-16,2-1 51 16,-3-2-54-16,2 1 54 0,-2-1-56 0,1-5 54 15,-1 1-54-15,-1 1 56 0,8-3-8 0,-3-6 0 16,-3 2-4-16,-4 0-50 0,-5 1 55 0,2-1-51 16,4-5 4-16,-8 3 14 0,-2 0 14 0,1 1 15 15,-3-1 17-15,-1 2 13 0,-3-4 17 0,-2 5 16 16,-4-1 18-16,-2 3 19 0,-3 1 3 0,-3-1 8 15,-1 1-9-15,-1 0-1 0,-4-1-18 0,-3 0-15 16,-1 0-5-16,0-2-13 0,-4 0-10 0,-3-4-9 16,-4-4-12-16,-5-2-26 0,-1 1 18 0,-3-1-30 15,-5 0-4-15,1-1 1 0,-8 0-2 0,-2-2 1 16,4 6-10-16,-8-2-15 0,3 7-36 16,-3 4-27-16,-9-4-31 0,3 9-48 15,0 2 7-15,-5 3-84 0,-3 2 6 0,-3 3-93 16,-11 4-22-16,3 4-78 0,-2 0-19 0,3 4-410 15,2 0-469-15</inkml:trace>
  <inkml:trace contextRef="#ctx0" brushRef="#br0" timeOffset="68390">9900 802 30 0,'0'0'408'16,"0"0"-138"-16,-5 8-29 0,5-8-39 15,0 0-16-15,0 0-21 0,-5 7-23 0,5-7-6 0,0 0 13 16,0 0-36-16,0 0 19 0,0 0-31 0,0 0 11 16,-8 8-29-16,8-8 7 0,0 0-26 15,0 0-7-15,0 0-17 0,0 0 6 16,0 0-23-16,0 0 7 0,0 0-10 0,13-6-1 15,-4 2 1-15,1-1-2 0,3-3-18 0,5-4 2 16,-3-2 2-16,3-1 6 0,3-2-7 0,-1-4 2 16,-1 0-1-16,-1 0 1 0,1-1 1 0,-3-2 1 15,-2 1-8-15,-4 2-4 0,-2 2 16 0,-1-1 16 16,1 3 24-16,-4 1 6 0,-2 3-2 0,1 2 8 16,-2 0-3-16,-1 11-1 0,1-18-17 0,-1 18-7 15,0-14-14-15,0 14 0 0,-1-10-19 0,1 10 2 16,0 0-9-16,0 0 7 0,-11 5-1 0,4 8 7 15,-3 7-4-15,1 10-4 0,0 6 10 16,-1 8-6-16,0 13 2 0,-2 6-3 0,2 4 3 16,1 4-2-16,1 4 4 0,0-2-2 0,0 4-4 15,0-2 21-15,3 0-12 0,-2 0-1 0,1-2-2 16,1-1-4-16,0-3 4 0,0-2-6 0,2-4-1 16,-1-16-2-16,2 1-1 0,-1-5-58 0,2-2-23 15,1-3-70-15,-2-13 6 0,0 0-55 16,2-7-42-16,0-3-31 0,0-15-91 0,-1 13-220 15,1-13-120-15</inkml:trace>
  <inkml:trace contextRef="#ctx0" brushRef="#br0" timeOffset="68842.99">9900 1494 324 0,'-5'-24'486'0,"1"2"-142"0,-1 0-55 0,1 1-71 16,-2 5-30-16,2 3-39 0,3-1-9 0,0 2-30 15,-1 1-22-15,2-1-11 0,0 2-14 0,2-1-14 16,3-2-7-16,2 0-11 0,5-3-11 0,1 4-3 15,3-2-15-15,2 2-40 0,1-2 9 0,7 0-57 16,-2 0 13-16,1 0-51 0,0 0-21 0,2 1-1 16,0-1-1-16,-2-1 4 0,3 1-58 0,-5-1 105 15,-2 6-68-15,-1-5 115 16,-1 3-58-16,-5 0 155 0,-1 1-53 0,-4 1 149 0,0 1 4 16,-9 8-21-16,15-11-14 0,-15 11-10 15,8-9-16-15,-8 9-15 0,6-7-14 0,-6 7-11 16,0 0-13-16,0 0-10 0,0 0 3 0,0 0-7 15,-1 12-8-15,1-12 2 0,-2 18-2 0,-1-4 32 16,2 2-42-16,-2 0 32 0,3 2-40 0,1-1 36 16,1 3-41-16,-1-3 24 0,3-3-27 0,0 2 36 15,1 0-38-15,1-4 39 0,0 1-30 0,2-4 35 16,0 0-50-16,1-4 59 0,-9-5-37 0,16 7 40 16,-16-7-37-16,20 0 34 0,-9-4-27 0,2-1 19 15,-2-5-11-15,1-1 21 0,1-5-21 0,-4 2 19 16,-2-5-19-16,-2 0 7 0,-1-1-18 0,-1 1 16 15,-6 1-20-15,1 1 13 16,-6-2-19-16,0 2 14 0,-2 3-14 0,-4 3 8 16,1 3-14-16,-2 2 19 0,0 3-20 0,15 3 11 15,-27 0-38-15,27 0 8 0,-26 4-71 0,17 2-8 16,-1 0-38-16,10-6-39 0,-11 12-9 0,11-12 10 16,-3 9-59-16,3-9-184 0,0 0 170 0</inkml:trace>
  <inkml:trace contextRef="#ctx0" brushRef="#br0" timeOffset="69111.02">10473 1027 270 0,'0'0'343'0,"24"0"-72"16,-24 0-65-16,19-2-17 0,-19 2-24 0,22 0-23 16,-22 0-31-16,20 2-23 0,-20-2-7 15,26 4-19-15,-26-4-12 0,24 8-2 0,-10-3-4 16,2 1 33-16,0 4-56 0,1 0 33 0,-3 1-47 16,2 1 33-16,-3 2-39 0,-3 0 6 15,2 0-12-15,-3 2 37 0,-3-4-25 0,1 2 18 16,-2-2-37-16,-3-1 35 0,-1 0 12 0,-1-11-20 15,2 19-1-15,-2-19 6 0,-2 13-3 0,2-13 13 16,-1 12 2-16,1-12 8 0,0 0-2 0,-7 9-14 16,7-9-7-16,0 0 3 0,-8-7-2 0,8 7-6 15,-8-18-19-15,3 5 16 0,1-8-32 0,-1 0 5 16,3-7-50-16,-2-5-32 0,3 0-37 0,-1 2-15 16,4-6-15-16,0 0-17 0,2 0-20 15,2 1-275-15,1 1 76 0</inkml:trace>
  <inkml:trace contextRef="#ctx0" brushRef="#br0" timeOffset="69343.03">10925 505 510 0,'8'-15'334'16,"-2"1"-72"-16,3 1-20 0,-4 3-15 15,0 1-50-15,-5 9 13 0,9-16-40 0,-9 16 4 16,5-13-44-16,-5 13-14 0,7-10-26 0,-7 10 0 16,0 0-17-16,0 0 6 0,10 5-3 0,-8 7 8 15,1 5-4-15,1 6-1 0,-2 11 0 0,1 4 1 16,-3 2-9-16,4 7-5 0,-4 1-10 0,2 5-7 15,-2 9 5-15,0 0-11 0,3-12 0 16,-2 1-6-16,3 0 0 0,0-3 0 0,2-1 1 16,3-2-3-16,1-3 18 0,3 1-22 0,2-6 12 15,2-2-15-15,4-3 15 0,0-3-28 0,5-4-92 16,-1-3-29-16,6-4-94 0,6-5-119 0,1-2-463 16,2-8-349-16</inkml:trace>
  <inkml:trace contextRef="#ctx0" brushRef="#br0" timeOffset="70028">11912 702 429 0,'-3'-11'384'16,"-1"1"-53"-16,4 10-77 0,-4-16-17 0,4 16-40 15,-2-13-29-15,2 13-22 0,-3-12-25 16,3 12-24-16,0 0-22 0,-4-12-5 0,4 12-24 16,0 0-6-16,0 0-9 0,0 0-10 15,-4 10 4-15,3 1-17 0,1 7 20 0,-1 6-14 16,-2 2 18-16,2 9-10 0,-3 1 6 0,3 2-10 16,-3 1 4-16,2 1-6 0,-2 0 10 0,1-1-8 15,1-1-2-15,0-1-8 0,0-3 0 0,-1-4 3 16,3-2-9-16,0-1-32 0,0-1-44 0,3-3-52 15,-1-4-93-15,2-1-77 0,0-2-347 0,1-8-172 16</inkml:trace>
  <inkml:trace contextRef="#ctx0" brushRef="#br0" timeOffset="71119">12452 843 178 0,'0'0'115'0,"0"0"127"0,0 0-183 0,0 0 129 0,-13-5-36 16,13 5-16-16,0 0-4 0,0 0-22 0,0 0 7 15,0 0-29-15,-12-4-2 0,12 4-8 16,0 0-7-16,0 0-4 0,0 0-1 0,0 0-7 16,0 0-3-16,0 0 0 0,-11-4-5 0,11 4-4 15,0 0 0-15,0 0 31 0,0 0-44 0,0 0 25 16,0 0-27-16,0 0 23 0,0 0-26 0,0 0 15 16,0 0-27-16,0 0 15 0,0 0-25 0,0 0 18 15,0 0-19-15,0 0 12 0,0 0-15 16,0 0 7-16,0 0-14 0,0 0 19 0,26 1-20 15,-26-1 19-15,34 3-21 0,-11-2 18 0,4-1-16 16,1 1 15-16,4 0-16 0,5 0 16 0,2-1-8 16,0 0 11-16,3 0-6 0,-1-1 4 15,1 1 2-15,-2-1 8 0,-3 0-11 0,-5 0 17 16,-1 1-13-16,-3-3 5 0,0 3-5 0,-8-1 4 16,-3-1-9-16,-17 2 6 0,28 0-11 0,-28 0 10 15,20-1-7-15,-20 1 12 0,0 0-7 0,21 0 6 16,-21 0-9-16,0 0 4 0,0 0-6 0,19-1-1 15,-19 1-1-15,0 0 0 0,0 0-2 0,0 0-1 16,0 0-5-16,0 0 9 0,0 0-15 0,0 0 2 16,0 0-19-16,0 0-19 0,0 0-38 15,0 0 20-15,0 0-44 0,0 0-16 0,0 0-23 0,0 0-8 16,0 0-7-16,0 0-6 16,0 0-79-16,0 0 85 0,0 0-90 0,0 0-116 15,-15-1 226-15</inkml:trace>
  <inkml:trace contextRef="#ctx0" brushRef="#br0" timeOffset="71419.99">13119 706 162 0,'0'0'444'0,"-4"-8"-128"16,4 8-30-16,-5-9-70 0,5 9-7 0,0 0-54 16,-9-9 14-16,9 9-44 0,0 0 3 0,-7-7-29 15,7 7-10-15,0 0-26 0,0 0 8 0,0 0-36 16,-8-7 11-16,8 7-24 0,0 0 10 0,0 0-19 15,0 0 10-15,0 0-18 0,0 0 14 16,8 10-18-16,-8-10 15 0,13 12-16 16,-5-4 3-16,2 2 7 0,2-1 2 0,1 6-18 15,-2-3 15-15,3 2-16 0,-3 1 18 0,-1-1-17 16,0 1 17-16,-4-1-18 0,1-1 14 0,-2-1-15 16,-1 1 16-16,-2 0-13 0,-2-1 14 0,0 0 7 15,-1 1-11-15,-2-1-20 0,-2 2 20 0,-2 0-10 16,-2 3 11-16,-3-4-15 0,-2 2 14 0,1-1-16 15,-2 0 3-15,0-2-32 0,-2 1 11 0,4-2-51 16,-1-1-2-16,3-1-82 0,2-3-58 0,9-6-27 16,-14 8-302-16,14-8-60 0</inkml:trace>
  <inkml:trace contextRef="#ctx0" brushRef="#br0" timeOffset="71982.99">13621 798 386 0,'0'0'479'0,"3"-8"-109"15,-3 8-89-15,0 0-34 0,4-9-46 0,-4 9 0 16,0 0-32-16,0 0-26 0,2-8-37 0,-2 8-22 16,0 0-22-16,0 0-9 0,0 0-15 15,4 11 4-15,-4-11-18 0,3 19 15 0,-2-6-14 16,0 5-9-16,-1-1-7 0,1 2-5 0,1 1 3 16,-1-1 0-16,-1 0 2 0,4 1-1 0,-4-1-2 15,0 0 1-15,1-2-7 0,-1-2-1 0,0 1 6 16,-1-4 2-16,1 1 9 0,-4-4-9 15,4-9-8-15,0 17 5 0,0-17 1 0,0 13-3 16,0-13 3-16,0 0-2 0,0 0 2 0,0 0-3 16,0 0-4-16,0 0 4 0,5-21-3 0,-1 3-1 15,2-6-3-15,3-4 17 0,3-2-10 0,-1 1-6 16,2 2 0-16,4 0-2 0,-5 3 9 0,1 5 6 16,-1 2 3-16,2 0 6 0,-3 3 3 0,1 1-6 15,-1 4 2-15,-2 4-10 0,0-1 3 0,-9 6 0 16,22-6 12-16,-22 6-16 0,20 5-2 0,-8-1-6 15,2 4 10-15,-4 1-6 0,3 3 2 0,0 3 3 16,-3 2-4-16,0 0-1 0,-1 2 4 0,-4 0-6 16,2 1-2-16,-4-1 22 15,0 0-18-15,-2-1 1 0,-1-3-3 0,0 3-29 16,-1-3-75-16,0-3-15 0,-2 0-58 0,2-2-26 16,1-10-49-16,-1 16-11 0,1-16-101 0,0 0-152 15,0 0 8-15</inkml:trace>
  <inkml:trace contextRef="#ctx0" brushRef="#br0" timeOffset="72243">14172 577 263 0,'4'-21'516'0,"1"1"-186"0,-4 3-19 0,3 1-98 15,-1 5 8-15,0-1-19 0,-1 2 14 16,-2 10-22-16,2-18-40 0,-2 18-40 0,3-11-19 0,-3 11-25 16,0 0-9-16,0 0-3 0,0 0-16 15,15 9 5-15,-10 1-8 0,4 7-2 0,-1 3-1 16,2 9 0-16,0 4 6 0,-1 2 1 15,0 9 23-15,1-2 4 0,-2 1 9 0,2 11-16 16,2 0 0-16,-6-8-16 0,-1-2 4 0,0 0-19 16,-1 0 3-16,-2-5-16 0,-1 1-1 0,-2-1-4 15,-1-3-3-15,-3-1 9 0,1-1-15 0,-5-4-22 16,0-3-76-16,0-3-72 0,-1-5-76 0,0-1-83 16,0-2-70-16,-1-6-408 0,0-4-349 0</inkml:trace>
  <inkml:trace contextRef="#ctx0" brushRef="#br0" timeOffset="72968">15135 415 293 0,'0'0'439'0,"3"-13"-134"0,-3 13-66 15,0 0-59-15,-1-9-51 0,1 9-18 0,0 0-20 16,0 0-14-16,0 0 2 0,0 0 17 0,-21 5-51 16,21-5 27-16,-15 12-48 0,9-2 33 0,-3 1-46 15,0 2 32-15,-3 2-39 0,3 2 35 0,-1-3-25 16,0 5 24-16,2-5-22 0,2 4 28 0,-1-4-28 16,1 1 20-16,2 0-30 0,-1-2 30 0,4 0-22 15,-2-1 23-15,2 0-17 0,1 1 18 0,1 0-13 16,2 1 11-16,-2-2-1 0,4 4 1 15,-1-2-13-15,2 1 0 0,1-1-3 0,-2 0 4 16,1-1-7-16,-2 2 4 0,4-1-10 0,-3-1 7 16,0 0-8-16,0 2 5 0,-1-2-1 15,0 1 2-15,1-3-4 0,-3 2 6 0,1-2-2 16,-2 2-6-16,2-3-1 0,-2 2-9 0,0-2 8 16,-2 1 2-16,0-1 1 0,-2 3 8 0,2-3 11 15,-2 2 10-15,-3 0 4 0,1 2-6 0,-2-2 0 16,2-1-12-16,0-2 4 0,0 0-8 0,0 2-5 15,1-3-8-15,4-8 4 0,-6 13-9 0,6-13 3 16,-5 14-4-16,5-14 3 0,0 12-5 0,0-12-8 16,1 12-33-16,-1-12-39 0,4 10-12 15,-4-10-30-15,6 13 12 0,-6-13-32 0,9 12 29 16,-9-12-42-16,8 14-33 0,-4-5-32 0,-2 1-28 16,-2-10-14-16,1 19-228 0,-2-10 58 0</inkml:trace>
  <inkml:trace contextRef="#ctx0" brushRef="#br0" timeOffset="73687.99">14853 2788 399 0,'0'0'433'16,"0"0"-125"-16,0 0-63 0,0 0-61 0,0 0-42 16,0 0-33-16,3-9-22 0,-3 9-14 15,0 0-14-15,0 0-30 0,0 0 12 0,0 0-6 16,2 12-6-16,-2-12-5 0,0 11-3 0,0-11-1 16,0 16 13-16,0-16-16 0,-1 24 17 0,0-12-20 15,-2 0 15-15,2 3-18 0,-2 0-5 16,-2 0-1-16,1 0 36 0,-2 0 5 0,-2 2-4 15,2 0-3-15,1-4 4 0,-2 5-11 0,-1-3-4 16,1-1-3-16,3-2-5 0,-2 2-1 0,1 0-4 16,2-2-3-16,0-3-3 0,2 5-33 0,1-4 34 15,3 4 12-15,1-4-29 0,2 5 42 0,2-3-29 16,3 2 42-16,-1 1-53 0,3-1 56 16,1-1-29-16,-1 1 26 0,1-2-35 0,-1 1 28 15,-2-4-34-15,-2 2 24 0,-1-1-34 0,-2-1 31 16,2-1-31-16,-4 0 32 0,0 4-27 0,-2-4 30 15,-2-8-20-15,3 18 21 0,-3-18-22 0,-3 18 15 16,-1-8-24-16,-1 3 24 0,-5-3-29 0,0 5 20 16,-2-2-56-16,-4-1-35 0,2 0-77 0,-3-1-121 15,3-1-71-15,-1-4-361 0,2 0-232 0</inkml:trace>
  <inkml:trace contextRef="#ctx0" brushRef="#br0" timeOffset="77031">14379 1855 606 0,'0'0'457'0,"0"0"-102"16,0 0-101-16,0 0-52 0,0 0-43 0,-18 4-35 16,18-4-21-16,-5 12-22 0,1 1-18 15,1 4-7-15,1 4-16 0,1 5-10 0,-1 4 30 16,2 6-48-16,3 2 32 0,-2 2-3 0,2 1-10 16,-1-2-39-16,2 2 36 0,-1 0-35 0,-1-3 27 15,2 1-40-15,0-3 18 0,1-1-46 0,-1-2-9 16,-2-7-59-16,1-1-26 0,2-2-46 15,-2-4-25-15,1-3-13 0,-2-1-281 0,-1-5 21 16</inkml:trace>
  <inkml:trace contextRef="#ctx0" brushRef="#br0" timeOffset="77655.99">14399 2334 555 0,'-2'-25'410'15,"-2"1"-85"-15,0 0-56 0,2 2-48 0,-1 3-1 16,2 1-73-16,-2 2 22 0,3-1-64 0,0 3-6 15,0-2-16-15,3 3-22 0,-1-1-11 0,3 2-1 16,3-1-24-16,1 3-6 0,1 1-2 0,1 4-3 16,-11 5-5-16,25-4 0 0,-25 4 18 0,31 4-34 15,-13 4 5-15,-3 1 6 0,1 3-3 0,-1 2 33 16,-4 0-38-16,-2 1 28 0,-1 3-26 0,-4-2 30 16,-2-1-34-16,-2 2 29 0,-4-1-33 15,-1 4 30-15,-1-1-35 0,-2-4 30 0,-1 2-58 16,2-4 43-16,0 0-39 0,1-6 28 0,-2 1-40 15,8-8 12-15,-9 8-32 0,9-8 1 16,0 0-12-16,-9-6-14 0,9 6-5 0,0-17 16 16,4 4 19-16,2-5 14 0,3-6 14 0,4-1 8 15,3-1-15-15,0-1 32 0,3 1-9 0,-1 4 47 16,1 0-20-16,-1 3 42 0,-3 4-34 0,0 1 41 16,-3 6-51-16,1-1 34 0,-4 4-39 0,-9 5 34 15,19-5-36-15,-19 5 37 0,18 2-37 0,-18-2 33 16,18 8-5-16,-9-1-6 0,-1 3 0 0,-1 2 0 15,1-1-7-15,-2 0 4 0,-2 1 0 0,1-1-8 16,-1 0 20-16,-1 0-27 0,-1-1 27 0,1 0-25 16,-3-10 16-16,1 17-23 0,-1-17 15 15,3 14-16-15,-3-14 21 0,1 10-43 0,-1-10 21 16,0 0 20-16,1 11 27 0,-1-11-37 0,0 0 32 16,0 0-52-16,0 0 54 0,14-13-35 0,-7 3 3 15,0-4-3-15,5-2 3 0,-2-2 3 0,2 1 1 16,0 0 7-16,0 2 1 0,-1-1 12 0,2 2 4 15,-4 5-2-15,1-1-2 0,-1 1-6 0,0 3-4 16,1-1-23-16,-10 7 13 0,16-6-2 0,-16 6 1 16,17-3-1-16,-17 3-2 0,17 3 4 0,-17-3-4 15,21 10 0-15,-12-1 1 0,1 0 0 0,-1 2 27 16,-3 0-31-16,3 2 32 0,-5 1-34 0,2 1 31 16,-2-3-36-16,-3 1 29 0,1-1-33 15,-4 2 32-15,0 1-10 0,-1-2-26 0,-3 1-35 16,1 0-54-16,-3-2-54 0,4-3-58 0,-2 0-35 15,6-9-55-15,-10 8-256 0,10-8-75 0</inkml:trace>
  <inkml:trace contextRef="#ctx0" brushRef="#br0" timeOffset="77805">15068 1902 517 0,'1'-22'382'0,"3"3"-69"16,-2 1-82-16,-2 5-26 0,2 1-73 0,-2 0-5 15,1 2-44-15,-1 10 5 0,0-16-44 16,0 16 33-16,0 0-57 0,0-13 23 15,0 13-54-15,0 0-5 0,0 0-76 0,0 0-63 16,0 0-36-16,-1 17-9 0,1-17-272 0,1 14 93 16</inkml:trace>
  <inkml:trace contextRef="#ctx0" brushRef="#br0" timeOffset="78168">15235 1934 493 0,'14'8'344'0,"-14"-8"-109"16,9 6-16-16,-9-6-62 0,6 7-8 0,-6-7-13 15,8 8-19-15,-8-8-19 0,7 13-15 0,-7-13-12 16,7 17-7-16,-3-5-16 0,-1 0-6 0,-1 5-14 16,2-3-1-16,-3 1 10 0,2 0-23 15,-3 1 20-15,1-3-32 0,0 1 20 0,1 0-21 16,-1-2 17-16,-2 1-18 0,2-2 14 0,-1-1-19 16,0-10 20-16,3 17-21 0,-3-17 19 0,0 12-7 15,0-12 46-15,0 0 17 0,2 12-12 0,-2-12-10 16,0 0-39-16,0 0 37 0,5-8-38 0,-5 8 35 15,6-19-37-15,-2 4 35 0,3-6-31 16,-1-3 13-16,3 0 4 0,0-3 8 0,3 1 2 0,-2 4-4 16,-1 3 5-16,1 0-10 0,0 4 5 0,0 0-2 15,-2 3-10-15,2 0 0 0,-1 5-11 16,-2 0-1-16,-7 7 1 0,16-7-2 0,-16 7-3 0,0 0-2 16,22 4 0-16,-12-1-6 0,-1 6 6 15,0 2-2-15,1 2 0 0,-2 4-1 0,-3 0 1 16,0 3 1-16,-1 1 17 0,-1-3-34 0,-2 3 1 15,-1-4-88-15,-1 3 8 0,-2 1-57 0,-1 1-72 16,2-4-71-16,-1-4-7 0,-1-1-281 0,4-2-116 16</inkml:trace>
  <inkml:trace contextRef="#ctx0" brushRef="#br0" timeOffset="78403">15778 1684 206 0,'5'-13'626'0,"-3"1"-218"16,-2 12-81-16,3-15-89 0,-3 15-24 0,4-14-33 16,-4 14-35-16,4-10-33 0,-4 10-18 0,0 0-25 15,0 0-13-15,0 0-11 0,0 0-9 0,14 7-10 16,-9 5-1-16,-1 3-3 0,3 7-3 0,-1-1-3 16,-1 7-6-16,0 6-6 0,-1 1-3 0,-3 3 11 15,2 1-4-15,-2 3 29 0,-1-4-43 0,-1-1 14 16,-2-2-71-16,3-6-5 0,-2-1-55 0,-1-3-65 15,-1 0-60-15,3-3-22 0,-2-5-28 0,1-5-203 16,-2 0 38-16</inkml:trace>
  <inkml:trace contextRef="#ctx0" brushRef="#br0" timeOffset="78560">15792 2113 422 0,'-2'-9'507'0,"-1"-1"-119"0,3 10-78 15,-4-14-58-15,4 14-32 0,-5-10-25 0,5 10-11 16,-2-10-23-16,2 10-23 0,0 0-21 0,-2-9-25 15,2 9-23-15,0 0-13 0,8-15-11 0,0 10-18 16,3 0-59-16,3-2-58 0,7 0-25 0,-1 0-77 16,4 2-92-16,-2-2-95 0,10-2-226 0,0-4-135 15</inkml:trace>
  <inkml:trace contextRef="#ctx0" brushRef="#br0" timeOffset="79247.99">16601 1509 244 0,'0'0'559'0,"-5"-12"-182"0,5 12-76 0,-5-8-87 15,5 8-36-15,0 0-36 0,-8-9-25 0,8 9-29 16,0 0-6-16,0 0-15 0,0 0-12 0,-14 4-6 15,14-4-6-15,-9 17-2 0,3-2 1 0,-1 7 9 16,1 7 28-16,0 5 18 0,-2 1-4 0,4 5 13 16,-2-2 0-16,3 4-4 0,-2 2 3 15,4-2-3-15,1 2-9 0,0-2-1 0,2-1-18 16,2-3-5-16,3-1-11 0,0-4-8 0,5-1-7 16,3-2-14-16,-1-2-44 0,3-4-46 0,3-5-87 15,2-1-49-15,3-4-120 0,5-4-56 16,-3-3-465-16,2-7-415 0</inkml:trace>
  <inkml:trace contextRef="#ctx0" brushRef="#br0" timeOffset="81652.99">17038 1498 74 0,'0'0'443'0,"-5"-9"-89"15,5 9-74-15,0 0-34 0,-5-9-44 0,5 9-6 16,0 0-47-16,-5-9 3 0,5 9-42 0,0 0 9 15,0 0-26-15,-5-8-1 0,5 8-52 0,0 0 15 16,0 0-35-16,0 0 25 0,0 0-32 0,0 0 18 16,0 0-31-16,0 0 26 0,-10 7-35 15,10-7 31-15,-2 10-38 0,2-10 37 0,-2 16-38 16,2-16 1-16,-3 16-4 0,3-16-12 0,1 18-13 16,-1-18-23-16,4 16-23 0,-4-16-42 0,7 13-13 15,-1-5-18-15,-6-8-13 0,11 8 25 0,-11-8-5 16,16 2 7-16,-16-2-3 0,15-1 32 0,-15 1 27 15,19-7 36-15,-19 7 38 0,17-10 16 0,-11 1 60 16,2 1 30-16,-2 0 48 0,-2 0 28 0,3-4-1 16,-5 4 1-16,-2 8-10 0,8-14 13 0,-8 14-46 15,5-14 24-15,-5 14-62 0,4-8 18 0,-4 8-54 16,0 0 24-16,4-7-49 0,-4 7 19 0,0 0-28 16,0 0 19-16,0 0-30 0,0 0 23 15,1 14-26-15,-1-14-5 0,0 20 5 0,1-8-2 16,-1 2-10-16,3-2-36 0,-1 5-22 0,2-2-72 15,2 4-43-15,2-2-42 0,0 1 2 0,2-2-282 16,3-2 18-16</inkml:trace>
  <inkml:trace contextRef="#ctx0" brushRef="#br0" timeOffset="81920.99">17728 1577 598 0,'0'0'450'0,"13"-10"-52"0,-13 10-135 16,11-7 32-16,-11 7-61 0,8-7 26 0,-8 7-48 16,0 0-34-16,9-6-45 0,-9 6-13 0,0 0-35 15,0 0-6-15,0 0-28 0,0 0 5 0,0 0-25 16,14 8-6-16,-14-8-3 0,0 17-5 0,0-5-3 16,0 5-1-16,0-1-2 0,0 3-3 0,0 4 0 15,-3 2 1-15,2-2-7 0,0 1-2 0,0 0-7 16,-1-1-19-16,2 1-73 0,0-3-16 0,0-2-48 15,0 0-20-15,2-1-32 0,0-1-42 0,1-3-14 16,-1-2 0-16,2-2-48 0,-4-10-165 0,7 12 68 16</inkml:trace>
  <inkml:trace contextRef="#ctx0" brushRef="#br0" timeOffset="82308.99">17827 1901 311 0,'0'-12'499'0,"0"12"-149"0,1-20-58 0,0 6-69 15,-1 14-28-15,0-20-23 0,0 11-6 0,0-3-12 16,0 12 10-16,0-18-6 0,0 18-20 0,0-16-19 15,0 16-22-15,1-13-20 0,-1 13-14 0,2-11-15 16,-2 11-9-16,5-10-9 0,-5 10-6 0,6-7-8 16,-6 7 2-16,9-5-1 0,-9 5-11 0,13-3-4 15,-13 3-1-15,15-2-9 0,-15 2-24 0,21-3-19 16,-21 3-22-16,21-5-18 0,-21 5 1 0,25-4 3 16,-10-2 7-16,-2 0 1 0,1 1 20 15,-3-3 9-15,2 1 10 0,-1-2 4 0,-3 1 9 16,0-4 3-16,-2 2 3 0,-2-2 10 0,2-1 6 15,-5 1 18-15,2-1 13 0,-3-2 42 0,2 3-31 16,-2-2 51-16,1 2-15 0,-1 0 34 0,-1 12-2 16,2-19 20-16,-2 19-5 0,0-16 5 0,0 16-19 15,0-12-15-15,0 12-22 0,0 0-12 0,0-14-16 16,0 14-6-16,0 0-13 0,0 0 6 0,0 0-14 16,0 0 5-16,0 0-11 0,0 0-2 0,0 19-1 15,-2-7 0-15,2 1-2 0,-1 5 0 0,-1 2 1 16,1 3-3-16,0 0 1 0,-2 1 2 0,3 2-4 15,-1-1-5-15,0 2-14 0,-1-2-54 16,1-2-68-16,0 1-54 0,1-2-14 0,2-4-27 16,-2 0-51-16,3-2-5 0,3-1-23 0,-1-5-311 15,3-2-155-15</inkml:trace>
  <inkml:trace contextRef="#ctx0" brushRef="#br0" timeOffset="83341">18252 1812 277 0,'10'-11'540'0,"-2"-1"-155"0,-3 3-72 16,0 0-58-16,-5 9-14 0,7-14-2 0,-7 14-6 15,6-11-30-15,-6 11-40 0,5-10-33 0,-5 10-28 16,0 0-17-16,5-10-19 0,-5 10-17 0,0 0-8 16,0 0-7-16,0 0-9 0,0 0-6 15,0 0 5-15,13 8-6 0,-13-8-6 0,9 12-4 16,-9-12 0-16,9 14-1 0,-4-7 0 0,0 1-2 16,-5-8 2-16,13 14-2 0,-13-14 0 0,11 11-4 15,-11-11 0-15,13 9 1 0,-13-9-1 0,10 4 1 16,-10-4 0-16,0 0-2 0,0 0 2 0,23-1-2 15,-23 1 1-15,11-10 0 0,-4 2-1 0,0-2-3 16,0-3 1-16,1-3 1 0,-3-3-1 0,2-3 0 16,0 0 0-16,-3-1 1 0,1-2 13 0,-2 3-16 15,-1 1 14-15,1 4-14 0,-2 0 13 0,-1 5-16 16,1 2 16-16,-1 10-15 0,2-18 15 0,-2 18-13 16,0-13 11-16,0 13-16 0,0 0 18 15,0 0-16-15,0 0 15 0,-18 4-15 0,9 4 0 16,1 4 3-16,-2 3 2 0,-2 3-1 0,3 0 2 15,2 2 0-15,0 1 1 0,-3-1 0 0,5 1 1 16,1 0 1-16,2 1 2 0,0-5-1 0,2 3 2 16,2-3 3-16,0 0 1 0,2 0 3 0,2 1 0 15,3-3 6-15,-1 0 16 0,1-4 1 0,2-1-7 16,2-1-2-16,-1-3 2 0,3-1-13 0,-15-5 7 16,29 2-15-16,-9-4 9 0,1-1-15 15,2-4 0-15,0 1 0 0,-2-5-1 0,3-1-2 0,0-5 0 16,-1 0 0-16,-3-4-3 0,-1-1 2 0,-4-2 0 15,-1-6-2-15,-1 0 0 0,-2-2-1 16,-3 0 7-16,-3 0-6 0,-2 4 10 0,-2-1-13 16,-1 2 5-16,-1 0 0 0,-2 2 1 0,-1 0 2 15,-1 0 2-15,1 1 9 0,-1 3 27 0,-1 3 15 16,1 2 18-16,2 3-19 0,-2 1 1 0,1 2-2 16,2 0-1-16,2 10-7 0,-8-14-10 0,8 14-7 15,-2-11-1-15,2 11-14 0,0 0-2 0,-7-8-2 16,7 8-1-16,0 0 0 0,-9 8-1 0,9-8-1 15,-8 16 5-15,6-5-2 0,-4 4-4 0,2 5 0 16,0 2 1-16,1 2 1 0,-2 1-2 0,3 3-1 16,-1 2 1-16,-1 3 1 0,2 1-1 15,1-6 0-15,1 3 1 0,0 1-1 0,1 1 3 16,1-2-1-16,-1-2 1 0,3-1 0 0,-1 5 1 16,2-7-1-16,0-1 0 0,2 0 1 0,0 0 2 15,2-3 5-15,1-2 1 0,3-1 0 0,0-2 2 16,2-4-8-16,1-2 3 0,1-1-5 0,3-5 0 15,-1-1-5-15,0-4 0 0,4-1-6 0,1-5-6 16,0-1-7-16,5-5-6 0,-1-3-4 0,-3-2-5 16,0-4-5-16,-1-1-1 0,-1-7 0 0,-3 0-4 15,0-5-5-15,-3 1-2 0,-4-5 0 16,1 1 7-16,-2-3 18 0,-6 3-1 0,2-1 14 0,-5 3-7 16,-1 1 2-16,-2 4 2 0,-3 1 5 15,1 2 8-15,-3-2 7 0,0 5 16 0,-2-1-4 16,3 2 26-16,-2 3-3 0,1-1 13 0,-3 4 0 15,4 4 2-15,2 2-22 0,-1 1 15 0,-1 1-24 16,4 9 13-16,-5-14-28 0,5 14 12 16,-4-9-24-16,4 9 11 0,0 0-16 0,0 0 16 15,0 0-15-15,-16 5 16 0,11 3-18 0,-2 4 3 16,0 2-1-16,0 5 4 0,1 3 0 0,-2 0-1 16,1 8 26-16,0 0-28 0,1 3 6 0,1 0-1 15,-1 1 1-15,3 0-1 0,-2 2 3 0,2-2-2 16,2 2 4-16,-2 0-3 0,3-8 1 15,0 2 1-15,2-3-3 0,-1 0 2 0,0 0 3 16,3-1-4-16,1-2-3 0,-1-2-17 0,2 0-27 16,-2-2-29-16,2-5-26 0,3-1-59 0,-1-5-20 15,2 0-57-15,3-2 26 0,-13-7-25 0,26 5-13 16,-26-5 1-16,37-3-4 0,-16-3-16 0,4 1 16 16,-2-6-309-16,2 0-73 0</inkml:trace>
  <inkml:trace contextRef="#ctx0" brushRef="#br0" timeOffset="83671">19429 1763 441 0,'8'-17'403'15,"-1"2"-86"-15,-2 1-47 0,-1 0-56 0,1 3-22 16,-3-1 25-16,0 2-50 0,-2 10 33 0,1-18-31 16,-1 18 8-16,3-15-29 0,-3 15-5 15,0-12-44-15,0 12-6 0,0 0-34 0,1-12 3 16,-1 12-27-16,0 0 6 0,0 0-22 0,0 0-1 16,-9 5-4-16,9-5-1 0,-9 17-3 0,2-5-3 15,2 2-1-15,0 1 1 0,-2 0-1 0,3 3-5 16,2-2 3-16,-2 2 1 0,0-2 1 0,4 2 0 15,0-3 2-15,4-2-1 0,-3 2 1 0,4-1-2 16,-1-3 10-16,4-1-9 0,-2-1 8 0,4-4-10 16,2-1-5-16,-12-4 2 0,24 3-1 0,-8-4-2 15,1-5 2-15,4 1-2 0,-2-4 0 0,-1 0 2 16,-1-2 1-16,-1 2 3 0,-2-6-4 0,-1 1 4 16,-5 2 2-16,-2 0 7 0,0 2 2 15,-4-2-2-15,-2 0-5 0,-2 2-1 0,-5-5-3 16,-2 3 0-16,-3-1-6 0,-2 1-9 0,-3 1-13 15,0 1-6-15,-1 0-48 0,0 1-15 0,-1 2-64 16,5 2 19-16,-2-2-41 0,5 3-44 0,11 4-62 16,-23-5-42-16,23 5-315 0,-17-8-171 0</inkml:trace>
  <inkml:trace contextRef="#ctx0" brushRef="#br0" timeOffset="84101.01">19764 1216 73 0,'0'0'583'0,"0"-19"-169"15,0 19-125-15,-3-17-34 0,3 17-57 0,-1-14 12 16,1 14 22-16,0-13-37 0,0 13-38 0,0 0-41 16,-1-12-21-16,1 12-24 0,0 0-16 0,0 0 2 15,0 0-16-15,0 0-13 0,0 0-2 0,0 0-7 16,0 0-5-16,-7 10-7 0,7-10-7 0,0 16-24 15,0-16-41-15,-1 18-23 0,1-18-12 0,1 17-13 16,-1-17-49-16,1 16-15 0,-1-16-10 0,6 13-1 16,-6-13 17-16,7 10 9 0,-7-10-2 15,12 5-29-15,-12-5 2 0,0 0 53 0,18-1 84 16,-18 1 61-16,14-10 48 0,-8 5 14 0,0-2 44 16,0-3 31-16,0 3 3 0,0-1 26 0,-6 8-44 15,7-13 25-15,-7 13-40 0,5-12 18 0,-5 12-29 16,4-9 7-16,-4 9-36 0,0 0-2 0,4-9-30 15,-4 9 2-15,0 0-26 0,0 0 13 0,0 0-20 16,0 0 12-16,2 9-20 0,-2-9 12 16,-2 16 3-16,2-16 22 0,-3 21-51 0,2-9-25 15,-2 2-15-15,3 0-29 0,0 0-54 0,0 0-75 16,0 1-29-16,1-3-31 0,1 1-247 0,-1-2 7 16</inkml:trace>
  <inkml:trace contextRef="#ctx0" brushRef="#br0" timeOffset="84422.99">20188 1010 12 0,'3'-9'745'0,"-1"-3"-249"0,-2 12-107 0,5-17-61 0,-5 17-23 16,3-13-4-16,-3 13-65 0,2-12-23 0,-2 12-50 15,0 0-26-15,4-12-34 0,-4 12-17 0,0 0-25 16,0 0-2-16,0 0-20 0,10 5 3 15,-5 5-16-15,3 2 5 0,0 6-10 0,1 3 7 16,-2-1-10-16,5 9 8 0,-2 1-6 0,-1 2 0 16,2 4 1-16,0 0 6 0,-2 3 5 0,2 0-2 15,-2 4 15-15,-1 2-28 0,-3 1 5 0,4 2-7 16,-5-3-2-16,1 1-5 0,-1 0 2 0,-2-2-1 16,1-1-1-16,-2-2 2 0,2-4-3 0,-2 1 2 15,0-8-7-15,-1-1 5 0,0-3-4 0,0 0 5 16,0-8-7-16,0 1 6 0,0-5-6 0,0-1 4 15,0-2-8-15,0-11-4 0,-2 15-53 0,2-15-81 16,0 0-117-16,-5 7-38 0,5-7-52 0,-7-7-98 16,7 7-346-16,-5-21-333 0</inkml:trace>
  <inkml:trace contextRef="#ctx0" brushRef="#br0" timeOffset="84592">20785 1355 210 0,'7'-8'805'15,"1"3"-241"-15,-8 5-147 0,11-12-83 0,-11 12-70 16,9-10-74-16,-9 10-37 0,8-7-30 0,-8 7-28 16,0 0-20-16,8-10-15 0,-8 10-16 0,0 0-20 15,0 0-60-15,0 0-80 0,16 2-40 0,-16-2-67 16,8 8-63-16,-1 1-43 0,-3-1-316 0,2 4-176 16</inkml:trace>
  <inkml:trace contextRef="#ctx0" brushRef="#br0" timeOffset="84699.99">20929 1571 541 0,'0'13'450'0,"-1"1"-111"16,-2 1-81-16,2 0-59 0,-3 1-41 0,0 1-29 16,-1 3-27-16,-4 1-19 0,-1-2-15 0,-3 6-13 15,-3 2-22-15,-2 2-76 0,-5 1-163 0,-9 7-120 16,6-8-208-16,-6 5-26 0</inkml:trace>
  <inkml:trace contextRef="#ctx0" brushRef="#br0" timeOffset="89327.99">21352 1471 10 0,'0'0'100'0,"0"0"-139"16,0 0 14-16</inkml:trace>
  <inkml:trace contextRef="#ctx0" brushRef="#br0" timeOffset="90843">3947 1152 126 0,'0'0'292'0,"0"0"-82"16,-13-1-28-16,13 1-34 0,-10-6-13 15,10 6-19-15,-9-7-2 0,9 7 1 0,-8-7-10 16,8 7-4-16,-10-9-7 0,10 9-1 0,-6-8 19 16,6 8-34-16,-7-9 35 0,7 9-41 0,0 0 32 15,-9-8-15-15,9 8 28 0,0 0-7 0,-7-7-7 16,7 7-10-16,0 0-13 0,0 0-16 0,-7-8-10 15,7 8-12-15,0 0-10 0,0 0-5 16,0 0-7-16,0 0 2 0,0 0-7 0,0 0 10 16,0 0-25-16,3 18 7 0,1-1-2 0,3 0 3 15,0 4-5-15,-1 1 1 0,0 2 7 16,3 5-5-16,-1 0-3 0,-3-3 21 0,0-1-23 0,2 0 3 16,-1-1 1-16,-1 1 0 0,0-2-4 15,-1-3-6-15,0-2 3 0,0-3 2 0,-2-3 2 16,2 0-2-16,-4-12 2 0,5 17 0 0,-5-17 11 15,3 12 23-15,-3-12-2 0,0 0-7 0,0 0-2 16,0 0 5-16,6-7-15 0,-6-5-4 0,3-2 17 16,-2-6-23-16,2-3-2 0,-2-4-1 0,0-2 0 15,3-5 1-15,1 0-1 0,-1 2 7 0,0 6-2 16,1 1 26-16,0 1-26 0,0 3 17 0,-1 2-4 16,2 4 6-16,-2 1-10 0,1 4 3 15,-1 2-9-15,4 0 7 0,-8 8-12 0,15-8 4 0,-15 8-6 16,18-1 8-16,-18 1-9 0,24 10 8 0,-10-3-8 15,2 5 10-15,-1 2-13 16,-1 0 12-16,0 2-8 0,-1 1-1 0,-2 2 0 16,2 1 3-16,-4-1-4 0,0 0-1 0,1 1 0 15,-1 1 11-15,-2-1-30 0,0-2-37 0,-2 0-96 16,-1-3-11-16,3 0-53 0,-5-1-58 0,5-5-46 16,-1 2-53-16,-2-3-278 0,-4-8-180 0</inkml:trace>
  <inkml:trace contextRef="#ctx0" brushRef="#br0" timeOffset="91108.99">4537 1186 55 0,'0'0'619'15,"5"-9"-175"-15,-5 9-91 0,0 0-75 0,4-10-38 16,-4 10-2-16,0 0-15 0,0 0-38 0,5-8-42 16,-5 8-31-16,0 0-15 0,0 0-23 0,4-8-14 15,-4 8-14-15,8-8-12 0,-8 8-11 0,14-9-26 16,-14 9-49-16,18-9-70 0,-7 3 7 0,-11 6-55 16,19-5-15-16,-19 5-78 0,21-2 1 15,-21 2-35-15,0 0-215 0,24 3 15 0</inkml:trace>
  <inkml:trace contextRef="#ctx0" brushRef="#br0" timeOffset="91311">4635 1309 467 0,'-11'14'362'0,"2"2"-81"16,3-3-46-16,-2-1-45 0,-1 0-40 0,4-3-11 16,1-1-25-16,4-8-11 0,-8 12-22 0,8-12 5 15,-5 12-11-15,5-12 5 0,0 0 54 0,0 0-64 16,0 0 19-16,5 9-38 0,-5-9 14 0,17-7-45 15,-3 2 28-15,3-4-50 0,3 1-18 16,-1-4-7-16,6 0-68 0,-1-2-41 0,0-3-70 16,3 2-39-16,0-2 10 0,-3 1-308 0,0-1-42 15</inkml:trace>
  <inkml:trace contextRef="#ctx0" brushRef="#br0" timeOffset="91575.99">5011 912 578 0,'0'0'382'0,"-9"-14"-47"16,9 14-97-16,-6-12-11 0,6 12-8 0,-9-9 11 15,9 9 11-15,-4-10-12 0,4 10-38 0,0 0-6 16,-6-7-37-16,6 7-22 0,0 0-32 0,0 0-14 16,-7-9-22-16,7 9-7 0,0 0-15 0,0 0 4 15,0 0-14-15,0 0 9 0,7 14-13 0,-5-6 4 16,2 4-8-16,0 1 8 0,0 2-13 0,2 6 7 15,-1-2-13-15,-2 4 8 0,1-1-9 0,-2 2 5 16,1 0-10-16,-1 0-5 0,1-1-13 0,1 1-48 16,-2-2-79-16,2-1-50 0,0-3 11 0,-2 0-55 15,4-3-57-15,0 0-29 0,-1-6-62 16,4 1-208-16,0-3-130 0</inkml:trace>
  <inkml:trace contextRef="#ctx0" brushRef="#br0" timeOffset="92375.99">5323 940 110 0,'0'0'253'0,"0"0"-50"16,0 0-42-16,5-10-15 0,-5 10-16 16,0 0-7-16,0 0 5 0,2-10 3 0,-2 10 20 15,0 0-39-15,0 0 37 0,0 0-50 0,2-11 26 16,-2 11-27-16,0 0 20 0,0 0-32 0,0 0 28 16,0 0-9-16,0-12-2 0,0 12-1 0,0 0-3 15,0 0-6-15,0 0-10 0,0 0-6 0,0 0-11 16,0 0-3-16,0 0-15 0,0 0 1 0,-2-10-11 15,2 10 0-15,0 0-8 0,0 0-3 0,0 0-8 16,0 0 3-16,0 0-10 0,0 0 3 16,0 0-7-16,0 0 4 0,0 0-6 0,0 0 1 15,0 0-3-15,0 0 5 0,0 0-10 0,0 0 10 16,0 0-4-16,0 0 1 0,0 0-5 0,0 0 12 16,0 0-9-16,0 0 9 0,0 0-8 0,0 0 10 15,0 0-6-15,0 0 6 0,0 0-5 0,0 0 5 16,0 0-10-16,0 0 11 0,0 0-12 15,0 0 6-15,0 0-8 0,0 0 8 0,0 0-9 16,0 0 11-16,0 0-11 0,0 0 6 0,0 0-6 16,0 0 7-16,0 0-9 0,0 0 7 0,0 0-8 15,0 0 10-15,0 0-12 0,0 0 13 16,0 0-7-16,0 0 11 0,-6 9-4 0,6-9 13 0,-2 14-9 16,-1-4 6-16,3 1-8 0,-4 1 9 15,3 4-10-15,-2 0 12 0,2 3-3 0,0-3 13 16,0 5-13-16,-1-2 11 0,1 0-15 0,2 0-4 15,1-2-2-15,-1 3-1 0,0-4 1 0,2 2-2 16,1-4-1-16,-2 0 2 0,5 0-2 0,-4-3 0 16,5 0 5-16,0 0 3 0,1-3 5 0,2-2 3 15,-1-1-2-15,-10-5-5 0,27 4-5 0,-27-4 1 16,35-4-5-16,-12-1 3 0,0-2-4 0,-3-3 16 16,3 0-23-16,-3-1 1 0,0-2 0 0,-1 0 2 15,-1 0 3-15,-3-1 17 0,-1 0 28 0,-2 0 15 16,-2 0 2-16,-1 1 29 0,-3-1-12 15,-3-1-8-15,-2 3-4 0,0-2-9 16,-2 1-6-16,-3-4-3 0,-1 2-9 0,-5-1-5 16,-2-1-8-16,-3 4-11 0,0-1-7 0,-3 3-2 15,-1 3 3-15,-4-1-4 0,0 4-11 0,-2-1 3 16,1 4-44-16,-3 2-24 0,2 1-29 0,-1 2-16 16,-2 1-58-16,4-1-58 0,0 4-80 0,3 0-28 15,2 1 17-15,2-2-46 0,5 4-18 0,0-5-82 16,12-5-201-16,-11 9-196 0</inkml:trace>
  <inkml:trace contextRef="#ctx0" brushRef="#br0" timeOffset="93130">5527 488 121 0,'-20'-18'484'16,"1"-1"-182"-16,-5 3-52 0,-1 1-105 0,0 0 22 15,-3 3-57-15,-2-3 19 0,0 4-49 0,-1 0 38 16,-2 2-46-16,-1 0 32 0,0 3-44 0,-1 0 30 16,0 3-53-16,-3 0 28 0,-1 3-41 15,-2 3 16-15,-1 2-22 0,-4 2 21 0,-10 5-35 16,0 2 32-16,-2 3-27 0,-1 0 5 0,0 3 8 15,-1 4 16-15,-3 3-7 0,1 2 36 0,2 3-42 16,0 1-2-16,1 3 15 0,3 2-5 0,1-3 14 16,3 5-9-16,3-3 5 0,2 2 1 15,4-2-12-15,4 1 2 0,2 2-5 0,4-2 6 16,1 0-4-16,5 1 1 0,5-8-4 0,3 1 3 16,4 2-1-16,1-1 10 0,1 0 1 0,4 1 11 15,1 0 7-15,4 1 3 0,3 0 0 0,1-5 5 16,4 6-3-16,2-1-3 0,3 0 4 0,4 0 7 15,2-2-4-15,5-1-5 0,0 0 0 16,10 4 1-16,4-2 1 0,-1-3-1 0,3-2-10 16,1-2-9-16,3-1-6 0,3-4-5 0,-1 1-7 15,4-1 0-15,2-4-4 0,1-3-6 0,-5-3 1 16,2-3-1-16,1-1-3 0,3-3-5 0,1-4-1 16,2-2-2-16,10-2 19 0,0-4-19 0,-2 0-13 15,-1-8 8-15,0 1-1 0,-1-3 1 0,0-2-2 16,0 0 0-16,-3-4 2 0,0-2-1 0,-1 0 0 15,-4-2-1-15,-1 0-6 0,0-2 9 16,-4-2-6-16,1-1 13 0,-3 1-7 0,-1-5 6 16,-2 2 11-16,0-2-9 0,-3-3 23 15,-2 2-16-15,-3-6 25 0,0 2 6 0,-2-4 5 16,-1 0 9-16,-5-1 3 0,1 0 0 0,-5-1 9 16,-4-2-3-16,-3 10-2 0,-3-2-4 0,-2 0 3 15,-2 1 11-15,-1 4 7 0,-3-2-18 0,-3 8-15 16,-3-4-38-16,-3 3 0 0,-3 1-37 0,-5 3 6 15,-4 0-10-15,-4 3-12 0,-2 2-15 0,-9 1-9 16,0 3-8-16,-6 1-8 0,-12 0-5 0,-1 3 0 16,-5 2-2-16,1 4 24 0,5 1-16 0,0 3 20 15,-1 3-25-15,1-3 3 0,2 4 3 0,-1 0 10 16,4 1 1-16,0 3 0 0,1-1-11 0,3 1-65 16,1 1-64-16,3 2-65 0,1 2-7 15,1 1-50-15,3 4-46 0,-4-1-459 0,6 3-407 16</inkml:trace>
  <inkml:trace contextRef="#ctx0" brushRef="#br0" timeOffset="94421.02">17972 2380 185 0,'0'0'389'0,"-23"2"-92"0,23-2-78 15,-20 2-50-15,20-2 3 0,-19 0-29 16,19 0-11-16,0 0-18 0,-23-2 3 0,23 2-21 16,0 0 13-16,-18-2-34 0,18 2 19 15,0 0-43-15,0 0 21 0,0 0-39 0,-21 0 20 16,21 0-39-16,0 0 19 0,0 0-20 0,0 0 8 15,0 0-25-15,0 0 36 0,0 0-36 0,0 0 42 16,0 0-37-16,0 0 29 0,21 9-32 0,-3-9 33 16,7 0-32-16,6-3 37 0,7 2-40 15,4-4 31-15,3 2-27 0,6-2 36 0,10-1-38 0,2-1 29 16,2-1-25-16,3 1 24 0,2-3-5 0,3 2-30 16,0-1 36-16,5 1-33 0,0-1 28 0,-1 0-36 15,-1 1 35-15,0-4-32 0,-2 5 33 0,-1-1-34 16,-4 0 38-16,1 2-40 0,-4-2 34 0,-3 1-33 15,-2 0 35-15,-11 1-31 0,0 2 33 16,-3 0-28-16,-1-1 30 0,-4 0-19 0,-1 3 32 16,-4-3-15-16,-9 3 27 0,-1-1-16 0,-4 3 17 15,-5-3-19-15,-18 3 18 0,30-2-16 0,-30 2 15 16,21-2-10-16,-21 2 17 0,17-1-9 0,-17 1 10 16,0 0-14-16,18-1 7 0,-18 1-17 0,0 0 3 15,0 0-15-15,16-3 4 0,-16 3-14 0,0 0 5 16,0 0-12-16,0 0 6 0,0 0-19 0,17-1-1 15,-17 1-43-15,0 0-27 0,0 0-76 0,0 0 6 16,0 0-44-16,0 0-58 0,0 0-49 0,0 0-41 16,0 0-338-16,0 0-207 0</inkml:trace>
  <inkml:trace contextRef="#ctx0" brushRef="#br0" timeOffset="95391.99">5977 2071 496 0,'0'0'375'0,"-28"4"-87"0,28-4-45 0,-27 2-58 16,27-2-23-16,-24 0-27 0,24 0-15 0,-22 1-9 15,22-1-6-15,0 0-2 0,-24 0 20 0,24 0-58 16,0 0-5-16,-20 2-26 0,20-2-6 0,0 0 22 16,0 0-39-16,-20 0-4 0,20 0-2 0,0 0-1 15,0 0-2-15,0 0-2 0,0 0 2 0,0 0-1 16,12-9 1-16,2 2 1 0,6 1-3 0,10-6 9 15,2 0-8-15,4-3-4 0,12-2 10 16,1-1-10-16,3-3 7 0,0 2 6 0,2 2-3 16,-1-1-2-16,-1 0-3 0,-1 2 4 0,-10 2-4 15,-1 3 1-15,-2-1-1 0,-2 0-3 0,-3 2-1 16,-9 3 0-16,0 0-2 0,-3 2-3 16,-5 2-4-16,-16 3-5 0,22-5 0 0,-22 5-3 15,0 0-8-15,21 3-11 0,-21-3-59 16,0 0-14-16,-3 13-63 0,-5-4 1 0,-4 5-12 0,-4 4-17 15,-4 0 8-15,-1 4-251 0,-6 1 143 0</inkml:trace>
  <inkml:trace contextRef="#ctx0" brushRef="#br0" timeOffset="95733">5952 2375 285 0,'-16'12'338'0,"2"1"-99"16,4-4-58-16,0 1-26 0,2-3-18 0,0 1-10 15,8-8-12-15,-10 8-16 0,10-8 1 16,-10 9-10-16,10-9-3 0,0 0 8 0,-5 8-1 16,5-8 22-16,0 0-38 0,0 0 24 0,19 0-42 15,-6-4 27-15,3-1-47 0,5-2 23 0,5-1-39 16,4-1 35-16,3-1-30 0,2-2 31 0,3 0-27 16,1-2 17-16,2 2-27 0,1-2 20 15,8-1-36-15,1-1 27 0,-3-2-28 0,-7 4 30 16,1 1-28-16,8-4 16 0,-9 4-20 0,1-3 14 15,-2 3-17-15,-2-1 16 0,0 0-21 0,-2 4-5 16,-4-2-6-16,-1 4 7 0,-7-1-3 0,-6 4-4 16,0-1-6-16,-5 2-13 0,-13 4 1 0,19-1 2 15,-19 1 5-15,0 0 21 0,13 1-55 0,-13-1 20 16,-4 11-47-16,-1-4-13 0,-6 4-30 0,-4 1-59 16,-2 1-5-16,-4 7-27 0,-2-2 1 0,-4-1-282 15,0 3 39-15</inkml:trace>
  <inkml:trace contextRef="#ctx0" brushRef="#br0" timeOffset="96072">6078 2828 163 0,'-8'14'330'0,"1"-5"-91"0,-1-1-61 15,3 1-29-15,5-9-11 0,-9 12-9 0,9-12-6 16,-6 11-25-16,6-11-6 0,0 0 8 15,-3 9 18-15,3-9-21 0,0 0 10 0,10 5-26 16,-10-5 19-16,22-3-36 0,-5-2 23 0,3 0-42 16,4-2 29-16,7-3-37 0,1-1 27 15,0 1-40-15,1-2 26 0,3-2-29 0,1 2 23 16,0-1-37-16,0 1 38 0,3-2-37 0,-3 1 24 16,5-1-36-16,-4 2 32 0,1 1-32 0,0 0 30 15,-3 0-37-15,-1 2 34 0,-2 0-35 0,-1 2 30 16,-8 0-36-16,0 2 23 0,-3 3-48 0,-5-1 9 15,-16 3-33-15,27-3-2 0,-27 3 10 0,18 3-22 16,-18-3-23-16,13 4-32 0,-13-4-26 0,4 10-29 16,-4-10 10-16,-7 15-8 0,0-3-277 0,-2-2 99 15</inkml:trace>
  <inkml:trace contextRef="#ctx0" brushRef="#br0" timeOffset="96390.99">6220 3246 126 0,'-6'9'440'0,"6"-9"-138"0,-12 11-61 16,12-11-27-16,-6 9-41 0,6-9-32 0,0 0-3 16,0 0-17-16,0 0 16 0,1 10-34 0,-1-10 19 15,17-1-45-15,-17 1 29 0,28-9-47 0,-9 5 34 16,5-4-47-16,3 0 33 0,4-2-25 0,1-1 28 15,0-1-6-15,1 1 1 0,1-3-4 16,2 2-13-16,2-2-10 0,1-1-1 0,-1 1-12 16,2-1 1-16,-2 1-10 0,2 1-5 0,-2-3-5 15,-2 6-5-15,-2-3-7 0,-2 2-4 0,-4 2-3 16,-5 2-11-16,-1 0-25 0,-4 1-23 16,-4 4-24-16,-1-1-8 0,-13 3-32 0,15-3 31 15,-15 3-33-15,0 0-21 0,10 5-33 0,-10-5-58 16,-3 9 20-16,-4-1-16 0,-2 2 33 0,-6 2-259 15,-2 2 109-15</inkml:trace>
  <inkml:trace contextRef="#ctx0" brushRef="#br0" timeOffset="96702.99">6280 3601 286 0,'-14'12'365'0,"5"-4"-104"0,3 2-60 15,-1-3-46-15,7-7-7 0,-12 12-34 0,12-12-11 16,-8 9 8-16,8-9 2 0,0 0 27 16,-4 8-30-16,4-8 33 0,0 0-51 0,13 3 46 15,-13-3-52-15,24-3 22 0,-2-2-38 0,2-2 27 16,4-1-31-16,4-1 18 0,0-3-28 0,1 0 14 16,3 0-23-16,0-2 19 0,0 1-25 15,2 1 10-15,-1-5-24 0,1 5 8 0,-1-2-19 16,2-1 15-16,-5 2-24 0,2-1 16 0,-4 3-23 15,1-1 17-15,-2 0-22 0,-7 5 20 0,-2-1-33 16,-3 4 7-16,-1-2-44 0,-4 2-2 0,-14 4-61 16,22-4 25-16,-22 4-20 0,0 0 11 0,19 3-28 15,-19-3-33-15,0 0-31 0,4 9-30 0,-4-9-3 16,-9 15 11-16,1-5-299 0,-2 2 9 0</inkml:trace>
  <inkml:trace contextRef="#ctx0" brushRef="#br0" timeOffset="97028.99">6251 4096 215 0,'-7'11'429'0,"-2"-1"-115"0,9-10-87 0,-9 12-36 15,9-12-29-15,-2 12-33 0,2-12 14 0,0 0-25 16,5 12 34-16,-5-12-47 0,15 6 34 0,-15-6-45 15,26-1 48-15,-10-3-54 0,9 0 29 0,0-3-18 16,7-2-12-16,-1 0-15 0,1-2-11 0,1 0-13 16,2-1-7-16,-1-2-5 0,1 3-6 15,0-3-9-15,0 1-3 0,-2 2-2 0,2-1-9 16,-2-1-2-16,-1 2 2 0,0 1-7 0,-3 0-19 16,-6 5-21-16,0-2-16 0,-1 2-14 0,-4 0-7 15,-3 2-13-15,-15 3-15 0,23-4-4 0,-23 4-11 16,0 0-17-16,23 0-41 0,-23 0-4 15,0 0-34-15,5 10 25 0,-5-10-34 0,-5 10-220 16,-3-3 138-16</inkml:trace>
  <inkml:trace contextRef="#ctx0" brushRef="#br0" timeOffset="97366.99">6321 4489 224 0,'0'0'349'0,"-10"13"-122"0,10-13-37 16,-8 11-44-16,8-11 10 0,-5 11-12 0,5-11-13 15,0 0-7-15,0 10-18 0,0-10 26 16,0 0-1-16,18 2-9 0,-18-2-6 0,23-3-11 16,-6-3-13-16,4 0 0 0,2-3-14 0,5-1-9 15,-1-3-8-15,4-1-5 0,1 2-1 0,0-5-18 16,1 3-6-16,0-1-6 0,3-2-36 0,-3 3 38 15,2 2-37-15,2-3 26 0,-4 5-28 16,0-3 35-16,-1 2-44 0,0 3 35 0,-8 0-34 16,3 2 27-16,-5 2-42 0,2-2 19 0,-6 4-47 15,-1-1 24-15,-17 3-40 0,26 0-1 0,-26 0-23 16,21 3-16-16,-21-3-19 0,14 4-48 0,-14-4-8 16,10 8-3-16,-10-8-90 0,1 10-152 0,-1-10 148 15</inkml:trace>
  <inkml:trace contextRef="#ctx0" brushRef="#br0" timeOffset="97637">6519 4838 228 0,'0'0'346'16,"-9"12"-83"-16,9-12-82 0,-2 11-6 0,2-11-33 15,0 0 1-15,2 14-22 0,-2-14-19 0,9 9 25 16,-9-9 11-16,18 6 0 0,-18-6-15 0,28 2-11 16,-6-3-13-16,3-3-15 0,2 1 2 0,9-5-12 15,1-1-7-15,0-2-12 0,5 0-10 0,-1-1-5 16,10-5 36-16,-10 2-58 0,0 1 43 0,1 1-62 16,-1-2 47-16,-4 1-59 0,0 3 35 15,-4-2-79-15,-3 3 18 0,-7 2-64 0,-4 2-57 16,-1 1-54-16,-18 5-74 0,22-6-13 0,-22 6-258 15,0 0-72-15</inkml:trace>
  <inkml:trace contextRef="#ctx0" brushRef="#br0" timeOffset="99966.99">5747 923 254 0,'0'0'278'0,"0"0"-73"0,0 0-30 0,8-10-30 15,-8 10-1-15,0 0-7 0,0 0-11 0,0 0-25 16,6-7-12-16,-6 7-4 0,0 0-47 0,0 0 2 16,0 0 2-16,0 0-11 15,0 0-5-15,0 0-5 0,0 0-8 0,0 0-3 16,0 0-11-16,0 0 8 0,0 0-2 0,0 0 0 15,0 0-3-15,0 0-11 0,0 0 4 0,0 0 10 16,0 13-1-16,0-13 1 0,-1 12-3 0,1-12 1 16,1 17 2-16,-1-6-1 0,0-1 3 0,0 2-1 15,1 2 0-15,-1 0 1 0,3-2 19 0,0 4-22 16,1-1 30-16,-2 2-35 0,5-2 33 0,0 3-38 16,1-3 41-16,-1 2-33 0,5-3 34 0,-2-2-30 15,2 1 32-15,0 0-34 0,0-5 35 0,2 2-40 16,-1-4 39-16,1 0-38 0,1-1 36 0,1-3-34 15,0 1 33-15,-16-3-33 0,35-3 35 16,-16 1-39-16,0-3 32 0,3-2-40 0,-2-1 32 16,-1-1-31-16,-1 1 25 0,0-4-29 15,-4 0 29-15,3 0-29 0,-6-2 4 0,1-1 7 16,-2-2-9-16,-2 0-1 0,-3 3-4 0,0-1 2 16,-3-1-1-16,1 1-1 0,-3 0-7 0,-1-2 8 15,-2 0-14-15,-2-3 10 0,0 2 5 0,-3-1 1 16,-1 1-2-16,-1 1 3 0,1 0-2 0,-5 1-5 15,3 1 3-15,-2 2 1 0,-3 1-17 0,1 3 9 16,-3-1 10-16,0 3 0 0,3 0 2 0,-3 5-5 16,0-1 1-16,-1 3 28 0,0 0-29 15,-3 4 24-15,-1 3-24 0,0-1 21 0,-2 9-22 16,0-1-87-16,0 4-77 0,-2-2-93 0,4 4-159 16,-1 1 163-16</inkml:trace>
  <inkml:trace contextRef="#ctx0" brushRef="#br0" timeOffset="110622.99">13318 2435 147 0,'0'0'480'0,"0"0"-138"16,0 0-74-16,0 0-60 0,-19 0-46 0,19 0-38 15,0 0 7-15,0 0-30 0,0 0 16 0,0 0-33 16,-19-1 19-16,19 1-40 0,0 0 22 0,0 0-43 15,0 0 23-15,0 0-43 0,0 0 22 0,0 0-38 16,0 0 17-16,0 0-28 0,0 0 31 0,0 0-35 16,0 0 31-16,0 0-27 0,0 0 29 15,0 0-35-15,0 0 35 0,0 0-29 0,34-3 32 16,-13-1-31-16,5-2 29 0,-1 3-29 0,11-6 33 16,0 0-36-16,1 1 39 0,1-4-33 0,-1 2 29 15,3-1-27-15,0-2 36 0,0 1-50 16,-4 0 43-16,1 1-40 0,-1 0 47 0,-4 0-37 15,-4 2 31-15,-6 0-34 0,-2 4 29 16,-6 0-33-16,1 0 43 0,-15 5-25 0,21-6 35 0,-21 6-24 16,15-6 26-16,-15 6-29 0,0 0 16 0,12-5-23 15,-12 5 13-15,0 0-23 0,0 0 20 16,0 0-35-16,0 0 19 0,0 0-40 0,-10 5 7 0,10-5-56 16,-11 6 13-16,11-6-32 0,-14 6-47 15,14-6-57-15,-11 6-47 0,11-6-42 0,-13 6-277 16,13-6-94-16</inkml:trace>
  <inkml:trace contextRef="#ctx0" brushRef="#br0" timeOffset="112355.99">13853 410 7 0,'0'0'322'16,"-13"-5"-87"-16,13 5-56 0,-17-4-35 0,17 4-32 15,-15-6-12-15,15 6-14 0,-22-1-10 0,22 1-17 16,-23 0 16-16,23 0 4 0,-28 1-9 0,13 2-6 16,-2 0-6-16,-1 1 16 0,2 0-33 0,-4 2 21 15,1 0-36-15,0 1 26 0,4 1-35 0,-3 0 35 16,1 1-42-16,1 1 34 0,0 3-30 0,0-4 39 15,1 4-10-15,2 1-33 0,-2 0 29 0,3 3-36 16,-1-1 37-16,1-2-38 0,2 4 34 0,0 0-40 16,0 0 40-16,-2 1-43 0,6 0 28 15,-2 0-21-15,-1 0 32 0,4 1-32 16,0 1 33-16,0-1-32 0,2 1 33 0,-2 0-30 16,2 1 32-16,1 1-26 0,1-2 31 0,0-1-31 15,1 6 23-15,1-4-21 0,0 5-1 0,1-3 0 16,1 1 24-16,1-1-23 0,0-1 16 0,0-1 0 15,2 2-3-15,-1-4 14 0,4-1-4 0,0 0-6 16,0-1 6-16,1-1-11 0,2-1-1 0,-2 0-4 16,5-4 8-16,-1 2 8 0,3-3 6 0,0-1-7 15,0 0-1-15,2 0 0 0,1-2 5 0,0-4-7 16,3 1 1-16,-1 0-3 0,0-1 1 0,3-3-1 16,-2 1 0-16,3-2-5 0,-2 0-4 15,2-2 1-15,-1 1 0 0,-2-3-5 0,3 1-6 16,-3-1 1-16,0-2 0 0,1 2-4 0,-2-1 2 15,0-3-2-15,-1 0-3 0,1 0 7 0,-2 0-7 16,1-2 8-16,-1 1-7 0,0-3 8 0,-1 1-6 16,0-2 7-16,-4 0 2 0,4-2 8 15,-3 0 2-15,1-5 23 0,1-1-5 0,-5 0 19 16,0-4-19-16,0 0 11 0,-6 1-4 0,1-1 18 16,0 1-6-16,-3-1 33 0,0 2-16 0,-4-3 3 15,2 1-36-15,-3 1-10 0,-2-1-11 0,1 3-10 16,-4-2-11-16,1 2-9 0,-5 0-7 15,2 1-7-15,-1-1-7 0,-3 1-6 0,-1-3-2 16,-2-1-1-16,-1 4-7 0,-1-1 15 0,0 1-22 16,-3 1 6-16,-1-1-9 0,1 2 4 0,-4-2-11 15,-1 4 8-15,0 0-6 0,-5 1-2 0,0 3-5 16,-2-1-33-16,-3 4-88 0,-2 5-36 0,-6 5-27 16,1 4-94-16,-7 3-111 0,-10 5-202 0,-2 2-182 15</inkml:trace>
  <inkml:trace contextRef="#ctx0" brushRef="#br0" timeOffset="122035">13481 2364 37 0,'0'0'231'16,"2"9"-14"-16,-2-9-51 0,0 0-27 0,0 0-28 16,0 0-21-16,0 0-9 0,0 0-9 15,0 0-7-15,0 0-3 0,0 0 5 0,0 0 7 16,-4 11-1-16,4-11-1 0,0 0-9 0,0 0 3 15,0 0 1-15,0 0-3 0,0 0 1 16,0 0-10-16,0 0-3 0,-11 3-6 0,11-3 0 16,0 0-11-16,0 0 10 0,0 0-15 0,-13 5 11 15,13-5-10-15,0 0 11 0,-15 6-37 0,15-6 33 16,-16 7-32-16,7-1 33 0,-2 1-27 0,-2 1 17 16,-4 0-27-16,1 1 23 0,-2 1-24 0,0 4 23 15,0-5-23-15,2 1 20 0,-2 0-26 0,1 3 16 16,1-5-24-16,0 2 28 0,2-2-21 0,3-1 4 15,-1 1 27-15,12-8-26 0,-18 9 33 0,18-9-25 16,-15 9 30-16,15-9-34 0,-13 8 33 0,13-8-29 16,0 0 30-16,-14 5-35 0,14-5 21 15,0 0-25-15,-9 4 26 0,9-4-33 0,0 0 36 16,0 0-38-16,-9 6 35 0,9-6-36 16,0 0 35-16,0 0-38 0,0 0 32 0,0 0-30 15,0 0 28-15,-11 6-29 0,11-6 32 0,0 0-35 16,0 0 27-16,0 0-34 0,0 0 32 0,0 0-50 15,0 0 14-15,0 0-39 0,0 0-40 0,0 0-72 16,0 0-54-16,0 0-36 0,0 0-265 0,0 0-26 16</inkml:trace>
  <inkml:trace contextRef="#ctx0" brushRef="#br0" timeOffset="126576.99">22148 401 85 0,'0'0'41'16,"0"0"87"-16,0 0-121 0,0 0 88 0,0 0-118 15,0 0 115-15,1-10-118 0,-1 10 85 0,0 0-94 16,0 0 84-16,0 0-83 0,0 0 84 0,0 0-84 16,0 0 61-16,4-10-63 0,-4 10 91 15,0 0-86-15,0 0 112 0,0 0-85 0,0 0 124 16,0 0 1-16,3-9-2 0,-3 9-7 0,0 0 0 15,0 0-52-15,0 0 51 0,0 0-9 0,0 0-13 16,0 0-16-16,-2-10-5 0,2 10-1 0,0 0-7 16,0 0-8-16,0 0 5 0,0 0 28 0,0 0-44 15,0 0 31-15,0 0-46 0,0 0 38 16,0 0-46-16,0 0 34 0,0 0-49 0,0 0 30 16,0 0-25-16,0 0 35 0,0 0-43 0,0 0 50 15,0 0-49-15,0 0 31 0,0 0-33 0,0 0 32 16,0 0-35-16,0 0 34 0,0 0-41 0,0 0 32 15,0 0-32-15,0 0 32 0,0 0-37 16,0 0 32-16,0 0-26 0,0 0 29 0,-5 7-33 16,5-7 34-16,-1 15-32 0,1-4 31 0,-1 3-2 15,1 4-7-15,-3 7 7 0,2 4-4 0,1 9 9 16,-1 6 17-16,0 4 1 0,-1 16 22 0,-2 2 13 16,2 3 5-16,-1 2 16 0,-1 3 17 0,2-1 5 15,-2 2 9-15,-1 0-2 0,0 2-17 0,0 2 6 16,1-1-5-16,-1 2-4 0,1 0-19 15,-1 3-10-15,0-2 1 0,1-1-1 16,0-3-6-16,0-6 13 0,0-1-35 0,-1-3 20 0,4-1-32 16,-2-5 1-16,1 0 2 0,-2-11-7 15,2 3-5-15,0-6-5 0,0 1-1 0,-1 0-5 16,1-3 8-16,0 0-10 0,0-4 8 0,-1-3-18 16,2-3 13-16,0-5-15 0,-1-3 14 0,2-2-4 15,-2-2-4-15,2-4 2 0,-2-4-2 0,1-1-1 16,1-3-7-16,-2 0 1 0,2-11 4 0,0 17-1 15,0-17-4-15,0 13-6 0,0-13-27 0,0 0-24 16,0 0-46-16,0 0-88 0,0 0 11 0,0 0-78 16,0-19-2-16,3 3-17 0,4-8-19 0,-1-2-20 15,3-5 5-15,1-4-134 0,1-3-169 0,0 1-146 16</inkml:trace>
  <inkml:trace contextRef="#ctx0" brushRef="#br0" timeOffset="127407.99">23105 675 436 0,'0'0'388'0,"0"0"-133"15,2-10-9-15,-2 10-72 0,0 0-4 0,0 0-24 16,1-10-37-16,-1 10-5 0,0 0-21 0,0 0-11 15,0 0-15-15,0 0-7 0,0 0-15 0,1-10-6 16,-1 10-2-16,0 0-6 0,0 10-10 0,0-10-22 16,0 23 28-16,1-3-30 0,-2 3 42 0,1 3-40 15,0 3 37-15,-2 6-37 0,0-1 38 0,-2 1-35 16,3-6 22-16,-1-3-21 0,-2 3 23 0,1-4-25 16,1-1 31-16,0-1-3 15,-3-4-4-15,3-3-6 0,-1-2 4 0,3-2-3 16,-2-2 7-16,0 0 18 0,2-10 32 0,-2 13 36 15,2-13-14-15,0 0-15 0,-5 7-15 0,5-7-13 16,-6-8-12-16,4-4-7 0,-2-5-8 0,2-7-5 16,2-6-3-16,-2-7 0 0,4-5-2 0,3 1-3 15,1-1-13-15,2 1 10 0,2 0 6 0,3 1-2 16,1 5 1-16,2-1-2 0,1 5-3 0,2 2-3 16,2 3 9-16,-1 2 4 0,-1 3 5 0,3 5-14 15,-5 3 5-15,2 1-3 0,-3 3 1 0,5 2-5 16,-5 3 0-16,-3 2 1 0,-13 2-3 15,32 2 3-15,-15 4 1 0,-2 3 3 0,2 3 1 16,-3 3-6-16,0 3 5 0,-1 7-2 16,-2 0-1-16,-2 4 4 0,-4 0-1 0,0 5 1 15,-2-1-5-15,-2-3 5 0,-2 6 1 0,0 0 2 16,-1 0-8-16,-3-2 2 0,3 0-3 0,0-5 1 16,-3-2 0-16,0-1-3 0,3-2-4 0,0 0-11 15,-2-4-32-15,3-1-32 0,-1-7-39 0,2 2-9 16,-2-4-26-16,2-10-38 0,2 18-49 0,-2-18-25 15,2 14-7-15,-2-14-273 0,8 7-46 16</inkml:trace>
  <inkml:trace contextRef="#ctx0" brushRef="#br0" timeOffset="127839.99">23740 752 320 0,'4'-8'402'16,"-4"8"-134"-16,5-16-15 0,-5 16-45 15,8-13-34-15,-8 13-17 0,4-9-22 0,-4 9-15 0,0 0-21 16,4-10-15-16,-4 10-20 0,0 0-12 0,0 0-6 16,0 0-11-16,0 0-14 0,0 0-1 15,0 0 6-15,5 17-8 0,-8-3 5 16,2 3-2-16,-2 5-2 0,1 0-3 0,-1 4 2 15,1-3-9-15,0 0-8 0,-1 1 7 0,0 1 1 16,3-7-9-16,0 2 5 0,3 0 1 0,0-3 3 16,1-3 4-16,1 1 3 0,2-1 14 0,0-2 16 15,3-4 0-15,0-1 6 0,-10-7 3 0,24 5-9 16,-24-5-9-16,30-5-5 0,-9-5 1 0,3 0 4 16,0-8 5-16,1-2 10 0,-2-4 4 0,-1-1-14 15,-1-2-1-15,-2 1-8 0,-5-3-2 0,2 3 2 16,-6 6-1-16,-2-2-1 0,-2 3-2 0,0 3-5 15,-4 1-2-15,-1 3-5 0,-2-1-6 16,-1 4-10-16,-4-2-18 0,0 4-13 0,-1 0-25 16,7 7-34-16,-20-8-40 0,20 8-6 15,-19-3-6-15,19 3-18 0,-21 1-51 0,21-1-50 16,-19 8-6-16,19-8-13 0,-13 9-249 0,13-9-14 16</inkml:trace>
  <inkml:trace contextRef="#ctx0" brushRef="#br0" timeOffset="128264.01">24129 678 384 0,'0'0'403'0,"20"-2"-154"16,-20 2-25-16,0 0-69 0,23 0-10 15,-23 0-49-15,17 4 8 0,-17-4-32 0,14 8 23 16,-7-1-51-16,1 0 33 0,-3 4-47 16,0 1 30-16,1 3-42 0,-2 1 32 0,-1 1-51 15,-2 2 29-15,1 0-29 0,-2 0 42 0,-2 2-47 16,1-2 33-16,1 0-39 0,-3-2 41 0,1 3-38 15,0-6 32-15,-1 2-37 0,0-3 25 0,2-1-24 16,-1-2 34-16,2-10-40 0,-4 18 52 0,4-18-34 16,-3 11 48-16,3-11-29 0,0 0 26 0,0 0-28 15,0 0 14-15,0 0-31 0,0 0 8 0,3-11-20 16,2-3 38-16,0-5-32 0,4-2 27 0,0 0-31 16,2-7 30-16,3 2-26 0,1 1 33 15,0 1-4-15,0 2 3 0,-1 3 0 0,0 5-2 16,-1-2 18-16,1 2-9 0,-2 2 9 15,0 1-5-15,-1 3-2 0,-2 2-8 0,-1 0-4 16,-8 6-6-16,16-7-3 0,-16 7-2 0,0 0-2 16,20 2-1-16,-20-2-8 0,13 8-3 0,-5 1 9 15,-5 1 1-15,1 1 1 0,-2 3-3 0,0 4 0 16,-2-1 1-16,-2 5-1 0,-2 1-9 0,-1 0 4 16,-2 1-18-16,2-3-25 0,-1 1-19 0,-2-2-27 15,4-5-46-15,-1-1-23 0,0-3-46 0,5-11-4 16,0 14 20-16,0-14-15 0,0 0-24 0,0 0-203 15,0 0 166-15</inkml:trace>
  <inkml:trace contextRef="#ctx0" brushRef="#br0" timeOffset="128451.99">24538 865 97 0,'14'-22'392'0,"-3"1"-94"15,-2 1-22-15,3 3-25 0,-3 1-43 0,-2 2-44 16,2 3-28-16,-4 2-21 0,0 1-22 0,-5 8-16 16,9-12-6-16,-9 12-1 0,11-6-26 0,-11 6 14 15,0 0-12-15,0 0 0 0,15 1-8 0,-15-1-2 16,8 13-3-16,-2-2-9 0,-4-1-3 0,2 5-4 15,0-1-7-15,-2 3 2 0,-1 3-7 0,-2 0 6 16,1 3-5-16,-2 1 0 0,0-3-16 0,-1 1-22 16,0-4-42-16,2-1-76 0,-3-3-31 15,1-2-47-15,0 1 0 0,3-13-57 16,-4 11-153-16,4-11 149 0</inkml:trace>
  <inkml:trace contextRef="#ctx0" brushRef="#br0" timeOffset="128607">24765 534 447 0,'5'-19'394'0,"-2"3"-55"16,-2 5-96-16,-1 11-25 0,4-18-75 0,-4 18-1 16,1-14-19-16,-1 14-66 0,0 0 25 0,2-12-45 15,-2 12 23-15,0 0-11 0,0 0-12 0,-8 7-15 16,8-7-55-16,-8 13-37 0,4-1-52 0,0-3-75 16,1 5-6-16,0-2-82 15,1 2-157-15,0-1 147 0</inkml:trace>
  <inkml:trace contextRef="#ctx0" brushRef="#br0" timeOffset="128991">24862 584 525 0,'11'-11'410'0,"-11"11"-82"0,8-8-82 0,-8 8-49 16,0 0-37-16,9-6-26 0,-9 6-25 0,0 0-24 16,0 0-20-16,11-6-9 0,-11 6-2 0,0 0-12 15,10 10-14-15,-10-10 3 0,6 17-11 0,-2-5 2 16,-1 5-2-16,-1 0-5 0,2 4 1 15,-3 1-6-15,1 5-12 0,-2-1 12 16,-2 2-6-16,0 0-27 0,-1 1 31 0,1-1-17 16,-2-3-54-16,1 2 22 0,-2-3-49 0,1 0 2 15,-1-4-42-15,0-3 2 0,1-2-7 0,2-4-9 16,-2 1 33-16,4-12 9 0,-4 13-9 0,4-13-2 16,0 0 17-16,0 0 28 0,0 0 15 0,0 0 50 15,0 0 27-15,-9-13 33 0,9 13 31 0,0-21 47 16,0 9-11-16,0 0 3 0,0-1-17 0,1 3 36 15,2 0-47-15,-3 10 30 0,1-18-13 16,-1 18-6-16,3-16-20 0,-3 16-11 16,2-12-15-16,-2 12-14 0,5-13-13 0,-5 13-7 15,8-10-10-15,-8 10 3 0,13-7-16 0,-13 7 1 16,20-8 1-16,-20 8-22 0,27-7-37 0,-8 4-74 16,4 0-112-16,2-2-38 0,0 1-323 0,7-3-130 15</inkml:trace>
  <inkml:trace contextRef="#ctx0" brushRef="#br0" timeOffset="129998.99">25732 717 213 0,'0'0'446'16,"-6"-14"-100"-16,6 14-81 0,-5-12-32 0,5 12-55 16,-8-13-27-16,8 13-25 0,-9-9-13 0,9 9-18 15,-12-9-9-15,12 9-16 0,-11-5-23 0,11 5-2 16,0 0-4-16,-24 2-17 0,24-2 4 0,-17 12-9 15,5 0-2-15,0 2-3 0,3 1-29 16,-2 3 4-16,3 1 24 0,0 0 3 0,1 0-12 0,3-2 9 16,0 0-2-16,4-2-4 15,3 2-2-15,1-5 4 0,3 2-6 0,1-2-10 16,1-3-2-16,2-1-5 0,3-2-33 0,-14-6 33 16,27 2-41-16,-11-4 34 0,5-4-39 0,-4-3 36 15,1-2-38-15,-2-3 23 0,-2-2-15 0,0-3 37 16,-3-1-26-16,-4-1 33 0,1-2-23 0,-2 2 44 15,-4 4-19-15,0 3 43 0,-3 2-8 0,0-1-1 16,-2 2-10-16,3 11 5 0,-9-13-3 0,9 13-5 16,-15-3 5-16,15 3-6 0,-19 4-1 0,6 3-37 15,2 1 29-15,0 2-33 0,2-1 50 0,0 1-40 16,4 0 43-16,3-2-38 0,2-8 35 16,2 13-44-16,-2-13 28 0,10 12-43 15,-10-12 19-15,18 3-39 0,-18-3 13 0,30-3-18 16,-11-4 19-16,1-2-4 0,-2 0 17 0,3-4-4 15,0-3 16-15,-1-2-6 0,-1-1 30 0,-1-2-4 16,-1 0 40-16,1 0-10 0,-6 2 36 0,-2 2-24 16,1 2 47-16,-3 3 0 0,-3 3-15 0,-1 0 16 15,4 0 0-15,-8 9-39 0,6-13 11 0,-6 13-18 16,0 0-10-16,0 0-9 0,0 0 1 0,0 0-7 16,3 12 37-16,-6 0-46 0,2 6-6 0,-2 4-8 15,-2 5 5-15,3 10 7 0,-1 3 2 16,-1 4-17-16,0 7 18 0,1 11-16 0,-4 4 15 15,3 2 4-15,-2 1 0 0,2 2 25 16,-1-2-31-16,1 2 31 0,2 0-36 0,-1 0 30 16,0-4-38-16,2 0 33 0,1-5-35 0,0-8 32 15,1-3-37-15,1 1 29 0,-2 0-34 0,0-6 30 16,0 3-26-16,-2-8 25 0,1-4 4 0,1-8 7 16,0-3-10-16,0-4-5 0,-2-2 0 0,-1-7-1 15,3-1-3-15,0-12 5 0,-2 16-2 0,2-16 0 16,0 0-2-16,0 0-27 0,0 0 32 0,-22-13-24 15,10-7 19-15,0-9-34 0,-5-4 38 16,2-4-32-16,-6-13 36 0,3 3-27 0,-1-1 58 16,0 0-17-16,6 9 26 0,-1 0-23 15,3 3 10-15,2 0-32 0,-1 2 13 0,3 2-19 16,3-1 15-16,2 7-37 0,2-2 10 0,2 2-53 16,2-1 9-16,5-3-53 0,3 2-38 0,4-3-33 15,3 2-33-15,6 0-41 0,7-5-58 0,1 0-244 16,5 0-62-16</inkml:trace>
  <inkml:trace contextRef="#ctx0" brushRef="#br0" timeOffset="130358.99">26650 584 393 0,'0'0'428'15,"1"-14"-120"-15,-1 14-64 0,-2-11-57 0,2 11-47 16,-6-8-32-16,6 8-19 0,-10-6-13 0,10 6-16 15,0 0-13-15,-20 0-16 0,20 0 4 0,-22 8-6 16,11-1-4-16,-1 4-4 0,-1 2-5 0,1 1-3 16,0 2-41-16,4 4 47 0,-2-2-38 0,4 1 33 15,1 3-29-15,0-2 42 0,3-1-34 0,2 0 29 16,0 1-35-16,4 1 40 0,1 1-41 16,0-1 50-16,4 0-55 0,0 0 47 15,0-4-45-15,3 3 52 0,-2 0-46 0,0-4 37 0,2 1-43 16,-3-3 38-16,-2 0-37 0,0-2 37 0,-2-2-41 15,-2 0 42-15,-3-10-37 0,4 17 42 16,-4-17-30-16,-5 17 25 0,-2-8-36 0,-4-2 28 16,0 1-35-16,-4-3 44 0,-1-2-2 0,-3-1-6 15,19-2-8-15,-33-2-15 0,11-3-27 0,3-2-56 16,1-4-27-16,3-3-32 0,3-2-17 0,3-4-19 16,4-4-80-16,3-1-152 0,4-1 175 15</inkml:trace>
  <inkml:trace contextRef="#ctx0" brushRef="#br0" timeOffset="130559">26729 565 472 0,'10'-5'420'0,"-10"5"-147"15,21-5-24-15,-21 5-74 0,15-3-28 0,-15 3-20 16,13 3-4-16,-13-3-15 0,13 10-24 0,-13-10-14 16,7 16-6-16,-3-3-18 0,-2 2 11 0,0 2-22 15,-2 3-5-15,0 3-27 0,0 4 29 16,-2 0-35-16,0 2 27 0,2 0-31 0,-2 5 29 15,-1-4-29-15,2 3 28 0,0-2-14 0,-1-2-2 16,1-2-17-16,0-1-29 0,-2-2-59 0,3 0-16 16,0-4-50-16,-1-3-35 0,1-5 18 0,-1 2-78 15,1-4-184-15,0-10 139 0</inkml:trace>
  <inkml:trace contextRef="#ctx0" brushRef="#br0" timeOffset="130734.99">26756 911 475 0,'-1'-14'360'0,"0"1"-49"16,-1 0-91-16,2 2-19 0,-1 2-62 0,1 9 9 16,-1-17-59-16,1 17 20 0,2-17-54 0,-2 17 24 15,4-14-54-15,-4 14 32 0,10-11-48 0,-10 11 27 16,13-7-57-16,-13 7 13 0,18-4-68 0,-18 4-42 16,19 0-37-16,-19 0-22 0,21 4 9 0,-21-4-302 15,20 5 96-15</inkml:trace>
  <inkml:trace contextRef="#ctx0" brushRef="#br0" timeOffset="131122.99">26950 815 251 0,'0'0'421'16,"16"-3"-137"-16,-16 3-36 0,0 0-85 0,0 0 4 15,0 0-71-15,0 0 3 0,0 0-48 0,0 0 33 16,19 2-42-16,-19-2 32 0,0 0-54 0,2 8 44 16,-2-8-37-16,4 12 30 0,-4-12-41 0,0 14 31 15,0-14-40-15,3 17 34 0,-2-5-53 0,-1-12 47 16,1 17-48-16,1-6 44 0,0-3-43 0,-2-8 29 15,6 18-23-15,-6-18 31 0,4 15-39 0,-4-15 36 16,7 10-41-16,-7-10 50 0,0 0-40 16,11 6 37-16,-11-6-41 0,14-3 38 15,-14 3-46-15,17-13 45 0,-6 2-48 0,0-1 42 16,0-5-37-16,2 0 37 0,-3-4-1 0,0 1-5 16,0 0-14-16,-2 1 12 0,-4 3-4 0,1 3 14 15,0 1-8-15,-5 12 7 0,0-17 0 0,0 17 4 16,-1-11-2-16,1 11-5 0,0 0 7 0,-19-3-4 15,19 3 1-15,-23 11 2 0,7 1-6 0,-1 1 1 16,0 2 1-16,-2 3 8 0,0 2-24 0,1 2 5 16,1 0 13-16,6-2-20 0,-1-1 12 15,3-1-16-15,0 1 17 0,5-3-4 16,-2 1 1-16,5-1 0 0,1-2-3 0,0-2-11 0,3 1-1 16,3-3-35-16,0-2 7 0,3 1-18 15,1-2-36-15,3-4-74 0,1-1-32 0,-14-2-5 16,33 0-68-16,-11-5-245 0,0-2 15 0</inkml:trace>
  <inkml:trace contextRef="#ctx0" brushRef="#br0" timeOffset="131685">27363 461 514 0,'-1'-11'465'0,"-1"1"-137"0,2 10-36 0,-1-20-47 0,1 20-5 15,-1-17-9-15,1 17-3 0,-1-10-38 16,1 10-15-16,0 0-38 0,-2-12-22 0,2 12-30 16,0 0-11-16,0 0-20 0,0 0 6 0,0 0-14 15,-1 17-4-15,0-2 1 0,-1 3-6 0,1 7 16 16,-3 7-16-16,0 5 0 0,1 3-3 0,-5 5-4 16,2 11-3-16,-3 1-4 0,0 4-5 0,-3-4-2 15,3 0 0-15,-1-2-2 0,0 1-3 16,2-14 5-16,-1 2-13 0,3-3-11 0,-2-2-36 15,2-4-26-15,2-3-36 0,1-7-31 0,1-3-5 16,2-2-26-16,0-8 34 0,2-3-32 0,-2-9-18 16,9 12-1-16,-9-12 4 0,0 0-15 15,25-6 11-15,-13-5 13 0,1-5-4 0,3-9 30 16,-4-6 12-16,1-4 6 0,-3-6 10 0,3-15 21 16,-3-1 29-16,-2 2 40 0,-2 7 52 0,-3 1 12 15,1 5 49-15,-2 0 28 0,-2 2-1 0,-2 2 36 16,3 9-25-16,0 1-12 0,-1 2-24 15,2 3 19-15,-2 4-13 0,1 2-12 0,0 1-19 16,2 3 1-16,-1 0-14 0,2 4-7 0,2-2-8 16,-2 2-8-16,5 4-3 0,-9 5-6 0,16-9 0 15,-16 9-5-15,19 0-11 0,-19 0 11 0,20 6-6 16,-6 2 6-16,-4 4 0 0,3 0-1 0,-4 2-4 16,0 3 0-16,-4-1 6 0,-2 0-11 15,-2 1 8-15,-2 2-35 0,-3 3 45 0,-4-4-30 16,1 2 31-16,-4-1-32 0,1-1 32 0,-4-1-33 15,3-3 24-15,-2 1-23 0,1-3 25 0,3-2-29 16,-1-3 19-16,10-7-62 0,-11 7 5 16,11-7-67-16,0 0-39 0,0 0-12 0,-6-11-22 15,10 0-324-15,5-3 6 0</inkml:trace>
  <inkml:trace contextRef="#ctx0" brushRef="#br0" timeOffset="131966.99">27694 565 366 0,'0'0'414'0,"16"-6"-124"0,-16 6-56 15,15-4-40-15,-15 4-41 0,0 0-22 16,19 2-9-16,-19-2-26 0,11 6 6 0,-11-6-20 16,12 9-2-16,-12-9-7 0,11 15-8 15,-7-6-16-15,1 1-7 0,0 0-14 0,2 2-2 16,-2 0-1-16,1 3-9 0,2 1-3 0,1 0 1 16,-2 0-5-16,1-4-3 0,2 7-3 0,-1-3 2 15,0 0-6-15,-2 2 8 0,0-5-2 0,-2 1-1 16,1 0-2-16,-3-3 1 0,-1 1-4 15,-1-1 5-15,-2-2-4 0,-3 3 13 0,0-2-10 0,-4 1 1 16,-2-1 2-16,-1-1-2 0,-3-2-22 0,1 0 4 16,-1-3 15-16,0-2-22 15,14-2 10-15,-27 0-56 0,27 0 1 0,-26-9-62 16,13-1-24-16,4-1-15 0,2-5-15 0,2-5-21 16,2-1-57-16,5-1-157 0,0 0 177 0</inkml:trace>
  <inkml:trace contextRef="#ctx0" brushRef="#br0" timeOffset="132092.99">27758 691 407 0,'5'-11'378'0,"-3"2"-55"0,-2 9-43 15,6-15-67-15,-6 15-60 0,2-10-20 0,-2 10-23 16,0 0-13-16,0 0-7 0,0 0-12 0,0 0-10 16,0 0-14-16,-1 10-21 0,-4 0 3 0,-7 5-15 15,1 2-7-15,-6 5-65 0,-3 0-1 16,-2 2-69-16,-2 2-59 0,-2 1-31 0,-4-2-60 16,-6 6-201-16,-3 0 88 0</inkml:trace>
  <inkml:trace contextRef="#ctx0" brushRef="#br0" timeOffset="132647">23790 1771 154 0,'-24'1'547'0,"2"2"-170"0,3-3-74 15,0 2-75-15,19-2-42 0,-30 0-26 16,30 0-23-16,-21 0-19 0,21 0-16 0,-18 1-17 15,18-1-14-15,0 0 33 0,-17 2-43 0,17-2 14 16,0 0 8-16,0 0 1 0,14 7 0 0,-14-7-7 16,37 5 5-16,-9-5-26 0,12 2-8 15,4-2-3-15,8 0-6 0,13-2-5 0,9-1 8 16,4 0 2-16,8-3 0 0,3 1-4 0,6-4 2 16,29-1-12-16,1-1-5 0,5-3 0 0,-1 2-6 15,2-2-6-15,0 1 10 0,0-1-11 0,2 0-4 16,-1 0-2-16,-1 0 7 0,-3-1-8 0,-6 3 10 15,-23-2-12-15,-1 3 10 0,-4-2-14 0,-3 2 7 16,-3 1-7-16,-8-2 21 0,-4 2-13 0,-9 2 14 16,-7 0-8-16,-13 2 8 0,-7 0-11 15,-3 0 8-15,-10 4-14 0,-3-1 8 0,-5 0-11 16,-19 3 7-16,27-2-11 0,-27 2 8 0,15-2-12 16,-15 2-3-16,0 0-66 0,0 0-25 15,-12 7-87-15,-3-2 29 0,-10 1-57 0,-7 0-16 16,-4 1-46-16,-5 1-50 0,0-2-350 0,-5 2-206 15</inkml:trace>
  <inkml:trace contextRef="#ctx0" brushRef="#br0" timeOffset="133113">24047 1898 114 0,'-32'7'342'0,"8"-2"-117"0,1 2-35 0,-2 1-26 16,5-3-21-16,5 1-12 0,1 0-7 0,14-6-17 15,-17 6 14-15,17-6-11 0,-6 8 4 0,6-8-3 16,8 6-7-16,4-2-8 0,7-1 31 0,11-2-47 16,9 0 37-16,6-1-34 0,9-1 26 0,14-5-28 15,5 1 25-15,4 0-20 0,6-3 18 0,4-1-25 16,8-1-3-16,3 0-3 0,26-4-3 15,-1 2-8-15,-24 2-12 0,23-2 11 0,-24 2-19 16,1-2-3-16,1 3 1 0,0-2 8 0,-4 2 28 16,-3-3-21-16,-6 0 6 0,-3 4-2 15,-5-1 24-15,-7-1-38 0,-3 2 0 0,-5 0 4 16,-14 1 5-16,-5 0-3 0,-1 1-1 0,-7 1 3 16,-1 0 2-16,-10 1-8 0,-1 1 20 0,-3 0-17 15,-4 1 11-15,-3 0-20 0,-15 2 13 0,22-2-21 16,-22 2 14-16,19-3-24 0,-19 3 18 0,0 0-21 15,21-2 4-15,-21 2-8 0,0 0 18 0,16 0-24 16,-16 0 11-16,0 0-25 0,0 0 24 0,16-3-26 16,-16 3 19-16,0 0-24 0,0 0 12 15,0 0-48-15,0 0-33 0,14-2-41 16,-14 2-47-16,0 0-60 0,0 0-61 0,0 0-28 0,0 0-47 16,0 0-57-16,0 0-467 0,-22-4-510 15</inkml:trace>
  <inkml:trace contextRef="#ctx0" brushRef="#br0" timeOffset="150233">23000 2726 256 0,'0'0'484'0,"-11"-10"-141"0,11 10-64 0,-10-10-39 15,10 10-67-15,-9-12 22 0,9 12-45 0,-10-9-24 16,10 9 22-16,-7-8 12 0,7 8-62 0,-8-6 13 16,8 6-50-16,0 0 14 0,0 0-44 15,-7-8 18-15,7 8-39 0,0 0 35 0,0 0-41 16,-5 12 17-16,5-12-20 0,-1 19 26 16,1-4-37-16,0 1 31 0,-2 2-28 0,2 3 25 15,0-1-2-15,0-3-8 0,0 2 1 0,0-2 5 16,0 0-11-16,0-3-2 0,0-1 5 0,0-2 2 15,0-11-2-15,2 19-1 0,-2-19 0 0,0 15 8 16,0-15 19-16,3 11-1 0,-3-11-2 0,0 0-8 16,0 0-2-16,0 0-10 0,10-15 5 15,-3 2-23-15,1-8 22 0,3-5-19 0,-1-2 21 16,2-5-17-16,2 1 23 0,0 1-11 0,2 2 15 0,1-2-17 16,2 4 14-16,-1 3-14 0,0 2 16 15,1 2-18-15,0 6 17 0,-5 2-22 0,4 0 11 16,-4 7-16-16,2 0 16 0,-16 5-13 0,30-1 14 15,-14 4-19-15,0 2 12 0,0 5-10 0,0 2 17 16,-2 3-19-16,0 1 15 0,-2 4-14 16,-4-1 11-16,-2 4-13 0,0 0 17 0,-2 1-18 15,-3 1 1-15,1-1-49 0,-2 1-19 0,0-5-38 16,-2-2-30-16,4 0-50 0,-2-4-41 0,1-2-68 16,2-1 30-16,-3-11-68 0,6 12-190 0,-6-12-16 15</inkml:trace>
  <inkml:trace contextRef="#ctx0" brushRef="#br0" timeOffset="150434.99">23577 2563 286 0,'5'-13'524'0,"-3"0"-133"0,2 3-105 0,-4 10-52 15,4-17-73-15,-4 17-5 0,5-14-58 16,-5 14-2-16,4-7-31 0,-4 7 28 0,0 0-30 16,0 0 38-16,0 0-54 0,22 2 35 0,-22-2-56 15,16 12 25-15,-7-2-39 0,4 3 27 0,0 3-35 16,-2-2 25-16,3 6-31 0,-1-4 30 0,1 9-43 15,2-4 44-15,-2 4-41 0,-3-1 30 0,-2-2-48 16,2-3-3-16,-1 3-37 0,-3-3-40 16,0-1-79-16,0-3-53 0,-4 0-1 0,1-5-86 15,-4-10-154-15,3 15 68 0</inkml:trace>
  <inkml:trace contextRef="#ctx0" brushRef="#br0" timeOffset="150623">23831 2589 270 0,'-1'-18'531'15,"1"1"-128"-15,0 5-101 0,-3-3-55 0,3 15-38 16,0-18-78-16,0 18 7 0,-1-14-57 0,1 14 25 16,0 0-52-16,-5-9 31 0,5 9-55 0,-10 8 12 15,1 3-28-15,-3 5 22 0,-2 7-41 0,-1 3 40 16,-2 1-37-16,-1 3 30 0,2 2-41 0,-2 1 24 16,1-4-52-16,2 3-30 0,1-1-53 15,2-2-92-15,1-3-42 0,3-6-1 16,4-4-256-16,3-3 12 0</inkml:trace>
  <inkml:trace contextRef="#ctx0" brushRef="#br0" timeOffset="150840">24009 2467 656 0,'5'-12'517'0,"0"3"-163"0,-5 9-50 15,6-15-96-15,-6 15-8 0,8-10-87 0,-8 10 23 16,0 0-62-16,6-8 5 0,-6 8-32 15,0 0 19-15,4 8-37 0,-4-8 25 16,5 21-41-16,-1-4 29 0,-4-1-39 0,4 5 23 16,-4 5-27-16,4-1 26 0,-4 4-31 0,0-4 17 15,0 4-57-15,-4 0 12 0,4-1-62 0,-3 1-59 16,2-3-68-16,1 1-32 0,0-5-41 0,0-3-239 16,0-2-29-16</inkml:trace>
  <inkml:trace contextRef="#ctx0" brushRef="#br0" timeOffset="151189.99">24289 2610 67 0,'2'-13'624'15,"1"4"-259"-15,-3 9-38 0,4-17-76 0,-4 17-57 16,3-12-60-16,-3 12-4 0,4-12-49 0,-4 12 6 16,0 0-37-16,0 0 11 0,0 0-36 0,0 0 29 15,0 0-39-15,0 16 30 0,-1-3-37 0,-2 4 24 16,0 1-27-16,0 5 20 0,-1-2-39 0,3-1 36 15,0-1-36-15,1 0 36 0,1-1-29 0,0-1 26 16,3-1-33-16,2-1 36 0,-1-3-31 0,2-2 41 16,-1-1-24-16,3-3 46 0,-9-6-38 0,22 4 43 15,-22-4-18-15,24-4 41 0,-10-2-12 16,5-2 30-16,-2-3-14 0,-2-4 29 0,1-1-9 16,-5-2 13-16,2-3-14 0,-2 1 0 15,-4-1-5-15,-1 1-1 0,-2-1 1 0,-1 4-15 16,-3 4-15-16,-3-4-18 0,-1 2-16 0,-4 2-25 15,-3 1-31-15,-7 2-37 0,-1 4-27 0,-4 2-61 16,-4 2-36-16,-2 4-64 0,-7 3-60 0,-2 2-82 16,-2 3-81-16,2-2-229 0,-2 0-226 0</inkml:trace>
  <inkml:trace contextRef="#ctx0" brushRef="#br0" timeOffset="152863">22985 3413 103 0,'0'0'344'0,"0"0"-62"15,0 0-15-15,0 0-13 0,0 0-27 0,0 0-19 16,0 0-21-16,0 0-16 0,0 0-20 0,0 0-15 16,0 0-17-16,-14-3-13 0,14 3-22 0,0 0-14 15,0 0-17-15,0 0-18 0,0 0-4 0,0 0-4 16,0 0-1-16,-5 8-8 0,5-8-1 16,0 24-3-16,-1-7-2 0,-2 9-2 15,3 1-1-15,-1 3-7 0,-2 3 60 0,2 4-72 16,-2-2 56-16,2 2-56 0,0-8 51 0,-2 0-53 15,3-3 48-15,-1 1-54 0,1-4 48 0,0-3-55 16,-1 0 55-16,1-8-49 0,0 2 51 0,0-14-54 16,0 20 50-16,0-20-51 0,1 12 51 15,-1-12-50-15,0 0 51 0,0 0-60 0,5-7 52 0,-2-6-39 16,2-8 53-16,0-3-58 0,3-9 5 0,-1-1 7 16,2-3 20-16,3 0 13 0,-1 4-1 0,3 1 0 15,2 3 5-15,-1 1-7 0,2 3-4 0,0 4 5 16,-1 6-16-16,0 2 1 0,1 4 4 0,2 3 0 15,-1 2-4-15,-18 4 1 16,33 4-1-16,-15 2-5 0,1 2 0 0,-3 5 4 16,0 3-2-16,-3 2-4 0,0 0 0 0,-3 5 5 15,-3 1-6-15,0 0 27 0,-4-1-83 0,-1 4 3 16,-2-1-79-16,0-1-40 0,0 0-65 0,0-3-70 16,0-2 25-16,0-3-315 0,1-5-135 0</inkml:trace>
  <inkml:trace contextRef="#ctx0" brushRef="#br0" timeOffset="153066">23597 3545 62 0,'12'-15'806'15,"-6"3"-259"-15,3 1-152 0,-4 3-79 0,3 0-68 16,-8 8-49-16,10-13-56 0,-10 13-25 0,10-7-25 16,-10 7-20-16,0 0-15 0,22 0-12 0,-22 0-8 15,19 10-3-15,-9 0-15 0,3 1 4 0,1 5-6 16,-1 0-5-16,4 8 0 0,-2-4 36 0,-1 4-86 15,-2-5 19-15,0 2-95 0,-3 0-2 0,0 0-53 16,1-3-45-16,-1 0-45 0,0-2-18 0,-4-3 2 16,2-5-261-16,-2 1-26 0</inkml:trace>
  <inkml:trace contextRef="#ctx0" brushRef="#br0" timeOffset="153235">23858 3530 334 0,'-5'-30'527'16,"1"6"-154"-16,-1 2-57 0,1 2-71 0,2 3-39 15,0 3-35-15,0 3-33 0,0 1-24 0,2 10-22 16,-5-12-19-16,5 12-18 0,0 0-1 0,0 0-3 16,-9 7-18-16,4 8 1 0,-4 3 1 0,0 9-1 15,-5 3-8-15,3 3-6 0,-3 1-4 0,-2 3 32 16,1 1-87-16,-3 0-28 0,3 2-78 0,-2-3-95 16,3 1-70-16,-1-5-4 0,2 2-231 15,0-5-44-15</inkml:trace>
  <inkml:trace contextRef="#ctx0" brushRef="#br0" timeOffset="155046.99">24317 3338 390 0,'0'0'336'0,"2"-13"-36"0,-2 13-25 0,0-12-41 16,0 12-16-16,1-9-18 0,-1 9-34 15,0 0-11-15,2-12 5 0,-2 12-22 0,0 0-20 16,0 0-14-16,1-10-20 0,-1 10-10 0,0 0-11 16,0 0 10-16,0 0 11 0,5 14 6 0,-2-1-6 15,-2 3-16-15,0 1-7 0,0 8-11 16,2 0-9-16,-3 0-7 0,0 3-11 0,-1 0 1 15,-2 1-4-15,1 0-7 0,-3 3 23 0,1-3-96 16,1-4-15-16,-1 0-103 0,0-3-73 0,3-2-86 16,1-5-5-16,0-4-392 0,3 0-259 0</inkml:trace>
  <inkml:trace contextRef="#ctx0" brushRef="#br0" timeOffset="155482.99">24598 3359 677 0,'0'0'499'0,"6"-12"-126"16,-6 12-99-16,0 0-66 0,0 0-42 0,0 0-23 16,0 0-33-16,-9 14-19 0,4-5-22 0,1 2-14 15,0 0-12-15,-1 3-14 0,0 0 2 0,3 2-17 16,0-1 8-16,1 2-10 0,2 0 3 0,2 1-2 16,2 0-1-16,1 0-2 0,2 2-2 0,1-4 49 15,4 2-58-15,0 1 46 0,2-4-54 0,0 0 58 16,-1 2-54-16,2-4 46 0,-1 2-51 0,-1-2 49 15,1-3-52-15,-2 2 51 0,-4-2-61 16,1-3 60-16,-3 1-59 0,-2 0 59 0,-5-8-50 16,6 13 52-16,-6-13-52 0,-2 15 48 15,-3-7-56-15,-3 0 45 0,-5 0-12 0,-4-1-70 16,-2 0 19-16,-4-2-56 0,0-2-20 0,-1-3-50 16,-3-3-17-16,4-3-43 0,-5-5 1 0,3-6 24 15,3-4-18-15,3-5 65 0,6-6 27 0,4-4 38 16,4-3 48-16,5 1 61 0,4-3 36 0,3 3 63 15,2 2-1-15,2 3 8 0,1 2 20 0,2 2-11 16,0 4 4-16,2 0-24 0,0 2 46 0,2 1-74 16,1 2 48-16,2 2-75 0,-1 1 39 15,3 0-66-15,0 1 38 0,-1 0-61 16,0 7 44-16,3-5-54 0,-4 3 39 0,-1 2-88 16,2 1-36-16,-2 2-117 0,-4 0-104 0,0 4 8 15,-16 2-303-15,23-3-131 0</inkml:trace>
  <inkml:trace contextRef="#ctx0" brushRef="#br0" timeOffset="157670.99">23032 4517 96 0,'0'0'534'0,"0"0"-133"0,7-12-35 0,-7 12-104 16,4-10 1-16,-4 10-81 0,2-9 36 0,-2 9-87 15,0 0 42-15,4-11-77 0,-4 11 43 0,0 0-68 16,0 0 40-16,3-12-72 0,-3 12 35 0,0 0-59 16,0 0 51-16,0 0-51 0,8 12 61 15,-4-1-59-15,-2 4 44 0,0 4-56 0,1 3 47 16,-1 3-8-16,0 1-10 0,-1 2-54 0,0 0 51 16,-1-1-64-16,1 0 67 0,1-1-55 0,-1-3 52 15,0-4-52-15,-1 0 51 0,2-5-57 0,-2-1 57 16,1-3-56-16,-1-10 54 0,2 18-57 0,-2-18 61 15,3 10-56-15,-3-10 51 0,0 0-53 16,0 0 51-16,13-14-57 0,-7-3 54 0,4-5 4 16,3-5-9-16,0-5 2 0,3 1-55 0,2-2 52 15,0 3-49-15,1-2 54 0,3 3-51 0,-1 4 63 16,0 3-44-16,2 2 53 0,-3 3-61 0,-1 6 57 16,0 3-56-16,-4 5 51 0,-15 3-53 15,31 3 53-15,-15 4-56 0,1 1 54 0,0 5-54 16,-5 3 51-16,1 4-8 0,-4-1 1 0,1 9-14 15,-2-4-23-15,-4 2-96 0,0-1 9 0,-2 3-89 16,-1-2-83-16,1 0-66 0,0-2-31 0,-2-3-315 16,2-4-213-16</inkml:trace>
  <inkml:trace contextRef="#ctx0" brushRef="#br0" timeOffset="157858.99">23794 4480 697 0,'10'-13'708'0,"-1"0"-255"0,0 5-40 15,-4 0-134-15,-5 8-34 0,19-9-95 16,-19 9 18-16,18-3-80 0,-18 3 31 0,27 6-74 16,-12 0 43-16,2 5-59 0,2-1 40 0,-1 5-58 15,4 3 41-15,-2 1-6 0,2 3-34 16,2 0 25-16,-2 2-22 0,0-1-48 0,-2 0-79 16,3 2-101-16,-4-1-69 0,-1-2-44 0,0-1-48 15,-6-4-330-15,2-2-230 0</inkml:trace>
  <inkml:trace contextRef="#ctx0" brushRef="#br0" timeOffset="158029">24246 4407 548 0,'-5'-16'668'0,"2"-1"-209"16,-1 2-113-16,0 5-23 0,1-1-106 16,3 11-11-16,-9-8-94 0,9 8-19 0,-15 6-22 15,5 3 32-15,-3 5-62 0,-4 8 37 0,-2 4-62 16,1 3 43-16,-2 2-57 0,-4 11 44 0,0-1-38 15,0 4-83-15,1-2-117 0,3 3-131 0,3-12-41 16,1 2-360-16,0 2-248 0</inkml:trace>
  <inkml:trace contextRef="#ctx0" brushRef="#br0" timeOffset="158717">24485 4466 556 0,'-7'-10'420'15,"2"0"-82"-15,1 0-75 0,0 0-56 0,1 1-42 16,1-3-33-16,0 2-9 0,2 10-19 0,2-21-8 16,0 9-10-16,2 1-2 0,1 2-18 0,0 0-7 15,4 1-13-15,-1 3 40 0,-8 5-62 0,14-4 39 16,-14 4-70-16,20 4 68 0,-9 1-60 0,0 3 50 16,3 5-50-16,-2 0 53 0,-3 4-50 15,0 2 61-15,-2-1-56 0,2 3 51 0,-4-2-60 16,-1 3 67-16,-3 0-24 0,2-3-6 15,-2-1-10-15,-1 1-2 0,0-2-2 0,0 0-7 16,-2-1-5-16,0-2 0 0,1-3 0 0,1 1-9 16,0-12-12-16,0 19-23 0,0-19-29 0,3 11-32 15,-3-11-45-15,9 6-49 0,-9-6-22 16,18-1-41-16,-1-4 4 0,1-3-19 0,5-3-17 0,3-2-217 16,-1-1 39-16</inkml:trace>
  <inkml:trace contextRef="#ctx0" brushRef="#br0" timeOffset="159031">24967 4434 183 0,'8'-8'469'0,"-6"-1"-113"16,-2 9-53-16,5-14-57 0,-5 14-55 0,0-11-21 16,0 11-17-16,-2-8-20 0,2 8-16 0,0 0-18 15,-9-7-4-15,9 7-16 0,0 0 28 0,-19 7-63 16,12 0 42-16,-3 2-75 0,-1 8 53 0,2 0-62 16,-1 1 49-16,2 2-53 0,1 1 43 0,2-1-52 15,1 3 47-15,3-4-4 0,1 0-44 0,3-2 33 16,2 2-39-16,1-1 54 0,3-4-51 0,5-1 51 15,-1-1-47-15,2-4 56 0,1-5-45 0,0 2 53 16,4-5-51-16,2-5 62 0,5-2 6 16,-4-2 8-16,4-4 11 0,0-4 5 15,-3-2 9-15,-2-1-45 0,-2-2 51 0,-2 0-41 16,-1-2 45-16,-7 4-45 0,-1 0 31 0,-4 1-46 16,-2 3 22-16,-3 0-47 0,-4 0 28 0,-5 1-44 15,-3 0 25-15,-2 2-56 0,-5 3 27 0,-1 0-72 16,-4 4 15-16,-1-1-103 0,0 4 11 0,-4 1-97 15,3 2-38-15,0 1-84 0,-2 3-26 0,5 1-438 16,0 0-395-16</inkml:trace>
  <inkml:trace contextRef="#ctx0" brushRef="#br0" timeOffset="160047.99">24723 2745 644 0,'0'0'462'0,"0"0"-48"15,0-11-129-15,0 11-5 0,0 0-65 16,-1-15-3-16,1 15-68 0,1-14-4 0,-1 14-29 16,6-19 3-16,-3 8-18 0,3-4 11 0,3 1-28 15,3-3-1-15,2 0-32 0,4-3 1 0,2 4-19 16,1-5 8-16,2 3-20 0,-2 2 5 0,4 1-28 15,-5 3-14-15,-1 2-49 0,2 1-87 0,-2 1-6 16,-4 1-65-16,2 2-57 0,-2 3-27 0,-15 2-42 16,28 0-216-16,-28 0-92 0</inkml:trace>
  <inkml:trace contextRef="#ctx0" brushRef="#br0" timeOffset="160312.99">25216 3618 10 0,'0'0'706'0,"0"20"-168"0,0-20-201 16,-1 11-12-16,1-11-120 0,0 0 8 15,0 0-89-15,0 0-15 0,0 0-18 0,18-11-2 16,-8 1-12-16,2-2-12 0,2-3-11 0,2-1-6 15,3-5-10-15,1 3-5 0,1-2-6 16,0 3-11-16,-1-1-23 0,3 2-44 0,-6 3-16 16,1 0-52-16,-2 1-62 0,2 3-54 0,-4 3-57 15,-1 1 3-15,-13 5-252 0,22-4-36 0</inkml:trace>
  <inkml:trace contextRef="#ctx0" brushRef="#br0" timeOffset="160600">25561 4751 482 0,'3'12'632'0,"1"-1"-75"0,0-3-123 15,-4-8-83-15,8 11-83 0,-8-11-64 16,0 0-36-16,24-1-38 0,-9-5-24 0,2-5-21 16,7-3-19-16,0-2-13 0,0-2-8 0,3-1-17 15,-3 3-39-15,1-1-77 0,-1 1-108 0,-5 7-107 16,-2-1-42-16,-3 3-448 0,-3-1-334 0</inkml:trace>
  <inkml:trace contextRef="#ctx0" brushRef="#br0" timeOffset="167012.99">23271 2314 39 0,'0'0'167'0,"0"0"29"16,0 0-28-16,0 0-25 0,0 0-12 0,0 0-29 16,-14-4-10-16,14 4-11 0,0 0-17 15,0 0-4-15,0 0 1 0,0 0-25 0,0 0 28 16,-11-5-17-16,11 5 6 0,0 0-13 0,0 0 22 15,0 0-24-15,-17 0 4 0,17 0-7 0,0 0 8 16,0 0-8-16,-23 0 10 0,23 0-6 0,-16 5-6 16,16-5 8-16,-18 2 7 0,18-2 1 0,-20 5-3 15,20-5 5-15,-20 2-14 0,20-2 5 0,-23 6-15 16,23-6 16-16,-22 6-21 0,22-6 18 16,-28 6-28-16,28-6 28 0,-23 8-30 15,23-8 22-15,-23 7-20 0,12-3 17 0,-2 0-26 0,-1 2 27 16,1 0-21-16,-1 0 22 0,1 1-31 0,-2 0 33 15,-3 1-30-15,3 1 32 0,-2 1-32 16,2-1 34-16,-2 1-42 0,2 2 44 0,-2-2-37 16,2 1 29-16,0 0-32 0,-1 0 35 0,2-1-32 15,0 1 34-15,0 1-28 0,1-3 32 0,3 0-36 16,-3 4 34-16,2-2-34 0,-2-1 40 0,0 3-37 16,3 1 30-16,-3-2-15 0,2 2 24 0,-1 0-27 15,2 1 28-15,0 0-20 0,-3-1 17 0,4 2-25 16,0 0 20-16,-1 1-19 0,1-2 23 15,0 1-6-15,1 2 10 0,-2 0-11 0,4-1 10 16,1-2 1-16,-2 0-1 0,3 1 2 16,-2-1-3-16,4-2-2 0,-1 2-1 0,0-1 1 15,2-2 46-15,0 1-51 0,-1 0 39 0,2-1-51 16,0 5 37-16,2-5-40 0,-1 0 37 0,2 2-42 16,-1 1 35-16,2 0-37 0,0 0 3 0,1 1 3 15,1-2-3-15,-2 1 26 0,5 1-28 0,0 0 3 16,-1 1 5-16,2-2-1 0,1 0-3 0,0-1 11 15,0 0-7-15,3 0 1 0,-1-2-5 0,2 2 0 16,-1-3-1-16,3 0-3 0,-3 1 1 0,3-4-5 16,-1 3 4-16,1-3 7 0,0-1-4 15,0 1-8-15,-1-1 9 0,0-4-4 0,2 3 7 16,-1-3-9-16,1 2 6 0,0-5-11 0,1 2 9 16,0-1-19-16,0 0 13 0,0-1 5 15,-1 0-5-15,1-1-6 0,-1 0-2 0,1-1 7 16,3-2 0-16,1 1 0 0,-2-2-3 0,2 0-1 15,0 1 1-15,-2-1-2 0,2-2-2 0,2 0 8 16,-2 1-9-16,-1-2 1 0,2 1-6 0,-1 0 6 16,0 0 0-16,-2-3-1 0,1 3-4 0,0-2 3 15,-2 1-2-15,1-2 1 0,-1 0-1 0,-1 2-6 16,1-1 4-16,-1-1 2 0,1-1 2 0,-3 3-2 16,2-1 3-16,-2-3-2 0,0 0 0 15,1 2 0-15,-2-3 2 0,0 2-3 0,-2-1 2 16,3-1-5-16,-4 0-1 0,2 1 6 0,-2-2-1 15,-2 0 0-15,3 1 2 0,-2-3 1 16,-1 0-3-16,-1 1 6 0,1-1-8 0,-2-2 11 16,0 2-9-16,-2-2 6 0,-3-1-3 0,3 2 9 15,-3 0 7-15,-1-1 12 0,0 0 2 0,-1 1-1 16,-2-1 1-16,0-1 6 0,-2 0-1 0,-1-3 4 16,-1 0 2-16,-1 3 2 0,0-3-3 0,-1 1-6 15,-1 1 10-15,0-1-29 0,-2-1-3 0,2 2-1 16,-2-1 2-16,-1 2 3 0,1 1 2 0,0-1 8 15,0 3-3-15,-1 0-5 0,1-1-5 0,-1 2 1 16,-3 0-25-16,4 1 21 0,-5 1-20 16,3 0 16-16,2 1-27 0,-5 3 15 15,1-4-28-15,-2 2 26 0,-1 1-33 0,2 2 15 16,-4 0-23-16,2 0 17 0,-2 0-20 0,-3 3 0 16,0 1-52-16,-1-2-15 0,-1 2-10 0,-3 1-49 15,-1 2-37-15,1 1-28 0,-2 1-65 0,-2 4-41 16,0 3-44-16,-1 0-42 0,0 0-35 0,3 5-343 15,4-1-363-15</inkml:trace>
  <inkml:trace contextRef="#ctx0" brushRef="#br0" timeOffset="167986.99">23423 3224 354 0,'0'0'368'0,"-15"-10"-105"0,15 10-41 15,-13-9-36-15,13 9-36 0,-21-5-29 16,21 5-15-16,-23-4 0 0,23 4-3 0,-26-1-5 0,26 1-10 16,-26 0-14-16,26 0-3 0,-28 4-7 15,9-3-8-15,3 2-5 0,-1 1-11 0,-1 0-1 16,-1 2-2-16,-3 1 0 0,3-1-2 16,-2 1 4-16,1 1 2 0,-2-1-4 0,2 1 12 15,-2 3-5-15,1-2 13 0,-4 5 1 0,1 1-2 16,1-3 0-16,-1 2-6 0,1 3-4 0,2-2 2 15,-2 2-7-15,3 1-5 0,-2 0-1 0,4 0 0 16,-1 3-6-16,2-2 7 0,1 3-1 0,0-1-2 16,1 1-3-16,4-2 1 0,-3 4 1 0,5-2 3 15,0-3 46-15,-1 3-48 0,2-1 47 0,1 1-57 16,2 2 49-16,1-3-9 0,-2 0-7 0,4 3-12 16,0-4-40-16,2 1 49 0,0-2-48 15,0 4 44-15,4-1-36 0,-1 2 44 0,3-1-42 16,0 1 36-16,1-1-36 0,1-2 28 15,2 1-24-15,1 4 27 0,2-2-24 0,4-2 19 16,-1 1 3-16,1-2-16 0,3-2-31 0,-2-1 30 16,-1-3-18-16,-1 1 9 0,7-1 0 0,-2-4-3 15,-1 0-16-15,-1-2 18 0,3-1-24 0,0-1 25 16,0-2-21-16,1-3 19 0,1-2-18 0,1 0 16 16,1-2-22-16,0-3 21 0,4-3-17 0,3-1 17 15,-1-2-21-15,0-4 19 0,3-1-15 0,-2-2 13 16,0 0-14-16,-1-4 14 0,1 1-5 0,1-2 5 15,-2-1 1-15,-2 1-1 0,1-2 1 16,-3-2 36-16,0 1-33 0,-4 1 36 16,2-3-38-16,-2-1-1 0,-3-1 0 0,-1 1 6 15,0-1 8-15,-1 1 0 0,-3-4-2 0,-2 3 4 16,-1-2-1-16,-3 3 10 0,2 2 34 0,-5 1-12 16,-3 3 24-16,1-2-2 0,-2 3 5 0,-3 2-15 15,0-1 22-15,-3-2-33 0,-2 1 15 0,0-1-29 16,-4 4 13-16,0-3-30 0,-4-3 17 0,-2 1-32 15,0 2 18-15,-3 0-24 0,-1 2 18 16,1-1-27-16,-3 5-1 0,0-2 0 0,3 4-1 16,-3 1-1-16,1 4-1 0,-1-3-4 0,-4 7-6 15,1-2-7-15,-3 4-11 0,-3 3-36 0,1 0-39 16,-7 3-19-16,0 2-29 0,-1 2-63 16,-1 6 3-16,1 2-88 0,0 3-52 0,4 3-30 15,-6 8-62-15,4 3-10 0,3 2-433 0,7-6-518 16</inkml:trace>
  <inkml:trace contextRef="#ctx0" brushRef="#br0" timeOffset="168909">23381 4193 393 0,'-5'-10'428'0,"3"2"-112"0,-4-1-51 16,1-1-67-16,-1 0-40 0,2 2-30 0,-2 1-16 15,-1-2-10-15,2 1-15 0,-1 3 7 0,-2-4-2 16,1 2 26-16,-1 2-54 0,8 5 27 0,-17-11-56 16,17 11 37-16,-15-7-51 0,15 7 41 0,-19-3-47 15,19 3 52-15,-23 0-57 0,23 0 71 0,-31 4-58 16,13 1 67-16,-4 3-51 0,1-1 52 0,-1 2-53 15,-6 3 65-15,2 2-52 0,-2 1 57 0,-1 0-59 16,3 1 43-16,-2 0-61 0,3 3 46 0,-1 0-55 16,3 0 46-16,-1 0-53 15,2 1 54-15,3 0-49 0,0 1 44 0,1 0-39 16,2 1 48-16,4-2-43 0,2 0 36 0,-1 1-6 16,1 0-9-16,4 1-5 0,-1 1-8 0,2-1-6 15,0 3 19-15,0 0-28 0,1-1-3 0,2 1-4 16,0 1 1-16,0-1-3 0,2 0-2 0,0 1 0 15,0-1-3-15,2 0 2 0,1 0 0 0,-1-1-10 16,5 1 11-16,-2-4-2 0,1 4-4 0,3 4 2 16,0-8 0-16,0 2 1 0,1-1 0 0,4-5 0 15,-1 7 1-15,1-6-24 0,3 1 25 0,2 1 1 16,-4-6-8-16,3 0 35 0,6 3-37 0,0-2 30 16,-3-6-36-16,2 1 2 0,0-2 0 15,2-1 2-15,0 0 1 0,3-3-8 16,0-2-4-16,0 1 11 0,2-3 5 0,-1-3-1 15,7-1-1-15,-1-1 0 0,-2-2 3 0,2-2-4 16,-3-1-2-16,0-2-4 0,-1-2 5 0,-2-1-5 16,2-2 7-16,-3 1-1 0,0-2 0 0,2-1 0 15,-3-1 0-15,-2 1-1 0,3-3 32 0,-4 2-37 16,1 1 29-16,-3-3-24 0,1 1 35 0,-2-2-25 16,0 0 35-16,-3-1-24 0,1 0 30 0,-3-1 2 15,2-2-4-15,-4 0-27 0,2 0 33 0,-4-5-22 16,1 1 27-16,-3-2-3 0,-1 0 15 0,0-1 7 15,-1-2 12-15,-4-1 4 0,0-1 6 16,-3-1 6-16,-2 3 4 0,-3-1 0 16,-1 3 5-16,-3 0 2 0,-3 4-20 0,-2 1-27 15,-4 3 5-15,-2 0-30 0,-4 4 5 0,-4 2-24 16,0 2 7-16,-3 1-22 0,-2 2 10 0,-3 1-21 16,1 2 6-16,-2-1-28 0,-2 2-11 0,-1 3-49 15,0-1-42-15,-2 1-51 0,0 2-76 0,1 2-1 16,2 0-77-16,-2 4-63 0,3 2-88 0,0 3-129 15,1 2-65-15,2 1-330 0,-2 1-723 16</inkml:trace>
  <inkml:trace contextRef="#ctx0" brushRef="#br0" timeOffset="172321">22516 2544 181 0,'0'0'364'0,"0"0"-113"0,-5-9-65 16,5 9-16-16,-8-7-20 0,8 7-14 15,-9-7-31-15,9 7-4 0,-11-5 0 0,11 5 1 16,-15-6-10-16,15 6-4 0,-16-1-16 15,16 1 17-15,-19-3-35 0,19 3 22 0,-19 3-36 16,19-3 20-16,-22 5-34 0,8 2 22 0,1 0-37 16,-3 7 27-16,-1-2-44 0,2 3 38 0,-4 4-39 15,1 2 33-15,0 1-29 0,1 2 26 0,3-1-28 16,0 3 27-16,0-2-30 0,3 3 30 0,0-2-33 16,1-3 21-16,3 1 1 0,-1-2 7 15,3 1-2-15,-2-2-3 0,5 2-2 0,-1-3 0 0,3-2 30 16,0 3-40-16,0-1 37 0,3 0-41 0,2 2 4 15,1-4-2-15,1 2 14 0,2 0-2 16,3-3 9-16,-1 1 2 0,4 0 3 0,0-3-2 16,0 4-1-16,2-5-6 0,1 1-2 15,-3 0-3-15,3 2-38 0,-4-3 44 0,2 1-46 16,-5 0 45-16,2 1-33 0,-4 2 37 0,-3 3-37 16,-2-2 41-16,-1-1-29 0,-3 3 41 0,-3 1-11 15,-1 4 20-15,-3-2-5 0,-5 4-1 0,1 1 3 16,-2-2-6-16,-2 2-5 0,-1-2-6 0,1-1-2 15,-1 0 42-15,1 0-61 0,0-3 44 0,1-3-53 16,4-3 38-16,-2 1-48 0,3-2 54 0,0-3-52 16,3 0 47-16,0-4-54 0,0 0 53 15,6-8-57-15,-6 13 55 0,6-13-49 0,-5 9 47 16,5-9-45-16,0 0 60 0,-3 13-52 0,3-13 47 16,0 0-50-16,4 12 46 0,-4-12-54 15,7 8 52-15,-7-8-52 0,9 11 48 0,-9-11-55 16,11 10 61-16,-11-10-57 0,10 12 48 0,-3-5-50 15,0 1 50-15,0-1-50 0,0 1 54 0,0 1-55 16,-1 1 50-16,4-1-50 0,-3 4 50 0,0-2-50 16,2 1 52-16,0-1-50 0,0 2 3 15,0 2 0-15,1 2 10 0,-2-2 0 0,0 3 5 0,0 1-2 16,0 1 0-16,-1 0 8 0,-1 1-1 16,-1 3 1-16,1-2 2 0,-2 1 1 0,0 2 12 15,-1-2 6-15,-1 1 5 0,-2 1 34 0,2 0-37 16,-2 0 52-16,-2 0-51 0,2 0 49 15,-2 0-55-15,-1 1 27 0,2 1 7 0,-2 0 1 16,-2 1 2-16,3 0-1 0,-2-1 0 0,0 2 1 16,0-3-4-16,2 2-7 0,-1 1-4 0,-1 4-22 15,2-7 18-15,-2 3 4 0,1-2-3 0,1 0 3 16,1 1-5-16,-1 0-6 0,1-1-2 0,1-2-5 16,0 0-1-16,0-1-8 0,1-7-5 0,1 2-7 15,1-1 8-15,-2 0-1 0,2-3 1 0,2-1-4 16,-1-2 0-16,1 0-10 0,-1-2-13 0,4-1-17 15,-1-2-17-15,0 1-27 0,0-4-30 16,-7-4-93-16,20 8 2 0,-20-8-92 0,24 5-101 16,-24-5-43-16,29-7-440 0,-12 3-484 15</inkml:trace>
  <inkml:trace contextRef="#ctx0" brushRef="#br0" timeOffset="175063">22152 3812 35 0,'0'0'278'0,"0"0"-91"15,0 0-8-15,0 0-51 0,0 0-6 16,0 0-44-16,0 0 16 0,0 0-32 0,0 0 20 16,0 0-28-16,0 0 24 0,0 0-17 15,0 0 2-15,0 0-6 0,0 0-4 0,0 0 3 16,0 0 15-16,0 0-11 0,0 0 12 0,0 0 4 16,0 0 16-16,0 0-2 0,0 0 39 0,0 0-35 15,0 0 41-15,0 0-63 0,0 0 58 0,0 0-60 16,0 0 47-16,0 0-56 0,0 0 48 0,0 0-68 15,0 0 39-15,0 0-62 0,-11-5 49 16,11 5-48-16,-18 3 65 0,0 1-59 0,-4 2 53 0,-10 3-47 16,0 0 48-16,-6 3-59 0,-2 1 47 15,-12 2-61-15,-2 2 44 0,-2 0-49 0,0-1 55 16,-1-1-45-16,-1 1 44 0,0 0-53 0,3-4 52 16,3 2-43-16,8-5 49 0,5 1-52 0,-1-2 45 15,3 0-55-15,5-2 42 0,5-1-54 16,3-1 50-16,7 0-52 0,0-2 51 0,17-2-58 15,-26 5 45-15,26-5-81 0,-17 1 14 0,17-1-87 16,0 0 17-16,-17-4-75 0,17 4 0 0,0 0-5 16,-3-13-32-16,3 13-24 0,5-16-30 0,1 8 19 15,-1-4-91-15,3 1-171 0,0-1-5 0</inkml:trace>
  <inkml:trace contextRef="#ctx0" brushRef="#br0" timeOffset="175311.99">21233 3837 438 0,'0'0'574'0,"9"-11"-184"0,-9 11-48 15,5-8-122-15,-5 8 0 0,0 0-89 0,8-8 20 16,-8 8-75-16,0 0 21 0,0 0-62 16,0 0 34-16,5-7-53 0,-5 7 36 0,0 0-44 15,-2 9 43-15,2-9-52 0,-11 20 48 0,2-3-43 16,-1 1 45-16,-4 7-52 0,-1-1 51 0,1 2-51 16,-2-1 8-16,2 0 1 0,0-1 12 0,5-4-4 15,-1-1 8-15,2 1 0 0,0-3-4 0,1-2-4 16,6-4 9-16,-2 2 5 0,4-3 1 0,2 0 2 15,2-1-2-15,2-1-10 0,5-1-1 16,1 1 46-16,2-4-59 0,6 1-3 0,1-2-40 16,1-1-56-16,1 2-54 0,1-1-117 0,-1-1-87 15,-3 1-385-15,2 0-261 0</inkml:trace>
  <inkml:trace contextRef="#ctx0" brushRef="#br0" timeOffset="182184.99">9555 760 51 0,'0'-13'168'0,"-1"0"-29"15,-1 0-32-15,1 1-40 0,-1-2-12 0,-2 3-16 16,0-2-6-16,2 2-8 0,-2 0-2 16,0 2-8-16,4 9-4 0,-8-14-1 0,8 14-6 15,-10-12 2-15,10 12-4 0,-13-5 0 0,13 5 1 16,-15-4-3-16,15 4 1 0,0 0 0 0,-23 1 6 15,10 3-10-15,2 4 5 0,-6 2-2 0,-4 8 4 16,-2 5 6-16,1 3-2 0,-9 13 2 0,0 5-70 16,-2 5 88-16,1 4-78 0,0 2 86 0,3 4 4 15,1-2-2-15,1 1-2 0,4-4-20 0,5 2 24 16,3-4-9-16,3-9 13 0,6 2-8 16,0-2 9-16,3-1-11 0,0-1 12 0,6-3-10 15,-2-1 8-15,5-2-8 0,1-3-2 0,-1 0-1 16,3-6-2-16,4 1 4 0,0-3-15 0,2-1 12 15,0-4-2-15,4-1 4 0,3-1 0 0,0 0 6 16,2-4 0-16,2 1-20 0,1-2 14 16,1 0-21-16,-3 2 24 0,1 0 2 0,-2-1-9 15,2 2-2-15,-5 2-6 0,-1 0-1 0,-1 4-2 16,-3 1 0-16,-3 1-1 0,-4 0 1 0,-1 1 1 16,-5 1-10-16,0 1 28 0,-3 1-11 0,-1 4 4 15,-3 3-6-15,-5 2 0 0,0 2-6 0,-1 2 6 16,-4-1-6-16,1 1 4 0,-6 7-11 15,0-1 8-15,-2 0-10 0,3-10 19 0,2 0-31 16,-1-1 22-16,-1-1 4 0,4-3-13 0,0-3-1 16,1-3-1-16,4-6-1 0,3-1-4 0,-1-4 0 15,3-3 0-15,1-1 1 0,-1 0-1 0,4-10 2 16,0 14-7-16,0-14 2 0,1 11 12 0,-1-11 4 16,8 11-5-16,-8-11 1 0,13 9 1 0,-4-3-5 15,-9-6 10-15,20 9 0 0,-6-4-5 0,3 1-1 16,-3-2 2-16,4 1 3 0,2 0-9 15,0 2-1-15,-1-2 7 0,2 0 0 0,-4 2 10 16,5 0-11-16,-4-1 36 0,1 2-44 0,-1 1 36 16,-2-1-42-16,2 4 41 0,-4-2-40 15,1 5 41-15,-2-3-44 0,0 3 43 0,-1 1-44 16,-2 1 6-16,1 1 4 0,-3 1 5 0,-2 3-9 16,2 0 7-16,-2 0 5 0,-1 2 2 0,1 2 2 15,-3-1 6-15,1 4 1 0,0 3-2 0,0 0 1 16,1 1 0-16,-2 2-3 0,-2 0 3 0,0-2 8 15,0 3 45-15,1-1-55 0,-1 2 46 0,-1-7-47 16,0 6 48-16,0 0 2 0,0 0-57 0,0-4 43 16,0 4-48-16,1 0 47 0,1-7-49 0,-2 1 45 15,2 1-52-15,1 3 45 0,-2-1-49 16,4-1 50-16,0 0-44 0,0-2 42 0,-1-3-51 0,4 3 51 16,-3-5-49-16,5 2 44 0,-2-4-47 15,1 1 46-15,0-5-49 0,2 1 51 0,2 0-42 16,2-3 45-16,-2-1-2 0,4-4-6 0,-2 1-7 15,5-4-6-15,1-2-3 0,1-3-24 16,1-2-36-16,2-2-46 0,2-2-103 0,6-6-16 16,2-3-142-16,3-5-88 0,-2-1-410 0,10-12-432 15</inkml:trace>
  <inkml:trace contextRef="#ctx0" brushRef="#br0" timeOffset="189265">14573 5161 76 0,'5'-7'137'0,"-5"7"6"0,9-13-118 0,-4 5-155 15,-5 8 44-15</inkml:trace>
  <inkml:trace contextRef="#ctx0" brushRef="#br0" timeOffset="190475.99">13329 2554 23 0,'0'0'121'15,"0"0"-39"-15,0 0 5 0,0 0-66 0,0 0 10 16,0 0-94-16,-11-7-40 0,11 7 34 0</inkml:trace>
  <inkml:trace contextRef="#ctx0" brushRef="#br0" timeOffset="190883">13464 2404 190 0,'0'0'230'0,"0"0"-51"16,0 0-111-16,0 0 40 0,0 0-32 0,9-7 8 16,-9 7 30-16,0 0 3 0,0 0-14 15,0 0-13-15,0 0-19 0,0 0-19 0,10-5-16 16,-10 5-7-16,0 0-4 0,0 0-5 0,9-6-3 15,-9 6 2-15,0 0 7 0,0 0 4 0,14-6 0 16,-14 6 9-16,0 0 2 0,0 0 5 0,0 0-1 16,10-3 13-16,-10 3 4 0,0 0-6 0,0 0 14 15,0 0-22-15,0 0 23 0,0 0-23 0,0 0 9 16,0 0-38-16,-5 9 31 0,-1-3-19 0,-3 2 24 16,-4-1-40-16,-2 4 35 0,-2-1-41 0,-1 3 31 15,-1-1-36-15,-4 4 26 0,-1-1-33 16,1 2 31-16,0-4-33 0,-3 3-11 0,2-2 13 15,0 3-2-15,1-2 7 0,1-3-5 16,4 0 4-16,0-1 2 0,-1-1 2 0,4 0 1 16,2-3-5-16,0 1-3 0,3-3 2 0,1 2 1 15,9-7 28-15,-13 8-36 0,13-8 22 0,-10 6-24 16,10-6 27-16,-9 6-47 0,9-6-15 0,0 0-16 16,-6 11-29-16,6-11-35 0,0 0-25 0,0 0-12 15,0 0-39-15,0 0-24 0,18-5-256 0,-4-8 72 16</inkml:trace>
  <inkml:trace contextRef="#ctx0" brushRef="#br0" timeOffset="191138.99">13303 2420 176 0,'10'-11'418'0,"-2"-2"-97"16,-2 4-49-16,-1 0-10 0,-5 9-74 15,10-14-1-15,-10 14-47 0,8-9 7 0,-8 9-20 16,4-9-20-16,-4 9-43 0,0 0 25 0,7-9-48 16,-7 9 24-16,0 0-43 0,0 0 13 15,0 0-27-15,0 0 26 0,-22 9-38 0,6 5 26 16,-5 3-26-16,-6 6 31 0,0 3-40 0,-11 7 39 15,-2 1-35-15,-2 1 33 0,1 0-36 0,0 2 35 16,-1-3-31-16,5-2 30 0,8-6-31 0,1-5 34 16,2 1-36-16,7-4 25 0,2-4-30 0,4-2 36 15,4-3-40-15,2-1 45 0,7-8-39 0,-3 13 36 16,3-13-31-16,7 8 30 0,-7-8-33 0,25 5 33 16,-4-4-34-16,4-2 31 0,6 0-31 15,5-3 36-15,2 0-40 0,-1 1 25 0,4-1-13 16,-3 1 12-16,1 2-61 0,0 2-34 0,-3 4-97 15,-3-3-150-15,-1 6-306 0,0 4-172 0</inkml:trace>
  <inkml:trace contextRef="#ctx0" brushRef="#br0" timeOffset="192857.99">13446 1589 256 0,'-12'9'332'0,"1"-5"-12"15,2 1-79-15,9-5-2 0,-19 7-77 0,19-7-9 16,-17 6-41-16,17-6 21 0,-14 5-46 0,14-5 15 16,0 0-18-16,-14 5-17 0,14-5-15 0,0 0-14 15,-11 5-30-15,11-5 22 0,0 0-43 0,0 0 45 16,0 0-16-16,0 0 6 0,20-1 2 15,-2-5-2-15,5-1-6 0,10-4 1 0,2-3 3 16,4-1-6-16,14-4 0 0,-2-2-1 0,5 0 2 16,-1-2-2-16,0 1-1 0,0 0-2 15,-2 0-1-15,-2 3 4 0,-2 0-10 0,-9 4-1 16,-3 1 9-16,-2 2-4 0,-3 2-3 0,-4-2-2 16,-7 5 3-16,0 1 0 0,-8 2-4 0,-13 4-1 15,21-4 1-15,-21 4-1 0,0 0 0 0,0 0-8 16,7 5 4-16,-12 3 7 0,-6 4-3 0,-8 0-3 15,-4 5 24-15,-7 4-38 0,-2 0-5 0,-7 4-10 16,-5 0-9-16,0 0-29 0,3 0 19 0,-5-2-25 16,5-1 40-16,4-3-30 0,0-2 36 0,1-1-26 15,1-1 30-15,0 0-17 0,2-3 36 16,0 3-23-16,2-5 32 0,0-1-14 0,3 1 14 16,5-1-22-16,0-1 28 0,-1-2-11 15,6 2 27-15,-1-2-19 0,5-2 35 0,0 1-30 16,14-5 32-16,-20 5-30 0,20-5 36 0,-15 5-36 15,15-5 30-15,0 0-36 0,-15 7 18 0,15-7-25 16,0 0 20-16,0 0-15 0,0 0 40 0,0 0-28 16,0 0 26-16,17-10-10 0,-2 3-5 0,4-2-4 15,10-4-6-15,3-2-1 0,4-1-2 0,9-4-6 16,3-2 4-16,1-1 4 0,3 1-12 0,2-3 7 16,-1 2 1-16,0 0-1 0,-2 0 33 15,-1 0-35-15,1 2-2 0,-5 1 1 0,-9 3 1 0,-4 3-3 16,-2 1 1-16,-3 1-1 0,-6 3-3 15,-5 1 0-15,-2 4 7 0,-5-1-7 0,-10 5 1 16,17-7 7-16,-17 7-12 0,0 0-2 0,0 0 5 16,0 0-3-16,0 0-3 0,-17 9 0 0,-2 1-16 15,-5 2-13-15,-6 3-18 0,-2 1-18 16,-3 1-6-16,-4 1-48 0,-4 2-8 0,5 0-36 16,0-3-50-16,3 1-41 0,-1-2-233 0,1 1 52 15</inkml:trace>
  <inkml:trace contextRef="#ctx0" brushRef="#br0" timeOffset="193203">13325 1780 391 0,'-15'6'420'0,"2"2"-157"0,1-5-22 0,12-3-78 16,-18 8-20-16,18-8-51 0,-15 4 7 0,15-4-41 16,0 0 20-16,-15 7-40 0,15-7 40 0,0 0-28 15,0 0 30-15,0 0-34 0,0 0 29 0,11-3-34 16,6-1 19-16,3-5-13 0,7-4-8 0,3 1 2 15,5-3-17-15,2-1 0 0,9-6-7 16,4 2 0-16,1-5 5 0,2 2-5 0,0-1-1 16,1-3 2-16,-2 3 5 0,-1 0-6 0,-1 1 1 15,-1 0 2-15,-12 8-2 0,-4-2-3 0,0 3-6 16,-3 2 6-16,-4-3 3 0,-4 6-6 0,-4 1 6 16,-4 1-2-16,0 0-12 0,-14 7 1 15,18-7 5-15,-18 7 2 0,14-6-5 0,-14 6 1 16,13-4-3-16,-13 4 0 0,0 0 0 0,10-6-6 15,-10 6-2-15,0 0 3 0,0 0-5 0,12-5-5 16,-12 5 5-16,0 0 21 0,0 0-36 0,0 0 8 16,0 0-1-16,0 0-19 0,0 0-23 0,11-4-29 15,-11 4-31-15,0 0-73 0,0 0-71 0,0 0-100 16,0 0-168-16,0 0-13 0</inkml:trace>
  <inkml:trace contextRef="#ctx0" brushRef="#br0" timeOffset="196585">14646 4396 172 0,'0'0'284'0,"-1"-11"-25"16,1 11-28-16,0 0-46 0,0-14-15 0,0 14-25 15,0-12-24-15,0 12-16 0,1-9-4 0,-1 9-4 16,0 0-11-16,2-13 6 0,-2 13-24 0,0 0 6 16,0 0-26-16,3-12 23 0,-3 12-38 0,0 0 21 15,0 0-36-15,0 0 21 0,0-9-32 0,0 9 19 16,0 0-29-16,0 0 25 0,0 0-24 0,0 0 24 16,0 0-27-16,10 9-11 0,-10-9 11 0,8 17 36 15,-3-3-37-15,3 0 36 0,-2 4-4 0,1 2-9 16,-1-1 12-16,1 3-16 0,1-3-2 0,-4 2 35 15,3 1-34-15,-2 0 22 0,0-5-45 16,1 4 40-16,-3-4-34 0,-1-1 36 16,2 0-47-16,-1-3 47 0,-1 0-42 0,-2 0 40 15,3-2-40-15,-3-11 3 0,1 18 1 0,-1-18 5 16,3 15 13-16,-3-15 1 0,2 10 17 0,-2-10 77 16,0 0-31-16,0 13 86 0,0-13-70 0,0 0 29 15,0 0-65-15,0 0 28 0,-10-16-58 0,3 2 30 16,1-7-51-16,-3-8-2 0,2-4 0 0,-1-4-2 15,0-3-1-15,3-4-2 0,0-3-14 0,4 1 14 16,1-1 4-16,2 4-4 0,2 1-1 0,4 3 4 16,-3 3 2-16,3 4 2 0,-1 3-4 15,2 7-4-15,0 1-2 0,1 3-1 0,3 2 7 16,-1 4 2-16,0 2-4 0,0 3 0 0,-12 7 1 16,27-1 1-16,-12 5 2 0,4 4-1 0,0 6-4 15,3 6 2-15,-2 5 5 0,1 5 1 0,-2 3-2 16,-2 1 6-16,-2 2-6 0,-1 3-3 0,0-3 1 15,0 3 49-15,-4-4-55 0,1 1 47 0,0 0-54 16,-2-5 46-16,0 1-12 0,0-2-51 0,-4-5-65 16,2-4 5-16,0 1-68 0,-3-4-30 15,2-3-67-15,-1-1-76 0,-2-5-444 0,-3-9-299 16</inkml:trace>
  <inkml:trace contextRef="#ctx0" brushRef="#br0" timeOffset="197034.99">15866 3990 71 0,'3'-19'666'0,"-2"3"-257"0,-1 2-39 16,-1 0-122-16,-2 0-26 0,-3 5-78 0,0-2 18 16,-1 3-62-16,-2 1-2 0,9 7-11 0,-20-10-13 15,20 10 39-15,-22-2-72 0,22 2 40 0,-20 2-62 16,8 4 44-16,3-2-61 0,0 4-6 0,4 2-8 16,-1 0 10-16,3 1 9 0,3 0-3 0,0 2-4 15,3-1 0-15,4 2 4 0,0-1-2 0,3 2 1 16,4 0 0-16,-1 0-3 0,2-2 2 0,2 1 0 15,1 0 1-15,-3-2-2 0,3 2 2 0,-3-1 0 16,2 0-11-16,-3 1 2 0,-1 0 8 0,-2 0-7 16,-2 1 8-16,-1-3 3 0,-3 2-1 15,-4 1 2-15,-1-2 2 0,-1 4-3 0,-6 4-2 16,-1-4-2-16,-4 1 0 0,-2 1 0 0,-4-1 1 16,0-2-7-16,2-4-3 0,-4-1-20 0,0-1-20 15,2-5-18-15,2-2-40 0,16-3-40 0,-30-5-71 16,16-7 1-16,4-1-28 0,0-8 7 0,3-3-20 15,6-5-178-15,2 0 159 0</inkml:trace>
  <inkml:trace contextRef="#ctx0" brushRef="#br0" timeOffset="197208.99">15769 4055 727 0,'9'-21'211'0,"-2"3"24"0,-2 3 21 0,-1 5-24 15,-2-1 20-15,-2 11-75 0,8-16 15 0,-8 16-74 16,2-11 32-16,-2 11-77 0,0 0 30 0,4-10-57 16,-4 10 49-16,0 0-47 0,0 0-13 15,-6 16-2-15,-1-7 1 0,2 7-9 0,-1 4 0 16,-2 4-8-16,-2 7-4 0,1 2 1 0,-1 2-3 15,-2 1-2-15,2 3-3 0,1 1 1 0,-2 0-3 16,2-1-8-16,0 1 45 0,2-2-62 0,0-3 19 16,4-3-82-16,1-6-16 0,2-5-49 0,1-1-61 15,1-4-53-15,2-7-43 0,4 0-284 0,-8-9-124 16</inkml:trace>
  <inkml:trace contextRef="#ctx0" brushRef="#br0" timeOffset="197434.99">15958 3878 539 0,'4'-20'574'0,"-1"3"-186"16,-1 2-95-16,0 2-54 0,-1 2-46 0,0 2-43 15,-1 9-25-15,3-17-29 0,-3 17-29 0,1-10-25 16,-1 10-8-16,0 0 7 0,0 0-13 0,0 0 0 16,13 5 47-16,-8 5-59 0,1 4 47 0,1 8-57 15,3-1 47-15,-1 9-56 0,0 3 46 0,1 4-55 16,0 0 5-16,-1 1-2 0,-1 3 4 0,2-3 1 15,-2 2-14-15,1-4 9 0,-1 0-18 16,0-5-13-16,1 1-29 0,0-4-40 0,-3-6-67 0,2-3-71 16,-3-4-97-16,2-3-236 0,-2-1-108 15</inkml:trace>
  <inkml:trace contextRef="#ctx0" brushRef="#br0" timeOffset="197577">16164 4201 445 0,'-4'-9'532'15,"-1"-1"-133"-15,5 10-103 0,-6-15-63 0,6 15-45 16,-7-11-39-16,7 11-27 0,-5-10-25 0,5 10-21 16,-5-9-4-16,5 9-36 0,3-11-11 0,-3 11-48 15,7-14-15-15,0 7-85 0,3-1-82 0,3-1-110 16,1-2-252-16,2 1-86 0</inkml:trace>
  <inkml:trace contextRef="#ctx0" brushRef="#br0" timeOffset="197966.53">16443 3933 425 0,'0'0'520'0,"0"0"-104"0,0 0-144 0,0 0-26 0,0 0-90 15,0 0 7-15,0 0-68 0,-13 5-19 0,13-5-17 16,-5 12-9-16,5-12-17 0,-3 13-4 16,2-2 2-16,1-11-7 0,1 21-3 15,-1-8-3-15,3-3-5 0,2 6-2 0,-3-5-2 0,5 0-8 16,-3-1 5-16,-1 0-7 0,3-1 12 0,-1-2-7 15,-5-7 6-15,9 13 0 0,-9-13-3 16,11 7 7-16,-11-7-7 0,0 0-6 0,0 0 1 16,18-2 0-16,-18 2-1 0,10-10 1 0,-6 1-1 15,-1-4-2-15,-1 2-1 0,-2-4-3 0,0 0 37 16,-2-2-47-16,-1-1 43 0,0 3-36 0,0-1 34 16,-4 4-41-16,4 0 39 0,-4 3-40 0,7 9 38 15,-13-11-40-15,13 11 40 0,0 0-39 0,-25 7 42 16,12 1-42-16,-1 7 8 0,-1 3 3 0,1 3 2 15,-2 5 1-15,3 1 10 0,3-1-9 0,0 2 1 16,4-5 2-16,2 1-2 0,1-2 4 16,3-2-3-16,4 0-2 0,4 1-3 15,3-7-12-15,3 0-27 0,4-4-25 0,1-4-48 16,6-3-58-16,0-4-22 0,7-7-71 0,-1-5-282 16,1-2-55-16</inkml:trace>
  <inkml:trace contextRef="#ctx0" brushRef="#br0" timeOffset="198420.53">16873 3647 468 0,'0'-22'486'0,"0"6"-89"0,0 0-94 0,0 3-53 16,0 4-45-16,0 9-41 0,-4-16-34 0,4 16-18 15,0 0-60-15,0 0 20 0,0 0-10 0,-14 4-9 16,12 4-11-16,-1 5-7 0,-2 3-7 0,4 6-6 16,0 5-3-16,1 0 44 0,0 11-54 0,0 1 38 15,2 3-48-15,-1 1 43 0,3 5-55 16,-1 0-1-16,1 1 8 0,0 0 2 0,2 0 0 15,-2-1 1-15,1-2-1 0,-1-1 0 0,0-3 46 16,-1-1-56-16,1-5 54 0,0-3-65 16,-3-6 49-16,-1-4-63 0,1-4 51 0,1-4-46 15,-2-1 47-15,0-5-71 0,0-9 10 0,0 0-25 16,-3 11 20-16,3-11-6 0,0 0 6 16,-7-12 13-16,3-3 5 0,0-8-29 0,-4-8 34 0,2-6 16 15,-3-3 3-15,1-6 1 0,1-11 14 16,0 10 15-16,2-1 43 0,3 3-22 0,-1 5 38 15,0 3-46-15,2 1 45 0,1 10-57 0,0 1-4 0,3 1-3 16,1 2-4-16,2 6-1 0,-1-1 1 16,1 4 0-16,2 1-14 0,3 2 6 0,0 0 13 15,2 5-11-15,-2 1-1 0,-11 4 10 0,28-3-8 16,-12 6 47-16,0 1-58 0,2 4 48 0,1 1-44 16,-6 0 39-16,4 5-54 0,-6-1 50 0,-1 2-49 15,-1 3 15-15,-6-3-10 0,-2 4-3 0,-1-1 1 16,-4 2 10-16,-2 4-7 0,-3-3 1 0,-1 0-7 15,-2-2-20-15,1-2-23 0,-1-2-41 0,1-1-62 16,1-7-86-16,10-7-117 0,-17 4-199 16,17-4-84-16</inkml:trace>
  <inkml:trace contextRef="#ctx0" brushRef="#br0" timeOffset="198703.55">17200 3684 329 0,'8'-5'616'16,"1"-2"-173"-16,-9 7-115 0,13-9-68 0,-13 9-52 15,0 0-40-15,11-8-31 0,-11 8-21 0,0 0-11 16,0 0-18-16,0 0-14 0,4 9-7 0,-4-9-17 16,0 12-12-16,0-12-1 0,3 17-7 0,-1-5-5 15,1-1-5-15,3 1 42 0,2 2-58 0,1 1 48 16,1-2-58-16,5 1 50 0,0-2-58 0,2 1 48 16,0-2-51-16,0 0 53 0,2 0-59 15,-4-2 54-15,3 0-49 0,-4-2 48 0,-1 1-51 16,-2-3 47-16,-2 2-46 0,-1-1 52 0,-2 2-28 15,-6-8 62-15,7 15-51 0,-7-15 47 16,-4 18-63-16,-1-6 6 0,-7 2-6 0,-2 0 0 16,0 0-7-16,-4-1 2 0,-1-1-6 0,-2 0-39 15,-2-3-49-15,2-1-29 0,-3 0-59 0,2-4-63 16,0-3-148-16,2-4-287 0,-2 1-213 0</inkml:trace>
  <inkml:trace contextRef="#ctx0" brushRef="#br0" timeOffset="199092.06">16052 4695 716 0,'-12'8'529'0,"3"-1"-177"0,3 0-35 0,6-7-112 16,-14 9 5-16,14-9-98 0,-9 8 35 0,9-8-74 16,0 0 61-16,0 0-35 0,0 0 65 15,0 0-45-15,0 0 26 0,28-2-12 0,-5-6-23 16,9-5-16-16,6-1-13 0,13-5-60 0,4 0 46 16,5-4-43-16,3 0 44 0,3-3-46 0,3 0 51 15,4-1-50-15,-1-2 47 0,2 2-46 0,1-1-6 16,-2-1 2-16,1 1-4 0,-5 3-8 0,-5 3-4 15,-4 1-3-15,-5 4-5 0,-14 2-8 0,-4 6-12 16,-6-1-11-16,-7 3-23 0,-4 1-6 0,-4 3 4 16,-16 3-1-16,19-1-21 0,-19 1-23 0,0 0-26 15,3 10-22-15,-10-1-7 0,-8 3-17 16,-6 8-16-16,-7-3-38 0,-4 1-33 0,-2 2-79 0,-12 5-245 16,0-1-120-16</inkml:trace>
  <inkml:trace contextRef="#ctx0" brushRef="#br0" timeOffset="199513.06">16177 4853 55 0,'-27'9'667'0,"7"0"-228"0,-1 0-92 0,3-1-91 15,3-1-46-15,2-2-41 0,2-1-32 0,11-4-27 16,-17 7-22-16,17-7-14 0,-9 6 8 0,9-6 5 16,0 0 76-16,0 0-58 0,16 1 66 0,5-3-63 15,10-6 37-15,10-4-57 0,11-2 56 0,8-6-67 16,10-1 44-16,1-3-50 0,4-1 37 15,2-4 0-15,2 0-19 0,19-5-15 0,-22 5-3 16,2 3-40-16,-3-2 21 0,-2 3-36 0,-3 1 24 16,-7 3-36-16,-4 1 27 0,-6 2-31 0,-14 6 29 15,-5 1-31-15,-2 0 26 0,-6 6-32 0,-5-2 29 16,-7 3-28-16,2-2 19 0,-16 6-22 16,20-4 33-16,-20 4-18 0,17-7 28 0,-17 7-13 15,0 0 15-15,18-4-10 0,-18 4 8 0,0 0-15 16,11-4 5-16,-11 4-12 0,0 0 2 0,0 0-2 15,0 0-1-15,16-3-13 0,-16 3 11 0,0 0-12 16,0 0 11-16,0 0-11 0,0 0 9 0,0 0-10 16,15-4 11-16,-15 4-11 0,0 0 9 15,0 0-10-15,0 0 9 0,0 0-6 0,0 0 8 16,0 0-16-16,0 0 11 0,0 0-32 0,0 0 6 16,0 0-46-16,0 0 21 0,0 0-57 0,0 0-13 15,15 3-11-15,-15-3-24 0,0 0-22 0,0 0-29 16,-7 7-5-16,7-7-39 0,0 0-67 0,-8 9-39 15,8-9-427-15,0 0-319 0</inkml:trace>
  <inkml:trace contextRef="#ctx0" brushRef="#br0" timeOffset="204500.06">17857 3771 359 0,'0'0'467'0,"0"0"-113"0,0 0-50 15,0 0-43-15,0 0-67 0,-11 5 14 0,11-5-61 16,0 0 49-16,0 0-71 0,0 0 38 0,0 0-51 16,0 0 27-16,0 0-47 0,0 0 37 0,0 0-68 15,0 0 39-15,0 0-61 0,-13 4 32 0,13-4-56 16,0 0 38-16,0 0-57 0,0 0 49 0,0 0-53 16,0 0 50-16,0 0-42 0,0 0 71 0,26-5-44 15,-7-2 60-15,4-2-48 0,7-4-1 0,2-1-2 16,5-5-5-16,9-2-5 0,2-3-2 0,-1 1-6 15,-1-1-3-15,-2 2-2 0,-8 1-1 0,-1 3-4 16,-2 0-2-16,-1 2-1 0,-4 2-3 0,-6 4-4 16,-4 0-1-16,0 3 1 15,-7 0-3-15,1 2 2 0,-12 5-3 0,15-7-2 16,-15 7-6-16,0 0-19 0,0 0-44 0,0 0-38 16,0 0-36-16,0 0-25 0,0 0-27 0,-14 11-4 15,1-4-26-15,-1-2-14 0,0 1-24 0,3-2 1 16,11-4-14-16,-23 1-243 0,23-1-12 0</inkml:trace>
  <inkml:trace contextRef="#ctx0" brushRef="#br0" timeOffset="204737.06">18349 3403 581 0,'-2'-16'437'0,"2"16"-46"0,-2-11-124 15,2 11-9-15,0 0-78 0,-2-12 8 0,2 12-74 16,0 0 0-16,0 0-44 0,-3-11 9 0,3 11-50 16,0 0 23-16,0 0-33 0,0 0 26 15,0 0-38-15,0 0 31 0,17 4-34 0,-17-4 35 16,19 10-25-16,-5-5 36 0,3 3-10 0,1 0 2 15,1 0-9-15,-1 4-2 0,-1-3-6 16,0 1-6-16,1 2 3 0,-4 3-5 0,0-1-4 16,-5 3 1-16,-1 1-1 0,-2 4-3 0,-5-4-6 15,-3 6 2-15,-6 1-3 0,-1 4 41 0,-5 0-80 16,-1 1 1-16,-4-1-91 0,1-3-90 0,-4 1-99 16,-1-5-94-16,5-3-223 0,0-2-165 0</inkml:trace>
  <inkml:trace contextRef="#ctx0" brushRef="#br0" timeOffset="-210122.66">14881 5083 201 0,'0'0'592'0,"-23"0"-178"0,23 0-83 0,0 0-75 16,0 0-32-16,-20 0-62 0,20 0-8 0,0 0-8 16,0 0-17-16,0 0-20 0,-19 0-6 0,19 0-8 15,0 0-6-15,0 0-14 0,0 0-8 0,0 0-7 16,0 0-17-16,0 0 4 0,3-13-4 0,10 4-4 16,5-2-5-16,8-5-5 15,2-1-10-15,2-1-1 0,5-4 42 0,6-3-55 16,1 1 42-16,0-1-52 0,-6 6 43 0,0 0-63 15,-2 0 58-15,1 1-55 0,-3 2 48 0,-2 3-67 16,-3 0 7-16,-4 5-83 0,-5 0 24 0,-3 4-48 16,-15 4 0-16,20-5-25 0,-20 5-4 0,0 0-6 15,8 10-25-15,-8-10 25 0,-11 21-6 0,-2-4 47 16,-6 2 11-16,-3 3 44 0,-3 3-9 0,-3 0 57 16,-2-1 10-16,-7 3 46 0,0 1 11 0,5-4 29 15,2-1 5-15,0-3 17 0,-1 1 9 0,5-1-13 16,1-3 6-16,2-1-5 0,4-2-5 15,4-5 8-15,2-2-6 0,3 1-10 0,1-1-6 16,9-7-10-16,-13 9-2 0,13-9 17 0,0 0 24 16,0 0 6-16,0 0 14 0,8 10 3 0,-8-10 0 15,24-7-6-15,-2 2-19 0,1-4-3 0,7-1 28 16,4-5-62-16,0 1 36 0,3-3-62 16,-1 0 37-16,11-3-72 0,-11 2-10 0,1 0-123 15,0 4-72-15,-1-2-155 0,-5 0-94 0,-1 3-333 16,-3 0-336-16</inkml:trace>
  <inkml:trace contextRef="#ctx0" brushRef="#br0" timeOffset="-204294.67">15000 3709 336 0,'0'0'278'0,"0"0"-60"0,-3-14-51 0,3 14-26 15,0 0-13-15,-2-11-24 0,2 11-19 16,0 0-10-16,-5-9 5 0,5 9-6 0,0 0-2 15,-7-8-11-15,7 8 1 0,0 0-10 0,-10-8-9 16,10 8 8-16,0 0-8 0,-14-4 3 0,14 4-20 16,0 0 10-16,-18 0-10 0,18 0 12 15,-19 4-12-15,19-4 14 0,-23 8-23 0,8-3 18 16,1 2-13-16,-4 1 7 0,1 1-2 0,-1 3 11 16,0-3-4-16,-2 4-2 0,1-1-10 0,-1 1-3 15,-2 2 1-15,0 3-3 0,0-3 34 0,2 3-41 16,-1-1-2-16,2 3 0 0,0-3 3 0,2 0-27 15,1 0 24-15,-2 5 8 0,1 0 1 0,2-1-12 16,1 1 3-16,-2 0 8 0,4 3-5 0,-2-1-2 16,2 2 4-16,-2 2 2 0,5 0-3 0,-1-2 2 15,1 4 0-15,0-1 0 0,1 0 1 0,3-4 4 16,1 3 5-16,-2-2 6 0,2 2 7 0,2 1 50 16,-1-2-61-16,3 0 43 15,-1 2-52-15,1 0 51 0,1 1-56 0,2-4 53 16,-1 3-49-16,2 3 46 0,1-5-48 0,-1 1 43 15,1-4-41-15,1 3 45 0,2 0-48 0,0-3 52 16,-2 0-49-16,3 0 4 0,0-2-2 0,1-1 6 16,-1 2 0-16,0-4 4 0,3 1 4 0,-1 1-3 15,-1-3-2-15,3 1 1 0,0-2 1 0,1-1-3 16,-1 0 3-16,1-1-1 0,1 0 40 0,-1-3-50 16,2 1 34-16,-1-1-35 0,0 0 40 0,2-2-43 15,-2-1 38-15,4 1-38 0,-3-2 34 0,2-1-35 16,-4 0 34-16,2-3-35 0,0 1 35 15,0 1-44-15,1-2 36 0,1-2-29 0,-2 1 27 16,2 0-27-16,0-2 22 0,-18-1-13 0,31 1 19 16,-13-2-23-16,1 0 15 0,0-2-4 0,0 0-1 15,4-1 2-15,-1-2-4 0,-2-1 0 0,2-2-2 16,2 2-3-16,-2-2 2 0,-1 0-8 0,0-1-3 16,2 0 0-16,-2-2-2 0,-1 1-2 0,2 1-2 15,-3-1-1-15,1-2 4 0,1 4-3 0,-2-4-1 16,0 1 5-16,0-2 1 15,-2 2-2-15,2 0 0 0,-1 0 2 0,1-3-13 0,2-3 18 16,-2 0 5-16,-3 3 6 0,2 0-1 16,0-4 8-16,0 0-13 0,-3-3 2 0,3 0 18 15,-4 1-30-15,2-4 24 0,-3 1-20 0,-1-1-1 16,0-1-3-16,-2-3-8 0,0 3 4 0,-2-2-5 16,-3 3 28-16,0 0-15 0,3 0 23 0,-6 0-17 15,2 0 10-15,-1-1-12 0,-1 0 10 0,-2-1-31 16,0 2 16-16,-1-4-22 0,-3 3 4 0,0-1-21 15,-2-4 7-15,1-2-16 0,-3 2 2 0,-1 0-12 16,-1 0 1-16,-2-1 5 0,2 0-7 0,-4 2 10 16,0 0 0-16,0 0 3 0,3 2-1 0,-3 2-19 15,1 1 25-15,0 1-20 0,0 3 24 0,2 2-22 16,-2 1 2-16,0 1 4 0,2 0 2 0,-5 1 0 16,2-1-4-16,-1 2 3 0,-3 1 1 15,3 1-2-15,-4-2 2 0,1 5 0 0,-3-3 4 16,-2 2-1-16,-1-2-4 0,2 3-1 0,-1 2 2 15,-5-3-3-15,5 2 0 0,-6 0 1 0,6 2-13 16,-3-1 12-16,2 2-9 0,0 0 18 0,-2 2-14 16,4 1-8-16,-3 1-105 0,3 2-3 15,-3 4-70-15,-1 4-73 0,-3 0-42 0,-1 4-383 16,2 3-256-16</inkml:trace>
  <inkml:trace contextRef="#ctx0" brushRef="#br0" timeOffset="-197731.67">16343 9330 35 0,'31'23'27'0,"8"7"-49"15,1-2 8-15</inkml:trace>
  <inkml:trace contextRef="#ctx0" brushRef="#br0" timeOffset="-195991.67">10769 11572 85 0,'-5'-8'598'0,"5"8"-213"0,0 0-51 16,-9-9-118-16,9 9-25 0,0 0-53 0,0 0-2 15,-6-8-54-15,6 8 6 0,0 0-37 16,0 0 9-16,0 0-35 0,-7-7 16 0,7 7-30 15,0 0 17-15,0 0-36 0,0 0 25 0,0 0-19 16,0 0 25-16,0 0-30 0,16 6 30 0,-16-6-23 16,26 9 29-16,-4-4-26 0,5 1 36 0,6 0-31 15,6-1 31-15,5 0-25 0,1-2 27 0,7 1-33 16,3-1 32-16,9-3-36 0,3 1 38 0,-12-1-38 16,1 0 37-16,-2 0-29 0,-1 0 33 0,0 0-34 15,-4 0 32-15,-3 0-31 0,-1 0 25 0,-4-1-28 16,-8 1 33-16,-3 0-31 0,-1 0 18 0,-5 0-22 15,-3 0 17-15,-21 0-17 0,32 0-16 16,-32 0 18-16,24 0 19 0,-24 0-25 0,19 0 27 16,-19 0-32-16,0 0 22 0,22 0-13 15,-22 0 6-15,0 0-21 0,0 0 17 0,18 0-15 16,-18 0 17-16,0 0-24 0,0 0 20 0,0 0-40 16,0 0-8-16,19 1-55 0,-19-1 5 0,0 0-54 15,8 8-68-15,-8-8-75 0,2 12-390 0,-2-12-206 16</inkml:trace>
  <inkml:trace contextRef="#ctx0" brushRef="#br0" timeOffset="-195046.67">13391 12908 126 0,'0'0'574'0,"0"0"-181"0,0 0-105 15,0 0-63-15,0 0-62 0,-17-3-7 0,17 3-49 16,0 0 12-16,0 0-39 0,0 0 28 0,0 0-39 15,0 0 33-15,-13-3-36 0,13 3 34 0,0 0-27 16,0 0 17-16,0 0-43 0,0 0 24 16,0 0-37-16,0 0 18 0,0 0-34 0,0 0 19 15,0 0-33-15,0 0 24 0,0 0-26 0,0 0 18 16,0 0-19-16,17-6 23 0,-3 3-24 0,7 3 23 16,6-4-23-16,7-1 21 0,2 2-21 15,5-2 22-15,1 1-28 0,4-1 25 0,0 2-23 0,0-2 23 16,3 1-25-16,-1-1 21 0,-2 2-24 15,0-1 25-15,-2 2-21 0,-2-1 19 0,-4 1-27 16,-1 0 27-16,-7 1-21 0,-2 1 22 0,-3-3-24 16,-6 3 24-16,1 0-6 0,-20 0 4 0,29-1 4 15,-29 1 13-15,19-2 6 0,-19 2 25 16,0 0 10-16,25-1 8 0,-25 1 4 0,0 0 2 16,17-1-4-16,-17 1-4 0,0 0-6 0,0 0-9 15,0 0-14-15,18 0-5 0,-18 0-9 0,0 0-8 16,0 0-5-16,0 0-6 0,0 0-5 0,17-3 0 15,-17 3-6-15,0 0-11 0,0 0-14 0,0 0-19 16,0 0-29-16,0 0-36 0,0 0-31 16,0 0-30-16,0 0-12 0,0 0-14 0,10 4-15 15,-10-4-24-15,0 0-14 0,-6 11-31 0,6-11-117 16,-9 10-190-16,9-10-119 0</inkml:trace>
  <inkml:trace contextRef="#ctx0" brushRef="#br0" timeOffset="-190981.65">12695 11318 188 0,'0'0'150'0,"0"0"-16"0,0 0-68 16,0 0 9-16,0 0-30 0,0 0 6 0,0 0-21 16,-1-10 13-16,1 10-22 0,0 0 18 0,0 0-30 15,0 0 11-15,-2-10-15 0,2 10 15 0,0 0-17 16,0 0-3-16,0 0 2 0,0 0 0 15,0-11 1-15,0 11 8 0,0 0-3 0,0 0 5 16,0 0 4-16,0-11 5 0,0 11 2 0,0 0 10 16,0 0 0-16,0 0-8 0,-1-10 4 0,1 10-5 15,0 0-8-15,0 0-4 0,0 0 3 0,-1-11 0 16,1 11 6-16,0 0 1 0,0 0 1 16,0 0-4-16,-3-12 0 0,3 12-1 0,0 0-5 15,0 0-2-15,0-10-4 0,0 10 5 0,0 0 15 16,0 0-4-16,-1-11 10 0,1 11-16 0,0 0 18 15,0 0-20-15,-3-12 23 0,3 12-7 16,0 0 23-16,0 0-12 0,0-10 11 0,0 10-15 0,0 0 9 16,0 0 2-16,0 0 0 0,0-11 2 15,0 11-17-15,0 0 9 0,0 0-1 0,0 0 6 16,0 0-20-16,0 0 12 0,-2-10-2 0,2 10 0 16,0 0-1-16,0 0 3 0,0 0-4 0,0 0 1 15,0 0-12-15,0 0 15 0,0 0-3 0,0 0-9 16,0 0-4-16,0 0-6 0,-3-10-3 15,3 10-5-15,0 0 0 0,0 0-4 0,0 0-9 16,0 0 7-16,0 0 0 0,0 0-3 0,0 0-1 16,0 0-1-16,0 0 2 0,0 0-2 0,0 0 0 15,0 0 0-15,0 0-8 0,0 0 2 0,0 0 9 16,0 0-1-16,0 0 1 0,0 0-3 0,0 0 0 16,0 0 2-16,3 13 0 0,-3-13 0 15,0 0-2-15,2 15-7 0,-2-15-13 0,4 17 27 16,-1-8-28-16,-1 4 40 0,0 2-28 0,0 1 34 15,-1 3-37-15,2 3 39 0,-2 0-30 0,3 3 34 16,-3-1-35-16,-1-1 27 0,3 2-22 0,-2-1 19 16,-1 2-16-16,1-1 36 0,1-1-42 15,0 0 39-15,-2-1-35 0,0-4 32 0,1 2-5 16,1-1-3-16,-1-3-6 0,-1 0-1 0,3-1-10 16,-2-2 4-16,3 1-1 0,-4-4-2 0,1 0 4 15,-1-11-1-15,1 17-2 0,-1-17 0 0,2 14 1 16,-2-14 17-16,0 11 11 0,0-11 3 15,0 0-2-15,2 14 1 0,-2-14-13 0,0 0 4 16,0 0-8-16,0 0-5 0,0 0-4 0,0 0-6 16,-2-14-10-16,0 3-4 0,1-4-21 0,0-4 9 15,-1-7-27-15,1-3 14 0,0 1-19 0,-2-7 26 16,2-2-34-16,0 0 35 0,1 0-33 0,-3 3 35 16,3 3-34-16,0 2 21 0,1 1 10 0,-1 0 9 15,2 2-6-15,-2 1 6 0,0 6-1 16,1 1 1-16,2 1 2 0,-3 2 2 0,0 1 3 15,-2 5-2-15,2 9-15 0,2-19 12 16,-2 19 7-16,0-14-3 0,0 14-5 0,0 0 2 0,2-11 3 16,-2 11 0-16,0 0 5 0,0 0-1 15,0 15-23-15,1-2 52 0,1 6-52 0,-1 7 41 16,-1 2-33-16,0 3 50 0,0 7-30 0,-1 3 40 16,1-1-30-16,-2-1 38 0,2-1-29 0,0 1 22 15,0-3-4-15,0-6-18 0,0-2 9 0,2 1 3 16,-2-4-4-16,0-3 4 0,1-2-7 0,-1 0-2 15,0-7-3-15,0 0-3 0,1-4-1 0,-1 3 3 16,0-12 16-16,2 15 6 0,-2-15 1 16,1 12-3-16,-1-12 4 0,0 0-5 0,1 10-6 15,-1-10 37-15,0 0-62 0,0 0-1 0,0-15-9 16,0 2-9-16,3-5-12 0,-3-7-23 0,0-3 12 16,0-2-24-16,1-7 20 0,-1 0-25 15,1 0 25-15,-1 1-25 0,0 6 30 0,0 2-23 16,0 1 36-16,0 4-36 0,0 3 45 0,0 0-30 15,0 3 32-15,0 3-26 0,0 2 38 0,-1 1-33 16,1 11 34-16,0-18-32 0,0 18 22 0,0-12-21 16,0 12 33-16,-1-12-42 0,1 12 43 0,0 0-34 15,0 0 36-15,0-12-37 0,0 12 41 0,0 0-35 16,1 13 37-16,-1-13-36 0,1 22 33 0,-1-8-23 16,0 4 31-16,0 2-19 0,0 0 26 15,0 4-32-15,1-1 36 0,-1 1-33 0,2-2 32 16,-2-2-34-16,2-1 27 0,-2 0-26 15,0 1 29-15,2-6-46 0,-2 0 42 0,1 0-26 16,-1-14 30-16,0 19-33 0,0-19 37 0,1 15-9 16,-1-15 33-16,0 13-24 0,0-13 20 0,0 10 1 15,0-10-25-15,0 0 20 0,0 0-27 0,0 0 14 16,0 0-28-16,0 0 15 0,0 0-27 0,-2-20 7 16,0 4-29-16,2-4 22 0,-1-3-29 0,0-4 17 15,-2-2-35-15,3 0 33 0,-1 2-29 0,1-2 32 16,-1 5-29-16,-2 2 33 0,3 3-29 0,-1 1 36 15,1 4-26-15,-1 1 27 0,1-1 9 16,0 5-32-16,0 9 33 0,-2-18-35 16,2 18 40-16,-1-13-6 0,1 13-2 0,0-11-4 15,0 11-1-15,0 0-13 0,0-10 3 0,0 10-26 16,0 0 45-16,0 0-34 0,-1 10 41 0,-1 0-36 16,1 4 36-16,-1 4-33 0,-1 4 28 0,-1 2-27 15,0 2 13-15,0 1-57 0,0 6-17 0,0-3-50 16,0-1-80-16,1-3-31 0,1-1-100 0,-1 0-166 15,2-3 22-15</inkml:trace>
  <inkml:trace contextRef="#ctx0" brushRef="#br0" timeOffset="-188311.67">14687 12898 454 0,'0'0'308'16,"0"-10"-71"-16,0 10-64 0,0 0-4 0,0 0-12 16,0 0-30-16,-1-12-7 0,1 12-13 15,0 0-18-15,0 0-15 0,0 0-15 0,0 0-21 16,0 0-1-16,0 0-6 0,0 0-5 0,0 0-2 16,0 0-4-16,0 0-1 0,-2 13-3 15,4-4-9-15,-2 5 12 0,0 1-4 0,0 4 1 16,0 6-4-16,0-1 0 0,-2 2-2 0,2 1 6 15,0 0-20-15,0 2 11 0,0 0-3 0,0-3 2 16,0 3 17-16,0-4-20 0,0 1 16 0,0-1-20 16,-1-6 10-16,1 0-11 0,0-1 19 0,-1-5-24 15,1 2 21-15,0-4-21 0,0 2 22 16,0-13-9-16,-2 15 43 0,2-15 2 0,-1 13 11 16,1-13-32-16,0 0 19 0,0 0-31 0,0 0 23 15,0 0-40-15,0 0 24 0,-1-16-39 0,2-1 26 16,0-7-42-16,3-5 5 0,1-6-2 15,3-5 1-15,1-3 2 0,4-8 1 0,1 1-3 16,4 2-3-16,-3 10 29 0,3 2-22 0,0 4 24 16,-1 2-23-16,0 3 26 0,0 5-24 0,-3 5 24 15,0 2-28-15,3 3 35 0,-4 3-25 0,0 4 31 16,-13 5-29-16,27 2 23 0,-13 3-21 16,4 5 32-16,-1 3-32 0,2 10 43 0,-1 2-33 15,-1 2 38-15,-2 5-29 0,0 3 38 0,-3 1-28 16,-1 0 39-16,0 3-32 0,-2-1 34 15,-2-1-16-15,1-2 12 0,-2 0-4 0,-2 1 7 0,1-4-3 16,-1-6-5-16,0-1-10 0,0-1-4 0,-2 1-30 16,1-4 34-16,-2-4-22 0,0 0 8 15,1-5-16-15,-1 0 19 0,0-1-22 0,-1-11 15 16,0 15-18-16,0-15 10 0,1 15-6 0,-1-15 17 16,2 10-13-16,-2-10 10 0,0 0-6 15,1 11 13-15,-1-11-17 0,0 0 9 0,0 0-15 16,0 0 12-16,1 10-16 0,-1-10 6 0,0 0-13 15,0 0 13-15,0 0-15 0,0 0 12 0,0 0-14 16,0 0 10-16,0 0-8 0,0 0 11 0,0 0-13 16,0 0 9-16,0 0-8 0,0 0 11 0,0 0-13 15,0 0 12-15,0 0-16 0,0 0 14 16,0 0-12-16,0 0 11 0,0 0-15 0,0 0 15 0,0 0-18 16,0 0 16-16,0 0-3 0,4-9-5 15,-4 9 5-15,0 0 0 0,0 0-4 0,0 0-11 16,0-11 11-16,0 11 0 0,0 0 0 15,0 0-1-15,0 0-3 0,3-9 3 0,-3 9-2 16,0 0-7-16,0 0-46 0,0 0-36 0,0 0-34 16,3-10-66-16,-3 10-74 0,0 0-139 0,0 0-259 15,-5-11-200-15</inkml:trace>
  <inkml:trace contextRef="#ctx0" brushRef="#br0" timeOffset="-187336.67">13214 11843 46 0,'0'0'654'0,"2"-13"-230"0,-2 13-82 15,0 0-92-15,5-13-50 0,-5 13-38 16,0 0-30-16,0 0-24 0,3-11-22 0,-3 11-17 16,0 0-12-16,0 0-22 0,0 0-1 15,0 0-7-15,0 0-6 0,0 0-5 0,-13 12-1 16,9-4-3-16,-1 4-4 0,-1 1 1 0,-2 1-16 15,-1 2-5-15,3 0-50 0,-1-2-82 0,1 1-66 16,0-3-102-16,2-2-253 0,4-10-84 0</inkml:trace>
  <inkml:trace contextRef="#ctx0" brushRef="#br0" timeOffset="-186713.67">13891 11318 238 0,'-14'-12'517'0,"14"12"-141"16,-11-9-89-16,11 9-59 0,-7-8-53 15,7 8 3-15,0 0-55 0,-10-8 13 0,10 8-61 16,0 0 23-16,-5-8-49 0,5 8 21 0,0 0-46 16,0 0 14-16,11-7-26 0,-11 7 25 0,19-2-35 15,-19 2 34-15,30-2-41 0,-14 4 36 0,2 0-31 16,1 4 27-16,-1-2-35 0,1 4 31 0,-1 0-34 15,-2 1 32-15,-1 5-35 0,-4 1 35 0,0 2-36 16,-4 3 39-16,0-1-33 0,-6 0 38 0,-2 5-35 16,-2-2 40-16,-2 4-33 0,-5 3 23 15,-1 0-11-15,-2-2 36 0,0 0-18 0,-4-1 28 16,3 1-2-16,-1-2-2 0,5-8-11 0,-1 1-4 16,1-1-7-16,1-2-4 0,4-3-4 15,0-2 40-15,1-1-64 0,4-9 64 0,-3 14-15 16,3-14 79-16,8 12-45 0,1-6 35 0,-9-6-60 15,31 4 34-15,-8-4-56 0,5-1 41 0,6-2-55 16,3-5 0-16,4-1 0 0,-2 1 34 0,0 0-46 16,2-2-2-16,0-1-2 0,-4 3 3 0,0-1-4 15,-5 0 0-15,0 2 1 0,-6 2-2 0,-3-2-1 16,-8 5-2-16,3-4-1 0,-18 6-2 0,24-6-1 16,-24 6-3-16,17-2 2 0,-17 2-1 0,0 0 4 15,19-2-4-15,-19 2 0 0,0 0-8 16,0 0-20-16,12 4-39 0,-12-4-55 15,0 0-38-15,-2 12-40 0,2-12-21 0,-6 12-49 16,1-5-68-16,-3 0-486 0,-1 1-400 0</inkml:trace>
  <inkml:trace contextRef="#ctx0" brushRef="#br0" timeOffset="-185819.67">15611 13484 110 0,'0'0'578'0,"0"0"-207"0,0 0-52 0,2-9-51 16,-2 9-60-16,0 0-27 0,0 0-10 15,3-11-13-15,-3 11-20 0,0 0-6 0,0 0-57 16,0 0-10-16,0 0-19 0,0 0-7 0,0 0-8 16,0 0-5-16,0 0-7 0,0 0-40 15,0 0 40-15,4 12-31 0,-4-12 27 0,-4 17-36 16,3-5 38-16,-1 3-33 0,1-1 22 0,-1 3-49 15,0-2-7-15,0 2-45 0,-1-2-35 0,2-1-76 16,0-1-52-16,-1-2-363 0,2-11-152 0</inkml:trace>
  <inkml:trace contextRef="#ctx0" brushRef="#br0" timeOffset="-185005.67">15919 13073 331 0,'5'-11'482'0,"-1"0"-138"0,-4 11-78 16,6-15-60-16,-6 15-54 0,5-11-8 0,-5 11-49 15,3-11-5-15,-3 11-32 0,0 0 4 16,0 0-30-16,0 0 25 0,0 0-37 0,18 8 29 16,-13 2-30-16,0 4 18 0,0-1-22 0,1 7 12 15,1 0-19-15,-2 2 13 0,-1-2-34 0,0 1 33 16,-2 0-30-16,1-3 29 0,-1-1-34 0,-2 2 33 15,0-5-8-15,0 1 3 0,0-1-33 16,-2 1 37-16,-1-3 1 0,1-1-7 0,0 0 3 16,-3-1 8-16,5-10 13 0,-6 15 16 0,6-15 6 15,-8 8-10-15,8-8-7 0,0 0-15 0,-13-3-3 16,13 3-27-16,-11-16 29 0,3-2-35 16,3-5 30-16,2-3-36 0,2-4 34 0,4-8-27 15,1-3 20-15,3 1-34 0,2 0 41 0,4 1-20 16,2 3 35-16,3 0 4 0,0 5 4 0,4 1-6 15,-3 3 3-15,5 1-10 0,-1 4-16 0,0 3 9 16,-1 2 3-16,0 6-7 0,1 5-2 0,1 0 2 16,-2 4-3-16,-1 2 0 0,5 2-19 0,-2 4 19 15,-2 3-24-15,4 3 26 0,-2 6-20 0,-1-1 23 16,-4 6-20-16,-1 1 22 0,0 2-17 16,-5 0 21-16,-2 4-16 0,0-2 19 15,-3 3-13-15,0-1 16 0,-4-4-13 0,-2 1 15 16,2-3-20-16,-3 0 18 0,-1-2-16 0,2-1 9 15,-2-1-15-15,0-6 13 0,0 1-2 0,0-1-2 16,0-3-5-16,0-11-3 0,0 19 2 0,0-19 2 16,0 16-2-16,0-16-1 0,0 12 10 0,0-12 12 15,0 12 6-15,0-12 0 0,0 0-7 0,-2 10 9 16,2-10-8-16,0 0 8 0,0 0 2 0,0 10 6 16,0-10-2-16,0 0 1 0,0 0-2 0,0 0-1 15,0 0-7-15,0 12-7 0,0-12-3 0,0 0-3 16,0 0-9-16,0 0 1 15,0 0-2-15,0 0 4 0,0 0-6 0,0 0-4 16,0 0 3-16,0 0 2 0,0 0-4 0,0 0 1 16,0 0-4-16,0 0-2 0,0 0-1 0,0 0 2 15,0 0-3-15,0 0-3 0,0 0 2 0,0 0-1 16,0 0 0-16,0 0 23 0,0 0-29 0,0 0 5 16,0 0-2-16,0 0-1 0,0 0-1 0,0 0 1 15,0 0 4-15,0 0-5 0,0 0 5 0,0 0-4 16,0 0 2-16,0 0 0 0,0 0-1 0,0 0 2 15,0 0-4-15,0 0 2 0,0 0 1 16,0 0 0-16,9-5-1 0,-9 5 0 0,0 0 0 16,0 0-1-16,0 0 0 0,0 0-4 15,0 0-1-15,0 0-19 0,0 0-33 0,4-10-46 16,-4 10-61-16,0 0-45 0,0 0 17 0,0 0-37 16,1-12-54-16,-1 12-58 0,2-11-471 0,-2 11-380 15</inkml:trace>
  <inkml:trace contextRef="#ctx0" brushRef="#br0" timeOffset="-183997.67">15211 11773 557 0,'0'0'382'0,"0"0"-68"0,-14-5-72 16,14 5-47-16,0 0-61 0,0 0-14 16,0 0-35-16,-17-3-4 0,17 3-28 15,0 0 8-15,-11 8-16 0,11-8-6 0,-10 12-1 16,3-5-12-16,-1 6-4 0,2-1-2 0,-3 2-6 16,0 2-3-16,1 2-20 0,2-1-5 0,-3 1-37 15,3 0-65-15,1-3-47 0,1-1-42 0,1-2-91 16,2 0-173-16,1-12 99 0</inkml:trace>
  <inkml:trace contextRef="#ctx0" brushRef="#br0" timeOffset="-183506.67">15714 11414 187 0,'13'-21'585'0,"0"1"-167"0,-3 3-123 0,4-2-54 15,-1 0-49-15,0 2-46 0,1 1-20 0,1-2-21 16,0 3-12-16,1 2-8 0,0-1-15 0,1 3-13 16,-2 4-14-16,-2 1-10 0,2 3-5 0,-15 3-7 15,27 2-1-15,-11 3-14 0,-4 0 6 0,1 3-12 16,0 6 12-16,-3 1-32 0,-4 3 33 16,-3-2-30-16,-3 3 33 0,-4 2-34 0,-1 1 33 15,-6 4-32-15,-1-2 32 0,-2 1-33 16,3-4 34-16,-1-3-34 0,-2-2 33 0,5 1-32 15,1-5 22-15,0 0-22 0,1-3 23 0,3 0-18 16,4-9 30-16,-2 14-32 0,2-14 35 0,5 12-36 16,-5-12 23-16,16 9-19 0,-3-3 29 0,1-2-28 15,7 3 39-15,-1-2-27 0,4 2 37 0,0-2-32 16,0 2 31-16,1 0-36 0,-1 0 35 0,2 1-36 16,-3 1 30-16,-1-1-41 0,1 2 38 15,-3 0-34-15,-2-1 31 0,-1 3-4 0,-3-3-6 16,-2 2 1-16,-1-2-7 0,-3 0 7 15,-2 0-6-15,-1-1 18 0,-4 3 11 0,-1-11 3 0,-4 19 43 16,-3-5-63-16,-5 0-5 0,-2 1-1 0,-2-1-5 16,-7 2-15-16,-3-2 7 0,3-1 6 15,-4 1-4-15,0-3-3 0,3-1-3 0,1-2-10 16,2-1-44-16,1 0-40 0,0-2-19 0,4 1-46 16,1 0-50-16,2-2-115 0,-1 0-367 0,14-4-221 15</inkml:trace>
  <inkml:trace contextRef="#ctx0" brushRef="#br0" timeOffset="-182747.67">17144 13275 574 0,'0'0'408'0,"0"0"-78"15,0 0-86-15,0 0-35 0,0 0-57 16,0 0 5-16,0 0-51 0,0 0 19 0,0 0-52 16,0 0 25-16,0 0-59 0,0 0 28 0,0 0-48 15,0 0 26-15,0 0-31 0,12 5 11 0,-12-5-30 16,0 0 35-16,2 17-39 0,-2-17 34 0,0 15-5 16,-2-3-3-16,-1-2-4 0,-1 6-8 0,-1 0-17 15,0 2-46-15,-4-1-69 0,3 3-103 0,-3-4-77 16,1 1-283-16,-1-7-121 0</inkml:trace>
  <inkml:trace contextRef="#ctx0" brushRef="#br0" timeOffset="-182124.67">17608 12876 627 0,'0'0'458'0,"6"-9"-146"0,-6 9-53 16,0 0-86-16,0 0-8 0,9-8-57 0,-9 8 2 15,0 0-42-15,7 8 12 0,-7-8-50 0,5 14 30 16,-1-2-40-16,-2 3 26 0,2 2-37 16,0 5 28-16,0 2-37 0,-2 0 27 0,-1 1-31 15,1 1 27-15,-1-4-35 0,-1 2 32 0,0-3-29 16,0-4 28-16,-1 3-28 0,-1-3 36 0,1-3-35 16,0-2 21-16,-3 0-18 0,3-2 37 15,1-10-23-15,-1 16 75 0,1-16-20 0,-3 11 47 16,3-11-37-16,0 0 3 0,0 0-33 0,0 0 11 15,-9-8-28-15,8-4 7 0,0-2-20 0,2-11 14 16,0-3-21-16,4-9 16 0,2-4-24 0,3-2 21 16,0 1 1-16,2 1 4 0,2 2 9 15,0 3 56-15,2 2-47 0,-3 3 43 0,4 4-58 16,-4 1 31-16,-1 8-52 0,1 2 2 0,2 1-1 16,-3 3-7-16,2-1-1 0,1 9 2 0,-2-1 0 15,-13 5-2-15,31 0 23 0,-13 5-29 0,3 2 4 16,-3 3 1-16,5 7 0 0,-1 1-3 15,-3 4-9-15,0-1 15 0,-2 5-11 0,-3-1 10 16,-1 3-12-16,-2-1 15 0,-2 0-11 0,-4-3 12 16,0 0-10-16,0-1 10 0,-1-2-12 0,-2 1 13 15,-1-3-12-15,-1-2 8 0,0-2-8 0,0 1 12 16,-1-4-17-16,-1 2-2 0,2-3-42 16,-2 0-24-16,2-11-71 0,-3 17 4 0,3-17-63 15,-5 10-99-15,5-10-101 0,0 0-285 0,0 0-223 16</inkml:trace>
  <inkml:trace contextRef="#ctx0" brushRef="#br0" timeOffset="-179068.67">20249 11396 285 0,'0'0'433'0,"0"0"-103"0,0 0-77 15,0 0-43-15,5-7-55 0,-5 7-19 0,0 0-26 16,0 0-20-16,0 0-38 0,0 0 14 0,0 0-12 16,0 0 15-16,0 0-24 0,0 0 17 0,18 4-28 15,-18-4 19-15,7 17-40 0,-3-5 38 0,-2 2-41 16,3 1 33-16,-3 5-36 0,1-1 26 0,-3 3-33 15,0 4 27-15,-3-4-33 0,1 3 19 0,-2-2 6 16,1 2-5-16,-3-2-2 0,1-3-2 16,0 4-1-16,-2-6-2 0,0 3 34 15,3-6-44-15,-2-1 2 0,1-2-1 0,1-1 2 16,0-2 9-16,4-9-7 0,-6 12 0 0,6-12 0 0,0 0 0 16,0 0 2-16,0 0-21 0,-12-7 23 15,10-1 0-15,0-6-27 0,4-4 32 0,-2-8-29 16,2 1 34-16,2-13-30 0,-1 3 21 0,4-5-19 15,5 4 38-15,-1-3-33 0,2 5 51 0,4 2-31 16,-1 2 32-16,2 1-56 0,-1 4 56 0,1 3-36 16,1 1 18-16,-4 7-3 0,3 3-33 0,0 3 36 15,-1 2-29-15,-1 4 28 0,2 3-33 16,4 4 33-16,-2 3-30 0,2 1 33 0,2 6-15 16,-2 2 5-16,-2 3-18 0,-3 1 25 0,1 1-26 15,-3 2 24-15,-1-1-25 0,-5-3 22 0,-1 1-23 16,-3 2 21-16,3-1-28 0,-5-3 28 15,0 3-18-15,0-5 22 0,-1 0-25 0,-2-5 24 16,1 1-29-16,1 1 27 0,-2-14-7 0,0 19 2 16,0-19-10-16,1 17 6 0,-1-17-2 0,0 15-2 15,0-15 3-15,0 0 11 0,0 14 43 0,0-14 11 16,0 0 4-16,1 10-40 0,-1-10-2 16,0 0-3-16,0 0-7 0,0 0-5 0,2 10-9 15,-2-10 0-15,0 0-2 0,0 0-6 0,0 0-3 16,0 0 1-16,0 0-3 0,0 0-10 0,0 0-28 15,0 0-39-15,0 0-38 0,0 0-44 0,0 0-39 16,0 0-58-16,0 0-122 0,0 0-362 0,0 0-266 16</inkml:trace>
  <inkml:trace contextRef="#ctx0" brushRef="#br0" timeOffset="-178138.67">21548 12666 292 0,'0'0'587'0,"9"-10"-181"0,-9 10-89 16,7-7-80-16,-7 7-35 0,0 0-33 0,8-10-18 16,-8 10-26-16,0 0-25 0,0 0-35 15,6-7-6-15,-6 7-20 0,0 0-4 0,0 0-4 16,0 0-6-16,8 9-3 0,-8-9-5 0,4 15-47 16,-3-3 47-16,-1 0-33 0,0 3 34 0,0-1-34 15,-1 6 39-15,-2 1-39 0,2 1 37 0,-3-2-38 16,1 2 37-16,1-6-39 0,-1 2 39 0,-2-2-45 15,2-1 50-15,1-3-41 0,-2-1 40 0,3-2-34 16,1-9 49-16,-4 14-6 0,4-14 53 0,-2 12 15 16,2-12 10-16,0 0-31 0,0 0-3 15,0 0-28-15,0 0 2 0,-12-5-25 16,11-5 9-16,1-7-18 0,0-5 5 0,1-4-7 0,6-8-3 16,0-5 2-16,7 1-7 0,-2-4-4 15,7-6-3-15,0 1-9 0,-1 12 14 0,1 1-14 16,0 1 9-16,2 5-8 0,-2 0 14 0,0 3-14 15,3 5 14-15,-4 1-18 0,0 5 15 0,-2 0-8 16,2 6 11-16,1 0-15 0,-2 4 15 0,-1 2-14 16,-16 2 14-16,31 4-15 0,-12 2 17 0,1 4-19 15,-3 1 19-15,-1 4-13 0,0 0 7 0,-3 4 5 16,-1 2-1-16,-2-1-2 0,-1 2 0 16,-3 2-3-16,-1-2 47 0,2 2-51 0,-4 2 1 15,1-1 0-15,-2-1-3 0,0 1 6 0,-2-2 1 16,0-3 0-16,0 1 0 0,0-3-4 15,-1 1 5-15,1-3-11 0,-1 1 14 0,1-2-15 16,-2-1 15-16,2-2-14 0,-2-3 15 0,2-9-15 16,-3 18 11-16,3-18-8 0,0 14 16 0,0-14-15 15,-1 10 12-15,1-10 2 0,0 0-6 0,-3 12-44 16,3-12-45-16,0 0-44 0,0 0-27 0,0 0-40 16,0 0-59-16,0 0-37 0,-10-9-468 15,10 9-283-15</inkml:trace>
  <inkml:trace contextRef="#ctx0" brushRef="#br0" timeOffset="-176416.66">20698 10797 247 0,'-5'-12'301'16,"5"12"-91"-16,-9-9-48 0,9 9-25 0,-12-8-21 15,12 8-16-15,-16-6-12 0,16 6-8 0,-21-5-13 16,21 5-5-16,-25-2-5 0,25 2-8 0,-28-3-8 15,28 3-6-15,-30 3 0 0,11-1-7 0,2 1 10 16,-4 1-25-16,-1 1 32 0,0 2-4 0,0 0-7 16,0 3-2-16,-4 1-2 0,0 1 2 0,-2 2-10 15,0 0 2-15,1 3-16 0,-2 2 13 0,-2 0-6 16,3-1 4-16,-3 4 1 16,2-1 2-16,-2 3-3 0,3 0-9 0,-1 1 4 15,1 4-4-15,-5 3 17 0,1 3-20 0,2 0 15 16,0 1-18-16,0 0 16 0,3 1-17 0,4-4-9 15,3 1 11-15,1-1 0 0,-2 1 16 0,5 1-19 16,-1-1 18-16,4 1-19 0,-1 0 18 0,5-2-29 16,0 1 39-16,3-3-6 0,3 1-5 0,0-3 1 15,3 1 1-15,3 0-10 0,1 2 8 0,3 1-26 16,2-1 20-16,3-2-21 0,1 3 36 0,4-3-26 16,-1-2 32-16,6 1-26 0,1-2 30 15,0 0-33-15,7-1 29 0,0-1-21 0,2-2 25 16,0-1-27-16,4-2 25 0,-2-1-30 15,5-2 32-15,-2-2-39 0,1 0 29 0,3-3-27 16,-1 0 36-16,2-3-38 0,0 0 33 0,0-3-38 16,3-4 36-16,0 1-33 0,-1-3 32 0,4 0-33 15,-1-4 29-15,0 0-30 0,2-5 26 0,-2 1-24 16,7-4 30-16,1-2-13 0,-4-3 31 0,-3 2-27 16,1-5 21-16,-3 1-25 0,-8 0 25 0,6-2-15 15,-10 0 22-15,2 0-13 0,-2 0 20 16,-3-4-1-16,-2 3 5 0,-1-3-10 0,-2-3-12 15,0 3-3-15,-3-3-8 0,-2 0-10 0,-3-1-22 16,1-4 9-16,-4 2-22 0,0-3 11 0,-4 0-22 16,1-3 2-16,-5 0-16 0,1 2 6 15,-3-3 17-15,-2 3-31 0,-3 5 35 0,-3-3-27 16,-3 0 27-16,-3 2-29 0,-5-1 26 0,-4 6-25 16,-4-2 27-16,-2 2-27 0,-5 2 31 0,-3 0 3 15,-8-1-3-15,-2 2-1 0,-4 0-2 0,6 6 1 16,-7 0-1-16,5 3 6 0,-9-2-17 0,6 4 10 15,-1 2-4-15,0 3 6 0,-1-1 1 16,-1 5 0-16,4 1 0 0,-1 3-5 0,0 3 10 16,3 1 4-16,0 5 1 0,2 4-1 0,6 1-24 15,-1 4-54-15,4 2-68 0,5 3-49 16,0 1-87-16,6 6-265 0,4 1-66 0</inkml:trace>
  <inkml:trace contextRef="#ctx0" brushRef="#br0" timeOffset="-175449.67">21867 12027 386 0,'-15'-15'321'0,"-2"0"-101"0,-3-1-21 15,-1 2-29-15,0 4-1 0,-5 0-42 0,0-2-16 16,-3 3 5-16,-2 1-14 0,0 1 7 0,3 2-7 16,-5 0-22-16,2 4-11 15,-5-2-8-15,4 2-21 0,-7 1 6 0,2 2-2 16,-1 1-4-16,-3 2 0 0,5 0-4 0,-2 2-4 16,0 1-6-16,2 3-28 0,1-1 19 0,-1 3-21 15,3 0 28-15,1 3-36 0,2 0 36 0,0 4-30 16,1 0 29-16,1 1-32 0,2 3 22 0,1 0-18 15,3 3 27-15,0-1-31 0,2 3-13 0,2 0 20 16,-1 0 32-16,2 0-36 0,2 1 34 0,0-1-35 16,3 2 35-16,0-2-39 0,0 1 37 0,3-1-3 15,2 1-3-15,0-5 0 16,3 1-1-16,1 0 1 0,1 2-2 0,0-1-29 0,5 1 31 16,0 0-23-16,2 5 28 0,2-2-19 15,2 1 36-15,2-1-31 0,1 0 29 0,1-1-32 16,2 1 29-16,2 0-18 0,1-3 8 0,0 2-14 15,2-3 31-15,1 2-19 0,-1-2 18 0,4-2-23 16,1 1 16-16,0-5-20 0,3 1 17 0,-1-2-25 16,1 1 16-16,3-4 2 0,-2 0-1 0,3-2-3 15,0-1-2-15,0-3-7 0,3-2 3 0,-1 0-3 16,3 0-16-16,-2-3 12 0,4-2-9 16,-3 0 13-16,4-3-16 0,-2-1 16 0,3 0-18 15,-1-3 19-15,-1-1-13 0,3-1 13 0,-1 1-10 16,-1-4 15-16,1-1-16 0,-2 0 19 15,0-2-16-15,0 0 10 0,0-1-6 0,-2-2 13 16,0 0-13-16,2-2 9 0,-3-1-8 0,1 0 9 16,-4 0-7-16,2-3 14 0,-2-1-6 0,-1 1 15 15,-1-3-6-15,0 0 13 0,-1 0-2 0,-2 0 8 16,-1-3-10-16,1-2-1 0,-2 2-5 0,-1-1 4 16,-2-1 12-16,-2-1 4 0,-1 2 3 0,-1 0 23 15,-1-2-31-15,-4 1 7 0,-1-1 4 16,-4 4-1-16,0-1-3 0,-3 2-6 0,-3 2-12 15,-2-3-9-15,-1 1-8 0,-4-5-2 0,-3 0-25 16,-3-2 2-16,-3 3-19 0,-4-4 0 0,-4 2-11 16,-1-2-3-16,-8-4-5 0,0 2-1 15,-2 1 1-15,2 7-9 0,1 0 6 0,-2 3-6 16,-1-2 9-16,0 4-3 0,0 1 6 0,-1 0-4 16,0 3 9-16,-3 1-1 0,2-1 3 0,-1 3-1 15,-1-1 4-15,0 4 1 0,2 0-6 0,-3 0 4 16,1 2 1-16,2 1-1 0,-1 2 0 0,1 2 2 15,4 1-2-15,-2 2-22 0,2-2-52 16,-1 4-36-16,-5 2-26 0,1 0-29 16,0 4-31-16,-1 0-96 0,2-3-452 0,2 4-302 0</inkml:trace>
  <inkml:trace contextRef="#ctx0" brushRef="#br0" timeOffset="-172059.67">25630 12505 391 0,'0'0'466'0,"6"-13"-129"0,-6 13-71 0,7-12-62 16,-7 12-36-16,8-14-27 0,-8 14-24 0,9-11-7 15,-9 11-26-15,8-12 5 0,-8 12 19 0,8-9-55 16,-8 9 20-16,0 0-49 0,9-5 17 0,-9 5-22 16,0 0-14-16,12 4 34 0,-12-4-45 15,9 17 44-15,-4-7-42 0,-1 5 35 0,-2 2-39 16,1 5 44-16,-1 0-43 0,0 4 28 0,-1 0-30 15,-2-1 31-15,-1 3-33 0,1 2 34 16,-3-4-53-16,3 2 54 0,-3-2-35 0,0-2 42 16,0 2-50-16,-1-2 8 0,0-4-5 0,0-3 12 15,1-3 2-15,2 0 3 0,0-3 26 0,-2 0 37 16,4-11 34-16,-3 13-3 0,3-13-18 0,0 0-19 16,0 0-11-16,-12-5 5 0,7-7-24 0,3-3 6 15,0-8-24-15,4-5 14 0,0-7-8 16,3-2-16-16,3-2-35 0,1 0 19 0,4 1-28 15,3 0 4-15,2 3-5 0,1 2 3 0,0 3 10 16,2 1 6-16,1 5-1 0,-1 2 2 0,2 3 10 16,-3 1 1-16,-1 5 4 0,-1 3-1 15,2 2 2-15,0 1 8 0,-4 5-2 0,-16 2-1 16,34 2-2-16,-13 3 9 0,-2 5 0 0,-1 0 4 16,3 9 11-16,0 0 26 0,-4 4-15 0,-1 0 24 15,-2 4-15-15,0-1 14 0,-2 6 1 0,-2-3-21 16,-1 2 9-16,-3 1-22 0,-2-2 5 0,-1 0-14 15,-1-3 12-15,-2 2-21 0,-2 0 0 0,-1-2-83 16,1-3-10-16,-2 2-55 0,-1-1-31 0,1-4-72 16,-1-4-52-16,1-5-423 0,1 1-252 15</inkml:trace>
  <inkml:trace contextRef="#ctx0" brushRef="#br0" timeOffset="-171827.67">26431 12617 469 0,'9'-15'594'16,"-2"3"-120"-16,-1 1-151 0,-1-1-29 0,0 4-83 16,-1-1-14-16,3 1-67 0,-2-1-2 0,2 2-40 15,-7 7-4-15,14-8-26 0,-14 8 8 16,19-3-31-16,-19 3 13 0,26 6-30 0,-8 2 15 16,-1 3-20-16,-1 1 14 0,1 3-30 15,0 6 28-15,0-1-26 0,-2 3 19 0,-2 2-25 16,0-1 19-16,-4-2-22 0,0 1 10 0,-1-1-47 15,-2-2-9-15,-2 2-58 0,2-3-18 0,-2-2-23 16,-1-2-30-16,-2-5-53 0,0 2-34 0,-1-12-32 16,2 13-226-16,-2-13-15 0</inkml:trace>
  <inkml:trace contextRef="#ctx0" brushRef="#br0" timeOffset="-171613.67">26769 12684 114 0,'5'-30'545'0,"-1"1"-161"15,0 5-65-15,-2-1-57 0,4 6-39 0,-6 2 10 16,3 3-71-16,-2 3-16 0,-1 1-16 15,0 10-32-15,2-16-34 0,-2 16-8 0,0 0-11 16,-8-9-12-16,8 9-2 0,-13 4 21 0,3 4-41 16,-3 4 24-16,-2 2-32 0,-4 8 24 0,-2 2-25 15,1 2 27-15,-3 1-37 0,-1 6 32 0,-6 4-37 16,3 2 29-16,7-7-45 0,-2-1-3 0,2 1-52 16,2-3-16-16,1 0-40 0,4-3-66 15,1-8-50-15,4-2-113 0,3-4-157 0,5-12-9 16</inkml:trace>
  <inkml:trace contextRef="#ctx0" brushRef="#br0" timeOffset="-171431.65">26766 12506 345 0,'5'-9'494'0,"-5"9"-157"0,7-13-67 16,-7 13-77-16,4-11-35 0,-4 11-30 15,0 0-43-15,0 0-13 0,0 0-8 0,0 0-7 16,-16 11-11-16,6 1 13 0,-2 5-32 0,0 0 7 15,-5 7-18-15,2 2 10 0,-3 2-17 0,0 3 19 16,1-2-28-16,-2 3-3 0,1 1-13 0,-1 0-41 16,3-2-53-16,0-1-54 0,-2-2-77 0,3-4-297 15,2-5-35-15</inkml:trace>
  <inkml:trace contextRef="#ctx0" brushRef="#br0" timeOffset="-171247.65">26461 12751 342 0,'2'-17'577'16,"2"7"-195"-16,-4-2-69 0,3 4-105 0,-1-3-10 16,1 2-72-16,-3 9 7 0,6-16-58 0,1 7 18 15,-1 1-57-15,4-1 31 0,3 1-53 0,4-1 30 16,4 2-39-16,2 2 25 0,4 0-44 0,3 2-8 16,7-1-46-16,0 3-62 0,0-1-49 0,1 1-64 15,0 0-330-15,-1-2-95 0</inkml:trace>
  <inkml:trace contextRef="#ctx0" brushRef="#br0" timeOffset="-170837.66">27309 12492 74 0,'0'0'716'16,"14"-8"-298"-16,-14 8-59 0,9-8-128 0,-9 8-12 16,0 0-81-16,14-6 7 0,-14 6-69 0,0 0 29 15,0 0-57-15,9 6 34 0,-9-6-47 16,4 16 25-16,-4-2-44 0,0 1 31 0,0 4-12 15,0 5-10-15,-2 1-50 0,-2 1 58 0,1 0-43 16,-1 1 35-16,-1 0-22 0,1 0 17 0,-2-2-38 16,2 0 37-16,0-4-40 0,1 0 29 15,-3-5-31-15,4-3 45 0,-1 0-37 0,1-2 40 16,2-11-35-16,-7 15 82 0,7-15-6 0,0 0-12 16,0 0 4-16,0 0-28 0,0 0 16 0,0 0-31 15,-1-18 17-15,6-3-26 0,1-1 16 0,5-8-22 16,2-3 24-16,3 1-28 0,2-2 24 15,0 5-24-15,2-2 22 0,0 4-19 0,0 2-1 16,-1 2 0-16,-1 4 3 0,-3 4 3 0,0 0-6 16,1 4 3-16,-2 1 1 0,-1 3-1 15,0 0-1-15,-13 7 0 0,24-6-3 0,-24 6 13 0,24 5-8 16,-12-1-5-16,2 4 21 0,-3 1-23 0,0 5 23 16,0 2-25-16,-3 2 22 0,-2 1-23 15,-1 2 26-15,-2 2-23 0,-2 0 7 0,-3 1-10 16,0 4 14-16,-3-2-19 0,1 0-17 0,-1-2-89 15,-1 2-1-15,-2-3-52 0,3 0-85 0,-1-3-139 16,0-5-266-16,5-3-192 0</inkml:trace>
  <inkml:trace contextRef="#ctx0" brushRef="#br0" timeOffset="-170416.67">28045 12207 146 0,'0'-12'535'15,"0"-1"-180"-15,0 13-95 0,-1-19-45 0,1 19-55 16,-1-16-26-16,1 16-18 0,0-14-17 0,0 14-16 15,-3-10 11-15,3 10-61 0,0 0 9 0,0-11 16 16,0 11-41-16,0 0-1 0,0 0-3 16,0-11-3-16,0 11-2 0,0 0-24 15,0 0 25-15,0 0-3 0,9-8 3 0,-9 8-1 16,0 0 2-16,0 0 5 0,0 0 0 0,0 0 5 16,0 0-2-16,12-3 38 0,-12 3-35 0,0 0 28 15,0 0-42-15,0 0 31 0,0 0-39 0,0 0 32 16,0 0-37-16,0 0 33 0,19 0-42 0,-19 0 36 15,0 0-39-15,0 0 39 0,0 0-34 0,0 0 32 16,0 0-32-16,0 0 21 0,0 0-23 0,0 0 20 16,6 7-52-16,-6-7-28 15,0 0-54-15,0 0-66 0,-9 10-54 0,9-10-331 16,0 0-109-16</inkml:trace>
  <inkml:trace contextRef="#ctx0" brushRef="#br0" timeOffset="-170184.67">27964 12129 285 0,'0'0'438'0,"-3"-11"-123"15,3 11-57-15,0 0-50 0,-4-9-43 16,4 9-22-16,0 0-13 0,0 0-22 0,-4-8-34 15,4 8-7-15,0 0-16 0,0 0-9 0,0 0-11 16,0 0-10-16,0 0-18 0,0 0-20 0,0 0-39 16,0 0-25-16,0 0-44 0,0 0-38 0,0 0-84 15,0 0-238-15,0 0 66 0</inkml:trace>
  <inkml:trace contextRef="#ctx0" brushRef="#br0" timeOffset="-169712.67">28968 12634 19 0,'-12'-9'637'0,"-2"2"-214"0,4 4-105 16,10 3-76-16,-13-10-74 0,13 10-6 0,-11-5-57 16,11 5-3-16,-8-7-38 0,8 7 14 0,0 0-42 15,4-10 8-15,-4 10-24 0,22-7 25 0,-1 3-39 16,5-1 17-16,10 2-43 0,1 1-26 15,3 0-55-15,-1 1-40 0,3 2-39 0,-10 1-75 16,-4 0-255-16,-1 1 17 0</inkml:trace>
  <inkml:trace contextRef="#ctx0" brushRef="#br0" timeOffset="-169558.67">29087 12755 538 0,'-12'4'400'0,"2"3"-95"0,1-1-65 16,9-6-69-16,-13 7-35 0,13-7-26 0,-10 5-22 15,10-5-16-15,0 0-27 0,0 0 4 0,17 8-16 16,-17-8-14-16,39-3-17 0,-3 1-40 16,4-4-63-16,3 0-31 0,15-4-34 15,0-1-64-15,1-2-227 0,1-2 119 0</inkml:trace>
  <inkml:trace contextRef="#ctx0" brushRef="#br0" timeOffset="-169137.66">30018 12487 131 0,'9'-7'589'0,"-2"-1"-201"0,0-1-78 0,-7 9-83 15,9-12-43-15,-9 12-33 0,5-11-30 0,-5 11-21 16,6-8-10-16,-6 8-19 0,0 0-45 16,5-7 25-16,-5 7-9 0,0 0-10 0,0 0-10 15,-3 14-6-15,2-5 3 0,-2 4-6 0,-1 3-2 16,1 4 29-16,-1 1-37 0,-2 2 29 0,3-2-37 16,-4 1 32-16,2 2-42 0,1-2 39 15,1-1-39-15,-1-1 15 0,0-7-9 0,1 3 3 16,-2-4-6-16,4 0 10 0,1-12-7 0,-4 17 9 15,4-17 4-15,-2 10 24 0,2-10 1 0,0 0-5 16,0 0-5-16,0 0 2 0,0 0 32 0,0-13-42 16,2-3 18-16,5-4-28 0,1-2 40 15,3-7-40-15,3 0 2 0,2-2 1 0,2 2 13 16,0 0 13-16,3 4 8 0,0 1-4 0,-3 3-2 16,1 1-1-16,-2 7-1 0,-2 0-7 0,1 3-3 15,0 0-6-15,-3 5 7 0,1 1-9 0,-14 4-12 16,24-1 4-16,-24 1 1 0,28 6-3 15,-15 2 6-15,4 3-8 0,-4 2 0 0,0 2 5 16,-1 3-4-16,-3 0-4 0,0 2 3 0,-1 2 22 16,-3 2-25-16,-3 0 23 0,0 1-28 0,-2 0 1 15,-2 0 2-15,1 0-9 0,-3-3-40 0,0 2-20 16,-2-5-17-16,2-3-18 0,-1-4-31 16,5 1-58-16,0-13-54 0,-4 12-79 0,4-12-244 15,0 0-99-15</inkml:trace>
  <inkml:trace contextRef="#ctx0" brushRef="#br0" timeOffset="-168777.67">30570 12112 295 0,'-5'-15'488'0,"1"-2"-146"0,-1 2-63 0,3 0-70 15,-2 2-13-15,1 1-56 0,3 0 6 0,0 12-54 16,0-20 5-16,0 20-35 0,3-17 23 0,-3 17-46 15,9-14 26-15,-9 14-46 0,11-7 26 0,-11 7-47 16,17-1 37-16,-17 1-37 0,19 6 30 0,-8 2-40 16,0 4 1-16,-1 1 8 0,1 4 1 0,-3 2 1 15,-1-1 0-15,-2 3-10 0,-1 2 13 0,-1 0-6 16,-3-4 4-16,-3 6 2 0,1-3-1 16,-3-1 1-16,1 1-1 0,-1-2 0 15,-3 1-5-15,2-3 1 0,0 0 7 0,-1-5-2 16,2 0 0-16,1-2 0 0,-1-2 1 0,5-9-1 15,-5 17-5-15,5-17 5 0,-5 10-5 0,5-10 7 16,0 0 1-16,0 10-3 0,0-10 0 0,0 0 0 16,21 4-6-16,-21-4 6 0,37-4-7 0,-12 1 5 15,6-5-6-15,3 0-38 0,0-1 20 0,0-3-68 16,2 3-33-16,-3 0-53 0,0-1-69 0,-3-3-307 16,-1 1-64-16</inkml:trace>
  <inkml:trace contextRef="#ctx0" brushRef="#br0" timeOffset="-167914.67">30956 11592 197 0,'-20'-19'479'0,"-2"4"-190"0,0-3-24 15,-3 4-93-15,-3 2-12 0,-2 0-56 0,0 3 21 16,-2 1-47-16,-2 3 32 0,0 2-19 0,3 2-42 16,-8 2 26-16,-1 2-8 0,-1 6-9 15,-2 0-11-15,-7 7-7 0,-1 1-16 0,0 3-1 16,1 5 1-16,1 0-4 0,0 4-5 0,2 1 33 15,0 0-41-15,6 5 32 0,-1-1-1 0,0 4-33 16,2 1 31-16,1 2-48 0,-1 0 17 0,3 3 3 16,1-1 2-16,-2 3 4 0,2 0 1 15,4 0 0-15,0 0 2 0,2-2 1 0,2-1-11 0,2-1 12 16,2 3-4-16,-1-4 35 0,8-6-35 0,1-1 25 16,1 1-14-16,2 0 25 0,0 2-35 15,4-1 22-15,0-1-17 0,3 1-1 16,-2-1 0-16,5 1 4 0,1-2-7 0,2-4 13 15,0-2 1-15,4 6 4 0,1 0 3 0,0-2-3 16,4-2-4-16,0-1-2 0,3 0-6 0,-1-2-2 16,6-1 1-16,-1-1-1 0,2 1-2 0,1-4-5 15,3-2-1-15,2 1-1 0,1-1-1 0,1-3-4 16,1-1 12-16,4-1-14 0,5-1 14 0,-2-1-17 16,3-4 2-16,2 2-1 0,0-5 3 0,3 1 1 15,2-1 2-15,1-2-4 0,-1-1 6 0,4-2 3 16,-2-2-3-16,2 1 5 0,2-3 6 15,-3-1 3-15,4-2 2 0,-3 2 4 16,2-4-1-16,8-1-2 0,0-3-7 0,-1 0 10 16,-2-3-12-16,3-1 0 0,-2-2-9 0,2-4 8 15,0 1-12-15,-1-3 13 0,-1-1-18 0,1-4 6 16,-1 0 1-16,-2-2 15 0,0 2-7 0,-2-3 21 16,-3 0-4-16,-3 1 5 0,-3-2 4 0,-1 2-11 15,-3-2-6-15,-3 0-10 0,-3 1-3 0,-8 3-15 16,0 0-4-16,-4-2-5 0,-1-1-12 0,-3 1 6 15,-4-1-21-15,-1-2 6 0,-5-2-18 0,-2 2 5 16,-3-4-8-16,-4-1 3 0,-1 0-10 0,-5-2 3 16,-1 2-8-16,-4-2 5 0,-6-8-3 15,-2 5 2-15,-1 0 2 0,-4 2 1 0,-3 5 30 16,-3-1-24-16,-4 4 25 0,-3 1-23 0,-4 3-7 16,-2 0 1-16,-3 3 11 0,-2 2 4 0,-1 1 4 15,-3 2 1-15,3 2 2 0,2 3 7 0,10 3 1 16,-3 2 5-16,3 0-7 0,0 3 14 15,-1 1 3-15,3 3-1 0,1 1-2 0,0 1 1 16,6 3 4-16,-1 3-4 0,-6 0 5 0,0 3 3 16,3 2 32-16,0 4-74 0,0 0-45 0,1 2-90 15,-1-1-74-15,0 2-384 0,3 0-171 0</inkml:trace>
  <inkml:trace contextRef="#ctx0" brushRef="#br0" timeOffset="-165349.67">30239 13072 277 0,'0'0'370'0,"0"0"-97"15,0 0-53-15,0 0-41 0,0 0-25 0,4 8-42 16,-4-8-20-16,0 0-16 0,0 0-16 16,0 0-10-16,0 0-27 0,0 0 5 0,0 0 4 15,0 0-5-15,0 0-10 0,0 0 1 0,26-5-6 16,-12 0-2-16,4-4-3 0,5-1-9 0,7-2 37 16,1-3-38-16,2-3 25 0,10-5-31 15,1-2 28-15,1-2-36 0,1-3 21 0,1-1-38 16,2-5 32-16,-1 3-28 0,1-3 29 0,-1 0-24 15,-3-1 16-15,0 2-16 0,-6 1 15 0,-1 4-24 16,-8 3 14-16,-4 3 4 0,-3 3 10 0,-2 0-8 16,-6 5 5-16,-3-1 0 0,1 4 1 0,-4 2-7 15,0-1 11-15,-3 3-9 0,-2 1 11 0,-4 8 1 16,9-12-1-16,-9 12 0 0,7-9 8 0,-7 9-22 16,0 0 10-16,0 0 2 0,0 0 0 15,0 0 2-15,-9 17-3 0,1-3-46 16,-1 3-60-16,-6 5-103 0,0 4-198 0,0 0 182 15</inkml:trace>
  <inkml:trace contextRef="#ctx0" brushRef="#br0" timeOffset="-165045.67">30386 13293 26 0,'-16'4'510'0,"16"-4"-193"0,-27 0-64 16,27 0-54-16,-26-6 15 0,14 1-77 15,3-1 8-15,1-2-63 0,1 0 15 0,3-5-54 16,2 1 13-16,2-2-34 0,6 0 25 0,1-4-43 16,4-3 28-16,10-1-40 0,2-3 29 0,3 0-35 15,10-5 18-15,5 1-24 0,0-3 35 0,7 3-39 16,1-1 29-16,4 0-30 0,3-1 22 0,0-1-26 16,3 2 16-16,-2 3-18 0,-2-1 27 0,-6 2-2 15,-4 2-18-15,-12 7 18 0,-5 2-16 16,-5 1 23-16,-4 4-29 0,-2 1 34 0,-6 2-22 15,-4-1 21-15,-7 8-21 0,6-8 20 0,-6 8-19 16,0 0 17-16,0 0-28 0,-15-5 30 0,15 5-19 16,-26 5 15-16,7 3-24 0,-3 1-66 15,-3 5-68-15,-3-2-98 0,1 4-153 0,-3 0 186 16</inkml:trace>
  <inkml:trace contextRef="#ctx0" brushRef="#br0" timeOffset="-163456.67">27557 14307 65 0,'0'0'492'0,"0"0"-160"0,-14-7-87 16,14 7-32-16,-11-5-35 0,11 5-30 0,-13-6-16 15,13 6-11-15,-13-2 7 0,13 2 5 16,0 0-60-16,-10-7 21 0,10 7-51 0,0 0 30 15,0 0-49-15,4-14-6 0,7 6-2 0,8 0-4 16,8-3-9-16,5-2 5 0,5 1 2 0,4-2-5 16,10 1-1-16,3-2-2 0,-2 1 0 0,-6 5 1 15,1-1-8-15,0 2-18 0,-3 0 25 16,-2 1-22-16,-2 2 31 0,-2-1-30 0,-10 2 31 0,-4 3-32 16,-4-2 12-16,-5 2-21 0,-15 1 29 15,25 0-32-15,-25 0 30 0,0 0-47 16,16 1 23-16,-16-1-31 0,0 0 25 0,0 0-13 15,-8 11 32-15,8-11-21 0,-19 7 26 0,9-2-16 16,-5 0 25-16,2 1-21 0,-2 0 21 0,2-1 13 16,-1 0 0-16,1 2 4 0,-1-3-4 0,4 3 18 15,-1-1-11-15,0 2-2 0,2 0-8 0,1 2 19 16,-2 2-6-16,4 1 1 0,-2 5-18 0,-1 0 13 16,2 5-1-16,-2 4-32 0,-2 3 27 0,2 3-28 15,-3 1 30-15,0 2-31 0,-2-1 34 16,3 1-36-16,0 0 32 0,-1-1-34 15,4-2 20-15,0-2-36 0,6-4 4 0,-1-4-44 16,7-3-1-16,2 0-18 0,3-3-19 0,5-5-9 16,4-2-14-16,5-6 17 0,4-1 13 0,1-3 15 15,11-7 17-15,0-3 24 0,2-2-67 0,6-8 110 16,2-2-58-16,-3-4 130 0,-1-2 15 0,-4 0 5 16,-4-1 7-16,-7 3-4 0,-4 2 9 0,-1-1-17 15,-4 3 19-15,-6-2-25 0,-1 7 30 0,-5-2-40 16,-1 0 18-16,-4 6-6 0,-2-1-12 15,1 4-9-15,-6-2-18 0,1 2-3 0,-2 0-2 16,-4 2-6-16,0 2-5 0,-2 0-3 0,-1 3-4 16,11 3-3-16,-26-3-11 0,26 3 6 15,-30 6 3-15,13 0 6 0,-2 2-39 0,0 6 32 16,3-2-30-16,-3 3 34 0,5 2-34 0,-1 0 36 16,1 0-32-16,2 2 33 0,3-1-29 0,0-2 31 15,5 1-38-15,2-4 36 0,0 0-34 0,4-3 31 16,2 0-30-16,-1 1 39 0,8-1-30 15,0-6 28-15,2 0-36 0,-13-4 16 0,33-3-12 16,-10 0 28-16,0-5-29 0,4-3 34 0,1-1-36 16,-1-5 36-16,-3 3-35 0,1-3 22 0,-4 1-20 15,-5 2 29-15,0 1-24 0,-4 5 34 0,-3-1 11 16,1 1-10-16,-10 8-10 0,13-11-9 0,-13 11 2 16,9-6-7-16,-9 6-18 0,0 0 35 15,0 0-36-15,0 0 26 0,2 13-24 0,-2-13 19 16,-5 17-20-16,4-6 25 0,0 1-23 0,-1 1 26 15,2-4-34-15,2 4 24 0,0-2-36 16,3-1 15-16,5 2-22 0,-3-5 13 0,3-2-41 16,3 0 32-16,-13-5-24 0,28 3 30 0,-11-6-19 15,0-1 23-15,5-4-8 0,-3-1 30 0,0 0-10 16,-1-4 17-16,2-1-19 0,-3-1 42 0,-3 2-18 16,2-3 35-16,-2 3-26 0,-3 1 35 0,1 0 3 15,-3 3-2-15,-3 1-7 0,2-1-7 16,-8 9-6-16,11-9-10 0,-11 9-6 0,8-7-7 15,-8 7 3-15,0 0-3 0,0 0 2 16,15 2 4-16,-15-2-39 0,7 11 25 0,-7-11-19 16,6 16 24-16,-6-16-23 0,3 21 30 0,-1-9 0 15,-2-3-5-15,0 2-29 0,0 2 24 0,-2-3-21 16,-1 2 24-16,1 1-31 0,-1-4 31 0,-1 2-40 16,0-4 20-16,4-7-36 0,-10 13 13 0,10-13-18 15,-10 6 29-15,10-6-18 0,0 0 19 0,-18-4-20 16,18 4 31-16,-11-13-22 0,5 4 9 0,3-2 1 15,0-3 27-15,0-3-25 0,2 4 33 16,0 0-18-16,-3 1 46 0,4 1 4 0,0 11-9 16,-1-18 3-16,1 18-6 0,-3-12-8 15,3 12-4-15,0 0-4 0,-9-8-1 0,9 8-30 16,-11 5 25-16,1 2-24 0,-1 4 33 0,-4 4-34 16,2 1 37-16,-6 4-37 0,4 2 36 0,-3 3-39 15,1-1 0-15,-1 2 6 0,4-1 6 0,0-1 20 16,4-3-39-16,1-1-38 0,0-2-28 0,5-3-34 15,3-4-43-15,1-11-77 0,1 16-211 0,-1-16 117 16</inkml:trace>
  <inkml:trace contextRef="#ctx0" brushRef="#br0" timeOffset="-163261.66">29310 14254 366 0,'16'-15'480'0,"-5"5"-177"0,-1 1-28 16,-3 1-107-16,-7 8-7 0,11-12-63 0,-11 12 4 15,0 0-41-15,13-5 27 0,-13 5-42 0,0 0 23 16,5 10-6-16,-5-10-17 0,1 16-8 16,-2-5-16-16,1 3 0 0,-4 3-28 0,-1 4 36 15,1-1-44-15,-2 2 34 0,2 2-38 0,-1-3 22 16,3-1-73-16,-1 0-14 0,2-4-19 0,1-2-28 16,1-1-19-16,3-3-31 0,2-2-79 0,1-1-175 15,-7-7 162-15</inkml:trace>
  <inkml:trace contextRef="#ctx0" brushRef="#br0" timeOffset="-162996.67">29630 14316 425 0,'18'-20'385'0,"-5"3"-118"0,-2-1-6 16,2 2-88-16,-3 0 7 0,-3 5-69 0,0 2 23 15,-3 0-60-15,-4 9 18 0,2-10-50 0,-2 10 21 16,0 0-48-16,-7-7 32 0,7 7-46 0,-17 5 35 16,6-1-8-16,-5 4-5 0,-2 4-2 0,-1 1-3 15,2 1-12-15,-4 2-24 0,1 2 32 0,3-2-30 16,2 2 36-16,2-2-38 0,1 1 40 0,1 0-34 15,3 1 26-15,1-3-23 0,4 0 36 0,0-3-34 16,5 2 44-16,0 1-23 0,6-2 26 16,1 4-30-16,2-2 17 0,3-2-25 15,3 0 26-15,2-1-31 0,0-1 23 0,4 0-26 16,0-1 20-16,4 1-22 0,-4-2 16 0,-2-1-40 16,0 2 17-16,0-2-83 0,-5 0 2 0,0-2-29 15,-6 3-26-15,-10-9-30 0,10 12-111 0,-10-12-183 16,-2 10 84-16</inkml:trace>
  <inkml:trace contextRef="#ctx0" brushRef="#br0" timeOffset="-162764.67">28234 15020 524 0,'-14'3'336'16,"2"1"-91"-16,12-4-44 0,-16 5-34 0,16-5-28 15,0 0-1-15,0 0-2 0,0 0-7 0,17-1-13 16,7-5-22-16,9 1-7 0,9-3-13 16,5 0-10-16,14-5-9 0,3 4-8 0,2-3-1 15,3 0-14-15,-1 4 1 0,0 0-22 0,0 0 11 16,-1 4-18-16,-4 0 6 0,-13 3-27 16,-3-1-4-16,-5 4-64 0,-5-1-40 0,-10 1-67 0,-8-1-70 15,-19-1-316-15,18 4-106 0</inkml:trace>
  <inkml:trace contextRef="#ctx0" brushRef="#br0" timeOffset="-161416.66">28192 15153 481 0,'-19'2'526'0,"4"1"-131"16,15-3-117-16,-21 5-59 0,21-5-48 0,0 0-32 16,0 0-19-16,0 0-15 0,0 0 1 0,0 0-3 15,32-5-17-15,5 2-13 0,9-2-10 0,14-4-10 16,6 4-12-16,4-2-10 0,4 3-1 0,3-1-7 15,2 0-3-15,0 2-6 0,4 0-4 16,-1 2-3-16,-1 1 1 0,-4 1-3 0,-2 2-8 0,-5-2 12 16,-5 2-8-16,-13-2 3 15,-6 2-6-15,-5-1 4 0,-1 0-4 0,-11-1 4 16,-1 0-6-16,-8-1 6 0,-1 1 0 0,-19-1 5 16,26 0 7-16,-26 0 20 0,22 2 16 0,-22-2 14 15,0 0 4-15,21 0 1 0,-21 0 0 0,0 0-9 16,0 0-6-16,21 0-9 0,-21 0-12 0,0 0-6 15,0 0-5-15,0 0-6 0,17 3-3 0,-17-3-5 16,0 0-2-16,0 0-2 0,0 0-3 0,0 0-3 16,0 0 2-16,0 0-1 0,0 0 0 0,19 1-3 15,-19-1 2-15,0 0 1 0,0 0 0 16,0 0 1-16,0 0-2 0,0 0 3 16,0 0 2-16,0 0 2 0,0 0-2 0,0 0-3 15,0 0 2-15,0 0-2 0,0 0 1 0,0 0-1 16,0 0 1-16,0 0 1 0,0 0 5 0,0 0-8 15,0 0 0-15,0 0 0 0,0 0 1 0,0 0 0 16,0 0 0-16,0 0 0 0,0 0 4 0,0 0-4 16,0 0-2-16,0 0 2 0,0 0-1 0,0 0 0 15,0 0 0-15,15 1 1 0,-15-1 1 0,0 0 4 16,0 0-5-16,0 0-1 0,0 0 0 16,0 0 0-16,0 0 1 0,0 0 0 15,0 0 1-15,0 0 1 0,0 0 5 0,0 0-6 0,0 0-2 16,0 0 1-16,0 0 2 0,0 0-3 15,0 0-1-15,0 0 2 0,0 0 0 0,0 0 7 16,0 0-10-16,0 0 1 0,0 0 6 0,0 0-8 16,0 0 2-16,0 0 8 0,0 0-8 0,0 0 5 15,0 0-7-15,0 0 5 0,0 0-3 0,0 0 5 16,0 0-6-16,0 0 10 0,0 0-11 0,0 0 9 16,0 0-7-16,0 0 7 0,0 0-7 0,0 0 5 15,0 0-6-15,0 0 8 0,0 0-10 16,0 0 8-16,0 0-4 0,0 0 4 0,0 0-5 15,0 0 5-15,0 0-6 0,0 0 6 0,0 0-6 16,0 0 9-16,0 0-10 0,0 0 3 0,0 0 8 16,0 0-11-16,0 0 8 0,0 0-8 15,0 0 8-15,0 0-6 0,0 0 7 0,0 0-8 16,0 0 4-16,0 0-4 0,0 0 5 0,0 0-5 16,0 0 9-16,0 0-11 0,0 0 10 0,0 0-10 15,0 0 8-15,0 0-7 0,0 0 10 0,0 0-11 16,0 0 7-16,0 0-6 0,0 0 7 15,0 0-8-15,0 0 7 0,0 0-4 0,0 0 12 16,0 0-14-16,0 0 4 0,0 0-4 0,0 0 7 16,0 0-6-16,0 0 7 0,0 0-6 0,0 0 7 15,0 0-9-15,0 0 8 0,0 0-6 0,0 0 6 16,0 0-5-16,0 0 9 0,0 0-11 0,0 0 10 16,0 0-11-16,0 0 13 0,0 0-11 15,0 0 2-15,0 0 9 0,0 0-7 0,0 0 12 16,0 0-9-16,0 0 4 0,0 0 6 0,0 0-7 15,0 0-3-15,0 0-2 0,0 0 8 16,0 0-10-16,0 0 0 0,0 0 5 0,0 0-6 16,0 0 8-16,0 0-11 0,0 0 1 0,0 0 6 15,0 0-6-15,0 0 7 0,0 0-8 0,0 0 6 16,0 0-6-16,0 0 9 0,0 0-9 0,0 0 6 16,0 0-5-16,0 0-2 0,0 0 1 0,0 0 8 15,0 0-7-15,0 0 6 0,0 0-6 0,0 0 6 16,0 0-7-16,0 0 6 0,0 0-6 15,0 0 11-15,0 0-12 0,0 0 8 0,0 0-2 16,0 0-4-16,0 0-2 0,0 0 9 16,0 0-8-16,0 0 8 0,0 0-8 0,0 0 9 15,0 0 5-15,0 0-6 0,0 0-11 0,0 0 9 16,0 0-8-16,0 0 9 0,0 0-9 0,0 0 10 16,0 0-10-16,0 0 10 0,0 0-7 0,0 0 5 15,0 0-7-15,0 0 7 0,0 0-8 0,0 0 13 16,0 0-13-16,0 0 9 0,0 0-10 0,0 0 13 15,0 0-12-15,0 0 7 0,0 0-9 16,0 0 11-16,0 0-9 0,0 0 8 0,0 0-7 0,0 0 11 16,0 0-12-16,0 0 7 15,0 0-7-15,0 0 9 0,0 0-8 0,0 0 12 16,0 0-13-16,0 0 10 0,0 0-8 0,0 0 8 16,0 0-8-16,0 0 8 0,0 0-9 0,0 0 12 15,0 0-12-15,0 0 8 0,0 0-7 0,0 0 2 16,0 0 19-16,0 0-24 0,0 0 1 0,0 0 0 15,0 0 1-15,0 0 2 0,0 0-1 0,0 0 8 16,0 0-8-16,0 0-3 0,0 0-5 0,0 0-20 16,0 0-30-16,0 0-57 0,0-9-47 0,0 9-23 15,0 0-16-15,0 0-67 0,-2-13-84 16,2 13-407-16,2-12-284 0</inkml:trace>
  <inkml:trace contextRef="#ctx0" brushRef="#br0" timeOffset="-153916.66">3144 11696 89 0,'3'-21'-13'0,"-1"3"-14"16,2 1 10-16</inkml:trace>
  <inkml:trace contextRef="#ctx0" brushRef="#br0" timeOffset="-153154.67">3165 11587 340 0,'4'-15'132'0,"-2"-2"-26"0,3 1-15 15,-2-1-5-15,-1 1-26 0,1 0-3 0,-1-1-11 16,1 1 20-16,-2 1-11 0,2 2 16 0,-2 0-5 15,2-1 23-15,-2 2 10 0,0-2-14 0,1 5-23 16,-2-3-16-16,0 12-11 0,1-20-7 0,-1 20-3 16,0-13-7-16,0 13-5 0,-1-12-3 0,1 12-3 15,0 0-2-15,-4-9-5 0,4 9 2 0,0 0-1 16,-12 13 2-16,3-1-3 0,-1 5 2 0,1 7-10 16,-1 2 13-16,-3 8-2 0,1 3 7 15,2 0 5-15,-1 2 1 0,1 3 3 0,2 1-12 16,-1-1 17-16,4 1 3 0,1 3 13 15,0-2-7-15,4-1-4 0,1 1-7 0,2-1 1 16,3-1 0-16,2-2-5 0,4-1-3 0,-1 0 0 16,6-3 0-16,-1-2-2 0,6-2-5 0,0-1 0 15,1 0 10-15,1-3-1 0,2-2-2 0,-1 2-4 16,2-1-2-16,0-2 1 0,-2 1 10 0,0 1-18 16,-1-1-4-16,-1-1 12 0,-1 1-5 0,-4 3-6 15,1-4 12-15,-4 3 0 0,-1 1 28 0,-1-1-10 16,-3 2 28-16,-1 0-28 0,-1 3 31 0,-3-2-30 15,-1 3 29-15,-4-6-33 0,0 8 28 0,-3 0-35 16,1 0 28-16,-4-1-38 0,1 0 23 0,-1-1-30 16,-2 2 31-16,2-2-40 0,1-2 37 15,0 0-40-15,1-8 34 0,1 2-41 0,2-1 33 16,0-2 4-16,1-4-3 0,2 1-5 16,2 2-2-16,0-3-34 0,4 1 21 0,2-3-16 15,1 0 36-15,2-2-40 0,2-1 37 0,2 2-31 16,6 0 28-16,-1 0-32 0,2-1 41 0,-1 1-36 15,0 0 35-15,3-3-37 0,-2 5 37 0,-1-2-37 16,-3 1 37-16,1 1-37 0,-1 2 27 0,-2 1-23 16,-1 3 26-16,-2 0-6 0,-1 2 35 15,-2 0-46-15,-2 3 38 0,-1-1-31 0,-2 3 34 16,0-1-36-16,-3-4 32 0,-2 2-34 0,2-1 33 0,-3 2-37 16,2 0 33-16,-2 0-34 0,-1 0 30 15,0 1-1-15,0-1-34 0,0 2 25 0,0 5-27 16,1 1 14-16,1 1-20 0,-1-1 41 0,0 1-35 15,2 0 30-15,-1-1-34 0,4 2 4 0,-3 0 2 16,4-3 7-16,-1-1 29 0,2 3-54 0,0-4 51 16,2 0-33-16,1-3 31 0,-1 0-31 0,6 1 35 15,-3-6-45-15,3 2 35 0,0 0-27 0,3-3 33 16,-3 1-1-16,5-1 8 0,-1-1-4 16,-2 1-31-16,4-2 27 0,-2 1-31 15,-2 0 32-15,3-2-30 0,-4 1 25 0,0 0-25 0,1-1 28 16,-1 0-36-16,-1 1 29 0,0-3-17 15,0 5-2-15,-3-3 1 0,2 1 2 0,-2-4 0 16,0 1 1-16,-3-1 0 0,-1-1 0 0,1 0 3 16,-1 0 1-16,0-3 0 0,0-1 2 0,-3-1-2 15,2 0 0-15,-3-3-30 0,3 2-24 0,-1-4-8 16,0 0-88-16,1 0-140 0,-8-8-107 0,13 8-186 16,-13-8-116-16</inkml:trace>
  <inkml:trace contextRef="#ctx0" brushRef="#br0" timeOffset="-146936.67">15590 15213 165 0,'0'0'302'0,"0"0"-90"0,-15 3-36 16,15-3-45-16,0 0-11 0,0 0-24 0,-17 0-14 16,17 0 5-16,0 0-1 0,0 0-25 0,-21 0 3 15,21 0-15-15,0 0 6 0,-21 0-17 0,21 0 7 16,0 0-15-16,-24-1 16 0,24 1-20 15,-19 1 29-15,19-1-37 0,-23 0 24 0,23 0-43 16,-26 0 46-16,26 0-31 0,-29 0 28 0,29 0-29 16,-31 4 26-16,31-4-32 0,-30 1 38 15,30-1-45-15,-30 1 38 0,30-1-36 0,-29 1 32 16,29-1-34-16,-28 2 28 0,28-2-31 0,-27 1 27 16,27-1-38-16,-23 2 36 0,23-2-37 0,-22 0 33 15,22 0-30-15,-23 1 25 0,23-1-16 0,-24 0 18 16,24 0-34-16,-27 1 36 0,27-1-34 0,-26 3 34 15,26-3-32-15,-29 1 31 0,11 1-30 0,-1 0 32 16,4 0-42-16,-3-1 42 0,1 0-37 0,2 2 36 16,15-3-34-16,-28 3 34 0,28-3-29 15,-27 2 21-15,27-2-30 0,-26 5 37 16,26-5-20-16,-23 2 18 0,23-2-28 0,-25 5 30 16,25-5-32-16,-22 3 32 0,22-3-36 0,-22 5 36 15,22-5-30-15,-23 6 28 0,9-3-30 0,14-3 33 16,-24 8-34-16,9-4 24 0,2 2-19 0,-4 1 27 15,3-3-29-15,-1 3 28 0,2 1-30 0,-2-2 32 16,1-1-31-16,-2 3 22 0,3-1-23 0,0 1 33 16,0-2-32-16,0 2 31 0,0 0-30 0,2 0 31 15,-1 0-32-15,1-1 21 0,0 3-19 16,-1-2 31-16,0 1-29 0,3-1 28 16,-2 1-32-16,2 0 31 0,0-1-32 0,0 2 24 15,1-1-22-15,-1 1 43 0,-1 0-44 0,2 0 31 16,1 1-30-16,0-1 30 0,-2 2-30 0,2-1 23 15,0 0-26-15,1 1 39 0,-3 0-34 0,3 2 32 16,-1 0-30-16,2-1 32 0,-1 1-32 0,-2-2 25 16,4 3-26-16,-2-1 37 0,1-1-6 0,-1 0-1 15,0 1-4-15,4-3-3 0,-3 0-8 16,1 1 6-16,1 0-6 0,-1-1 5 0,2 1 4 16,-2 0-6-16,1 0 1 0,0 1-1 0,0-2-29 15,2 1 38-15,-2 1-37 0,3-3 38 0,-1 2-29 16,0 2 32-16,1-4-29 0,0 3 29 15,0 0-24-15,1 0 26 0,0 2-32 0,-1-1 34 16,0 1-27-16,3 0 26 0,-1 1-27 0,2 2 26 16,-3-2-21-16,3 1 15 0,-1-1-16 0,1 0 20 15,-2 1-22-15,3-1 20 0,-1 1-26 16,0-3 24-16,2 1-17 0,-2 0 14 0,1-1-10 16,-1 1 17-16,3-1-18 0,1-2 18 0,-1 1-17 15,-1 0 13-15,2 0-13 0,-2-1 12 0,3 0-4 16,0-1-11-16,0 0-7 0,2-1 20 0,0 0-19 15,-1 0 18-15,3 1-13 0,-3-2 15 16,3-1-10-16,0 2 7 0,-2-3-5 0,3 2 19 0,0-2-14 16,0 1 8-16,2 0-11 0,-1 1 12 15,0-2-6-15,0 1-4 0,1-3-1 0,0 3 13 16,1-2-7-16,-3-1 5 0,4 2-3 16,0-2 9-16,-4 1-1 0,8-1-10 0,-2 1 4 15,0-1 7-15,1-2 0 0,2 1-1 0,1 0-1 16,-1-1-1-16,-1 0 8 0,2-1-10 0,1 0 2 15,-1-1-11-15,-1 2 8 0,1-2-5 0,-1-1 2 16,-2 1-3-16,-1 1 8 0,1-1-10 0,0-1 8 16,0 0-8-16,-1 0 5 0,3 0-5 0,-1 0 1 15,2 0-7-15,0 0 5 0,2-1 1 0,-2 1-3 16,2-2-5-16,-2 1 5 0,0 1-6 16,2-1 5-16,-2-1-7 0,-2 2 2 15,-3-1 4-15,4 2 1 0,-1-1-3 0,-3-1 5 16,3 1-7-16,-2-1 7 0,-1 1-5 0,2 0 5 15,-1-2-1-15,-2 2-1 0,1 0-4 0,2 0 8 16,-3-2-3-16,1 2 8 0,-1-3-4 0,2 1 6 16,-1 0-7-16,2-1 6 0,-1 1-7 0,3-1 2 15,0 1-5-15,0-2 4 0,0 1-5 0,0-1 8 16,0 3-10-16,0-3 7 0,0 1-9 0,0-1 10 16,0 0-10-16,-1 1 9 0,0-1-7 15,-1 0 8-15,1 1-8 0,-1-2 10 0,0 1-9 16,0-2 12-16,-2 4-3 0,-1-4-3 15,1 0 1-15,0 1-2 0,0 0 2 0,-2-1-5 16,2 1-1-16,-5-2 5 0,5 0-5 0,-2-1-1 16,-2 2 0-16,-2-2-1 0,5 0 1 0,-4-2-4 15,3 2 1-15,-6-1-3 0,6-2 3 0,-5 2-4 16,2-3 1-16,-2 2-2 0,-1 0 2 0,0-1 2 16,-2 1-4-16,1 0-1 0,-1-1 1 15,-3 1-3-15,2-2-4 0,-3 2-1 0,1 0-1 16,-2 0-2-16,1 0-5 0,-2-2 2 0,-2 1-5 15,3-1-1-15,-1 0-4 0,-1-2-1 16,-2 0-2-16,3 1 4 0,-1-1-3 0,-2 0 9 0,1 0-9 16,1 0 9-16,-1 2-7 0,0-3 3 15,-1 1 1-15,0 1 5 0,0 0-6 0,0-1 3 16,0 1-6-16,0 0 2 0,0-2 7 0,0 2 0 16,-2 0-3-16,0 0-3 0,1-1-3 0,-4 1 3 15,3-2-1-15,-1 2-2 0,-1 1 2 0,2-2 1 16,-4-1-1-16,3 3-2 0,-1-1-2 15,-2 0 5-15,-1 1 13 0,3 1-13 0,-1 0-8 16,1-2 10-16,-2 3-5 0,0 1 9 0,-1-3-8 16,3 3 3-16,-2-2 2 0,1 2 8 0,-3 0-11 15,3-1 6-15,-1 0-6 0,-1 1 13 0,1 1-13 16,-2 0 16-16,2-1-16 0,-3 0 10 0,-1 0-7 16,1 1 15-16,-3-2-14 0,2 3 17 15,0-2-16-15,-2 1 10 0,-1 1 28 0,3-1-24 16,-3 1-20-16,1 0 23 0,0-1-19 0,2 1 21 15,2 2-19-15,-1-2 21 0,0 2-16 16,-1-1 18-16,2 0-21 0,8 6 20 0,-15-10-19 16,6 3 19-16,9 7-20 0,-14-10 22 0,14 10-19 15,-14-10 14-15,14 10-16 0,-15-9 24 0,5 4-25 16,2-2 25-16,8 7-26 0,-19-10 24 0,7 5-19 16,-1-2 13-16,1 3-18 0,-1-4 24 0,-1 4-24 15,1-2 23-15,0-1-22 0,0 2 23 0,3 1-25 16,-1-2 24-16,11 6-25 0,-21-10 29 15,21 10-25-15,-19-9 24 0,19 9-28 16,-18-9 16-16,18 9-14 0,-19-8 25 0,19 8-26 16,-16-7 34-16,16 7-35 0,-16-7 33 0,16 7-32 15,-14-7 23-15,14 7-22 0,-15-8 27 0,15 8-26 16,-17-7 29-16,17 7-32 0,-15-8 31 0,15 8-29 16,-18-9 27-16,18 9-29 0,-17-7 29 0,17 7-27 15,-19-7 25-15,19 7-17 0,-18-10 23 0,18 10-31 16,-14-8 23-16,14 8-22 0,-18-7 28 15,18 7-29-15,-14-7 31 0,14 7-33 0,-16-7 31 16,16 7-30-16,-14-5 25 0,14 5-26 0,-17-7 33 16,17 7-32-16,-14-6 32 0,14 6-31 15,-17-7 30-15,17 7 3 0,-16-4-18 0,16 4 11 16,-21-5-35-16,21 5 33 0,-23-5-6 0,23 5-3 16,-18-3 6-16,18 3 0 0,-20-4-11 0,20 4 7 15,-19-2 2-15,19 2-2 0,-21-3 0 0,21 3-1 16,-19 0 0-16,19 0-3 0,0 0-16 0,-25 0 18 15,25 0-2-15,-18 3 2 0,18-3-4 0,-19 5 3 16,19-5-1-16,-21 7-1 0,12-1-41 16,0-2-116-16,0 1-130 0,9-5-253 0,-16 11-42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53:46.802"/>
    </inkml:context>
    <inkml:brush xml:id="br0">
      <inkml:brushProperty name="width" value="0.05292" units="cm"/>
      <inkml:brushProperty name="height" value="0.05292" units="cm"/>
      <inkml:brushProperty name="color" value="#FF0000"/>
    </inkml:brush>
  </inkml:definitions>
  <inkml:trace contextRef="#ctx0" brushRef="#br0">14389 9963 445 0,'-13'5'597'0,"13"-5"-188"15,0 0-49-15,-18 1-123 0,18-1 15 0,0 0-96 16,-11 4 25-16,11-4-83 0,0 0-4 0,0 0 44 16,-13 4-64-16,13-4 33 0,0 0-61 0,0 0 38 15,0 0-69-15,0 0 50 0,0 0-60 0,0 0 49 16,0 0-61-16,12 5 48 0,-12-5-56 16,24-1-1-16,-5 0 7 0,0-1-5 0,1 1-19 15,0 0-35-15,0 1-31 0,1 0-29 0,-1 0-63 16,1 1-61-16,-5-1-142 0,1 3-258 0,-17-3-182 15</inkml:trace>
  <inkml:trace contextRef="#ctx0" brushRef="#br0" timeOffset="163.99">14389 10190 568 0,'-10'10'677'0,"0"-4"-182"0,2 0-118 0,8-6-68 0,-12 10-77 15,12-10-59-15,-11 8-34 0,11-8-27 0,0 0-17 16,-9 9-9-16,9-9 9 0,0 0 5 15,0 0-8-15,0 0-36 0,22 2 13 0,-22-2-14 16,30-6-23-16,-8 2 0 0,4-1-80 0,-2-2-11 16,7 0-120-16,-3 2-95 0,3-4-142 0,-6 4-416 15,6-5-408-15</inkml:trace>
  <inkml:trace contextRef="#ctx0" brushRef="#br0" timeOffset="4266.99">16826 9668 538 0,'0'0'438'0,"0"0"-77"16,0 0-79-16,0 0-63 0,0 0-42 0,9-5-35 16,-9 5-29-16,0 0-25 0,0 0-18 0,0 0-12 15,0 0-24-15,0 0 3 0,0 0-7 0,9 5-7 16,-9-5-5-16,4 14-2 0,0-4-3 16,-2 5 0-16,2 2-2 0,2 2-11 15,-3 5 11-15,-1 0-1 0,2 0 6 0,-4 3-9 16,3-1-3-16,-2 0 2 0,-1 2-3 0,1-1 2 15,-1-3-1-15,0 2-1 0,0-8 35 0,0 1-51 16,-1 0 53-16,1-5-51 0,0-1 41 0,0-2-42 16,0-11 39-16,0 18-34 0,0-18 71 0,0 15-30 15,0-15 76-15,0 0-57 0,0 13 38 0,0-13-65 16,0 0 50-16,0 0-63 0,0-13 41 0,0 2-56 16,1-4-1-16,3-8-5 0,-1-3 5 0,1-7 3 15,2-2 2-15,0 2 2 0,2-1-6 0,1 1 16 16,1 3 0-16,2 3 4 0,-3 7 1 15,1-2-1-15,0 3-4 0,-1 2-1 16,4 2 1-16,-4 6-2 0,1-1-9 0,1 2 0 16,0 3 3-16,-11 5 1 0,21-2-2 0,-21 2-1 15,28 7-9-15,-11 1 7 0,0 3 4 0,-2 4-2 16,0 2-5-16,0 0 5 0,0 3 0 0,-5 1-1 16,-1 1-1-16,1 0 3 0,-2 1-9 0,-3 0 4 15,0-2 1-15,1 3-1 0,-2-3-7 0,-1 0-7 16,-2-3 11-16,-1-2-112 0,0 1-2 0,0-3-98 15,0 1-80-15,0-15-91 0,0 19-318 0,0-19-230 16</inkml:trace>
  <inkml:trace contextRef="#ctx0" brushRef="#br0" timeOffset="4761">17397 9474 452 0,'0'0'486'0,"-8"-9"-133"0,8 9-36 0,-6-8-92 16,6 8 13-16,-7-9-72 0,7 9 43 0,-7-9-77 16,7 9 25-16,-5-11-69 0,5 11 36 0,-4-10-70 15,4 10 38-15,0-9-67 0,0 9-6 0,3-10-3 16,-3 10-12-16,9-8 7 0,-9 8-8 0,14-6 4 16,-14 6-3-16,0 0 46 0,20 0-57 0,-20 0 49 15,19 7-56-15,-12 0 50 0,-1 3-60 16,4 0 62-16,-6 4-59 0,0 3 58 15,-3 2-52-15,-1 1 5 0,-4 6 5 0,-1-1 6 16,-1 3 6-16,-6 2 8 0,2-1 6 0,0 0 2 16,-3-3-3-16,3-7 2 0,0-1 6 0,1 2-5 15,1-8-3-15,3 2 2 0,0-5-8 0,0-1 7 16,5-8 10-16,-7 16-6 0,7-16 30 0,0 0 13 16,2 9-1-16,-2-9-8 0,0 0-11 0,24-1-9 15,-10-4-12-15,3-2-2 0,4 2-7 0,-1-2-7 16,1-1-22-16,2 1-64 0,-5 0-87 15,0 5-64-15,1-1-128 0,-5-2-107 0,-14 5-344 16,27-3-354-16</inkml:trace>
  <inkml:trace contextRef="#ctx0" brushRef="#br0" timeOffset="5632.99">17816 10012 510 0,'-15'-3'480'0,"15"3"-111"15,0 0-80-15,-18-4-43 0,18 4-18 0,-13-4-16 16,13 4 9-16,0 0-8 0,-16-2-11 0,16 2-6 15,0 0-16-15,-13-5-17 0,13 5-25 0,0 0-20 16,0 0-23-16,0 0-14 0,-14-2-16 0,14 2-13 16,0 0-11-16,0 0-9 0,0 0-8 0,0 0-2 15,0 0-7-15,0 0 2 0,0 0 5 16,0 0 38-16,0 0-42 0,0 0 40 16,21-3-37-16,-21 3 32 0,32-2-33 0,-12 0 2 15,5 0-4-15,0 1-3 0,3 0 1 0,1-2-2 16,0 1-4-16,7-2-1 0,0 0 2 0,-1 1-5 15,0-1-1-15,-8 0 0 0,3 3-2 0,-4-4-4 16,1 3 6-16,-4-4-3 0,-3 5 0 0,-3-2-1 16,0 1 1-16,-17 2-1 0,22-3 11 0,-22 3-10 15,16-2-1-15,-16 2-3 0,0 0 4 0,19-2 4 16,-19 2 3-16,0 0 2 0,14-3 2 0,-14 3 13 16,0 0-24-16,0 0 8 0,0 0-28 15,0 0-23-15,0 0-22 0,0 0-34 0,0 0-37 16,0 0-41-16,0 0-37 0,0 0-25 15,0 0-32-15,0 0-55 0,0 0-31 0,0 0-466 16,0 0-386-16</inkml:trace>
  <inkml:trace contextRef="#ctx0" brushRef="#br0" timeOffset="6087">18064 9800 313 0,'0'0'521'0,"-6"-11"-138"0,6 11-63 15,-5-9-65-15,5 9-45 0,-7-11-6 0,7 11 10 16,-3-9-3-16,3 9-19 0,0 0-10 16,-7-9-18-16,7 9-33 0,0 0-22 0,0 0-21 15,-4-11-22-15,4 11-18 0,0 0-5 0,0 0-10 16,0 0-6-16,0 0-4 0,0 0-3 0,-5 13 0 15,5-13 2-15,0 21 1 0,-1-9-1 0,0 2-3 16,1 4-1-16,-2-1-3 0,0 0-2 0,0 4-3 16,1-4-6-16,0 3 3 15,-2 0 1-15,2-1 43 0,1 0-57 0,-1-2 45 0,0 4-59 16,1-3 14-16,0-2-100 0,0 0-4 0,2-3-91 16,-1 3-26-16,6-2-91 0,-2-5-60 0,1 1-412 15,5-2-330-15</inkml:trace>
  <inkml:trace contextRef="#ctx0" brushRef="#br0" timeOffset="6543">18592 9776 222 0,'11'-14'732'0,"-3"3"-284"0,-1 0-58 16,0 2-125-16,-2 2 11 0,-1-3-84 0,-4 10 18 15,9-12-91-15,-9 12 30 0,8-10-77 0,-8 10 27 16,0 0-64-16,15-5 44 0,-15 5-62 0,12 4-6 15,-2 2 2-15,-3-1-2 0,4 7 7 0,0 0 9 16,-2 5 3-16,0-2-5 0,0 3 2 0,1 0-1 16,-5 3-3-16,2-3-3 0,-2 4-6 15,0-2-3-15,-1-5 6 0,-2 2 0 0,0 0 2 16,-2-5 5-16,1 2 2 0,-1-4 1 0,-1-1 49 16,1-9-49-16,0 18 46 0,0-18-23 15,-2 12 41-15,2-12-50 0,-5 10 31 0,5-10-55 16,0 0 43-16,0 0-56 0,-11-8 43 0,8-3-53 15,2-6 5-15,0-6-1 0,3-5 2 0,2-5 2 16,5-5-1-16,0 2 40 0,2-1-37 0,5 3 41 16,-1 4-41-16,3 1 30 0,-1 4-32 0,-1 1 35 15,2 4-6-15,1 5-8 0,-1 2 0 0,0 1-24 16,1 3-13-16,3 2 36 0,-3 4-4 16,0 2-4-16,0 2-37 0,3 3 39 0,-1 3-40 15,-1 6 41-15,-1-1-38 0,0 5 36 0,-1 5-34 16,-1 2 4-16,-3 2 4 0,-3 1 6 0,-3 2-2 15,-1 0 1-15,-5-3 21 0,-1 3-22 16,-2-2 32-16,-3 6-51 0,0-7 6 0,-1 5-97 16,-4-2-22-16,-1-7-123 0,4-1-67 0,-3-1-130 15,0-3-453-15,0 0-554 0</inkml:trace>
  <inkml:trace contextRef="#ctx0" brushRef="#br0" timeOffset="9146.99">20769 9101 167 0,'-1'-18'502'0,"-3"-3"-155"0,3 2-48 16,-3 2-99-16,3-1 17 0,-2 3-18 15,1 3-16-15,0-2-17 0,1 3 4 0,1 11-5 16,-5-19-31-16,5 19-5 0,-1-14-20 0,1 14-12 15,-3-12-19-15,3 12-17 0,0 0-17 0,-1-12-3 16,1 12-9-16,0 0 4 0,0 0 10 0,0 0-1 16,0 0 5-16,0 0-4 0,1 19-1 15,-1-9-5-15,2 4-1 0,-1 5-6 0,0 6-5 16,0 3-1-16,3 6-6 0,-3 1-6 0,2 5 4 16,0 1-1-16,-2 2 39 0,0 1-40 0,3 3 52 15,-3-1-56-15,3 4 53 0,-3-1-52 0,3 2 4 16,-2 12 15-16,0-3 4 0,6 1 2 15,-3 0-2-15,1-1-3 0,2 1 32 0,2 1-14 16,0-1 17-16,-2 2-15 0,6 1 1 0,-4 2-15 16,3 2-20-16,0 5 18 0,-3-1 1 0,3 3 6 15,-2 3-9-15,-3 1 10 0,2 1 17 0,-1 12 50 16,-1-2-18-16,-4 7-4 0,0-1-21 16,-1 5-16-16,-3 1-8 0,0 1-9 0,0 24 12 15,-3-1-23-15,0 2-8 0,-1-2-1 0,-2-3-7 16,1-1 0-16,-3 0 9 0,-1-2-8 0,3 4-5 15,-2-2-2-15,0-1-1 0,-2 2-1 0,1-3-2 16,3-2 23-16,-3 3-21 0,1-3-5 0,2 1 1 16,1-20 5-16,1 2-7 0,0 21-2 15,0-20 19-15,4 23-15 0,0-23-1 0,0 25 19 16,0-25-24-16,1 22 24 0,2-24-32 0,-2 0 19 16,-1 0-4-16,0 0-7 0,1 0 22 0,-2-3-38 15,1-1 20-15,-5-1-34 0,5-4-18 0,-4-4-9 16,2-6 11-16,-1-3-44 0,-1-4-13 15,-1-7-52-15,1-4-29 0,0-16-27 0,0-4-55 16,1-8-26-16,0-5-45 0,2-7-83 0,-1-10-106 16,2-13-272-16,0 9-360 0</inkml:trace>
  <inkml:trace contextRef="#ctx0" brushRef="#br0" timeOffset="10186.99">22220 9466 465 0,'6'-9'483'0,"-6"9"-64"0,0 0-132 0,5-10-17 16,-5 10-91-16,0 0 9 0,0 0-81 0,4-8 21 15,-4 8-78-15,0 0 32 0,0 0-55 0,0 0 36 16,0 0-35-16,0 0 37 0,10 11-50 0,-6-3 44 16,-4 6-55-16,4 3 2 0,-3 1-9 15,2 7 6-15,-2-2-3 0,-1 3 6 0,1 0-3 16,-1 1-1-16,0-3 1 0,-1 1 0 16,1-1 5-16,0-5-15 0,-1-2 9 0,0 0-5 15,1-3 6-15,-2-2 0 0,2 0-1 0,0-12 9 16,-1 17-3-16,1-17 25 0,-1 10-10 0,1-10 1 15,0 0-11-15,0 0 8 0,0 0 2 0,-7-14 6 16,6 2-2-16,0-6 1 0,-1-6-3 0,4-7-3 16,-1-3-3-16,3-2 44 0,2-4-51 0,1 2 51 15,5 2-51-15,-1 1 5 0,4 2 2 0,0 6-3 16,0-1 6-16,1 6-1 0,-2 3-9 16,1 5-3-16,1 0 3 0,0 5-5 0,-1 2 0 15,2 4-1-15,-17 3-6 0,35 3 5 0,-15 4-3 16,2 3 1-16,0 7 41 0,-1 0-52 15,0 5 52-15,-5 2-57 0,1 2 50 0,-5 1-54 16,0 0 5-16,-4 3 3 0,-3-4 2 0,-2 0-6 16,-1 0 3-16,0-1-31 0,-1-1-58 0,0 0-49 15,-1-2-89-15,0-5-96 0,-1-5-480 0,2 2-370 16</inkml:trace>
  <inkml:trace contextRef="#ctx0" brushRef="#br0" timeOffset="10714">22923 9116 409 0,'0'0'452'0,"-6"-11"-125"16,6 11-29-16,-3-11-93 0,3 11 12 0,-6-9-23 15,6 9-16-15,0 0-14 0,-6-9-9 0,6 9-25 16,0 0-20-16,-4-8-24 0,4 8-15 15,0 0-20-15,0 0-6 0,4-11-8 0,-4 11-7 16,0 0-8-16,13-4-7 0,-13 4-1 0,0 0-4 16,24 3-2-16,-24-3-7 0,18 8-36 0,-9-3 49 15,0 6-1-15,-1 0-4 0,-3 3-1 0,0 0 2 16,-4 4 4-16,-1 2 0 0,-1 1 0 16,-4 4 12-16,-2-2 45 0,-2 3-54 0,-3 3 49 0,0-5-43 15,2-5 50-15,-3 1-51 0,3 1 44 0,-1-4-56 16,1 0 42-16,4-5-52 0,0 1 43 15,0-4-51-15,6-9 46 0,-6 15-52 0,6-15 52 16,-2 12-28-16,2-12 48 0,7 9-37 16,-7-9 40-16,17 5-53 0,-17-5 40 0,29 0-6 15,-6-2-15-15,3-1-19 0,-2 1-32 0,2-1-107 16,-1-1-1-16,-1 2-90 0,-2 2-67 0,-4 0-59 16,1 0-31-16,0 2-389 0,-2 2-289 0</inkml:trace>
  <inkml:trace contextRef="#ctx0" brushRef="#br0" timeOffset="11463">23280 9697 548 0,'0'0'423'0,"0"0"-113"16,-15-3-33-16,15 3-48 0,0 0-25 0,0 0-7 15,-13-3-9-15,13 3-8 0,0 0-26 0,0 0-20 16,0 0-19-16,-16-2-25 0,16 2-13 0,0 0-15 16,0 0-9-16,0 0-11 0,0 0-11 15,0 0-3-15,0 0-2 0,10-7-2 16,-10 7-3-16,29-6 8 0,-5 1-1 0,2-1 2 16,6-1-3-16,5 0-9 0,-1-1 6 0,-2 1 4 15,2-1-4-15,-1 2 37 0,-3 0-52 0,-6 0 48 16,1 3-61-16,-4-3 42 0,0 2-48 0,-5 0 43 15,0 1-48-15,-18 3 48 0,25-4-52 0,-25 4 47 16,20-3-49-16,-20 3 50 0,16-2-51 0,-16 2 50 16,0 0-53-16,16-3 48 0,-16 3-52 0,0 0 42 15,0 0-69-15,0 0 19 0,0 0-80 0,0 0 18 16,0 0-64-16,0 0-18 0,0 0-41 16,0 0-48-16,-7 10-47 0,7-10-27 15,0 0-237-15,0 0-114 0</inkml:trace>
  <inkml:trace contextRef="#ctx0" brushRef="#br0" timeOffset="14165">23489 9560 329 0,'0'0'352'0,"0"0"-104"0,0 0-21 15,0 0-40-15,0 0-25 0,-7-8-36 0,7 8-14 16,0 0-16-16,0 0-9 0,0 0 3 0,0 0-22 16,-18 3-3-16,18-3 2 0,-15 5-1 0,6 1 6 15,1 1-18-15,-6 1 8 0,3 0-7 0,-1 0-10 16,-2 2-14-16,1 0-2 0,2-1-7 15,1 1-3-15,-1-2-4 0,1 4-12 16,5-4 16-16,-1-1-39 0,6-7 37 0,-9 14-34 16,9-14 41-16,-3 12-35 0,3-12 38 0,4 9-35 15,-4-9 37-15,10 8-42 0,-10-8 40 0,19 2-44 16,-19-2 44-16,29-2-7 0,-13-3-1 0,5-1-6 16,0 0-2-16,-4-1-2 0,3-1-11 15,-3-1 8-15,1 0-4 0,-4-2 6 0,-1 1-2 0,-3 2 1 16,-2-1 7-16,1 0 3 0,-4 0 4 0,-5 9-2 15,6-14 57-15,-6 14-70 0,0-11 56 0,0 11-58 16,-6-9 43-16,6 9-52 0,-15-8 2 0,15 8 8 16,-21-2-10-16,21 2 2 15,-33 4 0-15,12 3 7 0,-3-1-1 0,2 3-1 16,2 1 0-16,1 0 0 0,1-1-3 0,1 3 1 16,3-2-7-16,1 0-11 0,4-1 17 0,4-1 8 15,-1 1-3-15,6-9 2 0,-4 15-3 0,4-15 3 16,8 13 0-16,-8-13-11 0,16 11 12 0,-16-11-12 15,27 3 14-15,-8-3-9 0,1 0 8 0,4-2-6 16,1-3 0-16,-2-1 0 0,3-1-4 0,-4-1 4 16,1-1-6-16,-2-1 6 0,-1-1 2 0,-4 1 0 15,2 1 1-15,-4 1-1 0,-5 0 47 0,0 1-55 16,-1 0 59-16,-8 7-58 16,9-11 58-16,-9 11-57 0,0 0 48 0,2-8-56 15,-2 8 49-15,0 0-56 0,0 0 1 0,0 0 5 16,-21 3 5-16,12 2-7 0,-2 2 9 0,-1 2 2 15,1 0-2-15,0 1 1 0,1-2-2 0,3 4 3 16,3-4-2-16,-1-1 4 0,5-7-6 0,0 14 8 16,0-14-1-16,5 14-1 0,-5-14 0 0,17 11 0 15,-17-11 4-15,22 6-6 0,-22-6 4 0,28 0-7 16,-28 0 9-16,29-5 0 0,-12 3 4 0,-3-4 18 16,0 2 5-16,-3-3 3 0,0 4 14 15,0-4 9-15,-3 1 11 0,-2-1 19 0,-6 7 52 16,13-9-48-16,-13 9 25 0,6-10-56 15,-6 10 16-15,3-11-42 0,-3 11 26 0,0 0-48 16,-8-9 32-16,8 9-51 0,-14-6 9 0,14 6-98 16,-24 0-72-16,24 0-70 0,-33 4-83 0,11-1-64 15,-2 1-520-15,-2 0-543 0</inkml:trace>
  <inkml:trace contextRef="#ctx0" brushRef="#br0" timeOffset="18602">16670 10864 318 0,'39'-4'354'15,"1"1"-80"-15,3-3-94 0,2 3-25 16,4-3-43-16,11 0-14 0,4 0-38 0,6-2 3 16,2 1-24-16,1-1 2 0,5-1-19 0,-3 0 6 15,6 0-19-15,0 0 18 0,4-1 5 0,0 0 26 16,7-1-20-16,7-2 37 0,23-1 14 0,0-3-16 15,2-2-8-15,5 2-9 0,6-3-29 0,3 3 16 16,7-5-5-16,3 4-9 0,2-1 14 0,9-2 4 16,5 2 0-16,4 0-11 0,0 3-2 0,4-2 40 15,1 3-48-15,3 0-4 0,-3 0-3 16,-1 2 35-16,-1 0-57 0,-1 0 51 16,0 2-52-16,-2-1 41 0,-2 1-46 0,-4 1 43 15,-1-2-46-15,1 0 41 0,-1 2-44 0,-5-2 36 16,-2-3-33-16,-4 1 45 0,1-3-53 0,-1 5 43 15,-5-5-43-15,-2 1 44 0,-7 0-45 0,-3 0 49 16,-2 1-37-16,-7-2 7 0,-2 1 16 0,-27 4-3 16,-4-1 10-16,1 3 1 0,-8 0-4 0,-3-2-2 15,-6 3-2-15,-5 0 1 0,-3 1-14 0,-18 0 5 16,-6 1-10-16,-1 3-64 0,-7-3 54 0,-10 1-29 16,0 2-33-16,-9-2-63 0,-3-1-56 15,-13 7-99-15,8-12-82 0,-8 12-170 0,-8-14-46 16</inkml:trace>
  <inkml:trace contextRef="#ctx0" brushRef="#br0" timeOffset="19476">15883 9735 343 0,'5'-19'523'0,"0"2"-157"0,0 1-65 16,-4 2-17-16,2 3-111 0,-2 1 66 0,-1 10-78 16,3-18 36-16,-3 18-74 0,1-13 33 0,-1 13-66 15,2-10 29-15,-2 10-71 0,0 0 35 0,1-13-64 16,-1 13 48-16,0 0-60 0,0 0 41 0,0 14-44 15,0 2-2-15,-3 8 12 0,2 10-6 0,-3 7 3 16,0 3-3-16,2 7 2 0,-2 12 1 0,0 5 44 16,2 1-44-16,-1 9 45 0,2 2-43 15,1 5 21-15,0 4 9 0,0 2 14 0,1 3 10 16,2 3 40-16,-2 4-12 0,0 24-55 0,-1 4 40 16,0-1-53-16,0 0 20 0,-1 4 45 15,2-1 15-15,3 3-11 0,1 1-15 0,3-1-30 16,3 3 4-16,3-2-22 0,2 1 26 0,3-2-31 15,1 6-12-15,1 0 2 0,0-4-5 0,2 1 27 16,-3-3-10-16,0-1-31 0,-2-3-2 0,-2-4-12 16,0-6-3-16,-7-25-19 0,-2-3-12 0,1-2 8 15,-3-6-38-15,0-2-77 0,-3-6 35 0,-1-1-69 16,-1-8 44-16,0-3-66 0,-3-14-21 16,2-2 60-16,-3-6-27 0,-1-3-15 0,-1-3-19 15,-2-5 13-15,2-7-51 0,-2-2 16 0,-2-3-319 16,-1-2-98-16</inkml:trace>
  <inkml:trace contextRef="#ctx0" brushRef="#br0" timeOffset="20455.99">14428 10089 78 0,'0'0'543'0,"-8"-13"-158"0,8 13-77 0,-8-11-54 16,8 11-38-16,-4-14-25 0,4 14-22 0,-6-11-19 15,6 11-10-15,-4-8-22 0,4 8-24 0,0 0-36 16,-6-9 44-16,6 9-66 15,0 0-3-15,0 0 46 0,0 0-50 0,0 0 54 16,-3 12-54-16,6 0 50 0,-2 5-56 0,3 0 45 16,-2 3-57-16,1 9 44 0,1-4-55 0,-2 1 49 15,1-2-52-15,-2 1 55 0,3-4-66 0,-3 4 50 16,2-4-54-16,-2-4 49 0,2-1-52 0,-2-3 53 16,2-1-53-16,-3-12 47 0,2 19-45 0,-2-19 53 15,3 13 7-15,-3-13 79 0,2 11 10 0,-2-11 27 16,0 0-55-16,0 0 8 0,0 0-53 0,4-16 20 15,-3 3-18-15,-1-10-8 0,4-5-8 0,1-7-10 16,-1-5-38-16,4-1 33 0,2-1-37 0,0 0 1 16,2 1 1-16,2 4 34 0,0 3-34 15,1 1 1-15,-1 6 5 0,0 3-1 16,-1 5-5-16,2 5 5 0,-2 1-3 0,4 4 1 16,-2 4 0-16,-15 5-1 0,32 2 2 0,-12 5 0 15,2 4 1-15,1 5 1 0,0 5-1 0,0 2 2 16,-1 3 30-16,-3 0-38 0,0 6 35 0,-1-2-6 15,-3 3-4-15,0-3 0 0,-1 3-3 0,-3-2-3 16,-1 1 0-16,-1-3-34 0,-2 2 28 0,-2-7-25 16,-1 0 31-16,1-3-54 0,-3 1 11 0,1-4-103 15,-1-2 1-15,0-5-90 0,0 3-29 0,-2-14-35 16,0 16-87-16,0-16 4 0,0 0-432 16,0 0-353-16</inkml:trace>
  <inkml:trace contextRef="#ctx0" brushRef="#br0" timeOffset="20917">14122 10756 573 0,'-14'4'440'0,"0"0"-103"0,2-1-95 0,12-3-45 15,-22 7-34-15,22-7-29 0,-21 6-8 16,21-6-20-16,-15 6-16 0,15-6-9 0,-16 7-8 16,16-7-15-16,-10 7-10 0,10-7-6 0,-9 7-18 15,9-7 7-15,-5 9-10 0,5-9 9 0,-3 10 3 16,3-10 12-16,2 11 6 0,-2-11 8 0,6 13-31 15,-6-13 38-15,12 14 7 0,-5-7 8 0,6-1-2 16,0 2 43-16,5-1-56 0,2 2 42 0,1-1-57 16,2 0 39-16,6-1-48 0,4 0 48 15,3 1-59-15,6-4 38 0,2 4-49 0,5-2 43 16,18-1-56-16,3-1 41 0,8-1-50 0,3 0 43 16,6-3-52-16,5 0 45 0,5-3-44 0,4 1 41 15,4 1-47-15,27-5 40 0,-24 4-48 0,23-1 51 16,-26 0-42-16,4 2 40 0,-2 1-51 15,4-1 46-15,-2-1-56 0,-2 2 28 0,-2-1-72 16,-2 1 22-16,-4 0-75 0,-6 0 37 0,-6-1-86 16,-4-1 23-16,-7 1-73 0,-7 1-83 0,-16 0-16 15,-6-3-446-15,-7 3-306 0</inkml:trace>
  <inkml:trace contextRef="#ctx0" brushRef="#br0" timeOffset="21616.99">15013 11607 26 0,'-4'-9'756'0,"4"9"-255"0,-4-16-105 16,4 16-86-16,-5-10-67 0,5 10-45 0,-3-12-61 16,3 12-14-16,0 0-16 0,-2-8 4 0,2 8-4 15,0 0-3-15,0 0-14 0,-3 13-7 0,3-13-20 16,-2 19-6-16,2-6-15 0,0 5-3 0,-2 2-9 16,1 5 41-16,0-1-60 0,1 4 43 0,-1 2-68 15,-1-4 3-15,1 11-129 0,-1-8-46 16,2 9-105-16,3-5-57 0,0 2-446 15,2-3-335-15</inkml:trace>
  <inkml:trace contextRef="#ctx0" brushRef="#br0" timeOffset="22586.99">16123 14161 363 0,'0'0'373'0,"0"0"-92"0,0 0-61 16,0 0-17-16,0 0-39 0,0 0-22 0,0 0 2 15,0 0-50-15,0 0 34 0,0 0-18 16,0 0-12-16,0 0-15 0,0 0-9 0,0 0-9 15,0 0-10-15,-15 4-6 0,15-4-11 0,0 0-8 16,-8 14 15-16,8-14-5 0,-7 16 56 0,5-4-41 16,-2 5-6-16,2 0 6 0,1 4 2 0,-1 4 0 15,2 1 16-15,0 2 4 0,2 8-17 0,-1 3 15 16,1 2-14-16,2 0 16 0,0 2-6 16,1 5 8-16,0 0-1 0,-1 2-7 0,1 9 5 15,-2 1-4-15,1 1 32 0,-2 0-52 0,1 1-7 16,-2 0-7-16,-1 2 0 0,1-1-7 0,-1-12-14 15,-1 10 0-15,1-7-3 0,-1-4-5 16,1 2-1-16,0-2-2 0,0-2-2 0,0 3 25 16,1-3-28-16,-1 0-6 0,1-2 1 0,1 0-2 15,-1 0-18-15,0-2-20 0,-1-3-29 0,0-2-19 16,3-1-45-16,-3-1-6 0,-3-8-57 16,3-2 24-16,0-2-33 0,0-5-27 0,0-2-43 0,0-4-45 15,0-14-419-15,-4 14-267 0</inkml:trace>
  <inkml:trace contextRef="#ctx0" brushRef="#br0" timeOffset="23821">14356 12651 441 0,'-22'4'334'16,"4"-3"-92"-16,-2 1-50 0,2 1-33 0,18-3-31 15,-29 4-35-15,29-4-11 0,-25 3-18 0,25-3-9 16,-19 3-11-16,19-3-4 0,0 0-9 0,-20 4 1 16,20-4-2-16,0 0-9 0,0 0 10 0,0 0 1 15,0 0-10-15,14 5 0 0,-14-5 2 16,32 3 1-16,-7-3 5 0,6 0-6 16,10-3 17-16,7 2 2 0,5-2-6 0,18-2-2 15,3-2 4-15,8-1-4 0,5-1-1 0,5-1-5 16,5-2 0-16,30-5-12 0,3 2 10 0,7-4-5 15,1 0-6-15,2-1 5 0,6 1-7 0,6-4 1 16,4 3-32-16,4-2 21 0,3 1-21 0,5-3 37 16,7 1-36-16,4-2 31 0,1 1-30 0,4-2 36 15,5 1-4-15,5-1-39 0,4-1 42 0,0 2 1 16,8-4-1-16,2 3-6 0,3-2-1 16,1 3 2-16,4-1-4 0,3-2-1 0,0 3-4 15,1 0 39-15,0 2-56 0,1 0 48 0,-1 2-50 16,-3-1 49-16,2 2-47 0,-6-2 4 15,2 3-1-15,-3-1 47 0,0 3-91 0,-2-2 47 16,-3 3 3-16,-7 0 2 0,2-2 1 0,-1 3-1 16,-7-2-1-16,-4 1-1 0,-1-2 4 0,-2 2 0 15,-2-2-29-15,-6 2 34 0,-5 0-7 0,-3 0 5 16,-4 3 2-16,-3-1 1 0,-8 0-36 0,-4 2 47 16,-9 1-1-16,-10 0-22 0,-4 2 13 15,-28 1 5-15,-2 0-36 0,-5-1 45 0,-2 1-44 16,-4 1 45-16,-5 3-3 0,-7 0-4 0,-5-2-12 15,-4 5 11-15,-15-2-12 0,-5 2 7 0,-1 1-3 16,-3-1-2-16,-5 2 0 0,-7-1-4 0,-3 0 1 16,-1 1 0-16,-6 0-13 0,-3-1 7 15,-18 0-10-15,27 2 5 0,-27-2-4 0,17 1-12 16,-17-1-20-16,0 0-50 0,0 0-49 0,0 0-132 16,0 0-108-16,-25-3-179 0,0-3-77 0</inkml:trace>
  <inkml:trace contextRef="#ctx0" brushRef="#br0" timeOffset="27370.99">18078 11315 445 0,'17'0'375'16,"-17"0"-65"-16,0 0-63 0,0 0-28 0,0 0-59 15,0 0 0-15,0 0-40 0,0 0 14 0,16 3-14 16,-16-3-21-16,0 0 3 0,0 0-12 0,0 0-25 15,0 0-3-15,0 0-14 0,0 0-5 0,0 0-8 16,0 0-8-16,0 0-4 0,0 0-5 0,0 0-5 16,0 0-11-16,0 0 0 0,0 0 2 15,13 3 3-15,-13-3 0 0,0 0 1 0,0 0-3 16,0 0 0-16,0 0-3 0,0 0 2 16,0 0-14-16,0 0-1 0,0 0 14 0,0 0 6 15,0 0-2-15,0 0 0 0,0 0 1 0,0 0-1 16,0 0-1-16,0 0-3 0,0 0 5 0,0 0-6 15,0 0 11-15,0 0 1 0,0 0 3 0,0 0 1 16,4 8 2-16,-4-8 4 0,0 0-4 0,0 0 7 16,0 0-5-16,0 0 7 0,0 0-1 0,0 0-2 15,0 0-3-15,0 0-3 0,0 0 0 0,0 0 1 16,0 0-3-16,0 0-3 0,0 0 2 16,0 0 2-16,0 0 2 0,0 0 0 0,0 0-2 15,0 0-5-15,0 0 4 0,0 0 1 0,0 0-12 16,0 0 2-16,0 0 0 0,0 0 0 15,0 0-4-15,0 0 2 0,0 0-7 0,0 0 5 16,0 0-2-16,0 0-5 0,0 0 1 0,0 0 4 16,0 0-1-16,0 0 1 0,0 0-1 0,0 0-5 15,0 0 6-15,0 0 0 0,0 0-2 0,0 0-4 16,0 0 4-16,0 0 1 0,0 0-1 0,0 0 0 16,0 0-2-16,0 0 4 0,0 0 1 15,0 0-13-15,0 0 16 0,0 0 13 0,0 0 2 16,0 0-2-16,0 0 0 0,0 0-6 0,0 0 2 15,0 0-2-15,0 0-4 0,0 0-3 0,0 0 2 16,0 0-3-16,0 0-1 0,0 0-2 0,0 0 1 16,0 0-6-16,0 0 5 0,0 0 5 15,0 0-12-15,0 0 6 0,0 0-2 0,0 0 0 16,0 0 0-16,0 0 0 0,0 0-5 0,0 0 6 16,0 0 0-16,0 0-5 0,0 0 0 0,0 0 5 15,0 0 1-15,0 0-1 0,0 0 4 0,0 0-8 16,0 0 8-16,-2 10 1 0,2-10 6 15,0 0 0-15,-8 8 6 0,8-8-3 0,-12 9-3 16,5-3-1-16,7-6-7 0,-21 14 4 0,9-8-1 16,-1 2-2-16,-1-2-3 0,0-1 3 0,-2 1 0 15,2-3-2-15,0 2 1 0,14-5-5 0,-24 2 5 16,24-2 0-16,-23 0-2 0,23 0 0 16,-24-3-1-16,13-3 1 0,-3-2-1 0,4-2-2 15,2 1 0-15,-2-4-5 0,4 1 4 0,2-2 0 16,0-1-2-16,3 3 44 0,1-2-49 0,0 2 48 15,2-1-52-15,2 1 46 0,0 3-53 0,3-3 51 16,1 0-48-16,0 3 44 0,1 1-51 16,0 3 50-16,-9 5-49 0,23-4 49 0,-23 4-50 15,28 4-5-15,-11 1 11 0,-1 6 7 0,2 0 3 16,-2 4-1-16,0 1 4 0,0 4-1 0,-4-1 2 16,1 5 3-16,-3 3-3 0,-2-2 0 0,-4 0 6 15,-3 2 0-15,-1-1 0 0,-4 1 1 0,-1 4 2 16,-6 1 2-16,-1-2 1 0,-4-2 42 15,-2 3-54-15,-3-3 50 0,-2 1-50 0,0-3 48 16,-4 0-12-16,-1-2-44 0,1 1 49 0,-1-5-51 16,0 1 48-16,1-4-50 0,2-3 50 0,2 1-43 15,2-7 51-15,2 0-43 0,1-4 48 16,18-4-44-16,-28 2 42 0,14-7-45 0,1 2 43 16,-1-3-10-16,3-2 8 0,0-3-10 0,3 0-39 15,1 0 34-15,2 0-35 0,2 0 35 0,2 0-39 16,2 2 35-16,2-2-36 0,0 0 36 0,2 1-40 15,1 4 37-15,4-2-37 0,-1 0 37 0,5 3-38 16,-1-2 37-16,5 6-37 0,-18 1 36 0,33 0-36 16,-15 1 36-16,6 3-39 0,1 0 39 15,-1 3-34-15,-1 3 34 0,1-2-2 0,2 5-4 16,-2-1 6-16,-2 1-18 0,-4-1 8 0,1 1-3 16,-1-1-41-16,0 2 6 0,-3-2-76 15,0 0 19-15,-2 0-88 0,1 1 15 0,-1-4-86 16,-3 1-63-16,2-2-86 0,-5-2-16 0,-7-6-349 15,18 10-287-15</inkml:trace>
  <inkml:trace contextRef="#ctx0" brushRef="#br0" timeOffset="32147.99">22648 10686 467 0,'0'0'432'0,"0"0"-88"0,0 0-80 16,0 0-27-16,2-10-71 0,-2 10 23 0,0 0-67 15,0 0 36-15,0 0-15 0,0 0-26 0,0 0-24 16,3-9-16-16,-3 9-16 0,0 0-12 16,0 0-7-16,0 0-4 0,0 0 18 15,6 13 8-15,-2-4 23 0,-1 3 5 0,-1 5 12 16,2 6 4-16,-3 0 1 0,2 6 8 0,-3-3 32 15,0 6-54-15,-1 2 23 0,-1 5-18 0,1-3-52 16,-3 3 23-16,3-3-47 0,0 0 30 0,-2-2-44 16,2-4-1-16,-3-1-2 0,4-3 2 0,0-2 14 15,0-3-16-15,0-2 1 0,1-1-1 0,2-5 3 16,-3 0 0-16,0-3-1 0,0-10-2 16,2 19 9-16,-2-19 9 0,0 14 5 0,0-14-1 15,2 10-9-15,-2-10-1 0,0 0 1 0,1 11 2 0,-1-11-43 16,0 0-14-16,0 0-23 15,0 0-33-15,5-7-30 0,-5 7-43 0,3-12-58 16,-3 12-32-16,7-17-68 0,-4 6-41 0,-1 0-104 16,1-1-301-16,3 0-292 0</inkml:trace>
  <inkml:trace contextRef="#ctx0" brushRef="#br0" timeOffset="36432.99">21928 9385 322 0,'0'0'433'0,"0"0"-100"15,0 0-49-15,2-9-64 0,-2 9-48 0,0 0-28 16,0 0-19-16,3-11-14 0,-3 11-17 16,0 0-2-16,3-9-19 0,-3 9-10 0,0 0 5 15,0 0-14-15,0 0-10 0,1-10-7 0,-1 10-5 16,0 0-6-16,0 0-5 0,0 0-1 0,0 0 5 15,0 0-12-15,0 0 10 0,0 0-1 0,0 0 4 16,-14 7 0-16,7-2-4 0,-2 2-5 0,-4 3 44 16,0-3-57-16,-3 3 39 0,-1 0-49 15,0-1 44-15,1-1-49 0,-2 1 49 0,4-4-53 16,-3 2 50-16,4-4-46 0,1 1 64 0,12-4-38 16,-25 3 57-16,25-3-50 0,-20-3 49 0,20 3-53 15,-23-8 42-15,14 1-56 0,-1-1-4 0,3-2 0 16,2 2 0-16,1-4 1 0,0 1-13 15,4 11 12-15,-1-18 2 0,1 9 0 0,4-4 1 16,0 4-3-16,1-1-3 0,0 2 2 0,5 0 0 16,-2 1 1-16,2 2-7 0,-10 5 6 0,21-3 0 15,-21 3 0-15,21 3 0 0,-10 3 0 0,0 2 3 16,-1 6 0-16,-1 1 45 0,-1 3-57 16,-4 2 55-16,-2 5-50 0,-3 1 2 0,-1 3 1 15,-5 3-7-15,-3 2 7 0,-3 0 6 0,0-1 1 16,-5-1-7-16,2-1 6 0,-3-1-2 0,0-3 1 15,1-2-5-15,-2 0 5 0,4-4-4 0,-1-4 5 16,4-4 0-16,-2 1-4 0,5-6 11 0,1 0 17 16,0-2 13-16,9-6-4 0,-14 2-6 15,14-2-14-15,-15-8 3 0,8-1-4 0,3-5-9 16,-1-3 4-16,5 0-5 0,0-2 1 0,5-3 0 16,0 2 1-16,3-1-2 0,2 2 8 0,-1 4 41 15,2 3-54-15,0 0 40 0,-1 7-49 16,-10 5 3-16,22-7 2 0,-22 7 0 0,24 4 2 15,-8 2-5-15,0 5 7 0,1 1-1 0,-1 0-3 16,1 5-2-16,2 3 6 0,-3-1-1 0,0 3 0 16,-2 0-4-16,0 1-34 0,-1-4-34 0,-3 3-55 15,2-2-29-15,-2 1-36 0,0-1-85 0,-1 0-47 16,0-3-464-16,1 0-321 0</inkml:trace>
  <inkml:trace contextRef="#ctx0" brushRef="#br0" timeOffset="39181">22709 10824 476 0,'9'-7'423'16,"-9"7"-119"-16,0 0-38 0,10-7-81 0,-10 7-7 15,0 0-50-15,0 0-4 0,0 0-42 0,11-5 18 16,-11 5-51-16,0 0 13 0,0 0-30 0,0 0 30 15,0 0-47-15,0 0 19 0,0 0 13 0,0 0-17 16,2 11-5-16,-2-11-2 0,-4 10-6 0,4-10 0 16,-5 9 0-16,5-9-1 0,-8 11-1 0,8-11-6 15,-10 11 11-15,10-11-1 0,-11 12 3 16,11-12 0-16,-17 11 2 0,17-11 0 0,-19 10-1 16,19-10 2-16,-19 7 1 0,19-7 15 0,-21 2-6 15,21-2 8-15,-19 0-13 0,19 0 22 0,-18-2-9 16,9-4-9-16,0 0-12 0,-1-3 1 15,1-2-19-15,0 2 13 0,5-1-12 0,-2-1 19 16,2 2-21-16,2-1 19 0,2 10-21 0,-3-19 19 16,3 19-19-16,0-16 23 0,0 16-29 0,4-17 23 15,-4 17-21-15,5-13 17 0,-5 13-22 0,13-11 20 16,-13 11-25-16,15-7 24 0,-15 7-18 0,22 2 9 16,-22-2-13-16,27 8 22 0,-12 3-2 15,3 2-2-15,-4 0-1 0,3 3-5 0,-2 4 5 16,0-1-2-16,-2 4 3 0,0 1 41 15,-4-1-49-15,-1-2 48 0,-1 4-49 0,-2 0 52 0,-2 0-55 16,-1 3 13-16,-3-1 8 0,-3 0 4 0,0 5 3 16,-6-1 3-16,1-1 7 0,-4 0-3 15,-2-1 0-15,-2 0-13 0,-2-1 2 0,-1-2 2 16,-1 0-15-16,0 1 8 0,-2-5-2 0,1 0-3 16,1-3 1-16,5-3 0 0,0-2-4 0,3-3-1 15,2-3 11-15,2 0 29 0,9-8 7 16,-16 9-8-16,16-9-7 0,0 0 4 0,-17-2-4 15,17 2-5-15,-9-8-5 0,9 8-4 0,-5-15-6 16,5 15 1-16,5-20-3 0,-1 7-1 0,1 1 0 16,7-4 1-16,-1 0-1 0,2 1 2 0,1 4-6 15,1-1-5-15,3 2 0 0,0 0-3 16,0 3 2-16,1 0-2 0,0 4 5 0,-1 1-7 16,1 2-2-16,-2 0 2 0,2 2-3 0,0 1 3 15,-1 3 1-15,3 1-2 0,-2 1 1 0,0-1 0 16,0 1 0-16,-1 2 3 0,1 0-3 0,-2 1-2 15,1-2 3-15,0 3-1 0,-2-3-5 16,1 2-20-16,0-3-43 0,-1 1-42 0,-2-2-39 16,-1 3-32-16,2-5-28 0,-1 2-21 0,-1-2-27 15,1 2-8-15,-4-2-16 0,-10-5 26 0,23 8 46 16,-23-8 51-16,18 6 60 0,-18-6 67 0,18 6 84 16,-18-6 64-16,10 3-1 0,-10-3 73 0,0 0 24 15,16 5 10-15,-16-5 6 0,0 0 36 0,0 0 13 16,0 0 3-16,13 5-4 0,-13-5-1 15,0 0-43-15,0 0-11 0,0 0-47 0,0 0-8 16,0 0-52-16,0 0-2 0,0 0-41 0,15 3-3 16,-15-3-42-16,0 0-34 0,0 0-92 15,0 0-100-15,0 0-116 0,0 0-92 0,0 0-147 16,0 0-617-16,-3-12-917 0</inkml:trace>
  <inkml:trace contextRef="#ctx0" brushRef="#br0" timeOffset="42009">15125 13197 71 0,'0'0'176'15,"0"0"-30"-15,0 0-21 0,0 0-37 16,0 0 72-16,0 0 12 0,9-6-2 0,-9 6 0 16,0 0-13-16,0 0-16 0,0 0-10 0,0 0-16 15,0 0-13-15,0 0 6 0,0 0-24 0,0 0 12 16,9-7-46-16,-9 7 30 0,0 0-45 0,0 0 28 16,0 0-43-16,0 0 22 0,0 0-32 0,0 0 22 15,0 0-41-15,0 0 36 0,0 0-36 0,0 0 33 16,0 0-26-16,0 0 22 0,0 0-23 15,0 0 31-15,0 0-26 0,0 0 24 0,-3 14-24 16,3-14 38-16,-6 10-42 0,6-10 37 16,-13 14-37-16,6-6 32 0,-1-1-37 0,-3 1 25 15,-1-2-26-15,-2 1 30 0,5-1-31 0,-3-2 43 16,12-4-45-16,-21 5 33 0,21-5-34 0,-22 2 36 16,22-2-36-16,-20-7 39 0,8 3-37 0,2-4 36 15,1-1-31-15,-1-1 33 0,5 2-37 0,-1-4 34 16,5 3-35-16,-1-1 32 0,2 10-31 0,2-19 20 15,-1 10-40-15,3-2 52 0,2 4-36 0,2 2 32 16,-8 5-34-16,17-10 35 0,-17 10-37 0,24 1 28 16,-11 3-25-16,4 4 29 15,-2 1-28-15,0 4 34 0,-2 4-33 0,0-1 40 16,-3 4 6-16,-1 5 7 0,-5 1-2 0,0 0 0 16,-4 4 49-16,-5 5-60 0,-3 2-4 0,-2-1-26 15,-4 0 22-15,-3 0-26 0,-1 1 21 0,0-3-13 16,-3-1 10-16,-1-2-27 0,1-3 30 0,0-2-25 15,2-4 25-15,4-5-21 0,0-2 22 0,2-4 9 16,2-5 25-16,11-6-46 0,-18 2 19 0,18-2-17 16,-18-15 15-16,10-3-18 0,3-1 15 0,4-3-21 15,1-3 7-15,4 0 13 0,2 1-5 16,2-4-1-16,5 3 4 0,-2 6-3 16,1 2-5-16,-1 3-3 0,3 3-4 0,0 4 3 15,-14 7-1-15,27-4 2 0,-11 8-8 0,4 0-7 16,-1 7 15-16,-1 0 1 0,6 7-8 0,-2-1-37 15,-3 4-75-15,4 1-20 0,-3 1-70 0,1 0-94 16,-2-3-143-16,0 4-224 0,-2-2-196 0</inkml:trace>
  <inkml:trace contextRef="#ctx0" brushRef="#br0" timeOffset="43008.99">14481 14166 441 0,'0'0'487'0,"-11"-9"-152"0,11 9-63 16,-10-10-86-16,10 10-14 0,-7-8-53 0,7 8-12 15,-3-9-41-15,3 9 5 0,0 0-34 0,3-12 5 16,-3 12-17-16,9-9 18 0,-9 9-38 0,19-9 34 16,-2 5-27-16,2-4 24 0,7 1-27 0,4-2 18 15,6-1-18-15,5 2 32 0,1-3-31 16,14 1 22-16,4-2-31 0,2-1 28 15,3 1-31-15,4 0 34 0,6 0-34 0,5-1 35 16,4 2-34-16,7-1 32 0,2 0-37 0,3 0 33 16,25-2-36-16,-21 3 35 0,26-1-37 0,3 0 34 15,-1-1-39-15,6 0 40 0,2 1-45 0,4-4 50 16,6 4-43-16,5-2 42 0,6-2-44 0,4 3 35 16,4-4-28-16,5 2 26 0,6-1-37 0,0-1 47 15,3 1-43-15,3 1 41 0,3-2-39 0,3 0 36 16,-3 0-2-16,4 1-10 0,-1 0 5 0,4-1-8 15,-3 1-42-15,-1 1 56 0,0 1 50 16,2-1-57-16,0-1 4 0,-2 1-1 0,1-2 5 16,0 0-9-16,6 0-3 0,-4-2 4 15,3-1 3-15,3 1-7 0,3-5-33 0,0 2 34 16,2 0-37-16,4-2 41 0,2 0-34 0,-1 2 27 16,0-1-27-16,0 2 39 0,-1 0-35 0,-3 0 34 15,0 3-34-15,-6-1 39 0,-1 2-36 0,-3 0 25 16,-3 0-35-16,-6 2 35 0,-4 0-24 0,-2-1 32 15,-4 4-35-15,-5 0 34 0,-4 0-39 0,-5-1 44 16,-7 1-38-16,-2 0 11 0,-6 1-14 16,-4-1 37-16,-6 1-33 0,-6 0 33 0,-4 1 0 15,-27 2-30-15,1-1 51 0,0 1-12 0,-4 1 22 16,-6 0-40-16,-6 3 45 0,-5-2-20 16,-9 4 13-16,-16-1-8 0,-7 1-15 0,-7 0 0 15,-9 1-7-15,-5 3-5 0,-7-3-10 0,-18 1 4 16,24-1-18-16,-24 1-16 0,0 0-11 0,0 0-49 15,0 0-75-15,-17-5-42 0,-8 3-76 0,-17-3-157 16,-3 0-241-16,-17-2-205 0</inkml:trace>
  <inkml:trace contextRef="#ctx0" brushRef="#br0" timeOffset="45976">18355 12730 585 0,'0'0'438'0,"2"-16"-93"0,-2 16-79 0,-3-10-52 16,3 10-34-16,-2-12-19 0,2 12-11 15,-8-12-26-15,8 12-3 0,-4-8-20 0,4 8-22 16,-6-7-10-16,6 7-16 0,0 0-5 0,-12-7-10 16,12 7-7-16,0 0-2 0,-16 7-8 0,7-1-3 15,-1 2 4-15,-2 3-15 0,0 3 2 0,0 0-4 16,-1 6-24-16,-2 1 30 0,1 4-27 0,-3 2 30 15,4 2-28-15,-1 1 31 0,3 1-24 16,-1 0 23-16,1 2-31 0,0-1 33 0,4 0-27 0,-1-2 25 16,3-2-24-16,1-1 23 0,4-1-29 15,0-2 28-15,3 1-24 0,1-3 22 16,3-1 6-16,2-2 0 0,1 1 3 0,6-7 15 16,-2 1 10-16,4-3 11 0,0-2 5 0,3-2-1 15,0-3-2-15,-1-4 5 0,-1 0 5 0,6-3-4 16,-1-2 6-16,-2-2-5 0,1-2 2 0,2-4 3 15,-6 1 8-15,3-4 11 0,0-2 6 0,-6 2 1 16,-3 1 9-16,0-2 2 0,-3 1 0 0,-2 2-26 16,-2 1-17-16,-3 0-13 0,-2 4-13 0,-2-2-11 15,-2 2-6-15,-4 0-11 0,-1 1-6 0,-7 3-7 16,-1 1-5-16,-3 1-25 0,-4 6-37 16,0-1-43-16,-4 1-49 0,-5 6-107 15,0-2-28-15,3 6-43 0,-2-1-72 0,0-2-79 16,5 4-334-16,0 0-394 0</inkml:trace>
  <inkml:trace contextRef="#ctx0" brushRef="#br0" timeOffset="50681.99">22620 12499 190 0,'0'0'493'0,"0"0"-149"0,4-10-67 16,-4 10-41-16,0 0-68 0,2-10 26 0,-2 10-53 15,0 0 37-15,0-12-55 0,0 12 31 0,0 0-41 16,0 0 13-16,-1-12-37 0,1 12 9 0,0 0-39 15,0 0 9-15,0 0-41 0,0 0 19 0,-3-8-29 16,3 8 17-16,0 0-27 0,-10 8 18 0,4 2-26 16,-2 1 22-16,0 2-22 0,-1 4 17 15,0 0-1-15,1 3 0 0,0 3-2 16,1 1-3-16,2-1-3 0,-1 1-6 0,2 2-15 16,4-2 21-16,0 1-27 0,4-1 29 0,2-2-23 15,1 1 25-15,3-3-23 0,3 1 25 0,1-5-28 16,2 0 28-16,2-4-23 0,3-3 20 0,0-3-16 15,1-3 25-15,-3-3-21 0,3-1 31 0,-1-3-10 16,1-1 24-16,0-5 11 0,-4-2-1 0,0-2-5 16,-4-1 10-16,0-2-3 0,-5-2 40 15,0-2-51-15,-5-2 42 0,-3 1-59 0,-4-2 0 0,-3 2-1 16,-2-2-4-16,-3-2-3 16,-7 1-11-16,1 0 6 0,-3 0-9 0,-3 5 6 15,0-2-7-15,1 3 6 0,-1 2-10 0,0-1 9 16,4 2-8-16,1 0 8 0,2 3-9 0,2-1 9 15,2-1-10-15,-1 1 3 0,4-2-5 0,2-2 7 16,0-2-6-16,6 1 4 0,1 2-8 0,5-4 9 16,0-1-9-16,4 0 8 0,1 2-6 0,6-3 7 15,-2 6-8-15,5-2 8 0,-4 4-6 0,4 3 5 16,2-1-1-16,-2 4-1 0,3 2 1 0,1 3-5 16,-3 3 4-16,-1 2-1 0,6 3-1 0,-2 3-4 15,-1 3 5-15,2 6-6 0,-3 1 7 16,1 3-5-16,-4 2 5 0,-1 3-6 15,-6 3 6-15,2-1-7 0,-4 5 7 0,-3-2-4 16,-2 2 8-16,-3-3-4 0,1 1 2 0,-5 3-2 16,1 1 22-16,-4-1-87 0,1-1-15 0,0 1-104 15,-2-2-40-15,0-6-98 0,1-1-74 0,-1-2-428 16,2-2-390-16</inkml:trace>
  <inkml:trace contextRef="#ctx0" brushRef="#br0" timeOffset="52205">14932 14882 329 0,'0'0'348'15,"0"0"-43"-15,0 0-84 0,0 0 1 0,0 0-38 16,0 0-38-16,0 0-37 0,0 0 13 0,-10-3-18 15,10 3 5-15,0 0-3 0,0 0-3 0,0 0-20 16,0 0-11-16,-8-9-18 0,8 9-2 0,0 0-15 16,0 0-5-16,-1-12-12 15,1 12 3-15,0 0-21 0,8-11 15 0,-8 11 2 16,6-10-9-16,2 2-1 0,-8 8-3 0,16-12 0 16,-16 12-8-16,17-9 6 0,-17 9 0 0,18-8-2 15,-18 8-2-15,17 0-2 0,-17 0 2 0,16 5-1 16,-16-5-10-16,17 12 7 0,-11-2 16 0,-1 3-7 15,-4 0 1-15,1 1 30 0,-4 3-36 0,-1 3 30 16,-5 2-31-16,2-1 22 0,-3-1-27 0,0 1 30 16,-1-1-33-16,-1-3 31 0,2 0-36 0,0-2 30 15,3-3-30-15,2-2 5 0,-2-2-8 16,6-8 12-16,-7 13 2 0,7-13 1 16,-6 12-1-16,6-12 1 0,0 0 1 0,-1 9 23 15,1-9-27-15,0 0 25 0,0 0-31 0,16 5 32 16,-16-5-31-16,17 1 30 0,-17-1-30 0,23 0 28 15,-23 0-33-15,28 2 33 0,-28-2-37 0,29 3 37 16,-11-2-32-16,-2 2 36 0,0 1-36 0,-2 1 29 16,3 0-31-16,-4 0 27 0,1 2-32 0,-3 1 38 15,1-1-31-15,-1 3 4 0,-2-1 0 0,-1 2 5 16,-2-2 1-16,3 5 13 0,-5-4-3 0,0 2 4 16,-2-1 13-16,1 2 8 0,-3-2 9 15,0 2 12-15,-3-1 11 0,0 1 11 0,-3 2 1 16,0-3-12-16,-7 2 15 0,2 0-2 15,-3-4-8-15,-3 0-8 0,1-2-10 0,-4-1-9 16,1-2-9-16,0-1-6 0,0-3-5 0,0 0-5 16,-2-2-5-16,5-2-9 0,-2 0-17 0,1-1-44 15,1-3-46-15,1 4-52 0,3-4-24 0,1 1-23 16,2 1-58-16,2-2-70 0,1-1-432 0,6 8-288 16</inkml:trace>
  <inkml:trace contextRef="#ctx0" brushRef="#br0" timeOffset="53385">14949 15845 153 0,'-25'0'189'0,"4"0"-24"0,-1 0 53 0,3 0-23 16,-2 0 6-16,2 0-20 0,1 0-17 0,18 0-33 15,-33-3-17-15,33 3-18 0,-28-1-12 0,28 1-19 16,-27-1 2-16,27 1-4 0,-19 0-5 15,19 0-8-15,0 0-6 0,-23-2-11 0,23 2-16 16,0 0 10-16,0 0-10 0,-18 0 4 0,18 0-12 16,0 0 0-16,0 0-2 0,0 0 1 0,0 0-8 15,16 4 10-15,-16-4-2 0,32 3 1 0,-6-3 1 16,5 0 1-16,11 0 2 0,4-1-1 16,4-1 13-16,4 1-19 0,15-3 24 0,6 0-27 15,4 0 2-15,7-2-1 0,5-1 0 0,3-1 2 16,2 0-2-16,28-4 3 0,0-1-3 0,3 3 6 15,5-4 0-15,1-1-3 0,5 1-1 16,-1-1-2-16,6-1-6 0,5-1 9 0,3 0-26 16,5 0 25-16,1 0-26 0,2-2 34 0,4-2-31 15,2 4 32-15,4-4-30 0,-3 2 22 0,4 0 9 16,0-5 1-16,2 4 1 0,1-2-4 0,-2 2-1 16,3-1 1-16,1 0-4 0,1-1-3 0,-1 2 7 15,2 0 3-15,0 0 39 0,1 0-41 0,2 1 0 16,-1 1-1-16,1 0 28 0,0 0-36 15,3 1-1-15,0 0 29 0,-1 2-44 16,-2 0 42-16,3 0-36 0,1 2 31 0,-2-1-39 16,-2-1 34-16,-2 4-32 0,-1-2 24 0,1 3-29 15,-3-2 28-15,-3 2-28 0,-4 0 37 0,0 1-37 16,-3 2 35-16,1-3-38 0,-5 2 35 0,-3 1-30 16,-4-2 26-16,1 0-26 0,-2 1-5 0,-6 0 13 15,-1-1 2-15,-6 1 36 0,-6-1-35 0,-2 0 5 16,-2-1 6-16,-4 1 11 0,-25 2 5 0,-3-1-1 15,2 0 12-15,-6 1 4 0,1-1 0 0,-5-1 0 16,0 1-4-16,-3 1 1 0,-5 0 2 0,-2 2-8 16,-4-3-7-16,-2 2-3 15,-5-2-5-15,-3 2-2 0,-4 0-4 0,-11 1-4 16,-2 0 13-16,-4 0-11 0,1-1-4 0,-4 1-2 16,-5 2 0-16,-1-3 1 0,-8 2-1 0,-3 0 1 15,-4-1-2-15,-7 3-1 0,2-3-20 0,-16 5-33 16,15-10-29-16,-15 10-23 0,1-10 0 0,-1 10-3 15,-18-14-32-15,-3 6 7 0,-13 0-51 0,-8-1-66 16,-17-2-52-16,-11 1-272 0,-8 1-96 0</inkml:trace>
  <inkml:trace contextRef="#ctx0" brushRef="#br0" timeOffset="57304.99">18002 14262 297 0,'0'0'394'0,"0"0"-119"0,0 0-38 16,2-9-26-16,-2 9-35 0,0 0-31 15,0 0 2-15,4-12-30 0,-4 12 14 0,0 0-49 16,0 0 20-16,0 0-50 0,0 0 19 0,3-8-40 16,-3 8 20-16,0 0-38 0,0 0 27 0,0 0-38 15,0 0 34-15,7 14-27 0,-2-3 32 0,-1 6-31 16,1 5 36-16,0 3-35 0,1 8 0 0,1 3-1 16,-2 0 2-16,-1 3 6 0,1 0-14 0,-1-3-5 15,1 4 6-15,0-5 0 0,0 3-22 16,-1-3 7-16,1-4 2 0,-1-2 4 0,0-3-5 15,0-1 39-15,1-1-43 0,-1-1 38 0,0-3-34 16,-2 0 29-16,3-5-33 0,-2-1 18 0,-1 0-37 16,2-4-7-16,0 0-33 0,-4-10-43 15,8 13-71-15,-8-13-41 0,0 0-14 0,0 0-303 16,15 2-42-16</inkml:trace>
  <inkml:trace contextRef="#ctx0" brushRef="#br0" timeOffset="58650">18368 14570 158 0,'-2'-9'486'16,"2"9"-175"-16,-3-16-34 0,3 16-80 0,-5-16-28 16,5 16-12-16,-4-17-23 0,4 17-1 0,-5-15-21 15,5 15-17-15,-1-14-20 0,1 14-15 16,1-13-18-16,-1 13-3 0,6-16-14 0,1 11 0 15,-1-2-4-15,3 2-5 0,3-1 26 0,-12 6-38 16,23-6 18-16,-23 6-22 0,24 5-2 0,-9-1 3 16,2 6 1-16,-2 0 1 0,-2 6 1 0,1 0 1 15,-5 3-6-15,0 2 9 0,-3 3-5 16,-2 1 8-16,-4 1 1 0,0 1 0 0,-4 0 4 16,-2 4-1-16,-3 0-1 0,0-1 14 0,-1-1 7 15,0-3-2-15,1-3-11 0,1-3 32 16,-1-2-36-16,3-2 21 0,1-3-32 0,1-1 25 15,1-1-27-15,3-11 23 0,0 15 0 0,0-15 30 16,5 12 18-16,-5-12 18 0,18 8-21 0,-18-8 4 16,35 0-27-16,-11-3 9 0,3-2-21 0,6-1-9 15,3-2-2-15,0-4 0 0,-1 4-3 0,1-1 14 16,0-2-23-16,-4 2-6 0,1 0 0 0,-3 0 0 16,-7 3-3-16,-2-1-3 0,-5 2-1 0,-1 2-1 15,-3-1-2-15,-12 4-3 0,19-4-10 0,-19 4-12 16,14-5-24-16,-14 5-23 0,0 0-8 15,16-2-11-15,-16 2-19 0,0 0-15 16,0 0-23-16,0 0-17 0,0 0-48 0,-5 11-53 16,5-11-32-16,-14 5-302 0,14-5-135 0</inkml:trace>
  <inkml:trace contextRef="#ctx0" brushRef="#br0" timeOffset="63341">22957 14108 224 0,'0'0'485'15,"0"-18"-151"-15,-1 7-57 0,1 11-54 0,-3-17-28 16,3 17-30-16,0-19-19 0,0 19-17 0,-2-13-9 16,2 13-20-16,-2-14-12 0,2 14-21 0,0 0-16 15,-2-10-18-15,2 10-3 0,0 0-14 0,0 0 34 16,0 0-40-16,-12 7-1 0,7 1-3 15,-1 4 29-15,-2 5-37 0,2 3 23 0,-2 0-26 16,2 2 25-16,-1 3-27 0,0 4 32 0,0 0-30 16,2-2 22-16,0-1-30 0,2 1 30 15,2-1-38-15,-1 2 5 0,2-3-11 0,0 0-7 16,2 0-15-16,2-4-31 0,3 3-46 0,1-7-52 16,1 1-46-16,0-2-17 0,5-4-299 0,-2-7-39 15</inkml:trace>
  <inkml:trace contextRef="#ctx0" brushRef="#br0" timeOffset="63853.99">23314 14151 322 0,'3'-12'491'0,"1"-2"-155"0,-1 6-62 16,2-1-77-16,-5 9-49 0,0-17-20 16,0 17-19-16,-4-9-22 0,4 9-14 0,-4-8-13 15,4 8-11-15,0 0-9 0,0 0-20 0,-18 5-2 16,11 5 13-16,0 2-15 0,0 4 20 15,-1 4-29-15,-1 1 23 0,1 4-25 0,3 6 12 16,-1 0-17-16,2-4 7 0,1 1-6 0,2 1-1 16,1-1 0-16,1-1-2 0,3 1 10 15,0-1-24-15,1-3 14 0,4-3-25 0,1 1 35 0,1-4-31 16,0-2 37-16,3-5-28 0,0 0 38 0,0-6-1 16,2-2 7-16,-16-3 10 0,32 0-10 15,-12-5 19-15,-1-5-3 0,-1-2 4 0,0-2 6 0,-1-7-2 16,-2-4-1-16,-5 0 14 0,-1-3-30 15,0-2 24-15,-8 2-7 0,0 1 17 16,-2-3-27-16,-5-3 4 0,-2 2-16 0,-3 1-6 16,-2 1-6-16,-2 2-16 0,-4 1-5 0,-1 2-11 15,-1 0-6-15,-2 4-4 0,-2-1-5 0,2 4-2 16,0 0 4-16,0 1-1 0,5 3-8 0,-1-1 8 16,5 0 1-16,0 2-1 0,1-2 1 0,2 2 4 15,3 0-2-15,3-1-1 0,1 0 4 0,4 1-4 16,3-1 10-16,3 0 2 0,4-2 0 0,4 1 2 15,3 1-1-15,2 1 4 0,3 3 0 0,0 2 2 16,3 4-5-16,-4 2 8 0,4 5 3 16,-1 3 1-16,2 4 3 0,0 4 5 15,-1 2 9-15,-3 5 5 0,-3 2 0 0,0 0-15 16,0 2 7-16,-6 3-3 0,1 2 22 0,-2 2-33 16,-2 0 24-16,-3 2-28 0,0 1 24 0,-3 2-28 15,-2 1-5-15,0-1-71 0,-2 1-42 0,0 2-82 16,-3-4-95-16,2 1-390 0,-2-6-217 0</inkml:trace>
  <inkml:trace contextRef="#ctx0" brushRef="#br0" timeOffset="64008.99">23780 14671 195 0,'10'5'846'0,"-10"-5"-268"0,14 7-153 16,-14-7-84-16,0 0-74 0,14 6-27 0,-14-6-18 15,0 0-37-15,0 0-35 0,0 0-32 0,0 0-28 16,0 0-31-16,0 0-72 0,0 0-118 0,0 0-78 15,14-6-142-15,-14 6-126 0,0 0-278 0,0-13-279 16</inkml:trace>
  <inkml:trace contextRef="#ctx0" brushRef="#br0" timeOffset="66258">3479 11083 472 0,'5'-26'253'15,"-1"-5"-63"-15,0 4-46 0,-2 0-32 0,1-2-18 16,-3 0-18-16,1 0 1 0,-2 2-14 0,1 1 7 16,-1-1-14-16,-2 3 18 0,1-1 5 0,-2 2-11 15,0 3 9-15,0-1 1 0,-1 5-7 0,1 5 9 16,3-2-6-16,-3 4-12 0,4 9-9 16,-4-17-12-16,4 17-9 0,-4-9-5 15,4 9-5-15,0 0-7 0,0 0-15 0,0 0 9 16,-11 9 8-16,6 5-9 0,0 4 2 0,1 6 1 15,-1 8 28-15,-1 3-38 0,3 5 30 0,-2 3-36 16,2 7 37-16,-1 14-6 0,3 5-32 0,-2 6 27 16,2 6-31-16,1 3 19 0,3 3-20 0,-2 5 33 15,3 0 21-15,1 8 15 0,2 24-15 0,0-2 38 16,2-1-10-16,1 2 29 0,2-2-14 0,-2 5 37 16,3 0-12-16,-1 1-18 0,1 0 8 15,0 2-19-15,1-1 4 0,3 2 1 0,-2 1-11 0,2 3-4 16,-1 0-7-16,0-2-12 0,0-2 0 15,-2 5 4-15,3-2-6 0,-2 0-9 0,0 0-15 16,0-1-3-16,-2-6-9 0,2-1 3 0,0 4-6 16,-2-1-6-16,1-2-10 0,0-2-13 0,0-2-20 15,1-1-7-15,-3-4-4 0,2-1-20 0,-3-3-3 16,-2-19-23-16,1 0-6 0,-2-1 9 0,0-3-34 16,-2-1 24-16,2-5 3 0,-3 1-54 15,-1-7 39-15,1-1-24 0,-1-3 12 0,0-3 7 16,2-6 8-16,-2-2-8 0,-3-12-31 0,2-5-49 15,-1-5-17-15,-2-3-25 0,0-8-291 0,3-6-19 16</inkml:trace>
  <inkml:trace contextRef="#ctx0" brushRef="#br0" timeOffset="67056.99">2118 15479 19 0,'-23'5'568'0,"-1"2"-128"16,0-3-108-16,2-2-84 0,1 0-50 0,4-1-49 15,17-1-57-15,-31 1 15 0,31-1-54 16,-22-1 15-16,22 1-49 0,-20-3 30 0,20 3-47 15,-13-5 33-15,13 5-41 0,0 0 25 0,-9-9-29 16,9 9 39-16,4-8-46 0,5 0 37 0,1 2-32 16,8-4 36-16,1 0-39 0,9-2 39 0,4 0-40 15,3 0 37-15,4-1-3 0,3 0-4 0,13-1 3 16,4-1-13-16,2-1 14 0,5 2-19 0,3 2 7 16,5-2 7-16,1 2-2 0,4-1-4 0,3 0 38 15,0-1-46-15,5 5 34 0,1-5-38 16,7 2 35-16,-1 0-40 0,28-2 23 0,-2-1-26 15,0 0 35-15,1 0-44 0,3 0 45 0,4-1-4 16,6-2-4-16,3-3-33 0,2 5 34 0,4-3-2 16,3 0 5-16,6 1-43 0,2-1 35 15,2 1-33-15,2 1 24 0,-1-1 4 0,4 3-25 16,1-1 52-16,-2 0-60 0,0 2 50 0,-3-1-46 16,4 1 44-16,-3-1-37 0,3 0 42 0,0 0-42 15,-3 1 45-15,4-2-42 0,-1-2 37 0,2 2-41 16,2-2 32-16,-2-3-27 0,1 1 42 0,2-2-40 15,4 0 48-15,-1-2-47 0,-3-2 59 0,5 2 4 16,-2 0-31-16,2-3 41 0,-3 3 3 0,-2-1 0 16,-5 1-28-16,1 2 29 0,-5-2-8 0,-2 3-10 15,-6-1 46-15,-7 4-55 0,-3-1 46 16,-4 2-60-16,-4-1 46 0,-7 2-67 16,-5 0 3-16,-26 5 2 0,-1 2-1 0,-2-2-1 15,-5 1-5-15,-2 2 3 0,-2-2-1 0,-3 3-2 16,-3-2-1-16,-4 2 1 0,-4-1-2 0,-2 3-6 15,-1-4 2-15,-15 6 3 0,-2-2-1 0,-2 1-6 16,-3-1-18-16,-5 2-16 0,-8 2-16 0,-2-2-24 16,-6 2-21-16,-21 1-13 0,23-3-22 0,-23 3-45 15,0 0-56-15,0 0-93 0,0 0-61 0,-25-4-190 16,-4 2-109-16</inkml:trace>
  <inkml:trace contextRef="#ctx0" brushRef="#br0" timeOffset="71883.99">3861 15155 199 0,'0'0'421'15,"0"0"-139"-15,0 0-63 0,0 0-54 0,0 0-35 16,0 0-34-16,0 0-41 0,0 0 2 0,0 0-5 15,8-8-9-15,-8 8-22 0,0 0 8 0,6-9-18 16,-6 9 12-16,7-11-10 0,-7 11 12 0,6-15-7 16,-1 3 8-16,2-1-3 0,0-1 12 15,-2-2-7-15,3-3 3 0,0-2 15 0,-1 1-13 16,2-2 13-16,-1-1-16 0,0 0-1 0,0-6 1 16,0 1 0-16,1 1-2 0,-1 3 27 0,-2 0-30 15,2 0 9-15,-3 1-28 0,0-2 23 0,3 4-18 16,-3-4 25-16,1 2-35 0,-2 0 26 0,0-2-30 15,1 4 28-15,0-5-30 0,-1 1 29 16,1 1-6-16,-2-5-2 0,-1 3-3 0,1 0 0 16,-2-1-3-16,2-1 14 0,-1 2-7 0,-1 2 9 15,1-1-11-15,-1 3 8 0,-1 1 1 0,1 3-5 16,2-1-13-16,-3 2 17 0,0 1-35 16,1 1 34-16,-1-1-36 0,0 2 37 0,0 1-38 15,0-1 27-15,0-1-28 0,0 2 45 0,0-1-45 16,0-1 39-16,0-1-42 0,0-1 40 0,1 0-49 15,2 0 47-15,-2 0-36 0,2 0 36 0,1-5-38 16,-1 3 39-16,3-1-39 0,1 2 38 0,-2-2-37 16,3 7 29-16,-3-2-29 0,3 1 37 0,-2 2-41 15,0 3 42-15,1 1-37 0,-2-1 36 0,3 2-38 16,-1-1 39-16,1 3-39 0,-8 5 37 16,18-12-37-16,-9 6 39 0,1-1-39 0,4 3 29 0,-1-4-27 15,2 1 37-15,1-1-39 0,0 0 35 0,1-2-25 16,2 1 32-16,-2-1-47 0,-1-2 44 15,2 4-38-15,-1-4 37 0,-1 0-1 16,0 2-3-16,-1-1-5 0,-2-2 0 0,0 1-1 16,0 3 11-16,-2-4-16 0,-1 4-23 0,0-3 18 15,-1 0 10-15,-1 2 0 0,1-4-6 0,-3 3 0 16,3-2 7-16,-2 0-4 0,0-1 0 0,-1 0-1 16,2-1-1-16,0-2-1 0,1 0-34 0,-3 2 42 15,2-3-36-15,1 0 39 0,0 2-43 0,-2 0 38 16,1-1-34-16,2 1 45 0,1-1-48 0,-2 2 50 15,1 1-38-15,-4 0 41 0,3 3-41 0,-1-1 41 16,1 0-41-16,-3 0 40 0,3 2-41 0,-1-2 39 16,-1 3-40-16,1-2 39 0,0 4-37 15,-2-2 29-15,2 0-31 0,-2 1 41 0,3 1-41 16,-1-3 33-16,2 0-39 0,0 0 47 0,-1 1-5 16,6-5-4-16,1 2-1 0,-1 2-4 0,2-2-2 15,1 0 0-15,1 1-1 0,-1 0-3 0,1 0 0 16,0 0 1-16,1 2-9 0,2-3 2 0,-4 2 10 15,4 0-20-15,-1 1 15 0,1-4 2 0,-1 4 0 16,-1-2 1-16,3 2-2 0,3-5 0 16,-6 3-1-16,1 0-1 0,4-3 2 0,1 1-2 15,-3-1 1-15,1-1-2 0,-1 1 46 0,1-1-60 16,-2 1 52-16,-2 0-49 0,1 0 48 16,-3 3-59-16,1-3 6 0,-1 5 8 0,-2-2 2 15,1-3 2-15,-2 5 0 0,2-2-2 0,-6 3 3 16,1 1 1-16,2-2 0 0,0 2-2 0,-1 0 3 15,-3 0-1-15,4 1 2 0,-2 0-4 0,-2 0-1 16,4 1 6-16,-1 1-4 0,1-3-2 0,0 2 7 16,1 0-1-16,1-2 1 0,4 2 0 0,-2-3 7 15,4 1-9-15,-1-2-1 0,1 1 2 0,0-4-3 16,3 0-5-16,2-2 11 0,0 2-3 0,-2-3-8 16,2 0-13-16,-2-1 31 0,-1-1-47 15,0 0 42-15,-1 1-30 0,-1-2 47 0,0 3-47 0,-6-2 40 16,0 5-46-16,0-1 50 0,-3 2-4 15,-2 1-4-15,0 1-1 0,-5 2-3 0,3 0 1 16,-1 1-18-16,-8 6 8 0,11-12 13 0,-11 12-8 16,13-9-7-16,-13 9 0 0,15-12 12 0,-6 7-7 15,3 0 0-15,-2-2 0 0,4-1-1 16,4-2-1-16,1 2 1 0,-1-3-1 0,8-2 2 16,-1 0-4-16,2-2-4 0,-2 1 49 0,2 1-50 15,-1-2 52-15,1 0-65 0,-3 0 57 0,0-2-52 16,-1 4 44-16,-5-1-47 0,1 0 45 0,-3 1-45 15,0 1 47-15,-3-2-51 0,1-1 53 0,0 1-53 16,-4-3 52-16,1 2-53 0,-2-2 6 16,1 2-8-16,-4 2 8 0,2 0 9 0,-3 0-18 15,3-1 21-15,-2 6 4 0,-1-3 1 0,0 3-2 16,2-1 1-16,-2 1-1 0,1-1 2 0,-1 2 0 16,3 2-1-16,-2-5 1 0,2 3-1 0,3-1 1 15,0 1 0-15,1-2-7 0,1 0 0 0,0 1 11 16,4-2-54-16,-1 0 58 0,0-4-31 0,0 5 38 15,1-2-37-15,-1-2 41 0,0 0-40 0,0 1 39 16,0 0-38-16,0-2 42 0,-3-2-41 0,4 2 38 16,-3-2-37-16,0 0 32 0,-1 0-6 0,-2-1 0 15,3 0 6-15,-2 1-10 0,-1 0 1 0,1 2 5 16,-3-2-5-16,1 5 3 16,-4 1-2-16,2 1 1 0,-3 0-1 0,2-1-1 15,1 2-3-15,-1-1 0 0,-1-1 0 0,4 0-5 16,-1 0-1-16,0-1 7 0,1 1-1 0,1-2 47 15,0-1-62-15,2 2 53 0,0-3-53 0,1 2 48 16,-3-2-52-16,3 3 46 0,0-2-49 0,-1 2 49 16,2-2-50-16,-3 4 49 0,-3-2-51 0,4 3 52 15,-3-2-52-15,0 2 34 0,-1 2-39 0,0-2 53 16,-1 1-44-16,1 1 1 0,-2-1 0 16,1 0 11-16,-8 7 9 0,15-10 6 0,-15 10 9 0,13-13 2 15,-5 6 1-15,1 1-2 0,-3-1 2 16,3 0-12-16,0-3 4 0,1 1-2 0,0-1-1 15,2 0-3-15,-2 1-1 0,2 1-3 0,-1-2 7 16,1 2-13-16,-1-3 8 0,1 3-2 0,-1 1-24 16,2-1 29-16,-3 0-25 0,3-2 28 0,0 3-27 15,-2-1 24-15,3 0-28 0,-1-1 34 0,0 0-27 16,2 1 32-16,-1-2-29 0,1-1 23 0,0 1-24 16,0 0 19-16,-1 0-23 0,3-2 32 0,-3 3-25 15,2-3 24-15,-3-1-15 0,2 2-4 16,-1-2 23-16,-1 4 17 0,1-3 3 0,0 2 2 15,-2-2-4-15,-2 3-6 0,3 1-6 0,-3-2-4 16,2 2-8-16,-1-1-2 0,-1-1 2 0,4 2 2 16,-3-3-5-16,3 0-1 0,-2 3 0 15,1-4-3-15,1 0 0 0,0 0 0 0,3 0-1 16,-3 0-2-16,2-2-3 0,1 1 50 0,5-4-56 16,-2 1 44-16,1-2-50 0,2 2 46 0,0 0-55 15,0-1 52-15,-3 1-48 0,-1 2 46 0,-1 3-58 16,-1-1 22-16,-2 3-70 0,-5 0 16 0,-2 4-88 15,-8 5-41-15,9-8-100 0,-9 8-64 0,0 0-413 16,0 0-292-16</inkml:trace>
  <inkml:trace contextRef="#ctx0" brushRef="#br0" timeOffset="73877">7471 10243 89 0,'-13'-9'509'0,"13"9"-169"0,-11-12-71 0,11 12-41 15,-11-12-49-15,11 12-45 0,-7-10 2 0,7 10-24 16,-9-14 15-16,9 14-17 0,-5-13-14 15,5 13-18-15,-4-14-12 0,4 14-14 0,0-15-11 16,0 15-9-16,5-16-9 0,3 6-3 16,-2 0-10-16,6 1 0 0,3-3-3 0,-1 1-19 15,5 2 30-15,-1-1-29 0,4 1 36 0,-2 4-46 16,1-2 37-16,-2 4-31 0,-1 2 31 0,-18 1-32 16,29 1 31-16,-12 4-31 0,-3 0 32 0,-1 3-38 15,-4 5 38-15,3 0 1 0,-8 2-15 0,-1 3 12 16,-3-1-2-16,-3 7-1 0,-1 0-3 15,-1-2 5-15,-2 3-4 0,0-5 0 0,1 2-2 0,-1-3-3 16,1 0-1-16,2-4-1 0,0-4 1 16,2 1-3-16,2-12 4 0,-3 17-4 0,3-17 4 15,-1 15-10-15,1-15 3 0,2 9 17 0,-2-9 0 16,9 5-1-16,-9-5-7 0,20-1 4 0,-5-3-6 16,3-3 1-16,2-3-3 0,6-3-10 0,-2-2-21 15,3-2-16-15,0 0-65 0,-2 0-45 0,1-3-37 16,-3 3-62-16,-4-4 33 0,0 1-19 0,0 1-233 15,-6 2 88-15</inkml:trace>
  <inkml:trace contextRef="#ctx0" brushRef="#br0" timeOffset="74243">8026 10032 404 0,'0'0'396'0,"-2"-14"-85"0,2 14-53 16,-1-9-36-16,1 9-55 0,-2-10-3 16,2 10-48-16,0 0 4 0,-3-10-32 0,3 10 16 15,0 0-59-15,0 0 27 0,-1-12-48 0,1 12 27 16,0 0-42-16,0 0 30 0,0 0-38 0,0 0 28 15,6 12-34-15,-6-12 30 0,5 17-31 0,-1-6 17 16,-2 3-2-16,1 1 9 0,0-1-7 0,-1 3 1 16,-2 0-2-16,3 0-3 0,-2-1-1 0,2-2 52 15,-2 0-65-15,0-3 37 0,-1-1-41 0,1 2 36 16,-1-12-33-16,3 15-4 0,-3-15 39 0,1 13-38 16,-1-13 8-16,0 0 46 0,0 0-45 0,0 0-10 15,0 0 6-15,14-8 22 0,-10-2 4 0,0-2 5 16,1-3 6-16,3-4-34 0,-2 0 37 15,-1 0-34-15,3-2 31 0,0 2-28 16,2 0 31-16,-3-1-33 0,4 2 31 0,-1 2-30 16,0 0 27-16,-1 0-26 0,4 4 18 0,-4 4-29 15,1-2 23-15,-1 3-32 0,0 1 37 0,-9 6-33 16,14-7 28-16,-14 7-28 0,0 0 28 0,26 3-29 16,-26-3 28-16,15 9-2 0,-7-1-6 0,-3 1-13 15,0-1-21-15,0 4-39 0,-4-3-22 0,2 4-25 16,-1-4-46-16,-2 2-67 0,0-11-38 0,0 16-73 15,0-16-197-15,-1 12-29 0</inkml:trace>
  <inkml:trace contextRef="#ctx0" brushRef="#br0" timeOffset="74569.99">8330 9701 425 0,'0'-18'468'0,"-1"3"-116"0,-1 3-69 16,2-2-68-16,0 2-41 0,0 1-28 0,0 11-40 15,2-19 0-15,-2 19 9 0,2-19-67 0,-2 19 42 16,9-17-60-16,-4 10 24 0,3 1-42 0,-8 6 28 16,16-9-41-16,-16 9 33 0,18-1-34 15,-18 1 5-15,23 3-6 0,-11 2 0 0,2 3 1 0,-4 1-9 16,3 1 4-16,-6 0 11 0,1 4 2 16,-1 0 1-16,-1 2-27 0,-5-2 37 0,0 5-27 15,-2 0 35-15,-2 0-32 0,-1 3 40 0,-3-5-33 16,2 3 40-16,1-6-38 0,-1 1 17 0,1-4-33 15,-1-3 28-15,5-8-26 0,-2 15 31 0,2-15-36 16,-3 12 49-16,3-12-47 0,0 0 38 0,4 7-39 16,-4-7 38-16,0 0-40 0,24-7 38 0,-6-1-39 15,0-1 34-15,4-2-46 0,3-3 19 0,3-1-53 16,-1 1 5-16,1-2-66 0,0 1-102 0,-2-1-42 16,-2 2-313-16,-3 2-116 0</inkml:trace>
  <inkml:trace contextRef="#ctx0" brushRef="#br0" timeOffset="75099.99">9040 9467 748 0,'0'0'389'0,"1"-9"-71"0,-1 9-82 0,0 0-41 15,-1-11-32-15,1 11 14 0,0 0-69 0,-5-7-18 16,5 7-16-16,0 0-15 0,0 0 25 0,0 0-56 15,-11 4 30-15,11-4-53 0,-7 16 44 0,2-2-46 16,0 4 6-16,1 4-10 0,-2-1 2 0,1 4-1 16,2 0-29-16,0 0 36 0,2 2-31 15,1 0 32-15,3-2-31 0,-1-3 25 0,4 0 10 16,0 2-36-16,1-7 37 0,1 1-33 0,4-3 25 16,0-3-14-16,0-4-27 0,3-2-42 0,1-2-51 15,-16-4-51-15,37-2-79 0,-14-7-10 0,4-2-244 16,-2-5 12-16</inkml:trace>
  <inkml:trace contextRef="#ctx0" brushRef="#br0" timeOffset="75320">9335 9421 190 0,'0'0'554'16,"-6"-15"-166"-16,6 15-69 0,-4-12-87 0,4 12-39 16,-2-11-44-16,2 11-30 0,0 0-27 0,-2-11-28 15,2 11 0-15,0 0-14 0,9-7-7 0,-9 7-51 16,0 0 45-16,25 3-11 0,-13 0-2 0,5 2-3 15,2 2-3-15,-1 2 24 16,4 1-37-16,-2 2 30 0,-2 2-36 0,2 2 38 0,-2 0-43 16,-5 1 0-16,-1 2 2 0,-1 0 0 15,-6 3 2-15,-1 0-9 0,-4 2 2 0,-4 1-25 16,-4 4-58-16,-3-1-58 0,-3 1-51 0,-1-2-62 16,-2-1-290-16,-1-4-59 0</inkml:trace>
  <inkml:trace contextRef="#ctx0" brushRef="#br0" timeOffset="76385">7076 10630 388 0,'0'0'425'16,"-15"9"-120"-16,15-9-57 0,-18 8-53 15,18-8-47-15,-14 5-5 0,14-5-29 0,-12 6 12 16,12-6-50-16,0 0 23 0,-10 6-35 0,10-6 8 16,0 0-39-16,0 0 17 0,0 0-36 0,7-9 26 15,0 4-38-15,8-5 51 0,2-2-62 0,4 1 9 16,3-7-20-16,0 2 26 0,2 1-47 0,-2-2-22 15,2 1-59-15,-6 3-67 0,-2 1-27 0,-2 3-54 16,-4 1-220-16,-1 1 55 0</inkml:trace>
  <inkml:trace contextRef="#ctx0" brushRef="#br0" timeOffset="76560">7080 10759 117 0,'-8'12'428'0,"3"0"-131"0,0-2-91 16,5-10-27-16,-7 14-45 0,7-14-14 15,0 0-36-15,2 11 2 0,-2-11-21 0,0 0-10 16,28-4-8-16,-10-5-1 0,4-2-14 0,6-5-4 16,0-1-17-16,0-2 0 0,4 0-78 0,-5-1-47 15,0 1-64-15,-4 0-290 0,-3 1 95 0</inkml:trace>
  <inkml:trace contextRef="#ctx0" brushRef="#br0" timeOffset="77025">6166 11050 60 0,'-7'-10'647'0,"7"10"-230"0,-7-13-103 16,7 13-91-16,-1-14-37 0,1 2-34 0,1 0-29 16,2-2-52-16,3-6 8 0,2 0-37 15,2-1 16-15,4-4-36 0,3-3 18 0,-1 1-33 16,5-2 23-16,-2 0-29 0,1 2 22 0,1-1-36 16,-2-1 35-16,-1 3-32 0,-4 0 34 0,0 3-33 15,-6 3 26-15,-1 3-27 0,0 2 26 0,-6 1-27 16,0 5 26-16,-1 9-28 0,-2-15 25 0,2 15-24 15,-9-10 18-15,9 10-27 0,0 0 35 0,-28 2-26 16,15 3 32-16,-4 5-30 0,2 2 25 0,0 2-26 16,2 3 27-16,0 3-38 0,-1 4 39 15,5 2-27-15,0 3 27 0,4-4-28 0,3 4 17 16,2 1-27-16,2 4 40 0,4 2-2 16,1-1-3-16,-1 1 29 0,5 2-40 0,0-1 0 15,-1 2 1-15,-1 1-2 0,0-2-1 0,0 4-22 16,-3-1 26-16,1 1-24 0,-2 0 26 0,-3-2-34 15,1-1 32-15,-2-2-40 0,-1-8-4 0,0 0-45 16,-1-3-48-16,0-1-29 0,-2-3-79 0,3-4-17 16,-5-5-221-16,5-3 78 0</inkml:trace>
  <inkml:trace contextRef="#ctx0" brushRef="#br0" timeOffset="77205">6286 11435 577 0,'-1'-12'521'0,"-1"-1"-125"0,-1 3-108 16,0-1-48-16,1-2-44 0,1 4-21 15,-2-2-53-15,2 2-25 0,1-3-26 0,0 12-14 16,0-20-13-16,2 10-9 0,3-3 0 16,3-3-16-16,4 0-11 0,2-1-19 0,1 0-21 15,3 0-4-15,4-2-65 0,-2 0-61 0,3-1-56 16,-1 0-24-16,1-3-7 0,-1 4-282 0,-2-3-22 16</inkml:trace>
  <inkml:trace contextRef="#ctx0" brushRef="#br0" timeOffset="77327">6647 10780 117 0,'0'0'438'0,"-3"-12"-167"0,3 12-66 0,0 0-77 15,0 0-35-15,0-9-26 0,0 9-24 0,0 0-37 16,0 0-47-16,0 0-56 0,0 0-261 0,0 0 232 16</inkml:trace>
  <inkml:trace contextRef="#ctx0" brushRef="#br0" timeOffset="77837">6696 10955 39 0,'-12'3'585'0,"12"-3"-184"0,0 0-84 15,0 0-57-15,0 0-54 0,0 0-45 0,0 0-32 16,0 0-28-16,0 0-21 0,-14 4-17 15,14-4-12-15,0 0-12 0,0 0-5 0,0 13 23 16,0-13-43-16,1 14 29 0,-1-14-47 0,4 21 38 16,-3-9-35-16,2-1 35 0,-1 3-50 0,1-4 12 15,-2 0-1-15,3-1 1 0,-1 3 1 0,-3-12 0 16,6 13 1-16,-6-13-1 0,5 11 2 0,-5-11 0 16,0 0 1-16,13 5-10 0,-13-5 2 0,11-5 11 15,-4-2 32-15,2-2-46 0,0-5 40 0,2-1-32 16,-2-4-2-16,1 0 2 0,2-2-3 0,-2 2 9 15,0-3-21-15,2 2 30 0,-2 3-25 16,0 1 30-16,-4 3-38 0,0 3 38 0,-1 1-30 0,-5 9 28 16,6-11-30-16,-6 11 31 0,0 0-30 15,12-6 30-15,-12 6-5 0,5 8-2 16,-5-8-2-16,5 19-2 0,-4-7-2 0,2 1-3 16,-2 5-11-16,-1-1-73 0,0 3-56 0,1 0-74 15,-2-4-40-15,1 3-310 0,-1-2-82 0</inkml:trace>
  <inkml:trace contextRef="#ctx0" brushRef="#br0" timeOffset="78095.99">6606 10858 522 0,'0'0'396'0,"-13"-3"-107"16,13 3-37-16,0 0-84 0,-11 3-18 0,11-3-46 15,-7 14-14-15,5-6-14 0,-1 5-14 0,3 1-15 16,4 5-5-16,-2 3 1 0,4 4-17 16,0 1-5-16,3 5-6 0,1 2-7 0,2-1 4 15,1-1 2-15,-1 1-9 0,1-1-35 0,1-6-32 16,0 2-10-16,3-4-52 0,-4-7-17 0,0-2-34 16,-1-7-54-16,1-1-219 0,-13-7 133 0</inkml:trace>
  <inkml:trace contextRef="#ctx0" brushRef="#br0" timeOffset="78293">6946 10824 454 0,'0'0'484'15,"0"-19"-85"-15,0 19-137 0,-2-12-31 0,2 12-80 16,0 0-27-16,2-13-36 0,-2 13 19 0,0 0-55 16,0 0 24-16,0 0-44 0,0 0 24 0,19 3-42 15,-9 4 30-15,3 1-12 0,3 2-8 16,3 4-4-16,0-2-2 0,2 5-5 0,-1 0-1 15,0 4-15-15,-2 0 12 0,-4 1 37 0,1 3-55 16,-7-2 42-16,-3 2-48 0,-5 3-31 0,-4 6-58 16,-5 1-70-16,-5 2-100 0,-5-4-60 15,-4 9-196-15,-4-5-16 0</inkml:trace>
  <inkml:trace contextRef="#ctx0" brushRef="#br0" timeOffset="85370">11963 14068 663 0,'0'0'431'0,"-19"-9"-96"0,19 9-81 0,-16-9-46 15,16 9-45-15,-18-10-7 0,18 10-3 0,-14-7-26 16,14 7-25-16,-13-8-30 0,13 8-16 0,-9-7-9 16,9 7-11-16,0 0-8 0,-10-5-9 0,10 5-13 15,0 0 4-15,0 0-3 0,0 0-1 0,0 0 0 16,0 0-3-16,0 0 0 0,18 3-9 0,-3 2 11 15,6 0-9-15,-2 2 11 0,4 1-4 0,3-1 3 16,-2 2 0-16,4 1-2 0,-2 2 0 0,-3-3 3 16,-2 0 23-16,1 2-8 0,-3-2-28 15,-1 4 27-15,-4-2-28 0,1 0 27 16,-4 1-32-16,-5-1 35 0,-2 0-33 0,0 1 31 16,-8 2-30-16,0 1 25 0,-5 5-36 0,-5 3 37 15,-6 1-34-15,-1 0-1 0,-3 2-23 0,-1 0-22 16,1-1-41-16,0 0-28 0,1 1-72 0,1-1-76 15,1-2-351-15,4 0-162 0</inkml:trace>
  <inkml:trace contextRef="#ctx0" brushRef="#br0" timeOffset="85993.99">10424 15458 366 0,'-18'0'451'0,"18"0"-92"0,-14-4-97 16,14 4-42-16,0 0-41 0,-15-5-31 0,15 5-29 16,0 0-25-16,0 0-26 0,-14-3-16 0,14 3-5 15,0 0-8-15,0 0-5 0,0 0-9 0,6 8-32 16,-6-8 29-16,13 11-31 0,-5-3 20 15,0 2-22-15,0 2 25 0,1 0-24 0,0 4 27 16,-1-2-2-16,-3 1 1 0,0 0-9 0,-2 1-1 16,-1 0-10-16,-2-2 9 0,0 0-5 15,0-1 5-15,-1-1-1 0,-2-1-1 0,3-11 0 16,-1 20 7-16,1-20-16 0,-4 12-18 0,4-12 29 16,0 0 2-16,-8 7 1 0,8-7-2 0,-5-8 0 15,3-3-2-15,-1-3-7 0,2-9-20 0,0-3 26 16,2-11-23-16,2-1 30 0,3 0 1 0,0-2 1 15,5 2 9-15,-1 3 5 0,4 1 7 16,-1 4 3-16,2 3 20 0,-2 3-40 0,-2 7 21 16,2 0-33-16,-1 5 29 0,0 4-38 0,0-1 31 15,-12 9-29-15,23-1-2 0,-23 1-3 0,28 8 3 16,-11 2-4-16,-1 2 0 0,-2 5 7 16,4 4 1-16,-2 1 1 0,-1 5-3 0,-4-1 2 15,3 3-4-15,-5 0-10 0,0 0-18 0,0-1-31 16,-1 3-31-16,-2-6-91 0,-3-2-94 0,3 0-332 15,-2-2-145-15</inkml:trace>
  <inkml:trace contextRef="#ctx0" brushRef="#br0" timeOffset="86462">11082 15282 286 0,'0'0'525'16,"-14"-8"-179"-16,14 8-73 0,-19-8-59 0,19 8-31 15,-22-8-12-15,22 8 29 0,-18-3-63 0,18 3 33 16,-15-5-47-16,15 5-13 0,0 0-39 0,-15-2 5 16,15 2-38-16,0 0 16 0,0 0-37 15,0 0 25-15,0 0-28 0,0 0-2 16,0 0 1-16,0 0-5 0,30-6 3 0,-3 4-1 16,8-2-2-16,4-2-4 0,4-1 2 0,4-1 2 15,10-3-3-15,3 1 24 0,-1-2-31 0,0 2 24 16,-2-1-21-16,-12 3 17 0,3 0-27 0,-3 0 23 15,0 0-22-15,-4 1 24 0,-5 2-24 0,-3 0 15 16,-7 0-16-16,-5 3 22 0,-3-1-22 0,-18 3 22 16,26-4-28-16,-26 4 29 0,17-3-24 0,-17 3 28 15,0 0-33-15,0 0 17 0,0 0-49 0,0 0 16 16,0 0-60-16,0 0 2 0,0 0-44 16,0 0-41-16,-16 3-62 0,16-3-52 15,-17-3-328-15,17 3-150 0</inkml:trace>
  <inkml:trace contextRef="#ctx0" brushRef="#br0" timeOffset="86712.99">11749 14957 73 0,'-9'-9'620'0,"9"9"-213"16,0 0-83-16,-10-8-90 0,10 8-28 0,0 0-45 16,0 0-8-16,-8-7-29 0,8 7-31 0,0 0 23 15,0 0-57-15,0 0 14 0,0 0-46 16,0 0 25-16,18-3-38 0,-18 3 20 15,26 3-32-15,-11 2 27 0,5 2-30 0,1-2 30 16,2 3-37-16,-1 1 32 0,-2 1-35 0,-2 0 31 16,1 1-30-16,-2 2 26 0,-3 1-24 0,-4-1 17 15,-2 1-20-15,-5 0 40 0,-1 3-29 0,-6 0-6 16,-5 4-1-16,-2 4 1 0,-6-1-5 0,-1 2-29 16,-4-1-29-16,-1-1-75 0,-1 0-118 0,-4-3-424 15,5-3-216-15</inkml:trace>
  <inkml:trace contextRef="#ctx0" brushRef="#br0" timeOffset="88594.99">1311 12440 156 0,'0'0'218'0,"-18"-10"-42"0,6 1-57 0,3-3-54 16,1-5-12-16,0 0-53 0,1-4 10 0,1-4-29 15,1-7 26-15,-2-1-23 0,1-1 36 0,2-3-9 16,-1 2 33-16,1-2-9 0,2-1 27 0,-2 3 9 16,1 0 20-16,2 6 17 0,0 2 7 15,-3 0 9-15,4 4-14 0,-1 5 5 0,-1 1 5 16,1 3 2-16,1-1-37 0,-1 5 20 0,1 10-46 16,-1-16 18-16,1 16-41 0,-2-11 11 0,2 11-27 15,0 0 21-15,0 0-32 0,0 0 25 0,-5 15-26 16,4 2 23-16,-2 7-30 0,2 3 17 15,1 10-32-15,-1 1 13 0,2 3-5 0,0 2 7 16,2 0-2-16,1-2 0 0,1 0-2 0,0-5 1 16,2 2 0-16,1-6 0 0,0-3 1 0,2-8 22 15,-1-3-30-15,3-2 13 0,0-6-16 0,1-3 23 16,-13-7-33-16,31 0-1 0,-11-8-5 16,2-6 3-16,2-3 4 0,-1-7 5 0,-1 0 4 15,-3-5 14-15,2-2-9 0,-5 2 19 0,-2 0-7 16,-1 2 27-16,-3 8-4 0,-1 1 46 0,-2 4-2 15,-2 4-43-15,0 0 25 0,-5 10-50 0,6-11 37 16,-6 11-40-16,0 0 34 0,0 0-42 0,5 14 35 16,-3-2-41-16,-1 7 37 0,0 4-55 0,-1 6 45 15,3 0-26-15,-2 5 31 0,3 0-53 0,2-1 1 16,-1-1-64-16,3-2-79 0,0-8-36 0,0-1-36 16,0-5-309-16,2-1-68 0</inkml:trace>
  <inkml:trace contextRef="#ctx0" brushRef="#br0" timeOffset="88919.99">1676 11975 457 0,'0'-11'561'16,"0"11"-144"-16,-1-16-125 0,1 16-65 0,0-10-49 16,0 10-35-16,0 0-30 0,0 0-12 0,6-8-50 15,-6 8 12-15,13 7-51 0,-13-7 27 0,17 17-45 16,-5-5 39-16,1 2-38 0,1 2 32 0,-1-2-38 15,1 5 34-15,-1-2-37 0,-3 1 30 0,1-2-34 16,-3 2 21-16,1-2-22 0,-5 0 23 0,0-3-34 16,-2-2 47-16,-1 2-33 0,-1-13 33 15,0 17-32-15,0-17 33 0,-3 12-33 0,3-12 36 16,0 0-35-16,-9 5 37 0,9-5-54 16,-9-9 51-16,4-1-30 0,-4-4 35 0,4-3-43 15,0-4 39-15,1 0-34 0,1-5 34 0,3 2-43 16,0 0 44-16,3 2-5 0,1 2-8 0,-1-2-4 15,1 7-18-15,3 1-25 0,-4 5-31 0,3-1-61 16,-6 10-3-16,10-10-4 0,-10 10-44 0,11-6 5 16,-11 6-42-16,0 0-265 0,0 0 68 15</inkml:trace>
  <inkml:trace contextRef="#ctx0" brushRef="#br0" timeOffset="89291">2070 11783 457 0,'1'-12'354'0,"-1"12"-109"0,0 0-49 0,-5-7-33 15,5 7-29-15,0 0-17 0,0 0-18 0,-12-7-15 16,12 7-25-16,0 0-3 0,0 0-16 0,0 0-5 16,-15 2-10-16,15-2 1 0,-4 9-12 0,4-9 3 15,-2 17-18-15,0-8 21 0,1 6-12 0,1-2 10 16,0 3-14-16,0 1 6 0,1 0-6 15,2 2 6-15,-1 3-6 0,1-2 6 0,1-3-9 16,1 1 2-16,1-3 0 0,1 0 7 0,-2-3-19 16,1 0 7-16,2-3 21 0,-2-3 41 0,-6-6-32 15,17 9 40-15,-17-9-46 0,19-3 53 0,-19 3-46 16,23-11 36-16,-10 1-46 0,1-4 35 0,-4-1-6 16,0-3-6-16,0-1 1 0,-3 0 12 0,-2 0-28 15,-5-1 6-15,0 3-13 0,-4-1 4 0,-1 1-34 16,-4-3 36-16,-1 6-49 0,-3 3 37 0,-4 1-36 15,2 4 35-15,-1 4-48 0,-5 2 27 0,3 0-45 16,-5 6 7-16,2-1-34 0,0 3-51 16,2 2-69-16,1 0-29 0,3 0-82 15,2 1-225-15,5-4-32 0</inkml:trace>
  <inkml:trace contextRef="#ctx0" brushRef="#br0" timeOffset="89946">2214 11633 30 0,'8'-8'664'0,"-2"1"-207"16,-6 7-143-16,9-12-57 0,-9 12-84 15,5-9-3-15,-5 9-67 0,0 0 12 0,0 0-63 0,4-8 20 16,-4 8-39-16,0 0 27 0,5 9-45 16,-5-9 40-16,4 16-60 0,1-5 38 0,0 3-9 15,1-1-5-15,1 2-6 0,-2 2-1 0,3 1-1 16,1-2-3-16,-4 0-2 0,1-3 26 15,1-1-35-15,0 1 31 0,-3-2-63 0,4-3 69 16,-3 1-47-16,-5-9 35 0,9 10-36 0,-9-10 34 16,10 6-35-16,-10-6 34 0,0 0-34 0,14-2 2 15,-14 2 6-15,13-13-2 0,-8 4 3 0,3-3-8 16,-3-3 4-16,1-3-19 0,2-3 37 0,-3 0-34 16,-1-1 37-16,0 0-28 0,-2 1 31 0,1 3-25 15,-1 3 35-15,0 1-27 0,1 3 47 0,-3 11-41 16,1-17 36-16,-1 17-43 0,2-14 26 15,-2 14-33-15,0 0 37 0,1-11-44 0,-1 11 40 16,0 0-37-16,0 0 38 0,0 0-41 0,3 12 38 16,-3-12-38-16,3 15 37 0,1-5-36 0,0 0 35 15,0 1-35-15,1-1 37 0,3 3-40 0,-2-1 39 16,1-3-4-16,-1 0-12 0,0-1 0 0,1 0 10 16,-7-8-8-16,11 9 0 0,-11-9 2 0,14 6 1 15,-14-6-38-15,0 0 43 0,18-2-37 16,-18 2 41-16,17-10-41 0,-8 0 42 0,0 0-38 15,2-7 39-15,-2 2-41 0,1-3 36 0,0-2-34 16,-2-5 42-16,1-4-48 0,-2 1 47 0,-1-5-43 16,-5 0 41-16,0-3-40 0,-3-1 39 15,-3 0-5-15,-1-1-3 0,-2 1-1 0,-1 2-2 16,-1 3 0-16,-2 3-3 0,3 9-21 0,-1 1 19 16,0 3 6-16,-1 1 2 0,0 5-4 0,5 1 1 15,-3 4 8-15,9 5-3 0,-14-6-3 0,14 6 3 16,0 0-7-16,-18 4-1 0,18-4 3 0,-9 12-5 15,6-3-2-15,2 5 0 0,2 0 0 0,2 4 0 16,3 3-39-16,1 4 42 0,3 4-33 0,1 0 37 16,2 5-43-16,1-2 53 0,1 2-47 0,0-3 25 15,0 2-52-15,-1-1-2 0,-1-3-51 0,-2 0-60 16,2 0-25-16,-7-7-30 0,1-2-49 16,-2 1-234-16,-3-7 22 0</inkml:trace>
  <inkml:trace contextRef="#ctx0" brushRef="#br0" timeOffset="90399">2633 11560 409 0,'-4'-14'456'0,"2"0"-100"0,-3 2-93 16,2 1-49-16,1-1-64 0,-1 0-1 0,2 0-71 15,1 12 21-15,-2-18-48 0,2 6 18 0,2 3-40 16,0-2 14-16,3-2-28 0,3 0 12 0,0-3-37 16,2 2-14-16,1-3-45 0,2-1-38 0,-1 1-2 15,0-2-10-15,0-1-2 0,4-1-5 0,-4-1 2 16,-3 3-10-16,-1-4 47 0,-2 0-3 15,-2 1 67-15,-2-2 53 0,1 0 33 0,-3 1 34 16,0 3 4-16,0 0 19 0,0 3 16 0,0 0-31 16,-1 3 26-16,-1 2-41 0,1 2 38 0,1 10-57 15,0-18 20-15,0 18-53 0,-1-12 26 0,1 12-48 16,0 0 31-16,0 0-41 0,0 0 30 16,10 5-38-16,-6 6 31 0,6 5-6 0,-1 4-1 15,0 6-5-15,5 3-3 0,-4 3-14 0,3 1 9 16,0 2-34-16,-1 0 30 0,-1 2-35 0,0-4 27 15,0-1-33-15,0-3 25 0,-1-4-21 0,-2-3 26 16,2-5-22-16,-6-4 19 0,1-2-22 0,2-2 40 16,-7-9-28-16,6 7 32 0,-6-7-26 15,0 0 28-15,10-7-28 0,-6-4 31 0,1-2-29 16,-2-4 32-16,2-6-28 0,0 0 36 0,0-2-4 16,0 1-11-16,2 1-1 0,-1 0 6 0,3 1 39 15,-3 3-55-15,3 2 35 0,0 0-42 0,0 6 33 16,0 4-38-16,-1 0 31 0,-8 7-35 0,15-4 32 15,-15 4-44-15,18 8-14 0,-7-1-50 0,0 2-56 16,0 5-30-16,1 2-87 0,-6 1-37 0,2 2-216 16,-3 1 13-16</inkml:trace>
  <inkml:trace contextRef="#ctx0" brushRef="#br0" timeOffset="91556.99">1288 13121 329 0,'-12'-21'418'0,"3"1"-104"16,-2-1-44-16,2 3-56 0,1 2-21 16,1 3-19-16,1 1-32 0,1 4 0 0,1-1 16 15,4 9-66-15,-6-12-16 0,6 12-17 0,-7-7-16 16,7 7-9-16,0 0-6 0,0 0-5 0,-12 9-4 15,11 1-5-15,-3 4-2 0,2 3-3 0,1 2 4 16,2 6-19-16,2 1 47 0,-2-1-46 0,3 3 39 16,0-1-45-16,5-3 40 0,-3-3-44 15,2 1 38-15,2-3-46 0,-1-4 30 0,0-4-31 16,0-4 35-16,2 0-39 0,-11-7 46 0,20 0-47 16,-6-7 46-16,0-3-41 0,1-5 42 0,-2-2-41 15,-1-7 41-15,-1-3-38 0,-6 1 39 0,-1-1-41 16,-4-2 32-16,-5-4-28 0,-3 4 35 15,-1-3-41-15,-4 2 40 0,0 7-34 0,1 4 38 16,-1 2-44-16,-2 4 46 0,2 3-41 0,0 4 38 16,2 1-38-16,11 5 33 0,-20 0-33 0,20 0 39 15,-19 9-39-15,10-1-2 0,-1 1 7 0,4 4-4 16,0-4 4-16,4 3 9 0,1 1 1 0,1-13-2 16,1 19-1-16,-1-19-1 0,8 17-4 0,-2-11-2 15,-6-6 0-15,19 3 0 0,-19-3-11 0,27-5 9 16,-9-4 1-16,1-3-5 0,4-3 10 0,-5-3 29 15,1-2-32-15,-2 5 32 0,-6-2-30 0,0 1 29 16,-1 1-31-16,-4 2 34 0,-2 1-30 16,0 3 40-16,-4 9-39 0,4-17 50 15,-4 17-30-15,1-15 39 0,-1 15-42 0,1-10 32 16,-1 10-52-16,0 0 43 0,4-9-40 0,-4 9 36 16,0 0-42-16,9 7 38 0,-9-7-40 0,13 17 38 15,-3-2-39-15,4 2 28 0,1 7-21 0,3 3 30 16,3 1-44-16,-2 5 42 0,5 7-41 0,-1 1 34 15,0 3-45-15,-1-1 42 0,0 3-38 0,-3-2 29 16,-1 2-31-16,-4-8 15 0,1 13-21 0,-2-10 17 16,-3 0-23-16,-1 0 19 0,-2-2 0 0,0 2 4 15,-2-4 8-15,-1-2 0 0,-1-6 5 0,-3-1 5 16,0-3-3-16,-3-4 2 0,2-4 4 16,-2 0 1-16,0-2 1 0,0-4-7 0,-3-2-16 15,6-9 27-15,-13 10 0 0,13-10 4 0,-21-3-3 16,8-4-2-16,-3-7 3 0,-5-6 5 0,1-6 26 15,-1-3-39-15,3-2 32 0,1-5-39 16,0 2 31-16,3-3-35 0,5-1 42 0,0 2-44 16,3 1 48-16,3-1-54 0,3 7 16 0,1 2-56 15,3 3-29-15,1 0-50 0,0 1-53 0,2 3-58 16,1 0-291-16,-1 1-36 0</inkml:trace>
  <inkml:trace contextRef="#ctx0" brushRef="#br0" timeOffset="92695.01">1878 12922 441 0,'0'0'389'0,"0"0"-125"15,8-9-53-15,-8 9-46 0,9-8-37 0,-9 8-35 16,15-9-19-16,-5-3-13 0,4 2-23 0,-1-5-8 16,3 3-7-16,1-9-9 0,4 2-31 15,-2-4-11-15,-1 1-26 0,-2-2 17 0,1-2-4 16,-3-2 27-16,-4 1 5 0,-1-1 3 0,-1-4 4 16,-6 6 27-16,-2-2 7 0,-2 3 18 0,-7-6 23 15,1 7 3-15,0 4 8 0,-2 1 0 0,0 2 27 16,-2 2-47-16,1 6 30 0,2 5-49 0,9 4 29 15,-19-3-48-15,19 3 27 0,-17 14-37 0,11 0 19 16,0 7-34-16,3 5 32 0,3 5-44 0,6 9 41 16,2 6-36-16,4 13 34 0,3 4-48 0,2 2 45 15,2 2-40-15,1 1 38 0,2 0-40 0,0 0 37 16,-1-3-50-16,1-1 31 16,0-2-9-16,-2-3 12 0,-2-1-2 0,1-1-36 15,-2-6 43-15,-7-10-34 0,-1-1 36 0,-3-5-31 16,1-1 33-16,-6-9-32 0,0-2 37 0,-1-5-35 15,-1-6 33-15,-3-1-35 0,4-11 25 0,-10 11-25 16,10-11 29-16,0 0-39 0,-23-8 31 0,14-3-26 16,0-7 23-16,0-4-25 0,-1-5 32 0,4-4 3 15,2-2-1-15,0-1-26 0,1-2 30 0,2 0-44 16,0 0 42-16,2-1-22 0,-1 0 32 0,3-1-38 16,-1 1 36-16,1-1-34 0,1 1 32 0,1-2-34 15,-1 2 26-15,2-1-36 0,-1 1 16 0,0 2-29 16,-1 1 8-16,1 1-24 0,0 7 23 15,0 3 3-15,2-1 19 0,-5 8-8 0,2 3 10 16,-1 0-7-16,-1 2 14 0,-2 11-3 0,4-16 12 16,-4 16-10-16,4-9 24 0,-4 9-13 15,0 0 17-15,0 0-31 0,0 0 25 0,0 0-14 16,10 9 28-16,-6-1-34 0,-2 4 17 0,4 3-18 16,-3-1 16-16,4 6-17 0,-1 0 16 0,-1-1-19 15,3 0 20-15,0 0-20 0,0-1 18 0,0 0-31 16,0-5 23-16,-2-2-15 0,2-1 6 0,-2-2-19 15,-6-8 4-15,13 9-7 0,-13-9 1 0,0 0-1 16,21-7 2-16,-15 0 4 0,2-3 2 0,-1-4 2 16,1-5 7-16,-4-4-4 0,-2 1 10 15,0-1 4-15,-2-4 8 0,-2 2-5 0,1 2 8 16,-2-2 1-16,1 4 1 0,-2 5 0 0,1 2 3 16,-1 1-8-16,1 2-8 0,-1 2-14 0,4 9-14 15,-6-14-11-15,6 14-2 0,-7-8-1 0,7 8-28 16,0 0 2-16,0 0-35 0,0 0 8 0,0 0-21 15,0 0 21-15,0 0-40 0,0 0 53 0,0 0-14 16,3-10 60-16,-3 10 5 0,9-7 63 16,-9 7-6-16,12-9 49 0,-12 9-5 15,13-8 29-15,-13 8-19 0,12-10-3 0,-12 10-26 0,10-5 4 16,-10 5-8-16,0 0 20 0,12-5-3 16,-12 5-4-16,0 0-3 0,0 0-14 0,13 5-5 15,-13-5-4-15,10 7-6 0,-10-7-13 0,9 13 4 16,-9-13-2-16,11 14-2 0,-6-5 3 0,0 1-8 15,2 0-5-15,-2-2 4 0,0-1-4 0,2-1-2 16,-7-6 0-16,11 13 8 0,-11-13-8 0,10 9 3 16,-10-9-8-16,0 0 9 0,19 1-6 0,-19-1 6 15,18-9-8-15,-9 2 7 0,1-2-2 0,3-3 4 16,0-2-5-16,-3 0-11 0,3-1 21 16,-2 1-5-16,-2 1 14 0,0 2-16 0,0 1 11 0,-2 2-15 15,0 0 11-15,-7 8-14 0,10-13 11 0,-10 13-14 16,11-8 12-16,-11 8-10 15,0 0 4-15,15-5-16 0,-15 5 25 0,0 0-12 16,0 0 10-16,19 3-11 0,-19-3 7 0,11 2-10 16,-11-2 11-16,15 7-7 0,-15-7-15 0,16 5-26 15,-16-5-6-15,17 0-38 0,-17 0-13 0,24-6-47 16,-9 0 14-16,2-3-29 0,0 1-13 0,-2-4-30 16,2-2-136-16,-3 2 248 0</inkml:trace>
  <inkml:trace contextRef="#ctx0" brushRef="#br0" timeOffset="92900">3073 12397 595 0,'4'-17'215'0,"-1"1"-43"15,1-2-28-15,-1 2-21 0,-2-1 16 0,-1 2-14 16,0 1 13-16,0 14 23 0,0-18-39 0,0 18 30 16,0-16-50-16,0 16 12 0,0-12-8 15,0 12-66-15,0 0 34 0,0 0-49 0,-9-5 27 16,9 5-50-16,-6 10 38 0,2 1-40 0,-1 2-15 16,0 6 16-16,1 3 32 0,-1 1-36 15,1 1 35-15,3 1-9 0,-1 0-5 0,4 1-13 16,-1 1-1-16,2-3 46 0,1 2-47 0,2-1 16 15,0-1-58-15,0-1-21 0,2-2-42 0,1 0-53 16,-1-4-21-16,1 1-54 0,-2-7 11 0,1 1-312 16,-3-1-22-16</inkml:trace>
  <inkml:trace contextRef="#ctx0" brushRef="#br0" timeOffset="93221">2113 13525 623 0,'-10'14'443'0,"2"-6"-69"16,2-1-145-16,6-7-8 0,-8 12-83 0,8-12 12 16,0 0-61-16,0 0 28 0,14 6-53 0,7-13 42 15,7-7-52-15,4-3 38 0,15-12-6 0,7-1-13 16,4-5-2-16,8-4-29 0,0-3 24 15,21-8-39-15,-3 0 14 0,-16 13-30 0,-2-3 11 16,-2 5-26-16,-2 1 29 0,-6 2-12 0,-5 5-15 16,-6 2-12-16,-11 10-1 0,-3-1-15 0,-7 2-9 15,-5 6-5-15,-3 3 5 0,-5 0-27 0,-11 5 46 16,13-5-43-16,-13 5 24 0,0 0-49 0,0 0-52 16,9 10-84-16,-9-10-59 0,-10 12-313 0,2 0-129 15</inkml:trace>
  <inkml:trace contextRef="#ctx0" brushRef="#br0" timeOffset="97917.99">4023 15125 105 0,'0'0'165'0,"0"0"1"16,0 0-10-16,0 0-11 0,0 0-21 0,0 0-22 15,0 0-17-15,0 0-17 0,0 0-11 0,0 0-11 16,0 0 0-16,-6-9 1 0,6 9 8 0,0 0 7 15,0 0-4-15,0 0 3 0,0 0-5 0,-4-10 13 16,4 10-17-16,0 0-12 0,0 0 2 0,0 0-10 16,0 0-12-16,0 0 2 0,0 0-14 0,0 0 7 15,-2-9-15-15,2 9 3 0,0 0-3 16,0 0 11-16,0 0-6 0,0 0 0 0,6-7-9 16,-6 7 6-16,0 0-4 0,14-7 9 0,-14 7-12 15,14-4 3-15,-14 4 2 0,18-9 0 0,-9 4 2 16,0-2 6-16,4 1 14 0,-3-2-15 15,3 1-5-15,-2-5-2 0,-1 4 3 0,4-4 2 16,-2-2-1-16,2 2-1 0,-1 0 0 0,-3-3 0 16,4 0-1-16,-2 0-6 0,0 0 8 0,1 0 2 15,-1-2 0-15,0 3-4 0,0-1-21 0,2 1 25 16,-3 1-29-16,1-1 32 0,2 1-21 0,-1 1 22 16,1-2-23-16,-1 5 23 0,2-3-31 0,-2 0 34 15,-2 4-23-15,2-1 24 0,0 1-26 0,1-3 18 16,-1 1-17-16,1 0 22 0,-1 2-23 0,2-3 21 15,-4 3-3-15,1-2-3 0,1 0-4 16,-2 0 5-16,0 1 1 0,0-1-3 16,-1 0-4-16,0 0 2 0,-1-1 3 0,-1 2-1 15,0-1-1-15,-1 0-1 0,0 2 0 0,-2 0 1 16,1-3-5-16,-2 2-2 0,-1-1 11 0,1-1-1 16,-1 2-4-16,-3 9-7 0,4-18 10 0,-4 18 1 15,4-15 2-15,-4 15-2 0,1-13 1 0,-1 13-4 16,0-13-3-16,0 13 4 0,0-11 2 0,0 11 0 15,1-14-12-15,-1 14 1 0,2-14-3 0,-2 14 9 16,2-18-7-16,-2 18 8 0,5-18-7 0,-1 7 10 16,1-3-7-16,-1 5 0 0,1-3 3 0,2-2 6 15,-1 1-4-15,0 0 3 0,1 3 0 0,-1-2-2 16,-1 3 1-16,0-1-1 0,2 2 0 16,-7 8-1-16,7-14 2 0,-7 14-1 15,7-9-22-15,-7 9 19 0,4-10 11 0,-4 10-4 16,5-7-3-16,-5 7-3 0,5-9-1 0,-5 9 5 15,6-7-2-15,-6 7 0 0,9-11 1 0,-9 11-2 16,11-14 0-16,-4 7-7 0,-2 0 3 0,3-3 6 16,0 2 4-16,-1-2-6 0,2 1-5 0,0-1 6 15,0 0 0-15,1 1-1 0,-1-2 1 0,-1 5-1 16,-2-1-2-16,-6 7 2 0,13-12-9 0,-13 12 10 16,8-8 1-16,-8 8-4 0,6-6-3 0,-6 6 0 15,0 0 4-15,9-6-1 0,-9 6 1 0,0 0-1 16,0 0 0-16,9-7 1 0,-9 7-21 15,0 0 18-15,0 0 8 0,0 0 1 0,0 0-2 16,0 0-3-16,0 0-1 0,0 0 4 0,0 0-4 16,19 2 1-16,-19-2 0 0,0 0 2 15,0 0-2-15,0 0-4 0,0 0 7 0,13-4 3 16,-13 4 6-16,5-8-14 0,-5 8 1 0,9-14 3 16,-1 7-1-16,-2-4 0 0,0-2 0 0,1 0 0 15,0-1-1-15,1 2-7 0,-3-1 9 0,2 1 1 16,-1 0 10-16,-1 0-15 0,-1 4-3 0,1-2 4 15,-5 10 1-15,8-16-1 0,-8 16-1 0,6-14 0 16,-6 14-1-16,10-14-6 0,-3 7 3 0,-2-1 7 16,1-2 1-16,3 0-2 0,0 1-3 15,0-1 0-15,0 1 3 0,3-1 1 0,-2-2-2 16,1 4 0-16,1-3 1 0,1 0-3 0,-2 0-5 16,1 1 1-16,-2 1 2 0,3-1 10 0,-4 2-8 15,2-2 4-15,-1 1-4 0,-3 1-2 0,-1 1 4 16,3 0 7-16,-1 0-6 0,-8 7 7 15,11-10-5-15,-11 10-2 0,11-11 4 0,-11 11 1 16,11-13 3-16,-5 6-2 0,1-1-6 0,0 0 2 16,0 3 15-16,-1-3-16 0,2 0-1 0,2-3 6 15,-2 1-6-15,1 2 1 0,-2-3-1 16,3 1-5-16,-2 2 7 0,-1 1 4 0,-1 0 1 16,-6 7-4-16,13-12 2 0,-13 12-1 0,6-8 3 15,-6 8-5-15,9-7 4 0,-9 7-8 0,0 0 6 16,8-8-3-16,-8 8-2 0,0 0-7 0,0 0 10 15,6-8 0-15,-6 8 12 0,0 0-18 0,0 0 2 16,9-6 9-16,-9 6-2 0,0 0-10 0,0 0 4 16,17-5-2-16,-17 5 2 0,0 0 0 0,14-4 0 15,-14 4-8-15,14-7 14 0,-14 7-3 0,15-8 3 16,-15 8-2-16,19-12 3 0,-9 5-3 0,2-3 5 16,3 0-12-16,-2-3 9 0,2 2-1 15,0-1 0-15,-2-2-12 0,2 2 13 0,-1 0-5 16,0 0 10-16,-3 2-12 0,-1 2 3 15,1-1-4-15,-1 1 4 0,-10 8-3 0,14-9-2 16,-14 9 1-16,13-10 4 0,-13 10-4 0,10-7-8 16,-10 7 1-16,10-5 12 0,-10 5 1 0,0 0-2 15,14-5-1-15,-14 5-2 0,0 0 3 0,16-7-1 16,-16 7 0-16,12-7 3 0,-12 7-3 0,17-7 0 16,-5 2 0-16,0-1-10 0,1-1 12 0,1 0 2 15,3-2 5-15,0 1-10 0,0-1-4 0,1 0 4 16,0 1 0-16,-1-2 0 0,-1 2 0 0,1-1 0 15,-2 2 0-15,-2-1 0 0,2 1-8 0,-2-2 0 16,1 1 12-16,0-1 0 0,3-1-3 0,-3 0 2 16,1-2-3-16,-1 2 0 0,3-1 8 15,-3-1-9-15,1 2 5 0,-2-2-3 16,1-1 1-16,0 4-3 0,-1-1 0 0,-2 2-1 16,1-1 9-16,-2 2-10 0,0 0 1 0,-2 1 2 15,-8 6 2-15,13-9-5 0,-13 9 4 0,14-9-3 16,-14 9 4-16,10-8-5 0,-10 8 4 0,13-6-12 15,-13 6 15-15,14-8-7 0,-14 8 13 0,16-12-13 16,-5 7 12-16,-1-2-15 0,4-1 6 0,-3 0-3 16,6-1-2-16,-3-3 7 0,4 3 2 0,-3-1 0 15,3 0-4-15,-1-3 0 0,1 4 4 0,-2-2 4 16,1-2-10-16,1 4 7 0,-4-2-9 16,4 0 9-16,-4 0-6 0,0 2 6 0,-1-1-7 15,-3 1 6-15,4-1-5 0,-1-1 8 0,1 1-19 16,-1-2 14-16,1 0-2 0,-2 1 11 0,4 0-12 15,-2-2 7-15,-1 1-8 0,2 0 6 0,-1 0-3 16,0 0 0-16,0-1 3 0,0 0 6 16,-1 1-4-16,2-1-2 0,-3 1-8 0,2 0 9 15,-3 0 0-15,1 1-1 0,-2 0-1 0,2 2-1 16,-2-3-1-16,1 3 7 0,2-2-8 0,1-1-1 16,-1-1 0-16,1 1 13 0,0-1-14 0,0 0 6 15,0 1-8-15,2-1 21 0,0-1-22 0,2-1 10 16,-1-1-12-16,2-1 10 0,0-1-8 15,0-1 9-15,3 1-10 0,-4-2 10 0,-2 6-10 16,2-6 2-16,0 1 12 0,-1 2-8 0,-3 2 4 16,-1 0 1-16,1 2 4 0,-3 0-5 0,-1 1 6 15,-1 3 10-15,-1-1 3 0,0 0 0 0,-1 4 2 16,0-2-2-16,-1 1 1 0,-1-1 6 0,-5 8-28 16,10-12-6-16,-10 12 23 0,8-12 12 0,-8 12-8 15,9-12-5-15,-9 12-3 0,9-13-4 0,-9 13-2 16,13-13-3-16,-7 4 7 0,1 1-10 0,3 0 1 15,-1-2-28-15,1 0 32 16,4-1-43-16,-1-1 47 0,1 1-27 0,-2 2 29 0,4-3-30 16,-3 3 28-16,-2 1-28 0,3-2 30 15,-1 3-28-15,2-2 30 0,-3 2-32 0,4-2 39 16,0 0-39-16,-1 2 28 0,-1-2-35 0,5 1 23 16,-6-1-11-16,4 1 31 0,-1 0-32 0,2 0 28 15,-1-1-29-15,1 0 29 0,-1 0-29 0,0-1 31 16,1 1-32-16,-1-4 29 0,1 5-29 0,-3-1 28 15,3 0-35-15,-4 0 38 0,4 1-35 0,-5 0 34 16,2 1-28-16,-2 0 26 0,1 1-30 0,-1-1 32 16,0 1-31-16,2 0 30 0,-1 0-29 0,0-1 29 15,1 1-29-15,-1-1 28 0,0 2-28 0,0-3 28 16,3 1-33-16,-3 0 34 0,4 0-27 16,-3-2 27-16,4 1-29 0,-3-3-6 0,1 3 14 15,0-2 26-15,0 1-29 0,-2-1 27 16,-1 0-31-16,-1 5 20 0,0-2-17 0,-2 0 27 15,-2 1-29-15,-9 6 29 0,18-11-30 0,-18 11 30 16,14-10-31-16,-14 10 38 0,17-11-40 0,-17 11 29 16,14-11-28-16,-5 4 29 0,-9 7-37 0,15-12 30 15,-5 4 6-15,2-1 0 0,-2 1-6 0,3-2 1 16,0-1-1-16,0 0-3 0,-1 1-1 0,0 2 0 16,2-2 0-16,-3-1 1 0,2 3-1 0,-3-1-2 15,2 1-9-15,-1-2 2 0,-2 3 10 0,0-1 1 16,0 4-3-16,-1-4 0 0,-1 2 1 15,1-2 0-15,1 1-2 0,-1 2 1 0,-2-3 7 16,2 1-10-16,0-1-28 0,3 0 25 0,-2-2-24 16,1 1 40-16,0 1-33 0,-1 0 33 0,1-1-28 15,-2 2 29-15,1 2-30 0,-1-3 32 0,0 3-28 16,-8 5 26-16,15-12-29 0,-15 12 30 16,12-8-30-16,-12 8 21 0,12-6-19 0,-12 6 30 15,10-5-30-15,-10 5 30 0,10-7-33 0,-10 7 34 16,0 0-32-16,12-7 30 0,-12 7-31 0,0 0 32 15,15-6-31-15,-15 6 23 0,13-6-21 0,-13 6 24 16,15-8-28-16,-15 8 34 0,22-7-29 0,-9 4 28 16,0-2-30-16,2-2 31 0,-1 3-31 15,0-1 32-15,3-2-33 0,-3 4 53 0,1-4-54 16,-1 2 18-16,0 0-17 0,-1 0 30 0,-13 5-33 16,22-6 32-16,-22 6-28 0,17-7 31 0,-17 7-56 15,16-8 68-15,-16 8-25 0,14-7 37 0,-14 7-35 16,10-7 32-16,-10 7-39 0,9-7 22 0,-9 7-2 15,10-9 1-15,-10 9-37 0,9-8 32 0,-9 8-38 16,9-8 28-16,-9 8-50 0,14-8-1 0,-14 8-47 16,17-5-54-16,-17 5-68 0,19-4-98 15,-19 4-236-15,19-7-53 0</inkml:trace>
  <inkml:trace contextRef="#ctx0" brushRef="#br0" timeOffset="101888.99">8072 11860 178 0,'15'-2'115'0,"-15"2"-216"16</inkml:trace>
  <inkml:trace contextRef="#ctx0" brushRef="#br0" timeOffset="102372">8126 11850 765 0,'0'0'240'16,"15"-7"-17"-16,-15 7-20 0,11-11-27 0,-11 11-15 15,10-9-11-15,-10 9 4 0,8-9-7 0,-8 9-16 16,0 0 9-16,6-9-23 0,-6 9-30 16,0 0-14-16,0 0-16 0,0 0-6 0,0 0-18 15,-10-5-7-15,10 5-6 0,-18 9 46 16,4 0-62-16,-1 5 45 0,1 0-58 0,0 0-4 15,-2 3 10-15,5-1-7 0,-2 2 2 0,4 0 6 16,0 0-3-16,2-5 0 0,3 2-1 0,0-2-6 16,4-4-39-16,0 2 28 0,0-11-22 0,5 15 37 15,-5-15-37-15,11 9 40 0,-11-9 0 0,17 2-1 16,-17-2 3-16,22-11 3 0,-11 4 0 16,5-4 1-16,-5-1 0 0,2-2 3 0,-2-1 38 0,1 1-37 15,-2-1 60-15,-2 3-41 0,0 2 63 0,-3-2-34 16,1 6 38-16,-6 6-62 0,8-11 41 15,-8 11-63-15,6-9 40 0,-6 9-58 0,0 0 47 16,0 0-49-16,17 1 48 0,-11 8-50 0,7 6 45 16,-2 3-51-16,2 8 4 0,4 6 5 0,-2 0 3 15,2 6-3-15,3 8 5 0,2 1-14 0,-1-2 10 16,0 0-1-16,3-1-3 0,-1 0-5 0,-2-10-14 16,-3 1 0-16,1-1-3 0,-2-2 51 0,-1 0-51 15,-2-3 53-15,0-2-50 0,-1-1 39 16,-4-6-41-16,-3-1 8 0,-1-4 14 0,-2-3-2 15,-2-1 4-15,-1-11 8 0,-1 16 2 0,1-16 0 16,-9 13 2-16,9-13 0 0,-18 4 3 0,18-4 48 16,-28-4-52-16,10-3 54 0,-2-3-56 15,-5-4 54-15,1-4-56 0,1 0 4 0,0-4 10 16,0 1-3-16,3-1-1 0,2-3-2 0,1-1-3 16,2 0-1-16,1-3-9 0,5 1-50 0,1-2 19 15,4 2-19-15,4 0-10 0,0-1-17 0,4-6-40 16,3 1-32-16,0-1-78 0,5 2 21 0,-1-3-62 15,0 3-248-15,1 2-12 0</inkml:trace>
  <inkml:trace contextRef="#ctx0" brushRef="#br0" timeOffset="102695">8442 11798 151 0,'0'-9'533'0,"0"9"-142"0,0-17-53 16,0 17-87-16,0-14-33 16,0 14-33-16,0-11-42 0,0 11-29 0,0 0-13 15,0-15-26-15,0 15-15 0,0 0-15 0,0 0-9 16,0 0-8-16,0 0-5 0,22 5-6 0,-14 5-4 15,3 1 35-15,3 4-46 0,-2 3 39 0,2 0-57 16,-3-1 55-16,2 5-50 0,-3-3 1 0,0 3-1 16,0-4 3-16,-1-2 3 0,-1 1 0 0,-1-3-1 15,-1-4 1-15,-1-2 1 0,-5-8 3 0,6 16 1 16,-6-16 3-16,0 0-3 0,8 5-1 0,-8-5-8 16,0 0 11-16,4-11 1 0,-1 2 0 15,-1-3 1-15,1-5 44 0,-1 2-47 0,2-7-1 0,1 2 2 16,-1 0-1-16,1 5 3 0,-1 1-1 15,2 1 1-15,-2 2-4 0,1 2-2 0,2 1 1 16,-7 8-11-16,10-12 3 0,-10 12 12 0,15-5-5 16,-15 5 0-16,16 3 4 0,-5 4-5 0,-1-3-8 15,3 4 12-15,0 4-81 0,-3 0-56 0,4 2-89 16,-2-3-46-16,-1 1-333 0,-2-2-136 16</inkml:trace>
  <inkml:trace contextRef="#ctx0" brushRef="#br0" timeOffset="103220.99">8983 11673 64 0,'0'0'617'15,"0"0"-161"-15,0 0-91 0,0 0-97 0,0 0-42 16,0 0-35-16,0 0-17 0,0 0-43 0,-6-6-20 16,6 6-31-16,0 0-22 0,0 0-8 0,4-12-10 15,-4 12 8-15,11-12-32 0,-4 8-21 0,3-2-28 16,2-2-42-16,2 1-63 0,-2-2-68 0,0 4-42 16,1-1-24-16,-1 0-282 0,-12 6-64 0</inkml:trace>
  <inkml:trace contextRef="#ctx0" brushRef="#br0" timeOffset="103354">9100 11732 297 0,'0'0'422'0,"0"15"-134"0,0-15-58 0,0 11-48 16,0-11-53-16,0 0-31 0,0 13-13 0,0-13-14 16,0 0-9-16,8 9-9 0,-8-9-17 0,0 0-16 15,19-3-44-15,-6-1-43 0,3-4-50 0,1-2-101 16,3-3-240-16,3-3 115 0</inkml:trace>
  <inkml:trace contextRef="#ctx0" brushRef="#br0" timeOffset="103758">9528 11307 16 0,'0'0'638'0,"0"0"-188"16,-2-11-89-16,2 11-99 0,0 0-46 0,-3-9-55 15,3 9-22-15,0 0-28 0,0 0-25 0,-4-8-17 16,4 8-15-16,0 0-14 0,0 0-10 0,0 0-5 16,4 8-4-16,-4-8-7 0,9 18-28 0,-2-5 20 15,-1 4 8-15,1 3-38 0,1-2 41 0,-1 2-33 16,-2 1 33-16,1-1-40 0,-1 0 41 0,-1-3-34 16,1-3 32-16,-1 1-1 0,-1-4-6 0,-1-1-1 15,-2-10 0-15,4 17 0 0,-4-17-30 0,5 10 33 16,-5-10-28-16,0 0 31 0,0 0-35 15,0 0 36-15,0 0-28 0,9-8 22 0,-5-1-26 16,-3-4 36-16,3-4-32 0,1-4 22 0,-1 1-20 16,2-1 30-16,1 0-5 0,-2 3 9 0,0 1-3 15,0 2-4-15,0 3-1 0,0 3 1 0,-1-3-2 16,-4 12-4-16,6-14-4 0,-6 14-1 0,8-8-1 16,-8 8-1-16,9-7-1 0,-9 7-7 15,0 0-2-15,14 2 10 0,-14-2-1 0,10 10-5 16,-1-3-7-16,-5 0-11 0,3 2-28 0,-4 0-51 15,3 0-58-15,-6-9-50 0,7 14-40 0,-7-14-46 16,5 10-221-16,-5-10 8 0</inkml:trace>
  <inkml:trace contextRef="#ctx0" brushRef="#br0" timeOffset="104089">9789 11123 535 0,'-5'-23'447'0,"0"-1"-93"0,1 7-81 0,0-1-58 16,0 3-43-16,2 4-20 0,-1-3-27 0,-1 5-37 15,4 9-8-15,-1-16-19 0,1 16-1 0,0-12-25 16,0 12-11-16,9-10-3 0,-9 10-6 0,13-6-1 16,-13 6-5-16,0 0-3 0,28 3-11 15,-18 1 12-15,5-1 36 0,-2 5-56 0,1-2 46 16,-1 2-42-16,1 1 36 0,-1 2-27 16,-3-3 22-16,-1 3-35 0,0 2 35 0,-4-1-27 15,2 3 34-15,-5 0-38 0,2 0 6 0,-3-2 3 16,-1 2 6-16,-1 2-2 0,-3-1 14 0,4-1-3 15,-2-1-6-15,-1-2 3 0,2-2-3 0,1-10-3 16,-3 16 0-16,3-16-1 0,0 14-1 0,0-14 1 16,4 9-1-16,-4-9-3 0,0 0-5 0,15 3 7 15,-15-3-3-15,20-8-8 0,-8 3-8 0,6-4 13 16,-1-1-71-16,0 0-38 0,2 1-44 0,-2-1-59 16,0 1-37-16,-3 1-349 0,0 1-131 0</inkml:trace>
  <inkml:trace contextRef="#ctx0" brushRef="#br0" timeOffset="104257.99">10139 11230 438 0,'0'0'534'16,"0"0"-134"-16,0 10-96 0,0-10-53 0,0 0-52 16,0 0-36-16,0 0-22 0,0 0-29 0,-1 10-26 15,1-10-22-15,0 0-13 0,0 0-10 0,14-10-5 16,-4 3-25-16,2 0-28 0,4-5 3 0,2-1-68 15,5-3-46-15,0 2-73 0,-1-4-46 0,-3 1 11 16,0-2-316-16,-3 3-56 0</inkml:trace>
  <inkml:trace contextRef="#ctx0" brushRef="#br0" timeOffset="104461">10227 10926 515 0,'0'0'387'0,"0"0"-93"0,-18 2-60 0,18-2-66 15,0 0-34-15,-11 5-27 0,11-5-18 0,0 0-12 16,-7 10-18-16,7-10-4 0,2 12-6 0,-2-12-10 16,4 17 6-16,-2-5-13 0,5 3 23 0,-1 1-34 15,3 2 0-15,-1 3-6 0,-1 0 0 0,1 1-12 16,3 6 0-16,-3-2-1 0,1 3 2 16,0-5-25-16,-4-2-30 0,3 2-59 0,-2-2-82 15,2-5-52-15,-4-5-281 0,1 0-9 0</inkml:trace>
  <inkml:trace contextRef="#ctx0" brushRef="#br0" timeOffset="104804.99">10539 10890 138 0,'3'-10'655'0,"-3"10"-221"16,1-16-104-16,-1 16-85 0,3-13-51 15,-3 13-41-15,0 0-32 0,2-9-24 0,-2 9-17 0,0 0-17 16,0 0-12-16,0 0-12 0,17 6-10 15,-17-6-8-15,15 8-2 0,-7 0-5 0,1-3-2 16,2 3-4-16,-1 0-9 0,1 0 41 0,-2 0-43 16,1-2 41-16,-1 1-48 0,-9-7 34 0,15 10-36 15,-15-10 33-15,10 7-35 0,-10-7 37 0,0 0-37 16,16 2 37-16,-16-2-39 0,14-5 3 0,-8-1-2 16,3-2 10-16,1-1-8 0,-1-4 16 0,1 1 1 15,2-3 0-15,-2 5 3 0,-2-2 4 0,2 4 1 16,-2 0-3-16,-2 3-3 0,-6 5-1 0,15-8-1 15,-15 8-1-15,0 0 2 0,22 1-2 16,-11 2 0-16,1 5-10 0,3 3 10 0,-3 3 40 16,1 0-53-16,-2 1 36 0,1 4-84 15,-1-1-96-15,-2 1-113 0,-1 0-118 0,-2 1-197 16,3-3-116-16</inkml:trace>
  <inkml:trace contextRef="#ctx0" brushRef="#br0" timeOffset="106328">8466 11831 317 0,'0'0'359'0,"0"0"-86"0,-1-14-31 0,1 14-19 16,0 0-34-16,-1-12-14 0,1 12-12 0,-3-8-15 16,3 8-7-16,0 0-13 0,-2-14-17 0,2 14-17 15,0 0-19-15,-4-8-17 0,4 8-10 0,0 0-10 16,0 0-7-16,-9-7-5 0,9 7-14 0,0 0-2 16,0 0 6-16,0 0-8 0,-10 3-3 0,10-3 47 15,-3 12-53-15,3-12 45 0,1 22-47 0,2-5 42 16,3 4-49-16,2 2 2 0,2 4 3 15,2 3 1-15,2-1 1 0,0 1-35 0,1 0 42 16,1-1-40-16,0 1 43 0,2-3-29 0,1 0 35 16,-2-2-36-16,2-2 38 0,1-1-41 15,0-3 15-15,0-3-59 0,-1-4-36 0,2-4-63 16,-1-3-102-16,2-4-73 0,1-5-209 0,1-3-62 16</inkml:trace>
  <inkml:trace contextRef="#ctx0" brushRef="#br0" timeOffset="106573.99">9006 11623 553 0,'0'0'477'0,"-13"-10"-79"0,13 10-146 0,-13-9-18 16,13 9-81-16,-8-7 1 0,8 7-63 16,0 0 2-16,-11-5-42 0,11 5 21 15,0 0-45-15,0 0 27 0,0 0-48 0,5 12 31 16,1-3-36-16,3 0 31 0,3 4-6 0,3 2-13 15,-1 2 6-15,5-1-4 0,-2 6-4 0,4-2 38 16,-2 1-49-16,-4 1 30 0,2 2-44 0,-3 1 53 16,-2 1-50-16,-4-3 1 0,-1 0 5 15,-5 4-9-15,-2-1-10 0,-5 2-32 0,-2 3-40 0,-4 2-66 16,-2-3-71-16,-5-2-76 0,-1 1-255 0,-4-4-79 16</inkml:trace>
  <inkml:trace contextRef="#ctx0" brushRef="#br0" timeOffset="110446">7287 11326 183 0,'0'0'228'0,"0"0"-48"0,0 0-34 16,0 0-32-16,4-8-57 0,-4 8 16 0,0 0-42 0,0 0 26 15,6-8-27-15,-6 8 36 0,0 0-19 16,9-9 31-16,-9 9-18 0,0 0 25 15,12-9-34-15,-12 9 10 0,6-7-16 0,-6 7 8 16,9-9-12-16,-9 9 11 0,8-10-10 0,-8 10 9 16,7-11-4-16,-7 11-9 0,11-12-6 0,-5 4-2 15,-1-1 1-15,1 2-7 0,1 0 6 0,-1 0-21 16,2-1-2-16,0-2-3 0,-2 3 2 0,2-2-3 16,-1 2-1-16,2 0 0 0,-1 0 2 0,0-1-5 15,0 1 1-15,1 1 0 0,-1-1 0 0,2 1 4 16,1 0-5-16,-4 1-1 0,3-2 2 0,-2 2 1 15,1 0 0-15,0-1-1 0,2 0 2 0,-2 2-2 16,0-1 2-16,3-3 1 0,-2 1 5 0,2 2-6 16,-1-5 5-16,1 3 11 0,-1-1-5 15,1 0 4-15,-1-1-1 0,2 0 2 0,0 0-8 16,-2 1 8-16,2-2-14 0,-3 3 14 0,4 0-17 16,-5-1 9-16,0 1-21 0,1 0 15 15,-2 0-4-15,1 3 10 0,-9 4-12 0,18-11 10 16,-18 11-12-16,15-10 12 0,-15 10-10 0,18-10 9 15,-9 4-12-15,1 1 12 0,-1 0-22 0,0-2 19 16,2 0-5-16,1-1 15 0,-2 1-18 0,3 0 11 16,0-1-10-16,0-1 12 0,-2 2-10 0,2-1 11 15,0 1-11-15,0 0 12 0,-1-3-12 0,0 3 9 16,-2-1-22-16,3 2 20 0,-4 0-9 16,0 1 19-16,2-2-45 0,-11 7 41 0,17-11-14 15,-17 11 13-15,16-8-20 0,-16 8 18 0,16-10-13 16,-16 10 14-16,15-9-20 0,-15 9 20 0,14-8-26 15,-5 2 21-15,-9 6-5 0,17-11 15 0,-17 11-21 16,16-12 16-16,-7 8-16 0,-1-3 15 0,0 1-20 16,2 1 18-16,-4-2-6 0,3 2 6 0,0-2-14 15,0 3 13-15,-1-3-24 0,-1 1 23 16,-7 6-15-16,16-10 23 0,-16 10-19 0,13-10 13 16,-13 10-12-16,13-9 11 0,-13 9-11 0,12-7 16 15,-12 7-18-15,14-7 13 0,-14 7-13 0,10-10 15 16,-10 10-27-16,13-7 27 0,-13 7-14 15,13-9 21-15,-13 9-21 0,13-10 8 0,-13 10-10 16,16-10 16-16,-9 3-13 0,-7 7 11 0,14-13-11 16,-14 13 11-16,15-12-12 0,-15 12 18 0,14-10-14 15,-14 10 1-15,12-12 6 0,-12 12 5 0,11-11-8 16,-2 5 1-16,-9 6-3 0,13-10 2 0,-13 10-2 16,13-11 22-16,-13 11-25 0,15-12-1 0,-7 8 6 15,1-3-4-15,-1 1-6 0,0-2 2 0,1 2 12 16,4-1-1-16,-4-1-7 0,1 1 1 0,0-1-1 15,-1-1 1-15,0 4 0 0,0-3 2 16,1 1 5-16,-2 2-4 0,1-2 3 0,0 0 0 16,-3 0-4-16,2 2 8 0,-8 5 1 15,14-12 2-15,-14 12-4 0,13-10 0 0,-13 10-2 16,13-10 0-16,-13 10 8 0,14-9-6 0,-7 2 2 16,1 0 0-16,-8 7 0 0,18-10 1 0,-10 4-10 15,-8 6 2-15,16-10 10 0,-16 10 3 0,16-10 6 16,-16 10-10-16,16-10-1 0,-16 10 1 0,17-10-3 15,-17 10-1-15,18-10 0 0,-18 10-2 0,15-8 0 16,-15 8-1-16,15-7-13 0,-15 7 2 0,13-8 11 16,-13 8 0-16,14-6-4 0,-14 6-2 0,12-5-8 15,-12 5-15-15,0 0-23 0,14-5-40 0,-14 5-27 16,0 0-73-16,0 0-44 0,0 0-329 16,0 0-72-16</inkml:trace>
  <inkml:trace contextRef="#ctx0" brushRef="#br0" timeOffset="112337">14502 11572 254 0,'0'0'100'0,"0"17"8"0,0-17 89 16,-2 12-10-16,2-12-67 0,0 14 14 0,0-14-27 15,2 15 1-15,-2-15-28 0,0 17-1 0,1-7-29 16,0 0 12-16,-1 2-15 0,3-1 8 0,-3 4-10 15,2-3 4-15,-2 5-5 0,2 0-8 0,-2 3-7 16,1 0 4-16,-1 3-3 0,-1 2-8 0,1-1-9 16,-2 2 3-16,2 0-1 0,0 1-2 15,0-1-5-15,0 3 5 0,0-1-4 16,0 2 3-16,0-2-1 0,2-1 5 0,-2 2 1 16,2-2 1-16,-2 0 9 0,3 1-9 0,-2-1 7 0,-1 1-1 15,3-2 2-15,-3 2-15 0,1-1 13 0,0-1-24 16,-1 1 28-16,0 1 5 0,0-1-4 15,0-1-3-15,0 1 22 0,1 2-34 0,-1-4 3 16,3 4-3-16,-3-1-10 0,1-1 13 0,-1 0-5 16,0 2-24-16,1 0 29 0,1 0-27 0,-2 0 30 15,1 1-28-15,0-2 25 0,-1-1-23 16,0 2 40-16,0-1-34 0,0-1 31 0,0 2-33 16,0-4 31-16,0 0-34 0,0 0 22 0,0 0 7 15,0-1-13-15,0-3 13 0,0-1-3 0,0 1-1 16,0 0 0-16,0-2-3 0,0 0-2 15,0 2-1-15,0-1 3 0,0-3 37 0,0 5-49 0,0-1 47 16,0-2-54-16,-2 3-2 0,2 2 3 16,-2 1 1-16,1-2 1 0,1 0 0 0,0 1-10 15,-1-2 12-15,1 3-6 0,-4-2-30 0,4 2 43 16,0-1-39-16,0 0 44 0,0 2-42 16,0-3 44-16,0 0-46 0,0 1 48 0,0-2-42 15,0 3 42-15,0-2-39 0,0-1 41 0,1 2-42 16,-1-3 41-16,0 0-44 0,3 1 48 0,-3-3-11 15,0 6 3-15,1-2-3 0,-1 2-1 0,0-6 0 16,0 2-2-16,0-1 1 0,1 3-7 0,1-3 55 16,-2 0-60-16,1 0 8 0,0-1-2 0,-1 5-19 15,0-4 22-15,3 1-1 0,-3-1-1 0,1 0-8 16,0-1 10-16,1-1-7 0,0 2-8 16,0 1 14-16,0 2-34 0,-1 0 39 0,3-3-38 15,-2 4 42-15,0-2-38 0,2-1 34 16,-3 1-38-16,2 2 49 0,-1-4-40 0,-1-1 43 15,2 4-44-15,-2-7 40 0,2 5-40 0,-2-1 37 16,-1-1-33-16,3 0 25 0,-2-1 9 0,-1 2-3 16,1-2-4-16,1 2-2 0,-1-1-6 0,0-1 3 15,-1 1-10-15,2 0 10 0,-1-2-8 0,1 3 10 16,-2-1-5-16,4 2 50 0,-3-2-60 0,1 1 50 16,-1-3-59-16,-1 1-1 0,1 1 8 0,0-2-4 15,1 2 7-15,-1 0 1 0,0 0 0 0,1-1 1 16,-1 1-1-16,0 0 2 15,-1 0-5-15,0-1 8 0,1 1-43 0,1-1 48 16,-2-1-31-16,1 1 40 0,-1-1-41 0,0 1 35 16,0-3-35-16,0 0 35 0,0-2-47 0,0 3 51 15,1-2-29-15,1 2 41 0,-2 0-41 0,1 2 33 16,0 1-38-16,-1-3 35 0,0 2 2 0,0-1-45 16,0 0 44-16,0-1-1 0,1 1-5 0,2-2-3 15,-3-1 2-15,0 0-3 0,0 0-5 0,0 0 4 16,0-2-6-16,0 1 4 0,0-4 1 0,1 2 2 15,-1-11-3-15,0 17-2 0,0-17-1 16,0 17-4-16,0-17 7 0,0 15-9 16,0-15 9-16,0 11 1 0,0-11-3 0,0 0 3 15,0 16-6-15,0-16 2 0,0 0-15 0,0 0 0 16,0 12-18-16,0-12-11 0,0 0-14 0,0 0-19 16,1 10-46-16,-1-10-56 0,0 0-60 0,0 0-79 15,0 0-5-15,0 0-178 0,-6-7 35 0</inkml:trace>
  <inkml:trace contextRef="#ctx0" brushRef="#br0" timeOffset="112746">14517 15507 747 0,'0'0'388'16,"0"0"-22"-16,0 0-139 0,0 0 2 0,0 0-92 15,0 0 21-15,0 0-68 0,0 0 33 0,0 0-65 16,-13 3 25-16,13-3-22 0,0 0-3 16,0 13-16-16,0-13-5 0,5 14-6 0,-5-14-7 15,5 19-6-15,-1-9-3 0,0 0-6 0,4-1-20 16,-3 1 5-16,1-2-12 0,2 0-10 0,-2-2-15 16,3 2-9-16,-9-8-22 0,17 8 2 0,-17-8-6 15,18 5 30-15,-18-5-20 0,16 0 12 0,-16 0 15 16,20-1 7-16,-20 1 12 0,16-4 7 15,-16 4 12-15,14-3 17 0,-14 3-3 0,0 0 20 16,17-5-13-16,-17 5 26 0,0 0-22 16,0 0 20-16,15-2-22 0,-15 2 45 0,0 0 0 15,0 0-44-15,9 6 40 0,-9-6-6 0,0 0-12 16,5 11-7-16,-5-11-8 0,0 11-15 0,-3-2 1 16,0 2 1-16,-2 4-13 0,-2-1-18 0,1 3-34 15,-3 1-50-15,-1 1-63 0,-1 0-68 0,0 2-72 16,0-4-30-16,0 3-153 0,0-3 62 15</inkml:trace>
  <inkml:trace contextRef="#ctx0" brushRef="#br0" timeOffset="118312.94">6279 11742 299 0,'0'0'345'0,"0"0"-71"0,0 0-71 0,0 0-28 15,0 0-38-15,0 0-26 0,0 0-24 0,0 0-15 16,0 0-6-16,0 0-3 0,0 0-17 0,0 0-8 16,0 0-1-16,0 0-14 0,0 0-7 0,0 0 0 15,0 0-9-15,0 0 3 0,0 0-5 0,0 0 3 16,0 0-4-16,0 0 4 0,0 0-4 15,0 0 9-15,0 0 3 0,0 0 5 0,10-6 18 16,-10 6-7-16,19-13 18 0,-6 2-5 0,5-1-13 16,0 0 22-16,3-8-12 0,4 3-38 0,0-4 0 15,1-1 29-15,3-1-4 0,7-7-8 16,1 0-2-16,1-3-6 0,3 1-4 0,0-2 1 16,3 1-5-16,2-3-3 0,-2 1 3 0,4 2-3 15,-5-1-7-15,2 1-2 0,-3 3 35 0,0 3-26 16,-10 4 29-16,-1 3-43 0,-2 2-6 15,-4 2-19-15,-4 4-13 0,-3 3-29 0,-1-1-19 0,-6 4-11 16,-11 6 20-16,17-7-21 0,-17 7 17 0,0 0-18 16,0 0 8-16,11 7-29 0,-11-7 14 15,-10 16-53-15,-2-1-32 0,-1 0-106 0,-8 5 294 16</inkml:trace>
  <inkml:trace contextRef="#ctx0" brushRef="#br0" timeOffset="119022.95">6441 11787 213 0,'0'0'344'16,"-8"10"-82"-16,8-10-51 0,-5 7-34 16,5-7-31-16,0 0-30 0,0 0-32 0,-5 8-16 15,5-8-9-15,0 0-5 0,0 0 7 0,9-5 1 16,-9 5 7-16,18-14 7 0,-3 4-10 0,3-2 1 15,4-8-3-15,6 1-4 0,0-3-9 0,11-6-7 16,1-3-24-16,4-2 22 0,-1-1-30 0,5-3 26 16,1-1-24-16,1-3 8 0,3 3 4 0,-2-3-8 15,-3 0 2-15,2 1-8 0,1 4-2 0,-6-3 35 16,2 3-43-16,-3 3 30 0,-1 0-33 16,-2 2 31-16,-4 2-38 0,3 0 9 0,-11 6-5 0,3 3 4 15,-5-2-6-15,2 2 20 0,-2 2-9 16,0-2 2-16,0 3 0 0,-3 0 2 15,2 3-31-15,-2-1 38 0,-2 1-28 0,-2 1 29 16,-1 1-29-16,2 0 31 0,-1 0-32 0,0 1 32 16,0 0-32-16,1 0 22 0,1 0-22 0,-3 1 31 15,2 0-36-15,-1-1 38 0,1 1-41 0,-1 2 41 16,-1-3-33-16,1 2 33 0,0-2-35 0,0 2 35 16,0-1-36-16,1-2 27 0,2-2-25 0,-1-1 23 15,4-2 10-15,-2 1-5 0,0-2-12 0,3-1 2 16,0 2 7-16,-3-3 21 0,4 0-29 0,-2 2 2 15,1-2 4-15,-2 1 0 0,1 1 2 0,-1 0 1 16,-3 3 38-16,2-2-49 0,-2 0 43 0,-3 3-48 16,-1 2 45-16,4-3-52 0,-4 1 5 15,1 1-1-15,2-2-7 0,3-1 11 0,-3 1-1 16,2-3-3-16,3 3 2 0,-1-3 5 0,-2 0 0 16,4 1 2-16,-1-2-36 0,1 1 40 0,-2 0-35 15,2 0 40-15,-3 2-37 0,2-2 39 0,-2 3-35 16,-1 2 37-16,-5 0-33 0,2 1 27 15,-2 0 7-15,-1 0-7 0,2 0-3 0,-2 2 4 16,-1 0-2-16,2 0-2 0,-4-2 0 0,3 3-2 16,-2-1 0-16,-1 0-3 0,0-2 0 0,3 2 2 15,-3 0-1-15,-1-1-1 0,2-1 1 0,2 2-8 16,-3 1 7-16,-4-1 1 0,4 1-6 16,-5 1 3-16,3 1 5 0,-4 0-1 0,0 0-2 15,-8 7 1-15,13-8 4 0,-13 8-6 0,10-7 0 16,-10 7 1-16,0 0-2 0,12-10 0 0,-12 10-3 15,0 0-8-15,0 0-30 0,9-3-16 0,-9 3-38 16,0 0-58-16,0 0-103 0,0 0-88 0,-8 9-228 16,8-9-96-16</inkml:trace>
  <inkml:trace contextRef="#ctx0" brushRef="#br0" timeOffset="124916.94">14336 15595 432 0,'0'0'419'16,"0"0"-121"-16,0 0-64 0,0 0-60 15,0 0-43-15,8-5-51 0,-8 5 9 0,0 0-52 16,0 0 27-16,0 0-39 0,0 0 22 0,0 0-33 16,0 0 27-16,21 0-36 0,-21 0 27 0,16 7-40 15,-4 1 39-15,3 2-32 0,1 0 27 0,0 3 0 16,0 1-4-16,0 0-4 0,3 6-5 0,2-1-12 15,-1 0 7-15,-2 1-3 0,1-2-2 16,2 0-7-16,-2-1-12 0,1 1-29 0,-3-5-44 16,2-3-35-16,0 2-40 0,-2-5-16 0,0-1-52 15,-2-2-189-15,-15-4 176 0</inkml:trace>
  <inkml:trace contextRef="#ctx0" brushRef="#br0" timeOffset="125086.94">14879 15640 450 0,'1'-13'412'0,"0"-1"-53"0,-1 5-68 0,0 9-82 16,3-18-38-16,-3 18-35 0,1-14-29 0,-1 14-48 16,0 0 13-16,-1-10-6 0,1 10-9 0,0 0-9 15,0 0-8-15,-9 17-9 0,2-5-20 0,-3 5 13 16,0 4-14-16,-4 4 0 0,-1 1-10 0,-1 1-14 16,0 2-72-16,0-2-66 0,0 1-73 0,-2-3-96 15,4 0-194-15,-3-3 11 0</inkml:trace>
  <inkml:trace contextRef="#ctx0" brushRef="#br0" timeOffset="129459.47">9215 10767 254 0,'0'0'294'0,"0"0"-55"0,0 0-78 15,0 0-20-15,0 0-50 0,0 0 4 0,0 0-40 16,0 0 7-16,0 0-9 0,0 0-20 0,0 0-18 15,0 0 9-15,0 0-24 0,0 0 22 16,0 0-26-16,0 0 16 0,0 0-19 0,3 9 20 16,-3-9-21-16,0 0 23 0,0 0-20 0,0 0 22 15,0 0-20-15,0 0 22 0,0 0-15 16,0 0 25-16,0 0-15 0,0 0 11 0,0 0-3 0,0 0 18 16,0 0-8-16,0 0 14 0,0 0-5 15,0 0 5-15,0 0-1 0,0 0-9 0,0 0 14 16,4 9 2-16,-4-9-3 0,0 0-2 0,0 0-1 15,0 0-1-15,0 0-7 0,0 0-3 0,0 0-8 16,0 0-1-16,0 0-4 0,0 0-9 0,0 0 0 16,0 0-2-16,0 0 3 0,0 0-9 0,0 0 5 15,0 0-8-15,0 0 1 0,0 0 1 0,0 0-1 16,0 0 1-16,0 0-2 0,0 0-2 0,0 0 5 16,0 0-6-16,0 0 2 0,0 0 12 15,0 0 3-15,0 0 0 0,0 0-5 0,0 0 1 16,0 0 0-16,0 0 2 0,0 0 7 0,0 0-8 15,0 0-2-15,11-9-1 0,-11 9-2 16,0 0-10-16,8-5 2 0,-8 5 9 0,9-7 0 16,-9 7-2-16,10-8-2 0,-10 8 0 0,9-9 1 15,-9 9-4-15,13-12 0 0,-13 12 3 0,11-12-1 16,-4 4 1-16,-7 8 7 0,11-14-3 0,-5 6-2 16,0 0 8-16,-1-1 6 0,2 0-6 0,-3-1 4 15,1-4 0-15,0 3 2 0,1-3-5 0,-1 2 3 16,2-2-3-16,-3 1-3 0,1-1-4 0,-1-1 0 15,1 0-1-15,0-1-2 0,2 2-1 16,-2-1 0-16,-1 0 43 0,1 0-51 0,-1 2 43 16,1-2-56-16,-1 4 48 0,-1-2-42 0,1 3 50 0,-1-2-53 15,-1 2 54-15,1 0-50 0,-2 1 46 16,2-1-86-16,-3 10 92 0,2-17-50 0,-2 17 48 16,3-18-50-16,-2 8 49 0,-1 10-51 0,0-17 50 15,0 17-55-15,3-17 45 0,-3 17-42 16,0-18 48-16,0 18-53 0,1-16 48 0,-1 16-51 15,0-15 52-15,0 15-49 0,0-14 3 0,0 14 2 16,0-12-1-16,0 12 7 0,0-12 3 0,0 12-3 16,0-13 8-16,0 13-10 0,0-9 3 0,0 9 5 15,0 0 1-15,-1-15-7 0,1 15 2 16,0 0 7-16,-2-12 0 0,2 12-1 0,0 0 0 0,-1-10-1 16,1 10 1-16,0 0-4 0,0-12 4 15,0 12-2-15,0 0 1 0,-1-10 2 0,1 10-5 16,0 0 6-16,-1-11-7 0,1 11-2 0,0 0 10 15,-2-12-1-15,2 12-3 0,0 0 1 0,-1-10 0 16,1 10-2-16,0 0 3 0,0 0-2 0,-1-10 1 16,1 10-3-16,0 0-1 0,0 0 5 0,-3-9-7 15,3 9 3-15,0 0 0 0,0 0 4 0,0 0-4 16,0-9-4-16,0 9 10 0,0 0 0 0,0 0 1 16,0 0-3-16,0 0 0 0,0 0-1 0,0 0 3 15,-2-11-1-15,2 11-1 0,0 0 3 16,0 0-1-16,0 0 2 0,0 0-6 15,0 0-1-15,0 0 1 0,0 0 5 0,0 0 1 16,0 0-2-16,0 0-1 0,0 0-1 0,0 0 2 16,0 0-4-16,0 0 0 0,0 0-2 0,0 0 0 15,0 0 0-15,-17 3 2 0,17-3-5 0,0 0 5 16,-9 9-1-16,9-9-3 0,-9 11-3 0,3-4 9 16,-2 2-1-16,3 0 1 0,-3 0 45 0,2 4-54 15,-3-4 44-15,0 2-58 0,3 1 54 0,-2-2-51 16,0-1 50-16,3 1-53 0,-1-2 49 0,1 0-53 15,5-8 49-15,-8 14-49 0,8-14 51 16,-9 8-51-16,9-8 50 0,-4 9-45 0,4-9 45 0,0 0-47 16,-6 11 48-16,6-11-47 0,0 0 46 15,0 0-46-15,-5 9 46 0,5-9-47 0,0 0 50 16,0 0-53-16,0 0 48 0,0 0-48 0,2-10 43 16,-2 10-43-16,9-15 49 0,-5 7-49 0,6-4-4 15,-2-2 9-15,2 0 9 0,0 1 0 0,1-2 2 16,-2 4 2-16,0-2 1 0,-1 3 1 0,0 1 0 15,0 1 2-15,1 0-2 0,-9 8 0 16,11-11 0-16,-11 11-4 0,12-9 3 0,-12 9 11 16,11-3-13-16,-11 3 9 0,0 0 2 0,18 0-3 15,-18 0 0-15,19 8 0 0,-10-3 0 16,4 1-3-16,-3 1 0 0,3 1-35 0,2 0-37 16,2 0-53-16,2 0-100 0,1-1-110 0,1 0-360 0,-2-4-222 15</inkml:trace>
  <inkml:trace contextRef="#ctx0" brushRef="#br0" timeOffset="138138.26">14921 11372 135 0,'0'0'350'0,"0"0"-120"16,-14-5-49-16,14 5-44 0,0 0-21 0,-16-3-11 15,16 3-7-15,0 0-12 0,-19 0-17 0,19 0-9 16,0 0-8-16,-21 4 2 0,21-4 6 0,-16 8-5 16,5 1 2-16,-1 2-1 0,0 1-7 0,-1 2-10 15,-3 3-6-15,0 2-13 0,-2 3 8 16,1 3-2-16,-1-1-8 0,2 2 3 0,-2 3-8 15,0 0 4-15,1 1-8 0,-2 2 6 0,2 1 1 16,2 1 6-16,0 1-13 0,0 0 5 16,2 0-12-16,1-1 18 0,1 1-4 0,2-3 28 15,2 1-32-15,0-2 32 0,3-6-34 0,0 1 30 16,4-2-17-16,0-1 14 0,4 0-32 0,0-1 25 16,3-2-28-16,1 0 15 0,1 0-18 0,6-2 30 15,1 4-35-15,3-4 28 0,1 2-30 0,2-5 27 16,2-1-27-16,2 1 26 0,1-2-34 0,2-4 34 15,-1 0-28-15,5-1 28 0,-6-4-28 16,2-4 28-16,2 0-29 0,6-3 27 0,-1-2-32 16,1-3 39-16,-1-2-35 0,5-5 36 0,-3 1-34 15,8-7 38-15,0-2-31 0,-4-1 33 0,3 0-33 16,-4-3 22-16,1 0-23 0,-2-2 28 16,-3 1-31-16,0-2 33 0,-9 6-36 0,0-1 36 15,0 1-5-15,-4-2-2 0,1 1 1 0,-2-1 4 16,-3 2-16-16,-2-2 8 0,-3 1-1 0,1 1-27 15,-5-2 36-15,-3 6-30 0,1-1 27 0,-3-1-22 16,-2 0 30-16,-1 0-31 0,-2 2 24 16,-2-2-24-16,-3 1 22 0,-3-3-25 0,0 2 28 15,-6-3-36-15,-1 1 31 0,-3 2-41 0,1-1 35 16,-5 3-33-16,1 1 33 0,-1 2-40 0,-3 0 40 16,-2 2-30-16,2 3 33 0,-4-1-33 0,1 2 32 15,4 4-35-15,0 0 22 0,-1 2-36 16,0 1 15-16,-2 1-41 0,3 2 4 0,1 1-45 15,-2 3-39-15,3 2-43 0,-1-1-48 0,-3 4-72 16,4-1-225-16,-2 3-11 0</inkml:trace>
  <inkml:trace contextRef="#ctx0" brushRef="#br0" timeOffset="138961.26">15211 12793 467 0,'-8'-11'355'0,"-1"1"-82"0,-1-3-52 0,1 5-44 15,-5 0-48-15,2 1-20 0,0 2-28 0,-5 0 10 16,0 3-16-16,-2-1-4 0,-1 3-16 0,-6 3 6 16,2-1-20-16,-8 5 9 0,-2 3-32 0,0 1 27 15,1 2-28-15,-4 2 19 0,3 4-21 0,-7 3 19 16,-1 3-17-16,3 3 12 0,2 1-25 16,8-5 15-16,1 3-17 0,1 0 26 0,1 2-40 0,2 0 44 15,1 2-36-15,5-2 28 0,0 3-30 16,3-1 27-16,0 1-14 0,4-3 9 15,1 3-4-15,1 1-2 0,3-2 32 0,1 3-39 16,2-2 1-16,2-1 1 0,2-2-30 0,2 6 42 16,0-1-33-16,4 1 36 0,2-3-27 0,0 2 36 15,2-3-29-15,3 1 40 0,4-4-50 0,0 2 42 16,4-4-39-16,0 1 41 0,3-3-45 0,2 0 47 16,1-5-33-16,3 2 40 0,-2-5-43 0,3 1 32 15,1-5-34-15,-1-2 28 0,3-1-48 0,-2-1 53 16,0-1-26-16,-3-6 30 0,-1 1-35 0,3-4 32 15,5-2-38-15,-1 0 32 0,1-6-32 16,1 1 23-16,2-6-27 0,-2 0 30 16,9-7-30-16,1-1 31 0,-5 0-33 0,3-6 36 15,-5 3-3-15,0-3 34 0,-4 0-7 0,-1-3 32 16,-10 6 6-16,1-1-5 0,-4 0 1 0,-1-2 0 16,-3-1-7-16,0-2-4 0,-3 2-2 0,-2-3-1 15,-3 0-1-15,-2-2-8 0,-1 2 4 0,-2-1-6 16,-3 0 1-16,-2 5 10 0,-2 2-16 0,-4-6-7 15,-3 2-11-15,-1-1-3 0,-4 5-11 0,-3 0-4 16,-5 2-6-16,-2 1-2 0,-4 2-21 0,-5 1-13 16,-2 4-20-16,-3 2-28 0,-1 1-25 15,-3 3-27-15,-1 2-23 0,-2 3-17 16,2 2-41-16,-2 1 28 0,2 3-20 0,0 6 15 16,1 1-26-16,2 0-35 0,-1 3-48 0,2 2-74 15,3 3-177-15,1 2-42 0</inkml:trace>
  <inkml:trace contextRef="#ctx0" brushRef="#br0" timeOffset="139743.26">15364 14538 222 0,'-9'-18'441'16,"0"2"-135"-16,-2 0-78 0,-1 1-36 0,0 1-41 16,0 2-22-16,-2-1-4 0,0 4-15 15,0-1 11-15,0 0-30 0,0 3 5 0,-2 0-18 16,2 4 7-16,-2-2-2 0,0 1-51 0,-3 4 34 15,0 0-42-15,-3 4 25 0,1 3-37 0,-9 1 25 16,2 6-31-16,-3 3 40 0,1 3-44 0,-1 2 47 16,-6 9-33-16,1 3 41 0,-2 2-34 0,5 3 25 15,-1 0-32-15,3 2 26 0,1 2-28 0,3 2 24 16,3-3-23-16,2 0 27 0,7-4-3 16,2-1 1-16,1 1-34 0,4 1 24 0,0-2-24 15,4 1 20-15,2-1-31 0,3 1 28 16,0-1-26-16,6 1 24 0,0-2-26 0,5 0 0 15,-2 2 5-15,5-2-3 0,5 0 15 0,-1 0-17 16,1-4 22-16,8 7-27 0,-3-10 18 0,1 0-32 16,8 4 29-16,-5-8-26 0,2 0 21 0,-1-4-6 15,2 0 6-15,2-4-3 0,-3-1-2 0,3-3 0 16,-2-2-1-16,1-3 4 0,-1-2-12 0,-4-2 15 16,0-4-9-16,0-3 8 0,8-1 1 0,-4-3-31 15,2-4 36-15,-2-3-33 0,0-1 41 16,0-2-32-16,0-4 22 0,0-1-23 15,-1-1 34-15,3-7-33 0,-2-3 34 0,0 0-30 16,-6 2 31-16,2-5-23 0,-1-4 34 0,-2 1-22 16,-3-3 29-16,1 1-4 0,-4-5 18 0,-2 0-6 15,-3 5-4-15,-3-14-9 0,1-2-19 0,-6 2 9 16,-1-7-24-16,-5 1 19 0,-1 0-22 0,-4 0 14 16,-7 3-30-16,-2 5 1 0,-6 4-58 0,-6 4 17 15,-3 9-37-15,-7 2 23 0,-5 8-34 0,-6 4-8 16,-3 4-47-16,-5 4-92 0,-5 5-11 0,-1 1-356 15,-4 5-156-15</inkml:trace>
  <inkml:trace contextRef="#ctx0" brushRef="#br0" timeOffset="141477.26">8864 10957 87 0,'0'0'433'0,"0"0"-163"0,0 0-57 0,0 0-56 15,0 0-27-15,0 0-41 0,0 0 3 0,0 0-44 16,0 0-3-16,0 0-14 0,0 0 5 16,0 0-19-16,0 0 11 0,0 0-19 0,0 0 13 15,0 0-20-15,0 0 16 0,0 0-7 0,0 0 14 16,23-2-12-16,-23 2 12 0,13-5-14 0,-13 5 15 16,14-7-6-16,-14 7 6 0,12-4-10 0,-12 4 6 15,16-7-7-15,-16 7 4 0,13-6-7 0,-13 6-4 16,14-8 4-16,-14 8 4 0,16-7-1 15,-16 7-2-15,18-9-1 0,-18 9 1 0,19-10 0 16,-7 5 1-16,-2 0 6 0,2-2-10 0,0 0 2 16,0-3-11-16,2 3 12 0,-1-2-2 0,-2 1 5 15,3 0 0-15,-1-1-9 0,0 0-2 0,-3 2 0 16,2-1 2-16,0 0-6 0,-3-1 7 16,-1 4-8-16,1-2 12 0,0 0-16 0,-3 1 16 15,3-3 2-15,0 2 8 0,-1 2-2 0,-2-3-9 16,2 1-14-16,1 0 15 0,-2 0-16 0,1-1 15 15,1 1-12-15,-1 0 12 0,-1 0-13 0,1-3 5 16,1 3 9-16,-1-1 10 0,-2 1 6 0,2-1-2 16,-1 1-8-16,2-1-1 0,-4 1 0 0,2-1 1 15,-7 8-2-15,11-11-1 0,-11 11-3 0,12-11-3 16,-12 11 0-16,9-12-3 0,-9 12-9 16,11-12 13-16,-11 12-2 0,10-14 2 0,-3 7-9 15,-2-1 1-15,1 0 0 0,1-1 0 16,-1 3-1-16,1-2 0 0,-2 1 4 0,2-1-4 15,-3 0 3-15,2-1-12 0,-6 9 5 0,8-12 16 16,-8 12 3-16,10-11 2 0,-10 11 32 0,8-11-40 16,-8 11 35-16,5-12-39 0,-5 12 36 0,7-10-42 15,-7 10 37-15,6-9-44 0,-6 9 38 0,6-12-43 16,-6 12 39-16,8-13-42 0,-8 13 39 0,8-12-40 16,-8 12 38-16,11-12-49 0,-6 5 56 0,2-1-48 15,-1-1 50-15,-6 9-53 0,14-12 41 0,-6 5-38 16,-2-1 40-16,3 1-40 0,-1 0 39 0,-2 0-34 15,3 1 34-15,-1-1-41 0,1 0 39 0,0 0-38 16,-2 2 42-16,1-2-43 0,2 2 41 16,-1-3-42-16,0 1 50 0,1 2-52 0,1-2 45 15,-1 1-42-15,1-2 6 0,2 1 0 0,-2-1 5 16,1 1 1-16,1 0 3 0,0-1 2 0,-1 1-1 16,1-1 2-16,-1 0 0 0,1 1-10 15,-2-1 52-15,0 1-47 0,2 2 3 0,-1-3 3 16,-3 1 0-16,2 0 2 0,-2 0 2 0,0 2 3 15,1-2 4-15,-1 0-1 0,0 0 2 0,0 0 2 16,0 2-1-16,0-1-9 0,0-1 1 0,-9 7 10 16,15-12-3-16,-7 7-6 0,-8 5-2 0,13-10 5 15,-13 10-2-15,11-9-1 0,-11 9-1 0,9-9 0 16,-9 9-2-16,7-6 1 0,-7 6-4 16,0 0-7-16,7-7-12 0,-7 7-20 0,0 0-32 15,0 0-56-15,8-7-63 0,-8 7-76 0,0 0-23 16,0 0-260-16,0 0-60 0</inkml:trace>
  <inkml:trace contextRef="#ctx0" brushRef="#br0" timeOffset="142181.25">9100 10875 409 0,'0'0'364'15,"0"0"-96"-15,0 0-69 0,0 0-32 0,0 0-50 16,0 0-29-16,0 0-12 0,0 0 3 16,0 0 1-16,4-14-13 0,-4 14-8 15,10-12-16-15,-1 5 2 0,-2-1-14 0,3-2-4 16,0 1-8-16,0-1 7 0,3-2-6 0,1 0-20 16,0-1 20-16,1 2-12 0,1 1 13 0,-1-4-16 15,-2 2 6-15,3-1-8 0,1-2 9 0,-2 3-9 16,2-2 11-16,0-2-8 0,2-2 9 0,0 2-23 15,1-4 24-15,0 3 6 0,0-2 6 0,-1 0-4 16,1 1-6-16,1 1-2 0,-2-1-2 0,-3 3-6 16,4-4 8-16,-4 4 1 0,0 0-9 0,-1-2 5 15,5 0 29-15,-5 0-31 0,2 1 30 0,-1 1-34 16,-2 0 26-16,4 1-42 0,-4-1 44 16,3-1-39-16,-3 1 29 0,1 3-33 0,-1-2 30 15,3-1-35-15,-3 3 7 0,0-2 2 0,0 2 1 16,0-1 5-16,0 1-9 0,2-3 3 0,-3 3 15 15,2 0 3-15,-1 1 0 0,-3-2 2 16,2 3 1-16,-3 0 3 0,-1 1 1 0,2-1 2 16,-2 1-4-16,-1 2-13 0,0 0 33 0,1-1-10 15,-3 1-1-15,3-3-4 0,-2 3-2 0,0-1-1 16,2-1-9-16,0 0 2 0,1-3 5 0,-1 4-2 16,1-2-8-16,1 0 6 0,-1 0-2 0,0-2-4 15,0 3 2-15,-1 0-1 0,2-2-2 16,-1 2-1-16,0-3-1 0,0 3-4 0,-1 0 3 15,0 0-3-15,0-1 3 0,0 3-6 0,0 0-2 16,-3-1 5-16,-6 8-20 0,13-10 15 0,-13 10 2 16,10-9-24-16,-10 9-20 0,0 0-22 0,8-7-33 15,-8 7-39-15,0 0-46 0,0 0-78 0,-8 7-15 16,8-7-302-16,-19 15-110 0</inkml:trace>
  <inkml:trace contextRef="#ctx0" brushRef="#br0" timeOffset="142884.26">9238 10686 138 0,'0'0'376'0,"0"0"-140"0,-7 8-30 15,7-8-44-15,0 0-10 0,0 0-40 0,0 0-1 16,0 0-12-16,0 0-4 0,0 0-3 16,0 0-13-16,0 0 1 0,6-7-20 15,-6 7 0-15,13-11-18 0,-7 3 12 0,3 0-4 16,4-1-3-16,-3-2-9 0,3-3-3 0,2 5 7 15,1-6 1-15,-1 3-4 0,0-2-9 0,2 3-1 16,1-3-5-16,-3 2-1 0,1-1 3 0,0 1-7 16,2-1 0-16,-3 1 0 0,3-1-5 0,-3 1-6 15,2-1 45-15,0 1-43 0,-1-1 31 16,2 1-37-16,-3-1 33 0,2-1-41 0,1 1 40 0,0-1-42 16,0 1 37-16,2-2-44 0,1 1 46 0,-3 1-44 15,5-2 45-15,-4 1-45 0,3-1 42 0,-3 3-41 16,-2-1 45-16,0 1-48 0,2-2 41 15,-2 4-52-15,2-1 59 0,-1-2-49 0,-4 1 44 16,4 0-45-16,-1 1 43 0,-1 0-47 0,-2-1 4 16,4 0 4-16,-4-2 2 0,3 3 0 0,-2-1 2 15,0-1 3-15,1 0-1 0,-1 2 3 0,-1-2 0 16,1 3-26-16,1-2 23 0,-2 0 10 16,-1 2-3-16,-1 0-2 0,0 1 6 0,-1-1 2 15,2 1-5-15,-3 0 9 0,1 0 2 0,0 0 0 16,-2 1-2-16,1 0-1 0,-1 2-1 0,0-1-1 15,0 0 2-15,-1-1-9 0,-1 1 3 0,1 0 8 16,-1-1-8-16,-7 8 3 0,12-11 4 16,-12 11-2-16,12-12 17 0,-12 12-23 0,10-11 1 15,-10 11-1-15,11-10-2 0,-11 10 2 0,11-11-3 16,-11 11 1-16,7-9-4 0,-7 9 6 0,9-8-6 16,-9 8-2-16,7-6 7 0,-7 6 3 0,0 0-9 15,6-9 4-15,-6 9 1 0,0 0-2 0,7-7-1 16,-7 7-9-16,0 0-18 0,0 0-25 0,0 0-26 15,0 0-43-15,0 0-44 0,0 0-80 0,0 0-17 16,0 0-360-16,-26 2-154 0</inkml:trace>
  <inkml:trace contextRef="#ctx0" brushRef="#br0" timeOffset="143871.26">8812 10193 55 0,'0'0'365'0,"0"0"-126"16,0 0-28-16,0 0-68 0,2-11-1 16,-2 11-44-16,0 0 0 0,0 0-29 0,0 0 9 15,5-8-22-15,-5 8 19 0,0 0-25 0,0 0-4 16,9-8-1-16,-9 8-4 0,8-7-3 0,-8 7 2 16,10-8-4-16,-10 8-5 0,17-10-7 0,-8 4 4 15,1 1 4-15,1-3 0 0,1 1 5 0,-1-1-5 16,2 1-1-16,2-2-5 0,-3 0 12 0,3-1-26 15,-1-2 51-15,3 3-47 0,-2-2 23 16,2 2-29-16,-3-5 22 0,1 4-54 0,2-3 59 16,-2 4-5-16,-1-3-5 0,3 3-2 0,-3-4-2 15,1 4-3-15,-1-1-30 0,1 0 20 0,0 0 10 16,1 0-9-16,-3 1 2 0,3-1-3 16,0 0 5-16,-1-1-8 0,1 1-1 0,0 0-2 15,0 0 0-15,0-3 2 0,0 4 0 0,0-1 2 16,0-1 3-16,0 0-10 0,1 0 1 0,1 1 12 15,-3 0-1-15,3-1-11 0,-4 1 13 0,2 1-2 16,1-1-1-16,-4 2 4 0,0 0 1 0,-1-1 1 16,0 2 1-16,2-3-2 0,-3 3 0 0,1-1-4 15,2 0 1-15,-2 0-2 0,0-2-9 0,0 1 6 16,-1 1 43-16,5-5-61 0,-3 4 51 16,-1 0-47-16,1-3 42 0,0 3-54 0,-2-2 53 0,2 0-52 15,0 3 49-15,-2-2-48 0,2 1 46 16,-1-5-48-16,-1 6 46 0,1-2-49 0,-2 3 48 15,0-2-48-15,1 1 49 0,0-2-51 0,0 3 49 16,-3 0-56-16,1-1 54 0,-1 1-62 16,0 1 71-16,0 0-59 0,1-1 54 0,-2 0-49 15,1 2 49-15,0-2-52 0,-8 7 50 0,13-12-51 16,-13 12 51-16,15-11-44 0,-7 4-11 0,-8 7 61 16,14-9-53-16,-14 9 4 0,13-10-5 0,-13 10 51 15,13-10-46-15,-13 10 6 0,12-11-5 0,-12 11 3 16,13-10 8-16,-13 10 2 0,13-8 0 0,-13 8 2 15,10-7 0-15,-10 7 1 0,12-10-2 0,-12 10 1 16,10-7 2-16,-10 7-3 0,9-6 0 16,-9 6 3-16,9-6-9 0,-9 6 1 0,0 0 8 15,12-8-5-15,-12 8 5 0,0 0 6 0,0 0-13 16,11-8 7-16,-11 8-4 0,0 0-2 0,0 0-10 16,0 0-16-16,0 0-18 0,7-6-27 0,-7 6-13 15,0 0-34-15,0 0-38 0,0 0-65 0,-3 10 2 16,3-10-77-16,-11 12-202 0,3-4 32 0</inkml:trace>
  <inkml:trace contextRef="#ctx0" brushRef="#br0" timeOffset="144211.25">9933 9437 146 0,'0'0'389'0,"0"0"-130"16,0 0-72-16,0 0-40 0,3-11-25 0,-3 11-24 15,0 0-22-15,5-9-13 0,-5 9-10 0,9-7-8 16,-9 7-5-16,10-9-4 0,-10 9-6 0,11-9-5 16,-11 9-4-16,16-10-3 0,-7 3-3 0,2 0-3 15,1 0-2-15,1 2 5 0,-1-2-5 16,3-1 6-16,1-1-10 0,0-1 12 15,0 2-18-15,3-3 9 0,-3 1-5 0,1 2 10 16,0-2-9-16,1-1 5 0,-3 2 2 0,3-2 5 16,-5 2-6-16,1 1-4 0,-1 0-3 0,-3 4 12 15,-1-3-2-15,-1 2-8 0,-8 5-9 0,11-9 4 16,-11 9-9-16,10-5 2 0,-10 5-26 0,0 0-7 16,0 0-53-16,0 0-19 0,0 0-46 0,0 0-299 15,0 0 119-15</inkml:trace>
  <inkml:trace contextRef="#ctx0" brushRef="#br0" timeOffset="145150.26">10332 9968 342 0,'0'0'293'0,"0"0"-102"0,0 0-40 16,0 0-30-16,-5-8 2 0,5 8-18 0,0 0 13 15,0 0-35-15,-4-9-3 0,4 9-14 0,0 0-1 16,0 0-18-16,-5-9-2 0,5 9-14 0,0 0 8 16,0 0-4-16,-8-8 3 0,8 8 1 0,0 0 8 15,0 0 16-15,-7-10-28 0,7 10 18 0,0 0-1 16,0 0-3-16,-8-9 3 0,8 9 1 16,0 0-4-16,0 0-9 0,-4-8-3 0,4 8-11 15,0 0-3-15,0 0-15 0,-5-13-3 0,5 13 10 16,0 0-1-16,0 0-4 0,0-12-6 15,0 12 1-15,5-9 0 0,-5 9-3 0,8-13 2 16,-8 13-4-16,13-16 1 0,-4 7-23 0,1 1 17 16,1-1 11-16,2-2 7 0,4 0-10 0,-3 0-1 15,2 0-2-15,0-1 1 0,0 1-1 0,1 0 1 16,2-1-9-16,-4 1 9 0,2 1 1 0,-2 0-2 16,-1 3 2-16,-2-1-10 0,1 2 1 0,-4-1 9 15,-9 7 0-15,15-8-1 0,-15 8-2 16,10-5-3-16,-10 5-6 0,0 0-6 0,10-7-15 15,-10 7-18-15,0 0-21 0,0 0-17 0,0 0-11 16,0 0-39-16,-10 7-2 0,10-7-46 0,-16 8 10 16,5-4-94-16,0 4-140 0,-4-2 185 0</inkml:trace>
  <inkml:trace contextRef="#ctx0" brushRef="#br0" timeOffset="145507.26">10096 10016 349 0,'0'0'295'0,"0"0"-102"0,0 0-25 0,0 0-41 16,0 0 14-16,0 0-21 0,2-10-8 0,-2 10-20 16,13-12-10-16,-4 3-13 0,2 0 1 0,2-2-14 15,2 2-8-15,2-5-10 0,-2 3-3 0,2-1-2 16,2 0-9-16,0-2-6 0,3-3-3 0,1 5 3 15,-2-1-5-15,2-3 3 0,-3 6-6 0,3-5 2 16,-3 4-11-16,0-2 7 0,0 1-3 0,-2 2 15 16,1-3-11-16,2 2-9 0,-6 2 1 15,4-4 0-15,-3 4 1 0,-4 1 0 0,0 1-1 16,-1 2-1-16,-3-1 2 0,-8 6-1 16,14-8-2-16,-14 8 1 0,10-7 2 0,-10 7 6 15,0 0-4-15,12-7-8 0,-12 7-6 0,0 0-10 16,0 0-17-16,0 0-13 0,0 0-44 0,0 0-4 15,0 0-61-15,0 0 7 0,-19 3-91 0,19-3-157 16,-12 4 193-16</inkml:trace>
  <inkml:trace contextRef="#ctx0" brushRef="#br0" timeOffset="149306.26">13932 12121 261 0,'0'0'423'15,"0"0"-117"-15,0 0-67 0,0 0-34 0,0 0-36 16,0 0-36-16,0 0-5 0,0 0-24 0,-7-7 12 16,7 7-38-16,0 0 12 0,0 0-40 0,0 0 9 15,0 0-33-15,0 0 25 0,0 0-37 0,0 0 22 16,0 0-34-16,0 0 26 0,0 0-31 0,0 0 16 16,0 0-18-16,0 0 27 0,0 0-30 15,0 0 25-15,0 0-25 0,18 6 28 16,-18-6-28-16,14 12 28 0,-9-3-37 0,2-2 42 15,1 3-39-15,-1-2 31 0,-1 1-28 0,2 0 27 16,-1-1-27-16,0 1 27 0,0-2-27 0,-1 3 26 16,-1-5-30-16,-5-5 30 0,13 12-28 0,-13-12 28 15,9 8-28-15,-9-8 29 0,10 8-16 0,-10-8 51 16,14 5-32-16,-14-5 30 0,17-1-28 0,-1-3 24 16,1-5-32-16,2 0 28 0,8-6-36 0,0-3 33 15,2-2-7-15,3-2-5 0,9-7-12 0,0 1-2 16,1-1-2-16,-1 0 5 0,2 3-6 15,-8 6 0-15,-2-1-4 0,-2 5 45 16,-2-1-57-16,-3 4 44 0,-8 4-74 0,-1 1 37 16,-5 2-61-16,-12 6 19 0,17-3-60 0,-17 3-43 15,0 0-44-15,0 0-88 0,-3 17 8 0,-6-8-301 16,-5 3-93-16</inkml:trace>
  <inkml:trace contextRef="#ctx0" brushRef="#br0" timeOffset="149916.25">13968 13320 409 0,'0'0'487'0,"0"0"-117"16,0 0-118-16,0 0-33 0,0 0-73 16,0 0-3-16,0 0-50 0,0 0 5 0,0 0-45 15,0 0 16-15,0 0-48 0,0 0 36 0,0 0-46 16,0 0 27-16,0 0-30 0,0 0 22 0,16 5-6 15,-7 1-5-15,0 1-13 0,2 1 11 0,0 1-1 16,-1 1-3-16,5 2 0 0,-3 0 32 16,0 1-39-16,0 0 1 0,0-2 2 0,-2-1-10 15,0 1 8-15,-1-2 0 0,2-1 0 0,-3-1-1 16,1-2 1-16,2 1 9 0,-11-6 9 0,22 6 4 16,-22-6-2-16,30-5-3 0,-10-2 36 0,3-2-47 15,4-6 45-15,1-1-61 0,-1-2 0 16,5-4-1-16,-3 1 2 0,3-3-35 0,0 2 47 15,-3 2-47-15,1 1 45 0,-6 1-45 0,0 3 40 16,-4 4-42-16,-5-1 16 0,-1 5-46 0,-4 2-14 16,-1-2-32-16,-9 7-63 0,14-7-21 0,-14 7-21 15,0 0-339-15,0 0-72 0</inkml:trace>
  <inkml:trace contextRef="#ctx0" brushRef="#br0" timeOffset="150712.26">14043 15057 591 0,'0'0'426'0,"0"0"-84"0,-2-10-106 0,2 10-35 15,0 0-76-15,0 0 7 0,-2-10-49 0,2 10 8 16,0 0-40-16,0 0 19 0,0 0-43 0,0 0 16 15,0 0-37-15,0 0 29 0,0 0-38 0,0 0 35 16,14 8-28-16,-7-1 23 0,2 4-24 0,-1 1 20 16,3 3-38-16,-2 0 32 0,2 1-24 0,-1 1 23 15,2 0-25-15,-1 1 26 0,1-1-29 0,-1 0 3 16,1-2-5-16,-2 1 6 0,3-2 6 16,-3-1 1-16,2-2-1 0,-1-2 4 0,-1-3 1 15,4 1 40-15,-14-7-32 0,25 6 38 16,-8-7-34-16,5-5 29 0,4-3-42 0,3-4 35 15,3-4-38-15,1-3 34 0,8-5-37 0,0-1 36 16,2-3-42-16,-2 0 39 0,1 4-41 0,-2-1 38 16,-8 5-38-16,-1 1 35 0,-3 3-40 0,-1 2 34 15,-9 1-43-15,-2 5 21 0,-2 2-50 0,-2 2-8 16,-12 5-37-16,14-5-56 0,-14 5-59 0,0 0-24 16,0 0-328-16,0 0-87 0</inkml:trace>
  <inkml:trace contextRef="#ctx0" brushRef="#br0" timeOffset="156227.25">6000 13075 8 0,'0'0'357'0,"0"0"-109"16,0 0-53-16,0 0-57 0,0 0-31 0,0 0-16 16,0 0-23-16,7-7-12 0,-7 7-12 0,0 0-8 15,0 0-2-15,0 0-6 0,0 0 5 0,6-9-16 16,-6 9-4-16,0 0-1 0,8-5-2 16,-8 5-2-16,10-7-29 0,-10 7 32 0,10-8-3 15,-10 8-8-15,14-10 10 0,-14 10-2 0,19-11 5 16,-8 7-2-16,0-4 2 0,2 2 3 0,1-2 1 15,-1 0 0-15,1 0 5 0,1 0-22 0,2-2 26 16,-2 2-25-16,2-3 10 0,-2 2-10 0,0-1 18 16,2-1-8-16,-2 3 8 0,2-2-16 0,-1-2 13 15,1 3-6-15,-2-2 9 0,1 0-13 0,-1 1 13 16,2 1-18-16,-2-2 10 0,-1 1-12 16,0 1 13-16,-1-1-14 0,1 2 11 0,-1-1-11 15,2-2 2-15,-2 4 6 0,-3-1-2 16,4-2 1-16,-2 0 4 0,-1 2-3 0,1-1 1 15,-2 0 1-15,4 2-1 0,-4-2 0 0,3 4 2 16,-3-3 0-16,0 1 1 0,3-1 0 0,-3 1 1 16,2-1-2-16,-1 1 0 0,1-2-3 0,-1 4 5 15,1-3-1-15,1 0 1 0,-2 0-8 0,2 0 5 16,1 0-4-16,-3 0 5 0,1 0-8 0,2 0 5 16,0 0-3-16,-1 1 2 0,-2-1-4 0,2 1-4 15,0-1-7-15,-3 3 20 0,4-2-9 0,-4 0 2 16,1 0 0-16,0 2 2 0,-2-1-3 0,0 0-2 15,1-1 3-15,-1 2 1 0,0 0-8 0,1-2 1 16,-2 2 11-16,1-2 8 0,1 0 7 16,-2 0-6-16,0-1 7 0,1 0-6 15,-2 0 6-15,2-1-8 0,0 0 4 0,0 2-10 16,-1-1 9-16,-1-1-14 0,1 1 6 0,-3 0-18 16,4 0 20-16,-3 0-2 0,1 1-3 0,-2-1-8 15,2 1 5-15,-7 7 1 0,11-12-2 0,-11 12-7 16,9-12 7-16,-9 12-6 0,9-14 7 0,-9 14-9 15,10-11 6-15,-10 11-4 0,10-13 7 0,-10 13-8 16,9-13 8-16,-9 13-10 0,12-14 11 0,-7 6-5 16,1 1 5-16,-1-1-10 0,3 1 14 0,-8 7-9 15,9-14 14-15,-9 14-29 0,10-12 34 0,-10 12-16 16,10-12 22-16,-10 12-24 0,8-9 12 0,-8 9-14 16,5-10 17-16,-5 10-25 0,8-11 25 15,-8 11-2-15,5-8-12 0,-5 8-8 0,6-9 20 16,-6 9-13-16,7-9 7 0,-7 9 0 0,6-9 0 15,-6 9-6-15,8-12-2 0,-8 12 2 16,10-12 1-16,-10 12-9 0,9-9 9 0,-9 9-2 16,10-11-1-16,-10 11 0 0,10-13-1 0,-10 13 1 15,12-10-1-15,-12 10 6 0,10-11-2 0,-10 11-6 16,10-9 2-16,-10 9 0 0,9-10 1 0,-9 10 0 16,8-7 5-16,-8 7-8 0,0 0 4 0,10-12 1 15,-10 12-5-15,0 0 5 0,6-8 9 16,-6 8 31-16,0 0-37 0,7-9 18 0,-7 9-24 15,0 0 18-15,6-9-25 0,-6 9 23 0,5-8-25 16,-5 8 22-16,9-8-22 0,-9 8 21 0,8-11-44 16,-8 11 53-16,9-13-27 0,-9 13 31 0,10-12-33 15,-10 12 19-15,12-12-22 0,-12 12 23 0,11-11-25 16,-11 11 25-16,10-11-24 0,-10 11 25 0,11-9-27 16,-11 9 27-16,9-8-25 0,-9 8 31 0,8-9-40 15,-8 9 13-15,8-8 4 0,-8 8 2 16,10-10-3-16,-10 10 0 0,12-9 3 0,-12 9-1 15,11-10 2-15,-11 10-1 0,13-12 0 0,-4 8-8 16,0-4 2-16,0 4 9 0,-1-3 5 16,2 1-2-16,-3-2-4 0,3 4 2 0,0-3-2 15,-1 1 0-15,-9 6 0 0,17-10 1 0,-9 4 7 16,-8 6-9-16,18-10 17 0,-8 3-14 0,1 3-38 16,-2-3 39-16,1 1-35 0,-1 1 44 0,1 1-29 15,0-3 27-15,-1 2-25 0,0 0 26 0,1-2-26 16,0 4 27-16,1-4-25 0,0 3 32 0,-2-2-33 15,4 1 26-15,1 0-32 0,-4-2 25 0,3 2-30 16,0-1 46-16,-2 0-32 0,3 1 26 0,-2-2-27 16,-1 3 27-16,1-2-28 0,-2 1 28 0,1 1-25 15,1-2 24-15,0 0-27 0,0 0 27 0,0 1-38 16,-1 0 41-16,-2 0-43 0,3-2 47 16,-1 3-32-16,1-3 29 0,-2 1-30 15,3 2 28-15,-3-3-28 0,4 0 26 0,-3 0-28 16,1-1 30-16,2 3-39 0,-2-2 29 0,0-1-17 15,1 2 31-15,-1-2-1 0,0 0-9 0,1 0 5 16,0 2-9-16,-3-1-2 0,3 0-2 0,0 2-1 16,-3-3 2-16,1 3-2 0,2-2 8 0,-4 1-8 15,3 1-7-15,-2 0 9 0,0-1 1 0,0 2 3 16,1-2-5-16,-1 0 0 0,1 1 0 0,1-2-3 16,0 2 4-16,0-3-2 0,1 3 0 0,0-2 0 15,-2 1 1-15,3-1-9 0,-1-1 1 16,-1 3 10-16,1-2 1 0,-1-1-4 0,2 1 7 15,0 0 1-15,-1 0 0 0,0 1 5 0,-2-1-7 16,3 1 1-16,-4-1 0 0,3-1 1 0,-1 3-12 16,-2-3 2-16,5 1 11 0,-4 0-1 0,1 0 38 15,0-3-49-15,-1 3 36 0,2-1-37 16,-1 2 33-16,0-1-40 0,-3-1 36 0,3 1-40 16,-1 0 38-16,1-1-38 0,-2 1 39 0,3-1-33 15,-3 1 22-15,-1 1-41 0,1 1 56 0,-1-2-46 16,-9 7 43-16,18-10-44 0,-18 10 39 0,14-9-38 15,-14 9 4-15,15-11 2 0,-15 11 2 0,13-7 4 16,-13 7 0-16,13-8 3 0,-13 8 1 16,18-9 0-16,-18 9 1 0,13-9 4 0,-13 9-10 15,16-10 6-15,-16 10 13 0,14-11-3 0,-14 11-4 16,18-10-1-16,-18 10 5 0,13-11-3 0,-13 11-1 16,17-12 0-16,-17 12-1 0,15-11 2 0,-9 5-2 15,3-1 0-15,-9 7 1 0,14-12 12 0,-5 6-17 16,-1-2-1-16,0 0-9 0,-1 3 3 0,2-3 11 15,-1 1-9-15,0-1 3 0,2 1 4 0,-1-1 2 16,0 0-3-16,-1 0 0 0,3 0-1 0,-2 0 2 16,-1 3-1-16,2-2 0 0,-1-1-3 0,-3 1 9 15,4 0-8-15,-2 2-1 0,1-2-27 0,-1 0 23 16,-1 1 3-16,2-2 9 16,-1 0-7-16,1 3 8 0,-2-2-3 0,1 2-2 15,1-3-2-15,0-1 1 0,0 1 1 0,-1 1-1 16,3 0 0-16,-1-3 0 0,-1 1-1 0,0 1-7 15,3 0 6-15,-5 2 8 0,1-2 2 0,2 1-7 16,-1-2 1-16,-1 2 4 0,3-1 2 0,-2-1 1 16,-1 1 0-16,1 1 17 0,1-3-25 0,-1 2 1 15,1 0 1-15,2-2-2 0,-2 1 1 0,0 1 0 16,2-4-1-16,-2 4-13 0,1-1 10 0,0-1 8 16,0 2-7-16,-1-3 1 0,1 3 5 0,-1-1 2 15,1 1-3-15,-2-1 8 0,-1 1 39 16,2 1-53-16,-1-1 46 0,0 0-56 0,1-2 46 15,2 2-53-15,-6 1 51 0,4-2-57 0,0-1 50 16,1 3-51-16,-2-1 56 0,1-1-59 0,0 1 60 16,-2-1-52-16,3 0 50 0,0 1-52 0,-2 0 49 15,2-1-51-15,-2 1 50 0,0 1-52 0,2-1 52 16,0 0-51-16,-1 0 52 0,0-1-53 0,-1 3 50 16,1-3-50-16,0 2 46 0,1-1-50 0,-2 2 56 15,2-1-50-15,-3-1 52 0,1 2-53 16,1-2 49-16,0 2-50 0,-1 0 50 0,0-2-50 15,3 0 51-15,-3 1-50 0,0 0 49 16,-1 0-52-16,1 0 5 0,-1 2 6 0,3-2-5 16,-3-1 7-16,1 1 5 0,1 0 7 0,-2 2-11 15,1-3 5-15,0 1 8 0,0 1 1 0,0-2-3 16,-1 3 0-16,2-2 2 0,-3 1 0 0,1-2 0 16,1 2 2-16,-9 6-4 0,18-12 2 0,-9 5 2 15,0 0-8-15,0 3 1 0,-3-2 7 0,3-1 0 16,1 2-8-16,-10 5 9 0,13-12-1 0,-13 12-1 15,18-10 0-15,-18 10 1 0,14-11 0 0,-14 11-1 16,17-11-2-16,-17 11 1 0,14-11 0 0,-14 11 0 16,15-10 5-16,-15 10-10 0,13-8 1 0,-13 8 5 15,11-9-1-15,-11 9-2 0,13-8 4 0,-13 8 0 16,12-9 3-16,-12 9-3 0,12-9 1 16,-12 9 1-16,12-8 0 0,-12 8 1 0,11-8-3 15,-11 8 5-15,13-9 0 0,-13 9-6 0,13-9 2 16,-13 9 6-16,15-10-11 0,-15 10 2 15,12-10 6-15,-12 10 1 0,14-7-3 0,-14 7 0 16,13-8-1-16,-13 8 0 0,11-6 0 0,-11 6-5 16,14-8 3-16,-14 8 1 0,12-7-3 0,-12 7 1 15,12-8 1-15,-12 8 2 0,9-6-5 0,-9 6 5 16,11-7 1-16,-11 7 2 0,0 0 2 0,12-5 2 16,-12 5-1-16,0 0-1 0,11-8 9 0,-11 8-13 15,0 0 0-15,0 0 3 0,10-6 0 16,-10 6-3-16,0 0 2 0,0 0 2 0,0 0-10 15,11-8 8-15,-11 8-1 0,0 0-2 0,0 0 3 16,0 0-5-16,0 0 1 0,8-6 0 0,-8 6-2 16,0 0 1-16,0 0-2 0,0 0 0 0,0 0 3 15,9-6-3-15,-9 6 0 0,0 0 2 0,0 0 1 16,0 0-8-16,0 0 0 0,7-6 9 0,-7 6 0 16,0 0-5-16,0 0-12 0,0 0-29 0,0 0-38 15,0 0-59-15,0 0-125 0,0 0-106 16,-10-7-342-16,10 7-239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56:55.327"/>
    </inkml:context>
    <inkml:brush xml:id="br0">
      <inkml:brushProperty name="width" value="0.05292" units="cm"/>
      <inkml:brushProperty name="height" value="0.05292" units="cm"/>
      <inkml:brushProperty name="color" value="#FF0000"/>
    </inkml:brush>
  </inkml:definitions>
  <inkml:trace contextRef="#ctx0" brushRef="#br0">4988 8666 114 0,'0'0'519'0,"0"0"-136"16,-2-13-79-16,2 13-66 0,0 0-40 0,-5-11-26 15,5 11-26-15,0 0 17 0,-4-9-56 0,4 9 38 16,0 0-67-16,0 0 31 0,-7-7-65 0,7 7 36 16,0 0-58-16,0 0 37 0,-10 6-52 0,10-6 45 15,-9 19-52-15,3 1 2 0,1 2 0 16,-3 9 2-16,2 3 1 0,-1 2-7 0,-1 3 1 15,2 0 12-15,0 1-47 0,1-1 49 0,1 0 6 16,0-1 1-16,3-1-1 0,1-8 8 16,1 1-14-16,1-6-1 0,1 2-2 0,4-6 1 15,0 1-1-15,2-4 48 0,1-2-58 0,2-6 2 16,1-1-1-16,-1-5 1 0,-12-3 4 0,31-1 5 16,-9-6-13-16,-1-3 2 0,4-7 7 0,-2-3-2 15,-3-3-26-15,2-4 27 0,-5-2-12 0,-1-2 29 16,-3 1-2-16,1 0 4 0,-4 2 8 0,-2 4 10 15,1 7 24-15,-5 1 4 0,1 3-9 0,-1 2-12 16,-4 11-12-16,3-14-12 0,-3 14-6 16,0 0 0-16,0 0-5 0,0 0-2 0,-1 23-4 15,-4-4-2-15,1 5 0 0,-1 1-3 0,1 7-1 16,-1-5-11-16,4 3 10 0,1-3 7 0,0-1 3 16,1 2 2-16,4-5 1 0,0 0 41 0,3-2-53 15,1-2 43-15,4-3-50 0,-2-2 49 0,4-3-50 16,0-3 49-16,0-4-47 0,2-4 45 0,-1 0-53 15,5-4 4-15,-1-4 1 0,-1-6-3 0,3-3 4 16,0-4-1-16,-2-4 9 0,-2-5 0 0,1-5-2 16,-6-4-1-16,5-10-2 0,-7-2 0 0,2-1 2 15,-6 5 43-15,-1 4-51 0,-1-1 46 16,0 3-50-16,0 3 3 0,-4 4 1 16,1 8 3-16,-1 6 1 0,-2 3-6 0,-1 2-2 15,1 2 7-15,-3 3 0 0,4 10-1 0,-8-8 0 16,8 8-1-16,0 0 38 0,-21 7-53 0,11 4 35 15,-2 5-97-15,2 6 19 0,-3 5-80 0,3 6-28 16,4-2-17-16,-2 3-50 0,3 2-43 0,5-2-29 16,-1-5-42-16,3-2-251 0,2-3-136 0</inkml:trace>
  <inkml:trace contextRef="#ctx0" brushRef="#br0" timeOffset="373">5745 9042 203 0,'6'-8'504'0,"2"-2"-181"0,-3 1-34 0,0 1-70 16,-1-2-17-16,-4 10-13 0,5-15-14 0,-5 15-20 16,6-9-16-16,-6 9-27 0,0 0-25 15,1-12-23-15,-1 12-13 0,0 0-10 0,0 0-48 16,-11 14 42-16,7-3-7 0,-1 3-8 0,-1 3-3 16,-2 2-3-16,2 3-11 0,-1 2-2 0,2 0 10 15,1-2-17-15,2 1 10 0,-1 0 5 0,3-5-1 16,0 0-3-16,3-2 45 0,-2 0-55 15,3-5 44-15,0 0-50 0,1-1 46 0,1-3-48 0,-6-7 49 16,14 5-51-16,-14-5 7 0,17-3 3 16,-2-2-1-16,-2-6 2 0,4 0 11 0,-5-4-11 15,1-1 38-15,0-3 2 0,-4-3 6 0,0-2-8 16,-3 3 2-16,-2-4-6 0,-1 3-1 0,-3 3-7 16,-2 2 3-16,1 2-5 0,-4 0-7 0,-2 6-5 15,-1 2 0-15,8 7-4 0,-22-7-6 0,22 7-6 16,-30 7-9-16,10 0-21 0,2 3-23 0,1 2-19 15,1 0-23-15,2 2-36 0,1 3-33 0,0-2-50 16,3-1-25-16,3 0-16 0,0-3-308 0,2-1-92 16</inkml:trace>
  <inkml:trace contextRef="#ctx0" brushRef="#br0" timeOffset="686">5848 9132 441 0,'13'-7'338'0,"1"-1"-82"16,-1 1-53-16,-2 0-15 0,2 1-48 0,-3 1-15 15,1 0-29-15,-11 5-19 0,16-5-13 0,-16 5-5 16,17-4 16-16,-17 4-27 0,15 4 6 0,-15-4-15 16,17 9 0-16,-11-1-19 0,3-1 12 0,-4 1-18 15,2 3 9-15,0 0-40 0,-2-1 39 0,0 1-16 16,-1-1 5-16,0 1-8 0,0 0 23 0,-4-11-10 16,5 17-22-16,-5-17 24 0,4 12 12 0,-4-12 20 15,1 9 1-15,-1-9 28 0,0 0 10 16,3 10-12-16,-3-10-18 0,0 0-10 0,0 0-6 15,0 0-6-15,-2-10-4 0,2 10-7 0,-1-15-9 16,2 6-5-16,1-2 8 0,0-1-10 0,-1-1-43 16,2 3 41-16,1-4-29 0,0 3 33 15,0 2-10-15,1-3-50 0,0 3 21 0,0 1-41 16,-5 8 1-16,10-11-54 0,-10 11-16 0,10-8-50 16,-10 8-41-16,13-7-52 0,-13 7-269 0,15-3-53 15</inkml:trace>
  <inkml:trace contextRef="#ctx0" brushRef="#br0" timeOffset="1251.99">6510 8961 528 0,'0'0'443'0,"0"-12"-95"16,0 12-85-16,-4-9-39 0,4 9-40 0,-5-8-26 16,5 8-32-16,-8-7-8 0,8 7-15 0,0 0-26 15,-13-6-16-15,13 6-14 0,0 0-9 0,-15 3-7 16,15-3-5-16,-7 10-7 0,7-10-3 16,-8 10-40-16,8-10 32 0,-2 15 8 0,2-15-39 15,1 18 23-15,4-8-22 0,-1 1 43 0,1 0-3 16,1-1-6-16,2 3-4 0,1-1 2 0,0-1 0 15,-2 0-4-15,3-2-1 0,0 1-1 0,-4-2-1 16,0 0-1-16,-6-8-1 0,13 10 0 0,-13-10 3 16,9 8-2-16,-9-8 2 0,5 8-5 0,-5-8 3 15,0 0 10-15,0 0-7 0,0 10-1 16,0-10 4-16,-9 5-2 0,9-5 4 0,-19 3-11 0,19-3 2 16,-27 3 2-16,27-3-4 0,-28-3-3 0,13 0-46 15,0-1 13-15,2-1-5 0,0-3-35 16,-1-5 10-16,4 0-19 0,3-1-13 0,1-1 10 15,2 3-1-15,4-3 19 0,1 0 1 16,2-1 26-16,3 2-2 0,-2 0 22 0,2-1 4 16,1 4 17-16,-2-3 25 0,0 5 8 0,3 1 12 15,-8 8-14-15,7-14 9 0,-7 14-13 0,7-8 29 16,-7 8 16-16,0 0 6 0,0 0 8 0,0 0-2 16,14 3-6-16,-14-3-14 0,2 12 5 0,-2-12-13 15,-1 23-6-15,0-7-8 0,-4 3-14 0,-2 3-6 16,1 2 4-16,-2-2-10 0,-2 6-4 0,1-1-3 15,0 2 3-15,0 0-5 0,0-9-17 0,4 3-27 16,-1-5-39-16,2-1-62 0,1-3-77 16,2-4-70-16,1-10-360 0,4 16-177 0</inkml:trace>
  <inkml:trace contextRef="#ctx0" brushRef="#br0" timeOffset="1503">6772 8683 575 0,'5'-8'674'16,"-5"8"-120"-16,9-14-170 0,-9 14-34 0,8-12-140 16,-8 12-6-16,4-7-87 0,-4 7 16 0,0 0-76 15,6-7 36-15,-6 7-55 0,0 0 43 0,8 9-54 16,-8-9 39-16,7 20-57 0,-3-6 43 16,1 8-55-16,-1 0 0 0,1 2-4 0,-1 3 2 15,1 6 4-15,0 0-1 0,-2 0-1 0,-1-5-11 16,2 0-23-16,-4 0-30 0,3-2-28 0,-3 0-15 15,0 0-13-15,0-7-29 0,0 0-27 0,-3-2-32 16,3-5-5-16,-2 1-50 0,2-13 30 0,-6 14-44 16,6-14-195-16,-5 8 82 0</inkml:trace>
  <inkml:trace contextRef="#ctx0" brushRef="#br0" timeOffset="1624.99">6823 9123 887 0,'-4'-9'206'16,"-2"0"33"-16,1-2-4 0,0 0-49 0,0 3 2 16,1-2-23-16,4 10-4 0,-8-15-15 0,8 15-31 15,-6-11-26-15,6 11-14 0,-5-12-23 16,5 12-13-16,0 0-4 0,-4-8-6 0,4 8-7 15,0 0-5-15,0 0-12 0,10-5-30 16,-10 5-49-16,17-4-103 0,-17 4-107 0,28-7-402 16,-8 4-213-16</inkml:trace>
  <inkml:trace contextRef="#ctx0" brushRef="#br0" timeOffset="2560.98">7769 8810 24 0,'0'-13'650'0,"0"-1"-201"0,-2 1-131 0,1-1-34 16,-3-1-86-16,2 0 21 0,-5 1-90 0,1 2 53 16,1-1-68-16,-3 2-28 0,-1 1 5 0,2 3-14 15,-2-1-10-15,0 2-11 0,9 6-11 16,-23-9 35-16,23 9-60 0,-26 0 38 0,8 4-56 15,-1 3 49-15,0 2-66 0,-4 6 61 0,1 3-58 16,0 3-3-16,2 3 3 0,2 2 5 0,-1 3 3 16,5 1-6-16,-1 3-1 0,3 1 8 0,2 1 1 15,4 0 2-15,2-1-2 0,1-7 5 16,4 4-5-16,5-2 1 0,0 3-2 0,7-6-14 16,2-1-71-16,4-4 100 0,3-2-84 0,5-4 23 15,1-5 0-15,4-2 4 0,-3-6-6 0,3 0 2 16,5-6-14-16,3-2 18 0,-2-3-13 0,2-3 10 15,-3-3-4-15,-1-2 17 0,-3-5-8 0,-1 1 21 16,-3-1 3-16,-6-4 22 0,-1 3-10 16,-5-1 29-16,-5 5-11 0,-3 2 42 0,-2-1 8 15,-5 3-4-15,1 4 1 0,-5-1-40 0,2 12 39 16,-6-17-9-16,0 9-5 0,6 8-3 0,-18-9-10 16,18 9-3-16,-20-2-12 0,20 2-6 0,-26 6 7 15,9-1-4-15,3 4-45 0,-4 3 46 0,5 0-36 16,-1 3 42-16,3 1-41 0,0 2 40 0,3 0-40 15,0 2 39-15,4-3-39 0,3-4 41 0,1 3-3 16,1 0-6-16,3-1-1 0,2 0-22 0,2-3 10 16,4-2 4-16,-1-1-1 0,3-2-8 0,0-2-1 15,-14-5 3-15,27 2-1 0,-8-4 0 16,-3-3 2-16,5 0-32 0,-4-4 42 16,1-3-37-16,-1 0 43 0,-1-3-35 0,-1-2 38 15,-2 3-1-15,0-2-5 0,1 3 9 0,-5 0 22 16,-1 4 3-16,-1-1 9 0,-2 3 0 0,-5 7-21 15,9-10 2-15,-9 10-6 0,7-10-8 0,-7 10-3 16,0 0-3-16,0 0 1 0,0 0-6 0,11 6-5 16,-11-6 1-16,3 14 0 0,-1-4-6 0,-2 2-10 15,2 0-3-15,-1 1-19 0,0-1-24 0,3 3-19 16,0-1-35-16,2-2-37 0,-1 2-20 0,2-5 6 16,-1-2-60-16,3-1 7 0,-9-6-19 0,19 5-44 15,-19-5-148-15,26-1 169 0</inkml:trace>
  <inkml:trace contextRef="#ctx0" brushRef="#br0" timeOffset="2923">8447 9027 176 0,'13'-13'514'0,"-3"-3"-114"0,-2 4-42 0,2 1-93 16,-5 3-32-16,2 0-18 0,-7 8-33 0,7-12-33 15,-7 12-26-15,7-12-33 0,-7 12-19 16,6-7-17-16,-6 7-10 0,0 0-7 0,0 0-7 16,0 0-8-16,18 5-3 0,-18-5-3 0,14 14-12 15,-9-5-1-15,0 1 10 0,2-1-10 16,-2 5 2-16,0-2-2 0,-1 1 5 0,-2-1 0 0,1 1-6 15,-2-1 2-15,-1 1-7 0,-1-2-9 0,-2-1-15 16,2 2-13-16,-3-3-16 0,4-9-26 16,-7 13-3-16,7-13-17 0,-7 9-26 0,7-9-6 15,0 0-6-15,0 0 29 0,-18-3-5 0,18 3 22 16,-9-16-17-16,4 1 48 0,1-2-5 0,0-3 47 16,1-3 9-16,-1-1 45 0,1 1 25 0,1 2 27 15,-1 2 31-15,2 4 2 0,0 1 5 0,-2 3 3 16,3 11-24-16,-2-17-20 0,2 17-16 0,-4-9-15 15,4 9-11-15,0 0-7 0,-13 3-4 0,4 5-7 16,0 3-3-16,-3 4-3 0,1 2 1 0,-1 3-8 16,-1 3-14-16,0 4 1 0,1 0 11 0,-1-1-1 15,3 1-4-15,1 2-6 0,0-7-13 0,4 0-51 16,0 0-74-16,4-4-88 16,-1-5-31-16,4 1-338 0,-1-4-131 0</inkml:trace>
  <inkml:trace contextRef="#ctx0" brushRef="#br0" timeOffset="3267.99">8911 8889 638 0,'0'0'455'16,"9"-5"-119"-16,-9 5-85 0,0 0-50 0,0 0-41 16,0 0-33-16,10 6-26 0,-10-6-4 0,2 10-33 15,-2-10-14-15,2 15-9 0,-2-15-10 16,1 18-3-16,2-7-11 0,3 1-1 0,-3-1-14 15,2-2 0-15,-1 0 11 0,1-1-2 0,3 0-2 16,-8-8 1-16,14 9-2 0,-14-9 0 0,15 6-2 16,-15-6 0-16,19-2-2 0,-10-4-2 15,4-1 0-15,-3-1 0 0,4-4-9 0,-4-3 6 16,-1 0 25-16,-1-3 2 0,0 3 40 0,-3-2-48 16,-3 2 64-16,2 3-44 0,-4 0 56 0,3 2-45 15,-3 10 44-15,0-15-61 0,0 15 39 0,-3-9-59 16,3 9 43-16,0 0-56 0,0 0 45 0,-21 7-52 15,10 2-3-15,0 5 2 0,-2 2 1 0,0 2 3 16,2 2-1-16,-1 3-1 0,-1 3 4 16,5-4-13-16,0 2-24 0,0-4-39 0,4 4-39 15,-1 0-77-15,1 0-58 0,2-5-532 0,2 0-319 16</inkml:trace>
  <inkml:trace contextRef="#ctx0" brushRef="#br0" timeOffset="4443.99">5117 10317 167 0,'0'0'155'0,"0"0"-2"0,0 0-54 0,0 0 112 16,-11-3-25-16,11 3 11 0,0 0-22 0,0 0-25 15,0 0-20-15,-4-12-16 0,4 12-13 0,0 0-5 16,0 0 2-16,-1-12-10 0,1 12 10 0,0 0-5 16,-3-10 34-16,3 10-50 0,0 0 38 0,0 0-53 15,-1-11 41-15,1 11-76 0,0 0 64 16,0 0-63-16,0 0 43 0,-3-9-56 0,3 9 40 15,0 0-55-15,0 0 46 0,0 0-58 0,0 0 47 16,0 0-60-16,0 0 55 0,0 0-48 0,0 0 51 16,0 20-59-16,0-8 5 0,0 7 12 0,0 3 5 15,0 5 0-15,0 2-33 0,0 7 42 16,-4 0-33-16,3 0 39 0,-4-1-35 16,1 1 37-16,0-5-35 0,2-4 38 0,-2-2-5 0,1 0-6 15,1-3 4-15,-1-6-4 0,2-4-4 16,0 1 0-16,-2-3 10 0,3-10 1 0,-1 18 31 0,1-18 17 15,-4 8-11-15,4-8-10 0,0 0-23 0,0 0-1 16,-4-11-2-16,3-2-2 0,0-6-6 16,1-6 4-16,-2-5-3 0,4-7 1 0,-2-4-4 15,2-2 1-15,2-1-8 0,2 1 58 0,1 4-56 16,2 1 4-16,0 4 2 0,1 2-4 0,-2 11 3 16,-2-1-7-16,4 4 8 0,-2 2-2 0,-2 2-5 15,2 5 0-15,1 0 3 0,-9 9 2 0,18-7-5 16,-18 7 1-16,23 2 1 0,-10 3-13 0,3 4 58 15,1 4-50-15,-2 4 4 0,4 4-1 0,-3 4 0 16,-1 4 2-16,-2 0-1 0,-3 7 2 0,0 0-23 16,-1-1 27-16,-4 3-25 0,-1-1 21 0,0 0-7 15,-4-2-33-15,1-6-39 0,-2 0-18 0,1-2-31 16,-3-4-51-16,2-1-37 0,0-4-60 16,-3-4-90-16,0 0-213 0,3-4-106 15</inkml:trace>
  <inkml:trace contextRef="#ctx0" brushRef="#br0" timeOffset="4631">5174 10647 465 0,'-9'-11'536'0,"2"3"-138"15,1 3-138-15,6 5-22 0,-13-13-79 0,13 13 5 16,-6-9-66-16,6 9 18 0,-7-7-57 0,7 7-6 16,0 0 2-16,0 0-37 0,0 0 30 0,0 0-68 15,0 0 63-15,0 0-41 0,18-3 31 16,-18 3-47-16,30 6 40 0,-13-4-43 0,5 4 13 15,0-2-51-15,1 1-12 0,1-2-50 0,-1 3-73 16,0-4-35-16,-5-1-100 0,1-1-183 0,-19 0 25 16</inkml:trace>
  <inkml:trace contextRef="#ctx0" brushRef="#br0" timeOffset="4835">5556 10490 588 0,'3'-14'481'15,"0"2"-107"-15,1-1-93 0,1 4-46 16,-5 9-30-16,4-16-27 0,-4 16-31 0,2-11-30 0,-2 11-32 15,4-9-16-15,-4 9-12 0,0 0-9 0,0 0-12 16,0 0-5-16,19 2 2 0,-19-2-15 16,13 14-1-16,-4-3 6 0,-3 3-8 0,4 0-3 15,0 3-4-15,-1 1 1 0,-2 2-4 0,2-2-6 16,-1-1-15-16,0 3-21 0,2-2-29 0,-3-2-48 16,1-4-30-16,-2-3-51 0,2 1-30 0,0-3-55 15,-8-7 7-15,15 8-231 0,-15-8 33 0</inkml:trace>
  <inkml:trace contextRef="#ctx0" brushRef="#br0" timeOffset="5005">5869 10455 495 0,'6'-22'434'0,"-4"3"-78"16,1 3-24-16,0 2-90 0,-2 2 25 15,0 0-67-15,-1 12 18 0,0-17-87 0,0 17 22 16,0-12-79-16,0 12 31 0,0 0-67 16,0 0 35-16,0 0-54 0,0 0-17 0,-10 5 7 15,5 5-3-15,-1 2 8 0,-1 7-5 0,-2 2-2 16,0-1-3-16,-1 9-1 0,1-1-2 0,-2 2-6 15,3-3-20-15,0-2-37 0,3 0-41 0,1-1-61 16,-2-2-43-16,2 0-121 0,3-6-347 0,0-5-202 16</inkml:trace>
  <inkml:trace contextRef="#ctx0" brushRef="#br0" timeOffset="5391">6018 10435 431 0,'0'0'538'15,"10"-10"-143"-15,-10 10-105 0,4-10-68 0,-4 10-33 16,0 0-47-16,0 0-28 0,0 0-21 16,0 0-19-16,0 0-15 0,0 0-14 0,4 12-10 15,-4-12-9-15,0 17-4 0,0-6-39 0,1 1 38 16,1-1-27-16,-1 1 23 0,0 0-38 0,0 1 40 16,2-2-35-16,1-1 34 0,0 0-35 0,-4-10 31 15,10 12-6-15,-10-12-32 0,9 10 17 0,-9-10-29 16,0 0 33-16,0 0-34 0,21-7 29 0,-13 1-42 15,-1-3 8-15,0-2-6 0,2-2 16 0,-2-7-1 16,-1 1 14-16,-1 0 3 0,-2 2 3 16,0-4 7-16,-1 5 10 0,-2 4 19 0,0-1 33 15,0 13-10-15,-4-18-4 0,4 18 30 0,-4-14-48 16,4 14 34-16,-9-5-39 0,9 5 1 0,0 0-3 16,-22 7-1-16,13 4-6 0,0-1 2 0,-2 5-3 15,3 1-3-15,1 2-1 0,0-1-31 0,1 2 34 16,1 2-32-16,4-3 35 0,1-1-37 0,1 0 39 15,0-1-41-15,4-1 25 0,3 0-43 0,-2-3-3 16,3-2-43-16,4-1-56 0,-3-3-34 16,3-2-31-16,-13-4-86 0,26-3-187 0,-10-1 62 15</inkml:trace>
  <inkml:trace contextRef="#ctx0" brushRef="#br0" timeOffset="5727.99">6337 10440 665 0,'6'-8'435'0,"-6"8"-89"16,9-13-97-16,-9 13-50 0,6-9-41 0,-6 9-34 15,8-7-25-15,-8 7-19 0,0 0-16 0,0 0-20 16,0 0-7-16,18 5-12 0,-18-5 7 0,11 14-6 16,-3-4-7-16,-2 2-6 0,2 0-2 0,-1 1-2 15,1 4-27-15,-1-2 29 0,-2 0-29 0,0 0 31 16,0-2-32-16,-3 0 32 0,1-2-27 0,-2 1 19 16,-1-12-18-16,0 17 32 0,0-17-35 0,0 13 47 15,0-13-29-15,-4 8 35 0,4-8-40 16,0 0 44-16,0 0-35 0,0 0 45 15,-15-1-38-15,15 1 40 0,-6-13-42 0,3 3 31 16,2 1-8-16,1 9-7 0,0-20 0 0,0 6-18 16,1 5-3-16,2-3 7 0,1 1-10 0,-2 0-1 15,2 1 3-15,1 2 0 0,3-1-4 0,-2 3-2 16,-6 6-5-16,13-11-15 0,-13 11-3 0,15-7-17 16,-15 7-14-16,18-4-26 0,-18 4-14 0,18-1-28 15,-18 1-15-15,22-1-43 0,-22 1 0 16,23-2-20-16,-23 2 7 0,25-5-45 0,-9 0-189 15,-1-1 169-15</inkml:trace>
  <inkml:trace contextRef="#ctx0" brushRef="#br0" timeOffset="6045.99">6758 10343 49 0,'0'0'536'15,"10"-11"-145"-15,-10 11-76 0,4-7-61 0,-4 7-52 16,0 0 7-16,1-11-69 0,-1 11 14 0,0 0-58 16,0 0 25-16,0 0-74 0,0 0 38 0,0 0-58 15,-20 7 30-15,15 0-44 0,0 1-3 0,-2 2-1 16,1 2-1-16,-2 2-4 0,2-1 0 15,1 2-1-15,1-1-12 0,0-1 1 0,1 1 21 16,2-2-23-16,1-1 10 0,0 0-17 0,3-3-19 16,-3-8-30-16,6 17-11 0,-6-17-18 0,10 8-22 15,-10-8 1-15,0 0-26 0,23-1 46 0,-12-5 0 16,3-1 42-16,-3-1 5 0,3-2 61 16,-1-2 20-16,1-1 39 0,-5 2 33 0,0 1 24 15,-1 2 12-15,-1 1 6 0,0-1 3 0,-7 8-5 16,9-9-10-16,-9 9-15 0,6-9-21 0,-6 9-22 15,0 0-19-15,10-7-10 0,-10 7-7 0,0 0-6 16,0 0-9-16,0 0-3 0,9 10-3 0,-9-10-9 16,4 13-2-16,-1-3 3 0,-1 1-14 0,-2 2 14 15,3 3-7-15,-2 2-28 0,-1-1-50 0,0 1-46 16,0 3-82-16,0-1-63 0,-4-4-156 0,4 2-251 16,-5 0-201-16</inkml:trace>
  <inkml:trace contextRef="#ctx0" brushRef="#br0" timeOffset="8899">7384 10372 343 0,'0'0'489'0,"0"-14"-146"16,0 14-68-16,-2-8-79 0,2 8-42 15,-6-7-34-15,6 7-28 0,-7-8-10 0,7 8-10 16,0 0-11-16,-19-3-16 0,19 3-7 0,-25 8-4 15,11 0-21-15,-5 4 16 0,1 5-26 0,-2 4 22 16,-1-1-25-16,5 4 20 0,-1 2-24 0,3-1 12 16,0 4-12-16,5-9 18 0,0 2-23 0,3-1 28 15,2-5-29-15,3 1 20 0,1-3-18 0,1-3 19 16,2 1-20-16,1-3 20 0,4-1-21 0,-8-8 23 16,16 2-23-16,-16-2 13 0,23-7-21 0,-7-3 33 15,0-4-23-15,0-3 30 0,2-3-8 0,-1-1 38 16,-2-1 1-16,-2 1-1 0,-3 3 13 0,-1 2 10 15,1 1-5-15,-2 3-6 16,-2 4-7-16,-2-1-11 0,-4 9-12 0,9-13-9 16,-9 13-6-16,5-7-14 0,-5 7 5 0,0 0 2 15,12 9-2-15,-7 5-6 0,-1 8-2 0,2 4 6 16,-2 8-33-16,0 2 34 0,-2 5 1 0,2 5-3 16,-4 0-2-16,3 3-1 0,-2 1 51 0,0 1-57 15,-1 0 48-15,0 2-59 0,-1 8 2 0,0-11 0 16,-2 1 4-16,-1-3 1 0,-1-4 3 0,1 2-6 15,-3-4 3-15,-1-5 8 0,0-2 3 0,-1-4-3 16,-1-2 2-16,4-7 7 0,-1-3 23 0,-2-1 26 16,3-6 29-16,-2 1 20 0,2-5 1 15,-2-3 20-15,8-5-13 0,-18 8-20 0,18-8-17 16,-21-5-10-16,5-6-14 0,0-2-8 0,-2-9-11 16,0-6-11-16,1-5-10 0,3-4-5 0,0-1-7 15,4-5 34-15,4 1-46 0,-1-2 38 0,7 1-55 16,-1 2-11-16,1 2-25 0,2 2-17 0,4 1-33 15,-1 2-33-15,2 1-33 0,3 1-5 0,2 3-32 16,2 1 1-16,4 1-30 0,1 0-29 0,4-1-15 16,-1 1-80-16,5 0-198 15,0-2-82-15</inkml:trace>
  <inkml:trace contextRef="#ctx0" brushRef="#br0" timeOffset="9266">7739 10369 485 0,'4'-9'450'0,"-4"9"-117"0,0 0-77 16,0 0-69-16,1-9-38 0,-1 9-36 0,0 0-16 16,0 0-12-16,0 0-18 0,0 0-17 0,0 0-12 15,0 0-4-15,0 0-6 0,-2 9-23 0,2-9 16 16,1 20-21-16,-1-8 18 0,1 2-20 0,1-1 16 16,0 3-31-16,1 0 25 0,-1 0-11 0,2-5 22 15,-1 1-16-15,-2-2 8 0,3-2-20 16,-4-8 22-16,8 14-20 0,-8-14 23 15,7 8-22-15,-7-8 20 0,0 0-24 0,17-4 10 16,-17 4-16-16,13-12 32 0,-7 3-26 0,2-3 31 16,-2 0-25-16,-1-2 27 0,2-2 3 0,-3-2 2 15,-1 3-2-15,0-2-2 0,-2 2 8 0,2 3 46 16,-3 12-50-16,1-19 0 0,-1 19-5 0,-1-12-6 16,1 12-4-16,0 0-2 0,0 0-10 0,0 0 0 15,-23 12 8-15,12 5-4 0,-1 0-39 0,-1 9 46 16,-1 6-36-16,1-3 39 0,1 3-36 0,1 2 36 15,3-3-38-15,3 1 37 0,3-7-41 0,2 0 13 16,2-4-13-16,5 1-52 0,2-6-28 16,5-3-35-16,1-5-67 0,7-1-25 0,-2-7-68 15,7-3-184-15,6-6 65 0</inkml:trace>
  <inkml:trace contextRef="#ctx0" brushRef="#br0" timeOffset="9895.01">8433 10133 559 0,'3'-12'448'16,"-3"-2"-140"-16,-2 3-34 0,1-1-88 0,-1 4-3 16,2 8-59-16,-8-16 12 0,8 16-39 0,-8-10-6 15,8 10-5-15,-10-6-24 0,10 6-18 0,0 0 1 16,-20 7-10-16,11 0-9 0,-3 9-6 16,-2-1 1-16,4 6-4 0,-4 4-2 0,1 6 44 15,-1 0-54-15,4 3 3 0,-2-1-2 0,2 2 0 16,4-2 1-16,-1 1-35 0,3-2 40 0,3-5-37 15,1-1 38-15,4-2-38 0,0-2 43 0,2 0-45 16,4-5 48-16,2-2-5 0,1-1-7 0,3-6-12 16,1-4-9-16,2-1-7 0,4-6 5 0,1-2-10 15,7-6-31-15,-2-1-9 0,1-5 50 0,-1-1 2 16,-1-3 2-16,1-1 0 0,-4-2 1 0,-2 0 10 16,0 0-5-16,-5-1 41 0,-2 2-25 15,-4 5 47-15,-2 2-36 0,-3 1 10 16,-2 4 5-16,-1 0 1 0,-4 11-4 0,2-15-3 15,-2 15-7-15,-5-12 0 0,5 12-5 0,-9-5-5 16,9 5 5-16,0 0 43 0,-28 2-65 0,17 4 53 16,-5 1-55-16,-3 3 46 0,4 2-54 0,-2 4 1 15,-1 2 2-15,0 3 2 0,5-4-1 0,1 2 4 16,0-2-2-16,3 4 3 0,2-5 1 0,3 1-6 16,1-2 1-16,1-1 7 0,2-4-7 0,2 1 0 15,2-1 7-15,1-1-5 0,-5-9-7 0,19 8-46 16,-19-8 44-16,26-2-44 0,-9-3 36 0,3-4-3 15,2-1 3-15,2-7 5 0,-2 0 4 0,2 2 2 16,-4-4 0-16,-4 4-3 0,-1 1 56 16,-1 0-56-16,-4 3 32 0,-1 2 61 0,-2 0-44 15,-1 3 47-15,-6 6-57 0,10-9 41 0,-10 9-59 16,8-7 44-16,-8 7-53 0,0 0 0 0,0 0 0 16,0 0-1-16,0 0 1 0,1 14-4 0,-1-14 1 15,-5 19 5-15,2-7-1 0,2-1-9 0,-4 3 3 16,4-2 0-16,0 2-18 0,1-2-58 0,1 1 17 15,3-3-43-15,-1-1-4 0,4 1-20 16,1-3-48-16,-8-7-16 0,20 4-31 0,-20-4-24 16,28-4 7-16,-9-4-202 0,2-1 135 15</inkml:trace>
  <inkml:trace contextRef="#ctx0" brushRef="#br0" timeOffset="10232.01">9029 10369 719 0,'14'-17'241'0,"-3"3"5"16,3-3 1-16,-5 3-33 0,-1 1-17 0,-3 4 35 15,3 1-61-15,-3 0 34 0,-5 8-80 0,6-11 18 16,-6 11-78-16,7-7 32 0,-7 7-67 0,0 0 38 15,7-8-60-15,-7 8 44 0,0 0-54 0,0 0 47 16,12 8-55-16,-12-8 45 0,6 10-45 0,-6-10 37 16,9 15-53-16,-4-6 56 0,0 3-51 0,-1-3 52 15,0 1-61-15,0 0 11 0,-2 2 3 0,1-3 8 16,-3-9-7-16,4 19 2 0,-4-19 3 0,1 15 0 16,-1-15 0-16,2 11 0 0,-2-11 2 0,0 0-1 15,-2 13-6-15,2-13-11 0,0 0 1 16,0 0 9-16,0 0 8 0,-11-5-4 0,11 5 3 15,-7-15 46-15,3 4-48 0,0-3 43 0,2 1-44 16,-2 1 46-16,2 0-35 0,-1-1 53 16,0 4-45-16,3 9 47 0,-2-16-53 0,2 16 41 15,-4-12-60-15,4 12 48 0,0 0-29 0,-6-8 27 16,6 8-57-16,-11 6 61 0,5 0-53 0,-3 7 4 16,-4 2 2-16,2 3 4 0,-3 3 0 0,0 4 2 15,0 0 2-15,0 2-35 0,2-1 44 0,-2 0-40 16,6-6 25-16,2 3-58 0,-2-4-3 0,6-3-55 15,-3 1-68-15,3-6-27 0,2-11-69 0,4 13-282 16,-4-13-103-16</inkml:trace>
  <inkml:trace contextRef="#ctx0" brushRef="#br0" timeOffset="10570.02">9403 10249 35 0,'9'-7'614'0,"0"1"-228"0,-9 6-91 0,13-6-74 16,-13 6-50-16,0 0-30 0,0 0-16 0,18 4 9 15,-18-4-44-15,8 9 11 0,-8-9-77 16,8 15 60-16,-4-5-49 0,0-1-10 0,0 3 2 16,1-2-7-16,1-2 2 0,-1 2-12 0,2-2-48 15,-1-1 56-15,4 1-1 0,-2-4-4 16,-8-4-5-16,18 7 0 0,-18-7 1 0,20 0-15 16,-20 0 0-16,27-8 10 0,-14 0 32 0,1-1-49 15,0-1 37-15,-1-3-26 0,-3 0 27 0,0-2-25 16,-1 0 1-16,-5 3 10 0,1-2 14 0,-2 2 12 15,-3 12-13-15,1-17 9 0,-1 17-4 0,-4-12-6 16,4 12-4-16,-8-7-3 0,8 7-10 0,-17 4 1 16,4 3 46-16,-4 4-54 0,1 3 48 0,-5 3-59 15,3 2 49-15,2 4-49 0,-1-1 1 0,3 3 8 16,0 0-8-16,2 2-14 0,5-6-27 0,-2 3-55 16,3-2-74-16,-1-1-103 0,3 0-400 0,2-5-212 15</inkml:trace>
  <inkml:trace contextRef="#ctx0" brushRef="#br0" timeOffset="106266.11">5127 12335 638 0,'0'0'463'0,"-2"-10"-105"0,2 10-82 16,-4-9-28-16,4 9-41 0,0 0-15 0,-4-8-2 15,4 8-41-15,0 0-48 0,-11 5-12 0,11-5-29 16,0 0 9-16,-8 9-17 0,8-9-33 0,-5 7 15 16,5-7-32-16,-4 18 28 0,3-6-8 0,-1 9-6 15,0 3-3-15,2 1 3 0,0 1-6 0,0 3 40 16,0 2-51-16,4 4 47 0,-3 1-62 0,2 0 1 15,-1-8-7-15,1-2-20 0,1-2-15 0,-1 2-8 16,3-5-33-16,-2-1 41 0,2-5-36 0,-2-1 18 16,-2-3-23-16,2-2 30 0,-4-9 5 0,8 10 15 15,-8-10-18-15,0 0 4 0,0 0 0 16,15-8 15-16,-11-6 10 0,-3-3 6 16,3-8 12-16,-1-4 5 0,-3-11 6 0,0-2 1 15,-2-4 2-15,1-2 31 0,1-2 2 0,0-2 16 16,0 2-18-16,3 0 16 0,-1 3-17 0,5 3 29 15,0 2-2-15,1 4 1 0,-1 5-3 0,4 3 0 16,-5 7-9-16,2 4-15 0,-2-1-7 0,1 8-3 16,0 2-4-16,0 2-3 0,-7 8-9 0,11-7 9 15,-11 7 0-15,13 3-2 0,-7 6-33 0,2 3 45 16,-3 6-33-16,-1 3 37 0,0 6-37 0,-4 1 36 16,-3 7-36-16,1-1 34 0,-3 4-35 0,1-3 26 15,-3-1 5-15,2-2-11 0,1-5-1 16,1-2 9-16,0-3-3 0,0-4-4 0,2 0-3 15,1-4 2-15,1-2 0 0,2 1 0 0,3-3 0 16,-2 1 0-16,5-2-1 0,0 0 5 0,5-2-8 16,0 0 1-16,4 2 0 0,0-4-1 0,1 3-1 15,0-1-8-15,-1-2 1 0,0 4 12 0,0-2-6 16,-1 1 51-16,-3 0-54 0,-2-1-1 16,0 2 1-16,-1 1 2 0,-2-1 1 0,-2 3 4 15,-1-2 5-15,-3 1 11 0,0 2 6 0,-1-1 2 16,-6 3-3-16,0 1-2 0,-1 2-37 0,-4-1 37 15,-4 1-35-15,2 0 33 0,-3-2-41 0,-3-1 35 16,2 2-28-16,-3-5 30 0,0-1-58 16,3-2 7-16,-2-3-56 0,17-6-37 0,-22 7-65 15,22-7-84-15,-23-6-391 0,14 1-197 0</inkml:trace>
  <inkml:trace contextRef="#ctx0" brushRef="#br0" timeOffset="107033.11">5515 12542 561 0,'0'0'440'0,"11"-9"-101"0,-11 9-83 16,10-7-60-16,-10 7-45 0,0 0-30 0,12-8-21 15,-12 8-17-15,0 0-6 16,0 0-12-16,13 4-13 0,-13-4-7 0,10 8-9 16,-10-8-8-16,9 11-16 0,-3-4 6 0,1 1-6 15,-2 0 35-15,4-1-53 0,-3 2 37 0,0-3-32 16,2 1 34-16,0 1-42 0,-2-1 30 0,-6-7-33 15,13 9 31-15,-13-9-31 0,13 5 29 0,-13-5-28 16,0 0 30-16,19 0-32 0,-19 0 34 0,15-10-35 16,-8 3 6-16,-1 0 2 0,-1-1 2 0,0-2 4 15,-2-2 9-15,-1 3 9 0,0-2 7 0,-2 11 8 16,0-19 7-16,-2 8-1 0,2 11 4 0,-4-14-4 16,4 14-8-16,-6-12-12 0,6 12 1 0,-9-7-4 15,9 7-5-15,0 0-8 0,-15 7-2 16,5 0 8-16,1 2-4 0,1 4-7 0,-2 3-1 0,1 3 52 15,1 0-60-15,3-1 5 0,1 4-4 16,-1-5-10-16,5 2-21 0,0-2-17 0,3-2-17 16,3 0-23-16,0-1-13 0,2-4-1 0,5-1-23 15,-2-4-29-15,-11-5 15 0,30 3-14 0,-11-6 22 16,1-3-11-16,2-2 51 0,1-2-6 16,0-5 28-16,0-2 69 0,-1 1 11 0,-5 2 63 15,-1-2 4-15,-2 0 32 0,0 2 6 0,-2 0 6 16,-1 0 14-16,-3 2-21 0,0 4 17 0,-3-1-14 15,2 3-14-15,-7 6-18 0,9-11-15 16,-9 11-13-16,8-9-20 0,-8 9 4 0,9-5-8 16,-9 5-4-16,0 0-4 0,23-1-2 0,-23 1-2 15,19 3-2-15,-7 2-3 0,0 1-1 0,-2-2-1 16,2 4-1-16,1 1 0 0,-3-2-1 0,-1 2 0 16,0 0 1-16,-4-1-2 0,0 2 37 0,-1-2-53 15,-4-8 56-15,3 19-49 0,-3-19 0 0,-6 19 0 16,3-9 1-16,-4-2 3 0,1 1 2 0,-3-3-2 15,0 1 0-15,9-7 1 0,-18 8-10 0,18-8-20 16,0 0-12-16,-21-1-24 0,21 1-8 0,-13-11 2 16,7 1-9-16,1-4 4 0,3-3 20 0,-1 1 7 15,2-1 20-15,-1-1 7 16,2 1 27-16,0 1 30 0,0 3 9 0,0-1 40 16,0 5-30-16,0 9 37 0,0-19 9 0,0 19-51 15,-1-13 27-15,1 13-44 0,0 0 28 0,-6-10-11 16,6 10-1-16,0 0-6 0,-13 10-5 0,7-1-4 15,-3 4-7-15,-1 4-8 0,-2 3 48 0,-1 5-55 16,2 2 43-16,-3 2-56 0,0 0-1 0,2 3 0 16,-2 1-11-16,5-2-33 0,-1-1-17 0,0-1-53 15,5-5-72-15,-1-4-128 0,3-3-66 16,3-2-171-16,0-15-65 0</inkml:trace>
  <inkml:trace contextRef="#ctx0" brushRef="#br0" timeOffset="107255.11">6318 12143 768 0,'6'-11'578'0,"-3"2"-157"15,-3 9-98-15,8-12-72 0,-8 12-56 0,0 0-52 16,4-10-29-16,-4 10-15 0,0 0-16 0,0 0-13 16,0 11-12-16,0-11-10 0,-2 21-40 0,2-7 21 15,-1 6-21-15,2 5 21 0,-1 1-30 0,-1 4 24 16,1 6-9-16,0 2-7 0,-1-1-21 15,-2 4-44-15,1-3-2 0,-1-1-86 0,2-1-77 0,0-6-56 16,0-4-110-16,1 0-218 0,0-7-139 16</inkml:trace>
  <inkml:trace contextRef="#ctx0" brushRef="#br0" timeOffset="107405.1">6315 12554 575 0,'-3'-11'610'0,"3"11"-146"0,-4-16-112 16,4 16-64-16,-5-12-54 0,5 12-56 0,-5-10-35 15,5 10-24-15,0 0-29 0,-4-13-22 0,4 13-6 16,0 0-17-16,0 0 0 0,0-11-20 16,0 11-16-16,0 0-31 0,14-5-49 0,-14 5-34 15,22-4-77-15,-5-1-83 0,5-1-106 16,4 0-301-16,7-3-201 0</inkml:trace>
  <inkml:trace contextRef="#ctx0" brushRef="#br0" timeOffset="108372.11">7185 12150 377 0,'0'0'447'0,"1"-18"-122"16,-1 18-25-16,-1-18-85 0,-3 8-5 0,0-1-24 15,-2 1-24-15,1 3-10 0,-3-1-16 16,0-1-9-16,-2 4-15 0,1-1-10 0,0 0-13 16,9 6-13-16,-23-3-10 0,23 3-13 0,-23 0-11 15,9 4-9-15,-4 4-4 0,-1 6-18 16,1 4-17-16,-2 4 27 0,-1 3-26 0,3 3 19 16,2 3-21-16,0 1 24 0,1 1-25 0,4 2 26 15,0-2-1-15,1 1-9 0,5-2 4 0,1-3 0 16,4-3 45-16,0 3-71 0,4-4 31 0,1 0-60 15,4-2 37-15,4 0-74 0,3 0-5 0,4-6-2 16,3-2-14-16,0-4-12 0,2-6-19 0,6-3-2 16,-1-4-7-16,9-3 13 0,-1-6 25 0,1-3 12 15,0-2 36-15,-2-1-2 0,4-9 25 0,-9 6 11 16,-1-3 35-16,-4 0 28 0,-3-1 10 0,-4 3 36 16,-3-1-6-16,-4 5 31 0,-4 0-40 0,-6 5 49 15,0-1-12-15,1 2-3 0,-4 11-2 16,-1-17-9-16,1 17-10 0,-7-15-8 0,7 15-14 15,-13-11-21-15,13 11-2 0,-19-7-23 0,19 7 16 16,-24 1-27-16,10 2 15 0,-3 4-22 16,1 1 8-16,-4 2-15 0,4 3 23 0,2 2-24 15,-1-1 19-15,2 5-3 0,2 0-3 0,0 0-7 16,5 2-2-16,-1 0-7 0,5-1-16 0,-1-2-17 16,3-2 37-16,3 0-59 0,2-3 47 0,1 3-54 15,2-6 8-15,3 2 48 0,2-7-45 0,0 0 48 16,-13-5-33-16,28 0 42 0,-14-2-43 0,6-4 54 15,-3-3-35-15,2-1 4 0,-2-2 8 0,-1-4 7 16,-1 2 6-16,-1-1 10 0,-3-2 15 16,0 0 16-16,-1 0 10 0,-4 4 7 0,-1-3-19 15,-1 6 35-15,2 0 5 0,-2 1-2 0,-4 9-7 16,5-15-14-16,-5 15-11 0,4-10-16 0,-4 10-21 16,0 0 14-16,0 0-19 0,0 0 16 0,0 0-3 15,0 0-5-15,3 12-2 0,-5 0-10 0,1 0-17 16,0 2-23-16,-1 3-28 0,1-1-30 0,1 2-19 15,3 0-23-15,-2-3-71 0,3 0-59 0,1-2-19 16,4-3-45-16,1 0-199 0,-1-6-35 16</inkml:trace>
  <inkml:trace contextRef="#ctx0" brushRef="#br0" timeOffset="108750.11">7884 12322 334 0,'7'-17'559'0,"0"3"-76"0,-2 4-141 0,-1 0-28 16,1 1-80-16,-5 9-14 0,6-14-62 0,-6 14-23 15,4-10-50-15,-4 10 4 0,0 0-42 0,5-8 11 16,-5 8-35-16,0 0 21 0,0 0-32 0,8 10 19 16,-8-10-25-16,9 17 15 0,-7-6-31 0,2 4 31 15,0 2-30-15,-1 0 27 0,-1 0-31 0,1 0 28 16,-2 3-8-16,-2-3-3 0,1 1-6 0,-3 0-8 16,1-2-8-16,-2-1-3 0,0 2-10 0,-1-5-4 15,1-1-16-15,-2-1 0 0,0-2 14 16,6-8-7-16,-10 9 0 0,10-9-13 0,0 0-7 15,0 0-14-15,-16-7 26 0,16 7-4 16,-5-19-2-16,2 3 10 0,2-3 35 0,1-3-7 16,-2-3 42-16,2 1-9 0,2 0 54 0,-2 4-35 15,0 3 61-15,-2 1-18 0,1 4 37 0,1 0-23 16,0 12 11-16,-2-18-36 0,2 18 9 0,-6-12-36 16,6 12 11-16,0 0-22 0,0 0 14 0,-25 7-25 15,14 3 12-15,-5 5-23 0,0 4 9 0,-3 3-14 16,2 2 17-16,-1 0-2 0,0 5-6 0,0-4-7 15,3 3-40-15,2-1 3 0,0-1-82 0,4-4-29 16,4 0-99-16,0-2-66 0,2-6-441 16,5-2-276-16</inkml:trace>
  <inkml:trace contextRef="#ctx0" brushRef="#br0" timeOffset="109108.12">8199 12242 471 0,'13'-12'653'0,"-5"4"-170"15,-2 2-122-15,-6 6-71 0,10-11-60 0,-10 11-57 16,8-8-48-16,-8 8-25 0,0 0-20 0,0 0-8 16,0 0-14-16,0 0-36 0,0 0 19 0,14 9-37 15,-14-9 27-15,4 17-33 0,-1-7-5 16,-1 0 31-16,2 3-9 0,1-3-21 0,-1 0-17 16,1 0-33-16,0 0 8 0,2-2 1 0,-7-8 0 15,13 11 2-15,-13-11-5 0,16 3-8 0,-16-3-17 16,18-3 22-16,-9-2-16 0,-2-1 30 0,5-5-2 15,-4 0 27-15,-2-3-20 0,-1 1 33 0,0-2-8 16,-2-2 51-16,-2 2 8 0,-2 3 5 0,-1 0 4 16,-3 0 2-16,2 2-4 0,-5 3-4 0,0-1-1 15,8 8-5-15,-23-4-1 0,23 4-4 16,-31 5-4-16,11 5-27 0,-2 4 20 0,1 5-36 0,0 3 23 16,1 0-21-16,1 3 24 0,1-1-28 15,4 2 24-15,2 1-28 0,3-6 26 16,4 4-8-16,1-4-30 0,4-3-28 0,0 0-13 15,5 0-30-15,3 0-41 0,2-2-82 0,2-1-69 16,-2-6-110-16,8 0-164 0,-3-4-73 0</inkml:trace>
  <inkml:trace contextRef="#ctx0" brushRef="#br0" timeOffset="109720.11">5276 13307 504 0,'-21'2'517'0,"3"-2"-167"0,0 3-71 0,18-3-55 16,-29 2-73-16,29-2-1 0,-23 3-69 0,23-3 21 0,-17 3-21 15,17-3-15-15,0 0-45 0,-17 4 28 16,17-4-62-16,0 0 55 0,0 0-34 0,0 9 32 15,0-9-3-15,21 10-3 0,2-5 1 0,3 0 0 16,16-3-7-16,3 1 0 0,7-3 13 0,17-3-14 16,9-1 4-16,0-1 8 0,9-3-25 15,5-1 31-15,9-2-31 0,23 0 28 0,-2-1-35 16,1 0 39-16,1 0-8 0,0-2-23 0,3 0 15 16,-1 3-24-16,1-1 17 0,-6 0-19 0,-20 2 16 15,1 2-28-15,20-6 21 0,-25 5-18 16,2-1 22-16,-5 0-25 0,-2 1 22 0,-6 1-23 15,-5 1 23-15,-3 2-21 0,-8 0 21 0,-6-2-25 16,-15 2 22-16,-6 4-20 0,-1-3 21 0,-11 3-18 16,-3-2 22-16,-5 2-32 0,-5-1 22 0,-18 2-16 15,28 0 22-15,-28 0-20 0,22-2 32 0,-22 2-13 16,0 0 24-16,23-3-19 0,-23 3 17 0,0 0-16 16,0 0 17-16,20 0-18 0,-20 0 2 0,0 0-34 15,0 0-18-15,0 0-66 0,0 0 5 0,12-3-59 16,-12 3-46-16,0 0-70 0,-10-6-128 0,10 6-264 15,-13-3-190-15</inkml:trace>
  <inkml:trace contextRef="#ctx0" brushRef="#br0" timeOffset="128671.11">14348 8192 302 0,'0'0'519'0,"0"0"-155"0,0 0-73 0,0 0-84 15,0 0-39-15,0 0-36 0,0 0-25 0,0 0-23 16,0 0-25-16,0 0-2 0,0 0-5 0,0 0-10 16,-6 9-1-16,6-9 2 0,-3 20-9 0,1-5-5 15,-1 7-3-15,1 2 0 0,-2 2-4 16,1 2-12-16,-1 7 9 0,2 1 31 0,-1-1-50 15,-3 1 43-15,3 2-37 0,2-1 35 0,-3 2-41 16,2-1 36-16,-1-1-43 0,1 1 45 16,-1-2-50-16,2-1 0 0,-2-5 4 0,3-1-7 15,-1-2 54-15,0 1-52 0,1-3 2 0,-2-1-7 16,4-6-21-16,-2 0-87 0,1-4-96 0,-1-3-55 16,0-11-339-16,4 16-149 0</inkml:trace>
  <inkml:trace contextRef="#ctx0" brushRef="#br0" timeOffset="129061.11">14755 8840 595 0,'0'0'571'0,"0"0"-188"16,0 0-48-16,-3-12-125 0,3 12 14 0,0 0-95 15,0 0 21-15,0 0-83 0,0 0 35 0,0 0-64 16,-15 3-4-16,15-3-8 0,-8 12-22 0,3-5 9 16,-1 5-3-16,-1 2 3 0,-2 3 0 0,3 4-2 15,-3-2-3-15,1 4-1 0,-2-1-3 0,1 7-3 16,-1-4-6-16,2-1-25 0,1-3-37 16,0 1-56-16,3-4-92 0,0-2-81 0,3-5-349 15,1 0-176-15</inkml:trace>
  <inkml:trace contextRef="#ctx0" brushRef="#br0" timeOffset="129579.11">15326 8342 556 0,'-4'-7'398'0,"4"7"-78"0,-9-15-74 0,9 15-45 15,-8-12-17-15,8 12-24 0,-5-9-21 0,5 9-22 16,-5-9-18-16,5 9-17 0,0 0-17 0,-2-13-16 15,2 13-12-15,0 0-7 0,0 0-6 0,2-8-5 16,-2 8-4-16,0 0-3 0,0 0-12 0,24 1 10 16,-24-1-6-16,18 8 0 0,-6 0 1 0,-2 4 0 15,-1 0-2-15,1 3 0 16,-2 2 0-16,-2 2-1 0,-2 3-8 0,-3-4 2 16,-1 3 64-16,-1 1-66 0,-1 2 47 0,-1-1-52 15,-2-3 43-15,0 2-42 0,-2 2 45 0,1-5-42 16,1-1 51-16,-2 2-45 0,4-7 48 0,-4 2-44 15,2 0 52-15,0-5-55 0,3 1 50 0,-1 0-55 16,3-11 51-16,-7 16-57 0,7-16 49 0,-2 14-54 16,2-14 50-16,-4 12-52 0,4-12 55 0,3 10-60 15,-3-10 54-15,2 9-48 0,-2-9 55 0,11 6-63 16,-11-6 56-16,17 2-52 0,-17-2 29 0,27-1-81 16,-9 0-11-16,5-4-87 0,4 2-66 0,4-4-93 15,2-2-52-15,0 1-184 0,3-1-86 16</inkml:trace>
  <inkml:trace contextRef="#ctx0" brushRef="#br0" timeOffset="129960.12">16362 8675 826 0,'0'0'643'0,"-4"-10"-228"15,4 10-31-15,0 0-132 0,-5-12-20 0,5 12-100 16,0 0 14-16,0 0-71 0,0 0 30 0,0 0-57 16,0 0 48-16,-14 6-14 0,9 3-59 0,1 6 41 15,-5 3-51-15,-1 3 37 0,0 7-55 16,-2-1 44-16,0 3-52 0,-1 2 44 0,-1-2-53 16,0 4 41-16,0-2-97 0,1-1 2 0,1-3-95 15,2 2-89-15,5-6-110 0,0-7-426 0,4-2-342 16</inkml:trace>
  <inkml:trace contextRef="#ctx0" brushRef="#br0" timeOffset="130483.11">17049 8335 252 0,'2'-13'556'16,"-2"1"-177"-16,1 0-71 0,0-1-68 0,1 2-46 16,0-2-37-16,1 2-25 0,-2 1-20 0,4-2-18 15,-5 12-9-15,5-14-52 0,-5 14 26 16,10-13-14-16,-10 13-11 0,12-7-6 0,-12 7-16 15,0 0-1-15,24 1 7 0,-24-1 0 0,17 10-3 16,-9-1 0-16,-2 0 1 0,-2 1 1 16,-3 2-3-16,0 1 3 0,-2 3 1 0,-4 3-1 15,-3 2 0-15,-2-2-5 0,-3 0 8 0,-3 3 48 16,2-6-64-16,-3 5 51 0,4-4-58 0,-2-3 51 16,5 0-57-16,-1-5 47 0,3-1-54 0,3 1 36 15,5-9-44-15,-10 12 60 0,10-12-61 0,-1 11 58 16,1-11-49-16,5 12 51 0,3-5-57 0,5 0 49 15,1-2-51-15,4 4 52 0,1-2-53 0,3-1 46 16,-1 3-51-16,1-2 58 0,-3 3-56 0,2-2 54 16,-5 1-49-16,2 0 49 0,-3 1-46 0,-3 0 46 15,-2 0-49-15,-1-1 51 16,0 1-39-16,-4-1 68 0,-2 1-35 0,-2 2 60 16,-1-12-65-16,-1 24 66 0,-4-12-58 0,-3 6 41 15,-3-2-59-15,-2-1 46 0,-4 1-58 0,3-2 49 16,-4-1-60-16,-1 0 53 0,-1-1-55 0,0-3 30 15,2-1-94-15,-1 1-7 0,5-6-105 0,14-3-117 16,-23 0-98-16,23 0-359 0,-16-7-292 0</inkml:trace>
  <inkml:trace contextRef="#ctx0" brushRef="#br0" timeOffset="130703.11">17554 8687 361 0,'0'0'585'16,"22"2"-124"-16,-22-2-172 0,18 1-19 0,-18-1-94 16,14 6 6-16,-14-6-65 0,12 7 52 0,-12-7-73 15,8 12 50-15,-8-12-66 0,7 15 46 0,-6-4-87 16,2 1 56-16,-2 0-67 0,0 1 42 0,-2 6-64 16,0 0 46-16,-2 2-74 0,-1 2 4 0,-1 1-101 15,3 0-65-15,-5 0-125 0,2 0-492 0,0-2-348 16</inkml:trace>
  <inkml:trace contextRef="#ctx0" brushRef="#br0" timeOffset="132012.1">18189 8296 53 0,'0'0'399'0,"0"0"-86"0,-3-13-71 15,3 13-15-15,-3-11-18 0,3 11-60 16,-4-14 7-16,4 14-42 0,-1-15 4 0,1 15-8 15,-3-15-5-15,3 15 0 0,-2-12-2 0,2 12-8 16,-3-11-13-16,3 11-11 0,0 0-2 0,-1-13-23 16,1 13-1-16,0 0-8 0,-4-9-3 0,4 9-4 15,0 0-6-15,0 0-2 0,-1-8-3 0,1 8-2 16,0 0 0-16,0 0-7 0,0 0-6 0,0 0 7 16,-1-10 8-16,1 10 2 0,0 0 6 0,0 0-2 15,0 0 3-15,0 0-4 0,0 0 8 16,0 0 8-16,0 0 0 0,0 0-2 0,0 0-8 15,-3-9-3-15,3 9 0 0,0 0-3 0,0 0-6 16,0 0-4-16,0 0-7 0,0 0-3 16,0 0 3-16,0 0 0 0,0 0-2 0,0 16-6 15,-1-3 5-15,1 4 1 0,0 7 0 0,0 2-2 16,-1 3-6-16,1 1 7 0,-2 8 38 0,2-4-44 16,0 4 41-16,-1-2-55 0,1-4 55 0,-1-3-52 15,2 1 48-15,-1-1-50 0,1-3 45 0,-1-1-55 16,2-1 54-16,-1-5-51 0,0-1 50 0,0-6-56 15,1 1 58-15,-2-13-49 0,2 18 70 0,-2-18-30 16,2 12 44-16,-2-12-59 0,0 0 51 16,0 0-58-16,0 0 40 0,10-12-5 0,-8-3-2 15,2-7-11-15,1-5-48 0,-1-8 47 16,1 0-58-16,-1-6 7 0,-2-5-2 0,2 0-4 16,-2-2 1-16,0 2 3 0,-1 1 9 0,1 1 6 15,0 5 4-15,-2 2 47 0,0 7-51 0,-1 4 46 16,0 0-46-16,-1 9 47 0,1-3-48 0,0 7 49 15,0 0-56-15,-1 1 55 0,0 3-50 0,2 9 48 16,-4-15-50-16,4 15 49 0,-9-10-55 0,9 10 55 16,0 0-50-16,-17 3 50 0,5 5-56 0,-3 7 9 15,0 1 5-15,0 5 2 0,-3 4 4 16,3 3 0-16,-2-1-1 0,4 1 5 0,-1 1 3 16,5-4 1-16,2-1 0 0,1-5-4 0,4 4 2 15,-1-7-8-15,6 1 24 0,1-3 51 0,2 1-52 16,3 0 33-16,6-3-41 0,2-2 49 15,5-3-55-15,2-2 36 0,3-2-90 0,1-3-31 16,3-1-36-16,3-1-29 0,3 0-33 0,0-2-83 16,-1 1-52-16,-1 2-98 0,-5-3-232 0,3 3-182 15</inkml:trace>
  <inkml:trace contextRef="#ctx0" brushRef="#br0" timeOffset="132250.1">18795 8714 87 0,'0'0'654'0,"0"0"-232"0,0 0-52 0,1 10-135 16,-1-10-3-16,0 0-100 0,0 0 20 0,-1 15-64 16,1-15 18-16,-2 12-55 0,-1-3 30 0,-1 1-50 15,0 3 35-15,-2 3-51 0,0 0 32 0,-1 2-44 16,1 4 41-16,-1-1-51 0,-1 2 36 0,0-1-47 15,0-1-5-15,2 1-77 0,-2-3-65 0,4-2-101 16,-1-3-72-16,4-4-219 0,1-10-68 16</inkml:trace>
  <inkml:trace contextRef="#ctx0" brushRef="#br0" timeOffset="132617.1">19329 8247 83 0,'0'-16'633'0,"0"16"-214"16,-1-12-90-16,1 12-92 0,-8-8-47 16,8 8-45-16,0 0-19 0,-12-5-20 0,12 5-22 15,0 0-12-15,-16 5-10 0,16-5-13 0,-11 10-6 16,11-10-10-16,-7 15-19 0,3-4 8 0,3-1-3 15,1 0-3-15,3 4 0 0,-1-1-6 0,2 3-2 16,4 1-1-16,1 1 0 0,1-2 2 0,0 4 13 16,4-4 43-16,-2 1-46 0,2-1 50 0,-1 0-62 15,-2 0 45-15,2-2-53 0,-3 1 43 0,0-1-49 16,-1-2 45-16,-1-1-58 0,-4 0 58 0,0-2-48 16,-4-9 56-16,1 18-52 0,-5-10 49 0,0 4-8 15,-2 0-52-15,-6-3 48 16,0 2-54-16,-5-3 34 0,-2-1-76 0,-3-1-6 15,3-4-106-15,-2-2-84 0,-2-5-86 0,2-3-312 16,3-2-188-16</inkml:trace>
  <inkml:trace contextRef="#ctx0" brushRef="#br0" timeOffset="132751.1">19343 8239 737 0,'12'-11'660'0,"-1"-2"-230"0,-3 0-35 0,5 1-135 15,-2-2-12-15,2 2-109 0,2-2 21 0,3 0-84 16,-1 2 36-16,1 0-68 0,0 1 36 0,2 3-64 15,3-2 36-15,-1 2-83 0,2 4-7 16,2 0-103-16,-1 4-40 0,3 0-67 16,-2 4-64-16,-2 0-417 0,2 4-254 0</inkml:trace>
  <inkml:trace contextRef="#ctx0" brushRef="#br0" timeOffset="132920.1">19980 8570 382 0,'-3'14'561'0,"2"-4"-187"16,-2 6-62-16,-2-1-104 0,1 1-8 16,-2-1-67-16,2 2 8 0,-1-3-69 0,-1 4 16 15,-1 1-47-15,2-2 23 0,-2 2-48 16,0-1-41-16,3-2-104 0,-1-1-115 0,1 0-395 16,2-4-170-16</inkml:trace>
  <inkml:trace contextRef="#ctx0" brushRef="#br0" timeOffset="133672.1">20582 8183 260 0,'0'0'466'16,"-15"-5"-140"-16,15 5-66 0,-12-3-45 0,12 3-56 15,0 0 0-15,-13-3-54 0,13 3 29 0,0 0-6 16,0 0-14-16,-13-4-16 0,13 4-15 0,0 0-14 16,0 0-17-16,0 0-8 0,0 0-7 0,0 0-4 15,18-6-15-15,-18 6-2 0,33-4 3 0,-7 3 13 16,2-3-12-16,1 2 2 0,8 1 2 16,-1-1 2-16,3-3-5 0,-9 4 0 0,1 0-11 15,-2 0 9-15,-3 0-11 0,-5 1 7 16,-1 1-5-16,-20-1-4 0,30 1 1 0,-30-1-2 15,22 7-3-15,-22-7-2 0,19 10 15 0,-12 0 16 16,-4 1 14-16,0 5 6 0,-3-1 3 0,0 3-5 16,-4 6-8-16,-2 1-3 0,-3 6-10 0,-4 1-3 15,0 2 38-15,-3-1-58 0,0 3 32 0,-3 1-112 16,4-2-42-16,-2 0-132 0,-2 1-133 0,6-4-420 16,2-1-352-16</inkml:trace>
  <inkml:trace contextRef="#ctx0" brushRef="#br0" timeOffset="134616.1">13801 7952 333 0,'0'0'684'0,"0"0"-239"0,0-13-52 15,0 13-120-15,0 0-7 0,-2-11-108 0,2 11 0 16,0 0-88-16,0 0 31 0,0 0-60 0,0 0 39 15,0 0-69-15,0 0 4 0,-6 22-3 0,3-2-2 16,-1 9-3-16,1 8-1 0,1 8-1 16,-2 4-1-16,0 15 2 0,-1 6 6 0,1-1 58 15,2 6-54-15,-1 6 54 0,1-3-47 0,-1 4 46 16,1-3-58-16,-2 0-3 0,0-2 46 16,1-2-56-16,-1-6 48 0,2 0-60 0,-1-6 52 0,2-9-4 15,1-4-22-15,1-6-79 0,1-1 33 16,-1-2-63-16,5-5 22 0,-3-4-64 0,2-6-53 15,-1-2-45-15,2-2-81 0,-2-10-73 0,5 1-179 16,-9-13-89-16</inkml:trace>
  <inkml:trace contextRef="#ctx0" brushRef="#br0" timeOffset="136123.1">13786 8000 309 0,'-14'-1'262'0,"14"1"-96"0,0 0-19 16,0 0-56-16,0 0 6 0,17 0-40 0,-17 0 16 15,30-3-33-15,-5 0 27 0,3 1-20 0,6 0 28 16,3-2-28-16,4 0 15 0,3-3-16 0,0 3-1 16,4-1-10-16,0-2 2 0,2 2-4 0,10 1-9 15,3-2 11-15,-1-1-10 0,6 2 9 16,0-1 6-16,3 4-1 0,5-4-2 16,3-1-6-16,4-1-4 0,4 1-2 0,5-3 8 15,6 0-7-15,25-3-10 0,2 1 0 0,0-3-8 16,-1 2 8-16,4-1 6 0,4-1 8 0,3 3 18 15,3-2 4-15,5-1-6 0,-1 3 20 0,1-2 30 16,4 3-70-16,4-1 4 0,1 0 2 0,-1 3-14 16,1 1-2-16,1-1-2 0,4 1 5 0,3 0-13 15,-3-1-2-15,-2 1 2 0,1 1-1 0,0-2-1 16,2 0-2-16,-2 1-1 0,-2-1 2 16,0 1-1-16,0 0 3 0,2-1-6 0,2 1 15 0,-2 1-11 15,-3 0 3-15,0 4 14 0,-2-4-3 16,4 5-46-16,-3-2 52 0,-3 1-9 0,-3 1 4 15,-2 0-9-15,1-1-40 0,-3 2 31 16,-2 0-23-16,-4-3 35 0,-28 3-1 0,2-1 0 16,-4 2 0-16,3-1-4 0,-6-2-36 0,0 3 42 15,-3 0-38-15,-6 0 31 0,-4 3 0 0,-5-7 11 16,-7 8-5-16,-4-4 3 0,-3 1-3 0,-20 2-3 16,-3-2-1-16,-4 2 8 0,-4-2-10 0,-3 0-27 15,-9-1 22-15,-4 2 5 0,-3-1 2 0,-4-1 1 16,-17 0-2-16,25 2 1 0,-25-2 0 0,22 2-2 15,-22-2 3-15,0 0-11 0,19 0 7 0,-19 0-5 16,0 0 7-16,17 8-1 0,-17-8 0 16,9 10 0-16,-9-10 0 0,5 16-1 15,-3-4-12-15,0 0 12 0,1 2-6 0,-3 5 6 16,2-1 42-16,-1 7-54 0,-1 0 47 0,1 3-48 16,-1 2 43-16,3 4-60 0,-1 6 59 0,-2-2-60 15,3 3 8-15,-2 0 5 0,2 4 1 0,-1 0 4 16,1 1 2-16,-1 2 4 0,2 1 0 0,1-1-7 15,-2 1 60-15,-1 0-60 0,0-3 57 0,0 1-50 16,1-1 51-16,-1-2-51 0,1-1 53 0,-2 1-56 16,1-5 48-16,-1 2-48 0,-1-4 49 0,-1 1-51 15,-1-2 50-15,-3-2-49 0,1-3 59 16,-2 1-57-16,1-8 69 0,-4-1-56 0,0 0 52 16,-1-1-54-16,-2-3 63 0,-1-2-59 0,-3 0 49 15,0-2-57-15,-3-3 48 0,-4 4-62 16,-1-3 55-16,-4-3-57 0,-3 1 52 0,-1-3-63 15,-5 0 57-15,-2-1-53 0,-2 0 52 0,-5-3-55 16,-3 0 43-16,-5-1-47 0,-11 2 39 0,-1-2-32 16,-2-3 50-16,-2 4-51 0,-3-3 54 0,-4 1-55 15,-2-1 51-15,-3-1-55 0,-5 1 1 0,-1 0 9 16,-3 1 51-16,1-2-56 0,-2 2 49 16,-3-2-47-16,-1 0 52 0,-3 1-57 0,-2-1 53 15,-3 2-59-15,-2-2 59 0,0 2-53 16,-1 0 50-16,-4-1-56 0,-25 1 58 0,3 0-55 15,-1 1 54-15,0-1-54 0,1 1 56 0,0 0-59 16,0 1 58-16,-3-2-55 0,-1 1 22 0,-1 0-24 16,2 3 59-16,-3-4-52 0,1 4 52 0,0-4-55 15,0 4 52-15,0-2-59 0,3-1 58 0,4 1-54 16,0-2 57-16,22 3-61 0,-24-4 59 0,26 1-56 16,-2-2 27-16,-1 4-23 0,3-3 53 0,-2 0-55 15,2 0 48-15,1-1-62 0,-1 2 55 0,0-2-55 16,4 0 52-16,1 0-52 0,2 0 54 0,4 0-62 15,4 0 69-15,0 0-52 0,4 0 56 0,1-2-56 16,4 2 56-16,3-1-54 0,3 1 54 16,2-2-52-16,3-2 54 0,4 2-54 15,3 1 49-15,10-4-48 0,4 3 53 0,-2-2-59 16,3 1 60-16,-1 3-51 0,3-3 54 0,-2 0-56 16,3 1 52-16,1 0-57 0,-1 2 57 0,2 0-50 15,-1 0 1-15,0 0 55 0,0 0-63 0,0 2 62 16,1 2-56-16,2-3 55 0,-2 2-55 0,3 1 52 15,0 0-52-15,0 2 52 0,1-3-63 0,1 3 67 16,-2 0-53-16,4-1 48 0,-2 2-52 0,-1-2 58 16,2 2-55-16,-1 0 49 0,-1-2-59 0,3 5 59 15,-2-3-48-15,1 0 48 0,0 1-51 16,1-1 52-16,1 1-52 0,0-2 51 0,1 0-57 16,3 1 60-16,-1-3-53 0,8 1 51 0,0-1-53 15,3-1 52-15,-1 0-57 0,0 2 58 0,1-2-4 16,3 1-1-16,1-2-8 0,-1-1-4 0,2 1-1 15,-1-2 0-15,0 5-2 0,2-4-5 16,-2 0-2-16,2 1-8 0,-2 1 14 0,3-1-3 16,-1-2 0-16,0 3 1 0,3 0-1 0,1-1 0 15,13-2 1-15,-25 3-1 0,25-3-1 0,-23 1 0 16,23-1 1-16,-17 3 0 0,17-3 0 16,0 0 2-16,-18 2-7 0,18-2 2 0,0 0 1 0,0 0-2 15,-19 0 3-15,19 0-2 0,0 0 0 16,0 0-6-16,0 0-4 0,-13 2-16 0,13-2-17 15,0 0-16-15,0 0-24 0,0 0-63 0,0 0 19 16,0 0-56-16,-19 3-47 0,19-3-49 0,0 0-101 16,0 0-224-16,0 0-136 0</inkml:trace>
  <inkml:trace contextRef="#ctx0" brushRef="#br0" timeOffset="139054.1">17926 10135 399 0,'0'0'685'0,"0"0"-125"0,0 0-182 0,-18 0-19 16,18 0-132-16,0 0-17 0,0 0-86 0,-15-3 23 15,15 3-83-15,0 0 41 0,0 0-67 0,0 0 39 16,0 0-60-16,0 0 46 0,0 0-50 16,0 0 66-16,0 0-54 0,0 0 45 0,0 0-64 15,33 1 49-15,-12-1-56 0,7 2 45 16,1-2-54-16,-1 0 47 0,4 2-56 0,-2 0 57 16,0 0-48-16,-2-1 50 0,-1 4-48 0,1-3 50 15,-5 2-54-15,-1 2 47 0,-2 1-5 0,0 2-10 16,-6 1 3-16,-1 3 5 0,-1 3 11 0,-5 1 3 15,-2 2 3-15,-4-1-6 0,-2 1-1 0,-2 6-52 16,-3 7 43-16,-2-2-51 0,-5 2 50 0,2-3-48 16,-1 3 45-16,-3-2-52 0,3-1 26 0,0 0-103 15,0-4-4-15,3-3-106 16,-1 0-9-16,6-3-98 0,-1-5-77 0,1 1-433 0,4-5-403 16</inkml:trace>
  <inkml:trace contextRef="#ctx0" brushRef="#br0" timeOffset="139872.1">18203 9711 292 0,'-17'-6'415'15,"-4"-2"-119"-15,3 2-70 0,-3 0-41 0,0 3-44 16,3-2-25-16,-2 3-14 0,-1 0-13 0,2 2 4 15,-3 0 2-15,-2 3 3 0,1 1 32 0,-1-1-40 16,-2 6 32-16,-3 1-55 0,0 4 30 0,-1 1-52 16,2 4-4-16,1 0 1 0,0 4-8 0,4 3 9 15,-1 0-4-15,1 4-6 0,1 1 51 0,3-1-56 16,3 3 53-16,0 0-52 0,2 2 53 16,1 1-56-16,2 0 49 0,2 3 0 0,1-1-57 15,2 1 43-15,1 1-52 0,1-2 55 16,4 3-47-16,1-3 49 0,3 0-60 0,2 2 57 15,2-6-55-15,1 3 49 0,4-3-58 0,-2-1 55 16,5-4-50-16,-1 2 51 0,3-3-50 0,1 0 47 16,1-6-11-16,2 3 5 0,3-4-8 0,1-2-9 15,4-3-6-15,0-1 1 0,4-4-3 0,1-2-3 16,1 0-4-16,3-4-8 0,-2-2 0 0,2-3 6 16,2 0-3-16,-1-3-49 0,0-2 55 0,0-4-47 15,0 1 51-15,-2-4-47 0,2-2 52 16,-3-1-56-16,0-2 57 0,-1-1-51 0,4-8 57 15,0-1-7-15,-3-3-40 0,-3 0 66 0,-3-6-4 16,0 1 14-16,-3-5-14 0,-2-1 19 16,-5-2 39-16,0-3-39 0,-4-2 35 0,-7 6-30 15,1-1 52-15,-7-1-39 0,1 1 7 0,-5-1 0 16,-5 3-2-16,-1 0-7 0,-6 2-11 0,-6 2-7 16,-6-4-13-16,-5 1-16 0,-6 6 11 0,-2 2-25 15,-5 6-8-15,-3-1-2 0,-3 5-5 0,-1 1-12 16,-1 5-17-16,6 2-28 0,0 5-38 0,3-1-31 15,-1 2-30-15,4 0-43 0,2 3-103 0,1 0-5 16,8 1-81-16,3 3-89 0,0 1-50 0,7-3-371 16,17 3-522-16</inkml:trace>
  <inkml:trace contextRef="#ctx0" brushRef="#br0" timeOffset="157007.1">14150 7650 131 0,'0'0'373'16,"0"0"-52"-16,0 0-52 0,0 0-31 0,0 0-40 15,0 0-64-15,0 0-27 0,0 0-24 16,0 0-10-16,0 0-16 0,-8-7-3 0,8 7-8 16,0 0 2-16,0 0-22 0,0 0 10 0,0 0-24 15,0 0 20-15,0 0-18 0,0 0 9 0,0 0-16 16,0 0 11-16,0 0-18 0,0 0 14 0,0 0-13 15,0 0 14-15,0 0-16 0,0 0 9 0,0 0-18 16,0 0 31-16,0 0-17 0,0 0 25 0,0 0-24 16,0 0 20-16,0 0-22 0,-3-7 27 0,3 7 0 15,0 0 3-15,0 0-4 0,0 0 1 0,0 0-12 16,0 0 2-16,0 0 2 0,0 0 8 16,0 0 2-16,0 0-5 0,0 0 1 0,0 0-1 15,0 0-2-15,0 0-37 0,0 0 44 16,0 0 2-16,0 0-7 0,0 0-4 0,0 0 0 15,0 0-11-15,0 0 6 0,0 0-7 0,0 0-13 16,0 0 22-16,0 0 0 0,0 0 6 0,0 0-5 16,0 0-6-16,0 0 6 0,0 0-7 0,0 0-3 15,0 0-2-15,0 0-5 0,0 0 0 0,0 0 0 16,0 0-5-16,0 0 0 0,0 0 4 0,0 0-6 16,0 0 1-16,0 0 8 0,0 0-3 0,0 0 0 15,0 0-1-15,0 0 0 0,13 7 1 0,-13-7-2 16,6 7 2-16,-6-7-1 0,11 10-5 0,-11-10 7 15,11 11-7-15,-11-11 2 0,12 12 6 0,-12-12 1 16,11 12 0-16,-11-12 46 0,9 12-52 16,-9-12 46-16,9 11-50 0,-9-11 55 15,10 7-48-15,-10-7 54 0,0 0-54 0,9 10 61 16,-9-10-40-16,0 0 55 0,6 7-45 0,-6-7 52 16,0 0-44-16,0 0 50 0,10 7-42 0,-10-7 37 15,0 0-31-15,0 0 41 0,0 0-46 0,0 0 29 16,0 0-47-16,0 0 23 0,0 0-44 0,20-5 32 15,-20 5-42-15,12-12 32 0,0 4-42 0,4-5 36 16,0 1-40-16,5-4 3 0,4 0-1 0,-1 0 6 16,2 0-3-16,2-2 0 0,0 3 29 0,0-2-31 15,1 0 3-15,-2 2 1 0,1 1 0 16,-1-1-1-16,-4 1 3 0,-1 3 0 0,-2-1 0 16,-2 3 1-16,-5 4-4 0,0-2-1 0,-3 1-19 15,-10 6-24-15,15-8-21 0,-15 8-10 0,13-7-17 16,-13 7-24-16,0 0-15 0,10-4-21 0,-10 4-4 15,0 0-28-15,0 0 12 0,0 0-22 0,-6 11-43 16,6-11-48-16,-13 14-84 0,5-6-189 16,3-1-78-16</inkml:trace>
  <inkml:trace contextRef="#ctx0" brushRef="#br0" timeOffset="158044.1">15207 7640 422 0,'0'0'287'0,"0"0"-47"0,0 0-49 15,-5-8-16-15,5 8-25 0,0 0-23 0,0 0 2 16,0 0-28-16,0 0-1 0,0 0-14 0,-3-8-11 16,3 8-4-16,0 0-7 0,0 0-13 0,0 0-16 15,0 0-5-15,0 0-6 0,0 0-9 0,0 0 0 16,0 0 0-16,0 0-2 0,0 0-8 0,0 0 6 15,0 0 13-15,0 0 4 0,5 9 3 0,-5-9-1 16,7 14-3-16,-7-14 26 0,8 14-34 0,-8-14 35 16,8 16-42-16,-4-7 34 0,1 0-42 0,-1 2 43 15,3-5-48-15,-2 2 56 16,2 0-49-16,-2-1 60 0,-5-7-48 0,12 12 51 16,-12-12-46-16,15 8 52 0,-15-8-51 0,17 3 44 15,-17-3-58-15,27-5 48 0,-7 1-59 0,3-4 0 16,3-5 7-16,1 0-1 0,2-3 2 0,-1-2 7 15,3-1-3-15,-2 0-3 0,-2 0-2 0,1-1-1 16,-2 2-1-16,-3 2 1 0,-5 2-7 0,-2 3 0 16,-3 1 0-16,-4 2-24 0,1 2-17 0,-10 6-8 15,14-10-10-15,-14 10-6 0,0 0-10 0,13-4-20 16,-13 4-42-16,0 0-60 0,0 0-71 0,0 0-65 16,1 12-234-16,-1-12-92 0</inkml:trace>
  <inkml:trace contextRef="#ctx0" brushRef="#br0" timeOffset="158692.1">16886 7475 240 0,'0'0'494'0,"8"-5"-154"0,-8 5-63 16,0 0-56-16,6-6-62 0,-6 6-33 0,0 0-23 15,0 0-12-15,9-7-15 0,-9 7-9 0,0 0-14 16,0 0-7-16,0 0-4 0,0 0 1 0,0 0-2 15,0 0 0-15,17 4-7 0,-17-4 0 0,6 12 4 16,-6-12-4-16,5 12 33 0,-5-12-39 0,7 15-9 16,-4-5-1-16,-3-10 0 0,8 17 37 0,-8-17-45 15,5 15 40-15,-5-15-60 0,7 16 57 16,-7-16-50-16,5 14 70 0,-5-14-47 0,6 11 59 16,-6-11-48-16,5 11 57 0,-5-11-46 0,9 5 51 15,-9-5-56-15,0 0 49 0,19 4-62 16,-19-4 42-16,25-4-66 0,-9-3 57 0,2-2-61 15,4 0 1-15,3-4 0 0,1 0-2 0,-2-3-1 16,1 1 5-16,-1 1-1 0,-5 3 0 0,-1 1-1 16,-3 1 2-16,-1 1 0 0,-2 0-4 0,-3 3-12 15,-9 5-20-15,13-8-20 0,-13 8-18 0,11-7-12 16,-11 7-13-16,0 0-28 0,10-5-24 0,-10 5-50 16,0 0-56-16,0 0-118 0,0 0-218 0,0 0-130 15</inkml:trace>
  <inkml:trace contextRef="#ctx0" brushRef="#br0" timeOffset="159219.12">17814 7447 94 0,'0'0'537'0,"0"0"-147"16,2-10-68-16,-2 10-70 0,0 0-47 0,0 0-40 16,0-10 28-16,0 10-59 0,0 0 30 0,0 0-73 15,0 0 42-15,3-9-75 0,-3 9 48 0,0 0-71 16,0 0 38-16,0 0-62 0,0 0 45 0,0 0-57 15,0 0 43-15,0 0-55 0,0 0 50 0,0 0-61 16,0 0 59-16,0 0-52 0,0 0 51 0,0 0-62 16,10 9 21-16,-10-9-8 0,3 15 3 0,-3-15 2 15,6 18 49-15,-4-8-52 0,1 1 49 0,2-2-52 16,-1 1 44-16,1 0-54 0,-2 0 64 0,3-2-50 16,-1 0 71-16,-1 1-42 0,-4-9 64 0,10 12-47 15,-10-12 56-15,14 8-54 0,-14-8 51 16,16 5-60-16,-16-5 51 0,24 0-60 15,-11-3 32-15,3-2-50 0,5-1 49 0,-2-4-56 16,5-1 2-16,2-2 1 0,-1-2 2 0,1-2-13 16,-2 1 11-16,1-1 5 0,-4 2 0 0,0 1-1 15,-5 1 43-15,2 1-50 0,-4 2 49 0,-1 2-56 16,-3 1 50-16,-2 3-51 0,0-3 51 0,-8 7-59 16,12-9 57-16,-12 9-52 0,9-6 35 0,-9 6-52 15,0 0 38-15,8-7-82 0,-8 7 21 0,0 0-84 16,0 0-22-16,0 0-44 0,0 0-68 0,0 0-56 15,-13 5-426-15,13-5-283 0</inkml:trace>
  <inkml:trace contextRef="#ctx0" brushRef="#br0" timeOffset="159796.1">19362 7299 290 0,'0'0'660'0,"4"-14"-249"15,-4 14-66-15,0-13-120 0,0 13-2 0,0-12-97 16,0 12 25-16,-2-10-70 0,2 10 26 0,-3-10-70 16,3 10 36-16,0 0-50 0,-2-11 36 0,2 11-54 15,0 0 38-15,0 0-47 0,0 0 41 16,0 0-57-16,0 0 54 0,0 0-50 0,0 0 7 15,0 0 5-15,-6 9 6 0,6-9 9 0,-2 12 5 16,2-12 6-16,4 17 5 0,-4-17-1 0,2 19-5 16,0-10 4-16,-2-9-9 0,2 20 6 0,-2-20 4 15,3 18 9-15,-1-9 7 0,-2-9 3 0,8 15 4 16,-8-15 4-16,10 14-2 16,-10-14-4-16,14 8 38 0,-14-8-58 0,21 4 43 0,-21-4-60 15,30-1 45-15,-13-4-57 0,5 0-5 0,1-3 6 16,3-5 1-16,3 2-3 0,-2-4 3 0,1 0 46 15,0 0-55-15,-1-2 48 0,-1 4-53 0,1-2 47 16,-6 3-52-16,-1 1 49 0,-2 1-50 16,-1 2 47-16,-3 0-53 0,-3 2 30 0,-1 1-70 15,-10 5 28-15,16-8-75 0,-16 8 30 0,10-4-55 16,-10 4 8-16,0 0-59 0,0 0-56 0,0 0-95 16,10 4-368-16,-10-4-234 0</inkml:trace>
  <inkml:trace contextRef="#ctx0" brushRef="#br0" timeOffset="160328.1">20753 7270 308 0,'0'0'496'16,"0"0"-143"-16,0 0-62 0,0 0-85 0,1 12-40 15,-1-12-32-15,0 0-36 0,0 0-12 0,3 9 1 16,-3-9-8-16,0 11-1 0,0-11-2 0,2 15-4 16,-2-15-9-16,0 19-9 0,3-6-8 0,-2-2-5 15,0 1 6-15,2-1 10 0,1 4 5 16,0-5 22-16,-1 0 1 0,4 0-1 0,-2 2 8 15,1-3 8-15,-1-2 3 0,4-2 10 0,0 2-7 16,-9-7 32-16,19 7-72 0,-19-7-12 16,30 0-9-16,-11-2 33 0,3-5-60 0,2-3 41 15,5-2-57-15,-2-5 45 0,0 0-57 0,1-2 40 16,0-1-41-16,-1 0 45 0,0 0-51 0,-3 0 42 16,0 4-54-16,-4-1 27 0,-4 4-82 0,-2 1 8 15,0 1-87-15,-5 3 16 0,0-2-80 0,-9 10-89 16,9-10-79-16,-9 10-428 0,0 0-394 0</inkml:trace>
  <inkml:trace contextRef="#ctx0" brushRef="#br0" timeOffset="164012.1">13906 10976 570 0,'0'0'417'0,"0"0"-22"0,-5-10-138 0,5 10-20 16,0 0-85-16,0 0 8 0,-5-9-69 0,5 9 14 15,0 0-45-15,0 0 28 0,0 0-47 0,-9-6 26 16,9 6-45-16,0 0 31 0,0 0-32 0,-2 13 34 16,2-13-49-16,2 23 46 0,2-2-46 0,-2 4 43 15,2 9-50-15,3 4 47 0,-2 5-52 16,1 1 4-16,3 14-3 0,-5-11 15 0,2 11 3 16,1 1 15-16,-1-1 49 0,-1 1-59 0,0-10 44 15,0 10-51-15,-1-10 44 0,0-1-57 16,1 1 41-16,-2 0-52 0,0-1 51 0,0-1-58 15,0-4 6-15,-1-2 2 0,1-3 2 0,1-2-12 16,-2-9-19-16,1-2-24 0,-1-6-23 0,2-2-24 16,0-7-50-16,0-2-42 0,-4-8-89 0,0 0-50 15,0 0-203-15,18-4-48 0</inkml:trace>
  <inkml:trace contextRef="#ctx0" brushRef="#br0" timeOffset="165608.1">14090 10986 87 0,'0'0'642'0,"0"0"-261"16,-5-9-57-16,5 9-103 0,0 0-36 0,0 0-66 15,-8-9-34-15,8 9-26 0,0 0-14 0,0 0-10 16,0 0-7-16,0 0-9 0,0 0 7 16,0 0 1-16,13-2 0 0,-13 2-13 0,27 2 10 15,-3 2-12-15,2 0 9 0,8 1-12 0,7 1 11 16,4-1-17-16,4-1 18 0,16 1-9 0,5-1 5 15,3-2-14-15,3-1 11 0,4 1-14 0,1-2 12 16,4-2-14-16,3 1 14 0,0-1-21 0,4-2 24 16,0 2-15-16,0-4 5 0,1 2-19 0,-2 1 6 15,0-1-6-15,-2-1 9 0,3 4-4 16,2-3 13-16,3 0-1 0,5 2 32 0,28-4-21 16,2 1 27-16,-2-3-29 0,4 4 30 0,3-3-25 15,1 2 33-15,4-1-43 0,1-1 36 0,-2 3-38 16,-2-1 31-16,0-2-39 0,3 2 34 15,-4 0-45-15,1 2 31 0,2-3-26 0,2-1 72 16,8-1-27-16,6-5 56 0,4 0-59 0,5-3 40 16,-1-2-46-16,6 3 45 0,4-2-65 0,-2 2 46 15,-1 1-64-15,-2-1 52 0,0 1-60 0,0 2 54 16,-4 0-66-16,-1 2 65 0,-4 0-58 0,-2 1 68 16,0-1-52-16,-3 1 53 0,-4-1-54 0,-1 0 49 15,-5 2-52-15,-4 0 52 0,1-1-60 16,-4-1 56-16,-5-1-72 0,-5 0 54 0,-4 2-63 15,-24 0 50-15,-1 0-49 0,-3 1 60 0,0-2-60 16,-3 2 62-16,-4 0-49 0,-3-2 53 0,-5 5-50 16,-8-2 53-16,-2 2-52 0,-5 0 56 0,-3 2-51 15,-14-2 55-15,-4 4-53 0,0-4 39 16,-4 3-36-16,-5-1 58 0,-5 2-52 0,-4 0 50 16,1-2-55-16,-4 3 49 0,-5 0-53 0,0 0 51 15,-3 1-55-15,1 1 55 0,-18-2-56 0,32 4 50 16,-32-4-53-16,25 5 57 0,-13-1-61 0,0 2 61 15,-12-6-54-15,22 9 57 0,-13-3-58 0,-3 1 53 16,3-1-53-16,-1 2 54 0,-3 4-55 16,1-4 49-16,0 4-49 0,-2-3 54 0,-1 4-51 15,1 0 50-15,0 2-53 0,1 2 54 0,0 2-56 16,2 1 56-16,-2 0-56 0,3 4 57 0,-1-1-61 16,4 5 62-16,-2 3-54 0,1-3 57 0,0 4-63 15,1-1 45-15,-2 1-4 0,2 1-11 16,-1-1-11-16,-2 2-61 0,2 0 89 0,-2 3-55 15,2-3 52-15,-2 1-57 0,2 1 52 0,-2-1-53 16,-1 1 34-16,2 3-57 0,-4-3 0 0,-1 1 33 16,-4-2 54-16,3 1-46 0,-5-6 45 0,1-3-44 15,-1 2 45-15,-4 2-45 0,0-6 40 16,-3 8-41-16,-4-8 45 0,-2 0-60 0,0-1 48 16,-6-2-4-16,-2-2-4 0,-1-2-4 0,-3-2 2 15,-2 1-2-15,-3-2-8 0,-4-4 2 0,-1 1 4 16,-1-1-10-16,-7-2 3 0,0-2 0 0,-12 3 2 15,-7-3-6-15,1-2 11 0,-1 0 2 16,-6 0 0-16,0-3 0 0,-3-1 6 0,-5 3-8 16,0-4 3-16,-5 0 0 0,-4 0 0 0,-1-3 2 15,-5 1-2-15,-2 0 3 0,-2-1 0 0,-4-1 4 16,0 1-6-16,-1-1 5 0,-3 0-3 0,-23 0 2 16,21 0 0-16,2-2-1 0,-24 3 0 0,24-1 1 15,2 0-1-15,-4 2 9 0,-24-2-9 16,26 2 0-16,-27-1 1 0,25 1 0 0,0 0-1 15,-3 1 1-15,-23 0 1 0,26 1 2 0,-28-1-2 16,26-1 8-16,-28 2-10 0,28 0-4 0,0 0 7 16,-28 2 4-16,4 0 1 0,26-1 0 15,-27 1-2-15,26-1 0 0,0 1 5 0,-2 0-3 16,2 0-6-16,0-1-1 0,0 3 0 0,1-3 2 16,2 0-3-16,1 1 0 0,3-1 5 0,1-1-6 15,2 0 7-15,2 4-7 0,1-4 1 0,2 1-11 16,-2 0 12-16,3 0 1 0,0 0 0 0,0 3 0 15,3-2-4-15,2 1 4 0,0 0 0 0,0-1 6 16,5 1-6-16,-1 1-2 0,0-1 1 16,3 1 1-16,-1 0-2 0,3-3 1 0,4 4 2 15,-1-4 2-15,3 2 5 0,4 0 1 0,1-1 3 16,-1 1 4-16,4-1-9 0,-1 1-3 0,9-3-30 16,-8 3 34-16,-1 1-33 0,-1 0 38 0,3-3-37 15,-1 4 43-15,1-2-42 0,9 3 36 16,-7 1-33-16,9-3 40 0,-1 0-35 0,2 1 27 15,0 1-34-15,0 0 36 0,1-2-37 16,3 0 40-16,-3 0-37 0,4-1 33 0,0-1-32 16,1 0 41-16,3-1-43 0,-1 0 37 0,2 2-37 0,0-2 39 15,4 0-39-15,5-1 39 0,1 0-39 16,1 0 31-16,0 0-39 0,1-1 48 0,1 0-34 16,2 0 3-16,-2-1 2 0,6 2 34 0,-3-1-38 15,3 1 33-15,3-1-34 0,-2 1 31 0,1-2-31 16,1 2 33-16,-3 0-34 0,0 2 39 0,-2-2-43 15,0 1 36-15,-2 2-34 0,-2-1 13 0,3 1-11 16,-2 1 37-16,0-2-37 0,0 0 35 0,0 1-36 16,3 0 33-16,-3-2-33 0,3 2 41 15,0-3-45-15,-1 3 38 0,6-3-35 0,-1 1 34 16,1 0-36-16,-1 1 36 0,1-1-36 0,2-1 36 16,17 0-34-16,-29 3 35 0,29-3-63 0,-29 0 72 15,29 0-44-15,-27 1 33 0,27-1-42 16,-22 0 15-16,22 0-44 0,-21 0-35 0,21 0-37 15,-19-1-70-15,19 1-74 0,-16-6-57 0,16 6-181 16,-9-7 21-16</inkml:trace>
  <inkml:trace contextRef="#ctx0" brushRef="#br0" timeOffset="167296.1">14637 11356 292 0,'1'-9'523'0,"-1"9"-147"15,0 0-52-15,0 0-31 0,-2-10-96 16,2 10-23-16,0 0-29 0,0 0-13 0,0 0-10 16,-3-10 38-16,3 10-54 0,0 0 48 0,0 0-61 15,0 0 43-15,0 0-70 0,0 0 32 0,-5-9-66 16,5 9 38-16,0 0-61 0,0 0 46 0,0 0-58 15,0 0 48-15,1 12-56 0,-1-12-3 0,2 20 5 16,0-6 4-16,-2 5 2 0,2 3-5 16,-2 4 54-16,1 0-56 0,-1 0 46 0,1 2-59 15,-1-1 25-15,3-1-89 0,-1-1 10 0,1 0-67 16,2-4-4-16,1 3-55 0,-1-7-59 0,3 3-71 16,2-6-358-16,-2-1-218 0</inkml:trace>
  <inkml:trace contextRef="#ctx0" brushRef="#br0" timeOffset="167888.11">15698 11308 719 0,'0'0'447'0,"0"0"-126"0,-16-4-51 0,16 4-86 16,0 0-8-16,-11-7-74 0,11 7 21 16,0 0-54-16,-5-8 15 0,5 8-45 0,0 0 22 15,6-9-39-15,-6 9 14 0,15-7-28 0,-15 7 32 16,25-5-38-16,-25 5 23 0,28 0-33 0,-13 4 30 15,4 0-31-15,-3 4 30 0,0 1-35 0,-3 4 34 16,2 0-29-16,-7 3 39 0,0 4-46 16,-4 0 33-16,-2-2-32 0,-2 3 33 0,-5 2-29 15,0 0 38-15,-3 0-29 0,-3 6 52 0,-1-2-38 16,1-2 50-16,-3-2-36 0,2-4 56 0,1 0-52 16,0-2 55-16,2-2-56 0,2-2 42 0,1-3-59 15,0 0 50-15,6-10-56 0,-5 14 50 16,5-14-51-16,-4 11 55 0,4-11-53 0,4 7 48 15,-4-7-58-15,0 0 49 0,21 4-57 0,-21-4 49 16,30-4-61-16,-9-1 31 0,2-2-100 16,1-1 48-16,0 2-84 0,2-1-27 0,0 0-88 0,3-2-83 15,0 3-443-15,-4-2-292 0</inkml:trace>
  <inkml:trace contextRef="#ctx0" brushRef="#br0" timeOffset="168154.11">16633 11623 785 0,'0'0'635'16,"0"0"-233"-16,0 0-27 0,0 0-144 0,0 0 0 15,0 0-118-15,12 7 29 0,-12-7-84 0,-3 12 43 16,3-12-67-16,-4 18 41 0,2-7-65 0,-1 1 48 16,2 2-63-16,-2 1 41 0,1 2-60 15,-1 0-50-15,-2 2-79 0,3 1-93 0,-1-3-109 16,-1 4-365-16,0-4-243 0</inkml:trace>
  <inkml:trace contextRef="#ctx0" brushRef="#br0" timeOffset="168943.11">17188 11315 502 0,'-7'-8'472'0,"-2"1"-127"0,2-1-29 16,0 0-92-16,2 0 5 0,1-1-91 0,4 9 20 15,-7-13-73-15,7 13 23 0,-2-15-62 0,2 15 31 16,2-14-45-16,-2 14 45 0,9-16-50 0,-2 8 37 16,-7 8-50-16,15-10 44 0,-15 10-56 0,19-6 41 15,-19 6-52-15,19 0 46 0,-19 0-53 0,20 7 54 16,-11-2-58-16,-1 3 47 0,-2 1-47 15,-1 0 53-15,-4 3-56 0,-1 1 52 0,-2 3-50 16,-4 2 47-16,-1 1-49 0,-2-2 53 16,-2 2-53-16,-1-2 46 0,2-2-44 0,-1 1 51 15,0-3-55-15,2-1 52 0,2 0-54 0,0-4 53 16,7-8-51-16,-7 13 53 0,7-13-53 0,-2 15 50 16,2-15-68-16,4 15 81 0,3-5-57 0,1-1 57 15,3 1-48-15,3 2 59 0,2-1-54 0,1-1 52 16,2 1-60-16,0 1 59 0,-1-3-71 0,-1 0 67 15,-2 2-55-15,-2-3 50 0,-3-2-55 0,3 4 59 16,-7-3-62-16,3 1 52 0,-9-8-49 16,5 14 56-16,-5-14-56 0,-1 16 56 0,-3-8-60 15,-5 3 55-15,-1-2-59 0,-4 3 47 16,-2-3-77-16,-1 0 18 0,-1-1-65 0,2-1-14 16,1-2-81-16,4-2-94 0,11-3-144 0,-23 5-179 15,23-5-150-15</inkml:trace>
  <inkml:trace contextRef="#ctx0" brushRef="#br0" timeOffset="169452.11">17880 11276 873 0,'0'0'454'0,"-9"-8"-56"16,9 8-134-16,-6-6-3 0,6 6-113 0,-8-7 31 16,8 7-100-16,-2-9 33 0,2 9-65 0,0-10 34 15,0 10-60-15,6-11 47 0,2 3-57 0,-1 1-30 16,4 2 71-16,3-2-55 0,-2 1 51 15,6 1-55-15,-2 1 47 0,0 3-54 0,2-1 48 16,-18 2-51-16,30 2 47 0,-14-1-59 0,-2 5 60 16,0-3-55-16,-1 5 64 0,-3 1-43 0,0 0 64 15,-2 5-52-15,0 0 59 0,-2 4-55 16,-1 0 47-16,-1 1-57 0,-3 2 45 0,1 1-55 16,-2 2 51-16,0 1-58 0,0 0 44 0,0 0-87 15,0 3 20-15,0-2-83 0,2-2-35 0,1 1-108 16,-2 1-112-16,3-5-355 0,1 4-257 0</inkml:trace>
  <inkml:trace contextRef="#ctx0" brushRef="#br0" timeOffset="169708.11">18896 11514 210 0,'17'-8'877'0,"-17"8"-333"16,9-5-83-16,-9 5-151 0,0 0-42 0,0 0-152 15,0 0 23-15,11 5-94 0,-11-5 36 16,1 11-75-16,-1-11 46 0,-1 16-70 0,1-16 44 16,-3 21-70-16,2-10 10 0,1 0-77 0,0 2-95 15,1-1-96-15,2 1-414 0,-2-2-242 0</inkml:trace>
  <inkml:trace contextRef="#ctx0" brushRef="#br0" timeOffset="172119.11">19586 11182 553 0,'0'0'376'0,"0"0"-106"16,0 0-46-16,-13-5-70 0,13 5-27 0,0 0-21 16,0 0-26-16,0 0-16 0,0 0-3 0,-12-4 16 15,12 4 0-15,0 0 16 0,0 0-24 0,0 0 14 16,0 0-49-16,0 0 37 0,0 0-48 0,0 0 19 15,0 0-33-15,0 0 23 0,0 0-36 0,0 0 37 16,-12-4-24-16,12 4 29 0,0 0-39 0,0 0 47 16,0 0-38-16,0 0 37 0,0 0-40 0,0 0 39 15,0 0-43-15,0 0 38 0,0 0-45 0,0 0 42 16,0 0-55-16,0 0 53 16,0 0-50-16,0 0 49 0,0 0-47 0,0 0 41 0,0 0-45 15,0 0 46-15,0 0-47 0,0 0 13 16,0 0-8-16,0 0 50 0,0 0-54 0,0 0 45 15,0 0-47-15,0 0 42 0,0 0-35 0,0 0 36 0,0 0-46 16,0 0 46-16,0 0-40 0,0 0 50 16,0 0-45-16,0 0 51 0,0 0-47 0,0 0 53 15,0 0-50-15,0 0 52 0,0 0-59 0,0 0 59 16,0 0-58-16,0 0 59 0,0 0-50 0,0 0 50 16,0 0-51-16,0 0 50 0,0 0-56 0,0 0 52 15,0 0-61-15,0 0 55 0,0 0-62 16,0 0 54-16,0 0-47 0,0 0 51 0,0 0-52 15,0 0 57-15,-4 14-55 0,4-14 49 0,-4 19-50 16,-1-4 56-16,0 1-52 0,0 6 56 16,1 2-50-16,-1-2 62 0,1 6-53 0,2-2 54 15,-2 0-55-15,0 0 56 0,2 1-63 0,0-3 47 16,2 1-53-16,0-6 51 0,0 1-56 0,2-2 53 16,0 0-59-16,3-3 60 0,0-1-54 0,2-1 53 15,-1-5-59-15,4-1 60 0,-10-7-59 0,22 6 66 16,-3-9-71-16,4 0 52 0,5-6-61 0,0-4 59 15,-2 0-52-15,2-7 54 0,-2 0-65 16,-3-3 62-16,-2-2-55 0,-3-2 54 0,-4 1-52 16,-2-3 55-16,-3 1-53 0,-5 5 55 0,-2-3-50 15,-6 6 56-15,1-4-43 0,-5 2 61 16,-1 2-1-16,-4-1 4 0,-1 1-1 0,-1 3-8 16,1 0 2-16,-3 1-3 0,3-1-5 0,-1 4-5 15,2-1-3-15,1 2-2 0,-2-2-1 0,7 3-10 16,-1 0-8-16,0-2-1 0,6 3 4 0,-1-1-4 15,3 11-5-15,4-20 1 0,2 11-46 0,2-3 53 16,2 4-50-16,3-1 56 0,0 3-58 0,1 2 61 16,1 0-52-16,-15 4 53 0,35 2-52 15,-18 2 53-15,4 0-4 0,1 5-3 0,-2 3-3 16,-2 0-1-16,1 2-6 0,-3 1 7 0,0 5-5 16,1 2-5-16,-6-4-47 0,-2 4 57 0,-1 1-59 15,0 0 44-15,-3 2-69 0,-3 1 33 16,-2 1-86-16,0-1 24 0,0 1-73 0,-2-1 0 15,-1 1-87-15,2-2-71 0,-2 1-87 0,1-3-274 16,2-4-222-16</inkml:trace>
  <inkml:trace contextRef="#ctx0" brushRef="#br0" timeOffset="172345.11">20612 11492 492 0,'0'0'726'16,"0"0"-236"-16,19-1-54 0,-19 1-150 0,0 0-11 15,0 0-121-15,0 0 21 0,16 3-93 0,-16-3 40 16,2 12-75-16,-2-12 41 0,0 15-67 0,-1-5 46 16,0 2-69-16,-2 3 52 0,3-1-70 15,-2-2 25-15,0 5-89 0,0 0 21 0,0-2-69 16,1-1-41-16,1 0-54 0,3 0-81 0,-2-5-106 15,2 3-191-15,2-3-137 0</inkml:trace>
  <inkml:trace contextRef="#ctx0" brushRef="#br0" timeOffset="172764.11">21835 11156 187 0,'3'-17'695'0,"-1"0"-206"16,-2-3-167-16,-1 4-19 0,-3-1-115 0,0 3 32 15,-1 0-93-15,-3 3 32 0,0-1-66 0,-1 4 51 16,-2-1-55-16,-1 7 55 0,12 2-58 0,-22-3 54 16,22 3-16-16,-26 5-16 0,11 2-24 0,2 6-7 15,-1-1-14-15,1 3-15 0,4 4-9 16,4-1-61-16,0-2 57 0,3 1-53 0,4 2 47 15,3-3-63-15,2 3 53 0,2-2-67 0,2-1 43 16,3-4-63-16,2 1 51 0,1-4-63 0,1-2 58 16,0-3-57-16,1-3 63 0,-2-1-57 15,2-3 70-15,4-2-47 0,-2-3 61 0,-1-1-54 16,3 0 59-16,-3-4-1 0,0 1 3 0,-1 0 22 16,-4 3 16-16,-2 2 18 0,-3 0 1 0,-1 1-6 15,-9 6-14-15,14-8-8 0,-14 8-5 0,0 0 14 16,0 0 2-16,14 8-5 0,-14-8-13 0,2 17-5 15,-4-3-6-15,1 1-6 0,-3 2-5 0,2 2-16 16,-4 3-41-16,1-1-91 0,0 1 4 16,-2-1-81-16,0 2-12 0,-1-1-102 0,-3 0-91 15,1 2-419-15,-4 0-404 0</inkml:trace>
  <inkml:trace contextRef="#ctx0" brushRef="#br0" timeOffset="174451.13">15272 11768 762 0,'0'0'440'0,"0"0"-119"16,-11-10-42-16,11 10-86 0,0 0-3 0,0 0-73 16,-12-7 10-16,12 7-61 0,0 0 22 0,0 0-56 15,0 0 23-15,0 0-40 0,-11 8 25 16,11-8-37-16,-7 18 29 0,6-5-6 16,-3 3-34-16,-1 0 30 0,3 8-40 0,-2 2-19 0,1 0-70 15,1 2-78-15,-1 1-80 0,-1-2-69 16,3-1-204-16,1 1-32 0</inkml:trace>
  <inkml:trace contextRef="#ctx0" brushRef="#br0" timeOffset="178856.11">15947 11272 3 0,'0'0'155'0,"0"0"144"16,0 0-77-16,0 0 53 0,0 0-44 0,0 0-24 15,0 0-41-15,0-12-31 0,0 12-6 0,0 0-27 16,0 0 12-16,-8-8-15 0,8 8-9 0,0 0-9 16,-13-5-14-16,13 5-21 0,0 0 5 0,0 0-5 15,-24 0-10-15,24 0-4 0,-18 8-4 0,7-1-5 16,-5 3-6-16,1 3-11 0,-1 3 10 16,-4 5-4-16,-1 0-28 0,0 4 29 0,3 3-31 0,-1-1 37 15,2 1-33-15,1 1 32 0,3 2 0 16,-1-2-1-16,6 3-8 0,-1-3 13 15,3-4-3-15,4 0 3 0,0-1 51 0,4-2-49 16,0 0 51-16,6 1-50 0,-1-7 10 0,4 2-20 16,1-4 42-16,4-3-47 0,1-3 52 0,0-3-60 15,1-5 49-15,6-3-54 0,-2-2 47 0,6-7-54 16,-1 1 52-16,-1-7-58 0,-2 0 1 0,-5-3 1 16,3-3 6-16,-6-2 16 0,-2 1 9 0,-1-1 15 15,-4-1 17-15,-1 5 4 0,-2-2 29 0,-2 4 20 16,1 2 9-16,-1 4 9 0,-3 1 9 0,2 2-7 15,-2 3-6-15,-1 8 3 0,4-17-44 0,-4 17-4 16,1-12-29-16,-1 12-13 16,0 0-8-16,0 0 1 0,0 0-7 0,0 0-2 15,-5 21-5-15,4-2-3 0,-2 4-3 0,-2 8 16 16,0 4-20-16,3 3 21 0,-1-1-5 0,-1 3 2 16,4 0-4-16,-1 1-3 0,2-3-25 0,-1 0 26 15,3 2-27-15,-1-2 19 0,1-4-34 0,0 0 1 16,3-3-78-16,-4-5-44 0,2-1-36 0,1-1-35 15,2-2-21-15,0-2-70 0,-2-4-76 0,2-4-484 16,-1-2-489-16</inkml:trace>
  <inkml:trace contextRef="#ctx0" brushRef="#br0" timeOffset="181632.11">17285 11226 260 0,'0'0'636'0,"0"0"-181"15,1-9-108-15,-1 9-76 0,0 0-54 0,0 0-43 16,0 0-34-16,0 0-32 0,0 0-7 15,0 0-13-15,0 0 10 0,0 0 8 0,0 0 3 16,-1 15 2-16,0-4-10 0,1 6-8 0,1 3 1 16,0 1-5-16,0 8 0 0,4-2-4 0,-2 1-6 15,1 5-10-15,1 0-10 0,0-1-8 0,0 2-11 16,0-4-7-16,0-2 31 0,-1-3-47 0,1 1 34 16,-1-2-47-16,0-1 38 0,-1 0-8 0,0-3-8 15,1-2-10-15,1-1-6 0,-4-3-17 16,2 0-95-16,0-3-1 0,-3-11-81 0,2 17 26 15,-2-17-55-15,4 14-10 0,-4-14-56 0,0 0-42 0,0 0-47 16,0 0-344-16,18-4-239 16</inkml:trace>
  <inkml:trace contextRef="#ctx0" brushRef="#br0" timeOffset="181953.11">17471 11543 522 0,'0'0'424'0,"3"-17"-64"0,-3 17-75 0,1-12-60 16,-1 12-55-16,3-9-24 0,-3 9-26 0,0 0-22 15,2-11-20-15,-2 11-11 0,0 0 3 0,0 0-9 16,0 0-9-16,0 13 0 0,0-13-13 16,0 24-14-16,0-9 5 0,1 4-11 15,1 0 2-15,-1 4-4 0,0 0-2 0,2-2 41 16,1 1-55-16,0-2 46 0,2 1-55 0,0-4 44 16,2 0-52-16,0-1 71 0,2-4-39 0,-1-3 65 15,1-1-47-15,4 0 60 0,-4-4-52 0,-10-4 57 16,27 0-50-16,-14-4 55 0,4 0-43 0,-2-6 70 15,3-2-57-15,-4-4 38 0,0-1-49 0,-4-3 39 16,3-1-46-16,-5 0 34 0,-3-2-37 0,-3 1 27 16,0 0-31-16,-2 1 10 0,-2 4-32 0,-3-4 18 15,-1 0-35-15,-4 5-9 0,-2 1-9 16,-1 3-29-16,-1-1-20 0,-4 7-23 16,-1-1-30-16,0 4-34 0,2 2-33 0,-3 4-26 15,-2 2-9-15,2 0-39 0,-1 2-33 0,2 4-87 16,1-1-421-16,3 3-335 0</inkml:trace>
  <inkml:trace contextRef="#ctx0" brushRef="#br0" timeOffset="182192.11">17915 11751 457 0,'0'0'773'15,"20"4"-265"-15,-20-4-68 0,0 0-138 0,22 1-31 16,-22-1-115-16,0 0 24 0,14 3-71 0,-14-3 39 16,0 0-66-16,5 13 37 0,-5-13-68 0,0 18 37 15,-1-7-63-15,-2 4 41 0,-2 2-64 0,1 2 26 16,-2 4-106-16,-2-2-2 0,2 1-101 0,-1 1-50 16,2-2-147-16,-5 0-464 0,5 1-427 0</inkml:trace>
  <inkml:trace contextRef="#ctx0" brushRef="#br0" timeOffset="183094.11">18993 11501 538 0,'0'0'459'0,"0"0"-62"0,0 0-100 16,0 0-62-16,0 0-57 0,0-10-24 15,0 10-72-15,0 0 28 0,0 0 4 0,0 0-9 16,-1 10-8-16,1-10-10 0,-3 17-14 0,1-4-13 16,-1 3-14-16,1 4-10 0,-2 5-1 0,-1-2-8 15,1 3 41-15,-4 5-60 0,1 2 40 16,0-2-108-16,-2 1-18 0,4 1-112 0,1-1-105 15,-3-5-106-15,3 0-250 0,3-3-182 0</inkml:trace>
  <inkml:trace contextRef="#ctx0" brushRef="#br0" timeOffset="183927.11">19253 11194 51 0,'0'0'360'0,"-7"-9"-77"15,7 9-58-15,-5-8-2 0,5 8 3 0,0 0-22 16,-5-9-16-16,5 9-24 0,0 0-18 0,-5-10-20 16,5 10 22-16,0 0-62 0,0 0 28 0,0 0-64 15,-8-7 20-15,8 7-54 0,0 0 55 0,0 0-42 16,0 0 5-16,-6 7 2 0,6-7-10 0,-5 19 4 15,1-3-4-15,1 5 0 0,-4 5-10 16,2 3-14-16,-2 3 7 0,3 6 10 0,-2-1 0 16,-2 2-11-16,3-3-3 0,1 5-9 0,2-1-34 15,-1 0-30-15,3-4-13 0,3 0-79 16,-2 0-91-16,4-2-79 0,5-5-279 0,-5-4-140 16</inkml:trace>
  <inkml:trace contextRef="#ctx0" brushRef="#br0" timeOffset="186413.11">21873 10993 374 0,'0'0'479'0,"-17"-8"-139"0,17 8-69 0,-20-6-74 15,20 6-38-15,-16-5-38 0,16 5-8 0,-21-6 2 16,21 6-10-16,-21-1-7 0,21 1-10 0,-25 5-5 16,9-2-11-16,0 2-8 0,-3 4 41 0,0 2-62 15,2 3 46-15,-3 4-44 0,0 2-6 16,0 4 9-16,1 1 4 0,4 1 0 0,-2 4 6 15,3 0-9-15,0 0 6 0,5 3-6 0,0-2-9 16,0 1-6-16,4-2 0 0,1-2 1 16,4-2-7-16,-2-1 1 0,3 0-12 0,2-1 12 15,-1-3 12-15,5 1-2 0,1-3-2 0,3-1 6 16,0-3-7-16,5-2-2 0,0-3 0 0,2-2-9 16,2-4-9-16,2 2 1 0,1-6-4 0,3-1-3 15,1-4-2-15,5-4 1 0,-2-2-2 16,2-3 0-16,0-2-1 0,-2-3-6 0,-1-4 4 0,-2-1 0 15,-2-3-1-15,1-1 6 0,-7-1 11 0,0-1 14 16,-1 0 48-16,-5 2-40 0,-3-3 29 16,-3 6-6-16,-4 0-1 0,1 2-8 15,-5-3 2-15,-4 3-9 0,0 0-5 0,-2 1-6 16,-2 0-6-16,-3 3-21 0,-1 1 13 0,-2 1-9 16,0 1 6-16,-2 3-13 0,1 3 12 0,-2 2-18 15,0-2 13-15,-2 4-19 0,2 4 18 0,0 0-20 16,-1 4 9-16,-4 0-10 0,0 3 12 0,-1 3-12 15,-3 4 17-15,0 5 0 0,0 0-4 0,-1 4-19 16,1 5 21-16,2 0-13 0,-5 9 28 0,1 2-41 16,7-3 9-16,-3 6 2 0,7-7 1 0,1 2 0 15,3-1 3-15,3 0 5 0,3-1-5 16,0-1 7-16,3-7 12 0,5 2-20 16,2-2 19-16,1-2-14 0,4-2 14 0,0 0-14 15,5-3 12-15,2-3-13 0,1 2 8 0,4-7-9 16,2 0 6-16,1-4-9 0,3-3 13 0,3 2-16 15,0-5 15-15,2-5-12 0,6 1 10 0,-2-1-11 16,3-6 11-16,-3-1-13 0,2-2 9 0,-1-1-8 16,-2-2 13-16,2-1-12 0,-3-4 13 0,-2-1-14 15,-2-2 1-15,-1-2 6 0,-3 0 6 0,-3-2-13 16,-3 0 15-16,-2-1-13 0,-3 2 14 0,-4-1-10 16,-3 5 13-16,-3-1 2 0,-2 1 2 0,-3 0-4 15,-5 0 31-15,1-1-40 0,-2 4 8 16,-3 2-5-16,-1-1 1 0,-2 3-2 15,0 0 0-15,-1 2-3 0,-2 1-1 0,1 2-1 16,-1 3 2-16,0 2-9 0,-2-1 5 0,1 3 2 16,2 4-1-16,-2 0-1 0,0 1-4 0,-3 2 4 15,-1 3 1-15,0 2 0 0,-4 1 0 0,1 4-5 16,-2 2 5-16,1 3 1 0,1 1-5 0,-1 4 4 16,4 0-3-16,-2 3 3 0,4 1 0 0,2 3 0 15,1 0-6-15,2 1 3 0,2 1-2 0,4-1 6 16,3 0-3-16,3-5 0 0,2-1-1 0,2 1-2 15,2-4 7-15,2 3-10 0,3-6 3 16,4 1 2-16,1-5-3 0,1 0 8 16,5-2-6-16,2-4 2 0,-1-2-2 0,5-4 14 15,0-2-15-15,1-2 2 0,2-4-2 0,2-3 8 16,2-2-6-16,-2-7 6 0,0 0-8 0,-3-3 10 16,1-5-1-16,-6-1-7 0,1-3-1 0,-4-3 14 15,-1-1-7-15,-5-1-1 0,-3 1 0 0,-3 0 0 16,-5 1 30-16,-2 4-36 0,-5 0-1 0,-4-2 2 15,-4 5-5-15,-5 0-5 0,-3 2-1 0,-5 2-36 16,0 1-10-16,-7 1-80 0,0 6-57 0,-3-1-61 16,-3 1-28-16,-2 7-24 0,-1 2-68 15,-1 1-95-15,0 3-350 0,1 1-390 16</inkml:trace>
  <inkml:trace contextRef="#ctx0" brushRef="#br0" timeOffset="188716.11">17234 11275 552 0,'0'0'411'0,"0"0"-84"0,0 0-74 0,-6-9-58 15,6 9-31-15,0 0-26 0,0 0-17 0,0 0-16 16,-6-11-26-16,6 11 0 0,0 0-20 16,0 0-7-16,0 0-13 0,0 0-11 0,0 0 5 15,0 0-12-15,-1 17-9 0,2-5 14 16,0 5-19-16,2 5 17 0,1 3-4 0,-2 3 2 16,1 10-1-16,-1-1 10 0,2 2-9 0,-2 0 6 15,0 0-4-15,2 1 46 0,-1 2-45 0,-1-2 49 16,2-1-55-16,-2 0 48 0,1-2-58 0,-1-2 0 15,1-2-3-15,2-5 0 0,-2 0-4 0,-1-3 3 16,2-3-5-16,-1 0 11 0,-1-4-8 0,3-3-47 16,-3-3 58-16,0 0 2 0,1-2 5 0,-3-10 4 15,4 15 5-15,-4-15-6 0,3 7 3 16,-3-7-7-16,0 0-3 0,0 0-2 0,11-10-3 16,-9 1-4-16,-2-5-1 0,0-5 44 0,-2-6-60 15,-1-2 55-15,-3-6-53 0,-2-3 48 16,0-5-57-16,-2 1 5 0,1-1-3 0,-2-1 6 15,-1-3 2-15,1 4 2 0,0 0-6 0,0 2 8 16,2 1 0-16,1 1 1 0,-2 4 2 0,4 4-1 16,1 5 0-16,-1 2 5 0,4 6 12 0,-2 2 2 15,0 2-9-15,3 1 2 0,1 11-4 0,-4-16-2 16,4 16-5-16,-2-11 0 0,2 11-3 0,0 0 4 16,0 0 0-16,0 0-15 0,0 0 11 15,6 14 6-15,2-1-2 0,-2 7-1 0,2 2 0 16,1 7-5-16,2 3 7 0,-1 0-3 0,1 2 1 15,0-1-7-15,1-1 8 0,-1 1 45 0,1-1-54 16,-1-3 41-16,2 3-49 0,-3-5 52 16,2 1-52-16,-3-8 46 0,0-1-50 0,0 0 48 15,-2-1-51-15,-1-6 53 0,0-3-54 0,-2 3 52 16,-4-12-55-16,7 12 63 0,-7-12-26 0,6 9 54 16,-6-9-60-16,0 0 47 0,0 0-55 0,0 0 44 15,8-6-51-15,-8 6 35 0,1-22-41 0,-2 4 54 16,0-4-52-16,-2-5-3 0,-3-6 6 15,2-2 1-15,-1-2 3 0,0-4 1 0,0 3 1 16,0-1-3-16,-3 2 6 0,3 0 2 0,1 4-2 16,2 7-1-16,-1 2 4 0,-1 3 3 0,3 5 2 15,-2 2 1-15,3 2-11 0,-2 1 5 16,2 11 4-16,-3-17 1 0,3 17-5 0,-3-12-5 16,3 12 2-16,0 0 0 0,0 0 1 0,0 0 1 15,0 0-7-15,0 0 7 0,1 12 1 0,1 4-2 16,2 8-2-16,-1-1 3 0,-1 3 0 0,3 1-4 15,-1 7 3-15,0 0-3 0,1 1 5 0,0-1-1 16,0-1 46-16,0-3-57 0,-1-2 51 16,0-2-52-16,1-1 48 0,-2-1-53 0,0-2 49 15,1 0-57-15,-2-6 55 0,0-4-51 0,-1 2 54 16,1-3-58-16,-2-11 54 0,1 15-49 0,-1-15 52 16,4 14-29-16,-4-14 50 0,0 0-48 0,0 0 48 15,0 0-59-15,0 0 40 0,0 0 2 16,1-12-52-16,-1-2 49 0,0-6-54 0,-2-1 6 15,-1-5-2-15,-1-7 7 0,2-3 3 0,-4 2 0 16,0-2 1-16,1-3 2 0,0 5 0 0,-2 0 1 16,1 5 0-16,1 5-3 0,0 1 6 0,1 8-1 15,3-2-1-15,-2 6 0 0,1-1 0 16,-1 3 0-16,3 9-4 0,-1-17-2 0,1 17-13 16,-3-9 3-16,3 9 1 0,0 0-9 15,0 0-33-15,0 0-33 0,0 0-31 0,-2 15-20 0,3-4-15 16,0 1-25-16,-1 5-38 0,2 0-57 0,-1 2-61 15,0-1-343-15,2 3-209 0</inkml:trace>
  <inkml:trace contextRef="#ctx0" brushRef="#br0" timeOffset="189795.11">17989 11722 5 0,'0'0'543'16,"0"0"-136"-16,0 0-72 0,0 0-58 0,0 0-54 15,0 0-50-15,0 0-31 0,0 0 1 0,0 0-24 16,0 0-8-16,0 0-17 0,0 0 22 0,0 0-66 15,0 0 36-15,0 0-54 0,0 0 53 0,0 0-66 16,6 10 50-16,-6-10-67 0,-4 19 53 16,2-2-55-16,-4 2 47 0,-1 1-55 0,2 2 47 15,-3 0-69-15,-2 0 9 0,1 6-105 0,0-6-39 16,0-1-86-16,-1 1-103 0,2-2-293 0,-1-1-177 16</inkml:trace>
  <inkml:trace contextRef="#ctx0" brushRef="#br0" timeOffset="191606.12">16034 11364 78 0,'0'0'137'0,"0"0"-14"0,0 0-25 15,0 0-28-15,0 0-16 0,0-12-11 16,0 12 52-16,0 0-6 0,0 0-19 0,0 0-18 15,0-10-7-15,0 10-12 0,0 0-4 16,0 0-8-16,0 0-1 0,-3-12 3 0,3 12 2 16,0 0 15-16,-2-8 8 0,2 8-19 0,0 0 43 15,-7-8-16-15,7 8 32 0,0 0-22 0,-5-9 12 16,5 9-21-16,0 0-3 0,-11-9-14 0,11 9 8 16,0 0-12-16,-13-7 1 0,13 7-11 0,0 0 4 15,-18-3-6-15,18 3-12 0,0 0 10 0,-18-2 1 16,18 2-4-16,-18 1 1 0,18-1-2 0,-18 4 2 15,18-4 10-15,-19 4-15 0,9 0 6 16,-3 0-7-16,0 3 4 0,-1 0-6 16,1 1 0-16,-2 2-2 0,1 4 14 0,-1-2-12 15,1 1 8-15,-2 3-10 0,4-3 7 0,-1 4-11 16,0 1-11-16,1 1 3 0,1 1 26 0,2-2-16 16,1 3 14-16,3 1-11 0,-2 0 20 0,4-1-3 15,-1-3-4-15,4 0-9 0,2 0 8 0,0-1 2 16,1 0-2-16,4-3-4 0,1 2-1 0,2-3 0 15,4 0 27-15,-1-2-40 0,4-3 32 0,-2-2-37 16,7-3 36-16,-6 1-43 0,2-3 30 16,3-2-33-16,-3-3-5 0,3 1 4 0,0-3 9 15,-3-1-9-15,1-2 13 0,-4-2-2 16,2-2 9-16,-4-1-11 0,-1-3 2 0,-3-2-2 16,-2 0 3-16,-2-6-9 0,0 4 6 0,-4-2 20 15,-1 2 1-15,0 3 17 0,-1-1-2 0,-3 3 11 16,3 1 8-16,-2 1-4 0,1 3-7 0,-1 0 1 15,3 11-3-15,-1-16-7 0,1 16-5 0,-3-13-13 16,3 13 0-16,-2-10-5 0,2 10-1 0,0 0-4 16,0 0 2-16,0 0-4 0,0 0-4 0,-3 16 2 15,4-5-7-15,1 8 8 0,0 3-1 16,1 4 1-16,-2 3-1 0,4 6 0 0,-1 3 46 16,1-1-61-16,0 3 56 0,-2 2-62 0,-1-1 55 15,2 1-58-15,-3 0-23 0,2-1-12 16,-3-1-14-16,3-2-26 0,-1-1-45 0,0-2-36 15,0-7-126-15,-2-2-94 0,1-1-159 0,-1-6-69 16</inkml:trace>
  <inkml:trace contextRef="#ctx0" brushRef="#br0" timeOffset="192988.11">14568 12451 99 0,'0'0'134'15,"0"0"-33"-15,0 0-22 0,0 0-9 0,0 0-21 16,0 0 73-16,0 0 45 0,0 0 4 0,0 0-18 16,0 0 12-16,-9-8-23 0,9 8-33 15,0 0-14-15,0 0-1 0,0 0-6 0,0 0-3 16,0 0 8-16,0 0-11 0,-5-10 18 0,5 10-5 15,0 0-16-15,0 0-7 0,0 0-9 0,0 0-9 16,0 0-11-16,0 0-6 0,0 0-6 16,0 0-13-16,0 0 7 0,-1-8-4 0,1 8-34 15,0 0 32-15,0 0-4 0,0 0-3 0,0 0-2 16,0 0-1-16,5 8-10 0,-5-8 8 0,6 13-7 16,-6-13 10-16,8 15-46 0,-3-4 54 0,0-2-6 15,4 1 0-15,-1 0-3 0,1 2-8 0,1-3 5 16,-1-1 3-16,0 2 8 0,0-3 18 15,2-2 14-15,-1 0 59 0,-10-5-37 0,23 5-9 16,-23-5 5-16,27-2-5 0,-9-3-11 0,4-5-12 16,2-5 7-16,3-4-7 0,0-3-2 0,0-2-5 15,-3-2-8-15,2-1-1 0,-2-2-3 16,-1 1-19-16,-4 2 10 0,0 1 2 0,-2 2-4 16,-6 6-3-16,-2 1-20 0,0 5-45 0,-3 1-28 15,0 1-17-15,-6 9-20 0,7-10-26 0,-7 10-18 16,0 0-6-16,0 0-9 0,0 0-67 0,0 0-10 15,4 13-39-15,-4-13-221 0,0 12 1 0</inkml:trace>
  <inkml:trace contextRef="#ctx0" brushRef="#br0" timeOffset="193392.11">15763 12368 596 0,'0'0'472'16,"0"0"-109"-16,0 0-110 0,0 0-42 0,11-7-43 15,-11 7-33-15,0 0-27 0,0 0-22 16,0 0-19-16,0 0-12 0,0 0-23 0,0 0 3 0,0 0-8 15,16 3 2-15,-16-3-13 0,6 9-4 0,-6-9-1 16,10 17-1-16,-5-9-11 0,-1 3-35 16,3-2 54-16,-2 3-2 0,1-1 6 15,-1-1-13-15,-1 1-3 0,2-1-6 0,0-1 8 16,0-1 4-16,2-1 16 0,-1-2 9 0,-7-5 74 16,13 8-58-16,-13-8 54 0,19 5-59 0,-19-5 43 15,24-7-60-15,-5-1-3 0,0-2 3 0,5-6-5 16,0-2-6-16,1-4-8 0,0 1 1 0,2-3-2 15,0 2-5-15,-2-2-4 0,1 0-16 0,-1 4-27 16,-3 2-39-16,0-1-12 0,-5 6-26 0,0 2-51 16,-4 4-46-16,-3 3-74 0,-10 4 4 15,14-5-57-15,-14 5-169 0,0 0 18 16</inkml:trace>
  <inkml:trace contextRef="#ctx0" brushRef="#br0" timeOffset="193982.11">17128 12414 272 0,'0'0'486'0,"0"0"-141"0,0 0-70 15,-4 8-71-15,4-8-47 0,0 0-32 0,0 0-31 16,0 0-10-16,-3 9-7 0,3-9-14 16,0 0-4-16,1 12 4 0,-1-12-14 0,3 11 0 15,-3-11-11-15,5 14-8 0,-1-3 10 0,2-3-8 16,-2 2 35-16,1-1-42 0,-1 1 44 0,1-3-49 15,-1 3 56-15,4-3-42 0,-3 0 61 0,-5-7-46 16,10 10 56-16,-10-10-59 0,17 7 55 0,-17-7-61 16,0 0 44-16,26 0-63 0,-13-4 45 0,1-2-62 15,6-5 2-15,0-2-2 0,2-2-3 16,2-7 5-16,0 1-1 0,0-4-1 0,2 0-2 16,-3 0 0-16,1-1-4 0,-1 3 5 0,0 1-2 15,-6 4-16-15,-2 3 5 0,-2 2-17 16,-3 3-37-16,-3 2-26 0,-1 2-11 0,-6 6-19 15,9-8-39-15,-9 8-35 0,0 0-92 0,0 0-39 16,0 0-277-16,0 0-135 0</inkml:trace>
  <inkml:trace contextRef="#ctx0" brushRef="#br0" timeOffset="194716.11">18310 12270 71 0,'0'0'573'0,"0"0"-169"0,0 0-105 0,0 0-50 15,0 0-58-15,0 0-68 0,0 0 14 0,-6-8-17 16,6 8-19-16,0 0-19 0,0 0-14 0,0 0-12 16,0 0 10-16,0 0-34 0,0 0-5 0,0 0-3 15,0 0-2-15,4 11-4 0,-4-11 0 16,4 15-4-16,-4-15-2 0,4 16-3 0,2-7 2 16,-3 0-2-16,1 1-9 0,1-1 17 0,-1 0 2 15,1-2 9-15,-5-7 13 0,10 14 6 16,-10-14 21-16,10 8 5 0,-10-8 7 0,13 4-11 15,-13-4-9-15,20-3-15 0,-8-2-4 0,5-4-2 16,2-1-6-16,-3-4 0 0,7-2-10 0,2-5 2 16,-2-1-3-16,2-1-7 0,-2-2-4 0,5-1 5 15,-5 2-3-15,3 2-4 0,-3-1 46 0,-3 1-62 16,1 5 52-16,-7 1-53 0,-4 4 49 0,1 2-68 16,-3 2 35-16,-1 0-71 0,-7 8 33 15,10-8-79-15,-10 8 24 0,0 0-61 0,0 0-27 16,0 0-50-16,0 0-48 0,0 0-151 0,0 0-201 15,0 0-156-15</inkml:trace>
  <inkml:trace contextRef="#ctx0" brushRef="#br0" timeOffset="196109.11">18160 11001 87 0,'0'0'395'0,"0"0"-108"16,-10-9-46-16,10 9-47 0,-9-5-20 0,9 5-43 15,-10-6-24-15,10 6-17 0,-12-5-9 16,12 5-2-16,0 0-11 0,-19-4-4 0,19 4 15 16,0 0-15-16,-24 2-5 0,24-2-3 0,-21 8 23 15,7-1-37-15,-1 4 15 0,0 2-29 0,-1 0 44 16,2 3-48-16,-1 6 42 0,0 2-45 0,-1-2 38 16,3 3-42-16,3 3 4 0,-1-1 2 0,1 0 3 15,0 3-1-15,4-1-8 0,1 2 10 0,0-5-7 16,0 8 4-16,2-8 9 0,2 4-1 0,0-2-5 15,1 4-7-15,0-4 2 0,2 1 44 0,1-1-51 16,2 5 52-16,0-1-52 16,0-3 48-16,3-1-51 0,1 0 52 0,2-1-56 15,-1-1 50-15,4-4-53 0,1 2 53 0,1-2-49 16,-2-6 45-16,5 4-49 0,-2-6 52 0,2-2-52 16,-1 2 53-16,3-3-55 0,-1-2 12 0,0-2 5 15,2 1 4-15,1-3 44 0,0-3-52 0,-1 0 44 16,0-2-58-16,2 0 47 0,1-4-55 0,1 0 42 15,-2-4-44-15,8 0 46 0,-2-1-52 0,-1-2 53 16,-1-3 0-16,2 0-5 0,-2-1 9 0,0-2 1 16,-2 2-33-16,1-4 50 0,-2-1-50 0,-1-1 40 15,-1 0-44-15,-1 1 38 16,-1-3-37-16,-5 0 21 0,3-2 12 0,-2 4 6 16,-1-3 10-16,-4 6 7 0,0-3 8 0,-4 2 10 15,0-3 7-15,-2 2-11 0,2-1 24 0,-3-1-21 16,-4 0 22-16,2 0-15 0,-3 2 26 0,-3-3-28 15,-1-3 7-15,-1 2-26 0,-2 0-5 0,-4-3-7 16,0 1-7-16,-3 0-4 0,1 0-1 0,-4 3-6 16,2 0-8-16,-4-1-6 0,0 3-5 0,-2 0-1 15,1 2-8-15,-2 0-2 0,0 2-15 0,-2 0-8 16,-2 2-5-16,1 0-9 0,-2 2-5 0,-2 1-1 16,-2 1-10-16,-1 2-2 0,0 1-15 0,0 1-40 15,0 6-29-15,2-2-21 16,-9 5-64-16,2 0 8 0,-2 5-78 0,0 1-3 15,1 3-65-15,2 3-53 0,-1 0-51 0,0 2-33 16,3 3-291-16,2-1-318 0</inkml:trace>
  <inkml:trace contextRef="#ctx0" brushRef="#br0" timeOffset="200725.11">14376 14127 277 0,'0'0'402'0,"0"0"-116"0,0 0-40 0,0 0-33 16,0 0-51-16,0 0-9 0,-12-4-22 0,12 4 13 15,0 0-34-15,0 0 22 0,0 0-48 0,0 0 26 16,0 0-45-16,0 0 18 0,0 0-35 0,-13-3 24 15,13 3-42-15,0 0 27 0,0 0-41 0,0 0 27 16,0 0-37-16,0 0 30 0,0 0-44 16,0 0 38-16,0 0-35 0,0 0 36 0,0 0-28 15,0 0 40-15,0 0-18 0,0 0 33 0,28-3-21 16,-9 3 15-16,4-4-19 0,5 2 13 0,7-4-25 16,1 1 12-16,3 1-28 0,-2-3 18 0,2 1-15 15,-4 2 14-15,1-1-27 0,-3-1 23 16,-6 4-23-16,-1 0 19 0,-6 2-22 0,-1 0 16 15,-1 0-15-15,-1 3 16 0,-6 0-18 0,3 2 15 16,-1 2-14-16,-4 2 24 0,1 4-10 0,-1 3 26 16,-2 1-5-16,-3 4 6 0,-3 4-2 0,0 1-20 15,-2 5 9-15,-3 4-14 0,-3 6 13 16,1 0-19-16,-4 2 12 0,2 2-19 0,-6 5 8 16,1 2 7-16,3-10-18 0,1-1-14 0,-1-1-65 15,1-2-1-15,5-4-53 0,-2 0 7 0,3-6-52 16,-3-3-58-16,6-3-67 0,-1-4-380 0,1-4-220 15</inkml:trace>
  <inkml:trace contextRef="#ctx0" brushRef="#br0" timeOffset="201202.11">13947 13955 555 0,'-9'-14'375'16,"9"14"-93"-16,-9-5-56 0,9 5-65 0,0 0-33 15,-14-3-35-15,14 3-7 0,-11 6-7 16,11-6-11-16,-11 15-6 0,4-3 1 0,2 4-14 15,-1 6 18-15,4 4-34 0,-2 8 44 0,4 6-3 16,-1 3-40-16,2 5 35 0,-1 3-41 0,4 12 33 16,-3 4-40-16,3 1 29 0,-1 0-38 0,-1-3 29 15,1 0-38-15,2-2 35 0,-1-2-47 0,-2 0 21 16,2-13-19-16,1 2-36 0,0-4-1 0,3-2-29 16,-2-2-12-16,-1-4-31 0,3-4-28 15,0-5-24-15,-2-6-13 0,0-5-19 0,1-8-19 16,-7-10-242-16,10 11 110 0</inkml:trace>
  <inkml:trace contextRef="#ctx0" brushRef="#br0" timeOffset="202623.11">13722 14175 10 0,'-5'-21'553'0,"1"1"-194"0,3 2-87 0,-2 0-51 16,3 1-60-16,0 0-34 0,2-1-35 0,0 2-7 16,2 1-15-16,1 0-12 0,4-1 1 0,1 2-17 15,-1-1-5-15,4 1-3 0,1 4-2 16,4-1-2-16,1 0-2 0,9-1-4 0,2 1 1 16,4 0-7-16,2 0-1 0,6-2 1 0,12 1-18 15,2-2 24-15,7-2-16 0,4 3 22 16,6-4-30-16,6 2-2 0,5-3 2 0,6 0 20 15,23-6-33-15,0 2 31 0,2-1-25 0,3 3 23 16,2-3-22-16,4 4 22 0,1-2-24 0,-1 2 20 16,-1 1-6-16,-2 1-4 0,3 0 28 0,4 2 14 15,5-1 2-15,6-1 5 0,7 1 12 0,6-3 4 16,10 1 1-16,12-2-8 0,2 2-7 0,7 0-7 16,5 1-5-16,4 0-41 0,2 3 32 0,1 0-10 15,3 3-9-15,0 0-27 0,4 1 25 16,-6 1-35-16,-1 1 26 0,2 1-32 0,-4-1 29 15,-1 2-28-15,-6-1 37 0,-2 2-35 16,0-3 36-16,-4 1-33 0,-1-1 36 0,-6-1-34 16,-3 1 38-16,-2-6-47 0,1 5 51 0,-5-3-39 15,-6 1 34-15,-2-3-35 0,-1 2 37 0,-6 1-35 16,-2 0 36-16,-7-1-30 0,-6 4 31 0,-9 1-19 16,-25-2 32-16,-2 4-33 0,-2 0 29 0,-2-1-32 15,-4 2 27-15,-2 2-17 0,-5-1 15 0,-3 1-34 16,-2 1 37-16,-3 0-31 0,-4 0 31 0,-1 2-31 15,-2-1 29-15,-3 0-31 0,-10 1 30 0,0-1-24 16,-1 1 21-16,-2 1-19 16,-1-2 28-16,-5 3-25 0,0-3 26 0,-3 2-23 15,-4 0 22-15,-8-1-22 0,-3 2 21 0,-4-2-28 16,-5 2 22-16,-1-2-22 0,-18-1 19 0,26 1-24 16,-26-1 23-16,20 3-25 0,-20-3 26 0,0 0-16 15,21 3 15-15,-21-3-14 0,7 6 19 16,-7-6-22-16,7 8 19 0,-7-8-23 0,2 12 17 0,-2-12-18 15,2 17 19-15,-2-3-22 0,0 1 24 0,0 2-22 16,-3 3 19-16,3 3-20 0,0 3 20 0,0 0-6 16,0 3 3-16,0-1-3 0,3 8 41 15,-1 1-53-15,3 1 7 0,-1-1-1 16,0 1-20-16,2 0 21 0,1 2-17 0,1-1 19 16,2 2-13-16,-1 0 6 0,3-2-11 0,-2 1 23 15,2-1-20-15,2 0 23 0,-2 0-22 0,2-1 14 16,-3-1 8-16,3 1-4 0,-2-1-13 0,-1 0 10 15,1-2 6-15,-5 4-3 0,2-4 0 0,-4-2-2 16,1 2-24-16,-3 1 25 0,-1-8-15 0,-4 1 12 16,-3 2-18-16,0 2 25 0,-4-3-22 0,-1-1 25 15,-5-2-12-15,-3-1 23 0,-4-1-12 0,-5-4 20 16,0 1-16-16,-6-2 5 0,-3 0-13 16,-13 1 14-16,-2-4-18 0,-5 0 14 0,0 0-18 15,-8-2 21-15,-3-2-17 0,-5 0 6 16,-2-4-11-16,-9 1 12 0,-4 0-13 0,-5-3 12 15,-4-1-14-15,-2 1 9 0,-30 0-4 0,0-5 8 16,-2 5-14-16,-5-4 14 0,0 1-15 0,-4-4 13 16,2 3-14-16,-6 0 6 0,-4-2-6 0,-4 2 19 15,4-2-18-15,-3 0 1 0,-3 2 5 0,0-3 12 16,-1 2-17-16,-1-1 16 0,2 1-18 0,1 0 14 16,-4 0-9-16,0 0 11 0,-1 0-17 15,-2 2 15-15,1-1-17 0,-2 2 17 0,0 0-16 16,-4 2 10-16,0-2-11 0,0 3 16 0,1 1-15 15,2-2 12-15,0-1-10 0,2 2 16 0,6-2-16 16,7 0 14-16,3-1-4 0,5-1-11 16,3 0 17-16,26-2-15 0,-1 0 11 0,2-2-15 15,0 3 10-15,2-3-9 0,1-3 11 0,-2 3-18 16,1 0 16-16,-3 0-16 0,2 0 18 0,2 3-19 16,-1-3 16-16,-1 1-8 0,0-1 17 0,0 3-16 15,3-2 15-15,-4 2-18 0,5-2 12 0,1-1-9 16,3 0 15-16,3 0-15 0,4 0 16 0,4 0-15 15,5 0 16-15,4 0-16 0,2 0 16 0,6-1-16 16,-1 1 12-16,7-2-12 0,13 1 18 0,-1 1-14 16,3 0 13-16,4 3-19 0,2-3 14 15,1 1-11-15,5-1 16 0,5 0-17 16,1 0 15-16,-4 4-17 0,6-2 17 0,-6 2-1 16,5-1-16-16,4-2 14 0,-2 2-14 0,5 0 19 15,-1-2-14-15,7 0 21 0,1 2-14 0,17-3 12 16,-27 1-14-16,27-1 11 0,-21 0-9 0,21 0 12 15,-16 2-13-15,16-2 13 0,0 0-15 0,-21 1 13 16,21-1-15-16,0 0 14 0,-18-1-17 0,18 1 10 16,0 0-9-16,-19 0 13 0,19 0-12 0,0 0 9 15,-18 1-13-15,18-1 11 0,0 0-11 0,-20 0 15 16,20 0-16-16,0 0 15 0,-22 0-15 0,22 0 15 16,0 0-15-16,-18-1 15 0,18 1-15 0,0 0 5 15,-16-2-24-15,16 2 4 0,0 0-22 16,-13-4 8-16,13 4-34 0,0 0 18 0,-10-5-36 15,10 5 31-15,0 0-54 0,0 0 25 0,-8-8-38 16,8 8-30-16,0 0-46 0,-4-9-90 0,4 9-104 16,3-9-165-16,-3 9-72 0</inkml:trace>
  <inkml:trace contextRef="#ctx0" brushRef="#br0" timeOffset="205489.11">12324 8997 320 0,'0'0'324'0,"-9"5"-50"0,9-5-74 0,0 0-24 16,0 0-39-16,0 0-33 0,0 0-20 0,-10 6 2 16,10-6-14-16,0 0-7 0,0 0-11 0,0 0-5 15,0 0-7-15,0 0-4 0,0 0-4 16,0 0-3-16,0 0 7 0,0 0 0 0,10 11 14 16,-10-11-22-16,16 3 20 0,-16-3-22 0,24 2 25 15,-24-2 4-15,33 3-6 0,-13-2-1 0,7-1-5 16,-4 0-15-16,6-1-2 0,0 1 5 0,0-1-13 15,2-1-2-15,7 2 8 0,-1-2 3 0,0-1-7 16,2 1-1-16,0 2-3 0,-2-1-2 0,3 0-5 16,-3 0 0-16,4-3-1 0,-1 2-1 0,-1 2-3 15,-2-1-1-15,3-1-7 0,-2 0 2 0,-2 1 5 16,1-1 1-16,1 2-4 0,-6-2-1 16,-2 1 3-16,2-2 1 0,-2 2-1 0,0-2-1 15,-1 2 0-15,-1-3-1 0,0 1-2 16,-3-1 1-16,0 1 0 0,-2-1-7 0,-4 1 1 15,-3 1 8-15,-16 2-4 0,25-5 4 0,-25 5 0 16,21-2-1-16,-21 2 0 0,0 0-1 0,20-4 0 16,-20 4 0-16,0 0-1 0,14-3-3 0,-14 3-13 15,0 0-9-15,0 0 3 0,0 0-6 0,0 0-6 16,0 0-5-16,-19-3-6 0,19 3-5 0,0 0-4 16,-24 0-4-16,24 0-9 0,-18 0-3 0,18 0 15 15,-17-2 11-15,17 2 8 0,-18-3 6 0,18 3 9 16,-16-4 6-16,16 4 11 0,-15-5 0 0,15 5 11 15,-15-7 13-15,15 7 11 0,-11-7-8 0,11 7 18 16,-13-7 7-16,13 7 0 0,-9-8 0 16,9 8 4-16,-8-7-1 0,8 7-3 15,-6-7 4-15,6 7 1 0,0 0-3 0,-10-7-3 16,10 7-5-16,0 0-3 0,0 0-3 0,-8-8-6 16,8 8-9-16,0 0-4 0,0 0 1 0,0 0-11 15,-6-8-1-15,6 8 3 0,0 0 11 0,0 0-16 16,0 0 1-16,0 0-3 0,0 0 6 0,0 0-9 15,0 0 0-15,18 5 5 0,-18-5-5 0,16 8-6 16,-16-8 7-16,21 10 0 0,-10-2-6 0,-1-1 8 16,3 1-2-16,-1 0 0 0,-2 2 0 0,3-1-1 15,-4 1-1-15,0-1 5 0,-2-1-6 16,1 1 1-16,-3 0 2 0,0 0-5 0,-5-9 3 16,4 18 7-16,-4-18-10 0,-4 20 4 0,-1-6 6 15,-3-1-2-15,-4 3-3 0,-1 1-10 0,-5-2-24 16,0 4-27-16,-4-1-66 0,1 0-76 0,0-2-90 15,-2 2-108-15,4-6-163 0,1 0-79 16</inkml:trace>
  <inkml:trace contextRef="#ctx0" brushRef="#br0" timeOffset="206172.11">12483 11287 422 0,'-16'2'487'16,"16"-2"-125"-16,0 0-82 0,0 0-72 0,0 0-41 16,0 0-43-16,0 0-15 0,0 0-16 0,0 0-19 15,-16 3-3-15,16-3-2 0,0 0-4 0,0 0 0 16,9 4-17-16,-9-4-11 0,16 4-4 0,-16-4-4 16,26 7-16-16,-9-4 0 0,4 2 53 0,2-2-59 15,1 1 4-15,3-1 1 0,0 1-1 16,0-3-3-16,4 2 0 0,1-1-1 0,6-2-2 15,0 0-2-15,1 0-8 0,-1-2 8 0,1 1-2 16,0-4 2-16,-1 3 2 0,-2-2-28 0,1-2 31 16,-3 1-1-16,1 1-5 0,-2-2-8 0,-6-1-17 15,-3 3 17-15,2-3-67 0,-6 1-16 0,2-1-37 16,-4 2-59-16,-4-2-39 0,-1 1-2 16,-4-1-87-16,-3 2-169 0,-6 5 73 0</inkml:trace>
  <inkml:trace contextRef="#ctx0" brushRef="#br0" timeOffset="206454.11">13269 11082 172 0,'-11'-6'615'0,"11"6"-206"0,0 0-40 15,-14-7-125-15,14 7-1 0,0 0-94 0,-10-5 19 16,10 5-61-16,0 0 32 0,0 0-67 0,-9-4 40 16,9 4-62-16,0 0 31 0,0 0-63 0,0 0 50 15,0 0-65-15,0 0 57 0,0 0-55 16,0 0 48-16,9 7-53 0,-9-7 49 0,19 13-56 15,-9-7 47-15,2 1-64 0,3 5 63 0,-2-1-61 16,2 0 59-16,-2 4-56 0,1-2 52 0,-2 4-54 16,-2-2 53-16,0 2-53 0,-1 0 52 0,-1 1-54 15,-2-2 54-15,-1 1-56 0,-2 0 56 16,-2-1-58-16,-1-2 8 0,-1 6 11 0,-3-2 1 16,-5 1 2-16,1 1-1 0,1-1 1 0,-6 0-17 15,0-2-31-15,-2 0-61 0,-2-2-20 0,-3 3-87 16,-2-2-105-16,0-2-366 0,-1-2-221 0</inkml:trace>
  <inkml:trace contextRef="#ctx0" brushRef="#br0" timeOffset="207719.11">12645 14296 534 0,'0'0'499'0,"-4"-16"-119"15,4 16-107-15,0-14-56 0,0 14-46 16,-1-11-33-16,1 11-39 0,0 0-11 0,-1-14-15 16,1 14-17-16,0 0-11 0,0 0-15 0,-3-8-4 15,3 8-8-15,0 0-2 0,9 8 0 0,-9-8-12 16,8 17 8-16,-2-5-1 0,3 7-28 0,0 0 31 15,0 3-26-15,1 4 43 0,1 0-28 0,0 1 37 16,-1 3-41-16,0-3 43 0,-1 2-30 16,0 1 34-16,1-2-40 0,-1-6 8 0,-2 2 3 15,-1-2 28-15,3-1-32 0,-1 1 26 0,-2-3-28 16,2-1 27-16,-1-3-25 0,0-1 25 16,-1-3-5-16,3 0 35 0,0 1-2 0,1-4 23 15,2 0-14-15,2-2 8 0,3-2-21 0,2-2-7 16,2 0-10-16,4-4-6 0,3 0-7 0,5-5-4 15,5 3-7-15,-3-5-3 0,1 1-2 0,1-2-3 16,-1 0 0-16,2 0 3 0,-4 0-11 0,1 0 7 16,-1 2-10-16,-3 0 8 0,0-1-13 0,-7 1 10 15,-1 3-12-15,-1-2 2 0,-3 2-23 16,-3 0-2-16,-16 5-38 0,22-7-7 0,-22 7-43 16,18-5 18-16,-18 5-53 0,0 0 31 0,10-8-13 15,-10 8-6-15,0 0 0 0,-5-9-1 16,5 9-13-16,-13-12-10 0,3 7 3 0,1-2 8 15,-3-2 19-15,1-3 29 0,0 1 22 0,-2-2 22 16,3 2 35-16,1 1 36 0,-1-2 29 0,2 0 35 16,-1 3 10-16,0-1 7 0,0-1 15 0,1 3-19 15,2 0 28-15,-2 3-42 0,8 5 43 0,-13-12-41 16,13 12 39-16,-10-9-46 0,10 9 31 0,-6-8-45 16,6 8 16-16,0 0-32 0,-9-9 11 0,9 9-35 15,0 0 20-15,0 0-21 0,0 0 23 16,0 0-17-16,0 0 27 0,0 0-25 15,0 0 26-15,10 12-22 0,-10-12 22 0,14 14-16 16,-2-4 14-16,-3 0-18 0,1-1 13 0,1 5-17 16,2-1 10-16,-3 0-16 0,3 0 6 0,-4 0-14 15,-1-1 14-15,1 0-17 0,-3 0 7 0,-1 1-10 16,-1-1 14-16,-1-3-16 0,-1 4 13 0,-2-2-13 16,-2 1 7-16,-2 3-9 0,-5 4 11 0,-3-1-31 15,1-2-23-15,-4 1-75 0,-3 3-12 0,-3-2-45 16,3-1-34-16,-1-3-59 0,3 0-83 0,-1-2-350 15,2-3-227-15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01:47.420"/>
    </inkml:context>
    <inkml:brush xml:id="br0">
      <inkml:brushProperty name="width" value="0.05292" units="cm"/>
      <inkml:brushProperty name="height" value="0.05292" units="cm"/>
      <inkml:brushProperty name="color" value="#FF0000"/>
    </inkml:brush>
  </inkml:definitions>
  <inkml:trace contextRef="#ctx0" brushRef="#br0">18427 7492 103 0,'0'0'239'16,"0"0"-54"-16,-23-2-50 0,23 2-18 0,0 0-15 16,-22 2-37-16,22-2-36 0,-15 5 3 0,15-5 60 15,0 0 62-15,-18 5-8 0,18-5-12 0,0 0 19 16,0 0-29-16,-14 5 5 0,14-5-29 0,0 0-4 15,0 0-27-15,0 0 20 16,-13 3-48-16,13-3 31 0,0 0-34 0,0 0 31 16,0 0-31-16,0 0 25 0,0 0-33 0,-19 1 27 15,19-1-28-15,0 0 19 0,0 0-27 0,0 0 25 16,0 0-29-16,0 0 33 0,0 0-37 0,-19 0 28 16,19 0-33-16,0 0 30 0,0 0-38 0,0 0 22 15,0 0-26-15,0 0 23 0,0 0-27 0,0 0 27 16,0 0-30-16,0 0 28 0,0 0-31 0,0 0 26 15,0 0-28-15,0 0 23 0,0 0-21 0,0 0 23 16,0 0-24-16,0 0 31 0,0 0-28 0,0 0 26 16,0 0-27-16,0 0 28 0,6 8-26 0,-6-8 24 15,13 5-21-15,-13-5 21 16,18 3-22-16,-18-3 32 0,21 5-28 0,-21-5 30 16,25 4-29-16,-25-4 26 0,32 5-25 0,-14-4 22 15,-1 2-25-15,2-2 31 0,-1 2-25 0,1-2 24 16,1-1-24-16,1 0 21 0,-1 3-25 0,6-3 26 15,-2 0-13-15,-4 1 8 0,6 1-23 0,-6-2 18 16,2 1-17-16,-1-1 23 0,0 1-23 0,0-1 23 16,-1 0-24-16,3 2 20 0,-2-2-18 0,3 1 21 15,0 0-18-15,-1-1 12 0,0 0-12 0,3 0 18 16,-1 2-18-16,0-1 22 0,-1-1-21 0,1 0 17 16,1 0-15-16,-4 0 19 0,2 0-20 15,-2 0-3-15,-1 0 5 0,2 0 17 16,-3 0-19-16,1 0 15 0,-2 0-22 0,1 0 20 15,0 0-14-15,-1 0 12 0,-19 0-22 0,32 0 21 16,-32 0-17-16,31 0 16 0,-31 0-19 0,29 2 17 16,-29-2-17-16,32 0 22 0,-32 0-19 0,33 1 12 15,-33-1-12-15,34 2 17 0,-16 0-20 0,-18-2 20 16,35 0-18-16,-17 0 7 0,1 0-9 0,1-2 23 16,-1 2-21-16,0 0 14 0,-3 0-16 0,-16 0 20 15,32-2-19-15,-32 2 19 0,31-1-19 0,-31 1 15 16,31 0-15-16,-31 0 18 0,29 0-18 15,-29 0 12-15,28 0-11 0,-28 0 17 16,31 0-18-16,-31 0 17 0,31-2-18 0,-31 2 18 16,32 0-12-16,-32 0 13 0,30 0-19 0,-30 0 19 15,32-1-18-15,-32 1 18 0,32-2-19 0,-32 2 19 16,31-1-21-16,-31 1 26 0,29-1-21 0,-29 1 13 16,28-2-19-16,-28 2 21 0,27 0-19 0,-27 0 20 15,23 0-18-15,-23 0 14 0,24-1-13 0,-24 1 18 16,21-1-18-16,-21 1 12 0,22 0-13 0,-22 0 20 15,21-2-21-15,-21 2 20 0,18-1-23 0,-18 1 22 16,21 0-20-16,-21 0 20 0,19 0-19 16,-19 0 20-16,16 0-19 0,-16 0 18 0,19-3-18 15,-19 3 15-15,20 0-17 0,-20 0 21 16,0 0-17-16,23 0 17 0,-23 0-22 0,0 0 23 16,20-1-20-16,-20 1 18 0,0 0-19 0,23-1 9 15,-23 1-9-15,0 0 19 0,18 0-15 0,-18 0 13 16,0 0-18-16,19-2 20 0,-19 2-19 0,0 0 19 15,0 0-19-15,0 0 15 0,22-1-18 0,-22 1 23 16,0 0-22-16,0 0 16 0,0 0-10 0,0 0 15 16,18 0-18-16,-18 0 19 0,0 0-18 0,0 0 14 15,0 0-15-15,0 0 19 0,0 0-18 16,0 0 10-16,0 0-9 0,0 0 21 0,0 0-24 16,18 0 20-16,-18 0-21 0,0 0 22 0,0 0-18 15,0 0 12-15,0 0-25 0,0 0 5 16,0 0-75-16,0 0-12 0,0 0-57 0,0 0-48 15,0 0-82-15,-23 0-491 0,23 0-311 0</inkml:trace>
  <inkml:trace contextRef="#ctx0" brushRef="#br0" timeOffset="1419">20762 7628 80 0,'0'0'483'0,"0"0"-164"0,0 0-85 0,0 0-46 16,0 0-27-16,0 0-23 0,0 0-5 0,0 0-14 16,0 0 12-16,0 0-43 0,0 0 27 0,-11-5-42 15,11 5 21-15,0 0-45 0,0 0 23 0,0 0-52 16,0 0 35-16,0 0-43 0,0 0 32 15,0 0-38-15,0 0 31 0,0 0-41 0,0 0 45 16,0 0-38-16,0 0 33 0,0 0-43 0,0 0 39 16,-6-7-45-16,6 7 41 0,0 0-39 0,0 0 37 15,0 0-39-15,0 0 28 0,0 0-28 16,0 0 31-16,0 0-36 0,0 0 43 0,0 0-37 0,0 0 39 16,0 0-41-16,0 0 30 0,0 0-25 15,0 0 42-15,0 0-29 0,0 0 41 0,0 0-36 16,0 0 46-16,18 0-25 0,-18 0 35 0,0 0-29 15,18 0 27-15,-18 0-17 0,0 0 16 16,22-1-23-16,-22 1 6 0,17-1-16 0,-17 1 10 16,18-3-20-16,-18 3 13 0,20-1-23 0,-20 1 17 15,19-2-16-15,-19 2 13 0,16-1-17 0,-16 1 16 16,19-1-15-16,-19 1 16 0,20-3-15 0,-20 3 14 16,20-1-13-16,-20 1 12 0,23-3-15 0,-23 3 9 15,28 0-7-15,-15-3 13 0,5 2-14 16,1-2 12-16,-1 2-15 0,2 0 10 0,0-2-9 15,3 2 8-15,-2 0-14 0,2-1 9 0,2 1-11 16,-1-2 1-16,0 1-1 0,-4 2 8 0,1-1-10 16,1 0 15-16,3 1-11 0,-3 0 5 15,-1 0-7-15,0 0 12 0,2 0-14 0,3 0 13 16,-6 0-13-16,6 0 9 0,-5 0-8 0,1 0 12 16,3 0-13-16,-4 0 10 0,2 0-9 0,3 0 12 15,-6 0-13-15,6 0 13 0,-1 0-14 0,1 0 10 16,-5 0-8-16,0 0 11 0,1 0-12 15,-1-1 12-15,0 1-13 0,-2 1 11 0,0-2-9 16,-1 1 6-16,-18 0 12 0,33 0-9 0,-33 0-13 16,32 0 11-16,-32 0-8 0,31 0 11 0,-31 0-13 15,29-2 15-15,-29 2-15 0,29 0 8 0,-29 0-4 16,28-2 12-16,-28 2-12 0,28 0 11 16,-28 0-10-16,25 0 11 0,-25 0-11 0,27-2 15 15,-27 2-8-15,23-1 14 0,-23 1-8 0,19 1 10 16,-19-1-6-16,21-1 8 0,-21 1 0 0,19-2 6 15,-19 2-4-15,0 0 2 0,22 0-5 0,-22 0 3 16,0 0-5-16,19-1 4 0,-19 1-6 0,0 0 6 16,18-2-9-16,-18 2 10 0,0 0-6 0,0 0 1 15,0 0-4-15,16-1 2 0,-16 1 1 16,0 0-5-16,0 0 16 0,0 0-19 0,0 0 0 16,17-1 3-16,-17 1-3 0,0 0-8 0,0 0 3 15,0 0-1-15,0 0-1 0,0 0-3 16,0 0 1-16,0 0-1 0,0 0 0 0,0 0 0 15,0 0-1-15,0 0-5 0,15-2 21 0,-15 2-53 16,0 0-42-16,0 0-37 0,0 0-68 0,0 0-18 16,0 0-48-16,0 0-59 0,0 0-99 0,0 0-427 15,0 0-411-15</inkml:trace>
  <inkml:trace contextRef="#ctx0" brushRef="#br0" timeOffset="6404.27">2399 3759 142 0,'0'0'169'0,"0"0"-1"0,-23 0-27 0,23 0-29 16,0 0 9-16,-22 0-16 0,22 0-4 0,0 0 2 15,-21-3-11-15,21 3 16 0,0 0-19 16,-19-2 1-16,19 2-25 0,0 0 20 0,-17-4-30 16,17 4 26-16,0 0-9 0,0 0-2 0,-15-3-19 15,15 3-7-15,0 0-8 0,0 0-10 0,0 0-14 16,0 0 2-16,-16-2 4 0,16 2 11 0,0 0-6 16,0 0-4-16,0 0-3 0,0 0-3 15,0 0-1-15,0 0-2 0,0 0-2 0,0 0 2 16,8 9-1-16,-8-9-10 0,12 5 2 0,-12-5 12 15,16 7-2-15,-16-7-1 0,24 5 29 16,-8 1-31-16,0-2 24 0,4 0-27 0,1 3 26 16,2-3-29-16,0 2 28 0,2-1-27 0,0 0 26 15,3 0-39-15,6 0 18 0,-1 2-12 0,-4-4 32 16,6 2-39-16,0-2 51 0,1-1-46 0,1 1 28 16,0-2-30-16,3-1 35 0,-3 0-33 0,1 3 32 15,2-3-30-15,-2 0 28 0,2 0-26 0,-1 0 23 16,2 0-24-16,0 0 35 0,0-3-38 0,2 3 39 15,0 3-40-15,-1-6 44 0,0 3-41 0,0 0 38 16,2 0-33-16,-3 0 36 0,0 0-39 0,-1 0 40 16,0 0-35-16,1 0 35 0,0 0-36 15,-3 0 31-15,-1 4-31 0,2-4 28 0,-1 1-3 16,-1 0 4-16,0 0-2 0,3 1-11 16,-2 2 3-16,0-3 10 0,2 2-4 0,1 0-24 15,-3-1 27-15,3 0-21 0,1 0 22 0,-1 1-22 16,0-3 25-16,1 3-24 0,-1-3 20 0,-1 0-17 15,2 2 17-15,-1-2 0 0,0 0-2 0,1 0 0 16,-1 0-6-16,1 0 0 0,0-2 5 0,0 2-2 16,3-3 0-16,0 3-1 0,-1-4-3 0,1 1 1 15,0 1-1-15,-2-1-3 0,2 0-8 0,-3 1 2 16,0-3 2-16,2 3-1 0,-5 1-1 0,1-3 0 16,2 1 1-16,-4 1-3 0,1-1-3 0,0-1 3 15,0 2-4-15,-1-3 1 0,0 3-3 16,2-3 0-16,0 2 1 0,-2-3-1 0,4 2-11 0,-2-1 10 15,-1 0-9-15,2 1 14 0,-3-1-7 16,2 2 20-16,-3 1-7 0,1-3 5 0,-2 3-9 16,-4 1 5-16,-2-3-11 0,-1 1 7 0,-1 2-8 15,3 0-1-15,-2-2-1 0,0 2 12 0,2-2-13 16,-1 3 7-16,-1-2-7 0,0 0 4 0,2 1-4 16,0-2 8-16,3 1-10 0,2-2 10 15,0 1-10-15,0-1 7 0,-1 1-8 16,1 0 9-16,1-2-8 0,-1 2 8 0,0-1-9 0,0 0 7 15,0-2-8-15,0 5 10 0,-1-5-10 16,-4 4 5-16,-1-3-4 0,3 2 7 0,-3 1-8 0,-1-2 9 16,2 1-8-16,-3 1 9 0,3 0-7 15,-2-1 4-15,-1 1-6 0,0-2 7 0,2 1-7 16,-2 2 7-16,-2-3-6 0,3 2 7 0,-4 0-9 16,2 0 12-16,0 0-9 0,1-1 2 0,-1 1-4 15,-2 1 6-15,2-2-6 0,0 2 8 0,-1-2-10 16,-1 2 9-16,2-1-7 0,0 1 7 0,-2 1-8 15,2-3 7-15,-4 3-7 0,3-1 8 0,-2 1-9 16,0-1 9-16,-2 1-8 0,-1-2 5 0,-1 1-4 16,2 1 9-16,-3-2-9 0,0 2 7 15,1 0-8-15,0-1 12 0,-1 1-10 0,1 0 5 16,-20 0-6-16,31 0 8 0,-31 0-10 0,29-1 12 16,-29 1-10-16,32 0 8 0,-32 0-10 0,21-1 9 15,-21 1-7-15,20 0 2 0,-20 0-2 0,18 0 7 16,-18 0-10-16,0 0 3 0,21-1-33 15,-21 1-23-15,0 0-65 0,16-3-17 0,-16 3-57 16,0 0-17-16,0 0-72 0,18 0-67 0,-18 0-410 16,0 0-288-16</inkml:trace>
  <inkml:trace contextRef="#ctx0" brushRef="#br0" timeOffset="9302.27">10171 3720 103 0,'0'0'410'0,"0"0"-134"16,0 0-80-16,0 0-37 0,0 0-32 0,0 0-27 15,-12 4-20-15,12-4-25 0,0 0-11 0,0 0-17 16,0 0 37-16,0 0-35 0,0 0 1 0,0 0-2 16,0 0-1-16,0 0-8 0,0 0-4 15,0 0 1-15,-13 1-3 0,13-1-1 16,0 0-6-16,0 0-9 0,0 0 17 0,0 0 1 15,0 0 4-15,6 9-18 0,-6-9 16 0,10 4-10 16,-10-4 11-16,18 7-11 0,-18-7 0 0,29 6-1 16,-9-3 13-16,4 0-14 0,1-1 10 0,1-2-7 15,5 3 7-15,-2-3 5 0,3 1 4 0,9-1 0 16,-2 0 2-16,1 0 1 0,2-1-8 0,0 1 1 16,2 0-6-16,-2 0 2 0,2 0-4 0,0 0 6 15,0-3-9-15,2 3 6 0,0 0-7 0,2 0 9 16,1 0-8-16,-1 0 9 0,2 0-14 15,0 0 11-15,1 0-14 0,1 0 21 0,2-2-14 16,-1 1 22-16,0 0-16 0,11-2 28 0,3 1-30 16,-1-1 21-16,-1 1-28 0,2-1 20 0,-1-1-29 15,3 2 25-15,0 0-27 0,0-2 28 0,-1 1-31 16,0 1 19-16,-1-2-27 0,0 1 39 0,-2 1-34 16,0-1 34-16,-1 0-31 0,-8 2 28 15,8 0-29-15,-9-1 31 0,11-1-27 0,0 2-1 16,0-1 1-16,-13 1 3 0,3-2 26 0,0 3-39 15,-1-1 29-15,10-1-18 0,-9 1 26 0,-1 0-26 16,10 1 26-16,-10-3-32 0,13 2 32 0,-3 1-32 16,-10-3 30-16,12 3-31 0,-11-2 3 15,-1 1 29-15,0 0-30 0,1 1 20 0,0-1-27 16,-1 1 39-16,0-2-33 0,-2 2 28 0,0 0-28 16,1 0 28-16,-2 0-29 0,3 0 35 0,-4-1-36 15,3 0 29-15,-2 1-30 0,-1 0 30 0,2-3-23 16,-1 3 20-16,-2-1-35 0,2 1 38 0,1 0-42 15,-2-1 44-15,-2 1-29 0,2 0 30 0,0-2-34 16,-1 2 33-16,1-1-28 0,2 1 29 0,-1 0-31 16,0 0 30-16,1-4-31 0,1 3 31 0,0 0-32 15,0 1 21-15,-1-2-19 0,-1 2 30 0,0-2-33 16,-1 0 34-16,-2 2-43 0,0-2 46 16,0 1-36-16,-2 1 37 0,0-2-34 15,-2 2 29-15,2 0-29 0,-2-1 33 0,4-1-33 16,-2 1 21-16,0 0-13 0,4-1 21 0,0 1-32 15,1-2 31-15,1 2-31 0,1-2 36 0,1 2-42 16,-1 0 42-16,-1-2-33 0,2 1 35 0,1 1-38 16,-1 0 35-16,-1 0-35 0,1 1 34 0,-2-4-33 15,1 4 23-15,2 0-26 0,-3 0 36 0,-1-1-38 16,3 1 41-16,-3 0-38 0,1-2 38 0,-1 2-44 16,1-1 45-16,-3 1-37 0,2 0 36 0,0-1-36 15,-2 1 34-15,3-2-35 0,0 1 37 0,2 0-40 16,0 1 31-16,10-3-31 0,0 3 37 0,-1-2-40 15,-9 0 51-15,10 1-67 0,-8-1 59 16,8 0-38-16,-10 1 39 0,0-1-41 0,-3 1 39 16,3 0-36-16,1 1 41 0,-1-2-47 0,3 1 29 15,-4 1-33-15,3 0 29 0,-1 0-17 0,-2 0 36 16,1 0-42-16,-3 0 40 0,2-3-38 16,-2 2 39-16,2 1-41 0,-3 0 40 0,0-1-41 15,1 1 40-15,1-1-39 0,-2 0 39 0,1 1-40 16,3-1 35-16,-3 1-34 0,1-2 39 0,2 0-39 15,1 2 36-15,-1-3-38 0,-1 1 40 0,0 2-40 16,-1 0 39-16,-2-3-38 0,-1 3 39 0,1-1-40 16,-2 0 36-16,-2-1-32 0,2 2 30 15,-6-1-33-15,3 1 39 0,0-1-58 0,-4 1 64 16,2-2-41-16,-2 1 40 0,1 1-43 0,-2-3 40 16,1 3-37-16,-1 0 36 0,0-1-40 0,1 0 30 15,-2-2-28-15,1 1 32 0,0 0-35 0,0 1 44 16,-3-3-37-16,4 3 35 0,-2-2-39 0,-2 2 36 15,2-2-37-15,-1 2 39 0,-2-2-42 0,2 1 33 16,0 0-27-16,-3-1 25 0,1 1-33 16,0-1 46-16,-1 1-36 0,2-1 1 0,-2 3 4 15,1-4 0-15,-2 2 2 0,-3 0 0 16,2 0 40-16,3-2-46 0,-6 1 40 0,-1 3-49 0,6-4 48 16,-4 1-35-16,-2 2 30 0,0-2-38 15,6-1 38-15,-1 3-38 0,-5 0 39 0,6-4-41 16,1 3 30-16,-8-1-27 0,3 1 36 0,-2-1-46 15,-1 2 46-15,3-2-35 0,-3 1-2 0,2 2 3 16,0-3 7-16,1 3 2 0,-2-2-4 0,1 0 1 16,6 1 2-16,-5-1-2 0,0 1 0 0,5 1 42 15,-5-1-43-15,0 1 38 0,0-1-41 0,0-1 38 16,2 2-41-16,-3-1 38 0,2 1-40 0,-2 0 39 16,1 0-38-16,0 0 36 15,0 0-49-15,-2 0 50 0,2 0-31 0,0 0 29 0,0 0-37 16,0 1 37-16,0-1-37 0,0 0 36 0,0 3-38 15,0-3 4-15,0 1 0 0,0-1 40 16,0 1-46-16,1 1 43 0,-2-1-37 0,1 1 38 16,-2 0-39-16,2-2 37 0,-1 3-40 0,0-3 44 15,-1 2-42-15,1 1 30 0,-2-2-32 0,1 1 39 16,-1-1-31-16,-2 3 36 0,3-3-41 0,-2 1 37 16,0 1-39-16,0 0 42 0,-1-2-38 0,1 2 30 15,-1-3-26-15,1 3 33 0,-3-2-30 0,3 0 39 16,0 2-36-16,-3-2 36 0,2 2-19 0,-2-3 13 15,3 2-33-15,-2-1 17 16,-1 1-11-16,2 0 37 0,-2 0-29 0,1-1 30 0,-1 0-29 16,0 0 30-16,-1 0-28 0,0 3 25 15,-3-4-12-15,0 0-6 0,0 0 17 0,-3 1-23 16,1 1 16-16,1-2-13 0,-1 1 6 0,-19-1-2 16,34 3 15-16,-34-3-20 0,31 1 15 0,-31-1-13 15,29 0 8-15,-29 0-20 0,27 1 12 0,-27-1-16 16,24 0 17-16,-24 0-21 0,23 0 17 0,-23 0-20 15,20 1 15-15,-20-1-16 0,21 0 16 0,-21 0-39 16,19 0-21-16,-19 0-79 0,20 2-12 0,-20-2-98 16,20-2-112-16,-20 2-401 0,22-6-278 15</inkml:trace>
  <inkml:trace contextRef="#ctx0" brushRef="#br0" timeOffset="15967.26">4546 9053 613 0,'0'0'407'0,"0"0"-59"0,0 0-121 16,0 0-20-16,0 0-67 0,-6-7-3 0,6 7-52 15,0 0 19-15,0 0-39 0,0 0 27 0,0 0-46 16,0 0 30-16,0 0-45 0,0 0 24 0,0 0-42 16,-9-5 23-16,9 5-28 0,0 0 34 15,0 0-36-15,0 0 50 0,4-9-49 0,-4 9 49 16,10-13-29-16,-4 2 27 0,6-4-38 0,-1 0 27 16,1-3-36-16,-2-1 29 0,5-7-14 0,-2 0 16 15,0-3-26-15,-3 0 2 0,0-3 48 0,0 1-58 16,-2-1-7-16,0 3 1 0,-3-3 0 0,1 6-21 15,-2 2 32-15,1 2 2 0,-1 1 43 16,-3 5-14-16,2 2 22 0,-3 2-20 0,0 12 7 16,4-16-24-16,-4 16 7 0,0-14-27 15,0 14 12-15,0 0-15 0,0 0 14 0,0 0-15 0,0 0 11 16,-12 15-1-16,4 3-9 0,0 10 7 16,0 7 2-16,-1 3-3 0,0 15 0 0,-2 6-11 15,2 2 35-15,2 4-8 0,0 2 11 0,-1-1-4 16,0 1 6-16,3-5-3 0,1 2 46 0,3-3-57 15,0-8-1-15,1-3-6 0,0 1 1 0,1-2-4 16,1-2-2-16,1 1-9 0,0-1 8 0,-1-4-11 16,2-1 10-16,-1-1-11 0,-1-4 9 0,2 1-3 15,-1-4 0-15,-2-7-5 0,3 2-2 0,-3-3-12 16,0-1-49-16,0-4-36 0,1-1-44 0,-1-3-32 16,-1-3-42-16,0 1-84 0,0-15-55 15,-1 14-422-15,1-14-309 0</inkml:trace>
  <inkml:trace contextRef="#ctx0" brushRef="#br0" timeOffset="16140.27">4510 9760 292 0,'-3'-9'635'0,"3"9"-185"0,-6-18-125 16,6 18-73-16,-3-16-44 0,3 16-44 0,-3-16-32 16,3 16-26-16,3-19-28 0,-2 6-17 0,3 2-13 15,3-3-11-15,2 0-7 0,3-2-8 0,3-1-5 16,3-2-16-16,4 0 14 0,1 1-81 0,1-1-31 15,0 0-60-15,2 1-66 0,-1 0-11 0,1-1-56 16,-1 2-236-16,1 0-8 0</inkml:trace>
  <inkml:trace contextRef="#ctx0" brushRef="#br0" timeOffset="16516.27">5037 9214 422 0,'9'-7'485'0,"-9"7"-66"0,15-9-99 15,-15 9-80-15,10-9-49 0,-10 9-28 0,8-5-77 16,-8 5 25-16,0 0-59 0,0 0 26 15,0 0-52-15,19 1 30 0,-19-1-10 0,8 15-10 16,-4-5-5-16,0 5-8 0,0 2-10 0,-1 0 6 16,1 5-5-16,-2-1 25 0,1 3-43 0,-3-1 50 15,1-4-48-15,-1 2-5 0,0-3 2 16,0 0 5-16,0-3-1 0,-1 0 1 0,1-3-1 0,0 1 1 16,0-13 1-16,0 18 1 0,0-18 3 15,0 12 2-15,0-12-3 0,0 0 0 0,0 0 0 16,0 0-8-16,0 0 53 0,9-14-39 0,-4 0 41 15,0-6-58-15,3-2 1 0,0 0 12 0,2-4 1 16,1 2 7-16,2-2 4 0,0 6-32 0,-2 3 34 16,1 1-32-16,1 1 32 0,-2 1-35 0,-1 3 31 15,0 4-32-15,1 2 28 0,-11 5 0 0,20-4 4 16,-20 4-20-16,23 7 15 0,-10 0 4 0,1 2 0 16,-3 2-4-16,1 5 1 0,-1 1-3 0,-3 0-3 15,1 2 44-15,-5 3-53 0,1 2 44 16,-4-1-56-16,-2 3-15 0,-1-2-35 0,-2 1-53 15,-3-2-22-15,0 1-56 0,-2-2-107 16,-4-3-39-16,3 1-249 0,-4-6-126 0</inkml:trace>
  <inkml:trace contextRef="#ctx0" brushRef="#br0" timeOffset="16783.27">5089 9148 55 0,'-10'-16'604'0,"1"1"-175"15,1 3-91-15,-1-1-89 0,2 3-50 0,-1 3-40 16,2-3-23-16,-1 3-15 0,7 7-7 0,-11-8-32 16,11 8-16-16,-11-6-7 0,11 6-14 15,0 0-10-15,-16 12-6 0,11 0-2 0,-2 3-6 16,2 8-4-16,0 2-3 0,-2 4-2 0,3 5-3 16,1 2 0-16,1 0 41 0,2 0-50 0,1 3 40 15,3 0-47-15,0-2 1 0,3 1-11 0,2-4 3 16,1 2 12-16,3-4-14 0,1-1 14 15,4-3-3-15,3-3-14 0,0-5-27 16,5-1-49-16,2-5-53 0,3-6-47 0,-3-3-43 0,1-6-37 16,8-6-258-16,-1-1-22 0</inkml:trace>
  <inkml:trace contextRef="#ctx0" brushRef="#br0" timeOffset="17018.25">5598 9259 630 0,'0'-12'483'16,"0"0"-109"-16,0 12-100 0,-4-17-47 0,4 17-74 15,-3-15 10-15,3 15-71 0,-1-11-2 0,1 11-4 16,0 0-50-16,0 0 32 0,0 0-17 0,0 0-9 16,0 0 0-16,14 11-11 0,-6 0-9 0,1 1 4 15,2 4-1-15,1 3-11 0,1 1 46 0,2 2-53 16,-1 2 43-16,0 2-49 0,0-2 45 0,-1 2-53 16,-3 2 30-16,-1-8-32 0,-2 3 47 15,0-1-52-15,-3 0-1 0,-2 1 2 0,-3-4 10 16,0 3-6-16,-4 1 3 0,-3-2 3 15,-1 1-15-15,-2-2-30 0,-6 2-31 0,0-2-60 16,-3-4-69-16,1-2-129 0,-7-2-320 0,3-4-186 16</inkml:trace>
  <inkml:trace contextRef="#ctx0" brushRef="#br0" timeOffset="19016.3">6276 9409 222 0,'0'0'425'15,"0"0"-109"-15,0 0-80 0,0 0-45 0,0 0-45 16,0 0-28-16,-18 2-5 0,18-2 6 0,0 0-5 16,0 0-2-16,0 0-20 0,0 0 2 0,0 0-17 15,0 0-8-15,0 0-14 0,-16-1-10 16,16 1-9-16,0 0-10 0,0 0-5 0,0 0-2 16,0 0-2-16,0 0-5 0,0 0-1 0,0 0-2 15,0 0-10-15,0 0 1 0,0 0 13 0,0 0-25 16,0 0 35-16,0 0-5 0,0 0 2 0,0 0-5 15,0 0-1-15,0 0 5 0,0 0 6 0,0 0-4 16,0 0 0-16,0 0 3 0,0 0-3 0,0 0-5 16,0 0 4-16,-17 1 0 0,17-1-1 0,0 0-5 15,0 0-2-15,0 0-5 0,0 0-4 0,0 0 8 16,0 0-9-16,0 0-3 0,0 0 8 16,0 0-13-16,0 0 12 0,0 0-2 0,0 0-1 15,0 0-1-15,0 0-3 0,0 0 0 0,0 0-17 16,0 0-23-16,0 0-28 0,0 0-42 15,0 0-68-15,0 0-74 0,0 0-118 0,0 0-207 16,0 0-109-16</inkml:trace>
  <inkml:trace contextRef="#ctx0" brushRef="#br0" timeOffset="22766.27">4942 8701 48 0,'0'0'473'15,"-15"-11"-173"-15,15 11-79 0,-14-5-54 0,14 5-22 16,-18-2-40-16,18 2-18 0,-17 7-29 0,3-2 9 16,3 3-32-16,-2 4 4 0,0 3-14 0,0 3 5 15,-1 5-3-15,3 5-2 0,-3 1-8 16,4 7-2-16,-1 1-5 0,1 3 2 0,4 1-2 16,-2 1-3-16,3 2-2 0,1-1-9 15,-1 1 7-15,1-5-6 0,3 2 0 0,1-1 0 16,0-5 6-16,2 1-1 0,1-7-8 0,0-3 5 15,2-1 10-15,0-3-10 0,0-3 8 0,3-1-7 16,-2-3 6-16,3-5-5 0,0-2 11 0,-9-8-6 16,20 5-2-16,-20-5 4 0,26-5 2 0,-11-2-2 15,6-4-4-15,-1-4 2 0,0-4-2 0,2 0 6 16,-4-3-8-16,0-4 9 0,0 3-4 0,-4-3 3 16,-2 0-6-16,-2 3-4 0,-4 0 7 15,0 2 15-15,0-1 19 0,-5 6 2 0,1 4 0 16,0-1-19-16,-2 13 4 0,-3-14-16 0,3 14 8 15,-5-8-13-15,5 8 8 0,0 0-15 0,-22 6 14 16,12 2-26-16,-3 6 18 0,1 0-7 0,-1 2 18 16,0 1-23-16,3 3 14 0,-1-2-3 15,4 4 0-15,-2-3-3 0,5 1 2 0,0-2 0 16,3 0-2-16,2-6 1 0,2 4 0 0,2-1-2 16,4-3-5-16,0-1 9 0,4-1-2 0,3-1 4 15,2-2-7-15,4-4 7 0,2 0-7 0,3-3 0 16,0-3-1-16,2 0 6 0,6-2-3 0,-2-4 19 15,0 4-24-15,0-2-1 0,-2-1-2 16,-4 4-1-16,-2-1 7 0,-2 0 4 0,-1 3 8 0,-4 1-16 16,-18 1 0-16,31 0 0 0,-31 0 2 15,25 3 0-15,-15 2 2 0,1 0 0 0,0 2 2 16,-3 1 0-16,1 1-20 0,0 3 20 0,-3 1 6 16,-1 1-18-16,2-1 23 0,-1 2-21 0,-1 0 15 15,1 4-9-15,1 1 5 0,-2-3-10 0,0 1 13 16,4 0-18-16,-4-1-30 0,4 0 6 0,0 0-94 15,1-3-43-15,-1-3-80 0,2-2-255 0,0-2 24 16</inkml:trace>
  <inkml:trace contextRef="#ctx0" brushRef="#br0" timeOffset="25842.27">16297 6186 167 0,'0'0'481'0,"-8"7"-165"15,8-7-78-15,0 0-47 0,0 0-45 0,0 0-37 16,0 0-22-16,0 0-11 0,0 0 2 0,-19 0 9 16,19 0 6-16,0 0-6 0,0 0-5 0,0 0-12 15,0 0-9-15,0 0-23 0,0 0 3 0,0 0-6 16,0 0-8-16,0 0-5 0,0 0 1 15,0 0-6-15,0 0-3 0,0 0-1 0,-16 2 1 16,16-2 1-16,0 0 4 0,0 0-1 0,0 0 4 16,0 0 4-16,21 0 4 0,-21 0 8 0,27-2-4 15,-5 1-8-15,5 0 2 0,3-2-3 0,9 0-4 16,2-1-2-16,3-1-1 0,4 1-5 0,1-1-1 16,14 0-4-16,2 0 3 0,2 0-9 0,3 0-1 15,1 0 2-15,6 1 3 0,0-1 0 16,3 1-2-16,-2 0 2 0,3 3-1 0,-1-3-5 15,1 1 3-15,0 2 0 0,1-4-7 0,0 3 1 16,0-4 7-16,-2 2 0 0,-2 1-7 16,0-1 1-16,-5 2 5 0,-4-4 2 0,-1 4-1 15,-17-1-2-15,0-1 3 0,-3 1-3 0,-4 1 2 16,-3-1-43-16,0 1 49 0,-9-1 1 0,-4 2 6 16,-1-2 2-16,-7 3 1 0,-2-1 1 0,1 0 5 15,-19 1 10-15,27-3 9 0,-27 3 5 0,22 0 5 16,-22 0-3-16,18 0 1 0,-18 0 2 0,0 0-19 15,18-3 7-15,-18 3-6 0,0 0-7 0,0 0-6 16,19 0 1-16,-19 0-4 0,0 0-4 0,0 0-5 16,0 0-2-16,0 0-1 0,15 0-1 0,-15 0-1 15,0 0-5-15,0 0-5 0,0 0-9 16,0 0-17-16,0 0-40 0,0 0-36 0,0 0-28 16,0 0-20-16,0 0-51 0,0 0-72 15,0 0-55-15,0 0-396 0,0 0-253 0</inkml:trace>
  <inkml:trace contextRef="#ctx0" brushRef="#br0" timeOffset="26504.26">20044 6128 270 0,'0'0'413'0,"0"0"-127"16,-17 1-53-16,17-1-45 0,0 0-31 15,-19-1-35-15,19 1-22 0,0 0 9 0,-18 0-32 16,18 0 17-16,0 0-21 0,-19-3 17 0,19 3-32 16,0 0 20-16,0 0-11 0,-22 0-19 0,22 0 3 15,0 0-7-15,0 0-8 0,0 0-2 0,-17-1-7 16,17 1 4-16,0 0-4 0,0 0-4 0,0 0-5 15,0 0-4-15,0 0-1 0,0 0-4 0,0 0 1 16,0 0 1-16,0 0-3 0,0 0 4 0,0 0 8 16,0 0-4-16,21 0 3 0,-21 0-3 0,29 0-2 15,-29 0-3-15,35 0-2 0,-15 0-2 0,-1 0 0 16,-1 0-1-16,3 0-1 0,-2 0-9 16,-1 0 4-16,-18 0 0 0,30-1 2 15,-30 1 5-15,30 0 1 0,-30 0-1 0,23 0 4 16,-23 0 3-16,19 0 0 0,-19 0 6 0,0 0 4 15,19 0 4-15,-19 0-2 0,0 0 0 0,0 0-7 16,21 0-1-16,-21 0 2 0,0 0-4 0,0 0-1 16,0 0-4-16,0 0-6 0,0 0-1 0,0 0 3 15,16 1-6-15,-16-1-1 0,0 0 3 0,0 0-5 16,0 0 4-16,0 0-7 0,0 0 6 0,0 0 0 16,0 0-1-16,-11 4-2 0,11-4 2 15,0 0-3-15,0 0-1 0,0 0-10 0,0 0-17 16,0 0-20-16,0 0-16 0,0 0-22 0,0 0-40 15,0 0-75-15,0 0-88 0,0 0-409 0,0 0-226 16</inkml:trace>
  <inkml:trace contextRef="#ctx0" brushRef="#br0" timeOffset="27905.26">21638 6176 158 0,'0'0'157'16,"0"0"52"-16,0 0-14 0,0 0 16 15,0 0-41-15,0 0 4 0,0 0-41 0,0 0-20 16,0 0-25-16,-14 2 1 0,14-2 1 0,0 0-5 15,0 0-8-15,0 0 0 0,0 0 19 16,0 0-10-16,0 0-4 0,0 0-6 0,0 0-7 16,0 0-9-16,0 0-9 0,0 0-17 0,0 0-6 15,0 0 5-15,0 0-2 0,0 0 0 0,0 0-5 16,0 0-1-16,0 0 0 0,0 0-2 0,0 0-1 16,0 0-5-16,0 0-2 0,0 0-22 0,0 0 13 15,0 0 9-15,0 0-7 0,0 0 4 0,0 0-3 16,0 0 0-16,0 0-2 0,0 0-1 0,0 0-1 15,0 0-3-15,0 0-6 0,0 0 10 0,0 0 8 16,0 0-12-16,0 0 2 0,0 0 0 16,0 0 5-16,0 0 3 0,0 0 4 15,0 0 8-15,0 0-5 0,0 0-7 0,0 0 4 16,0 0-5-16,0 0-2 0,0 0 0 0,0 0 3 16,0 0-1-16,0 0-1 0,0 0 10 0,0 0 10 15,0 0 6-15,14 13-5 0,-14-13 4 0,30 2-3 16,-6 1-2-16,-1 0-5 0,5-2-4 0,3-1-8 15,-1 3 1-15,2-3 1 0,8 0 40 0,-8 1-55 16,0 1-4-16,0-2 5 0,-3 0 2 0,2 0 2 16,-4 0 4-16,-3 0 9 0,-1 0 5 0,-4 0 16 15,-1 0 3-15,-18 0 1 0,28 0-3 16,-28 0 8-16,21-2 3 0,-21 2 3 0,0 0 2 16,24 0-7-16,-24 0-6 0,0 0-7 15,0 0-5-15,19-1-5 0,-19 1-5 0,0 0-9 16,0 0-3-16,0 0 41 0,0 0-56 0,22 0 37 15,-22 0-78-15,0 0 13 0,0 0-103 0,0 0-57 16,0 0-23-16,0 0-52 0,0 0-64 0,0 0-59 16,0 0-380-16,0 0-298 0</inkml:trace>
  <inkml:trace contextRef="#ctx0" brushRef="#br0" timeOffset="29773.27">7406 7570 236 0,'0'0'418'16,"0"0"-127"-16,0 0-69 0,-18-3-39 15,18 3-42-15,0 0-34 0,0 0-17 0,0 0-15 16,0 0-6-16,-14-3 6 0,14 3-7 0,0 0-10 0,0 0-11 15,0 0-8-15,0 0-7 16,0 0-7-16,0 0 0 0,0 0 16 0,0 0-13 16,0 0 22-16,0 0-24 0,0 0 10 0,0 0-9 15,28 0 30-15,-28 0-41 0,29 0 38 0,-7 0-40 16,2-2 28-16,6 1-35 0,2 1 33 0,6-1-42 16,4-1 28-16,-1 1-31 0,5 0 25 0,0-2-26 15,4 0 7-15,0 3-10 0,-2-2 37 0,2-3-38 16,1 3 44-16,-5-3-40 0,1 2 34 0,-2 1-40 15,1-2 42-15,-5 1-37 0,-2 0 39 0,-5 1-36 16,-3 0 41-16,-4 0-36 0,-2-1 39 16,-5 2-35-16,-1 0 37 0,-19 1-38 0,28-2 33 15,-28 2-35-15,23-1 25 0,-23 1-28 0,17 0 28 16,-17 0-39-16,0 0 33 0,20-3-30 0,-20 3 33 16,0 0-36-16,0 0 32 0,17-1-33 0,-17 1 30 15,0 0-37-15,0 0 15 0,0 0-61 0,0 0 11 16,17 0-32-16,-17 0-4 0,0 0-47 0,0 0-105 15,12 7-56-15,-12-7-285 0,0 0-116 16</inkml:trace>
  <inkml:trace contextRef="#ctx0" brushRef="#br0" timeOffset="31023.26">9196 7461 106 0,'0'0'407'16,"0"0"-107"-16,0 0-75 0,0 0-16 15,0 0-36-15,0 0-32 0,0 0-11 0,0 0-18 16,0 0 9-16,0 0-38 0,0 0 12 0,0 0-19 16,0 0 26-16,0 0-46 0,0 0 38 0,0 0-48 15,0 0 35-15,0 0-46 0,0 0 33 0,0 0-37 16,0 0 37-16,0 12-36 0,0-12 36 0,0 0-32 15,0 0 27-15,0 0-37 0,0 0 24 0,0 0-31 16,0 0 19-16,0 0-22 0,0 0 23 0,0 0-34 16,0 0 17-16,0 0-25 0,0 0 28 15,0 0-26-15,0 0 24 0,0 0-25 0,14-5 27 16,-14 5-28-16,0 0 24 0,17-2-21 0,-17 2 25 16,15-5-17-16,-15 5 23 0,19-1-19 0,-19 1 12 15,27-4-15-15,-9 1 15 0,-1 2-24 0,2-2 16 16,5 0-14-16,-1 1 19 0,3-1-20 0,-1-1 18 15,3 2-19-15,2-1 17 0,-1-1-17 0,2 2 18 16,3 0-19-16,2-2 16 0,-1-1-7 0,-1 2 19 16,2-1-11-16,-2-1 13 0,-4 2-2 0,-1 1-9 15,-1-3-3-15,0 3 0 16,-1-3-3-16,3 4 0 0,-4-2-3 0,1-1-3 0,0 3 0 16,-3-2-1-16,2 3-2 0,-1-2-4 15,-5 0 0-15,1 1 4 0,-3 1-11 0,3-2 15 16,-1 1-13-16,-2 1 12 0,2-1-11 0,1 0 8 15,-3-1-7-15,2 2 13 0,-1-1-12 0,-2 0 14 16,2-1-11-16,-19 2 12 0,31 0-14 0,-31 0 15 16,29-1-16-16,-29 1 11 0,23 0-6 0,-23 0 9 15,21-3-8-15,-21 3 8 0,0 0-13 0,24-1 8 16,-24 1-6-16,0 0 9 0,18 0-1 0,-18 0-1 16,0 0-2-16,0 0-1 0,15-1 0 0,-15 1-1 15,0 0-2-15,0 0-14 0,0 0-7 16,0 0-39-16,0 0-42 0,0 0-75 0,0 0 16 0,0 0-20 15,0 0-100-15,0 0-47 0,0 0-417 16,14 5-268-16</inkml:trace>
  <inkml:trace contextRef="#ctx0" brushRef="#br0" timeOffset="32156.27">10897 7539 97 0,'0'0'414'0,"0"0"-104"0,-15 3-93 0,15-3-28 15,0 0-23-15,0 0-19 0,0 0-4 0,-16 4-19 16,16-4-10-16,0 0-15 0,0 0 18 16,0 0-28-16,0 0 10 0,-16 3-45 0,16-3 24 15,0 0-11-15,0 0-47 0,0 0 17 0,0 0 6 16,0 0-50-16,0 0 34 0,0 0-30 0,0 0 36 16,0 0-47-16,0 0 39 0,-15 1-34 15,15-1 33-15,0 0-34 0,0 0 32 0,0 0-32 16,0 0 38-16,0 0-29 0,0 0 39 0,0 0 5 15,0 0 1-15,0 0-13 0,0 0 0 0,22 0 3 16,-22 0-5-16,0 0-13 0,18 0 0 0,-18 0 5 16,0 0-3-16,27-1-4 0,-27 1-2 0,20 0-1 15,-20 0-1-15,23 0-2 0,-23 0-31 0,26 0 32 16,-26 0-27-16,31 0 35 0,-12 0-32 0,1 1 28 16,-2-1-23-16,3 0 28 0,0 0-39 15,0 0 35-15,3 0-27 0,4 0 33 0,-2 0-32 16,-1 0 32-16,2 0-33 0,1 0 31 0,-1 0-31 0,1 0 31 15,2 3-30-15,-2-3 28 0,0 0-27 16,1 0 28-16,-2 0-27 0,1 0 22 0,-1 0 4 16,0 0-10-16,-2 0-1 0,1 0 6 15,1 0-2-15,-2 0-2 0,1 0-2 0,-1 0 0 16,-3 0 6-16,1 0-11 0,-1 0 2 0,-1 0-26 16,0 0 32-16,2 0-24 0,-1 0 23 0,-1 0-25 15,0 0 33-15,-2 0-35 0,3 0 28 0,-3 0-16 16,0 0 25-16,0 0-30 0,0 0 27 0,1 0-23 15,-2 0-21-15,-18 0 22 0,34 0 30 16,-34 0-24-16,34 0 22 0,-34 0-24 0,34 0 24 16,-34 0-27-16,30 0 21 0,-30 0-22 0,31-3 29 15,-31 3-24-15,28 0 25 0,-28 0-25 0,28 0 33 16,-28 0-22-16,23 0 23 0,-23 0-24 0,22 0 18 16,-22 0-17-16,22-1 18 0,-22 1-6 0,19-1-2 15,-19 1-2-15,20 0-1 0,-20 0-6 0,18-2 2 16,-18 2 3-16,18-1 0 0,-18 1 0 0,0 0 0 15,23-2 0-15,-23 2-3 0,0 0 2 0,23-1-4 16,-23 1-1-16,0 0 2 0,22 0 1 0,-22 0 1 16,0 0-4-16,16 0-4 0,-16 0 0 0,0 0 0 15,0 0 4-15,22-1 0 0,-22 1 0 16,0 0-1-16,0 0 1 0,18 0-1 16,-18 0 1-16,0 0-2 0,0 0-1 0,19-1 5 15,-19 1 5-15,0 0-4 0,0 0 1 0,0 0-2 16,21 1-1-16,-21-1-1 0,0 0 3 0,0 0-2 15,15-1-2-15,-15 1 0 0,0 0-1 0,0 0-2 16,19-1 2-16,-19 1 1 0,0 0 0 0,0 0-2 16,18-3 2-16,-18 3 7 0,0 0-3 0,18 0 0 15,-18 0 0-15,0 0-2 0,18-1-2 0,-18 1-1 16,0 0 1-16,17-2 2 0,-17 2-4 0,0 0 2 16,17-1-1-16,-17 1-1 0,0 0-1 0,17-3 0 15,-17 3-1-15,0 0-4 0,18-2-1 0,-18 2 7 16,0 0-3-16,0 0-9 0,17 0 9 0,-17 0 0 15,0 0-2-15,0 0 0 0,0 0 1 16,16-3-1-16,-16 3 1 0,0 0-1 0,0 0 2 16,0 0-2-16,0 0 0 0,0 0 0 0,0 0-2 15,18 0-1-15,-18 0 5 0,0 0-1 0,0 0 2 16,0 0-1-16,0 0 0 0,0 0-1 0,0 0-1 16,0 0 2-16,0 0 0 0,0 0 1 15,0 0-1-15,0 0-1 0,0 0-3 0,0 0 0 16,0 0-12-16,0 0-36 0,0 0-28 0,0 0-28 15,0 0-32-15,10-5-8 0,-10 5-16 16,0 0-41-16,0 0-46 0,0 0-41 0,-10-4-120 0,10 4-201 16,0 0-144-16</inkml:trace>
  <inkml:trace contextRef="#ctx0" brushRef="#br0" timeOffset="34708.26">20022 6524 359 0,'0'0'276'15,"0"0"-60"-15,0 0-47 0,-3-13-29 0,3 13-35 16,0 0 1-16,0 0-52 0,0 0 9 16,-1-11-33-16,1 11 10 0,0 0-9 15,0 0-6-15,0 0-5 0,0 0-6 0,4 15-8 16,-3-5-15-16,-1 2-29 0,1 3-34 0,-1 6-24 16,-2 1-64-16,-2 3-215 0,2 1 217 0</inkml:trace>
  <inkml:trace contextRef="#ctx0" brushRef="#br0" timeOffset="34951.26">20251 6769 87 0,'2'-10'367'0,"-2"10"-140"0,0 0-51 16,0 0-47-16,0 0-16 0,0 0-35 0,0 0-15 15,-19 0-13-15,19 0-19 0,-15 7-4 16,15-7-21-16,-18 11-29 0,9-5-32 0,0-1-31 0,0 2-43 16,-1-2-179-16,2 3 301 0</inkml:trace>
  <inkml:trace contextRef="#ctx0" brushRef="#br0" timeOffset="35264.26">20164 7059 138 0,'10'15'157'0,"-1"1"10"0,0-2-58 0,2 2-24 16,-2 0-12-16,0 0-8 0,3-1-20 0,-2 0-11 15,0-2 10-15,-1 1 2 0,1-3-8 0,-2 1-3 16,1-1 3-16,0-1 3 0,0 2 4 0,-3-5-7 15,1 3 11-15,0-5-27 0,-7-5 30 0,9 12-17 16,-9-12 35-16,9 9-15 0,-9-9 21 16,7 9-4-16,-7-9 0 0,0 0 11 15,7 8-1-15,-7-8 6 0,0 0-20 0,0 0 6 16,8 8-24-16,-8-8 2 0,0 0-28 0,0 0 6 16,0 0-12-16,0 0 16 0,0 0-28 0,8 6 8 15,-8-6-18-15,0 0-1 0,0 0-17 0,0 0-23 16,0 0-25-16,0 0-36 0,0 0-27 0,0 0-66 15,0 0-25-15,0 0-226 0,0 0 130 0</inkml:trace>
  <inkml:trace contextRef="#ctx0" brushRef="#br0" timeOffset="44888.28">11731 8456 381 0,'-3'-8'453'0,"3"8"-128"16,0 0-61-16,0 0-70 0,0 0-48 0,-8-7-30 15,8 7-16-15,0 0-12 0,0 0-12 0,0 0-15 16,0 0-7-16,0 0-11 0,-9-6-4 0,9 6-13 16,0 0-4-16,0 0-6 0,0 0-4 0,0 0-2 15,0 0-2-15,0 0-8 0,0 0 0 0,0 0 6 16,6 8 4-16,-6-8-1 0,8 7-5 0,-8-7 0 15,14 6-3-15,-14-6 4 0,18 2-2 16,-18-2 1-16,24 0 0 0,-24 0 1 16,32-2-7-16,-13-4 1 0,2-2 8 0,-1 1 3 15,2-4-1-15,2-3-6 0,-1-1 0 0,-2-2-1 16,0-1 0-16,-4-2 1 0,-2-2-23 0,-2 5 27 16,-2-2 9-16,-3 1 17 0,1-1-2 0,-5 5 3 15,0-2 7-15,-2 3-3 0,1 2 4 0,-3 11 13 16,1-18-7-16,-1 18-14 0,0-15-5 0,0 15-5 15,-1-8-4-15,1 8-5 0,0 0-4 0,0 0-2 16,-13 11-3-16,8 10 1 0,-1 3-3 0,-3 10-1 16,0 7-1-16,1 4 55 0,-1 14-69 0,2 6 76 15,-1 2-44-15,0 5 60 0,2 0-59 16,-2 2 49-16,0 0-54 0,2-1 47 0,-2-4-58 16,2-1 47-16,-3-4-55 0,4-4 45 0,-3 0-7 15,3-14-5-15,2-1-3 0,-4 0-8 0,3-4-56 16,-1-4 19-16,1-3-78 0,0-8 19 0,2 0-75 15,-1-6-47-15,-2-3-54 0,4-6-55 0,1-11-421 16,-7 10-256-16</inkml:trace>
  <inkml:trace contextRef="#ctx0" brushRef="#br0" timeOffset="45066.26">11743 9147 534 0,'-3'-12'642'0,"2"2"-216"0,-3-1-40 16,3 2-135-16,-3-2 8 0,4 11-111 0,-1-14 7 0,1 14-76 15,-1-19 28-15,1 19-67 0,3-19 35 16,4 9-61-16,-1-3 44 0,7 1-67 0,2-2 28 16,7-4-85-16,1 2 10 0,5-1-72 0,3 0-30 15,1-1-32-15,4 0-50 0,8-4-15 0,-2-2 30 16,2 0-75-16,-1 2-163 0,-8 1 106 0</inkml:trace>
  <inkml:trace contextRef="#ctx0" brushRef="#br0" timeOffset="45431.27">12387 8636 479 0,'10'-6'400'0,"0"1"-8"16,-1 0-89-16,-9 5-18 0,13-6-145 15,-13 6 76-15,0 0-88 0,13-6 23 0,-13 6-73 16,0 0 20-16,5 7-67 0,-5-7 49 0,-1 17-57 16,1-4 42-16,-3 3-58 0,3 4 40 15,-1 2-52-15,-2 3 44 0,3 3-50 0,-1-1 47 16,1 1-52-16,-1 1 4 0,1-3 2 0,0 0 2 16,0 0 2-16,0-9-8 0,0 4 4 0,1-6 10 15,-1-1-3-15,1-1 0 0,-1-1 5 0,0-12 3 16,3 18 1-16,-3-18 11 0,2 11 5 0,-2-11 17 15,0 0-30-15,0 0 48 0,13-12-61 0,-5-1 48 16,1-8-70-16,1-4 61 0,3-2-48 0,-2-2 51 16,6 1-51-16,-2 1 57 0,0 2-50 0,2 0 47 15,1 3-7-15,-4 5-6 0,0 2-5 16,0 3-50-16,-1 3 48 0,0 1-52 0,-13 8 59 16,20-5-54-16,-20 5 53 0,22 5-53 0,-7 2 47 15,-2 3-51-15,-2 5 52 0,0 0-45 0,-4 4 52 16,2 2-59-16,-5 3 60 0,-1 1-52 0,-3 1 50 15,-3 2-52-15,-1 2 54 0,-5 2-66 16,2-1 16-16,-5-2-83 0,-1 0-39 0,1-2-73 16,-4-3-74-16,3-7-74 0,0 0-249 0,0-3-141 15</inkml:trace>
  <inkml:trace contextRef="#ctx0" brushRef="#br0" timeOffset="45654.27">12439 8581 560 0,'-10'-14'561'0,"0"4"-187"0,1-2-96 0,-4 6-59 16,4-1-43-16,-3 3-34 0,12 4-27 0,-22-3-20 15,22 3 29-15,-26 8-72 0,13 2 36 0,-1 5-60 16,3 4 45-16,-2 11-63 0,3 5 47 0,2 4-49 16,2 4 48-16,1 4-59 0,2 5 8 0,3-3 10 15,3 2 45-15,4 7-57 0,1-3 49 16,2-9-54-16,5 3 46 0,1-13-63 0,3-2 33 15,1-2-72-15,2-5 8 0,5-5-64 0,2-4-73 16,2-4-78-16,-3-11-70 0,0-1-298 0,8-7-164 16</inkml:trace>
  <inkml:trace contextRef="#ctx0" brushRef="#br0" timeOffset="45879.26">12950 8620 667 0,'3'-13'594'16,"-1"0"-96"-16,1 4-166 0,-3 9-15 0,3-16-130 15,-3 16-1-15,2-11-86 0,-2 11 28 0,0 0-72 16,0 0 37-16,0 0-61 0,13 7 45 0,-6 2-59 16,1 7 48-16,1 2-12 0,1 6-61 0,3 4 49 15,-4 2-54-15,3 4 50 0,-2 2-57 16,-2 1 53-16,0 1-51 0,-1 1 51 0,-3-2-53 16,-2 1 52-16,-2 3-55 0,-5-4 53 15,1 1-57-15,-6-2 52 0,-3 0-59 0,-2-1 16 16,1-4-93-16,-5-2 26 0,1-2-69 0,-3-4-75 15,1-5-58-15,2-6-112 0,2-2-247 0,1-6-176 16</inkml:trace>
  <inkml:trace contextRef="#ctx0" brushRef="#br0" timeOffset="46172.27">13717 8707 1135 0,'0'0'545'0,"0"0"-137"15,0 0-85-15,8 5-118 0,-8-5-15 0,5 19-82 16,-4-7 27-16,-1 3-79 0,0 3 40 0,0 3-65 15,-1 1 45-15,-2 3-68 0,1 3 50 0,-2 0-61 16,0 4 47-16,-2 0-92 0,2-6 1 0,-3-1-99 16,2-1-62-16,0-3-53 0,3-5-86 15,-1-2-348-15,0-5-222 0</inkml:trace>
  <inkml:trace contextRef="#ctx0" brushRef="#br0" timeOffset="46326.26">13863 8557 541 0,'0'-12'503'0,"0"12"-126"16,-3-17-113-16,3 17-75 0,-6-13-61 16,6 13-48-16,-8-9-24 0,8 9-24 0,0 0-3 15,0 0-7-15,-18 0-17 0,18 0-55 16,-7 9-55-16,7-9-51 0,-3 11-41 0,3-11-305 16,3 17 32-16</inkml:trace>
  <inkml:trace contextRef="#ctx0" brushRef="#br0" timeOffset="46670.27">13942 8693 495 0,'5'7'391'0,"3"1"-95"16,-3 1-38-16,1 1-68 0,-1-1-34 0,2 3-28 16,2-2-23-16,-3 0-15 0,3 2-11 0,1 0-9 15,2 1-14-15,-2-1-3 0,4 2-15 0,-2-2-17 16,0 2-3-16,0-2 11 0,-2 0-10 0,0-1-6 16,-1 0-3-16,-2 0-3 0,-2-2 3 15,-1 1-1-15,-4-10-3 0,0 18-25 16,-3-8 20-16,-2 3 5 0,-3-4 10 0,-6 2-7 0,0 2 1 15,-2-5-6-15,0-4 2 0,0 1-2 16,16-5 0-16,-30 0 0 0,15-2-4 0,-2-5-6 16,2-6-15-16,1 0 6 0,4-3 10 0,2-4-3 15,3 2-4-15,1 2 5 0,1 3 9 0,2-1 32 16,1 3-23-16,0-1 38 0,0 12-28 0,0-18 49 16,0 18-38-16,4-15 35 0,-4 15-47 0,1-12 35 15,-1 12-57-15,3-10 50 0,-3 10-56 0,0 0 57 16,0 0-39-16,0 0 61 0,0 0-54 0,13 3 47 15,-13-3-59-15,2 19 47 0,-2-4-55 0,-4 8 0 16,-1 1-1-16,-3 6-4 0,-3 3 32 0,-2 0-106 16,-1 4-64-16,-1-3-132 0,-3 0-520 15,4-2-343-15</inkml:trace>
  <inkml:trace contextRef="#ctx0" brushRef="#br0" timeOffset="47445.27">15172 8625 500 0,'-5'-17'448'0,"-1"2"-66"0,2 2-75 16,-1-1-60-16,1 0-21 0,-1 2-37 0,1 0-11 15,-1 1-9-15,0 2-15 0,1 0-10 16,-1 1-7-16,1-1-17 0,4 9-14 0,-9-12-13 16,9 12-16-16,-10-9-17 0,10 9-14 15,0 0-11-15,0 0-2 0,-24 4-9 0,14 6 41 16,-2 5-57-16,-2 2 41 0,1 8-53 0,2 5 47 16,-3 2-54-16,2 6 49 0,2-1-44 0,1 4 50 15,3 2-39-15,2-2 8 0,1-2 5 0,3 2 6 16,3-4 2-16,3-1 4 0,2-5 34 0,5-1-55 15,1-3 44-15,5-4-51 0,3-5 45 0,3-2-49 16,5-6 44-16,2-3-49 0,-2-7 42 0,7-3-47 16,3-6 43-16,-2-5-49 0,8-5 39 15,-1-6-35-15,-3-4 46 0,-4 0-21 0,-2-5 42 0,-5-1-29 16,-8 4 37-16,-4-2-3 0,-1 0-1 16,-7-4-1-16,-1 2-4 0,-4 0 1 15,-4 8 0-15,-4-3-2 0,-5-3 1 0,-2 4-12 16,-2 1-7-16,-6 2-11 0,1 2-3 0,-6 5-10 15,-2 2-5-15,-2 0-7 0,0 7-8 0,2 1-16 16,-1 2-40-16,-1 2-7 0,1 4-84 0,3 1-56 16,-2 2-50-16,-2 5-12 0,4 0-18 0,3 4-44 15,3 1-45-15,-2-1-48 0,6 4-301 0,1-3-258 16</inkml:trace>
  <inkml:trace contextRef="#ctx0" brushRef="#br0" timeOffset="47766.27">16011 8322 122 0,'1'-10'702'0,"-1"10"-230"0,-1-19-106 0,1 19-79 16,-5-15-58-16,5 15-38 0,-5-13-25 0,5 13-24 15,-7-12-17-15,7 12-18 0,-6-8-18 0,6 8-15 16,0 0-15-16,0 0-12 0,-18 5-15 0,13 3-8 16,-4 8 1-16,0 4-3 0,-1 8-5 15,-1 3-4-15,1 5 45 0,0-1-51 0,1 6 46 16,-1 0 7-16,2 1-49 0,0 2 46 0,3-1-55 16,-1 0 46-16,3 1-49 0,2-2 48 0,1-4-65 15,3 0 61-15,3-1-56 0,0-4 37 16,5-3-77-16,1-4 33 0,4-5-94 0,0-6 14 15,4-2-73-15,4-6-71 0,4-5-47 0,3-4-21 16,6-5-391-16,2-7-230 0</inkml:trace>
  <inkml:trace contextRef="#ctx0" brushRef="#br0" timeOffset="48610.26">16577 8519 483 0,'-1'-12'555'0,"-1"-1"-118"15,-4 1-112-15,-2 0-65 0,-2 0-48 0,0 4-28 16,-3 1-32-16,0 3-33 0,-2-2-12 0,-2 5-18 15,17 1-22-15,-34 3-7 0,12 3 35 16,-1 3-65-16,4 1 44 0,0 2-67 0,-4 5 48 16,5 0-60-16,3 0 48 0,3-1-56 0,2-2 46 15,2 0-13-15,4 1-5 0,4-5-15 0,0 1-50 16,4 0 45-16,4-3-53 0,-2-2 41 0,6-1-56 16,0 1 54-16,-12-6-45 0,29 1 51 0,-13-2-60 15,3-5 79-15,-1 5-39 0,0-5 51 16,-4 2-45-16,3 0 52 0,-2-2-46 0,-2 2 54 0,-13 4-53 15,23-5 44-15,-23 5-42 0,19-3 50 16,-19 3-49-16,19 3 62 0,-10 2-46 0,3 2 47 16,-1 3-48-16,1 4 45 0,-1 2-53 0,2 4 10 15,0 5-11-15,-2 2 53 0,1 4-63 0,-1 3 54 16,-3 5-49-16,0-1 51 0,-1 4-55 0,-3 3 51 16,1 1-56-16,-2 1 53 15,-1-2-54-15,-2 1 54 0,-2-4-55 0,-1-1 49 0,-2 0 0 16,-1-2-1-16,-1-1-53 0,0-4 51 0,-5-3-47 15,3-1 50-15,-4-2-46 0,1-6 50 16,0-2-53-16,-2-4 50 0,3-3-47 0,0-4 51 16,-3-2-59-16,14-7 63 0,-24 4-58 0,11-8 54 15,-1 0-50-15,-1-8 47 0,1-1-5 0,0-6 3 16,1-7-55-16,1-3 49 0,5-3-47 0,0-4 52 16,5-2-58-16,-1-2 62 0,6-1-56 0,1-1 2 15,1 3 0-15,4-4-4 0,1 0 39 0,3 5-62 16,3-11 30-16,2 3-48 0,0 10 22 0,5-8-41 15,0 3 0-15,3 0-6 0,-1 0-15 16,3 2-2-16,2 1 10 0,-1 1 15 0,2 1 8 16,-6 6 19-16,1 4 8 0,-3 0 18 15,0 2 27-15,-1 4 15 0,-4 2 30 0,-5 3 22 16,0 2 18-16,-1 3 9 0,-6 1-9 0,2 2-5 16,-2 0 0-16,-6 7-13 0,12-8-10 0,-12 8-4 15,0 0-6-15,0 0 0 0,15 2-3 0,-15-2 35 16,10 14-49-16,-3-1 40 0,-3 3-57 0,1 4 37 15,-1 3-44-15,-2 2 46 0,1 0-8 0,4 7-49 16,-7-5 44-16,1-1-46 0,-1 3 44 0,2-5-45 16,-2 0 44-16,1-3-71 0,-1-3 79 0,0-2-52 15,1-1 49-15,-1-4-50 0,0-11 44 0,2 18-44 16,-2-18 50-16,2 11-55 0,-2-11 49 16,0 0-45-16,0 0 44 0,13-8-48 15,-4-4 48-15,0-1-47 0,1-6 46 0,3 1-2 0,2-6-42 16,-1 3 50-16,3-2-47 0,-1 3 47 0,-1 5-47 15,0-2 49-15,-1 3-43 0,1 3 55 16,-3 2-56-16,-1 2 50 0,2 0-53 0,0 4 49 16,-13 3-51-16,24-4 52 0,-24 4-56 0,23 2 47 15,-10 2-48-15,-2 1 56 0,1 2-60 0,-2 1 54 16,0 5-50-16,-1-2 52 0,-5 4-48 0,0-1 44 16,-1 2-63-16,-3-2 18 0,-3 4-114 15,-3 3-19-15,-2-2-76 0,-5 2-54 0,2-4-374 0,-5 0-186 16</inkml:trace>
  <inkml:trace contextRef="#ctx0" brushRef="#br0" timeOffset="48846.27">16957 8435 719 0,'-7'-9'511'0,"-1"2"-72"0,8 7-165 16,-15-8-5-16,15 8-144 0,-18 3 68 0,18-3-98 15,-22 12 19-15,11 2-71 0,-1 2 45 0,1 3-65 16,-1 5 45-16,2 5-58 0,1 3 46 16,4 2-55-16,1 4 42 0,3-2-52 0,1 3 51 15,1-2-67-15,3 2 64 0,1-4-66 0,4-1 47 16,1-2-67-16,3-2 22 0,2-4-63 0,2-6-26 16,5-2-44-16,-2-7-54 0,2-7-8 15,2 0-91-15,3-7-248 0,5-2-72 0</inkml:trace>
  <inkml:trace contextRef="#ctx0" brushRef="#br0" timeOffset="49094.27">17553 8344 518 0,'3'-11'478'0,"-3"11"-96"0,2-18-104 0,-2 18-51 16,2-12-74-16,-2 12-4 0,0 0-32 0,3-11-22 15,-3 11-18-15,0 0-11 0,0 0-13 0,7 7-11 16,-7-7-5-16,7 16-3 0,0-4-9 0,2 6-3 15,0 1 35-15,-2 0-49 0,1 5 44 16,5 1-56-16,-4 3 48 0,0 1-49 0,1-1 43 16,-4 2-2-16,1 1-49 0,-3 1 45 0,-2-2-49 15,-2-2 44-15,0 2-46 0,-1-1 53 0,-3 4-60 16,-3-1 56-16,0 0-54 0,-5-4 37 0,1 0-66 16,-1-2-14-16,0-7-79 0,-1-3-82 0,-1-4-56 15,2-1-371-15,2-7-182 0</inkml:trace>
  <inkml:trace contextRef="#ctx0" brushRef="#br0" timeOffset="49381.27">17692 8107 510 0,'3'-12'641'0,"-3"12"-107"0,5-17-186 15,-5 17-26-15,4-12-114 0,-4 12-13 0,5-8-94 16,-5 8 32-16,0 0-65 0,22 3 46 0,-12 3-55 15,5 5 43-15,1 4-59 0,4 7 40 0,-1 3-62 16,2 3 49-16,-1 3-59 0,-1 1 43 0,1 3-61 16,1 7 53-16,-4-3-54 0,-3-1 48 15,-3 1-53-15,1 5 57 0,-5-1-8 16,0 3-1-16,-3 0-42 0,-5 3 47 0,-2 1-55 16,-5 10 47-16,-6-1-50 0,-4 1 63 0,-3-1-72 15,-5-2 28-15,-1 2-49 0,-6-6-60 0,1-2-69 16,-1-3-126-16,-2-4-85 0,1-3-444 0,0-2-407 15</inkml:trace>
  <inkml:trace contextRef="#ctx0" brushRef="#br0" timeOffset="61202.33">12987 11015 293 0,'0'0'573'0,"-5"-9"-180"0,5 9-90 15,-6-10-80-15,6 10-29 0,-4-9-37 0,4 9-25 16,-6-8-18-16,6 8-12 0,0 0-3 0,-7-11-12 16,7 11-15-16,0 0-11 0,0 0-15 0,-9-10-16 15,9 10-14-15,0 0 3 0,0 0 1 0,0 0-7 16,5-11 21-16,-5 11-26 0,12-7-1 0,-12 7-1 16,22-8-1-16,-8 2 0 0,4-3-1 15,1 1-2-15,-1-2 0 0,1 0 1 0,-1-3-30 16,0 2 29-16,-3-3-27 0,3 5 32 0,-3-6-28 15,-2 3 38-15,-3-1-26 0,0 1 31 0,-2 3-8 16,-3-1 39-16,-1 1-29 0,-4 9 23 0,8-15-21 16,-8 15 15-16,2-14-25 0,-2 14 11 0,0 0-23 15,0-14 22-15,0 14-27 0,0 0 21 16,-11-4-25-16,11 4 20 0,-12 4-25 0,2 4 23 16,0 6-20-16,-2 2 18 0,-3 8-9 0,1 3 7 15,-1 4-4-15,2 5 0 0,-1 3 49 0,0 12-56 16,0 2-1-16,1 4-1 0,3 2 3 0,-2-1-29 15,3 1 34-15,3-2-26 0,-1 2 28 0,2-12-24 16,2-1 17-16,1 0 13 0,0-2 1 16,0-2-5-16,2-1 45 0,0-1-56 0,2-3 39 15,-1 0-66-15,0-8-20 0,-1-1-31 0,2-2-20 16,-1-4-51-16,0-2-69 0,-1-3-102 0,1-5-62 16,-1-12-216-16,3 17-135 0</inkml:trace>
  <inkml:trace contextRef="#ctx0" brushRef="#br0" timeOffset="61710.34">12970 11704 244 0,'-2'-18'622'16,"1"-1"-228"-16,0 2-59 0,-2-3-115 0,2 5-13 15,0-3-81-15,-1 5 17 0,2-3-66 0,0 3 21 16,0 1-55-16,3-2 25 0,1-1-51 0,1 2 17 16,4-3-30-16,2 2 20 0,3-1-44 15,4 1 18-15,5-2-40 0,3 0-10 0,-1 0-32 16,3 2-27-16,2-2 2 0,-1 2-27 0,1-3 28 15,-1 2-23-15,-1 1 43 0,0-1-6 0,-4 1 43 16,-2 3-2-16,-4-1 52 0,-1 3 15 0,-5 1 50 16,1 2 24-16,-4 0 22 0,-9 6 16 15,16-9 0-15,-16 9-18 0,12-7-10 0,-12 7-21 16,9-5-55-16,-9 5 34 0,0 0-10 0,0 0-11 16,0 0-29-16,14 3 15 0,-14-3 3 15,4 12-3-15,-4-12-4 0,1 23-5 0,1-11-4 16,-2 4-1-16,-2 2-1 0,1 1-1 0,1-2-35 15,-1 1 41-15,-2-1-29 0,3-3 28 0,0 0-26 16,0-2 27-16,0-12-29 0,-1 20 29 0,1-20-29 16,0 15 32-16,0-15-35 0,1 10 39 0,-1-10-36 15,0 0 35-15,0 0-36 0,0 0 38 0,18-11-24 16,-9-1 23-16,4-2-1 0,-2-5-6 16,7-3 19-16,-2-1-9 0,0 0-1 0,3 2 13 15,-2 1-9-15,1 5 3 0,-4 0-3 0,4 3-4 16,-3 2 2-16,-2 2-12 0,0 1-4 15,-2 3 2-15,-11 4-13 0,22-1-3 0,-22 1 13 0,23 9 1 16,-13-2 0-16,-1 4-34 0,-4 3 37 0,-1 2-36 16,0 2 40-16,-4 0-44 0,-3 5 31 15,-2 0-59-15,0 1-9 0,-4 1-52 0,-2-1-85 16,4-2-47-16,-5-3-67 0,0-2-212 0,-2-2-19 16</inkml:trace>
  <inkml:trace contextRef="#ctx0" brushRef="#br0" timeOffset="61952.36">13446 11042 438 0,'-9'-9'455'0,"-2"2"-121"0,-1 2-77 0,12 5-68 16,-20-3-41-16,20 3-23 0,-28 7-31 15,12 1-15-15,0 7-13 0,2 1-11 0,-3 9-17 16,4 2-14-16,-1 4 16 0,5 2-30 0,1 5 14 15,2 2-19-15,5 0 14 0,-3 2-20 0,8-1 17 16,0 0-23-16,2-3 20 0,6 0-30 16,2-3 37-16,1-2-5 0,7-3-7 0,3-4-15 15,2-1-31-15,4-8-42 0,2-5-46 0,3 0-35 16,2-7-83-16,-1-8-44 0,4-3-159 0,0-3 137 16</inkml:trace>
  <inkml:trace contextRef="#ctx0" brushRef="#br0" timeOffset="62171.33">14015 11139 829 0,'0'-12'455'0,"0"12"-172"16,-3-17-8-16,3 17-96 0,0-13-1 0,0 13-73 15,0 0 15-15,-1-11-61 0,1 11 26 16,0 0-56-16,0 0 32 0,8 14-58 0,-2-4 8 16,0 3 1-16,6 6-4 0,-2 0-1 0,4 5 1 15,0 2-10-15,-1 1 11 0,2 0-29 0,-4 0 31 16,-1-1-30-16,-3-2 34 0,0 1-37 0,-5-2 38 15,0 3-32-15,-4 0 34 0,-3 0-34 16,-3 3 32-16,-3-1-3 0,-4-2-2 0,-4 0-16 16,-2-2-30-16,-1 1-65 0,-2-4-93 0,-1-4-133 15,-2-5-269-15,5-2-126 0</inkml:trace>
  <inkml:trace contextRef="#ctx0" brushRef="#br0" timeOffset="62686.34">14676 11292 467 0,'0'0'575'0,"-20"-3"-125"0,20 3-110 16,0 0-56-16,-19-2-58 0,19 2-47 0,0 0-49 15,0 0-32-15,-17-2-16 0,17 2-24 0,0 0-6 16,0 0-15-16,0 0 0 0,20-9-11 15,-4 6-6-15,10-2-6 0,2 2-7 0,6-4-23 16,2 4-19-16,3-2-24 0,-4 1-40 0,2-2-43 16,-5 5-34-16,-4 0-69 0,-5-2 9 15,-1 3-43-15,-22 0-8 0,30 0-160 0,-30 0 132 16</inkml:trace>
  <inkml:trace contextRef="#ctx0" brushRef="#br0" timeOffset="62826.34">14939 11339 402 0,'-12'8'432'0,"2"-3"-112"0,2 2-72 0,8-7-58 15,-11 10-46-15,11-10-23 0,-13 11-37 0,13-11-10 16,-5 9-21-16,5-9-2 0,0 0-17 16,-1 12 0-16,1-12-24 0,12 4 17 0,-12-4-21 15,30 3 1-15,-7-4-30 0,6-1-45 0,8-5-41 16,7-1-88-16,10-2-41 0,7-6-234 0,1-1 88 16</inkml:trace>
  <inkml:trace contextRef="#ctx0" brushRef="#br0" timeOffset="64264.34">15879 11047 393 0,'0'0'578'0,"0"0"-197"0,0 0-45 16,0-12-138-16,0 12 6 0,0 0-78 0,0 0-30 15,0 0-18-15,0 0-16 0,0 0-9 0,0 0 23 16,0 0-55-16,0 0 34 0,-1 16-47 15,1-6-3-15,0 4-3 0,-1 4 2 0,-1-1 0 16,2 2-2-16,-2 3-9 0,0-2-16 16,1-1 32-16,0 0-29 0,0-3 31 0,-1 2-28 15,1-6 28-15,0 1-27 0,-1 0 20 0,0-2-17 16,2-11 30-16,-1 14-28 0,1-14 47 0,0 12-22 16,0-12 33-16,0 0-42 0,0 0 34 0,0 0-42 15,10-10 38-15,-4-1-5 0,2-6 12 0,3-3 0 16,2-5-3-16,1-1 51 0,3 0-54 0,-2 0 42 15,3 3-60-15,0-1 46 0,0 3-57 0,1-1 38 16,-1 7-50-16,-3 3 2 0,3-1-8 16,-2 4 13-16,-1 2-7 0,0 2 1 0,-15 5 0 15,26-3 4-15,-26 3-3 0,27 5 36 16,-15 2-43-16,1 0 49 0,-1 3-50 0,-1 2 46 16,-1 4-52-16,-2 0 6 0,-2 1 4 0,0 0-6 15,-3 0 5-15,0 2-2 0,-2 0 5 0,-1-1-7 16,-1 1 2-16,-2 4-31 0,0-2-34 0,0-3-31 15,0-2-74-15,2 0-41 0,-1-5-64 0,2-11-75 16,-3 14-211-16,3-14-95 0</inkml:trace>
  <inkml:trace contextRef="#ctx0" brushRef="#br0" timeOffset="64602.33">16471 10752 532 0,'5'-17'474'0,"-1"4"-70"0,0-2-154 0,-2 2-3 15,3 3-83-15,-3-2 4 0,0 2-63 0,-2 10 24 16,5-15-63-16,-5 15 11 0,5-14-46 0,-5 14 23 16,4-7-41-16,-4 7 29 0,0 0-33 0,0 0 21 15,23 5-39-15,-15 4 38 0,1 2-38 0,0 5 26 16,-1 2-38-16,0 3 48 0,-3 0-41 0,-1 3 38 16,-1 0-6-16,-2 1 0 0,-1-1-1 15,0 0-16-15,-2-1 61 0,0-2-51 16,-3 1 54-16,3-4-53 0,0-2 51 0,-3 1-53 15,4-5 46-15,-2 0-57 0,3-12 51 0,0 18-51 16,0-18 92-16,0 14-36 0,0-14 54 0,9 9-49 16,-9-9 34-16,19 5-63 0,-19-5 38 0,35-3-59 15,-8-2 48-15,-3 0-60 0,10-2 39 0,0 0-56 16,-1 0 18-16,-1 3-99 0,-5-1-7 0,-2 2-93 16,0 1-79-16,-5 2-87 0,-20 0-451 0,29 0-380 15</inkml:trace>
  <inkml:trace contextRef="#ctx0" brushRef="#br0" timeOffset="66203.33">13065 12576 224 0,'0'0'414'0,"2"-14"-106"0,-2 14-66 0,-3-14-25 0,3 14-42 16,-2-15-30-16,2 15-10 0,-7-15-26 0,7 15 18 16,-6-17-39-16,6 17 13 0,-9-12-43 15,9 12 15-15,-10-9-43 0,10 9 26 0,-13-7-38 16,13 7 22-16,0 0-36 0,-23 3 26 0,14 2-33 16,-4 3 18-16,3 2-28 0,-2 5 35 15,0 0-5-15,0 3-4 0,4 1-2 0,-2-1 0 16,2 3-4-16,3-1-2 0,0 1-1 0,4-3-1 15,0-2-33-15,1-1 30 0,1-1-21 0,0-2 32 16,3-1-27-16,1 0 30 0,-1-3-29 0,-4-8 29 16,14 8-30-16,-14-8 21 0,14 4-18 0,-14-4 30 15,22-1-29-15,-22 1 29 0,23-4-4 0,-8 1-2 16,-15 3 0-16,26-5-4 0,-26 5-11 16,28 0 10-16,-28 0-3 0,29 5 1 0,-15 1-1 15,4 5-27-15,-2-2 32 0,-1 7-28 16,0 5 32-16,0 4-37 0,-3 4 39 0,1 1-34 15,-3 5 33-15,-2-1-28 0,-2 4 27 0,0-1-25 16,0 1 27-16,-4 3-37 0,-1-2 38 0,-1 2-3 16,-1-3 3-16,-1 2-3 0,-2-1-2 0,-2-2-3 15,-1 1-26-15,-1-2 31 0,1 1-37 0,-3-4 43 16,-1-2-40-16,2 0 43 0,-3-4-39 0,3-5 40 16,0-3-34-16,-3-1 36 0,3-2-30 15,0-4 53-15,-1-2-25 0,1-4 42 0,9-6-34 16,-17 4 29-16,17-4-43 0,-24-12 36 15,10 0-29-15,3-5 24 0,-2-7-19 0,0-1 20 0,3-4 2 16,1-4-12-16,3 1-6 0,0-2-15 0,4 0-18 16,2 5 20-16,1-7-26 0,3 1 19 15,1 0-33-15,5 0 14 0,-1 0-58 0,4 1 2 16,1 2-59-16,3-2-14 0,2 3-42 0,1 1-62 16,1-1-48-16,-1 1-343 0,4 1-162 0</inkml:trace>
  <inkml:trace contextRef="#ctx0" brushRef="#br0" timeOffset="66497.33">13598 12421 528 0,'-1'-16'421'0,"1"16"-87"0,-4-13-89 16,4 13-39-16,-4-9-62 0,4 9 4 0,-4-7-46 15,4 7 12-15,0 0-47 0,-10-8 14 0,10 8-42 16,0 0 0-16,-9 8-15 0,9-8 24 16,-9 19-38-16,3-4 26 0,1 7-8 0,0 1-5 15,0 9-7-15,-2 2 36 0,3 0-43 0,-2 2-4 16,2 0-1-16,-1 2-2 0,4-3 2 0,-1 1-2 16,4-6-1-16,-1 4-15 0,4-4 12 15,0-3-46-15,4-3 7 0,0-4-51 0,4-1-69 16,1-5-27-16,1-3-32 0,2-6-21 0,2-4-263 15,-1-2 29-15</inkml:trace>
  <inkml:trace contextRef="#ctx0" brushRef="#br0" timeOffset="66859.34">13906 12584 167 0,'4'-16'586'0,"-4"3"-166"0,3 0-108 16,-3 1-52-16,0 12-87 0,0-21 4 0,0 21-65 15,-2-13 16-15,2 13-49 0,-1-12 5 0,1 12-48 16,0 0 14-16,0 0-26 0,0 0 15 0,0 0-37 15,0 0 30-15,0 0-37 0,1 17 32 0,-2-7-5 16,1 4-5-16,0-1-3 0,0 1-3 0,0 4-11 16,0 0 10-16,-1-2-6 0,-2-2-1 15,3 2 2-15,-1-4-2 0,0-2 1 16,1-10-2-16,-2 19 0 0,2-19-9 0,0 13 11 16,0-13 1-16,0 0-5 0,0 0 4 0,0 0-1 15,0 0-2-15,18-5 4 0,-9-6 0 0,3-3-1 16,0-1 8-16,1 2-5 0,-1-2 12 0,2 0-39 15,-3 3 48-15,1 0-38 0,-2 2 35 0,-1 1-37 16,0 2 34-16,-3 0-38 0,-6 7 36 0,13-8-40 16,-13 8 40-16,13-5-45 0,-13 5 45 0,0 0-3 15,16 3-5-15,-16-3-1 0,13 8-2 0,-13-8-2 16,9 15-8-16,-5-5 8 0,1 0-2 0,-2 3 46 16,1-1-63-16,-1 0-19 0,-3 2-32 15,1 0-51-15,1 0-43 0,-1-1-84 16,-1-2-39-16,0-11-332 0,0 14-144 0</inkml:trace>
  <inkml:trace contextRef="#ctx0" brushRef="#br0" timeOffset="67123.34">14256 12383 521 0,'3'-12'514'0,"-2"-1"-86"16,-1 13-156-16,3-17-27 0,-3 17-81 0,1-15 1 15,-1 15-66-15,1-10 15 0,-1 10-56 0,0 0 17 16,0 0-46-16,0 0 28 15,11 7-45-15,-8 2 22 0,4 1-1 0,-1 4-4 16,3 3-4-16,1 2-6 0,2 3-4 0,-1 4-4 16,3 1-1-16,-4 2-2 0,2 1 44 0,-1 3-52 15,-2 1-5-15,-1 0 4 0,1 3 1 0,-4-1-5 16,-2 3-28-16,-1-3 42 0,-2 3-37 0,-4-3 41 16,1-2-39-16,-5 2 41 0,0-2-46 0,-2-5 50 15,0 2-16-15,-3-5-56 0,4-8-1 0,-2-1-64 16,3-3-65-16,-1-4-78 0,9-10-88 15,-14 5-201-15,14-5-55 0</inkml:trace>
  <inkml:trace contextRef="#ctx0" brushRef="#br0" timeOffset="67344.03">14965 12412 709 0,'0'0'518'0,"0"0"-100"0,11-6-138 16,-11 6-25-16,0 0-89 0,11-6 1 0,-11 6-69 15,12-8 3-15,-12 8-57 0,16-9 26 16,-3 6-45-16,1-2 19 0,3 1-63 0,1 1 3 16,-2 0-61-16,3 2-34 0,-19 1-78 0,32 1-83 15,-32-1-24-15,27 3-257 0,-15 1-63 0</inkml:trace>
  <inkml:trace contextRef="#ctx0" brushRef="#br0" timeOffset="67488.03">15089 12567 507 0,'0'0'467'0,"-5"14"-119"0,5-14-91 16,-5 12-61-16,5-12-40 0,0 0-30 0,0 11-25 16,0-11-19-16,0 0-25 0,14 5-1 0,-14-5-21 15,23-1-38-15,-5-2-64 0,5-1-94 16,8-4-51-16,1-3-350 0,1 0-75 0</inkml:trace>
  <inkml:trace contextRef="#ctx0" brushRef="#br0" timeOffset="68421.03">16441 12268 445 0,'0'0'426'0,"12"-4"-111"0,-12 4-38 0,0 0-94 0,11-7-19 15,-11 7-48-15,0 0-1 0,0 0-34 16,13-6 0-16,-13 6-26 0,0 0 20 0,0 0-44 0,0 0 15 15,0 0-28-15,0 0 24 0,0 0-20 16,0 0 21-16,0 0-42 0,0 0 40 0,0 0-38 16,0 0 26-16,-3 13-34 0,-8-9 22 0,-2 4-23 15,-6-1 27-15,-1 1-38 0,-1-2 37 16,-2 1-31-16,-1-3 30 0,6-2-30 0,0 1 29 16,18-3-29-16,-29-1 29 0,16-3-39 0,0 1 37 15,2-5-34-15,2 0 34 0,1-5-27 0,3 3 27 16,4-1-29-16,1-3 29 0,2-1-37 0,5 0 32 15,2-1-18-15,2 1 26 0,2 1-29 16,2 0 30-16,2 3-30 0,1 2 30 0,2 2-31 16,2 3 21-16,-3 1-27 0,3 6 38 0,1 2-37 15,-4 2 37-15,3 3-31 0,-5 5 31 0,-2 2-31 16,-3 3 24-16,-4 3-21 0,-4 1 31 16,-5 4-47-16,-7 7 53 0,-6-1-37 0,-9 10 35 15,-4-1-6-15,-7-1-4 0,-1 1 42 0,-2-4-55 16,-4 2-7-16,-1-3-9 0,1-2 18 0,0-4 12 15,2-3-6-15,7-5-36 0,1-6 44 0,4 1-26 16,-1-5 48-16,7-4-10 0,1-3 9 0,5-3-18 16,15-4 25-16,-28-4-10 0,14-1-9 0,3-7-6 15,2-2-7-15,3-1-4 0,4-2 49 16,4-4-58-16,2 1-9 0,2-2 6 0,5 1 1 16,4-3-1-16,0 2 0 0,4 2-3 15,-2 6 1-15,2 2-2 0,-1 0 1 0,1 5-5 16,-1 3 6-16,-1 3 0 0,-17 1 1 0,33 4 5 15,-17 1-10-15,5 2 3 0,-4 2-2 0,-1 4 34 16,0-1-82-16,-1 1 21 0,0 3-78 0,-1 0-49 16,0-1-56-16,0-1-101 0,0-3-96 0,3-1-158 15,-4-3-89-15</inkml:trace>
  <inkml:trace contextRef="#ctx0" brushRef="#br0" timeOffset="68811.03">16861 11927 575 0,'0'0'565'0,"3"-13"-193"15,-3 13-60-15,3-13-117 0,-3 13 11 0,0 0-86 16,0 0 21-16,0 0-72 0,0 0 23 0,0 0-58 16,0 0-6-16,0 13-8 0,1-4-3 0,-1 5-13 15,0 1 9-15,0 4-6 0,0 1 1 0,-1 2-31 16,-2 2 35-16,0-3-35 0,0 1 27 15,-1-1-21-15,0-5 33 0,-1 0-33 16,1-1 34-16,-1-5-33 0,3 0 34 0,2-10-32 16,-8 16 36-16,8-16-38 0,0 0 37 0,0 0-41 15,0 0 42-15,0 0-38 0,-9-12 36 0,9-5-33 16,3 1 35-16,-1-7-5 0,5-2 0 0,0-5-8 16,2 1 66-16,3 1-57 0,-1 0 63 0,3 4-54 15,0 2 43-15,-1 5-57 0,0 0 43 0,1 3-61 16,-1 4 3-16,-1 0-8 0,1 3 56 0,1 4-60 15,-14 3 51-15,27 0-52 0,-13 6 53 0,5 1-56 16,-2 3 2-16,-1 2 5 0,1 2 1 16,-3 3 2-16,-1 0-4 0,-4 4 9 0,4 5-2 15,-8 0-29-15,1-2-72 0,-3 3-57 16,-2 1-106-16,-5-1-502 0,0-1-292 0</inkml:trace>
  <inkml:trace contextRef="#ctx0" brushRef="#br0" timeOffset="73374.57">24961 5584 320 0,'0'0'416'0,"4"-10"-120"0,-4 10-55 15,0 0-43-15,1-12-42 0,-1 12-28 0,0 0-20 16,0 0-27-16,1-11-9 0,-1 11-20 0,0 0-14 16,0 0-6-16,0 0-15 0,0 0 4 0,0 0-8 15,0 0 5-15,0 0-5 0,0 0 17 0,0 0-12 16,4 18 8-16,-4-9-16 0,-4 9 16 0,4 1-17 15,0 6 9-15,-2 1-11 0,0 3 21 16,2 5-25-16,-1 5 18 0,0 2-21 0,1-1 12 16,0 2-15-16,0 1 12 0,2 1 6 0,0 2 2 15,0 0 21-15,3 2-31 0,-1 3 2 0,2 9-24 16,0-2 29-16,1 0-26 0,1-1 17 16,1 0-17-16,-2-1 47 0,4-3-33 0,-1 1 39 15,-2-9-9-15,-1-1-1 0,5 12-2 0,-2-3 0 16,-2-8 37-16,2 9-57 0,-1 2 10 0,0-2-3 15,0 3 5-15,0 4-1 0,-2 1 6 0,1 1 2 16,2 0 10-16,-2 2 10 0,1 3 14 16,2 0 52-16,-1 3-65 0,2 0 50 0,3 3-63 15,-1 1 45-15,2 0-64 0,-1 3-3 0,4-1-4 16,0 2 52-16,-1 0-60 0,0-4 36 0,0 2 10 16,1 0-7-16,0 3-8 0,-1 2-58 0,1-2 57 15,-2 2-58-15,2 2 54 0,0-1-53 0,-1-1 53 16,-1 0-9-16,0 3 6 0,-1-2-5 15,1 1-5-15,-1 4-54 0,1-1 57 0,-3-1-60 16,0 1 74-16,3-2-66 0,-3-2 56 0,0 1 4 16,0 3-7-16,0-3-5 0,-3 2-54 0,3 0 59 15,-3 1-63-15,0-1 64 0,1-2-4 16,-1 4-2-16,-2-2 4 0,1-1-5 0,-2 2-3 16,-2 1-5-16,3 1-53 0,-2-3 62 0,-2 0-62 15,1-2 67-15,-1 1-4 0,4-3-6 0,0-3 3 16,-4-1 2-16,2 0-5 0,0 0-4 0,-2 1-52 15,3-2 59-15,-1-1-60 0,-1-1 66 0,2-1-5 16,-1-4-6-16,0 0-2 0,-1-3 6 16,3 1-1-16,-1-1-3 0,-2 0 0 0,1 1-5 15,0-3 2-15,-2 3-54 0,2-2 61 0,-4-1-6 16,3 0 3-16,-4 0-2 0,3-2-3 0,0-4-1 16,-2 3 1-16,1-3-7 0,-2-9-3 15,2-1-5-15,1 11 2 0,-1-12-61 0,2 11 68 16,-2-12-57-16,3 10 64 0,-2-10-57 0,1 1 65 15,-2-2-62-15,4-1 58 0,-3 0-2 0,0-1-5 16,0 2-5-16,0-4 0 0,-1 2-4 0,0-1-4 16,0-3-3-16,-2 0-54 0,1-2 50 15,-1 0-47-15,0-3 63 0,-1-1-58 0,0-5 46 0,-1 0-54 16,0-3 49-16,0-2-45 0,0 1 41 16,0-8-41-16,0 2 28 0,0-6-31 0,0 0 16 15,0-13-33-15,-1 20-33 0,1-20-16 16,-4 12-44-16,4-12-8 0,0 0-57 0,0 0-52 15,-14-10-195-15,8-6 56 0</inkml:trace>
  <inkml:trace contextRef="#ctx0" brushRef="#br0" timeOffset="74531.57">24186 7183 130 0,'0'0'332'16,"-24"-5"-143"-16,24 5 10 0,-24-5-59 0,12 0 6 16,12 5-45-16,-23-7-15 0,23 7 6 0,-23-2-2 15,23 2-18-15,-18-6-11 0,18 6-6 0,-16-4 18 16,16 4 3-16,-13-2-3 0,13 2-4 0,0 0-5 15,-17-3-8-15,17 3-6 16,0 0-13-16,0 0 8 0,-14-3-29 0,14 3 11 16,0 0-7-16,0 0 2 0,0 0-3 0,0 0 6 15,12-7-3-15,-12 7 10 0,28-8 7 0,-6 4-5 16,4-1-1-16,8-1 25 0,5 1-40 0,4-2 30 16,5-1-35-16,13-2 30 0,3-1-48 0,7 0 45 15,5-1-40-15,7 0 34 0,5-2-40 0,6 2 2 16,23-7 2-16,0 1-1 0,0-1 5 0,5 1-12 15,3-1 17-15,6 0-35 0,1 0 62 0,2 0-40 16,4-1 54-16,5-1-2 0,7 2-41 16,4-3 42-16,4 4-36 0,1-1 33 15,6-1-40-15,4 2 42 0,3 0-36 0,3 1 34 0,-3 0-32 16,5 2 28-16,1-1-35 0,2-1 28 16,-2 2-33-16,-1 2 26 0,0-1-28 0,0 1 26 15,-2 2-27-15,-5 1 27 0,-6 2-29 0,-2 1 25 16,-4 3-24-16,-3 0 23 0,-7 1-34 0,-6 2 34 15,-4 1-28-15,-29-1 26 0,1 2-27 0,-1-1 25 16,0 1-26-16,-3-1 7 0,-2 3-4 0,-4-3 19 16,-2 3-19-16,-6-2 28 0,-3-1-30 0,-6 1 1 15,-1-1 3-15,-5 2 1 0,-6-2 3 0,-5 0 2 16,-13 0-2-16,-4 0 6 0,-3 0 1 0,-7-2-1 16,-7 2 0-16,-2 0 1 0,-5 0 1 0,-6-1 2 15,-19 1-1-15,31 0 0 0,-31 0-3 0,21-1 0 16,-21 1-3-16,0 0-2 0,25 0-25 15,-25 0-30-15,0 0-34 0,19 0-15 0,-19 0-9 16,0 0-32-16,0 0-63 0,0 0-72 0,0 0-93 16,0 0-173-16,0 0-52 0</inkml:trace>
  <inkml:trace contextRef="#ctx0" brushRef="#br0" timeOffset="76796.11">24029 6536 582 0,'-11'-11'410'0,"11"11"-92"0,-11-13-64 16,11 13-48-16,-10-12-29 0,10 12-26 0,-10-14-16 15,10 14-6-15,-6-10-9 0,6 10-14 16,-7-9-18-16,7 9-1 0,-4-8-10 0,4 8-16 16,0 0-15-16,-7-9-10 0,7 9-10 0,0 0-3 15,0 0-10-15,0 0-1 0,0 0-7 0,0 0 6 16,2 9-2-16,-2-9-2 0,5 24 0 0,-3-8-3 16,0 2 0-16,-1 5-6 0,1 0 4 0,-1 1-4 15,-1 1 8-15,1-1-3 0,-1 1-5 0,0-4 6 16,0-1-1-16,-1-4 0 0,1-1-5 0,0 1 4 15,0-6-7-15,0 1 9 0,0-11 4 16,-1 16 12-16,1-16 19 0,0 12 0 16,0-12-15-16,0 0-3 0,0 0-2 0,0 0-11 15,2-20 7-15,1 6-3 0,2-8-1 0,0-3 0 16,3-6 2-16,1-2 1 0,2 0 10 0,2 0 4 16,0 4-8-16,3-2 8 0,0 4 50 0,0 3-52 15,1 5 39-15,-2 2-55 0,-1 2 39 0,3 6-52 16,-2 2 41-16,-15 7-48 0,27 0 42 0,-10 4-49 15,1 7 4-15,-2 2 3 0,2 9 2 0,0 3-3 16,-3 3 5-16,-2 5-5 0,-3 3-59 0,0 0-58 16,-2 1-54-16,1 1-144 0,-5-1-136 0,1-2-285 15,3-9-273-15</inkml:trace>
  <inkml:trace contextRef="#ctx0" brushRef="#br0" timeOffset="78258.12">26025 6140 87 0,'0'0'483'0,"0"0"-138"0,9-7-75 15,-9 7-29-15,0 0-65 0,0 0-11 0,0 0-32 16,0 0-1-16,0 0-41 0,5-8 14 0,-5 8-14 16,0 0-21-16,0 0-15 0,0 0-16 0,0 0-3 15,0 0-10-15,0 0-3 0,0 0-15 0,5 8 10 16,-5-8-1-16,2 14 2 0,-1-4-1 0,-1 4 43 16,0 0-41-16,0 4 1 0,1 1 0 0,-2 4-1 15,1 0-13-15,-1 2 21 0,-1-1-14 16,0 1 6-16,0-1-40 0,0 0 42 0,-1-3-40 15,1 1 40-15,0-4-39 0,-1-2 33 16,0 0-34-16,3-6 40 0,-2 3-36 0,2-13 43 16,-3 18-39-16,3-18 72 0,-3 10-41 0,3-10 25 15,0 0-37-15,0 0 24 0,0 0-12 0,0 0 4 16,-5-10-4-16,5-2-5 0,0-2-3 0,2-7-10 16,-1-4 4-16,3-2 40 0,2-4-46 0,0-1 47 15,2 3-56-15,-1 5 1 0,0 0 3 0,2 0-1 16,-1 7 3-16,-1-1-2 0,1 2 3 0,2 4-4 15,-3-1-12-15,0 4 11 0,1 2 10 16,2 0-4-16,-10 7 4 0,18-5 0 16,-18 5-1-16,23 2 6 0,-11 1 6 0,2 4 48 15,-3 0-63-15,5 5 52 0,-5 0-50 0,2 4 43 16,-2 0-58-16,-2 1 55 0,1 0-58 0,-2 0 46 16,-1 4-49-16,-2-1-7 0,-3-3-17 0,1 0-13 15,-2 1-18-15,-1 1-19 0,1-3-29 0,-1 1-53 16,0-3-48-16,-1-2-128 0,1-1-307 0,0-11-188 15</inkml:trace>
  <inkml:trace contextRef="#ctx0" brushRef="#br0" timeOffset="78674.11">26448 5810 361 0,'-1'-16'385'0,"1"16"-116"16,-3-12-45-16,3 12-34 0,0-12-44 0,0 12-26 16,0-10-20-16,0 10-6 0,2-10-24 15,-2 10-4-15,5-8-14 0,-5 8 7 0,10-7-20 0,-10 7 8 16,11-6-32-16,-11 6 30 0,18-1-27 0,-18 1 11 15,18 6-17-15,-5-2 20 0,-3 3-19 16,2 2 29-16,0 5-28 0,-1 2 46 0,-4 1-40 16,2 2 43-16,-4 3-44 0,-1-3 35 0,-3 4-32 15,-1-4 42-15,-1 4-36 0,0 0 38 16,-2-1-9-16,-2-1-4 0,3-2-7 0,-3-2 1 16,2-2-4-16,1-1-9 0,-1-3-3 0,0 0-6 15,2 0-2-15,1-11 11 0,-1 13 11 0,1-13-3 16,4 13 9-16,-4-13-3 0,12 8-6 0,-12-8-8 15,22 1-8-15,-1-1-11 0,3-5 3 16,3 1-5-16,5-3-14 0,-1-1-22 0,1 1-28 16,-5 1-52-16,-1 2-40 0,-3-1-56 0,0 3-70 15,-5 0-70-15,-18 2-383 0,24-3-247 0</inkml:trace>
  <inkml:trace contextRef="#ctx0" brushRef="#br0" timeOffset="80211.11">29015 5713 370 0,'12'-6'367'15,"-12"6"-86"-15,0 0-83 0,0 0-9 0,0 0-32 16,0 0-36-16,0 0-17 0,10-6-19 0,-10 6-7 16,0 0-11-16,0 0 1 0,0 0-31 0,0 0 29 15,0 0-24-15,0 0-10 0,0 0-5 0,0 0 19 16,0 0-21-16,0 0 23 0,0 0-45 16,0 0 44-16,0 0-35 0,-15 3 33 0,15-3-36 15,0 0 38-15,-19 5-40 0,19-5 47 16,0 0-52-16,-17 0 62 0,17 0-36 0,0 0 45 15,0 0-54-15,-19 0 42 0,19 0-44 0,0 0 30 16,-9-9-42-16,9 9 31 0,0 0-39 0,-2-14 25 16,2 14-30-16,6-11 28 0,-6 11-30 0,11-14 34 15,-2 7-36-15,0 2 34 0,1 0-34 0,2 1 26 16,-12 4-31-16,25-6 38 0,-25 6-48 0,23 2 46 16,-8 3-40-16,2 3 41 0,-3 3-38 0,-1 3 43 15,-2 2-41-15,-3 3 25 0,-1 0-28 16,-5 6 31-16,-2-2-29 0,-4 3 35 0,-3 5-40 15,-5 1 43-15,-3-2-45 0,-2 0 44 16,-2-3-37-16,-3-1 37 0,1-2-11 0,-1-2 5 16,-1-1-1-16,0-4-4 0,7-3 0 0,0-3-2 15,4-2 4-15,0-2-5 0,3-1 6 0,9-6-12 16,0 0 4-16,0 0-10 0,-21-5-25 0,21 5 39 16,-4-12-37-16,7 4 42 0,0-4-36 0,4-2 40 15,-1 2-47-15,2 1 48 0,3 0-34 0,-3-1 36 16,3 4-36-16,-2-1 30 0,1 6-33 0,-10 3 32 15,16-7-30-15,-16 7 29 0,17 2-29 16,-17-2 36-16,17 8-35 0,-10 1 34 0,2-1-34 16,0 4 31-16,0-1-56 0,3 3 30 0,-2-1-69 15,0 2 20-15,1-1-59 0,-1-3-61 16,1-2-114-16,-1-2-84 0,-1 0-170 0,-9-7-48 16</inkml:trace>
  <inkml:trace contextRef="#ctx0" brushRef="#br0" timeOffset="80734.11">29388 5141 420 0,'2'-13'338'15,"-2"13"-44"-15,0 0-42 0,0 0-48 0,1-11-39 16,-1 11-22-16,0 0-34 0,0 0-5 0,0 0-23 16,1-8-15-16,-1 8-11 0,0 0-14 0,0 0-5 15,0 0-10-15,0 0-14 0,0 0 14 0,4 8-10 16,-4-8 1-16,1 18-4 0,-1-4-5 15,0-1 2-15,0 2 52 0,0 4-79 0,-1 1 43 16,0-3-30-16,0 2 25 0,1 0-30 0,-2 1 29 16,1-4-33-16,0 1 33 0,-1-4-15 15,1-1 11-15,0 2 1 0,-1-5-11 0,2-9 3 16,-1 16 10-16,1-16 24 0,-1 13 8 0,1-13 16 16,0 0-7-16,0 0-11 0,0 0-17 0,0 0-36 15,0 0 31-15,6-16-37 0,-2 1 39 0,5-6-43 16,0-1 40-16,3-5-43 0,2-4 3 0,2-2 4 15,1 0 2-15,1 0 3 0,2 4 14 16,-1 0 12-16,-1 3 40 0,0 3-20 0,0 4 19 16,-3 4-29-16,-3 3 15 0,-1 1-37 0,-2 5 18 15,-9 6-20-15,19-5 20 0,-19 5-26 0,20 5 21 16,-8 3-30-16,1 4 28 0,0 4-24 16,-3 2 3-16,-1 3-10 0,0 8 18 0,-3-4-103 15,-2 9-4-15,-4-2-115 0,-4 1-175 0,-2 1-346 16,-2-3-262-16</inkml:trace>
  <inkml:trace contextRef="#ctx0" brushRef="#br0" timeOffset="82711.12">24345 7594 342 0,'0'0'387'16,"0"0"-104"-16,0 0-41 0,0 0-29 0,0 0-51 15,0 0-12-15,0 0-30 0,0 0 3 16,0 0-3-16,0 0-16 0,0 0-14 0,0 0-1 15,0 0-19-15,0 0-13 0,0 0-10 0,0 0-42 16,0 0 36-16,0 0-19 0,0 0 12 0,0 0-6 16,0 0 5-16,0 0-2 0,0 0 3 0,0 0-2 15,0 0 2-15,0 0-2 0,2 8-1 0,-2-8-2 16,0 0-2-16,0 0-1 0,0 0-2 0,0 0-6 16,0 0-5-16,0 0-2 0,0 0-2 0,0 0-7 15,0 0 5-15,0 0-5 0,0 0 1 16,2 14 9-16,-2-14-5 0,2 12-39 0,-2-12 44 15,1 21 4-15,1-10-1 0,0 3 61 16,-2 2-62-16,3 1 51 0,-2 1-55 0,-1 1 51 16,2 1-49-16,0 2 49 0,-1-1-57 0,-1-4 51 15,1 3-53-15,1 0 38 0,-2-2-47 0,2-1 54 16,-2-1-52-16,0-3 3 0,2 2 6 0,-2-5-3 16,1 2 4-16,-1-12 1 0,0 18-2 0,0-18-3 15,1 15 6-15,-1-15 10 0,0 10 7 16,0-10 13-16,0 0 4 0,1 14 14 0,-1-14 8 0,0 0-18 15,2 10 59-15,-2-10-49 0,0 0 31 16,0 0-52-16,0 0 30 0,0 10-49 16,0-10 23-16,0 0-42 0,0 0 31 0,0 0-90 15,0 0-7-15,0 0-106 0,0 0-11 0,0 0-101 16,0 0-90-16,-7-9-73 0,7 9-352 0,0 0-354 16</inkml:trace>
  <inkml:trace contextRef="#ctx0" brushRef="#br0" timeOffset="88080.12">26314 7415 242 0,'0'0'399'0,"0"0"-101"0,0 0-72 0,1-9-29 15,-1 9-2-15,0 0-43 0,0 0-7 0,0 0-32 16,0-11 20-16,0 11-45 0,0 0 25 0,0 0-22 16,0 0 5-16,0 0-20 0,0 0-4 0,-1-10-16 15,1 10-4-15,0 0-7 0,0 0-2 16,0 0-7-16,0 0-5 0,0 0-7 16,0 0-8-16,0 0 11 0,0 0-1 0,0 0 11 15,-3 11 0-15,3-11-5 0,-1 21-3 0,0-6-4 16,-1 2-1-16,2 1-1 0,-1 5 2 0,0 3-7 15,1 0 9-15,0-1 1 0,0 2 4 0,0-1 49 16,2 1-60-16,0-2 52 0,0-1-52 0,0 0 50 16,0-2-56-16,3 1 51 0,-1-3-52 0,0-4 46 15,-1 0-53-15,1-1 46 0,0 1-61 0,0-6 56 16,-1 0-54-16,-1 0 46 0,-2-10-53 0,4 17 52 16,-4-17-52-16,4 13 53 0,-4-13-45 15,4 9 57-15,-4-9-38 0,0 0 59 16,3 14-42-16,-3-14 41 0,0 0-42 0,0 0 34 15,3 9-38-15,-3-9 30 0,0 0-41 0,0 0 22 16,0 0-4-16,4 10-3 0,-4-10-37 0,0 0 31 16,0 0-38-16,0 0 35 0,0 0-6 0,0 0-65 15,0 0 5-15,3 8-79 0,-3-8 14 0,0 0-85 16,0 0 25-16,0 0-70 0,0 0-45 0,0 0-73 16,0 0-28-16,0 0-371 0,0 0-282 0</inkml:trace>
  <inkml:trace contextRef="#ctx0" brushRef="#br0" timeOffset="89879.11">29388 7214 517 0,'0'0'215'0,"0"0"-28"16,14-4-29-16,-14 4-11 0,0 0-21 0,0 0-6 16,11-3-22-16,-11 3-1 0,0 0-5 0,0 0 4 15,10-6 10-15,-10 6-15 0,0 0 24 0,0 0-49 16,0 0 26-16,0 0-49 0,0 0 30 0,0 0-51 15,13-6 25-15,-13 6-36 0,0 0 37 0,0 0-48 16,0 0 43-16,0 0-46 0,0 0 43 0,0 0-41 16,0 0 27-16,1 12-28 0,-1-12 37 15,-3 9-41-15,3-9 42 0,-10 11-46 16,2-4 43-16,2 0-45 0,-5 1 48 0,0 0-51 0,-3 2 43 16,0-2-43-16,0 0 43 0,-4 0-46 15,4-2 49-15,-1-1-46 0,-1 1 57 0,1-3-40 16,2 1 50-16,13-4-35 0,-24 1 43 0,24-1-41 15,-23-5 38-15,23 5-39 0,-19-8 25 0,8 0-35 16,2-2 25-16,3-1-35 0,1-3 31 0,0 3-3 16,4-3-12-16,1 1 6 0,1 0-5 0,2 1-2 15,0 0-2-15,1 2-2 0,2 0-5 16,0 1 1-16,-1 0-5 0,-5 9-5 0,13-10 1 16,-13 10 6-16,14-3-1 0,-14 3 0 15,16 3-28-15,-7 4 31 0,2 2-25 0,0 3 28 16,-1 4-7-16,-2 0-25 0,1 4 39 0,-3-1-31 15,-2 3 32-15,-1 2-31 0,-2 0 29 0,-2-2-25 16,-2 2 25-16,-1 1-33 0,-3-2 39 0,-5 5-33 16,-1-3 32-16,-3 0-32 0,-2-1 33 0,-1-2-34 15,-3 2 34-15,0-5-25 0,2-3 14 0,-2 0 0 16,4-4 7-16,0 1-1 0,1-4 6 0,1-2 7 16,2-2 1-16,14-5 8 0,-22 6 0 15,22-6-6-15,-19 0-2 0,19 0 5 0,-15-2-6 16,15 2-5-16,-14-9-5 0,14 9-9 0,-7-5-10 15,7 5 15-15,-2-10-19 0,2 10 12 16,2-9-13-16,-2 9 18 0,7-10-18 0,-7 10 18 0,14-7-23 16,-14 7 19-16,17-3-15 0,-17 3 15 0,25 3 2 15,-11 1-5-15,7 4-17 0,-2-1 18 16,0 3-16-16,1 2 13 0,5 1-9 0,-1 3 18 16,0 0-4-16,0-1-7 0,1 3-13 0,0-4 18 15,-2 1-15-15,0-1 1 0,-2 0-2 16,0-4 55-16,-4 2-58 0,2-2 50 0,-1-1-62 15,-4-1 61-15,-5-5-50 0,3 3 58 0,-3 0-57 16,-9-6 80-16,14 5-34 0,-14-5 85 0,10 6-27 16,-10-6 55-16,0 0-3 0,13 7 14 0,-13-7-15 15,0 0-27-15,0 0-22 0,0 0-13 16,0 0-20-16,0 0-13 0,12 4-6 0,-12-4-7 16,0 0-8-16,0 0-7 0,0 0-13 0,0 0-27 15,0 0-45-15,0 0-108 0,0 0-41 0,0 0-153 16,0 0-67-16,0 0-135 0,0 0-366 0,-7-8-602 15</inkml:trace>
  <inkml:trace contextRef="#ctx0" brushRef="#br0" timeOffset="91546.12">24231 8748 386 0,'0'0'436'15,"-13"5"-129"-15,13-5-55 0,-10 4-71 0,10-4-47 16,0 0-25-16,-10 4-19 0,10-4-25 16,0 0-13-16,0 0-7 0,-9 7-10 0,9-7-1 15,0 0-5-15,0 0 5 0,0 0 6 0,6 5-7 16,-6-5-7-16,0 0 0 0,21 4 0 0,-21-4-1 16,22 5 4-16,-22-5-10 0,36 1 15 0,-15-1-1 15,7 0 33-15,0-1-35 0,11-3 27 0,1 1-37 16,1-2 34-16,5 0-42 0,4-2 37 0,14-2-52 15,2-1 50-15,2-2-42 0,1 2 41 0,6-4-45 16,0 4 42-16,1-5-47 0,2 3 43 16,4-2-43-16,4 2 44 0,2-3-56 15,0 1 68-15,6 1-58 0,2-1 14 0,21-4 16 16,-23 4-4-16,21-2 47 0,4-1-33 0,-3 1 2 16,3 0 17-16,3-1-9 0,-1 3-2 0,0-3-1 15,2 0 4-15,0 2-8 0,3-2-5 0,1 2-6 16,-1 0-2-16,-2 1 4 0,-1 0-5 0,-2 0-6 15,1 3-1-15,-1-3-4 0,0-1 0 0,-2 3-3 16,-20 0-5-16,22-2-4 0,-24 5 8 16,23-6-3-16,-1 0-4 0,-1 0 2 0,-1-1-2 0,3-1 1 15,-3 0-1-15,-2 1-1 0,-18 3 0 16,24-4 1-16,-3 2 3 0,-19 5-4 0,19-6 0 16,-22 7 2-16,-2-3-3 0,-2 2 1 15,-2 0 2-15,-5 2-7 0,-3-1 7 0,-3 0 0 16,-4 1-3-16,-3-1-2 0,-6 1 4 0,-4 1-1 15,-4-3 2-15,-12 3-1 0,0 2-6 0,-3-4 1 16,-1 5 8-16,-1-3-2 0,-2 1-2 0,-1 0 2 16,-1 1-1-16,-3 0 0 0,1 1 51 0,-2-2-62 15,-5 2 0-15,-2 0 4 0,1 1 1 0,-3 0 1 16,-2 1 1-16,-3 0-1 0,-1 0 1 0,-2-1 2 16,-16 3-2-16,27-3 1 0,-27 3 0 15,19-1 2-15,-19 1 1 0,0 0-1 0,22-3 0 16,-22 3 0-16,0 0 1 0,17-3-1 0,-17 3-15 15,0 0 1-15,0 0 1 0,0 0-8 0,0 0-21 16,0 0-25-16,0 0-18 0,0 0-23 0,0 0-14 16,0 0-17-16,0 0-50 0,0 0-49 0,0 0-117 15,-6-8-354-15,6 8-232 0</inkml:trace>
  <inkml:trace contextRef="#ctx0" brushRef="#br0" timeOffset="95063.11">24710 9349 358 0,'0'0'399'15,"0"0"-115"-15,0 0-60 0,0 0-40 0,9-7-48 16,-9 7-25-16,0 0-10 0,0 0-26 0,0 0-8 16,0 0-6-16,0 0-7 0,0 0-2 0,0 0-17 15,0 0-2-15,0 0-2 0,0 0-11 16,0 0-4-16,0 0 4 0,0 0 9 0,0 0 3 16,0 0 22-16,0 0-20 0,0 0 61 0,0 0-65 15,0 0 45-15,0 0-40 0,0 0 31 16,0 0-45-16,0 14 35 0,0-14-45 0,-9 8 39 0,9-8-77 15,-16 9 82-15,4-2-49 0,0-2 45 16,-1 2-51-16,-3-2 43 0,1-1-45 0,-2 1 43 16,1-2-43-16,0-1 10 0,16-2 39 0,-29 0-43 15,29 0 53-15,-28-2-54 0,13-4 44 0,2 0-55 16,-1-4 50-16,5-1-50 0,0-1 47 16,2-2-62-16,2 0 67 0,3 0-73 0,2 0 16 15,0 2 0-15,2-3 4 0,5 1-1 0,-2 0 5 16,2 2 0-16,2-1 4 0,3 3-6 0,-2 0-14 15,3 2 16-15,0 2 12 0,-2 3-5 16,-11 3 47-16,28 0-58 0,-14 2 52 0,-1 5-58 16,6 1 44-16,-5 3-46 0,-2 3 49 0,-1 4-51 15,-4-1 49-15,-1 5-51 0,-5-2 52 0,-2 5 0 16,-1 0 2-16,-5 5-44 0,-3-1 63 0,-5 2-54 16,-1 0 64-16,-4-2-54 0,-2 1 50 0,-1-2-53 15,-4 0 57-15,2-2-58 0,-2 0 13 16,0-6 7-16,0 1 0 0,2-4 3 0,-1-2-5 15,7-5 16-15,1-1 8 0,4-6-1 0,14-3 32 16,-24 0-54-16,24 0 41 0,-19-8-57 0,12-1 40 16,3 2-49-16,4 7 42 0,-2-18-51 15,4 9 50-15,1-1-57 0,1 0 51 0,2 2-50 0,0 0 45 16,2 0-49-16,1 2 47 0,4 3-47 16,-2-1 46-16,-11 4-47 0,27-1 48 0,-9 3-54 15,-1 1 54-15,4 1-52 0,-1 4 43 0,1-1-38 16,1 0 47-16,-3 3-48 0,4-2 49 0,-2 1-70 15,0 1 14-15,-3 0-69 0,1 1 30 16,-3-2-68-16,0 2 28 0,-3-3-60 0,-1-1 30 16,-3 4-30-16,-2-4 5 0,-2 2 0 0,2-2 9 15,-7-7 24-15,5 14-5 0,-5-14 23 0,0 12 25 16,0-12 19-16,-3 12 25 0,3-12 39 0,-2 9 30 16,2-9 45-16,0 0 12 0,-5 10 51 15,5-10-41-15,0 0 41 0,0 0-47 0,-4 11 62 16,4-11-43-16,0 0 64 0,0 0-39 0,0 0 53 15,-4 7-53-15,4-7 31 0,0 0-51 0,0 0 22 16,0 0-57-16,0 0 19 0,0 0-52 0,0 0 24 16,0 0-13-16,0 0-11 0,0 0-18 15,0 0-43-15,0 0-130 0,0 0-66 0,0 0-91 16,0 0-175-16,0 0-473 0,0 0-633 0</inkml:trace>
  <inkml:trace contextRef="#ctx0" brushRef="#br0" timeOffset="98751.11">26545 9002 409 0,'0'0'316'0,"0"0"-85"0,10-9-30 0,-10 9-32 16,5-8-19-16,-5 8-27 0,8-7-4 0,-8 7 8 15,0 0-19-15,8-10 11 0,-8 10 9 16,0 0-12-16,7-7-9 0,-7 7 11 0,0 0-41 15,0 0-13-15,0 0-6 0,8-8-11 16,-8 8-7-16,0 0-4 0,0 0 1 0,0 0 8 0,0 0-15 16,7 8 7-16,-7-8-3 0,2 17-5 15,2-5-1-15,0 5-5 0,-2 3 4 0,3 4-45 16,-1 1 47-16,0 2-11 0,1 6 3 0,-1 0-1 16,2 4 44-16,-2-4-59 0,0-1 46 0,0 0-58 15,0-4 47-15,-2-1-49 0,2-2 47 0,-1 1-50 16,-2-4 50-16,4-5-54 0,-4 1 50 0,1-4-54 15,0-2 53-15,-2-1-53 0,3-2 54 16,-3-9-45-16,2 15 92 0,-2-15-39 0,0 0 39 16,0 0-62-16,0 0 42 0,0 0-64 0,0 0 51 15,-5-12-51-15,3-3 49 0,-1-8-66 16,-3-3 55-16,1-6-57 0,-2-4 2 0,3 1 0 16,-2-6 1-16,-2 1 6 0,3-1 5 0,-1 1 2 15,1 2-4-15,-2 1 9 0,2 4 5 0,0 6 3 16,3 2 1-16,-1 4-1 0,-1 2-4 0,3 4 8 15,-2 3 0-15,2 0-5 0,1 12 2 0,-4-17 0 16,4 17-4-16,-1-15-2 0,1 15-2 0,-1-12-6 16,1 12 5-16,0 0 1 0,-4-11-8 15,4 11 5-15,0 0 5 0,0 0-3 0,0 0 0 16,-10 9 1-16,3 0-5 0,1 6 6 0,-4 2 0 16,-2 5 0-16,-1 4-2 0,-1 1 1 15,-2 4 1-15,0-1 1 0,0 3 45 0,-1-1-59 16,1 1 53-16,0-1-51 0,0 0 46 0,3-4-9 15,1 0-3-15,2-5-3 0,4-3-4 0,-1-1-5 16,3-2 0-16,2-5-2 0,0 0 29 0,4-2 22 16,-2-10 16-16,6 16 9 0,1-10-2 0,-7-6 11 15,20 5-6-15,-20-5 22 0,33-3-47 0,-10-2-7 16,0-2-5-16,11-3-11 0,1-2 3 16,0 2-10-16,2-4-1 0,1 0-3 0,-1 1-5 15,3-1-4-15,-3 2-2 0,-1 0-4 0,-2 2-8 16,0 0 3-16,-4 2-2 0,-6 1-5 0,-1 0 2 15,0 3-1-15,-7 0 0 0,0 1-4 16,-16 3 0-16,22-5-2 0,-22 5-6 0,19-3 4 16,-19 3-1-16,0 0-2 0,19-2 0 0,-19 2 2 15,0 0 1-15,0 0-9 0,18 0-3 0,-18 0-5 16,0 0-12-16,0 0-21 0,0 0 5 0,17 2-44 16,-17-2 22-16,0 0-62 0,0 0 17 0,0 0-84 15,0 0 31-15,10 7-80 0,-10-7 33 16,0 0-46-16,0 0-85 0,0 0-18 0,0 0-433 15,0 0-346-15</inkml:trace>
  <inkml:trace contextRef="#ctx0" brushRef="#br0" timeOffset="100067.11">29719 8743 588 0,'0'0'433'0,"11"-8"-49"0,-11 8-118 16,10-9-1-16,-10 9-77 0,7-6 35 0,-7 6-66 15,0 0 35-15,7-9-64 0,-7 9 47 0,0 0-74 16,0 0 52-16,8-9-66 0,-8 9 34 0,0 0-76 16,0 0 42-16,0 0-69 0,0 0 44 15,8-7-63-15,-8 7 49 0,0 0-61 0,0 0 57 16,4 12-52-16,-4-12 52 0,0 19-62 15,0-4-3-15,0 2 16 0,0 1 1 0,0 5 2 16,-1 3 0-16,0-1-6 0,-1-1 9 0,2 2-1 16,0-1-5-16,-1-1 6 0,1 2-1 0,0-8 0 15,0 3 0-15,0-3 2 0,1 0-7 0,-1-4 6 16,0-2 1-16,2 2 0 0,-2-14-4 0,1 19 4 16,-1-19 1-16,1 14 3 0,-1-14 0 0,0 10-6 15,0-10 6-15,0 0 0 0,0 0-2 0,0 0-5 16,0 0 4-16,0 0-1 0,-1-16-1 0,0 1 0 15,1-4-12-15,-2-6 7 16,0-5 8-16,-1-5-3 0,0-5-3 0,1 2 50 16,0-5-57-16,-1-1 54 0,1 1-59 0,0 0 3 15,1-1-5-15,0 5 9 0,-1 0 2 0,2 10-11 16,-2 0 12-16,1 3-7 0,-1 5 21 0,2 2-9 16,-2 5 18-16,2 0-14 0,-2 4 10 0,2 10-15 15,0-17 7-15,0 17-12 0,-2-14 12 0,2 14-14 16,0 0 12-16,0 0-13 0,0 0 9 0,-19 4-9 15,10 5 15-15,-4 4-3 0,0 2-4 0,-1 4 4 16,-1 4 0-16,-3 2-2 0,1 2 52 0,-2 2-62 16,0-2 0-16,2 4 10 0,-2-4-2 15,1 2-2-15,-1-2 5 0,4-2-1 16,-2 0 0-16,7-8 0 0,-1 0 0 0,3-5-11 16,1 0 13-16,2-2-7 0,-1-2 33 0,6-8 18 15,-4 14 6-15,4-14 8 0,0 0-6 0,8 6-7 16,-8-6-6-16,20-4-9 0,2-1-4 0,2-2-5 15,7-4 2-15,3 0-2 0,2-3 1 0,4-1 37 16,2 3-40-16,7-5 20 0,-6 3 16 0,-2 3-31 16,2-2-30-16,-3 4 29 0,-2 1-34 0,-1 0 28 15,0 0-31-15,-5 2 29 0,-10 1-31 0,2 0 21 16,-5 3-26-16,-2-1 32 0,-17 3-27 16,28-4 26-16,-28 4-29 0,21-3 30 15,-21 3-33-15,15-2 35 0,-15 2-33 0,0 0 30 16,18 0-36-16,-18 0 38 0,0 0-34 0,0 0 28 15,0 0-38-15,13 4 29 0,-13-4-57 0,0 0 27 16,0 0-82-16,-9 8-24 0,9-8-31 0,-13 8-35 16,13-8-8-16,-18 9-19 0,8-2-49 0,-3 0-33 15,4-4-76-15,-3 4-348 0,0-1-259 0</inkml:trace>
  <inkml:trace contextRef="#ctx0" brushRef="#br0" timeOffset="101254.11">24053 10542 511 0,'0'0'439'16,"0"0"-113"-16,0 0-83 0,0 0-57 0,-6 8-34 16,6-8-41-16,0 0-25 0,0 0-16 0,0 0-20 15,0 0-4-15,8 6-8 0,-8-6-18 0,16 1 10 16,-16-1-7-16,21 1-4 0,-21-1 3 15,32 0-10-15,-12 0-2 0,2 0-1 0,5 0-10 16,3-1 9-16,6 0 5 0,6-4-10 0,-1 2 7 16,5-3 0-16,14-2 2 0,3-2-32 0,3-2 29 15,7 0 13-15,4-3 2 0,2-2-5 16,5 1-33-16,3-1 38 0,3 0 28 0,2 0-34 0,21-6 21 16,1 2-24-16,4-1 19 0,-3 1-46 0,0-2 36 15,-3 0-24-15,-20 6 22 0,22-4-26 16,0-2 24-16,1-1-28 0,1 1-10 0,0-4 10 15,2 2 6-15,1-3 0 0,2-2 3 16,4-3 1-16,7-1-3 0,3 1 1 0,6-2-4 16,0 1 5-16,3-3 7 0,3 3 7 0,2 1 7 15,-2 3 11-15,1 0 2 0,-6 4 5 0,0 0 51 16,-1 3-49-16,-1 0 7 0,-2 4 51 0,-2 0-50 16,-5 2 43-16,-2 0-45 0,-1 2 50 0,-4 1-62 15,3-1 56-15,-1 1-73 0,-1-1 44 0,-1 5-54 16,0-4 42-16,0 1-67 0,1 1 8 0,3 1 2 15,0-2-1-15,-2 2-1 0,-25 3 3 16,-1 1 2-16,1 0-3 0,-3 4 3 0,-4-4-17 16,-4 5 20-16,-5-3-17 0,-7 3 20 0,-7-3-17 15,-4 3 20-15,-16 1-20 0,-5-1 9 0,-4 2-7 16,-4-3 16-16,-11 2-22 0,-2 0 8 0,-6 1-35 16,-19 0 7-16,29-3-71 0,-29 3 25 0,22-5-58 15,-22 5 4-15,11-4-40 0,-11 4-38 0,0 0-73 16,-2-12-74-16,2 12-193 0,-17-10-66 15</inkml:trace>
  <inkml:trace contextRef="#ctx0" brushRef="#br0" timeOffset="104326.11">24621 10976 194 0,'-8'6'30'16,"8"-6"-107"-16</inkml:trace>
  <inkml:trace contextRef="#ctx0" brushRef="#br0" timeOffset="104958.11">24614 10994 667 0,'0'0'181'0,"0"0"-18"0,0 0-46 0,0 0 4 16,0 0-44-16,0 0 6 0,0 12-27 0,0-12 11 15,0 0-18-15,0 0 11 0,0 0-11 0,0 0 0 16,0 0-9-16,0 0-4 0,0 0-2 0,0 0 0 16,0 0-1-16,0 0 6 0,0 0 2 0,0 0 9 15,0 12 9-15,0-12-6 16,0 0 1-16,0 0 1 0,0 0-3 0,0 0-5 0,0 0-7 16,0 0 47-16,0 0-50 0,0 0 48 15,0 0-53-15,0 0 42 0,0 0-44 0,0 0 47 16,0 0-42-16,0 0 39 0,0 0-51 0,0 0 25 15,0 0-36-15,0 0 51 0,0 0-64 0,0 0 52 16,0 0-52-16,0 0 46 0,0 0-51 0,0 0 53 16,0 0-41-16,0 0 31 0,0 0-18 0,0 0 43 15,0 0-54-15,0 0 42 0,0 0-55 0,0 0 45 16,0 0-52-16,0-17-2 0,0 17 6 16,7-12 0-16,-1 3-5 0,4-3 9 0,1-1-1 15,3 1 2-15,2-1 4 0,2 0-28 0,0 2 25 16,1-1-19-16,-1 3 28 0,3 1-34 0,-4 4 29 15,-3-1-18-15,-14 5 27 0,29 0-28 16,-29 0 27-16,24 7-28 0,-14 1 30 0,-1 1-5 16,0 4-13-16,-4-1 9 0,-4 4 7 0,-1-1 1 15,-2 4 41-15,-3 3-55 0,-3-1-3 0,-1-1 4 16,0 1-2-16,-4-1 4 0,3-1-7 0,-1-2 9 16,-1-2-2-16,3-3-4 0,0 0 6 0,3-5 0 15,0 3 0-15,6-10 1 0,-9 10 1 16,9-10-6-16,-7 9 3 0,7-9 2 0,0 0-3 15,0 0 0-15,0 0-2 0,0 0 2 0,0 0 0 16,19 0 0-16,-19 0-5 0,26-5 7 0,-10 3-2 16,1 0-1-16,4 2 1 0,-1 0 0 0,-1 2-3 15,4 2 2-15,-2 0 4 0,-1 4-11 0,-1 1-14 16,0 0 27-16,-3 1-25 0,0 3 29 16,-3-1-27-16,-2 2 26 0,-3 0-17 0,1-2 21 15,-5 1-30-15,-1-2 34 0,-2 3-20 0,-2-1 30 16,-2 3-11-16,-2 0 21 0,-5-1-20 0,-2 1 19 15,-3 0-22-15,-2-3 11 0,-1 2-15 16,-1-6 14-16,-1 3-21 0,-1-4 15 0,1 0-18 16,-2-4 9-16,4 0 1 0,-1-2-16 0,19-2-52 15,-29 0-25-15,15-4-26 0,14 4-56 0,-26-5-42 16,12 1-82-16,4-4-95 0,0 4-263 0,1-4-176 16</inkml:trace>
  <inkml:trace contextRef="#ctx0" brushRef="#br0" timeOffset="110313.11">27059 10539 206 0,'0'0'312'0,"0"0"-76"0,0 0-56 0,0 0-40 16,0 0-23-16,5-9-18 0,-5 9-7 0,0 0 1 15,0 0-18-15,1-11 17 0,-1 11-1 0,0 0-12 16,0 0 17-16,0-11-20 0,0 11 0 16,0 0-17-16,-5-10 17 0,5 10-21 0,-5-5 26 15,5 5-23-15,-8-8 6 0,8 8-9 0,-14-5-7 16,14 5-7-16,-15-4-10 0,15 4-34 15,-18-2 29-15,18 2-32 0,-18 0 29 0,18 0-39 16,-22 4 40-16,11 1-42 0,-3 2 41 0,2 3-35 16,-4 0 35-16,2 4-36 0,0-2 24 0,2 3-23 15,-1-1 33-15,2 1-42 0,2 2 43 0,1-5-37 16,2 2 34-16,1-4-35 0,2 0 25 0,1-1-25 16,2-9 34-16,1 17-32 0,-1-17 34 15,6 13-37-15,-6-13 37 0,16 7-38 0,-16-7 37 16,23 3-35-16,-23-3 33 0,30-6-34 0,-12 0 35 15,1-2-35-15,-2 0 35 0,1-4-36 16,-6 3 36-16,3-2-36 0,0-3 44 0,-2 2-50 16,0 0 44-16,-3 1-35 0,-1 1 72 0,-3 2 5 15,1-1 19-15,-7 9 14 0,12-14-18 0,-12 14-2 16,8-8-19-16,-8 8-8 0,5-8-19 0,-5 8 1 16,0 0-5-16,0 0-9 0,13 8 9 0,-9 0 1 15,-2 5 20-15,1 4 0 0,1 5-5 16,-2 1-4-16,1 3-1 0,-2 0-1 0,2 3-6 15,-3-1-2-15,2 1-9 0,-2-2-4 0,2 1 49 16,1 1-57-16,-3-3 41 0,1 1-50 0,1-2 45 16,-1 1-54-16,0-2 31 0,-1-2-108 0,0-4 6 15,0 1-104-15,0-2-55 0,-2 1-90 16,-1-4-119-16,2-1-295 0,1-13-272 0</inkml:trace>
  <inkml:trace contextRef="#ctx0" brushRef="#br0" timeOffset="114188.12">30123 10219 475 0,'0'0'346'0,"1"-11"-98"0,-1 11-32 16,0 0-48-16,0 0-29 0,2-12-6 0,-2 12-21 15,0 0-3-15,0 0-25 0,-2-11 1 0,2 11-36 16,0 0 37-16,0 0-36 0,0 0 24 0,-1-10-44 15,1 10 28-15,0 0-26 0,0 0-3 0,0 0-28 16,0 0 37-16,0 0-39 0,0 0 41 0,-20 3 0 16,20-3-1-16,-18 12 4 0,7-1-3 0,-2 2-3 15,1 0-4-15,-3 3-12 0,1 1 4 16,-2 0-5-16,2 5 3 0,1-4-39 16,1 1 37-16,1 0-38 0,0 0 37 0,3-1-43 15,3 1 35-15,1-4-52 0,2-1 69 0,2-2-36 16,2 3 42-16,1-6-35 0,3 4 48 0,3-5-36 15,5 0 38-15,0-3-30 0,4-3 17 0,3-2-29 16,4-2 29-16,2-1-35 0,6-3 29 0,-2-2-32 16,0-3 24-16,-2 0-27 0,-2-1 28 0,-2 0-24 15,-3-2 42-15,-2 3-12 0,-3-3 24 0,-2 2 0 16,-2-2-1-16,-2-1-3 0,-3 3 7 0,-4-3-1 16,0 1-9-16,-4 2-9 15,-4-3-6-15,-2-2-4 0,-7 0-6 0,0 0-6 0,-10-4-14 16,-2 4 11-16,-3 0-12 0,-2 0 11 0,1 1-11 15,-2 0 11-15,1 2-11 0,1-1 12 16,5 1 0-16,2 4 13 0,3-4 1 0,3 3 6 16,-1-2-5-16,4 0 0 0,1-1-9 0,4 2 1 15,3-1-12-15,1 1 3 0,4-1-6 0,2 0 2 16,2-1-8-16,7-3 7 0,1 2-7 0,5 1 5 16,2 1-8-16,5-1 10 0,4 2-12 0,-6 4 3 15,6 3-3-15,0 1 6 16,-1 4-6-16,3 2 7 0,-2 2-8 0,2 5 8 0,0 3-7 15,-3 2 7-15,-3 3-5 0,-4 2 5 16,-2 0-8-16,0 6 8 0,-5-1-6 0,-4 0 6 16,-3 0-2-16,-2 2-4 0,0 0-29 0,-3 3-47 15,-2-1-37-15,-3 5-58 0,-2 0-20 0,-1-2-84 16,0-1-117-16,-5 0-420 0,3-8-380 0</inkml:trace>
  <inkml:trace contextRef="#ctx0" brushRef="#br0" timeOffset="115611.11">24507 12091 315 0,'0'0'394'0,"0"0"-134"0,0 0-54 16,0 0-49-16,-17-3-24 0,17 3-49 16,0 0-9-16,0 0-20 0,0 0-3 0,-15-5-15 15,15 5 6-15,0 0-5 0,0 0 2 0,0 0-7 16,0 0 12-16,0 0-14 0,0 0 3 0,-1-8-16 15,1 8 9-15,0 0 2 0,14-4-3 16,-14 4 3-16,15-5-6 0,-15 5 7 0,24-3-12 0,-6-2 12 16,0 3-26-16,5-3 30 0,0 2-24 15,5 0 15-15,0-1-18 0,8 0 16 0,1 1-20 16,2-1 21-16,1-1-28 0,4 2 30 0,0-2-22 16,3 1 29-16,1-1-26 0,2 1 25 15,1-2-2-15,12 1-6 0,1-2-14 0,-2 1 12 16,5-1-6-16,0 0-4 0,1 0 0 0,3-1 5 15,0 0-11-15,6 0 2 0,2-1-1 0,0-1 18 16,4 0-3-16,3-1 23 0,3-2-10 0,5-1 3 16,24-2-3-16,0 2 2 0,-3-4-10 0,5 0 0 15,-4 3 0-15,2 0-15 0,-22 1 6 16,25-1-4-16,1 1-32 0,-24 2 42 0,22-1-41 16,-22 2 42-16,-2 1-7 0,3-1-36 0,23-1 40 15,-24 2-38-15,1-1 30 0,-1-1-30 16,23 0 41-16,-24 2-41 0,1-3 37 0,26-2-38 15,-4 0 36-15,6-1-35 0,-4 0 31 0,0 0-44 16,-1-1 48-16,-2 0-23 0,0 2 42 0,-2-2-35 16,1 3 32-16,-20 2-38 0,21-5 34 0,-22 5-34 15,1 0 28-15,-2-1-40 0,3 4 39 0,21-8-35 16,-24 5 30-16,24-3-30 0,-3-2 26 0,-22 4-27 16,1 0 26-16,0-1-29 0,1 2 40 15,0-1-42-15,23-2 12 0,-24 4-13 0,2 1 32 16,1-2-33-16,-1 3 34 0,-1-2-33 0,-2 3 36 15,-3 1-33-15,-2-1 29 0,-3 1-29 0,-1 2 5 16,-7-2 2-16,-2 2 4 0,-4 2 1 0,-6-2 0 16,-13 3 2-16,-4-1-1 0,-3 0 30 0,-2 2-33 15,-7 0 26-15,-1-1-33 0,-9 1 40 0,-1 0-34 16,-6-1 31-16,-5 1-37 0,-16 1 30 0,28 0-48 16,-28 0 28-16,21 0-60 0,-21 0 25 15,0 0-61-15,20-3 13 0,-20 3-53 0,0 0-25 0,0 0-84 16,0 0-59-16,0 0-284 0,-22 0-124 0</inkml:trace>
  <inkml:trace contextRef="#ctx0" brushRef="#br0" timeOffset="117561.11">25163 12495 581 0,'0'0'367'0,"0"0"-44"15,0 0-86-15,-2-11-34 0,2 11-55 0,0 0 5 16,-4-9-43-16,4 9 20 0,0 0-49 0,0 0 20 16,-4-8-46-16,4 8 34 0,0 0-66 15,0 0 33-15,0 0-46 0,0 0 32 0,0 0-43 16,0 0 24-16,0 0-29 0,0 0 32 15,0 0-17-15,0 0 10 0,4 17-1 0,-2-5 5 16,0 0-12-16,1 3-3 0,-2 3 2 0,3 3 38 16,-1 1-60-16,-1 2-3 0,1 2 14 0,-1-2 3 15,1 2 0-15,-2 2 0 0,0-2-36 0,0-2 31 16,2 1-25-16,-2-1 41 0,1-2-43 0,-1-1 46 16,0-4-37-16,-1-4 39 0,0 3-38 0,3-5 29 15,-3-11-27-15,1 20 34 0,-1-20-32 16,1 15 47-16,-1-15-40 0,0 10 44 0,0-10-43 0,0 0 37 15,0 0-44-15,0 0 42 0,0 0-45 16,0-13 26-16,-1 2 8 0,0-5 0 16,-1-4-6-16,1-4-6 0,1-6-5 0,-1-5 47 0,0-2-56 15,1-2-7-15,-2-1 11 0,2 0-2 16,-1 1-32-16,0 2 44 0,-2 2-36 0,3 8 46 16,-2 1-33-16,-2 2 25 0,0 4-26 0,2 3 41 15,-2 3-35-15,1 0 36 0,1 4-36 0,-2 1 36 16,0 1-42-16,4 8 40 0,-8-14-43 0,8 14 44 15,-7-9-48-15,7 9 49 0,0 0-41 0,-17-3 38 16,17 3-40-16,-19 6 34 0,7 1-31 0,-2 3 32 16,-3 5-34-16,2 0 60 0,-5 4-62 15,1 5 42-15,0 0-1 0,-2 0 3 16,3 2 0-16,2 0 35 0,0 0-51 0,-2 0 55 16,4-3-60-16,4-5 0 0,0 3 1 0,1-4 0 15,4-3-3-15,-2 0 1 0,5-5 5 0,2-9 10 16,1 17 6-16,-1-17 12 0,10 13 2 0,-10-13 0 15,22 4-1-15,-22-4-2 0,42 0 0 0,-14-5 9 16,7-3 9-16,1 0 1 0,1-2 51 0,2-2-52 16,0 3 40-16,0-2-58 0,-3-1 40 0,2 2-63 15,-3 1 49-15,-3-1-55 0,0 3 45 16,-7 0-59-16,-3 4 51 0,-2-3-53 0,-2 2 46 16,-5 0-51-16,-13 4-2 0,23-3 9 15,-23 3 50-15,16-4-48 0,-16 4 6 0,0 0 51 16,19-4-52-16,-19 4 48 0,0 0-51 0,0 0 32 15,0 0-39-15,19 0 54 0,-19 0-53 0,0 0 42 16,0 0-47-16,0 0 37 0,6 8-72 0,-6-8 27 16,0 0-81-16,0 0 24 0,3 10-82 0,-3-10 22 15,0 0-65-15,0 0-57 0,0 10-52 0,0-10-100 16,0 0-254-16,-3 9-200 0</inkml:trace>
  <inkml:trace contextRef="#ctx0" brushRef="#br0" timeOffset="119143.11">27114 12201 649 0,'0'0'363'0,"4"-12"-66"16,-4 12-68-16,0 0-21 0,1-9-57 15,-1 9 13-15,0 0-59 0,0 0 42 0,1-12-58 0,-1 12 45 16,0 0-26-16,0 0-8 0,0 0-12 15,0-10-12-15,0 10-12 0,0 0-14 0,0 0-22 16,0 0 4-16,0 0 4 0,0 0-17 0,0 0 39 16,0 0 0-16,2 18-23 0,-2-5 15 0,-2 3-25 15,2 4 16-15,-2 5-4 0,-1 0-8 0,2 4-11 16,-2 3 1-16,1 3-4 0,-1 0-3 0,1 0-3 16,-1 0 44-16,0 2-53 0,1-3 46 0,-2 2-56 15,4-2-6-15,-2-2-1 16,2-5-27-16,-2 3-19 0,4-4-26 0,-1-3-19 0,0 2-25 15,3-8-48-15,0 0-56 0,0-6-87 0,-4-11-95 16,9 11-157-16,-9-11-103 0</inkml:trace>
  <inkml:trace contextRef="#ctx0" brushRef="#br0" timeOffset="119624.11">27557 12233 445 0,'8'-17'432'0,"-4"2"-93"0,0 0-84 0,-2 2-33 16,2 2-56-16,-2 0 16 0,-2 11-23 0,2-19-53 16,-2 19 32-16,1-16 12 0,-1 16-32 0,1-12-2 15,-1 12-19-15,0-11-19 0,0 11-17 16,0 0-15-16,0-10-12 0,0 10-6 0,0 0-4 16,0 0-38-16,0 0 35 0,0 0-28 0,0 0 26 15,-10 9-31-15,8 3 30 0,-2 1-32 0,-1 2 28 16,-2 4-25-16,1 3 24 0,-2 2-20 15,-1 5 39-15,1 2-26 0,1 1 30 0,-3-1-10 16,1 0 3-16,0 3 4 0,0-2-5 0,1 1-8 16,0-2 51-16,2 1-55 0,-1-3 45 0,3-3-52 15,0-1-1-15,1 0-5 0,1-1 10 0,2-3-6 16,1-1-5-16,0 1 12 0,6-3 1 0,-1 1-3 16,4-2 4-16,-1-3-4 0,6-2-6 15,-2 1 3-15,4-3 1 0,-2-2-6 0,2-2 3 16,-2-4-2-16,2 1 2 0,-17-3-3 0,30 0 1 15,-14-3-5-15,0-2 7 0,-2 1 7 16,2-3-2-16,-3-1 3 0,-2-2 0 0,-1 1 1 16,1-4 2-16,-4 1 46 0,-2-2-59 0,0-1 50 15,-3 3-56-15,-2-2-1 0,-2 2-1 0,-2-1 2 16,-2-3-2-16,0 6 0 0,-3-2-1 0,-2 0-6 16,-1 5 3-16,-2 1-3 0,-3 2-20 0,3 0-32 15,-4 1-27-15,18 3-36 0,-34 3-23 0,15-2-17 16,2 2-53-16,-5 4-71 0,8-2-52 0,-6 0-386 15,6 2-252-15</inkml:trace>
  <inkml:trace contextRef="#ctx0" brushRef="#br0" timeOffset="121098.11">30524 11722 233 0,'0'0'447'0,"0"0"-128"0,0-12-50 16,0 12-49-16,0 0-31 0,-5-10-39 0,5 10 4 16,0 0-36-16,-2-10 21 0,2 10-41 0,0 0 42 15,0 0-61-15,-2-9 20 0,2 9-54 0,0 0 34 16,0 0-60-16,0 0 33 0,0 0-50 0,0 0 40 16,0 0-47-16,0 0 54 0,-1 12-31 0,1-12 35 15,1 22-7-15,-1-7-7 0,2 3 0 16,-2 2-7-16,-2 5-4 0,1 2-38 15,1 0 37-15,-2 2-30 0,-1 4 26 0,-1 0-30 16,2 1 25-16,-1 0-26 0,0-5 20 0,0-2-21 16,0-1 20-16,-1 3-22 0,2-4 28 0,-1 1-26 15,1-5 22-15,0 4-30 0,0-10 4 0,2 2-65 16,0-3 20-16,0-2-55 0,2 1 2 0,0-4-42 16,-2-9-65-16,9 12-87 0,-9-12-332 0,0 0-170 15</inkml:trace>
  <inkml:trace contextRef="#ctx0" brushRef="#br0" timeOffset="121587.12">31033 11722 229 0,'4'-10'550'16,"1"2"-189"-16,-5 8-89 0,4-15-63 0,-4 15-45 15,1-13-26-15,-1 13-19 0,-1-12-13 16,1 12-11-16,0 0-4 0,0-13-9 0,0 13 39 16,0 0-72-16,0 0-27 0,0-11 14 0,0 11-18 15,0 0 44-15,0 0-53 0,0 0-2 16,0 0-3-16,0 0 34 0,-12 10-37 0,8-1 35 16,-1 4-31-16,-4 5 47 0,-1 0-28 0,0 4 41 15,-2 5-1-15,-2 1-35 0,0 3 31 0,0 1-28 16,1 2 16-16,-2 0-20 0,2 1 19 0,0-2-30 15,1 1-5-15,3-1-7 0,1-1-1 0,1-3 9 16,1-5-6-16,4 0-2 0,2-5 4 16,0-1 13-16,2-1 2 0,2-2 5 0,4-2 2 15,-1 0 4-15,4-2 0 0,3-1-7 0,0-4-3 16,2-2-3-16,2-1 2 0,0-3 1 0,0-1 1 16,3-3 3-16,-2 2 6 0,-3-1 7 15,2-3 7-15,-2 0 7 0,-1 1 6 0,-4-1 9 16,3-2-5-16,-5 1-6 0,-2-1-1 0,-1 0-14 15,-1-1-12-15,-5 9-3 0,3-18-10 0,-3 18-5 16,-3-17-5-16,-2 8-10 0,-2-1-14 0,-4 2-16 16,-3 1-35-16,-1 1-34 0,-7 1-46 15,1 2-14-15,1 2-71 0,-7 2 20 0,-1 2-45 16,0 1-60-16,-6 2-60 0,-1 0-354 0,3 2-252 16</inkml:trace>
  <inkml:trace contextRef="#ctx0" brushRef="#br0" timeOffset="122860.11">24823 13684 485 0,'-17'5'277'0,"3"-2"-52"0,-1 2-68 0,2-1-12 16,0-1-42-16,13-3-10 0,-24 4-41 0,24-4 7 16,-23 6-26-16,23-6 25 0,-19 2 0 0,19-2 19 15,-15 5 9-15,15-5-18 0,0 0-6 0,-17 2-20 16,17-2-1-16,0 0-16 0,0 0-2 0,-16 6-6 15,16-6 5-15,0 0-11 0,0 0 5 16,0 0-9-16,0 0 13 0,0 0-8 0,0 0 14 16,0 0-27-16,0 0 38 0,0 0-23 0,0 0 39 15,21 1-51-15,-21-1 24 0,24-4-26 16,-5 3 32-16,3-2-39 0,4-1 43 0,0 1-36 16,10-3 30-16,1 3-31 0,1-3 31 0,5 1-34 15,1-1 34-15,1-1-45 0,6 0 52 0,9-2-7 16,2 1-3-16,2-4 0 0,3 0 0 0,1 4 6 15,7-4 2-15,2 2-2 0,4-3 0 0,3 0-9 16,1 0 14-16,2 0-12 0,2 0 1 16,0 1 52-16,3 1-63 0,4 0 1 0,-2 2-4 15,2-4 1-15,0 4-9 0,1-1 52 0,-2 1-65 16,-1 1 58-16,3 1-56 0,-1-3 0 0,1 5 1 16,1-2 2-16,-1-3-2 0,2 3-3 15,-3 1 3-15,0-5-2 0,0 4 11 0,0 0-6 16,2-4 4-16,-1 3-35 0,0-2 41 0,2 0-35 15,-3 0 37-15,-1-2-29 0,2 3 26 0,-5-3-43 16,0 1 58-16,-1 0-40 0,1-1 38 0,-2 0-40 16,-4 2 36-16,0-2-29 0,-3 0 28 15,-1 1-40-15,-4 0 47 0,1 0-37 0,-6 0 40 16,2-3-45-16,-2 2 42 0,1-1-41 0,2 1 34 16,0-5-32-16,0 2 29 0,2-3-28 0,0 1 38 15,1-3-40-15,-1 3 27 0,-1-2-31 0,0 1 45 16,0 0-35-16,1 3 34 0,-4-2-46 0,0 3 47 15,-1-1-39-15,-4 1 37 0,1 2-38 0,-4 1 39 16,-4 0-30-16,1 0 36 0,-4 2-24 16,-1 0 24-16,-12 1-33 0,3 1 32 0,-2 3-34 15,2-4 27-15,1 1-28 0,8-2 26 0,-8 3-28 16,8-3 31-16,1 2-33 0,-1-1 27 0,2-2-24 16,-2 3 32-16,-11-1-33 0,3 4 30 0,-2-3-32 15,1 0 31-15,-2 0-30 0,-2 2 30 0,2 0-31 16,-4-1 38-16,-1 1-31 0,-3 1 35 0,-2-1-23 15,-1 0 6-15,-6 2 7 0,-1-1 4 0,-1 2 1 16,-1-1 0-16,-2-1-4 0,1 1-2 0,-2 1-4 16,1-1-2-16,-1 0-1 0,0 1-4 0,-1-2-2 15,1 1 0-15,-3-1-2 0,-1 3-3 16,-2-1-3-16,0-1-5 0,-3 0-12 0,-15 3-17 16,25-1-25-16,-25 1-34 0,19-3-17 0,-19 3-2 15,0 0 0-15,0 0-13 0,0 0-54 0,0 0-51 16,0 0-106-16,0 0-262 0,-19 3-134 0</inkml:trace>
  <inkml:trace contextRef="#ctx0" brushRef="#br0" timeOffset="125228.13">25279 14163 651 0,'6'-13'351'0,"-6"13"-79"15,3-11-38-15,-3 11-50 0,0 0-33 0,2-10-26 16,-2 10-23-16,0 0-16 0,-4-11-12 0,4 11-10 16,0 0 23-16,0 0-52 15,-10-5 28-15,10 5-26 0,0 0 8 0,-14 4-39 16,14-4 26-16,-11 13-41 0,4-6 37 0,1 2-36 15,0 3 30-15,-1 1-27 0,3-1 26 0,-1 0-30 16,3-1 28-16,-2 1-36 0,3 1 34 0,1-3-32 16,1 4 33-16,3-2-30 0,-1 3 32 0,4-1-33 15,2 3 33-15,2-2-32 0,-2-1 31 0,3 1-39 16,-1-1 42-16,3-2-38 0,-1 3 8 0,0-4 3 16,0 3 4-16,-1 0-7 0,1-2 9 0,-3-3-6 15,-1 3 6-15,-1-2 1 0,0 0-1 16,-1-2 1-16,0 1 3 0,-1 0 9 0,-2 0 44 15,0-1-31-15,-4-8 17 0,5 17-8 16,-5-17 12-16,2 16 0 0,-2-16-5 0,-3 16-9 16,-1-6-9-16,-3-1-5 0,0 3 0 0,-5-4-8 15,1 1-7-15,-2-1-4 0,-5-1-30 0,4-2-35 16,-4 0-19-16,-1-4-30 0,4-2-33 0,-6-4-74 16,3-4-70-16,-1-4-25 0,6-4-217 0,-3-5-19 15</inkml:trace>
  <inkml:trace contextRef="#ctx0" brushRef="#br0" timeOffset="125382.11">25215 14322 495 0,'8'-15'402'0,"-3"-1"-80"0,1 2-71 0,2 2-45 16,-3 0-63-16,1 0 9 0,-2 0-44 0,4 0 23 15,-1 0-43-15,2-1 28 0,2 0-52 16,1-1 15-16,1 0-46 0,1 0 26 0,3-1-49 0,3-2 34 16,2 2-48-16,4-1 37 0,-1 1-38 15,3-1 19-15,2 3-53 0,0-1-62 0,2 0-65 16,0 1-92-16,0-1-375 0,0 5-165 15</inkml:trace>
  <inkml:trace contextRef="#ctx0" brushRef="#br0" timeOffset="126827.11">27380 14101 407 0,'0'0'372'0,"0"0"-83"16,11-5-42-16,-11 5-50 0,0 0-23 0,0 0-37 15,0 0-22-15,11-5-14 0,-11 5-16 0,0 0-14 16,0 0-9-16,0 0-21 0,0 0-21 0,0 0 20 15,0 0-9-15,11-5-4 0,-11 5-6 0,0 0-5 16,0 0-1-16,0 0-10 0,0 0-5 0,-4 10 13 16,4-10-4-16,-12 8 0 0,12-8-3 0,-19 12 26 15,8-6-33-15,-3 1 22 0,1-2-41 0,-2 2 49 16,-1-3-36-16,16-4 29 0,-24 6-27 16,24-6 25-16,-24 3-24 0,24-3 22 15,-21-3-17-15,21 3 30 0,-18-8-37 0,8 2-1 16,4-1 8-16,1-3-1 0,1 2 2 0,1-3-6 15,3 11 7-15,-2-18-8 0,2 18 8 0,2-16-1 16,2 6-1-16,1 1 1 0,-1 2-1 0,4-1-7 16,-8 8 7-16,12-8-8 0,-12 8 9 0,18-4-1 15,-18 4-1-15,18 1 0 0,-9 5 1 0,3 2-6 16,-3 2 5-16,-3 3-3 0,2 2 5 16,-3 2 28-16,-3 3-33 0,-2 6 33 0,-2-4-33 15,-3 5 28-15,-4 4-34 0,-1 0 29 0,-6 1-30 16,2-3 31-16,-5 3-34 0,2-2 4 0,-3-3 0 15,0 0 3-15,0-1-3 0,-1-1-17 16,2-4 27-16,1-2 1 0,2-6-2 0,2-1 5 0,5-2 10 16,-1-6 4-16,10-4-3 0,-15 3-2 15,15-3-8-15,-14-7-5 0,7-3 7 0,2 1-1 16,5-6 0-16,-1 2-2 0,2-5 32 0,4-2-38 16,-1 1 32-16,6 1-21 0,-2-2 18 15,1 2-28-15,1 6 34 0,0 0-37 0,-1 1 30 16,0 3-36-16,1 2 33 0,-10 6-37 0,17-9 40 15,-17 9-50-15,19 0 42 0,-19 0-36 0,23 7 35 16,-9-2-36-16,-2 4 40 0,2 1-41 0,-1 3 28 16,1 1-30-16,-3 0-16 0,1 3-15 0,-1 0-8 15,-1 1-19-15,3 0-30 0,-3-2-61 16,3 1-57-16,-1-1-20 0,-2-7-66 0,1 1-166 16,2-2 75-16</inkml:trace>
  <inkml:trace contextRef="#ctx0" brushRef="#br0" timeOffset="127139.11">27733 14239 71 0,'8'-14'629'16,"-4"1"-225"-16,-1-1-90 0,-3 14-86 0,0-19-46 15,-2 10-32-15,2 9-26 0,-6-16-7 0,6 16-12 16,-8-13-9-16,8 13-16 0,-6-10-16 0,6 10-17 16,0 0-11-16,0 0-10 0,0 0-3 15,-12 6-7-15,12-6 30 0,0 12-48 0,0-12 42 16,2 19-40-16,0-7 33 0,3 3-39 15,3 4 32-15,0-1-36 0,-1 0 23 0,4-1-26 16,0 0-6-16,-1 3 45 0,1-3-39 0,1 0 2 16,-1 0 4-16,1-1 1 0,-3 1-1 0,0-4-2 15,1 1-2-15,-3-4 14 0,-2 2-3 0,-1-3 0 16,1 2 4-16,-5-11 6 0,5 15 5 0,-5-15 4 16,0 15-8-16,0-15-6 0,-5 13 4 0,-2-5-3 15,0 0-2-15,-3-2-9 0,-3-2-18 0,-1-1-22 16,-4 0-22-16,-1-3-26 0,-2-6-56 15,-2 0-45-15,2-6-41 0,-4-4-63 16,5-6-216-16,1-3 15 0</inkml:trace>
  <inkml:trace contextRef="#ctx0" brushRef="#br0" timeOffset="127312.12">27699 14055 386 0,'10'-12'379'0,"1"2"-78"15,0 0-88-15,-2 1-5 0,1-1-83 0,-1 1 20 16,1 1-45-16,1-2 23 0,1 3-11 15,0-2-18-15,1 2-13 0,2-1-8 0,2 0-32 16,0-1-6-16,4 4-1 0,-1-2-6 0,3-1-7 16,2 4-5-16,0-3-9 0,1 2-24 0,-2 2-59 15,3-3-75-15,-2 2-105 0,-2 4-325 16,2-5-114-16</inkml:trace>
  <inkml:trace contextRef="#ctx0" brushRef="#br0" timeOffset="131296.13">30839 13612 35 0,'7'-8'546'16,"0"1"-153"-16,3-4-135 0,-1 1-13 0,1 0-106 16,2 1 3-16,-2 1-41 0,1-2-7 15,3 2-10-15,-2 0-17 0,1 1-5 0,-2 3-20 16,0 0-8-16,-11 4-13 0,21-4-37 15,-21 4 42-15,19-1-41 0,-19 1 39 0,16 2-35 16,-16-2 35-16,14 8-37 0,-14-8 37 0,10 12-42 16,-10-12 42-16,5 17-38 0,-5-7 40 0,-1 3-40 15,-2-2 38-15,1 4-36 0,-5 0 0 0,1 3-3 16,-2-2 7-16,-1-1 5 0,3-2 1 0,-1 0 0 16,1-3 1-16,2-1-1 0,4-9-2 0,-9 14 4 15,9-14-4-15,-4 9 7 0,4-9 3 16,0 0 8-16,0 11 8 0,0-11 6 0,8 6-1 15,-8-6 29-15,19 3-44 0,-19-3 4 16,28 4 26-16,-11-1-35 0,1-1 26 0,-1 2-34 16,0-1 2-16,-1 2-7 0,0-1 7 0,3 4-1 15,-2-1 0-15,0 1 1 0,-3 2-2 0,0-3 3 16,-1 6 0-16,-3-3-6 0,1 1 5 0,-2 1 0 16,0-1 0-16,-1 0 3 0,-2 1-1 0,-1-2 1 15,-1 1 27-15,-1 0-31 0,-2-2 32 16,-1-9 0-16,0 21 23 0,-2-10-11 0,-2-1 1 15,-3 3-16-15,-2-1-1 0,-3 0 6 0,-3 1-18 16,0-1-15-16,-3-3 3 0,3-1-50 16,1 1-7-16,1-4-58 0,13-5-37 0,-20 2-117 0,20-2-110 15,-20-9-174-15,15 2-53 0</inkml:trace>
  <inkml:trace contextRef="#ctx0" brushRef="#br0" timeOffset="131671.1">31508 13614 518 0,'12'-9'407'16,"-1"1"-67"-16,-2-2-107 0,2 1-25 0,-3 2-63 16,1-1 3-16,-1-1-5 0,3 1-36 0,0 1-13 15,0 0-16-15,3 0-17 0,0 4-11 0,-14 3-12 16,27-2-12-16,-8 4-20 0,-3 1 9 0,4 4-13 16,-1 2 16-16,-1 1-20 0,-1 4 15 15,-2 0-18-15,0 2 16 0,-4 1-17 0,-2 2-2 16,-2 1 7-16,-2 1 0 0,-3-2 4 0,-2-1 3 15,-4 6 6-15,-2-2 26 0,-2-1 12 16,-3 1 29-16,-1 2 6 0,0-4 6 0,-1-4-5 16,1 2-6-16,1-3 11 0,4-4-34 0,-1-1-8 15,2-2-1-15,6-8-2 0,-9 12 15 0,9-12 2 16,0 0 8-16,0 0 1 0,4 9-7 0,-4-9-7 16,32-8-16-16,-8 1-8 0,9-5-6 0,4 0-2 15,2 0-9-15,1-2-2 0,1 1-5 0,-2 1-2 16,-1 0 1-16,-4 3-9 0,0 1-7 0,-8 3-22 15,-4 0-50-15,1 1-64 16,-5 4-48-16,-18 0-17 0,27-3-1 0,-27 3 10 16,20 4-7-16,-20-4-33 0,14 8-156 0,-14-8-223 15,0 0-151-15</inkml:trace>
  <inkml:trace contextRef="#ctx0" brushRef="#br0" timeOffset="133166.1">25068 15354 206 0,'0'0'397'0,"-18"7"-127"0,18-7-69 16,-10 4-38-16,10-4-34 0,0 0-31 0,-13 5-32 15,13-5-1-15,0 0-12 0,0 0-5 0,0 0 52 16,0 0-58-16,0 0 1 0,0 0-13 0,21-4 6 16,-21 4-9-16,28-6 1 0,-9 3 22 0,3 0-29 15,3-2 27-15,3 1-34 0,6-1 23 0,1-2-23 16,6 3 28-16,1-2-31 0,4-1 30 15,13-1-29-15,4-3 28 0,3 1-33 16,3 0 26-16,6-2-23 0,2-1 29 0,5 1-29 16,1 0 25-16,0-3-3 0,7 3-4 0,0-2 0 15,5 2-6-15,2-1-10 0,1 1 20 0,20-4-7 16,-22 6-6-16,2-2 33 0,22-2-32 0,0 0-1 16,2 2 1-16,-1-2 7 0,1 2 5 0,-2-1-5 15,-21 3-2-15,25-2 15 0,0 1 2 0,1-2-7 16,-1 3-2-16,-2 0-2 0,-21 1-5 0,0 1 4 15,3 0-12-15,20-1 3 0,-23 2 3 16,3-3 2-16,20 2-4 0,-26 1-4 16,2-2-7-16,-2 4 7 0,2-5-8 0,0 2 2 0,-1 0-5 15,24-3-1-15,-22 2 2 0,-1 0-1 0,-3 2 2 16,1-1 0-16,-5 0 2 0,-2 3 6 16,0-4 1-16,-6 2-6 0,0 2-1 0,-4-3-1 15,-2-1 0-15,-3 5-2 0,-2-4-5 0,-1 3 3 16,-3-3 3-16,-2 0-3 0,1 0-1 0,-3 3 1 15,0-3-1-15,0 0-2 0,-2 0 0 0,1 1-1 16,1-3-1-16,0 2 3 0,0 1-5 0,1-2 3 16,-2 1 0-16,0 1 2 0,-2 0 0 0,-1 0 9 15,-2 1 4-15,-10 1-2 0,1-1 0 0,-3 4-2 16,1-4-2-16,-4 2 0 0,2 1-2 0,-4-2 31 16,1 3-39-16,-4-3 31 0,0 2-36 15,0-1 42-15,-3-1-45 0,2 1 35 0,-1-1-37 16,0-1 36-16,1 2-38 0,1-1 2 0,0-1 1 15,1-1 1-15,-1 3 2 0,1-3 3 0,-2 2-1 16,0 0 1-16,-1 0 0 0,0-2 0 0,-3 4 3 16,-1-2 0-16,-4 3-1 0,-2-2 0 0,0 1 0 15,-1 0 1-15,1-1 1 0,-4 1-1 0,2 1-1 16,-1-3 1-16,2 4-1 0,-3-1 0 0,-1-2 0 16,2 2 0-16,-1 2-3 0,0-3 4 0,-5 0-1 15,1 2 0-15,-1 0 2 0,-4-1 0 0,-15 2-1 16,28-2-3-16,-28 2-15 0,21-3-35 15,-21 3-49-15,14-1-68 0,-14 1-23 16,0 0-11-16,0 0-24 0,-16-9-157 0,-7 2-316 16,-10 2-226-16</inkml:trace>
  <inkml:trace contextRef="#ctx0" brushRef="#br0" timeOffset="133795.12">26223 14693 87 0,'0'0'180'0,"-1"-10"-34"0,1 10-35 0,0 0-34 16,-3-9-9-16,3 9 0 0,0 0-72 0,-6-8-212 15,6 8 51-15</inkml:trace>
  <inkml:trace contextRef="#ctx0" brushRef="#br0" timeOffset="134327.1">26196 14655 201 0,'0'0'240'0,"0"0"-89"16,-9-8-27-16,9 8-13 0,0 0-25 0,-7-7-17 15,7 7-10-15,0 0-23 0,-4-10 7 16,4 10-1-16,0 0-3 0,0 0-6 0,-3-10-9 15,3 10-2-15,0 0-3 0,0 0-8 0,-4-11 9 16,4 11-13-16,0 0-1 0,0 0-30 0,0 0 32 16,-3-9 0-16,3 9 3 0,0 0 12 0,0 0 16 15,0 0 2-15,-4-11-7 0,4 11 11 0,0 0 2 16,0 0-5-16,-3-12-7 0,3 12 4 0,0 0-5 16,0-10 21-16,0 10-18 0,0 0 10 15,0-12-26-15,0 12 43 0,0 0-35 16,-1-9 28-16,1 9-31 0,0 0 32 0,-3-12-31 15,3 12 23-15,0 0-28 0,0 0 26 0,0-9-40 16,0 9 32-16,0 0-39 0,0 0 32 0,0 0-38 16,-2-9 26-16,2 9-38 0,0 0 48 0,0 0-34 15,0 0 32-15,0 0-36 0,0 0 33 0,0 0-47 16,0 0 40-16,0 0-35 0,0 0 38 0,0 0-33 16,0 0 30-16,0 0-33 0,0 0 35 0,0 0-33 15,-4 17 29-15,4-3-22 0,-1 4 40 0,1 0-24 16,0 8 29-16,0 3-24 0,0 8 28 15,0 1-1-15,0 3 4 0,-1 5 15 16,1 2 18-16,0 4-9 0,0 13-7 0,-2 1 15 16,2 5 19-16,-2 2-3 0,-1 2 16 0,1 2-11 15,-1 1 4-15,-1 0-19 0,2 1 10 0,-2 0-18 16,-1 1-12-16,2 0 12 0,-1 0-25 0,2-1 8 16,-1-1-23-16,1 0 11 0,0-3-21 0,0 0 5 15,2 0-13-15,0 0 2 0,0 0 11 0,0-2-24 16,1-1 10-16,-1-1-5 0,1-1-9 0,1-3-8 15,0-4-4-15,1-1-10 0,-1-12-8 0,2-4-18 16,-1 1 8-16,0-2-25 0,1-4-6 0,-2-2-22 16,0-3-13-16,-1-7-22 0,1-2-21 0,0-3-5 15,-4-5-25-15,4-2 27 0,-2-3-23 16,2-5 29-16,-2-9-48 0,1 14-43 0,-1-14-68 16,0 0-299-16,0 0-132 0</inkml:trace>
  <inkml:trace contextRef="#ctx0" brushRef="#br0" timeOffset="135540.12">25559 15613 112 0,'0'0'443'0,"0"0"-138"0,2-9-91 15,-2 9-22-15,0 0-43 0,0 0-14 0,-2-13-55 16,2 13 21-16,0 0-42 0,0 0 9 0,0 0-35 15,0 0 9-15,0 0-25 0,0 0 19 16,0 0-28-16,-17 8 18 0,13 1-26 0,-2 3 20 0,-1 1-32 16,0 6 33-16,-3 2-27 0,-1 4 33 0,0 3-5 15,-2 2 5-15,4 1-5 0,-5 1-29 16,4 1 25-16,-2 1-18 0,1 0 30 0,1 2-33 16,-1-1 35-16,1-1-33 0,1-1 29 15,3-3-38-15,-1 1-1 0,1-8 2 0,2 0 8 16,3-5 0-16,0 0-7 0,1-4 11 0,2-1 25 15,0-1-37-15,0-2 45 0,6-3-41 0,-8-7 44 16,11 9-34-16,-11-9 39 0,19 0-33 0,-19 0 35 16,25-8-26-16,-11 2 32 0,1-8-15 0,0 2 38 15,-2-3-10-15,0-1 21 0,-3 0 5 0,-2-1 5 16,-2-3 0-16,-3 6-3 0,-2-2-9 16,-2 3-17-16,-2-3-11 0,-2 2-12 15,-3 0-9-15,-1-1-8 0,-2 1-3 0,1 3-12 16,-2 2 1-16,0 1-8 0,-1 2-12 0,-1 2-26 15,14 4-36-15,-25-2-41 0,25 2-10 0,-30 6-24 16,11 2-46-16,1 2-59 0,2 1-55 0,-3 0-354 16,2 2-186-16</inkml:trace>
  <inkml:trace contextRef="#ctx0" brushRef="#br0" timeOffset="136953.1">27358 15475 286 0,'-12'-5'441'0,"12"5"-111"15,-9-8-97-15,9 8-8 0,-10-7-86 0,10 7 20 16,-6-8-54-16,6 8 9 0,-7-7-40 0,7 7 17 16,-4-8-48-16,4 8 5 0,0 0-24 0,4-13 20 15,-4 13-34-15,7-7 29 0,-7 7-40 16,15-6 32-16,-15 6-37 0,0 0 21 0,23 0-23 15,-23 0 28-15,19 6-30 0,-10-1 32 0,1 2-37 16,-2 1 38-16,-3 1-39 0,0 1 26 0,-1 1-23 16,-1 2 32-16,-3-1-35 0,0 1 33 15,-3-1-33-15,-1 4 33 0,1-2-33 0,-3 1 24 16,-3 2-28-16,1-4 38 0,1-1-35 0,-1 0 35 16,3-3-35-16,-1 1 36 0,6-10-37 0,-8 12 34 15,8-12-33-15,-7 12 33 0,7-12-37 16,-6 8 39-16,6-8-33 0,0 0 33 0,0 0-37 15,7 10 38-15,-7-10-39 0,0 0 39 0,20 6-33 16,-20-6 34-16,22 5-36 0,-22-5 32 0,26 4-34 16,-11 0 31-16,-1 0-30 0,1 1 36 0,-2 0-36 15,2-1 34-15,0 3-32 0,-4-2 30 16,-1 1-32-16,0 0 31 0,0 1-30 0,-2-1 33 16,1 1-32-16,-4 1 32 0,-5-8-4 0,8 12-10 15,-8-12 11-15,8 14-5 0,-8-14 12 16,0 15 1-16,0-15 0 0,-8 17-3 0,4-8 0 15,-2-1-7-15,-3 1 4 0,-2 1-9 0,-1-2 5 16,-1 0-4-16,-2 0 1 0,-1-4-3 0,1 1-2 16,-4-2-5-16,4 1 1 0,15-4 3 0,-30 1-5 15,30-1-15-15,-28-6-23 0,17 2-36 0,-1-3-43 16,3-1-62-16,5-1-42 0,-1-3-19 0,3 2-278 16,4-4-2-16</inkml:trace>
  <inkml:trace contextRef="#ctx0" brushRef="#br0" timeOffset="137358.1">27998 15358 469 0,'15'-8'381'0,"-4"0"-71"0,-2 3-99 0,-2-2-13 16,-7 7-79-16,10-10 17 0,-10 10-48 0,4-9 25 16,-4 9-46-16,0 0 21 0,0 0-48 0,0 0 24 15,0 0-44-15,0 0 30 0,0 0-40 16,-16 9 30-16,8 0-40 0,-2 4 32 0,-1 3-36 15,0 5 18-15,-2 4-21 0,-1 0 34 16,1 4-35-16,1 3 30 0,-2-1-30 0,-2 3 31 16,4-1-35-16,-1 2 29 0,0-1-2 0,3 0-1 15,2 0-2-15,2-3-1 0,1-4-31 0,3-2 27 16,2 0-13-16,3-1 24 0,2-2-15 0,3-4 19 16,1-2-27-16,4-2 26 0,3-4-20 0,0-2 17 15,3-4 12-15,0-2-8 0,5-4-6 16,1-2 30-16,1-3 20 0,6-3 20 0,-3-1 18 15,0-1 13-15,-3-2 14 0,-4 2 5 0,-4 2 7 16,-1-3 11-16,-6 2-12 0,0-1-18 0,-3 1-22 16,-5 1-6-16,-3 10-30 0,0-16-4 0,-5 7-31 15,-4-1 8-15,-5 3-27 0,-4-2-11 0,-4 4-18 16,-2 0-35-16,-3 1-46 0,-1 2-34 16,-3 2-44-16,3-1-39 0,-3 3-1 0,2 0-34 15,0 3-15-15,-5 0-32 0,6-2-149 0,4 2-187 16,0-1-161-16</inkml:trace>
  <inkml:trace contextRef="#ctx0" brushRef="#br0" timeOffset="139236.13">31678 15108 510 0,'0'0'384'0,"5"-16"-126"0,-5 16-42 0,5-14-44 15,-5 14-42-15,0-12-23 0,0 12-12 0,-2-9-14 16,2 9-9-16,-7-8-11 0,7 8-9 0,0 0 28 16,-16-7-49-16,16 7 22 0,-16 5-35 0,6 0 28 15,-3 4-39-15,-3 3 29 16,1 2-36-16,-1 4 35 0,0 4-43 0,-2 5 2 0,2 0-4 15,-1 3 14-15,0 1 2 0,2 3-1 16,-1-2-1-16,2 4 1 0,1-1-2 0,-1-2-1 16,4 1 2-16,0-1-2 0,2-4-1 0,3-1 0 15,4-5-1-15,0 1-1 0,2 1 2 0,0-4-6 16,6-1 9-16,3-3 8 0,0-3 31 0,3-2-22 16,5-1 21-16,1-2-22 0,1-6 1 0,1-1-1 15,0-3-3-15,3-2 0 0,1-2 1 0,-1-1 4 16,-1-2 11-16,-3-3 7 0,-1-1 9 0,-2-1 1 15,-4 0 28-15,-1-2-43 0,-3-2 26 16,-4 3-40-16,-3 2 25 0,-2 0-41 0,-2-1 31 16,-5 1-41-16,-3-1-2 0,-3 2 0 0,-6 1 1 15,-1 2 0-15,-6 4 0 0,-1 4 2 0,-3 0-7 16,-2 3-25-16,-3-2-23 0,-2 6-13 16,5 0-4-16,2 1-4 0,7 0-9 0,1 2-8 15,3-2-108-15,3 2 78 0,5-1-118 0,5-2 79 16,6-7-84-16,-4 9-224 0,4-9 85 0</inkml:trace>
  <inkml:trace contextRef="#ctx0" brushRef="#br0" timeOffset="139625.1">32161 15220 507 0,'10'-13'389'0,"-1"0"-98"0,-2 1-43 16,-1 3-59-16,-1-1-28 0,-5 10-12 0,5-15 9 15,-5 15-28-15,4-12 11 0,-4 12-34 0,5-10-10 16,-5 10-38-16,0 0-5 0,4-9-23 0,-4 9 6 16,0 0-20-16,0 0-1 0,-4 15-6 0,2-6-5 15,-1 5 1-15,1 3 3 0,-2 3-9 0,1 3-4 16,2-1 34-16,-2 0-38 0,3-2 31 16,2 1-33-16,0 2 35 0,2-4-35 15,1 1 31-15,4-2-43 0,0-3 39 0,0-3-33 16,1-2 36-16,2-1-40 0,1-3 40 0,-2-2-36 15,-11-4 45-15,23 1-42 0,-23-1 40 0,28-5-39 16,-13-1 41-16,-2 0 3 0,1-1 62 0,0 2-11 16,-5 1 51-16,-9 4-32 0,18-9 13 0,-18 9-57 15,13-7 14-15,-13 7-47 0,0 0 26 0,0 0-38 16,19 6 24-16,-19-6-36 0,7 18 30 16,-5-5-37-16,-2 3 31 0,1 4-38 0,-2 3 30 15,0 4-55-15,-2 0-49 0,-3 6-105 0,1 1-29 16,-3 3-36-16,2-1-90 0,-2-2-441 0,0 1-328 15</inkml:trace>
  <inkml:trace contextRef="#ctx0" brushRef="#br0" timeOffset="141168.1">24774 16749 313 0,'0'0'262'16,"0"0"-75"-16,13 7-46 0,-13-7-33 16,0 0-15-16,15 6-17 0,-15-6-7 0,21 5-4 15,-21-5-11-15,25 5 6 0,-8 0-10 0,2-3-5 16,3 0-2-16,5 0-6 0,2 0-2 0,3-1-32 16,9-1 29-16,2-1-10 0,3-2-4 0,4 0-4 15,15-2-3-15,0-4 1 0,4 1-2 0,4-1-7 16,3-2 7-16,2 0-3 0,2 0-5 0,2-2 16 15,0 1-13-15,1-1 9 0,0 2-13 16,0-1 11-16,0-1 1 0,1 3-11 0,-1-1-5 16,1-1 3-16,0 2 1 0,-4-2 1 15,1 0-10-15,-5 0 10 0,2 2 1 0,-1-4 1 16,1 0 14-16,1 1 0 0,4-1 4 0,0 2 4 16,3-3-12-16,3 0 10 0,1 0-2 0,0-1 0 15,4 3 3-15,0-2 8 0,24 0-2 0,-22 3-10 16,21-3 2-16,-20 2 4 0,3 3 0 0,20-2 1 15,-23 0-9-15,3 3 0 0,21-3-4 0,-22 0-5 16,23-1-5-16,-23 2 3 0,22-2 0 16,-1-1-2-16,-3-3 27 0,-20 5-33 0,23-5-5 15,-1 2 5-15,-2-2-6 0,1 3 7 16,-24 2-1-16,2-3 1 0,19-1 8 0,-20 3-5 0,1-1 2 16,-2 0-6-16,24-1 5 0,-24 2 2 15,-2-1 7-15,2 0 15 0,0 1 12 0,-2-2 26 16,3 2-18-16,-3 0 7 0,0-1-24 0,-2 2 9 15,-4 0-22-15,-2 1 8 0,-2 2-16 0,-4 1 11 16,-4-1-16-16,-3 2 10 0,-4 0-10 0,0 3-1 16,-5-3 7-16,-11 3 5 0,1 0 2 0,-1 1-1 15,-3-1-9-15,3 2 7 0,-1-2-3 0,-1 1-1 16,2 2-3-16,-1-3 0 0,0 3 4 0,-1-2-1 16,2 3-3-16,-3-2-1 0,1 1 3 15,-1 0-3-15,-1 0 4 0,-1 1 4 0,-1 0-1 16,-2 0-6-16,1 1 7 0,-3 0 6 0,-2 0-6 0,1 1-3 15,-4 0 2-15,-6-1 0 0,1 0-1 16,-2-1-2-16,-1 3 0 0,0-2 0 0,1-1 1 16,-4 0-2-16,2 0 1 0,1-1-1 0,-2 1 1 15,-1-1 1-15,1-2-1 0,-1 2 0 0,-1-1-3 16,1 0-2-16,-1 1 0 0,-1-1-2 0,-1 0 0 16,-3 0-1-16,0 1 1 0,-2-1-1 0,1 0-1 15,-10 2 0-15,-8 0 1 0,0 0 0 0,0 0-2 16,0 0-5-16,0 0-3 0,0 0-33 0,0 0-32 15,0-12-28-15,0 12-33 0,0 0-17 16,0 0-20-16,0-12-60 0,-20 8-155 0,-17-2-218 16,-4-1-136-16</inkml:trace>
  <inkml:trace contextRef="#ctx0" brushRef="#br0" timeOffset="143055.1">22769 12992 270 0,'0'0'396'0,"-20"1"-104"15,20-1-69-15,0 0-35 0,-25 0-28 16,25 0-22-16,0 0-13 0,-24-1-10 0,24 1-18 16,0 0 3-16,-23-1-9 0,23 1 20 0,0 0-42 15,-19-1 19-15,19 1-43 0,0 0 24 0,0 0-49 16,-17-2 26-16,17 2-43 0,0 0 41 0,0 0-45 16,0 0 29-16,0 0-33 0,0 0 29 0,-19 0-28 15,19 0 16-15,0 0-25 0,0 0 56 0,0 0-40 16,0 0 51-16,0 0-26 0,19 4 34 15,-19-4-24-15,23-1 20 0,-6 0-15 0,2-1 18 16,7-2-19-16,-2 3 9 0,7-2-18 0,4-1 10 16,2-1-24-16,3 2 10 0,0-2-27 0,2 0 18 15,0 1-15-15,3 0 23 0,-2 0-34 16,3-1 20-16,0 1-21 0,1-1 21 0,2 0-21 16,-2 0 14-16,3 0-13 0,-4-1 19 0,4 0-22 15,-3-1 18-15,2 2-13 0,-2-4 19 0,-1 1-19 16,0 3 19-16,0-2-15 0,-4 2 24 0,0-4-5 15,-3 6 12-15,-3-3-19 0,-8 2 16 16,-3 0-13-16,-1 1 17 0,-5-1-10 0,-2 3 14 16,-17 1-14-16,26-4 16 0,-26 4-12 0,18-3 10 15,-18 3-6-15,16-2 8 0,-16 2-15 0,0 0 10 16,16-2-11-16,-16 2 3 0,0 0-5 0,0 0 4 16,16-5-9-16,-16 5 3 0,0 0-9 15,0 0 4-15,0 0-9 0,0 0 5 0,16-1-7 16,-16 1 5-16,0 0-12 0,0 0-5 0,0 0-44 15,0 0-29-15,0 0-62 0,0 0-5 0,0 0-46 16,-14-4 18-16,14 4-20 0,0 0-30 0,-25-3-9 16,25 3-44-16,-18 0-28 0,18 0-266 15,-28-2-100-15</inkml:trace>
  <inkml:trace contextRef="#ctx0" brushRef="#br0" timeOffset="143563.1">22783 12758 372 0,'0'0'355'16,"5"-10"-67"-16,-5 10-32 0,0 0-42 0,3-10-43 0,-3 10-35 16,0 0-4-16,4-9-37 0,-4 9 8 15,0 0-17-15,0 0-14 0,0 0-16 0,0 0-17 16,-3-11 1-16,3 11-23 0,0 0 13 0,-12 8-27 15,4-1 20-15,-4 3-23 0,-2 2 21 0,-4 1-35 16,-2 8 34-16,-4-3-27 0,-1 4 2 0,2-1 2 16,-2 1 3-16,-1 2-2 0,5-4-30 15,1-2 28-15,4-1 10 0,1-2-12 0,3-1 12 16,3-3 0-16,1-2 1 0,2 0 0 0,2 2 3 16,4-11 0-16,-1 18 13 0,1-18 29 15,9 16-40-15,-2-7 45 0,5 1-44 0,3 1 38 0,2-3-38 16,3 1 32-16,2 1-43 0,0 0 25 15,5-1-30-15,1 2 30 0,0-2-36 0,0 3 37 16,-1 0-39-16,-6-3 33 0,1 1-36 0,0 1 25 16,-2-2-61-16,1 1 4 0,-1 1-45 0,-3 0-60 15,-2 0-49-15,2 1-72 0,-7-5-316 16,0 1-122-16</inkml:trace>
  <inkml:trace contextRef="#ctx0" brushRef="#br0" timeOffset="144265.1">22809 12997 160 0,'0'0'446'16,"0"0"-146"-16,-18-4-80 0,18 4-47 0,0 0-32 16,0 0-38-16,-22-2-22 0,22 2-12 15,0 0-4-15,0 0 15 0,-19-1-7 0,19 1 6 16,0 0-4-16,0 0-6 0,0 0-9 0,-18-2-9 15,18 2-17-15,0 0 9 0,0 0-11 0,0 0-4 16,0 0-6-16,0 0-1 0,0 0-2 0,0 0 3 16,0 0 25-16,0 0-28 0,0 0 39 0,0 0-45 15,0 0 41-15,22 4-38 0,-22-4 38 16,36 0-37-16,-10 0 32 0,5 0-38 0,7-2 25 16,3-1-33-16,5-1 28 0,2 1-31 0,3-1 34 15,10-1-37-15,2 0 31 0,1-2-36 0,0 2 36 16,-1-2-40-16,2-1 38 0,-1 1-45 0,-2 0 47 15,0 2-38-15,-13 1 33 0,1-3-31 16,-3 3 32-16,-4 0-29 0,-2 0 29 0,-2 0-19 16,-10 2 28-16,-6 0-11 0,1-1 29 0,-6 0-13 15,-18 3 30-15,28-2-10 0,-28 2 24 0,18-2-32 16,-18 2 23-16,0 0-16 0,21-3 0 16,-21 3-23-16,0 0 2 0,0 0-19 0,11-4 1 15,-11 4-15-15,0 0-3 0,0 0-46 0,0 0-27 16,-16-1-65-16,16 1 9 0,-18 3-42 0,18-3-32 15,-26 2-32-15,15 3-72 0,-8-4-71 0,2 1-212 16,-4 3-120-16</inkml:trace>
  <inkml:trace contextRef="#ctx0" brushRef="#br0" timeOffset="144872.1">22852 12789 713 0,'0'0'336'0,"0"0"-58"15,9-8-41-15,-9 8-75 0,0 0-19 0,0 0-41 16,0 0-4-16,5-8-35 0,-5 8-4 0,0 0-19 15,0 0 11-15,0 0-30 0,0 0 10 16,-14 9-21-16,4-2 14 0,-1 1-20 0,-6 3 8 16,-2 3-6-16,-7 4-9 0,1 1 0 0,-3-2 3 15,-2 4 0-15,0-1 8 0,-1 2-12 0,0-3-6 16,3 3 18-16,2-4-9 0,2 1 2 0,1-3-5 16,8-2 5-16,1-2 0 0,2 1 0 15,3-4-8-15,4-1 15 0,5-8 3 0,-4 15 10 16,4-15-2-16,8 14 2 0,2-7 4 0,3-2 37 15,6 3-32-15,4-3 32 0,2 0-47 0,0 1 38 16,8-1-49-16,1 2 38 0,-1 1-41 0,-1-3 33 16,1 4-39-16,-4-1 35 0,-2-2-41 0,-1 0 31 15,-2 2-33-15,-1-1 35 0,-2 2-36 16,-1-2 37-16,-1 3-40 0,-4-3 37 0,-1 1-38 16,-1-1 36-16,-1-1-48 0,-2 0 25 0,-2 1-47 15,1 0 5-15,-9-7-35 0,14 10-35 16,-14-10-39-16,10 10-59 0,-10-10-28 0,10 8-305 15,-10-8-52-15</inkml:trace>
  <inkml:trace contextRef="#ctx0" brushRef="#br0" timeOffset="146593.1">3697 11522 667 0,'0'0'403'16,"-6"-13"-55"-16,6 13-112 0,-6-9-14 0,6 9-78 15,-5-8 11-15,5 8-70 0,0 0 15 0,-5-9-49 16,5 9 24-16,0 0-49 0,0 0 27 0,0 0-26 16,0 0 9-16,0 0-38 0,0 0 22 0,6 14-26 15,-1-5 22-15,4 10-28 0,-1-1 37 16,-1 3-40-16,1 0 40 0,2 2-4 0,-2 6-3 16,0 1-1-16,-1-7-2 0,-2 3-2 0,0-3 0 15,-1 2-2-15,0-6-3 0,-1 0 0 0,-1-3-2 16,1-2-1-16,-3-3 0 0,1 1-8 0,-1-12 26 15,5 17 35-15,-5-17 22 0,0 12 4 0,0-12-10 16,0 0-13-16,0 0-14 0,0 0-13 16,0 0 43-16,-6-16-59 0,2 3-5 0,3-4-13 15,-1-9 4-15,1-1-15 0,1-4 21 0,0-7-14 16,4-2 19-16,1 4-12 0,4-3 15 16,-1 5-16-16,2 0 20 0,4 2-22 0,-3 4 19 15,5 2-19-15,-1 1 16 0,2 4-3 0,-3 6-2 16,2 2-3-16,1 2-6 0,2 5 0 0,-3 1 4 0,-16 5-2 15,34 4 1-15,-16 3-1 0,2 4 3 16,2 6-7-16,-3 1 0 0,-1 5 7 0,-2 2-2 16,-3 2 1-16,-1 4-1 0,-3-2 0 0,0 4-1 15,-4-1 0-15,0 2 41 0,-1 0-62 0,-3-8 30 16,2 3-88-16,-2-3 21 0,0 0-88 0,2-3 10 16,1-3-100-16,-2-3-72 0,2-5-49 0,1-1-331 15,-5-11-212-15</inkml:trace>
  <inkml:trace contextRef="#ctx0" brushRef="#br0" timeOffset="147532.12">4529 11367 390 0,'-7'-12'424'0,"7"12"-103"0,-9-11-61 15,9 11-34-15,-13-7-58 0,13 7 16 0,-14-7-47 16,14 7 32-16,-14-7-3 0,14 7-16 0,-13-5-8 16,13 5-4-16,0 0-10 0,-16-4-16 0,16 4-9 15,0 0-2-15,-12-6-9 0,12 6-4 0,0 0-6 16,0 0-9-16,-13-3-7 0,13 3-9 16,0 0-6-16,0 0-16 0,0 0-2 0,0 0-2 15,-12-4-5-15,12 4-5 0,0 0-3 0,0 0-1 16,0 0-6-16,0 0 0 0,0 0-4 15,0 0 1-15,0 0 0 0,0 0-2 0,0 0 0 16,0 0 0-16,-13-4 1 0,13 4 1 0,0 0-4 16,0 0 2-16,0 0 8 0,0 0 1 0,0 0 3 15,0 0 4-15,0 0 12 0,0 0-5 0,0 0 4 16,0 0-2-16,0 0 2 0,0 0 0 0,0 0 4 16,0 0 3-16,0 0 0 0,0 0 0 0,0 0 1 15,0 0 1-15,0 0 1 0,0 0 2 16,0 0-8-16,0 0-4 0,0 0 3 0,0 0 1 15,0 0-5-15,0 0-3 0,0 0-2 0,0 0-4 16,0 0-2-16,0 0 27 0,0 0-37 0,0 0-2 16,0 0-1-16,0 0-2 0,0 0 0 0,0 0 4 15,0 0 0-15,0 0-9 0,0 0 0 0,0 0-4 16,0 0 3-16,0 0 1 0,0 0 0 0,0 0-1 16,0 0 0-16,0 0-1 0,0 0 0 0,0 0 1 15,0 0-1-15,0 0 1 0,0 0-2 0,0 0 2 16,0 0-1-16,0 0 29 0,0 0-34 0,0 0 2 15,0 0 3-15,0 0-3 0,0 0 2 16,0 0 0-16,0 0 0 0,0 0 0 0,0 0 2 16,0 0-1-16,0 0 1 0,0 0 0 15,0 0-2-15,0 0 3 0,0 0 0 0,0 0-1 16,0 0 5-16,0 0 1 0,0 0-9 0,0 0-4 16,0 0 6-16,0 0-1 0,0 0-1 0,0 0 1 15,0 0 0-15,0 0 2 0,0 0 0 0,0 0 1 16,0 0 1-16,0 0-9 0,0 0 11 0,0 0 0 15,10 7-1-15,-10-7 0 0,18 2 5 0,-18-2 0 16,22 1-10-16,-22-1 0 0,29 0 1 0,-10 0 1 16,1 0-1-16,0 1-1 0,0-1 2 15,2 0-4-15,-3 0 3 0,3 0-2 0,-2 2 3 16,1-1-12-16,-1 1 14 0,-1-2-3 0,-1 1 2 16,1 0-5-16,-19-1 9 0,30 3-7 0,-30-3 2 15,26 0-14-15,-26 0 17 0,21 1-9 0,-21-1 8 16,17 3-2-16,-17-3-1 0,0 0 0 0,16 3 3 15,-16-3 0-15,10 5 2 0,-10-5-1 0,6 12 6 16,-6-12 5-16,-3 22 8 0,-1-5-12 0,-2 4 34 16,-7 7-33-16,1-1-12 0,-4 3 12 0,2 0-13 15,-4 0 14-15,0-1-15 0,0 1 12 0,0-1-15 16,4 0-2-16,-4-3 6 0,4-1 0 16,-1-1 1-16,5-5 1 0,-2 0 0 15,2 1 0-15,1-6 0 0,3 0 0 0,-1-1-2 0,0-3 12 16,2 0-15-16,1-1-1 0,-2 0-14 15,6-9-22-15,-6 15-57 0,6-15-11 0,-4 10-86 16,4-10-17-16,-7 7-115 0,7-7-56 0,0 0-106 16,-9 6-463-16,9-6-633 0</inkml:trace>
  <inkml:trace contextRef="#ctx0" brushRef="#br0" timeOffset="148487.1">5139 11422 423 0,'0'0'407'0,"0"0"-108"0,0 0-67 15,0 0-56-15,0 0-43 0,0 0-19 0,0 0-19 16,0 0 2-16,0 0-23 0,0 0 8 0,0 0-27 16,0 0 3-16,0 0-32 0,0 0 27 0,0 0-31 15,0 0 30-15,-1 13-31 0,1-13 36 16,-9 15-33-16,4-7 43 0,-3 5-1 0,-2 3-1 16,1 2 0-16,-4 2 5 0,0 5 8 0,-1 1-4 15,-2 4 0-15,0-1 56 0,-3 4-63 0,0 1 51 16,1 1-55-16,-1 0 47 0,-2-1-54 0,5-1 40 15,-2-3-62-15,2 1-1 0,1-5-1 0,4-1-4 16,-1-5-5-16,5-3-6 0,0-4-2 16,2-4-2-16,0 0 0 0,5-9 8 0,-9 15-1 15,9-15 1-15,-5 12 1 0,5-12-7 0,0 0-9 16,-4 8-25-16,4-8-27 0,0 0-43 0,0 0-39 16,4-11-21-16,-4 11-25 0,5-12-53 15,-5 12-47-15,9-18-48 0,-7 7-450 0,2 2-294 16</inkml:trace>
  <inkml:trace contextRef="#ctx0" brushRef="#br0" timeOffset="149407.1">5406 10872 624 0,'0'0'348'16,"3"-12"-68"-16,-3 12-59 0,0 0-48 0,0 0-41 15,1-10-11-15,-1 10-60 0,0 0 28 0,0 0-27 16,0 0 9-16,0 0-35 0,0 0 12 0,0 0-25 16,0 0 12-16,0 0-14 0,0 0 33 0,0 0-39 15,6 10 29-15,-6-10 3 0,2 20 8 16,0-7-4-16,-4 3 3 0,2 1 39 0,-3 7-46 16,-1 0 40-16,2-1-51 0,-5 2 10 0,2 0-2 15,0-1-9-15,-1-1-1 0,-2 1 7 16,3 0 4-16,0-3-3 0,-2-2-8 0,2-1-6 15,0-4-3-15,3 2-5 0,-1-3-6 0,-1-4-4 16,3 4 4-16,1-13-3 0,-4 17-2 0,4-17-2 16,-1 18 1-16,1-18-8 0,-2 14 2 0,2-14 7 15,2 12-3-15,-2-12 2 0,1 11-2 0,-1-11-1 16,5 10 13-16,-5-10 14 0,8 7 8 0,-8-7-17 16,12 5-5-16,-12-5 1 0,19 0-3 15,-19 0-2-15,25-3-2 0,-7-2-4 0,1-3-9 16,0 0 3-16,2 0-11 0,-2-1-15 0,0-1-10 15,-1-1-11-15,1 1-5 0,0-1-5 0,-2 1-1 16,-2-1-2-16,1 0 1 0,-5 2 45 0,-1 0-48 16,1 1 50-16,-4 0-50 0,1 0 59 0,-3 3-36 15,-5 5 48-15,9-15-47 0,-9 15 59 0,5-13-47 16,-5 13 55-16,5-11-42 0,-5 11 57 0,3-8-37 16,-3 8 61-16,0 0-38 0,-2-13 53 0,2 13-43 15,0 0 48-15,-2-10-59 0,2 10 53 0,0 0-59 16,0 0 41-16,-6-9-54 0,6 9 40 15,0 0-63-15,0 0 51 0,0 0-51 0,0 0 50 16,-12 7-51-16,12-7 49 0,-5 12-50 0,5-12 4 16,-3 20 2-16,3-9 3 0,-1 4 1 0,0 2-2 15,1 1 1-15,0 7 7 0,2-1 0 16,-2 1 0-16,1 2 1 0,2 4-3 0,-3 2-3 16,3 2 2-16,-2 2-1 0,0-1 37 0,-1-1-91 15,1-3 15-15,-1-1-92 0,0-2 24 0,0 1-67 16,2-2-28-16,-1 1-17 0,0-2-11 0,2-2-35 15,0-2 37-15,1-2 4 0,-1-5 70 0,2 0 10 16,-1-1 62-16,0-5 13 0,-2 0 64 0,1-1 17 16,0 1 64-16,-3-10 12 0,2 13 32 0,-2-13 27 15,5 9 41-15,-5-9-41 0,3 12 46 16,-3-12-66-16,0 0 56 0,2 9-48 0,-2-9 52 16,0 0-56-16,0 0 46 0,3 10-62 0,-3-10 35 15,0 0-74-15,0 0 30 0,0 0-67 0,0 0 38 16,0 0-62-16,0 0 41 0,0 0-59 0,0 0 27 15,0 0-81-15,0 0 18 0,0 0-92 0,0 0 0 16,0 0-93-16,0 0-82 0,13-5-64 0,-13 5-435 16,0 0-362-16</inkml:trace>
  <inkml:trace contextRef="#ctx0" brushRef="#br0" timeOffset="151380.1">3336 13576 162 0,'0'0'244'0,"0"0"-73"0,0 0-48 0,0 0-17 15,0 0-40-15,0 0-11 0,0 0-7 16,-3-10-2-16,3 10-14 0,0 0 2 16,0 0-20-16,0 0 9 0,0 0-18 0,0 0 8 15,0 0-8-15,0 0 4 0,0 0-11 0,0 0 10 16,0 0-9-16,0 0 1 0,0 0 15 0,0 0 18 15,0 0-15-15,0 0-375 0,0 0 233 0</inkml:trace>
  <inkml:trace contextRef="#ctx0" brushRef="#br0" timeOffset="152035.1">3333 13566 1049 0,'0'0'169'0,"0"0"13"16,3 10-37-16,-3-10-29 0,0 0-24 0,0 0-18 15,0 0-14-15,0 0 1 0,0 0-9 0,0 0 1 16,0 0-2-16,0 0 9 0,0 0-17 0,0 0 16 16,0 0-41-16,0 0 17 0,0 0-29 15,1 10 17-15,-1-10-19 0,0 0 18 0,0 0-13 16,0 0 25-16,0 0-22 0,0 0 31 0,0 0-27 15,0 0 31-15,0 0-40 0,0 0 33 0,0 0-27 16,0 0 33-16,0 0-40 0,0 0 46 0,0 0-46 16,0 0 54-16,0 0-36 0,0 0 37 15,0 0-34-15,0 0-11 0,0 0 21 0,0 0 20 16,0 0-27-16,0 0 24 0,0 0-27 0,0 0 25 16,0 0-21-16,0 0 14 0,0 0-22 0,0 0 18 15,0 0-23-15,0 0 13 0,0 0-16 0,0 0 20 16,0 0-16-16,0 0 15 0,0 0-18 0,0 0 16 15,0 0-19-15,0 0 14 0,0 0-21 16,0 0 19-16,0 0-16 0,0 0 13 0,0 0-14 16,0 0 12-16,0 0-15 0,0 0 8 0,0 0-10 15,0 0 11-15,0 0-13 0,0 0 10 0,0 0-14 16,0 0 13-16,0 0-16 0,0 0 13 0,0 0-17 16,0 0 13-16,0 0-9 0,0 0 15 0,0 0-14 15,0 0 12-15,12-8-14 0,-12 8 11 0,15-12-10 16,-3 4 15-16,-1 0-15 0,3-3 15 0,4-3-3 15,-3 0 3-15,3-1-3 0,0-5-2 0,3 1-16 16,-2-4 14-16,-1 3-8 0,-2-5 12 0,0 2-13 16,0-2 13-16,-4 1-14 0,-2 2 9 0,-3-1-9 15,0 1 3-15,-3-3-1 16,-2 5 4-16,0 4 3 0,-1 1 0 0,-1 0 3 16,0 4 2-16,0 1-5 0,-1 1-1 0,1 9 2 15,-3-18 1-15,3 18-2 0,-2-12-4 0,2 12 4 16,-4-10-7-16,4 10-3 0,0 0 2 0,0 0 2 15,0 0 0-15,-16 11 1 0,13 3-2 0,-4 5 3 16,3 4 12-16,2 3-18 0,-1 9 13 0,2 2-9 16,1 6 17-16,0 1-14 0,2 4 11 0,4 10-14 15,-1 3-2-15,0-3 5 0,1 2 6 0,2-2 4 16,-2 0 4-16,2-2 1 0,-3-9 0 0,1-2 10 16,-2-1-15-16,3 1 4 0,-5-3-9 15,2-1 14-15,0-2-13 0,-4-1 9 0,1-1-17 0,0-6-5 16,-1 0-58-16,-1-4-4 0,0 0-62 15,0-3 15-15,-2 1-48 0,2-4-15 0,-2-4-33 16,1-1-65-16,-2-6-61 0,1-2-297 0,3-8-166 16</inkml:trace>
  <inkml:trace contextRef="#ctx0" brushRef="#br0" timeOffset="152240.12">3397 14168 363 0,'-5'-14'464'0,"0"-1"-141"0,-1 1-65 16,2 0-67-16,0 0-42 0,0 0-27 0,2 3-24 16,-1 1-18-16,3-2-16 0,-1 2-13 0,2 0-20 0,0-2 3 15,2 2-5-15,2-1-12 0,1 1 4 16,6-2-18-16,1-1-18 0,3 1-20 0,0 0-28 16,4 0-41-16,3-2-29 0,3 0-16 0,1-1-18 15,1-2-24-15,0 3-239 0,1-1 165 0</inkml:trace>
  <inkml:trace contextRef="#ctx0" brushRef="#br0" timeOffset="152611.12">3925 13616 462 0,'9'-7'430'0,"-9"7"-100"0,10-9-35 0,-10 9-93 16,7-9 0-16,-7 9-69 0,0 0-3 0,7-8-58 16,-7 8 25-16,0 0-58 0,0 0 29 0,9-7-44 15,-9 7 27-15,0 0-44 0,9 10 31 0,-2-1-38 16,-4 2 28-16,6 1-33 0,-2 6 28 0,-1 1-30 15,-1 1 17-15,2 1-27 0,0-1 39 0,-2 2-38 16,0-1 35-16,1-1-31 0,-4-3 39 0,2-1-46 16,-3-1 35-16,3-3-28 0,-4-1 29 0,3-2-30 15,-3-9 30-15,1 17-30 0,-1-17 38 0,1 12-19 16,-1-12 31-16,0 0-46 0,0 0 36 0,0 0-36 16,0 0 36-16,-2-8-46 0,0-6 44 15,2-5-39-15,0-6 38 0,3-4-41 16,-2-5 39-16,4 1-37 0,2-1 37 0,-1 1-4 15,4 5 0-15,1-1-1 0,-4 7 0 0,5 3-12 16,-5 3 0-16,2 0 8 0,-1 3-7 0,2 5-1 16,-1 0 2-16,-9 8-1 0,23-9 1 0,-23 9-1 15,23 5 6-15,-9 2-9 0,4 2-35 0,-4 4 42 16,3 1-36-16,-3 4 38 0,1 4-37 0,-2 3 32 16,-1 0-30-16,-2 4 43 0,-4-3-41 0,-1-1 23 15,-4 3-55-15,1-1-5 0,-5 0-62 0,1 3-80 16,-2-4-95-16,-1-1-319 0,-3-2-146 15</inkml:trace>
  <inkml:trace contextRef="#ctx0" brushRef="#br0" timeOffset="153096.12">3926 13442 422 0,'0'0'400'0,"-7"-9"-77"0,7 9-70 0,-8-7-52 16,8 7-52-16,-8-5-1 0,8 5-36 0,0 0 12 16,-11-8-46-16,11 8 20 0,0 0-45 15,0 0 10-15,0 0-40 0,0 0 13 0,-16 8 4 16,16-8-6-16,-2 20-37 0,3-2 33 0,-1 5-34 15,4 3 30-15,1 8-29 0,0 4 33 0,3-1-33 16,1 1 30-16,0 2-35 0,1-2 33 0,3 3-33 16,-3-4 19-16,4 1-27 0,0-4 37 0,-1 1-40 15,5-2 41-15,-2-2-34 0,2-5 30 0,3-1-49 16,-2-2 2-16,3-5-48 0,3-4-71 0,-3-6-58 16,1-4-70-16,-1-4-280 0,6-4-66 0</inkml:trace>
  <inkml:trace contextRef="#ctx0" brushRef="#br0" timeOffset="153408.1">4406 13326 665 0,'0'0'455'0,"-6"-10"-62"0,6 10-151 0,-4-9-14 15,4 9-79-15,0 0 3 0,0 0-64 0,0 0 22 16,0 0-48-16,0 0 38 0,0 0-51 0,11 14 23 16,0-1-12-16,1 6 3 0,2 1-6 0,4 4-8 15,-1 1-5-15,2 3-31 0,1-2 25 16,-2 3-19-16,4 0 21 0,-2 3-32 0,-2-1 19 16,4 1-19-16,-3-3 23 0,-3 4-27 15,1-2 18-15,0 1-22 0,-3-3 20 0,-4 1-23 16,0-1 19-16,-2 1-23 0,-6-4 27 0,0 1-15 15,-5-1 6-15,-1 2-25 0,-5 1 1 0,-2 1-53 16,-3-1-33-16,-5 0-67 0,-3-5-92 0,-5-2-158 16,-1-1-252-16,-3-6-196 0</inkml:trace>
  <inkml:trace contextRef="#ctx0" brushRef="#br0" timeOffset="154491.14">5518 13033 128 0,'0'0'410'0,"7"-11"-104"0,-7 11-65 16,5-10-19-16,-5 10-27 0,5-12-33 0,-5 12-2 16,3-8-31-16,-3 8 10 0,0 0-47 0,6-9 6 0,-6 9-44 15,0 0 27-15,0 0-50 0,4-10 26 16,-4 10-40-16,0 0 25 0,0 0-42 0,0 0 34 16,0 0-35-16,1 13 30 0,-1-13-34 15,-5 23 30-15,0-8-38 0,1 7 26 0,-4-1-21 16,-2 7 28-16,-3 0-36 0,1 1 35 0,-5 2-31 15,-1-1 30-15,-2 2-4 0,-2-4-2 0,0 3-3 16,-1-4 1-16,2 0-6 0,-2-1 2 0,2-4-10 16,2-2 11-16,5-4-31 0,0-2 35 0,5-4-30 15,0 0 45-15,0-4-31 0,9-6 51 16,-10 9-43-16,10-9 31 0,0 0-40 0,-9 6 36 16,9-6-2-16,0 0 0 0,0 0-1 0,0 0 1 15,0 0-4-15,0 0-3 0,0 0-7 0,0 0-7 16,0 0-4-16,1-9 5 0,-1 9-6 0,0 0-4 15,0 0 7-15,19 0 2 0,-19 0-1 0,23 3-1 16,-6 2-3-16,2 0-32 0,1 2 39 0,5 1-33 16,4 1 35-16,2 0-35 0,1 3 37 0,1-1-32 15,0-2 28-15,3 4-29 0,0-2 38 0,1-1-41 16,0 2 36-16,-1-2-29 0,1 0 13 16,-3 1-59-16,1 0-11 0,-1 0-59 15,-2-1-44-15,-4-1-98 0,-7-4-79 0,-1 2-192 16,-4-2-42-16</inkml:trace>
  <inkml:trace contextRef="#ctx0" brushRef="#br0" timeOffset="155052.1">5248 13832 249 0,'0'0'459'0,"0"0"-119"15,-8-7-58-15,8 7-58 0,0 0-42 0,-9-9-22 16,9 9 12-16,0 0-54 0,0 0 31 0,-6-8-54 15,6 8 35-15,0 0-58 0,0 0 18 0,0 0-46 16,-8-7 21-16,8 7-46 0,0 0 29 0,0 0-41 16,0 0 22-16,0 0-30 0,0 0 24 0,0 0-38 15,-7-8 40-15,7 8-36 0,0 0 34 16,0 0-34-16,8 7 35 0,-8-7-34 0,12 8 31 16,-2-1-32-16,1 0 5 0,7 2 26 0,-1 1 33 15,2-1-22-15,4 0 19 0,3 4-20 0,2-2 16 16,2 1-22-16,1-1 17 0,2 0-25 15,2 1 16-15,-1 0-24 0,1-2 16 0,-2 2-24 16,2 0 20-16,-2 0-27 0,-1 1 21 0,-2-2-19 16,0-1 18-16,-3 2-16 0,-4-4 13 0,-2 1-18 15,-4 0 14-15,2-2-17 0,-5-1 24 0,-1-2-20 16,-3 2 18-16,-10-6-20 0,19 8 21 0,-19-8-23 16,12 6 21-16,-12-6-12 0,0 0 16 15,14 5-18-15,-14-5 19 0,0 0-22 0,10 7 18 16,-10-7-16-16,0 0 20 0,0 0-20 0,12 3 18 15,-12-3-23-15,0 0 16 0,0 0-46 0,0 0 1 16,0 0-77-16,0 0-1 0,0 0-42 0,0 0-60 16,0 0-66-16,0 0-103 0,0 0-214 0,0 0-136 15</inkml:trace>
  <inkml:trace contextRef="#ctx0" brushRef="#br0" timeOffset="156748.1">7498 12826 178 0,'0'0'372'0,"2"-13"-92"16,-2 13-82-16,2-13-8 0,-2 13-36 0,-3-16-25 16,3 16-21-16,-4-17-4 0,2 8-14 15,2 9 9-15,-7-17-9 0,7 17 2 0,-9-15-11 16,9 15-48-16,-9-12 44 0,9 12-8 0,-10-7-11 15,10 7-20-15,0 0 3 0,-23 0-4 0,14 5-3 16,-3 3-5-16,-1 5-7 0,-1 2-28 0,-3 9 24 16,2-3-36-16,1 7 36 0,1-2-34 0,3 2 34 15,1 1-31-15,2-8 29 0,1 5-29 16,3-2 28-16,2-2-29 0,1-3 27 0,4-1-27 16,2 2 29-16,1-2-37 0,2-3 39 0,0-5-43 15,3 0 45-15,1-3-32 0,2-3 26 0,0-1-30 16,-15-3 29-16,32-3-29 0,-13-1 28 0,-1-3-26 15,1-1 27-15,-2-4-36 0,-1 0 29 0,-1 2-17 16,-2-3 32-16,1 1-33 0,-5 3 40 0,-1 0-14 16,-2 1 53-16,2 1-24 0,-8 7 44 15,9-10-48-15,-9 10 27 0,7-7-44 0,-7 7 22 16,0 0-39-16,8-7 29 0,-8 7-34 0,0 0 28 16,13 8-43-16,-13-8 36 0,9 16-30 15,-3-2 32-15,3 5-32 0,-1 0 30 0,1 9-34 16,1 1 33-16,0 2-33 0,0 3 32 0,2 1-31 15,-2 3 30-15,0 0-1 0,2 4 0 0,-2 4-42 16,2 7 36-16,-1 2-27 0,-1-2 34 0,-1 1-34 16,0-9 33-16,-1-1-33 0,-2 2 33 0,1-2-35 15,-2-2 36-15,1-1-33 0,-1-1 29 0,-1-4-27 16,-1 1 22-16,-1-8 3 0,1-2 5 0,-2-1-4 16,0-2-2-16,-1-4 0 0,0-4-2 15,-1-3-4-15,1 3 1 0,-1-5 5 0,-2 1-5 0,-2-3-3 16,5-9 2-16,-10 10 3 0,10-10-8 0,-18 5 5 15,18-5 0-15,-27-5 0 16,9-3 11-16,-1-3-8 0,-4-6 23 0,0-5-27 0,3 1 27 16,-2-7-21-16,-1-2 18 0,5-2-12 15,-1-3 18-15,1-3-27 0,5 4 14 0,2-2-16 16,-2-1 19-16,5 4-26 0,2-2 19 0,1 2-5 16,1 4-46-16,4 0 22 0,0 1-11 0,6-3-21 15,1-2-33-15,-1 4-38 0,7 0-29 0,-3 0-52 16,4-1-71-16,4 1-67 0,-1 0-301 0,2 3-165 15</inkml:trace>
  <inkml:trace contextRef="#ctx0" brushRef="#br0" timeOffset="156912.13">7964 13095 53 0,'17'-11'805'15,"-17"11"-318"-15,9-7-101 0,-9 7-122 0,0 0-22 16,8-10-83-16,-8 10 2 0,0 0-72 0,6-9 3 15,-6 9-43-15,0 0 1 0,0 0-69 0,6-7 10 16,-6 7-73-16,0 0-75 0,0 0-81 0,0 0-66 16,0 0-279-16,0 0-116 0</inkml:trace>
  <inkml:trace contextRef="#ctx0" brushRef="#br0" timeOffset="157451.1">8323 12731 580 0,'0'0'455'0,"6"-13"-36"0,-6 13-152 16,3-9-12-16,-3 9-104 0,0 0 25 0,5-9-81 15,-5 9 37-15,0 0-79 0,0 0-6 16,0 0-5-16,11 7-6 0,-6 2-9 0,0 5 0 0,1 3-5 16,2 3-4-16,-2 2-38 0,1 3 29 15,0 4-19-15,2 2 24 0,-2 0-36 0,-2-2 41 16,0 0-53-16,-1-5 57 0,1 1-38 0,-3-3 37 16,1 2-38-16,-2-7 37 0,2 0-38 0,-2-5 38 15,-1 2-38-15,1-6 28 0,-1-8-26 0,2 16 34 16,-2-16-35-16,0 0 39 0,0 0-46 0,0 0 46 15,0 0-40-15,0 0 40 0,-3-21-41 16,4 1 39-16,-1-4-41 0,2-3 33 0,0-6-31 16,2-1 35-16,1 1 27 0,3 0 7 0,-2 4-1 15,1 3 4-15,-1 4-3 0,-1 0-4 16,5 4-8-16,-3 2-5 0,-1 0 40 0,1 3-62 16,0 4 46-16,1-1-62 0,-2 3 47 0,3 0-55 15,3 2 48-15,-12 5-52 0,20-3-4 0,-20 3 0 16,22 3 15-16,-7 2 2 0,-1 2 1 0,3 3 4 15,-2 1-6-15,2 2-23 0,-3 3 29 0,0 1-25 16,-3 1 31-16,0 1-24 0,0 3 23 0,-3-1-24 16,-3 1 18-16,-3 2-31 0,0 0 23 0,-5-2-53 15,1 2 11-15,-5 0-53 0,-1-1-9 0,-3 1-58 16,-1-3-50-16,1-4-51 0,-3 0-60 0,1-2-220 16,-1-3-54-16</inkml:trace>
  <inkml:trace contextRef="#ctx0" brushRef="#br0" timeOffset="157783.1">8199 12664 224 0,'-7'-13'600'0,"-1"3"-202"0,-1 0-85 16,3 1-78-16,-2 2-32 0,8 7-41 0,-9-11-26 15,9 11-22-15,-9-11-21 0,9 11-19 16,0 0-18-16,-9-5-14 0,9 5-7 0,0 0-6 0,-6 8-16 16,6-8-2-16,-2 20 8 0,4-2-7 15,-1 5-3-15,2 3-31 0,-1 7 37 0,2 2-36 16,1 5 42-16,-1-1-34 0,2 3 33 16,-1-1-19-16,2 3 44 0,-2-1-37 0,1 0 31 15,3-2-40-15,-1 0 30 0,0-4 1 0,1 1-5 16,2-4-55-16,2-2 57 0,2-3 40 0,-2-3-58 15,6-4-1-15,0-3 41 0,2-8-82 0,2-2-31 16,2-4-44-16,5-8-97 0,5-1-75 0,1-9-109 16,3-3-188-16,7-6-105 0</inkml:trace>
  <inkml:trace contextRef="#ctx0" brushRef="#br0" timeOffset="158030.1">9015 12441 779 0,'-4'-11'404'0,"1"1"-46"0,3 10-112 0,-6-15-1 16,6 15-89-16,-5-13 0 0,5 13-64 0,-4-9 15 15,4 9-64-15,0 0 33 0,0 0-47 0,0 0 34 16,3 15-38-16,0-1 33 0,6 5-8 0,-1 2-47 16,2 7 41-16,0 0-4 0,2 5 48 0,-2 1-57 15,0 0-2-15,-1 4-3 0,-2 2-12 0,-2-1 1 16,-3 3-30-16,-3 3 35 0,-1-2-31 15,-6 1 28-15,-4 7-34 0,-7-2-1 0,-4-1-75 16,-1-3-26-16,-4-2-50 0,-7-3-112 0,0-3-108 16,-4-3-219-16,1-5-140 0</inkml:trace>
  <inkml:trace contextRef="#ctx0" brushRef="#br0" timeOffset="164565.12">5486 10650 570 0,'0'0'277'0,"0"0"-60"0,2-11-34 0,-2 11-28 16,0 0-32-16,0 0-25 0,0-13-16 0,0 13-14 15,0 0-14-15,0 0-12 0,0 0-15 16,-5-9-2-16,5 9 2 0,0 0 1 0,0 0-5 16,0 0-5-16,0 0-7 0,-18 2-1 0,18-2 4 15,-12 7 1-15,3 0 2 0,2 0 6 0,-1 1-2 16,-3 2 9-16,2 0-18 0,-3 4 24 0,-2 0-22 15,5-2 24-15,-3 5-24 0,1-2 14 0,1 1-15 16,1 1 17-16,-1-1-20 0,1 0 19 16,0 1-17-16,0 0 12 0,3 0-2 0,-2 0 1 15,1 1-13-15,2 0 8 0,-2-1-1 0,2 1-1 16,-2 3 30-16,3-1-33 0,-1 1-2 0,2 0 8 16,0 2-2-16,-1-1-3 0,3 2-2 15,-2-1 4-15,3 1 4 0,0 1-38 0,-1 0 33 16,2 0-4-16,-1 0 7 0,0 0-38 0,1 0 40 15,2 0-31-15,-2-1 34 0,2 1-39 0,-1-2 44 16,2 1-33-16,0-3 42 0,0 2-42 0,1-1 38 16,0 0-4-16,0 1-5 0,3-2 5 0,-2-1-5 15,2 1-2-15,0 0 0 0,0 0-13 0,0 0 5 16,1-1 11-16,1 0 1 0,1 0 41 0,-1 1-66 16,1-1 53-16,1 0-51 0,-1 3 50 0,3 1-53 15,-2-3 0-15,2 2 0 0,-3-4 1 0,1-2 2 16,2 1 1-16,-1-1 4 0,2-2 2 0,-2 1-3 15,5-4 2-15,-3 2 1 0,2-3 3 16,-1 0-4-16,2-1 0 0,3-3 6 0,-1-1 0 16,1 0 1-16,0-1 2 0,1-3-3 15,1 1-1-15,-1-3-11 0,-2 0 5 0,5 0 4 16,0-3-1-16,1 0-2 0,-1-1-2 0,1-1-1 16,-1-1-6-16,6-2 1 0,-2-2 4 0,1-1 46 15,-3-1-56-15,2-1 22 0,-1-2-23 0,0 1 46 16,-1-3-49-16,0-4 47 0,-2 3-53 0,1-1 50 15,-2-5-57-15,-1 1 10 0,0-2 6 0,-1-2 15 16,-3-1 6-16,2-1 2 0,-4-1-5 0,0 0 5 16,0-1 7-16,-3 1 4 0,0 0 6 0,-4 0 8 15,0 2 2-15,-1 0-2 0,-1 4 3 16,-4 1 6-16,-2-1 1 0,2 2-12 0,-4 0 17 16,0 0 2-16,0 1 28 0,-1-3-49 0,-2 0 29 15,-2 1-47-15,1-1 28 0,-2-1-36 0,-4-4 30 16,2-1-33-16,-2 3 35 0,0 1-29 0,-1-2 1 15,1 2 17-15,0 4 11 0,0 1 7 0,1-2 5 16,-4 4-1-16,3-1-10 0,-2 0-7 0,-2 1-3 16,3 0-3-16,-3 2 1 0,-1 1 24 0,-1-1-34 15,2 0-9-15,-4 2 0 0,3 0-4 0,-3 0-1 16,1 2-2-16,-1-1-2 0,-1 3-2 16,1-1-3-16,-1 2 1 0,2-1 3 15,-2 3-4-15,1 1-15 0,3 0-3 0,-3 2-2 16,4 1-4-16,-4 3 0 0,18 1-5 0,-30 0-20 15,13 3-13-15,-2 1-22 0,-3 0-22 0,3 4-24 16,0 0-26-16,-2 0-17 0,5 1-16 0,-4 4-17 16,5-2-2-16,0-1 7 0,1 2-19 0,2-2 13 15,3 0-22-15,2-1-51 0,1 3 7 0,0-4-55 16,6-8-214-16,-5 16-42 0</inkml:trace>
  <inkml:trace contextRef="#ctx0" brushRef="#br0" timeOffset="165031.12">6198 11300 570 0,'0'0'437'0,"-10"5"-52"0,10-5-98 0,0 0-59 16,0 0-71-16,-15 2 26 0,15-2-21 16,0 0-5-16,0 0-27 0,0 0-18 0,-13 3-18 15,13-3-22-15,0 0-12 0,0 0-16 0,0 0-8 16,0 0-5-16,0 0-23 0,14-9 10 0,0 5 1 16,8-4-3-16,0 0-5 0,7-1-1 0,4-5 0 15,-1 2-14-15,5-1 12 0,-1 1 44 16,0-2-55-16,-1 0 44 0,0 3-67 0,1-2 22 15,-2 2-77-15,-1 1 10 0,-3 1-78 0,-7 4-43 16,-1-2-40-16,-6 5-25 0,-16 2-71 0,21-3-245 16,-21 3-99-16</inkml:trace>
  <inkml:trace contextRef="#ctx0" brushRef="#br0" timeOffset="165247.12">6353 11434 3 0,'-14'14'535'16,"0"-2"-148"-16,2-4-65 0,2 0-74 0,1-1-46 15,9-7-52-15,-11 10-3 16,11-10-45-16,-12 9 16 0,12-9-53 0,-7 7 25 16,7-7 10-16,0 0-49 0,0 0 41 0,0 0-46 0,0 0 25 15,12 5-43-15,-12-5 37 0,22-4-45 16,-3 1 30-16,4-3-10 0,0-1-6 0,1 2-8 16,7-4-4-16,1-3-2 0,1 2-9 0,-1-1-11 15,3-1-31-15,-2 2-35 0,0-3-51 0,0 1-64 16,1 0-119-16,-2-3-70 0,0 1-201 0,-2-3-92 15</inkml:trace>
  <inkml:trace contextRef="#ctx0" brushRef="#br0" timeOffset="165516.14">7074 10880 272 0,'-4'-15'743'16,"4"15"-223"-16,-8-12-134 0,8 12-78 0,-6-7-67 15,6 7-52-15,-8-7-39 0,8 7-18 0,0 0-20 16,-6-8-21-16,6 8-20 0,0 0-28 0,0 0 0 16,0 0-11-16,0 0 1 0,-4 8-7 0,4-8-4 15,4 19-5-15,-1-4-2 0,4 4-3 0,-2 0 45 16,3 3-58-16,-2 0 49 0,2 3-58 0,2 3 50 16,-2 3-51-16,-2-3 2 0,2 1 5 15,-2-3-3-15,-1-2-4 0,0 1 0 0,2 1 2 16,-3-6-26-16,-2 3-29 0,2-6-34 0,-1-1-22 15,0-2-37-15,0-3-41 0,1-1-57 0,-4-10-18 16,5 10-105-16,-5-10-186 0,0 0-78 0</inkml:trace>
  <inkml:trace contextRef="#ctx0" brushRef="#br0" timeOffset="165827.1">7319 10883 302 0,'6'-18'573'0,"1"4"-111"0,-4 2-95 15,1 0-72-15,0 2-42 0,-4 10-40 16,4-16-41-16,-4 16-34 0,3-11-22 0,-3 11-15 15,2-9-12-15,-2 9-15 0,0 0-13 16,0 0-5-16,0 0-9 0,0 0-17 0,0 0 4 16,-5 19 3-16,1-3-5 0,-2 4-5 0,-4 2-2 15,-1 5 42-15,1 2-53 0,-4 0 54 0,3 2-50 16,-2-4 48-16,1 5-61 0,2-3-1 0,-1-1 6 16,3-4-2-16,1-2 3 0,2 0-2 0,-1 0-3 15,6-2-4-15,-2-3 2 0,2-3 4 0,2 2 3 16,2 1 6-16,2-5 8 0,2 1-2 0,2-1 2 15,4 2-1-15,3-4 0 0,2-2-2 16,3 0-8-16,2-2-3 0,0-2 3 0,4-3-3 0,2 2 0 16,0-2-5-16,1 0-3 0,1-1-17 0,-1-1-44 15,-2 1-51-15,-2 0-48 0,-3 1-31 0,-2 1-28 16,-4-1-38-16,-2 1-79 0,-16-2-19 16,21 5-346-16,-21-5-222 0</inkml:trace>
  <inkml:trace contextRef="#ctx0" brushRef="#br0" timeOffset="166251.1">5940 11964 681 0,'-23'4'459'0,"1"0"-104"0,6 0-105 15,-3-1-35-15,3-1-39 0,16-2-24 0,-25 2-11 16,25-2-15-16,-19 5-29 0,19-5-22 16,-16 2-17-16,16-2-11 0,0 0-11 0,-12 3-7 15,12-3-5-15,0 0-2 0,0 0 0 0,17 7-8 16,-17-7-3-16,40-2 15 0,-9 1 0 0,10-3 1 15,6-1 13-15,13-4-10 0,5-3 11 16,3 1-10-16,5-3 45 0,-1-1-58 0,5 1 46 16,4-6-57-16,-1 3 48 0,3-4-71 0,-1 4 62 15,0-5-54-15,-3 3 2 0,-2-2-1 0,-3 2 2 16,-7 1-7-16,-3-2 3 0,-5 3 1 0,-5 4 7 16,-15 0-4-16,-1 4-20 0,-5-1-23 0,-9 4-29 15,-5-1-17-15,-3 4-9 0,-16 3-16 0,19-4-53 16,-19 4 2-16,0 0-77 0,0 0-12 0,0 0-21 15,-14 6-246-15,-2 1-8 0</inkml:trace>
  <inkml:trace contextRef="#ctx0" brushRef="#br0" timeOffset="166703.1">6212 12126 445 0,'-19'10'402'0,"1"-3"-95"0,4 1-37 15,-1-1-80-15,5-3-19 0,10-4-48 0,-21 8-3 16,21-8-54-16,-14 6 28 0,14-6-42 0,-9 5 30 16,9-5-32-16,0 0 37 0,0 0-46 0,12 5 57 15,-12-5-60-15,32-2 41 0,-4-2-40 0,10-3 46 16,4-1-4-16,12-6-3 0,6 2 0 0,4-5-6 16,4-1-10-16,2-3-5 0,5 2-8 15,2-3-11-15,1 2-7 0,0-2 44 0,-2 1-68 16,-1 1 42-16,-4 1-47 0,-3 0 45 0,-4 3-53 15,-5 0 50-15,-5 2-58 0,-10 2 48 0,-4 1-54 16,-3 2 53-16,-4 2-57 0,-10 1 55 0,0 1-51 16,-4 1 42-16,-5 0-41 0,0 1 64 0,-14 3-28 15,18-4 63-15,-18 4-38 0,18-3 60 0,-18 3-45 16,0 0 42-16,18-5-41 0,-18 5 34 16,0 0-44-16,0 0 27 0,15-2-42 15,-15 2 15-15,0 0-31 0,0 0 18 0,0 0-33 0,0 0 34 16,0 0-41-16,0 0 33 0,0 0-40 0,9 6 31 15,-9-6-33-15,0 0 0 0,0 0-26 16,0 0 27-16,0 0-66 0,0 0 37 0,0 0-65 16,0 0 41-16,0 0-61 0,0 0 52 0,0 0-57 15,0 10 45-15,0-10-67 0,0 0 41 0,0 0-47 16,0 0-11-16,0 0-36 0,-9 7-37 0,9-7-56 16,0 0-32-16,0 0-263 0,-14 3-129 0</inkml:trace>
  <inkml:trace contextRef="#ctx0" brushRef="#br0" timeOffset="169219.11">3405 14637 261 0,'0'0'549'0,"0"0"-208"0,0 0-31 0,0 0-90 16,0 0-47-16,0 0-39 0,0 0-20 15,0 0-60-15,9-4 18 0,-9 4-47 0,0 0 30 0,0 0-43 16,20-7 32-16,-20 7-53 0,31-5 42 15,-7 0-32-15,8 0 28 0,5-2-33 0,4 2 29 16,1-3-1-16,3 0-5 0,4 0-2 0,8-4 2 16,-2 2 5-16,4-2-2 0,-3 3 1 0,-10-2-2 15,9-2-2-15,-9 5 4 0,0-1 32 0,-1 1-48 16,-2-2 37-16,-2 2-39 0,-1 0 36 0,-3 1-27 16,-3 1 42-16,-8 1-36 0,-2-2 34 0,0 2-25 15,-2 0 24-15,-3 2-27 0,-3-1 31 0,-1 0-14 16,-4 1 18-16,-11 3-14 0,21-4 14 0,-21 4-6 15,15-6 16-15,-15 6-12 0,0 0 14 16,18-3-15-16,-18 3 5 0,0 0-19 16,13-4-3-16,-13 4-13 0,0 0 5 0,0 0-16 15,0 0 5-15,15-2-14 0,-15 2 5 0,0 0-19 16,0 0-18-16,0 0-45 0,0 0-24 0,0 0-77 16,13-6 11-16,-13 6-46 0,0 0-48 0,0 0-62 15,0 0-60-15,0 0-279 0,0 0-185 0</inkml:trace>
  <inkml:trace contextRef="#ctx0" brushRef="#br0" timeOffset="170218.12">7351 14183 493 0,'0'0'411'0,"0"0"-92"0,-8 7-78 16,8-7-57-16,0 0-50 0,0 0-13 0,0 0-36 15,0 0-9-15,-5 7-16 0,5-7 19 0,0 0-44 16,0 0 16-16,0 0-26 0,0 0 18 0,0 0-21 16,0 0 25-16,15-2-28 0,-15 2 29 0,27-5-29 15,-5-2 21-15,2 0-18 0,8-3 28 16,4 1-37-16,5-3 39 0,14-2-45 0,2-1 39 0,5 0-39 15,3-3 31-15,3 2-41 0,3-1 37 16,2-3-39-16,3 1 36 0,3-1-40 0,1 0 36 16,6-1-32-16,-3 0-2 0,1-2 1 0,2 0-10 15,-6 1 6-15,-1 0 42 0,-2 0-38 0,-5 2 42 16,-6 0-39-16,-3 2 32 0,-6 0-24 16,-2 2 44-16,-14 2-22 0,-4 2 35 0,-2 0-14 15,-5 0 24-15,-7 5 0 0,-2 1 30 0,-2-1 5 16,-6 3 7-16,-2-1 6 0,-11 5 9 0,18-5 9 15,-18 5-1-15,15-7 31 0,-15 7-53 16,0 0-15-16,16-5-11 0,-16 5-11 0,0 0-13 16,11-3-13-16,-11 3-11 0,0 0-9 0,0 0-8 15,0 0-6-15,13-5-12 0,-13 5-28 0,0 0-31 16,0 0-43-16,0 0-60 0,0 0-58 0,0 0-103 16,0 0 1-16,0 0-70 0,0 0-128 0,0 0-314 15,0 0-400-15</inkml:trace>
  <inkml:trace contextRef="#ctx0" brushRef="#br0" timeOffset="174190.11">8339 11233 684 0,'0'0'580'0,"0"0"-153"0,0 0-100 15,0 0-67-15,2-10-55 0,-2 10-47 0,0 0-39 16,0 0-29-16,0 0-17 0,0 0-12 0,0 0-17 15,0 0-8-15,0 0-7 0,0 0 0 16,0 0-3-16,-1 15-7 0,0-3 1 0,-3 4-9 16,-2 5-19-16,0 0-52 0,1 3-51 0,-1 0-95 0,-1 0-115 15,0-2-419-15,2-2-266 0</inkml:trace>
  <inkml:trace contextRef="#ctx0" brushRef="#br0" timeOffset="174719.11">9058 10667 336 0,'0'0'467'0,"1"-16"-135"15,-1 16-72-15,-1-15-33 0,1 15-60 0,-2-17 7 16,2 17-46-16,-4-14 30 0,4 14-46 0,-5-14 41 16,5 14-18-16,-7-12-20 0,7 12-24 0,-5-10-12 15,5 10-3-15,-9-5-21 0,9 5-15 0,0 0-6 16,-17-4 4-16,17 4-6 0,-17 8-18 0,5-1 22 16,-2 3-23-16,0 4 18 0,-1 4-23 0,-2 1 13 15,2 3-23-15,2 4 33 0,-1-2-17 0,2 1-1 16,5-3-5-16,0-1 0 0,1 1-10 0,2-1 2 15,4-1 5-15,0-2 0 0,3 0-2 16,3-1 45-16,2 2-53 0,1-4 47 0,5 2-52 16,0-5 48-16,5-3-52 0,0-1 48 0,5-4-52 15,3 0 37-15,0-5-69 0,9-3 38 0,-2-4-80 16,3-1 19-16,2-1-69 0,-2-2-53 0,-1-2-47 16,-2-1-102-16,-3-1-58 0,-2 0-174 15,-2-2-99-15</inkml:trace>
  <inkml:trace contextRef="#ctx0" brushRef="#br0" timeOffset="174975.12">9463 10668 210 0,'0'0'587'0,"0"0"-139"0,0 0-124 16,0 0-88-16,8 8-1 0,-8-8-27 0,0 0-72 15,0 0 12-15,0 0-74 0,0 0 13 0,0 0-11 16,14-8-55-16,-14 8 31 0,18-8-39 0,-7 3 33 16,5 0-47-16,-1-2 34 0,3 3-7 15,0-3-10-15,0 1-22 0,-2 3-28 0,2-2-55 16,-4 4-34-16,-14 1-47 0,26-3-96 0,-26 3 9 16,16 0-85-16,-16 0-153 0,13 5 48 0</inkml:trace>
  <inkml:trace contextRef="#ctx0" brushRef="#br0" timeOffset="175150.12">9572 10822 228 0,'-8'12'492'16,"4"-3"-153"-16,-1-1-66 0,5-8-60 0,-9 17-51 15,9-17-33-15,-5 9 6 0,5-9 19 0,0 0 5 16,-2 13-4-16,2-13-11 0,0 0-27 0,0 0-22 16,19 1-18-16,-19-1-17 0,26-8-8 0,-6 1-12 15,0-1-14-15,3-2-7 0,5-2-14 0,0 0-43 16,0-4-41-16,-2 3-76 0,1-2-98 0,-2 1-148 15,1-3-222-15,-2-2-156 16</inkml:trace>
  <inkml:trace contextRef="#ctx0" brushRef="#br0" timeOffset="175422.11">10149 10358 974 0,'0'0'472'16,"0"0"-54"-16,-2-15-121 0,2 15 12 0,0 0-98 16,-3-11 21-16,3 11-56 0,0 0 31 0,-1-9-33 15,1 9-32-15,0 0-31 0,0 0-24 16,0 0-67-16,-3-11 35 0,3 11-48 0,0 0 43 0,0 0-52 16,0 0 42-16,8 14-51 0,-4-5 41 15,2 2-45-15,1 3 3 0,-1 4 3 0,3 4 2 16,0-1 2-16,1 7 2 0,-1-1 0 15,1 2 1-15,1 1-1 0,-2 0-3 0,-3 2-1 16,3-1-20-16,-3 1-47 0,-2-6-59 0,1 1-34 16,-2-1-51-16,-1-1-119 0,1-6-82 0,-2 3-342 15,-1-5-284-15</inkml:trace>
  <inkml:trace contextRef="#ctx0" brushRef="#br0" timeOffset="176882.13">3281 11465 235 0,'0'-11'509'16,"0"11"-154"-16,0-19-76 0,0 19-72 0,0-13-52 15,0 13-29-15,0 0-19 0,-1-14-28 0,1 14-17 16,0 0-11-16,0 0-10 0,0 0-9 0,2 10-7 15,-2-10-11-15,4 25-4 0,-1-3 6 0,1 3-5 16,2 8-1-16,0 4 12 0,2 3-22 0,0 3 18 16,3 12 4-16,1 5-21 0,0 0 17 0,1 6-19 15,0 0 0-15,2 1 0 0,-1 1-13 16,2-1 14-16,-3-1 21 0,2-2-28 0,-1-3 19 16,1 0-21-16,1-5 23 0,-1-1-22 0,0-6-7 15,-1-8-31-15,-1-4-22 0,1 1-14 0,0-6-37 16,0-3-41-16,-1-4-54 0,-5-7-286 0,-2-6 39 15</inkml:trace>
  <inkml:trace contextRef="#ctx0" brushRef="#br0" timeOffset="178891.11">3318 11376 210 0,'0'0'368'0,"0"-16"-117"0,0 16-72 0,0-12-32 16,0 12-31-16,3-9-24 0,-3 9-21 0,6-9-18 15,-6 9-12-15,9-11-12 0,-9 11 0 0,20-11-6 16,-6 4 17-16,5-1-4 0,3 0 0 15,8-4 3-15,3-1-2 0,5 0-2 16,1-1-1-16,12-5-7 0,1 2-2 0,3-3-6 16,4 0 10-16,1 0-10 0,5-2 10 0,4 0 0 15,5-4 3-15,7 1-3 0,20-6-11 0,1-3 17 16,5 0-2-16,1 0-5 0,4-3 4 0,8-1 0 16,4-2-29-16,6 0 24 0,6-4-6 0,-1 1-7 15,5 0 25-15,3-2-28 0,1 1 17 0,3-1-39 16,-3 4 17-16,-2-2-8 0,0 2 35 0,4 1-3 15,-2 0-34-15,3 1 26 0,-5 0-24 0,2 3 23 16,1-2-27-16,-1 3 25 0,3-3-28 0,-2 4 0 16,-1-1 3-16,-1 2 24 0,-5-1-35 0,1 3 37 15,-1 2-26-15,-1 0 26 0,-5 2-34 16,-7 4 28-16,-5 0-26 0,-2 4 32 0,-26 2-33 16,2 2 29-16,-2 1-29 0,-2 0 28 15,-1-1-27-15,-2 4 26 0,-3-3-36 0,-3 3 47 16,-6 1-13-16,2-2-1 0,-7 0-3 0,2 0-3 15,-1 0-2-15,-2-1-1 0,-1 1 1 0,1-4-1 16,0 2 0-16,-4 1 5 0,2-1-5 0,-5 0 0 16,0 2-9-16,-5 1 3 0,-10 0 11 0,-2 3 8 15,-1 0-2-15,-4 3-2 0,0-2 0 0,-3 2 2 16,-4 1-10-16,-3 2 8 0,-3-1-2 0,-1 2 0 16,1 1-3-16,-3 0 1 0,-2 1-1 15,-1-1-4-15,-1 3-4 0,2-2 45 0,0 2-52 16,-2-2 54-16,-1 0-51 0,4 2 43 0,0 1-46 15,-1 1 46-15,-1 0-48 0,0-1 41 0,-1 3-45 16,1-2 43-16,-3 4-43 0,1-2 43 0,-2 5-44 16,-1-2 5-16,1 1 3 0,-2 3 4 0,-1 1 7 15,0 2-19-15,-1 1 20 0,1 6 2 0,0 3 10 16,-1 1 0-16,-3 4-40 0,-1 5 50 0,0 1-39 16,-3 0 38-16,2 4-6 0,-3 1-1 0,-1 1-4 15,2 3-4-15,-3 1 44 0,-1 0-52 16,1 0 45-16,-4 2-54 0,2-1-6 0,2 0 3 15,-2-1 9-15,0-2-5 0,0 0 4 16,1-2 7-16,-1 1-1 0,0-1 4 0,1-3-2 16,-1-2 1-16,0-1-2 0,-1 1 1 0,3-3-1 15,-2-8 2-15,-1 3 0 0,1-4 47 0,2-1-65 16,-3-2 50-16,0 2-51 0,0-6 51 0,0 0-62 16,0-4 60-16,-3-1-55 0,2 1 51 0,1-4-54 15,-1 1 53-15,-2-2-53 0,2-1 52 0,-3-2-43 16,4-8 64-16,-5 17-56 0,5-17 41 0,-10 15-43 15,2-8 46-15,2 0-51 0,-3-2 48 0,0 2-59 16,-1-2 55-16,-1 0-50 0,-4 2 47 0,2-3-52 16,-2 1 54-16,-3 1-55 0,-2 0 51 0,-2-2-53 15,0 3 6-15,-4-1 2 0,0-1 2 16,-5 1 4-16,-2 3 4 0,-1-3 0 0,1 2 5 16,-5-1-1-16,1 1-4 0,-4-1-1 0,3 3 9 15,-4-2-3-15,-1 1 2 0,0 0-2 0,1 1 1 16,-2 0-1-16,-2 1 0 0,1 0 2 15,-8 0-4-15,-1 5 5 0,12-7-27 0,-13 5 29 16,4 1-4-16,6-4 6 0,-8 4-9 0,-1-2 2 16,0 1 9-16,2 3-3 0,-4-3-25 0,-2-1 30 15,1 2-27-15,-2 0 29 0,-4 0-26 0,2-2 26 16,-3 2-24-16,0-1 19 0,0-2-15 0,2 5 25 16,0-5 0-16,0 1-6 0,0 3 3 15,-1-4 5-15,0 1-15 0,2 1-2 0,-1-2 8 16,1 1-2-16,-3 1 0 0,3-1 1 0,-3 0-2 15,1-1 1-15,0 2-1 0,1-1-3 0,-1 2-2 16,-2-1 47-16,1 1-53 0,-1-1 45 0,0 3-52 16,-3-1 47-16,2 0-53 0,-3 2 3 0,-3 2-3 15,1-3-1-15,0 1 14 0,1 1 1 0,1-3 1 16,4 4 1-16,-3-1 6 0,3-2-4 0,4 0 0 16,2-1-1-16,1-1-23 0,-2 0 25 0,4 0-18 15,0 0 24-15,0-1-18 0,-2-1 19 0,2 2-20 16,1 2 15-16,-1-2-18 0,1 0 28 0,-1 1-25 15,1 1 24-15,-2-1-2 0,4 2-31 16,-4-3 34-16,2 3-24 0,1-2 20 16,-1 1-24-16,2 0 25 0,-2-1-23 0,0 1 21 15,2-3-18-15,9-1 23 0,1-2-24 0,2 0 20 16,0-1 4-16,0 0-2 0,1-1-4 0,2 1-2 16,-4-1-1-16,1 3 0 0,1-3 0 0,0 1 3 15,1 0 0-15,2-2-5 0,-1 4 2 0,0-3 1 16,2-1-1-16,-1 2-2 0,0-1 3 0,-3 1-5 15,3-1-6-15,-1 4 1 0,-1-2 4 0,0-2 17 16,2 4-14-16,2-4 1 0,3 1 0 0,0-1 1 16,2-1-2-16,4-1 0 0,3 0-5 0,-1 0 3 15,2-3 3-15,-1 3 0 0,3-2-1 16,-2 0-18-16,0 1 25 0,0-3-7 0,1 2-2 16,0-1 7-16,0 2-1 0,5-1 0 0,-7-2-2 15,0 3 0-15,-1-1-1 0,2-1 0 0,-1 3-1 16,0-3-14-16,-1 1 15 0,1 0-17 0,1 2 23 15,-1-2-11-15,3-1 12 0,0 1-20 0,3-2 15 16,0 2-15-16,-1-2 23 0,3 1-19 0,-1-2 22 16,16-2-18-16,-26 5 21 0,26-5-19 15,-26 5 16-15,26-5-20 0,-24 5 11 0,10-3-13 16,-1 2 15-16,-2-1-6 0,-2 4 6 0,-1-2-19 16,0 3 20-16,0-1-21 0,-1 0 15 15,-2 1-11-15,3 1 16 0,-2-1-18 0,1 0 18 16,0 0-18-16,-2 3 16 0,0-2-16 0,1 0 23 15,-1-1 12-15,4 1 14 0,4-4-5 0,-2 2 6 16,4-2-17-16,2-2 3 0,11-3-15 0,-23 6 6 16,23-6-10-16,-21 6 10 0,21-6-12 0,-16 4 23 15,16-4 0-15,-17 3 8 0,17-3-8 0,-13 2 2 16,13-2-9-16,0 0 1 0,-19 1-9 0,19-1 6 16,0 0-10-16,0 0 6 0,-19 4-7 0,19-4 9 15,0 0 0-15,0 0 7 0,0 0-2 0,-15 1 25 16,15-1-22-16,0 0 3 0,0 0-2 0,0 0 0 15,0 0-3-15,0 0 0 0,0 0 3 16,0 0-9-16,0 0 4 0,0 0-7 0,-21 0 6 16,21 0-6-16,0 0 5 0,0 0-19 0,0 0 8 15,0 0-3-15,0 0 7 0,0 0-4 0,0 0 2 16,0 0-6-16,0 0 4 0,0 0-4 16,0 0 30-16,0 0-39 0,0 0 5 0,0 0-8 15,0 0 8-15,0 0-4 0,0 0 6 0,0 0-7 16,0 0 6-16,0 0-3 0,0 0 8 0,0 0-4 15,0 0 13-15,0 0-5 0,0 0 6 0,0 0-12 16,-17-3 11-16,17 3-16 0,0 0 3 0,-12-9-12 16,12 9 5-16,-13-10-8 0,13 10 1 0,-19-8-6 15,9-1-2-15,-3 4-6 0,0 0-4 16,0-2 0-16,-1-1 3 0,1 3 1 0,1-1-2 16,-1 0 4-16,-1 0 2 0,1 0-5 0,0 1 7 15,0-2 4-15,2 2-7 0,-3-2 2 0,2 1-2 16,1-2 4-16,-2 0-5 0,-1-4 0 0,0-1-39 15,1 0-106-15,1-7-88 0,0 1-118 0,0-8-104 16,2-3-364-16,4-4-424 0</inkml:trace>
  <inkml:trace contextRef="#ctx0" brushRef="#br0" timeOffset="181474.12">8506 15582 261 0,'0'0'415'0,"0"0"-114"0,-13 4-96 16,13-4-24-16,0 0-58 0,0 0-14 0,-10 5-28 15,10-5-9-15,0 0-38 0,0 0 23 0,0 0-24 16,0 0 21-16,0 0-23 0,0 0 30 0,0 0-33 16,0 0 28-16,24-8-36 0,-6 0 31 0,0-4-39 15,8-3 17-15,-2-3-31 0,4-1 40 0,0-2-25 16,0-3 34-16,0-1-47 0,6-8 37 0,-9 5-31 15,-3-2 23-15,0 0-9 0,-3 0 3 16,-4-2-2-16,-1 4 4 0,-4 0 6 0,-2 6 39 16,-2 0-40-16,-2 5-1 0,-3 2 1 0,1 2-15 15,-2 13-15-15,-3-18 11 0,3 18-2 16,-6-12-2-16,6 12-2 0,0 0 26 0,0 0-31 16,-22 12 30-16,12 6-36 0,-3 10 0 0,2 11-4 15,-3 11 0-15,1 8 9 0,0 6-8 0,4 3 17 16,3 1-21-16,-1 3 18 0,1 4 8 0,3 1-3 15,2 3 0-15,1-1 28 0,-1 0-13 0,0-3 4 16,2-2-13-16,0-3-2 0,-1-6-3 0,0-11 4 16,0-3-9-16,1-1 4 0,1-4 2 15,-2-1-4-15,0-3-10 0,0-5 7 0,0-8-21 16,-2-2-23-16,1-2-35 0,1-6 7 0,0-3-31 16,0-4-21-16,0-11-59 0,-4 14-87 15,4-14-340-15,0 0-135 0</inkml:trace>
  <inkml:trace contextRef="#ctx0" brushRef="#br0" timeOffset="181623.12">8555 16286 548 0,'-4'-24'413'0,"-4"3"-73"0,6 0-97 0,-1 2-42 15,2 1-66-15,-1 1 0 0,4-1-56 0,2-4 14 16,3 0-48-16,1 1 21 0,5-1-25 0,3-3-2 16,4 1-14-16,2 3-19 0,4-1-23 0,3 0-36 15,2 0-58-15,1 2-48 0,3 0-21 0,-1-2-55 16,7-3-251-16,-8 3 64 0</inkml:trace>
  <inkml:trace contextRef="#ctx0" brushRef="#br0" timeOffset="181958.11">9259 15582 511 0,'0'0'427'0,"16"-6"-96"16,-16 6-89-16,0 0-49 0,17-4-60 0,-17 4 6 16,0 0-51-16,9 5 7 0,-9-5-48 0,5 13 18 15,-4-4-42-15,2 4 15 0,-2 2-1 0,-1 3-12 16,1 3-1-16,2 3-6 0,-3-6-3 0,1 7-3 15,2-2-2-15,-2-1 0 0,0-3-5 16,3-1-10-16,-4-2 19 0,4-2-16 0,-3-2 6 16,4-2-4-16,-2 0 1 0,-3-10 1 0,6 13-2 15,-6-13-7-15,0 0 7 0,0 0-27 16,23-7 40-16,-14-2-1 0,3-7-1 0,2-2 3 16,0-6-1-16,1-1-16 0,-1 0 22 0,1 0-13 15,0 1 22-15,-3 5-18 0,1 1 20 0,-3 4-19 16,2-1 11-16,-3 4-20 0,-1 3 14 0,-2 1-18 15,-6 7 11-15,15-5-16 0,-15 5 20 0,13 3-19 16,-3 3 17-16,-1 3-3 0,-2 4 0 0,-1 1-2 16,3 4-4-16,-5 2-2 0,-2 3-6 15,0-1 8-15,-4 3-55 0,1 1-36 0,-4-2-87 16,-4 5-82-16,0-6-77 0,0-2-189 0,-2-2-5 16</inkml:trace>
  <inkml:trace contextRef="#ctx0" brushRef="#br0" timeOffset="182208.11">9273 15429 138 0,'-12'-7'606'0,"-1"2"-215"0,13 5-119 16,-24-2-45-16,24 2-79 0,-32 10 1 0,13 2-64 15,1 6 12-15,-2 4-42 0,1 5 19 0,3 2-41 16,2 7 19-16,5 0-10 0,0 6-9 0,4 1-7 15,1 0-6-15,7 4-28 0,1-3 30 16,2 1-43-16,6-2 43 0,4 5-35 0,7-3 33 16,3-5-31-16,5-5 23 0,4-4-25 0,5-6 31 15,-2-8-42-15,4-4 16 0,6-5-64 0,0-6-31 16,2-6-43-16,10-5-43 0,-1-6-52 16,-3-5-255-16,-5-7 45 0</inkml:trace>
  <inkml:trace contextRef="#ctx0" brushRef="#br0" timeOffset="182407.11">9927 15406 670 0,'-4'-12'440'16,"3"1"-99"-16,1 11-91 0,-4-17-60 0,4 17-39 15,-4-9-37-15,4 9-21 0,0 0-10 16,0 0-15-16,7 8-13 0,-2 0-9 0,1 6-10 16,3 5-5-16,5 7-13 0,-1 0-5 15,2 3-2-15,-1 3 3 0,2-1-4 0,-1 5-1 16,0 1-3-16,-3 0 29 0,-1 1-33 0,-2 4 28 15,-1-1-35-15,-7 2-14 0,-1 2 17 0,-5-1 0 16,-4 0-9-16,-9 7-54 0,-3-3-28 0,-4-3-124 16,-7-6-110-16,-1-4-243 0,-4-4-89 0</inkml:trace>
  <inkml:trace contextRef="#ctx0" brushRef="#br0" timeOffset="184144.12">10674 15550 386 0,'0'0'427'0,"0"0"-96"0,0 0-102 16,-10-6-25-16,10 6-60 0,0 0 17 0,0 0-47 15,0 0 12-15,-7-6-49 0,7 6 12 0,0 0-35 16,0 0 6-16,6-8-44 0,-6 8 28 0,23-7-33 16,-3 0 21-16,2 2-30 0,4-2 23 0,3-1-14 15,4 2-2-15,1-2-56 0,1 3 14 0,-9 1-70 16,2 0-33-16,-2 2-37 0,-1 1-40 0,-6 0-68 15,-19 1-182-15,27 1 106 0</inkml:trace>
  <inkml:trace contextRef="#ctx0" brushRef="#br0" timeOffset="184296.11">10848 15680 331 0,'-14'11'413'16,"-1"-2"-103"-16,5 0-90 0,-2-1-21 0,3-1-75 15,9-7 10-15,-14 9-53 0,14-9 18 0,-9 7-8 16,9-7-15-16,0 0-12 0,0 0-10 0,0 0-11 15,5 7-10-15,-5-7-5 0,23-1-30 16,-3-4 28-16,4 2-10 0,5-2-5 0,3 1-50 16,5-4-23-16,3 0-76 0,-2 0-89 0,2-2-318 15,1-2-49-15</inkml:trace>
  <inkml:trace contextRef="#ctx0" brushRef="#br0" timeOffset="184951.12">11708 15202 154 0,'0'0'438'0,"1"-10"-100"15,-1 10-60-15,0 0-47 0,-1-10-46 16,1 10-31-16,0 0-22 0,0 0-22 0,-5-9-15 16,5 9-15-16,0 0-13 0,0 0-3 0,-20 2-17 15,20-2 1-15,-17 12-6 0,6-3-8 16,-2 4-3-16,-1 6-5 0,0 3-3 0,-3 5-20 16,2 4 16-16,-2 2-8 0,4 2 9 0,-2 2-6 15,2 3 5-15,2-3-2 0,2 3-3 0,1-1-2 16,1 0-3-16,4-2-1 0,2-2 32 0,2 1-45 15,5-3 5-15,-1-1-7 0,6-1 9 0,0-3-1 16,6-2 0-16,1-4-1 0,2-2 11 0,3-3 15 16,5-5 12-16,0-3 2 0,0-4 5 0,3-4-3 15,6-3-14-15,3-4 25 16,1-5 2-16,-2-2 12 0,1-2 8 0,6-5 7 16,-4-3 4-16,-2-6 5 0,-10 6-8 0,-4-4-4 15,1-2 4-15,-6-1-6 0,0-3-7 0,-7-1-25 16,-1 0-2-16,-4-1-30 0,-7 1-1 0,-1 4-19 15,-3-3 0-15,-6 3-15 0,-6 1 3 0,-1 1-11 16,-7 3-8-16,-2 3 1 0,-5 2-4 0,-3 3-3 16,-2 5-1-16,-1 1 15 0,-1 5-20 0,-2 2-22 15,7 3-63-15,0 2-24 0,3 3-22 0,2 1-58 16,2 2-59-16,1-2-91 0,4 4-238 16,6-3-156-16</inkml:trace>
  <inkml:trace contextRef="#ctx0" brushRef="#br0" timeOffset="186223.13">12751 14956 580 0,'-4'-11'440'0,"2"2"-103"16,-4-1-93-16,6 10-49 0,-6-14-31 0,6 14-11 15,-6-12-16-15,6 12-24 0,-5-9-23 0,5 9-20 16,0 0-11-16,0 0-19 0,0 0-8 0,-13 13-2 16,9 3 18-16,-2 5-31 0,-1 10 34 0,1 5-40 15,-3 5 0-15,-3 12 0 0,1 4-3 0,-2 6-2 16,2 0-2-16,-2 2-6 0,0 1 10 0,3-2-6 16,1-2 3-16,0 0 30 0,4-4-38 15,2-12-3-15,3 1 2 0,3-5 2 0,2-2-12 16,5-3 12-16,2-5 3 0,4-5 1 15,3-4-3-15,7-6-15 0,3-4-29 0,6-11-1 16,2-3-43-16,5-6 16 0,0-7-49 0,12-6 7 16,-3-7 14-16,-5-5 22 0,1-5 4 0,-5-6 19 15,-2-2-1-15,-3-4 23 0,-4-2 0 0,-5 0 30 16,-3-2-6-16,-5 3 65 0,-8 11-17 0,-1-1 49 16,-7 3-2-16,0 3-4 0,-5 6-2 15,-2 2-5-15,-3 1 24 0,-3 2-37 0,-1 1 14 16,-1 4-37-16,-5 3 20 0,0 2-34 0,-2 4 24 15,2 0-36-15,-1 6-6 0,-2 2-4 16,1 2 1-16,-2 4-4 0,2 3 4 0,0 2-10 16,0 2 2-16,4 2 4 0,0 3 2 0,4 0-2 15,2 0-17-15,4-2 14 0,2-1-8 0,3-2 16 16,1 5-17-16,6-5 10 0,1 0-22 0,3-3 15 16,0-1-22-16,5-3 6 0,-2-3-9 0,-15-2 29 15,34-1-22-15,-17-5 28 0,4 1-21 0,-3-4 26 16,-2-1-5-16,0 1 4 0,-2 3 11 0,-4-1 10 15,-1 0 23-15,1 2 4 0,-10 5-7 16,12-8-10-16,-12 8-12 0,10-5-3 16,-10 5 3-16,0 0-26 0,15 8 15 0,-11 0-2 15,2 4-7-15,2 7-3 0,-2 5 4 0,2 8-7 16,1 2 8-16,-2 3-1 0,0 2-9 0,1 3 8 16,0 3-1-16,-2 0 32 0,0 1-36 0,1 1-3 15,-2 1 0-15,-1 0-1 0,-2-2 0 0,-2-1-15 16,0-2 10-16,0-3 0 0,0-3 12 0,-4-8-11 15,2-3 13-15,-1-5-11 0,-2 0 15 0,1-6-8 16,-1-4 3-16,1 0-2 0,4-11 7 0,-10 7-10 16,10-7 9-16,-14-4-10 0,5-6 10 15,-1-5-10-15,-1-6 2 0,0-8-2 16,1-4 5-16,0-5-4 0,2-2 33 0,4 0-36 16,3 0-2-16,0-2 1 0,3 2-17 0,1-1 14 15,2 2-18-15,2 2 8 0,2-1-24 0,2 1 13 16,3 1-21-16,1 0 20 0,4 0-28 0,2-6 23 15,3 3-37-15,4-1 27 0,0 2-37 0,2 0 15 16,-1 2-7-16,3-1 31 0,-7 8 6 0,2 3 6 16,0-1 17-16,-4 3 12 0,0 0 15 15,0 3 7-15,-6 5 21 0,-4 4 9 0,-2 2 4 16,-1-1-8-16,-1 4-6 0,-2 1-6 0,-7 6-9 16,10-5-6-16,-10 5 9 0,0 0-5 15,9 8 33-15,-9-8-26 0,1 17-15 0,0-3 7 16,-1 4-12-16,-1 1-10 0,1 5 7 0,0 2-33 15,0-1 38-15,0-1-29 0,0 1 33 0,0-3-31 16,3-2 32-16,-2-2-35 0,0-2 34 0,-1-1-34 16,0-5 36-16,1 2-32 0,-1-12 25 0,3 16-21 15,-3-16 33-15,5 9-32 0,-5-9 26 16,0 0-23-16,10-7 27 0,-6-2-26 0,5-3 33 16,0-6 0-16,2 0-1 0,1-1-3 0,1 0-5 15,-2 1 10-15,2 4-8 0,-1-1 4 0,-1 1-3 16,-2 5-3-16,1-2-6 0,-1 5-3 0,-1-1-1 15,-8 7-1-15,18-3-1 0,-18 3 0 16,18 1-1-16,-18-1-3 0,23 7 1 0,-12 0-2 16,3 2 0-16,-3 0 3 0,1 4-4 0,1-1-9 15,0 2 10-15,-3 0-1 0,2-1-20 0,-2-1-23 16,-3 1-63-16,1-4-15 0,2-2-78 16,-2 0-52-16,-8-7-341 0,14 4-124 0</inkml:trace>
  <inkml:trace contextRef="#ctx0" brushRef="#br0" timeOffset="186499.11">14355 14822 409 0,'-2'-15'498'0,"1"2"-145"0,1-1-70 16,-1 0-71-16,-1 5-33 0,2 9-23 0,-1-18-3 15,1 18-22-15,0-16-27 0,0 16-18 0,0-10-30 16,0 10-20-16,0 0 0 0,0 0-7 0,0 0-4 15,18 7-6-15,-8 3 0 0,1 6-8 0,0 4-3 16,6 6 2-16,-3 3-3 0,0 5 20 0,-1 3 34 16,1 4-32-16,-3 13-5 0,1 1-4 0,-3 3-5 15,-2 0-2-15,-2 0-10 0,1 1-1 0,-3-11 1 16,1 1 1-16,-1-4 4 0,-1 1 1 16,-1-2-4-16,1-3 1 0,-2-3 0 15,0-7-7-15,-2-2 29 0,1-3-31 0,-1-3-3 16,-1 1-73-16,-2-5-25 0,-1-1-106 0,-1-5-130 15,-2-5-349-15,-2-3-216 0</inkml:trace>
  <inkml:trace contextRef="#ctx0" brushRef="#br0" timeOffset="190485.11">13934 16491 538 0,'0'0'425'0,"4"-10"-96"0,-4 10-39 15,0 0-92-15,4-9-5 0,-4 9-50 0,0 0-6 16,0 0-40-16,0 0-7 0,4-9-33 16,-4 9 6-16,0 0-29 0,0 0 5 0,2 14-23 15,1-6 14-15,-3 5-21 0,1 5 11 0,-1 1-16 16,0 4 11-16,3 5-17 0,-1-2 15 0,-2 3-20 16,0 0 1-16,1 0-3 0,1 2-24 15,-1-3-31-15,0 1-34 0,1-1-135 0,0-3 61 16,0-3-113-16,0-4-247 0,1-3-21 0</inkml:trace>
  <inkml:trace contextRef="#ctx0" brushRef="#br0" timeOffset="190800.12">14274 16416 35 0,'10'-14'699'0,"-3"2"-288"0,-2 4-71 0,0-1-117 15,-5 9-25-15,5-11-62 0,-5 11-8 16,0 0-42-16,0 0-2 0,-10-6-35 0,10 6 15 15,-20 7-38-15,3 3 17 0,-2 0-33 16,-4 6 9-16,1 0-18 0,-2 2 27 0,-1-2-31 0,2 2 21 16,3 0-25-16,2-5 23 0,2 1-23 15,0 0 21-15,2-3-29 0,5-1 28 0,1-3-24 16,3 3 25-16,-1-3-26 0,6-7 23 0,-6 15-22 16,6-15 23-16,2 13-22 0,3-4 16 0,3-2-13 15,1 5 16-15,3-4-16 0,4 1 25 0,2 2-24 16,-3-3 14-16,6 2-18 0,-3-1 22 0,3 1-21 15,-2 0 17-15,1-1-13 0,0-1 19 0,-1 3-28 16,2-3 10-16,-2 2-72 0,0-2-49 0,-2 1-63 16,-2-3-51-16,-5-3-334 0,5 2-95 0</inkml:trace>
  <inkml:trace contextRef="#ctx0" brushRef="#br0" timeOffset="190975.11">14539 16586 46 0,'0'0'655'16,"6"-13"-271"-16,-6 13-64 0,5-8-112 0,-5 8-19 16,8-11-64-16,-8 11 5 0,10-8-55 0,-1 2 13 15,-9 6-58-15,20-8 0 0,-20 8-75 0,27-5-38 16,-14 2-47-16,-13 3-38 0,28 0-82 0,-28 0-223 16,27 3 88-16</inkml:trace>
  <inkml:trace contextRef="#ctx0" brushRef="#br0" timeOffset="191127.11">14648 16651 188 0,'-11'10'442'0,"-1"-1"-140"16,1-1-69-16,2-1-46 0,9-7-41 0,-13 12-31 15,13-12-19-15,-12 10-13 0,12-10-11 0,-9 8-15 16,9-8-13-16,0 0-4 0,-4 7-12 0,4-7-7 16,0 0-1-16,0 0-13 15,23 0 4-15,-10-3 21 0,6-2-51 0,1-2-3 0,3-1-71 16,4-4-45-16,0-2-48 0,0-1-70 0,-2-2-163 15,0-3 174-15</inkml:trace>
  <inkml:trace contextRef="#ctx0" brushRef="#br0" timeOffset="191468.12">15031 16286 500 0,'4'-10'392'16,"-4"10"-103"-16,3-16-46 0,-3 16-63 0,4-11-36 16,-4 11-26-16,4-9-21 0,-4 9 12 0,0 0-53 15,0 0-10-15,0 0 22 0,0 0-37 16,0 0-9-16,0 0-5 0,-1 18-4 0,-1-5 4 15,1 2-13-15,1-1 1 0,0 3-1 0,0 1 1 16,0 1 27-16,3 0-37 0,-2-2 32 0,0 0-37 16,2-1 22-16,-2-1-28 0,3-2 40 0,-2-2-37 15,1-1 36-15,2-1-37 0,-5-9 33 16,10 13-34-16,-10-13 33 0,0 0-39 0,17 2 41 16,-17-2-33-16,16-7 44 0,-4-3-49 0,-3 1 39 15,1-3-37-15,-1-1 39 0,2 1-29 16,-3 1 46-16,0 0-19 0,0 2 25 0,-2 2-19 15,-6 7 10-15,10-13-24 0,-10 13 7 0,8-9-11 16,-8 9 10-16,0 0-18 0,0 0 15 0,14 5-19 16,-14-5 14-16,10 16-15 0,-7-6 15 0,1 6-13 15,-2 0 8-15,-2 0-13 0,3 4 16 0,-3 4-5 16,-2 0-1-16,2 3-16 0,-1-1-26 0,0 2-56 16,-3 0-62-16,3-1-75 0,-2-1-118 15,2-1-188-15,0-6-32 0</inkml:trace>
  <inkml:trace contextRef="#ctx0" brushRef="#br0" timeOffset="191673.13">15584 16702 549 0,'0'0'461'0,"11"-3"-146"0,-11 3-45 16,0 0-100-16,0 0-1 0,0 0-56 0,17 3 8 15,-17-3-43-15,4 10 6 0,-4-10-38 16,0 17 14-16,0-8-34 0,-1 5-9 0,-2 1-10 16,1 3-37-16,-5 2-52 0,3-1-93 0,-5 1-148 0,0-2-221 15,2 1-42-15</inkml:trace>
  <inkml:trace contextRef="#ctx0" brushRef="#br0" timeOffset="192822.11">16354 16265 472 0,'0'0'332'0,"4"-11"-64"0,-4 11-56 15,3-9-32-15,-3 9-37 0,1-10-13 0,-1 10-12 16,3-10-15-16,-3 10-17 0,0 0-5 0,0-14-8 15,0 14-9-15,0 0 15 0,-3-14-31 0,3 14 16 16,0 0-37-16,-1-8 16 0,1 8-32 16,0 0 17-16,0 0-29 0,0 0 28 0,-24 5-27 0,12 4 20 15,1 3-25-15,-2 3 21 0,1 4-22 16,-4 3 20-16,0 5-29 0,4-1 30 0,1 1-26 16,-1 0 24-16,3 1-25 0,2-4 23 15,3-1-21-15,2 1 6 0,2-5-4 0,1 4 23 16,4-2-6-16,2-1-20 0,3-1 20 0,3-3-20 15,2-1 22-15,5-3-24 0,7-1 23 0,4-3-23 16,1-1 20-16,4-4-36 0,2-5 12 0,3-1-38 16,0-4 4-16,0-5-52 0,1 0-37 0,-4-4-20 15,1 0-43-15,-6-2-98 0,-4-5-160 16,-2 4 108-16</inkml:trace>
  <inkml:trace contextRef="#ctx0" brushRef="#br0" timeOffset="192985.11">16817 16341 485 0,'0'0'428'0,"-3"-9"-102"15,3 9-53-15,0 0-68 0,-2-10-38 16,2 10-13-16,0 0-1 0,0 0-40 0,-3-10-6 16,3 10-38-16,0 0 2 0,4-7-32 0,-4 7-3 15,10-5-18-15,-10 5 11 0,22-6-19 0,-8 4 11 16,4 1-20-16,2 0 3 0,0 1-32 0,0 0-27 16,2 1-21-16,-4 2-44 0,1-2-28 15,-5 4-109-15,3-2 72 0,-7 2-69 0,-10-5-214 16,12 9 96-16</inkml:trace>
  <inkml:trace contextRef="#ctx0" brushRef="#br0" timeOffset="193165.14">16922 16452 365 0,'-17'13'353'0,"1"1"-100"15,0-2-49-15,1 1-34 0,3-1-30 0,2-2-11 16,0-1-47-16,4-2 22 0,-1 3-43 0,7-10 31 16,-6 12-48-16,6-12 33 0,0 0-39 0,1 12 28 15,-1-12-59-15,10 5 38 0,-10-5-14 0,23 2 2 16,-6-5-37-16,7 1 34 0,0-4-41 15,7-1 12-15,2-4-59 0,1 1-51 0,0-4-59 16,2-1-90-16,0-4 19 0,5-6-201 16,-2-1 148-16</inkml:trace>
  <inkml:trace contextRef="#ctx0" brushRef="#br0" timeOffset="193327.11">17494 16108 238 0,'9'-9'548'0,"-4"-2"-214"0,-1 3-20 0,-4 8-103 15,7-15-16-15,-7 15-45 0,5-10 5 0,-5 10-33 16,4-10-3-16,-4 10-35 0,0 0-5 15,0 0-35-15,4-8 3 0,-4 8-17 0,0 0-4 16,-2 12-15-16,1-3 14 0,-3 3-22 0,3 6 14 16,-3 4-18-16,0 1 15 0,0 4-15 0,0 4-9 15,-1 1 14-15,0-1-38 0,0 3-25 16,2-1-25-16,2-6-53 0,-1 1-29 0,2-2-49 16,0-2-38-16,0-5-273 0,2-1-12 0</inkml:trace>
  <inkml:trace contextRef="#ctx0" brushRef="#br0" timeOffset="194552.12">7802 15317 500 0,'1'-9'401'0,"-1"9"-140"0,4-17-24 0,-4 17-90 16,0 0-6-16,3-8-53 0,-3 8 3 0,0 0-40 16,1 12 9-16,2 1-32 0,-2 2 19 0,0 11-35 15,1 8-2-15,1 4-12 0,-2 6 7 0,2 4 22 16,-2 16-35-16,3 3 34 0,1 4-28 0,-2 4 26 16,2 4-28-16,0 1-2 0,-1 0-8 15,0-1 8-15,-1 0-2 0,1-2 4 0,0-4 24 16,0-2-27-16,1-2 4 0,1-6 0 0,0-4 0 15,-1 0-3-15,0-13-6 0,-1-1-93 0,3-3 80 16,-3-3-124-16,2-5 80 0,0-8-121 0,-3-4 73 16,1-7-123-16,-1-7-106 0,-3-8 245 15</inkml:trace>
  <inkml:trace contextRef="#ctx0" brushRef="#br0" timeOffset="195748.12">7696 15507 119 0,'-6'-20'412'0,"0"-2"-140"16,4-2-65-16,-1 9-56 0,3-3-27 16,2 1-37-16,0-1-6 0,6-1-30 0,2 2-2 15,2 0-20-15,3 1 21 0,4-3-23 0,7 3 11 16,-1 2-13-16,6 1 9 0,2 1-17 0,4 3 13 15,5-1-26-15,2 3 26 0,4-1-23 0,13 0 12 16,6 1-16-16,2-1 15 0,10 0-16 0,3-2 12 16,6 1-20-16,7-3 17 0,3 2-5 15,26-6-9-15,5-1 21 0,0-2-8 0,8-1-3 16,1 0-15-16,1-1 21 0,6 1-13 0,-1-4 36 16,13 1-18-16,2-5 22 0,4 4-21 0,7-1 22 15,4-1-30-15,5 1 22 0,4 0-33 0,-1 0 24 16,1 1-29-16,5 2 28 0,-2-1-35 15,0 2 20-15,-2 1-34 0,-3 0 51 0,3 0-38 16,-5 3 32-16,-4 0-33 0,-5 0 29 0,-4 2-25 16,-2-1 20-16,-4 3-24 0,-5-1 34 0,-6 1-33 15,-5 2 38-15,-5-2-8 0,-3 0-34 0,-1 1 33 16,-4-1-32-16,-5 1 33 0,-23 4 1 0,-3 1 1 16,-1-1 1-16,-3 2 1 0,-3 3-1 15,-4-3 1-15,-2 3-3 0,-5 3-13 0,-5-3 10 16,-3 3-1-16,-7 1-2 0,-12 1-4 0,-2 1 2 15,-6-2-20-15,0 5 20 0,-2-2-10 16,-5 3 4-16,-2 1 5 0,-5-1-2 0,-1 3-1 16,-4-1-1-16,-5-1-1 0,-2 4 1 0,-2 0-11 15,-1 2-26-15,0 1 44 0,-1 4-36 0,-1 3 38 16,-1 0-33-16,-3 7 34 0,-1-2-34 0,-2 4 28 16,0 0-31-16,-3 5 43 0,1 1-6 0,-2 0 7 15,-3 2-11-15,2 1 36 0,-2 2-44 16,-1-2-6-16,0 1-5 0,0 2 17 0,1 1-4 0,-1-2-24 15,-1 2 31-15,0-3-37 0,0 2 36 16,0-1-35-16,-1 0 34 0,-1-1-29 16,1-3 33-16,0 2-32 0,-2-1 32 0,-1-3-12 15,2-1 10-15,-4 2-12 0,-1-3 2 0,1-1 5 16,-3 0 26-16,-1-1-33 0,-2-1 1 0,-2-1 0 16,0 1-1-16,-2-2 1 0,-3-3-35 0,-1-1 42 15,-2-1-30-15,-1-1 37 0,-2-3-35 0,-3 0 37 16,-2-3-34-16,-3 0 33 0,0-4-32 0,-4 1 32 15,-3-3-34-15,-2 1 28 0,-4-2-26 0,-9 1 30 16,-3-2-29-16,0-1 33 0,-4 0-29 0,0 0 37 16,-6 1-45-16,-2-4 37 0,-2 1-37 0,-7-2 37 15,-3 1-38-15,-1 0 29 16,-4 0-33-16,-3 1 40 0,-4 0-30 0,0-2 42 16,-6 2-47-16,-2-1 3 0,-2 1 9 0,-22 2-5 15,22-1 29-15,-21 1-28 0,23-1 33 0,-26 2-36 16,2 0 1-16,-1-1 5 0,3 4 0 0,0-3 0 15,1 4 27-15,-1-1-26 0,-1 0 1 0,-2 0-1 16,-3 2-7-16,1 1 13 0,2 0 27 0,-6 2-33 16,0 2 30-16,-1-1-36 0,-2 2 34 0,2-2-36 15,-1 3 31-15,3-1-33 0,-2 1 37 16,2-1-45-16,0 2 40 0,4-1-37 0,1 1 36 16,4-3-31-16,3 3 38 0,3-2-37 15,2-1 36-15,1 0-36 0,19-4 2 0,-20 6 2 16,22-6 1-16,-22 4 2 0,23-2 2 0,-19 4 2 15,19-5 1-15,-19 5 1 0,19-4 0 0,-21 5 1 16,23-4-4-16,-2 0 3 0,1-1-4 0,-1 3 7 16,1-5-49-16,-1 1 55 0,1 2-47 0,3-2 53 15,-1-1-24-15,1 0 26 0,2-1-42 0,1-1 40 16,4 1-40-16,-1 0 50 0,4-2-44 0,0 2 42 16,0-2-35-16,3 1 37 0,1-1-36 0,0 1 41 15,1 1-35-15,-1 0 34 0,5-2-37 0,0 1 36 16,0 0-9-16,5-3-5 0,1 1-1 0,3 2-3 15,1-3 1-15,12-3 0 0,1 3-1 16,3-3-2-16,-2 1 3 0,5-1 2 0,2-2 3 16,2-1 0-16,-1 2 3 0,11-2-3 0,2-1 30 15,-1 1-40-15,2-1 2 0,6-1-1 0,17-2-1 16,-28 4 0-16,28-4-3 0,-23 3 2 0,23-3-5 16,-15 0-11-16,15 0-3 0,0 0-11 0,-17 3-12 15,17-3-14-15,0 0-23 0,0 0-119 0,0 0 68 16,0 0-121-16,-6-6 18 0,6 6-207 0,6-8 149 15</inkml:trace>
  <inkml:trace contextRef="#ctx0" brushRef="#br0" timeOffset="197379.11">19025 12547 370 0,'0'-20'314'0,"-3"2"-61"0,2 1-46 16,-4 1-18-16,0 2-27 0,1-1-25 0,-1 1-6 15,1 2-18-15,-2 1 16 0,1 2-33 16,0 0 21-16,0 0-41 0,5 9 24 0,-9-12-44 15,9 12 17-15,-7-12-44 0,7 12 19 16,0 0-43-16,0 0 33 0,0 0-40 0,-16 6 33 0,10 8-31 16,1 5 31-16,0 7-31 0,-1 8 19 0,1 7 7 15,0 7 10-15,0 14 11 0,1 12-5 16,1 1 37-16,2 7-16 0,-1 1 29 0,0 3-11 16,2 5 23-16,2 0 65 0,1 4-59 0,-2 3 3 15,3 2 0-15,0 23 8 0,1-24-8 0,0 22-8 16,4 0 11-16,0-1-5 0,0 2 0 15,0-4-23-15,1-1 2 0,-3-18-29 0,2 17-6 16,0-19 0-16,0 19-8 0,-2-24 1 0,2 5 4 16,5 16-29-16,-5-20 15 0,3-3-28 0,-1 1-4 15,-1-4 0-15,3 1-27 0,0-5-11 16,2-1-3-16,-3-6-39 0,1-2-23 0,2-7-23 16,-2-7-31-16,1-7-40 0,-4-12-27 0,-1-6-31 15,4-6 29-15,-6-8-23 0,1-6-13 0,2-8-47 16,-10-7-30-16,0 0-413 0,21-10-272 0</inkml:trace>
  <inkml:trace contextRef="#ctx0" brushRef="#br0" timeOffset="197906.11">18278 15126 112 0,'-26'3'532'16,"4"0"-168"-16,3-2-87 0,0 0-49 0,2 1-77 15,1 0 2-15,16-2-46 0,-26 3 4 0,26-3-37 16,-19 4 5-16,19-4-32 0,0 0 6 15,-22 2-39-15,22-2 31 0,0 0-28 16,-9 6 17-16,9-6-19 0,0 0 24 0,11 6-28 0,-11-6 23 16,26 7-39-16,-4-3 7 0,6-4 6 0,4 2 30 15,10-2-37-15,7-3 32 0,12-3-37 16,7-2 32-16,6-6-34 0,8 0 30 0,6-5-52 16,30-9 57-16,3-1-31 0,3-2 26 0,4-3-21 15,7-2 20-15,5 1-27 0,3-1-5 0,0-2 11 16,-3 3 0-16,2 0 34 0,-4 1-38 0,-1-2 0 15,-5 4 32-15,-6 1-30 0,-1 1 48 16,-6 3-23-16,-5-1 33 0,-2 1-28 0,-24 7 28 16,0 1-42-16,-1 0 34 0,-5 2-36 0,-4 0 31 15,-1 3-22-15,-4 2 22 0,-6-1-15 16,-1 0 36-16,-4 2 4 0,0 2-6 0,-5-3-9 16,-10 6-16-16,-2-1 1 0,-2 0-4 0,-3 3-6 15,-3-1-13-15,-9 0 2 0,-5 3-4 0,-5-1-8 16,0 0-5-16,-18 3-1 0,22-1-10 0,-22 1-17 15,0 0-31-15,0 0-21 0,0 0-22 0,0 0-23 16,-10 4-37-16,-3 1-49 0,-9 1-67 16,-1-2-51-16,-1 3-333 0,-7-2-190 0</inkml:trace>
  <inkml:trace contextRef="#ctx0" brushRef="#br0" timeOffset="203664.13">19141 14887 122 0,'0'0'150'0,"0"0"-13"0,0 0-51 16,0 0 28-16,0 0 11 0,0 0-4 0,0 0-32 15,11 5-12-15,-11-5-19 0,0 0-5 0,0 0-14 16,0 0-2-16,0 0-7 0,0 0 12 0,0 0 10 16,0 0-2-16,0 0 17 0,11-5-21 0,-11 5 8 15,0 0-11-15,0 0 9 0,8-12-17 0,-8 12 2 16,4-9-10-16,-4 9 22 0,2-12 0 0,-2 12-1 15,4-14-9-15,-4 14-5 0,4-16-8 16,-4 16-12-16,4-19 6 0,-2 9 0 0,2-2-6 16,-1 1-1-16,2 0-1 0,-3 0-1 15,3 0-1-15,1 1-11 0,-3-2 6 0,3 3 5 16,0-2-4-16,0 1-1 0,-2 0 1 0,2 0-1 16,1 1 1-16,-2 1-12 0,3-1 13 0,-2 1-3 15,-1 1-2-15,2-3 1 0,-7 10-1 0,11-9 0 16,-11 9-26-16,10-12 30 0,-10 12-4 0,9-12 2 15,-9 12-2-15,10-8 2 0,-10 8-2 16,9-9 2-16,-9 9-10 0,9-8 9 0,-9 8 0 16,8-7-4-16,-8 7 2 0,10-5 2 0,-10 5-2 15,9-5 1-15,-9 5-10 0,0 0 10 16,14-7 2-16,-14 7-5 0,0 0 12 0,14-2-9 16,-14 2-2-16,0 0 2 0,13-6-12 0,-13 6 11 15,0 0 10-15,15-2-13 0,-15 2 0 0,0 0 2 16,16-4-1-16,-16 4-2 0,0 0-6 0,16-6 12 15,-16 6 1-15,13-8-5 0,-13 8 3 0,13-11-1 16,-5 6 1-16,-1-2 0 0,1 0-10 16,-2-3 12-16,3 1-1 0,0-1 0 0,0 0-1 15,-4 0 3-15,3 2-2 0,-2-2 2 0,2 2-11 16,-2-2 21-16,-2 3-11 0,-4 7 4 0,9-12-4 16,-9 12 6-16,10-10-8 0,-10 10 8 15,8-12-19-15,-8 12 23 0,5-8-15 0,-5 8 7 16,7-9-7-16,-7 9 8 0,7-8-9 0,-7 8 9 15,10-10-20-15,-10 10 25 0,9-11-13 0,-9 11 7 16,14-13-7-16,-7 6 9 0,-1-2-35 0,1 4 40 16,0-3-23-16,2 1 25 0,-1 0-15 15,0 0 8-15,-1 0-8 0,-7 7 9 0,12-9-13 16,-12 9 11-16,10-9-19 0,-10 9 24 0,8-7-8 16,-8 7-1-16,0 0-10 0,10-9 13 0,-10 9-11 15,0 0 15-15,0 0-24 0,9-8 21 0,-9 8-12 16,0 0 0-16,0 0 5 0,0 0 5 0,10-5-10 15,-10 5 10-15,0 0-19 0,0 0 25 16,0 0-16-16,18-3 11 0,-18 3-10 0,0 0 11 16,0 0-10-16,20 2-7 0,-20-2 9 15,0 0 16-15,16 2-12 0,-16-2 7 0,0 0-15 16,16 2 7-16,-16-2-4 0,0 0 2 0,18-2-2 16,-18 2 14-16,0 0-15 0,19-5 9 0,-19 5-8 15,13-7 9-15,-13 7-10 0,18-11-8 0,-10 4 20 16,-1 0-8-16,5-2 0 0,-3-1 4 0,0 1-6 15,2-1-9-15,-3 2 17 0,0-1-11 16,-1 2 11-16,1-1-2 0,0 1-1 0,-2-1 0 0,-1 1-2 16,-5 7 8-16,14-12-9 0,-14 12-12 15,10-11 16-15,-10 11-4 0,13-11 5 16,-13 11-5-16,10-10-1 0,-10 10 2 0,12-11-1 16,-12 11-11-16,14-13 4 0,-6 6 11 0,-1 0-4 15,3 1 2-15,-2-2-1 0,2 0 2 0,2 0-4 16,-3 2-9-16,0-3 10 0,1 3 2 0,-1-2 0 15,-1 2 0-15,-1 1-1 0,-7 5 0 0,14-10-1 16,-14 10-12-16,12-9 20 0,-12 9-7 0,10-5-2 16,-10 5 2-16,8-7-3 0,-8 7 5 0,7-8-4 15,-7 8-8-15,8-5 11 0,-8 5 4 16,9-9-9-16,-9 9 8 0,8-8 0 0,-8 8-2 16,9-9 2-16,-9 9-13 0,11-12 13 15,-11 12-1-15,10-10 16 0,-10 10-22 0,12-11 1 16,-12 11 15-16,12-13-22 0,-12 13-5 0,12-8 10 15,-12 8 4-15,9-8 13 0,-9 8-18 0,9-8 19 16,-9 8-20-16,8-5 18 0,-8 5-23 0,7-7 27 16,-7 7-17-16,7-9 11 0,-7 9-18 0,10-12 19 15,-10 12-22-15,9-12 22 0,-9 12-28 16,10-15 35-16,-2 8-29 0,-2-2 20 0,-1 2-21 16,3-2 19-16,-3 1-17 0,4-1 23 0,-3 2-35 15,-6 7 44-15,13-13-34 0,-13 13 21 0,10-12-22 16,-10 12 23-16,11-10-24 0,-11 10 25 0,9-10-35 15,-9 10 39-15,10-8-27 0,-10 8 22 16,7-8-21-16,-7 8 22 0,7-7-17 0,-7 7 15 16,9-10-33-16,-9 10 36 0,10-8-19 0,-10 8 15 15,9-9-20-15,-9 9 22 0,10-10-24 0,-10 10 24 16,13-9-33-16,-13 9 38 0,11-12-26 16,-11 12 22-16,16-9-21 0,-16 9 21 0,11-11 0 15,-2 7-5-15,-9 4-6 0,15-12 8 0,-15 12 2 16,16-12-7-16,-9 6-15 0,1 1 15 0,-8 5-21 15,16-11 27-15,-16 11-38 0,12-10 41 16,-12 10-28-16,13-11 24 0,-13 11-21 0,15-8 27 0,-15 8-26 16,13-8 26-16,-13 8-37 0,14-11 37 0,-14 11-29 15,14-8 30-15,-14 8-27 0,13-12 25 16,-13 12-22-16,18-12 21 0,-18 12-34 16,15-9 36-16,-15 9-30 0,17-11 31 0,-9 6-28 15,-8 5 25-15,16-11-25 0,-16 11 33 0,16-10-44 16,-8 3 42-16,-8 7-36 0,16-10 33 0,-16 10-29 15,16-12 28-15,-8 4-26 0,0 2 30 0,1-1-51 16,0 0 17-16,0-2 9 0,1 0 35 0,1-2-32 16,-2 0 28-16,4-1-34 0,-2-3 29 0,1 3-39 15,1-5 36-15,0 3-21 0,-1-3 38 0,1 1-38 16,0-4 40-16,0 4-37 0,-2 0 33 0,1 0-20 16,-1 1 4-16,-1 0-26 15,3-2 31-15,-4 3-55 0,3 0 60 0,0 0-34 16,-1-1 31-16,1 0-36 0,0 2 35 0,-1-4-37 15,5 2 31-15,-2-1-32 0,4-3 36 0,1 0-37 16,0-1 35-16,4 1-3 0,1-3-4 0,-2-1 3 16,4 2-5-16,2-3-13 0,-1 2 12 0,-1 1-41 15,1 1 48-15,0 1-38 0,-3 0 37 0,-2 4-34 16,-4 1 27-16,-1 4-25 0,-1-2 32 0,-3 5-34 16,0-1 38-16,-2-1-36 0,1 1 34 0,-3 3-35 15,1-2 35-15,1 3-35 0,0-4 29 16,0 2-36-16,3-2 23 0,-1 3-46 0,1-2-4 15,-1-1-49-15,2 2-46 0,-1-2-33 16,0 1-44-16,-1-1-32 0,-1-1-251 0,-1 4 21 16</inkml:trace>
  <inkml:trace contextRef="#ctx0" brushRef="#br0" timeOffset="206251.14">19222 14795 90 0,'0'0'132'0,"0"0"5"15,0 0-46-15,0 0-9 0,0 0-36 0,0 0 13 16,0 0-30-16,0 0 62 0,0 0-1 16,0 0 3-16,0 0-21 0,0 0-10 0,0 0-15 15,0 0-3-15,0 0-3 0,4-9-4 0,-4 9 8 16,0 0 10-16,2-14-1 0,-2 14 1 0,5-13-6 15,-5 13-13-15,2-13 2 0,-2 13-24 16,2-19 18-16,-2 19-14 0,0-19 3 0,0 8-9 16,0 0 8-16,0-1-14 0,0-3 11 0,-1 0-16 0,0-3 15 15,-1-1-9-15,0-1-1 0,-2-4 2 16,3 2-1-16,0 1 6 0,-1 1 1 16,2-4 11-16,0 5-4 0,0-1 10 0,0 0-4 15,2 3 3-15,-1-1-5 0,0 0 2 0,3 2-6 16,-3 1 7-16,0 4-9 0,1-3-7 0,0 5-3 15,-2-1 1-15,3 0-12 0,-2 1 11 0,-1 9-6 16,5-19 1-16,-2 9 3 0,-1 1-6 0,2-1 0 16,0 0 3-16,5-2-3 0,-3-1 1 0,1 1-8 15,-1 0 11-15,4-4 0 0,2 1-2 16,-2 0 0-16,3-1 1 0,-2 3 4 0,3-1 1 16,-3-1-9-16,0 2 7 0,1 3 0 15,-3 0-2-15,-2 2-1 0,1 3 1 0,-8 5-2 16,10-12-1-16,-10 12-7 0,8-9 10 0,-8 9-1 15,6-8 1-15,-6 8 2 0,0 0 0 0,10-9 2 16,-10 9 1-16,0 0-10 0,0 0 12 0,7-7-4 16,-7 7-1-16,0 0 7 0,6-7-13 0,-6 7 9 15,0 0-7-15,9-11 2 0,-9 11-6 0,10-10 4 16,-10 10-7-16,11-14 4 0,-5 6 0 0,-1 2 0 16,4-2 0-16,-4 0-12 15,3 0 15-15,-2 3-2 0,-6 5-1 0,10-12 2 16,-10 12-2-16,11-13 2 0,-11 13-2 0,9-11 2 15,-9 11 2-15,8-10-3 0,-8 10 0 0,11-12-1 16,-11 12 1-16,11-16-1 0,-5 10-10 0,2-1 15 16,-1-6-4-16,2 4 2 0,-1-3-3 0,1-2 3 15,2 0 13-15,-1 1-13 0,0-4 7 0,-1 2-4 16,0 1 20-16,-3 2-16 0,1 0 30 0,-1 2-15 16,-2 2 7-16,1 0-34 0,-5 8 47 15,6-16-24-15,-6 16 28 0,4-12-10 0,-4 12-9 16,4-13-6-16,-4 13-8 0,0-9 2 0,0 9-29 15,0-11 26-15,0 11-4 0,-1-13-3 16,1 13 2-16,-3-14-4 0,3 14-1 0,-4-15-1 16,4 15 1-16,-3-14-1 0,3 14 1 0,-8-17-9 15,8 17 12-15,-5-16-1 0,5 16 7 0,-6-16-2 16,6 16-4-16,-7-14 1 0,7 14-4 0,-7-15 1 16,7 15-12-16,-7-15 9 0,7 15 0 0,-4-16-30 15,4 16 36-15,-4-18-33 0,4 18 38 0,-1-20-37 16,0 10 34-16,1-1-54 0,0 0 63 15,1-1-34-15,-1 0 32 0,3-1-35 0,-2 1 34 16,2 0-34-16,-1 1 27 0,1 0-29 0,1-1 37 16,-1 0-33-16,1 1 33 0,0 0-33 0,0 1 32 15,0-1-33-15,0-1 26 0,-2 4-29 16,3-4 38-16,0 1-39 0,0 1 40 0,-1 0-36 16,1-2 34-16,1 3-33 0,0-2 23 0,-1-1-21 15,1 1 28-15,1 1-35 0,-1 0 39 0,-2 1-33 16,2 1 33-16,1-2-33 0,-2 1 30 15,1 1-31-15,-2-1 30 0,-4 9-22 0,10-12 25 16,-10 12-35-16,7-13 34 0,-7 13-33 0,7-13 32 16,-7 13-32-16,8-13 21 0,-8 13-23 0,6-12 44 15,-6 12-40-15,5-12 33 0,-5 12-36 0,7-13 34 16,-7 13-34-16,5-16 34 0,-5 16-39 0,5-16 40 16,-2 7-41-16,2-2 43 0,-3 1-35 15,1 1 32-15,1-2-1 0,0-1-5 0,-2 1-1 16,2 0-11-16,-1-1 8 0,0-1-1 0,2 4 0 15,-1-2 1-15,-3 1-3 0,2-1-1 0,-3 11 0 16,5-16 6-16,-5 16-18 0,5-15 8 16,-5 15 5-16,6-16-2 0,-6 16 0 0,6-15-3 15,-2 8 1-15,-4 7 0 0,6-17 1 0,-6 17-37 16,6-17 44-16,-6 17-32 0,8-15 34 0,-8 15-32 16,8-16 35-16,-8 16-27 0,6-12 27 0,-6 12-37 15,5-12 39-15,-5 12-39 0,5-10 42 0,-5 10-36 16,4-8 36-16,-4 8-36 0,0 0 26 0,5-9-23 15,-5 9 34-15,0 0-41 0,7-10 43 16,-7 10-37-16,0 0 34 0,6-10-34 0,-6 10 23 16,7-12-22-16,-7 12 31 0,11-12-32 15,-1 3 35-15,-1-4-35 0,3 1 35 0,0-2-29 16,1-1 27-16,1-1-34 0,-2-1 40 0,2 0-36 16,-4 0 29-16,-1 1-34 0,1 0 34 0,-1-1-33 15,-2 5 33-15,-2-2-34 0,-1 5 39 0,-2-2-40 16,3 3 41-16,-5 8-41 0,4-15 45 0,-4 15-37 15,3-11 35-15,-3 11-38 0,2-12 29 0,-2 12-29 16,0 0 33-16,5-11-39 0,-5 11 42 16,0 0-37-16,3-10 35 0,-3 10-37 0,4-8 14 0,-4 8-10 15,4-13 31-15,-4 13-32 16,6-13 37-16,-6 13-38 0,6-15 37 0,-6 15-39 0,4-16 39 16,0 7-40-16,-3 0 40 0,2-1-45 15,-2-2 43-15,2 3-43 0,-1-1 46 0,-2 10-40 16,3-18 40-16,-3 18-6 0,2-20-4 0,-2 20-3 15,3-18-10-15,-1 9 9 0,0-3-9 0,-1-1 7 16,1 1-3-16,2 0 1 0,-1-5 2 0,1 1-4 16,0-1 0-16,0 1-7 0,0 2 8 0,0-2-2 15,-1 4 12-15,-1 0 9 0,2-1 0 0,-2 3-4 16,-1 0-4-16,0 1 5 0,-1 9-47 16,4-18 43-16,-4 18-41 0,1-16 42 15,-1 16-30-15,2-16 29 0,-2 16-32 0,2-13 32 16,-2 13-32-16,1-16 29 0,-1 16-24 0,0-13 22 15,0 13-26-15,0-17 32 0,0 17-32 0,0-21 32 16,0 10-35-16,1-3 34 0,-1 2-29 0,2 0 29 16,-2-5-41-16,0 5 43 0,1-1-34 0,-2-3 34 15,1 3-34-15,0-2 31 0,0 0-32 0,0 3 26 16,-2-3-21-16,2 1 22 0,-1 2-26 0,1-2 31 16,0 0-34-16,0 1 34 0,0 0-38 0,0 0 36 15,0-1-38-15,1 0 43 0,1 1-51 16,-1-4 44-16,0 0-39 0,2 1 36 0,-2-1-7 15,3-3 0-15,-3 3 1 0,3 0-9 16,-2-1 8-16,0 2-4 0,1 0 5 0,-1 0-16 16,2 4 15-16,-3-2 43 0,2 3-50 0,-1-2-1 15,0 2 1-15,0 3-8 0,-2 8 12 0,3-17-5 16,-3 17 4-16,2-15 8 0,-2 15-7 0,4-9-1 16,-4 9-3-16,0 0-23 0,3-12-27 0,-3 12 3 15,0 0-19-15,0 0-35 0,7-7-43 0,-7 7-15 16,0 0-62-16,0 0-16 0,14 7-280 15,-14-7-4-15</inkml:trace>
  <inkml:trace contextRef="#ctx0" brushRef="#br0" timeOffset="208842.12">22134 12105 171 0,'0'0'393'0,"0"0"-117"0,0 0-67 0,0 0-40 15,0 0-36-15,0 0-24 0,0 0-18 0,0 0-21 16,0 0 5-16,0 0-3 0,0 0 4 0,0 0-12 16,4 11-7-16,-4-11-3 0,-5 10-8 0,5-10-5 15,-10 17-5-15,3-6-17 0,-2 0 10 16,-2 4-1-16,-2-2-5 0,0 3 3 0,0 4-4 15,-6 1-1-15,0 1-1 0,-1 2-14 0,-2-2 8 16,-2 3 21-16,-1 0-31 0,2 2 22 0,-1-2-27 16,-1 1 27-16,2-2-32 0,-2-1 13 0,5 2-13 15,-2-3 23-15,2 0-7 0,3-2-21 16,2-4 20-16,2-1-24 0,0 2-7 0,2-5-62 16,2 1-75-16,1-3-35 0,-1-3-69 0,9-7-241 15,-11 11 31-15</inkml:trace>
  <inkml:trace contextRef="#ctx0" brushRef="#br0" timeOffset="210967.11">20619 10447 425 0,'2'-14'410'16,"2"3"-115"-16,0-1-62 0,-2 1-55 0,0-2-31 16,0 3-13-16,-2 10 7 0,0-18-15 0,0 18-31 15,0-12 29-15,0 12-65 0,-4-13 21 16,4 13-48-16,-10-7 22 0,10 7-40 0,0 0-3 16,-22 0-12-16,11 6 11 0,-2 1-1 0,-1 1-5 15,4 2 1-15,-2-1-2 0,2 1-3 0,1 1 2 16,3 0-1-16,2-3-11 0,4-8 21 0,-4 16-13 15,4-16-30-15,3 13 38 0,-3-13-27 0,10 12 27 16,-10-12-25-16,19 4 9 0,-19-4-21 16,26 0 43-16,-10-2-24 0,1 0 25 0,-2-1-52 15,-2 1 56-15,-13 2-25 0,24-3 15 16,-24 3-17-16,18-4 29 0,-18 4-31 0,0 0 30 0,18 5-29 16,-18-5 26-16,14 9-27 0,-8-1 18 15,2 2-15-15,0 5 27 0,-1 4-30 0,1 2 25 16,1 0-24-16,1 9 25 0,1 1-25 0,0 0 15 15,2 1-14-15,0 1 27 0,1-3-29 0,-2 2 26 16,4-1-5-16,-2-2-1 0,0 0-2 0,-3-4-2 16,0-2-9-16,-1-4 38 0,-3 2-41 15,0-5 1-15,-3 1 0 0,-3-5 1 0,0-3 3 16,-2 1 2-16,1-10-9 0,-4 15 13 0,-4-7 9 16,1-2-2-16,7-6-1 0,-19 3 2 0,19-3 33 15,-28-5-36-15,11-2-6 0,0-3 11 0,0-4-3 16,2-3-5-16,4-1-1 0,-1-3-27 0,5-4 28 15,3-1-32-15,1-1 20 0,6-2-42 16,3-6 19-16,3-2-27 0,5 0-20 0,0 2-9 16,4-2-20-16,4 3 6 0,2-7-24 0,-2 9 29 15,0-1-27-15,1 1 33 0,-3 1-4 16,-1 2 39-16,2 4-4 0,-6-1 43 0,0 1 10 16,-2 6 54-16,-4 2 23 0,1 3 22 0,-2 0 27 15,-3 4 15-15,0 2-4 0,-5 8-17 0,8-14-23 16,-8 14-28-16,6-10-9 0,-6 10-3 0,0 0-20 15,0 0-2-15,0 0 20 0,0 0-38 0,13 9 26 16,-13-9-34-16,7 21-11 0,-5-9 11 0,4 4-2 16,-2-1-2-16,1 2 1 0,-1-1 0 0,3-3-1 15,-2 3 0-15,2-3-8 16,0-1 9-16,-1-2-15 0,-1 0-8 0,2-4 31 16,-7-6 0-16,12 10-2 0,-12-10-3 0,0 0-8 15,15 3 10-15,-15-3 3 0,12-8 1 0,-4 1 5 16,-2-3 10-16,2 0 0 0,1-2 3 0,-3 1 3 15,2 1 41-15,-2-2-53 0,3 3 34 0,-4 1-48 16,2 0 46-16,-1-1-58 0,-6 9 38 0,14-8-44 16,-14 8 42-16,14-2-47 0,-14 2 4 0,17 1-7 15,-17-1 12-15,17 9-7 0,-9-2-8 0,-1 3-26 16,-1-2-43-16,-2 1-44 0,1 5-80 16,-3-4-42-16,-2-10-64 0,-2 17-195 15,0-5 4-15</inkml:trace>
  <inkml:trace contextRef="#ctx0" brushRef="#br0" timeOffset="211190.12">20989 10151 548 0,'-14'-4'359'0,"-1"-1"-94"0,15 5-53 0,-28 0-53 0,12 5-41 16,1 0-10-16,-3 5-17 0,4 4-10 0,1 3-8 15,2 0-15-15,1 12-8 0,3 0-18 16,2 5 4-16,4 3-28 0,3 0 29 0,2 1-29 16,5-1 9-16,3 0-7 0,2-3 1 0,5-1-12 15,1-3-2-15,7-4-43 0,1-4-50 0,4-4-43 16,1-4-99-16,3-7-275 0,1-7 14 0</inkml:trace>
  <inkml:trace contextRef="#ctx0" brushRef="#br0" timeOffset="211391.11">21485 10082 178 0,'-1'-13'657'0,"-1"1"-160"0,0 2-165 0,2 10-46 15,-4-16-98-15,4 16-2 0,-1-8-72 16,1 8 5-16,0 0-58 0,0 0 15 0,9 3-43 16,-4 7 26-16,5 5-10 0,4 1-10 0,3 8-7 15,2 0-9-15,1 5 41 0,-1 3-50 16,2 2-11-16,-2 12 4 0,0 0 1 0,-10-2-45 15,-3 1-76-15,-4 1-100 0,-8 0-151 0,-7 10-311 16,-6-4-202-16</inkml:trace>
  <inkml:trace contextRef="#ctx0" brushRef="#br0" timeOffset="214719.12">18901 14766 117 0,'0'0'164'0,"0"0"-6"15,0 0 1-15,0 0 21 0,0 0-26 0,0 0-29 16,0 0 0-16,0 0-23 0,0 0-7 0,0 0-18 16,0 0 4-16,0 0-16 0,0 0 18 0,0 0-25 15,0 0 21-15,0 0-8 16,0 0-7-16,0 0-6 0,0 0-4 0,0 0-8 16,0 0-15-16,0 0 8 0,0 0-6 0,0 0-9 15,0 0 3-15,0 0-6 0,0 0-6 0,0 0-2 16,0 0-13-16,0 0 8 0,0 0-1 0,0 0 1 15,0 0 1-15,0 0-3 0,18 2 0 0,-18-2 0 16,0 0-14-16,0 0 17 0,13 5-1 0,-13-5-1 16,0 0-2-16,13 7 3 0,-13-7 0 0,0 0-3 15,15 7-10-15,-15-7 8 0,10 5 3 16,-10-5-1-16,12 8 0 0,-12-8-2 0,11 6 1 16,-11-6 1-16,13 8-4 0,-13-8-2 0,10 7 4 15,-10-7-1-15,14 8 2 0,-14-8-2 16,11 7-4-16,-11-7-5 0,12 5 11 0,-12-5-5 15,12 7 6-15,-12-7-1 0,10 6-4 0,-10-6 6 16,14 4-2-16,-14-4-6 0,12 3 10 0,-12-3-5 16,0 0 7-16,16 4 1 0,-16-4 1 0,0 0 2 15,18 2-4-15,-18-2-10 0,0 0 8 16,19 2-2-16,-19-2 6 0,0 0 0 0,19-2 0 16,-19 2 0-16,0 0-1 0,20-4-6 0,-20 4-6 15,16-5 18-15,-16 5 0 0,17-11-1 0,-8 5 5 16,0 1 6-16,-2-2-1 0,1 0-10 0,1 0 8 15,-1-2 2-15,-1 1-15 0,-2 1 17 16,4-1-5-16,-9 8-3 0,9-12-2 0,-9 12-5 16,8-12-3-16,-8 12-1 0,5-8-1 0,-5 8-11 15,8-7 1-15,-8 7-13 0,0 0-21 0,6-11 11 16,-6 11-49-16,0 0-26 0,5-8-60 16,-5 8-56-16,0 0-35 0,0 0-73 0,3-9-181 15,-3 9 29-15</inkml:trace>
  <inkml:trace contextRef="#ctx0" brushRef="#br0" timeOffset="-214002.62">19272 14625 213 0,'-3'-12'325'0,"3"12"-88"0,0 0-41 15,0 0-41-15,0-12 5 0,0 12-32 0,0 0-1 16,0 0-17-16,0 0-24 0,-1-9-5 0,1 9-18 15,0 0-13-15,0 0-8 0,0 0-8 0,0 0-6 16,0 0-1-16,0 0-17 0,0 0 8 0,0 0-2 16,0 0 2-16,0 0 13 0,0 0-6 0,0 0 0 15,0 0-8-15,0 0 10 0,0 0-4 16,6 7-1-16,-6-7-4 0,3 9 1 0,-3-9-5 16,2 12 1-16,-2-12-13 0,4 13 12 0,-4-13-4 15,4 17-2-15,-4-17 2 0,3 16 0 0,-3-16-3 16,2 16 2-16,1-7-8 0,-3-9 14 0,1 18-3 15,0-7-1-15,-1-11-2 0,0 19-1 16,3-9-4-16,-3-10 1 0,1 17-10 0,-1-17-1 16,0 18 14-16,1-7-1 0,-1-11-3 0,3 17 1 15,-3-17-2-15,1 17 1 0,-1-17-9 16,2 18 37-16,-2-18-33 0,0 18 25 0,0-18-34 16,1 16 41-16,-1-16-37 0,0 14 25 0,0-14-35 15,0 13 37-15,0-13-15 0,0 13 12 0,0-13-27 16,0 12 29-16,0-12-26 0,-1 14 28 0,1-14-31 15,-2 15 27-15,2-15-29 0,0 12 32 0,0-12-34 16,0 13 31-16,0-13-32 0,0 13 23 0,0-13-35 16,-1 12 45-16,1-12-31 0,0 11 30 0,0-11-30 15,0 10 28-15,0-10-30 0,1 12 30 16,-1-12-31-16,0 0 30 0,0 13-29 16,0-13 32-16,2 11-33 0,-2-11 30 0,1 10-31 15,-1-10 32-15,2 11-31 0,-2-11 30 0,4 10-30 16,-4-10 30-16,4 8-30 0,-4-8 31 0,8 11-30 15,-8-11 29-15,5 8-37 0,-5-8 30 0,6 9-20 16,-6-9 29-16,0 0-29 0,8 10 28 0,-8-10-31 16,0 0 8-16,9 9-2 0,-9-9 28 0,0 0-30 15,6 7 29-15,-6-7-31 0,0 0 30 0,0 0-31 16,9 8 20-16,-9-8-25 0,0 0 8 16,5 7-48-16,-5-7-33 0,0 0-32 15,8 10-48-15,-8-10-58 0,0 0-48 0,0 0-216 16,6 8 48-16</inkml:trace>
  <inkml:trace contextRef="#ctx0" brushRef="#br0" timeOffset="-213153.62">19315 14708 489 0,'0'0'371'0,"0"0"-102"16,-4-8-42-16,4 8-71 0,0 0-26 15,0 0-16-15,-3-10-16 0,3 10-14 0,0 0-17 16,0 0-12-16,0 0-12 0,-3-8-21 0,3 8 6 15,0 0-5-15,0 0-8 0,0 0 0 0,0 0-3 16,0 0 2-16,0 0-4 0,3 8-10 0,-3-8 14 16,2 11-3-16,-2-11 1 0,3 15 9 0,-1-6-8 15,0 3 0-15,-1-2 3 0,0 1-14 16,4 3 10-16,-4-2 0 0,2 4-1 0,-2 0 2 16,3 0 13-16,-1-1-20 0,-1 1-1 0,-2 1 1 15,4-1 22-15,-3 0-28 0,3 2 25 0,-2-3-24 16,0 3 25-16,2-2-26 0,-2 2 16 0,0-2-15 15,0 1 31-15,1-1-25 0,-1 0 17 16,1 1-29-16,-2-2 29 0,3-1-30 0,-1 3 22 16,-1-2-20-16,3 0 29 0,-4-3-31 0,3 2 2 15,-2-1-1-15,1 0 2 0,1 0 2 0,-2 0-6 16,-1-2 9-16,1 0-6 0,1 0 6 16,-2 0 0-16,-1-11 0 0,4 17-1 0,-4-17 0 15,5 14-4-15,-5-14 6 0,5 15-4 0,-5-15 7 16,3 10-1-16,-3-10-1 0,5 9 3 0,-5-9-2 15,4 9-4-15,-4-9-3 0,0 0 7 0,6 11-1 16,-6-11-2-16,0 0 2 0,8 8 5 0,-8-8-8 16,0 0-4-16,0 0 32 0,6 9-32 0,-6-9 25 15,0 0-31-15,0 0 20 0,0 0-47 16,5 7-25-16,-5-7-57 0,0 0-77 16,0 0-129-16,0 0-249 0,0 0-96 0</inkml:trace>
  <inkml:trace contextRef="#ctx0" brushRef="#br0" timeOffset="-211776.62">22496 12222 99 0,'1'-14'386'0,"0"-2"-130"0,1 0-58 0,-1 0-27 15,0 2-2-15,-1 0-19 16,0 0-8-16,0 5-5 0,0-3-18 0,0 2 7 0,0 10-38 16,-4-19 19-16,4 19-45 0,-6-13 15 15,6 13-38-15,-12-9 11 0,12 9-27 0,-19-3 23 16,19 3-41-16,-29 7 35 0,10 1-38 0,2 2 32 15,-1 2-35-15,0 0 27 0,2 3-32 0,0 0 28 16,4 1-32-16,0 0 19 0,1-3-23 0,4 1 33 16,1-3-30-16,2 2 28 0,1-4-28 0,3-9 26 15,2 16-26-15,-2-16 16 0,9 15-23 16,-9-15 35-16,16 9-31 0,-16-9 1 16,22 2 3-16,-22-2 2 0,28-6 1 0,-11-1-8 15,-3 1-1-15,1-1 16 0,-2 0 1 0,-2 0 31 16,0 0-26-16,-11 7 41 0,15-8-34 0,-15 8 18 15,11-8-26-15,-11 8 23 0,0 0-38 0,13-4 35 16,-13 4-33-16,0 0 32 0,14 7-33 0,-14-7 20 16,14 17-24-16,-7-5 31 0,4 4-30 0,-2 2 30 15,3-1-32-15,-1 5 31 0,1 2-31 0,0 1 30 16,-1-4-32-16,0 4 32 0,-2-2-36 16,-1 0 37-16,-2-2-33 0,1 1 31 0,-4-3-4 15,2-2-1-15,-3 0-2 0,-1-2-1 0,-1-1-11 16,-1-2 11-16,-1 0-4 0,-1-2 1 0,0 0 1 15,-1-2-37-15,4-8 43 0,-9 13 0 16,9-13-5-16,-11 8-8 0,11-8 7 0,0 0 2 16,-19 0-2-16,19 0 0 0,-18-7-1 0,10 0-31 15,0 0 26-15,-1-1-23 0,1-4 22 0,0 0-42 16,1 3 5-16,3-2-38 0,2-3-22 0,-2 4-45 16,4-4-39-16,3 3-13 0,-1-4-104 15,2-1-180-15,3 2 72 0</inkml:trace>
  <inkml:trace contextRef="#ctx0" brushRef="#br0" timeOffset="-211091.62">22440 12186 361 0,'0'0'358'0,"-7"-11"-111"0,7 11-54 0,-4-10-41 16,4 10-32-16,-2-11-32 0,2 11-24 0,1-16-2 15,0 4-19-15,2 0-10 0,1-2-4 16,1-1-6-16,1-2-6 0,-1 0-15 0,3-3 6 16,-3-1 0-16,2 0 3 0,-2-2 1 0,0 0 29 15,-2 1 9-15,1-2 4 0,-4 2 11 0,0-2-14 16,-1 6 33-16,-3 1-30 0,2 1 16 0,-6 1-35 16,-1 1 18-16,0 1-33 0,-5 5 24 0,1 0-40 15,-1 3 35-15,0 3-39 0,14 2 33 16,-32 4-35-16,12 3 30 0,3 3-5 0,-1 2-6 15,4 3-9-15,0 3 13 0,5 3-1 0,0 0-5 16,4 4-26-16,5 3 28 0,0 2-29 0,5 5 30 16,3 4-29-16,1 0 23 0,1 1-28 0,4-1 40 15,2 10-40-15,0 0 37 0,2 1-31 16,-5-11 29-16,1 2-31 0,0-2 21 0,-4 2 1 16,4-1 6-16,-2-1-12 0,-3-1 9 0,1 1-32 15,-3-3 34-15,1 2-31 0,-1-2 28 0,0-2-27 16,-2-1 33-16,-2-3-35 0,-1-4 28 15,2 0-35-15,-2-3 7 0,0 1-52 0,1-7-53 16,-2 0-59-16,0-5-71 0,-1-12-68 0,3 16-188 16,-3-16 25-16</inkml:trace>
  <inkml:trace contextRef="#ctx0" brushRef="#br0" timeOffset="-210582.61">22445 12704 688 0,'-7'-21'467'16,"0"4"-141"-16,0 0-62 0,2 2-85 15,-1-2-2-15,2 1-66 0,1-1 10 0,1 1-57 16,3-2 19-16,3-2-51 0,4-2 24 0,4-2-43 16,5-2 25-16,2-1-39 0,7 2 17 0,-1-1-43 15,4-3 3-15,7 0-50 0,-6 3 3 0,-1 1-3 16,-1 1-5-16,0 0 2 0,-1 2 2 0,-4 2 5 16,-2-1 15-16,-5 7 6 0,-2-2 15 0,-3 0 15 15,-1 3-1-15,-4 2 33 0,-1-3 14 0,-1 4 20 16,-1 0 17-16,-1 1-17 0,-2 9 36 15,3-17-49-15,-3 17 54 0,1-13-3 16,-1 13-19-16,0-12-12 0,0 12-14 0,0 0-8 16,2-9-17-16,-2 9 6 0,0 0-29 0,0 0 25 15,0 12-28-15,0-2 28 0,0 6-30 0,2 1 29 16,-2 3-38-16,2 3 39 0,0 1-34 0,0 1 33 16,-1 0-28-16,3-1 27 0,-1 0-25 0,-1-3 24 15,1-3-37-15,1-1 39 0,-1-3-33 0,0-3 34 16,0 0-31-16,-3-11 32 0,2 17-27 0,-2-17 33 15,4 9-38-15,-4-9 38 0,0 0-37 16,0 0 39-16,18-5-47 0,-8-2 49 0,1-7-30 16,1-1 35-16,2-2-34 0,2 1 27 0,2-3-27 15,1 0 34-15,-4 5-42 0,4-1 43 16,-3 3-38-16,0 1 34 0,1 1-39 0,-2 4 36 16,-1 0-42-16,0 4 34 0,-14 2-34 0,26-3 32 15,-26 3-34-15,25 5 38 0,-13 2-39 0,-1 0 38 16,1 3-39-16,-3 0 32 0,-1 1-50 0,0 3 22 15,-4 0-55-15,-1-2-34 0,-3 0-68 0,-2 2-68 16,-1-1-62-16,-5-1-244 0,-1 1-48 16</inkml:trace>
  <inkml:trace contextRef="#ctx0" brushRef="#br0" timeOffset="-210340.62">22831 12000 631 0,'-13'-16'417'0,"0"4"-92"16,0 4-81-16,1 1-69 0,-3 2-26 16,15 5-50-16,-26-2 4 0,26 2-36 0,-30 7 14 15,15 2-37-15,-2 5 19 0,6 3-47 0,-5 8 33 16,5 4-42-16,1 3 3 0,3 3-2 0,1 5-1 16,2-1-3-16,3 1 26 0,1 2-44 0,2-3 39 15,2 1-33-15,3-1 29 0,3-4-4 0,1-1-4 16,6-3-44-16,2-2 47 0,3-5-11 0,3-3 2 15,5-3-35-15,3-6-38 0,3-5-44 16,2-4-34-16,4-6-90 0,4-5-60 0,9-8-206 16,1-2 42-16</inkml:trace>
  <inkml:trace contextRef="#ctx0" brushRef="#br0" timeOffset="-210138.62">23421 11900 647 0,'-5'-11'541'0,"1"2"-138"15,4 9-109-15,-6-14-67 0,6 14-42 0,-4-11-45 16,4 11-20-16,0 0-30 0,0 0-21 0,0 0-12 16,0 0-11-16,14 13-10 0,-3 3-11 15,-2 1 0-15,3 4-47 0,0 7 45 16,0 3-36-16,-2 3 35 0,-2 2-39 0,-2 3 37 16,-6 2-37-16,-2 0 6 0,-5 2-50 0,-8 6-37 15,-4 2-75-15,-7-7-95 0,-6 1-404 0,0-6-200 16</inkml:trace>
  <inkml:trace contextRef="#ctx0" brushRef="#br0" timeOffset="-206690.61">21661 12625 261 0,'0'0'284'0,"0"0"-95"16,0 0-42-16,0 0-39 0,0 0-23 0,0 0-15 16,3-9-16-16,-3 9-9 0,0 0-9 0,0 0-6 15,6-8-6-15,-6 8-5 0,0 0-5 0,0 0-3 16,9-7-1-16,-9 7-2 0,0 0 4 0,0 0 6 15,0 0 13-15,7-8 1 0,-7 8 7 16,0 0-2-16,0 0 1 0,0 0-1 0,6-7 5 16,-6 7-15-16,0 0-7 0,6-6 4 0,-6 6-6 15,0 0-4-15,8-12 2 0,-8 12 4 0,8-6 3 16,-8 6 6-16,11-12-5 0,-11 12 13 0,10-8-11 16,-10 8 1-16,13-9 2 0,-13 9 6 15,12-10-11-15,-12 10 4 0,11-8-11 0,-11 8 10 16,10-9-5-16,-10 9-2 0,9-7 2 0,-9 7-2 15,9-10-3-15,-9 10-2 0,8-7-11 0,-8 7 2 16,10-9 6-16,-10 9-3 0,9-8 0 16,-9 8-1-16,9-10-2 0,-9 10-28 0,11-9 26 15,-11 9 7-15,11-10 0 0,-11 10 0 0,10-7 0 16,-10 7-1-16,10-8 4 0,-10 8 1 0,7-7-8 16,-7 7 42-16,0 0-36 0,6-7 38 0,-6 7-42 15,0 0 28-15,8-7-33 0,-8 7 28 0,0 0-41 16,9-9 37-16,-9 9-37 0,0 0 34 0,9-11-33 15,-9 11 50-15,5-7-55 0,-5 7 28 16,6-8-29-16,-6 8 30 0,9-10-33 16,-9 10 34-16,8-9-29 0,-8 9 29 0,6-11-27 15,-6 11 33-15,9-9-30 0,-9 9 29 0,8-9-22 16,-8 9 33-16,0 0-37 0,6-12 41 0,-6 12-43 16,5-8 38-16,-5 8-39 0,4-8 24 0,-4 8-24 15,5-9 22-15,-5 9-28 0,5-12 38 0,-5 12-39 16,8-9 37-16,-8 9-41 0,6-12 42 0,-6 12-34 15,8-14 31-15,-8 14-43 0,6-15 41 0,-6 15-33 16,9-12 59-16,-9 12-33 0,7-13 30 0,-7 13-35 16,5-11 31-16,-5 11-34 0,4-10 26 15,-4 10-27-15,5-12 29 0,-5 12-24 16,1-9 24-16,-1 9-29 0,5-10-17 0,-5 10 19 16,1-11 27-16,-1 11-29 0,4-12 22 0,-4 12-33 15,0-11 31-15,0 11-29 0,1-10 26 0,-1 10-30 16,2-14 27-16,-2 14-27 0,2-15 26 0,-2 15 3 15,0-11-8-15,0 11 7 0,2-12-4 0,-2 12-1 16,1-11-2-16,-1 11 3 0,-1-12 4 0,1 12 5 16,1-10-32-16,-1 10 23 0,-1-11 3 0,1 11-8 15,0 0 4-15,0-13-1 0,0 13-2 0,0 0-6 16,-2-15 3-16,2 15-4 0,0 0 1 16,-2-14-3-16,2 14 4 0,0 0-2 15,-3-12 0-15,3 12 0 0,0 0-4 0,0-14 4 16,0 14-1-16,0 0 2 0,-1-10-8 0,1 10 7 15,0 0-1-15,-3-8 2 0,3 8 0 0,0 0-6 16,0 0 4-16,0-14 7 0,0 14 0 0,0 0-4 16,0 0 8-16,-2-8 4 0,2 8-3 0,0 0-3 15,0 0 2-15,0 0-6 0,-3-9 5 0,3 9 0 16,0 0-1-16,0 0 37 0,0 0-48 0,-1-12 0 16,1 12 0-16,0 0 2 0,0 0-4 0,0 0 6 15,0 0 1-15,-1-10-1 0,1 10-3 16,0 0 7-16,0 0 0 0,0 0 2 0,0 0 0 15,0 0-1-15,0 0 0 0,-1-10 6 16,1 10-3-16,0 0-7 0,0 0 4 0,0 0-2 16,0 0 1-16,0 0-3 0,-2-9 1 0,2 9-6 15,0 0 5-15,0 0 1 0,0 0-6 0,0 0 3 16,0 0 5-16,-2-10-1 0,2 10 2 0,0 0-3 16,0 0-3-16,0 0 2 0,0 0 2 0,0 0-3 15,0 0-4-15,0 0 3 0,0 0 1 0,0 0-4 16,-3-8 0-16,3 8-7 0,0 0 6 0,0 0-2 15,0 0-3-15,0 0-16 0,0 0-21 16,0 0-38-16,0 0-41 0,0 0-25 0,0 0-25 16,0 0-39-16,0 0-50 0,0 0-37 0,0 0-424 15,0 0-248-15</inkml:trace>
  <inkml:trace contextRef="#ctx0" brushRef="#br0" timeOffset="-204761.62">20364 11201 71 0,'0'0'130'16,"9"-7"-11"-16,-9 7-55 0,0 0-23 0,0 0-5 15,0 0 3-15,0 0-4 0,14-2-9 0,-14 2-2 16,0 0 38-16,0 0 39 0,0 0 21 0,0 0-2 16,0 0 0-16,0 0-12 0,0 0-10 0,0 0-26 15,13-3 18-15,-13 3-40 0,0 0 7 16,0 0 11-16,0 0-5 0,0 0-20 16,3-13 7-16,-3 13-9 0,0 0-1 0,0 0-9 15,2-11-4-15,-2 11 14 0,0 0-2 0,2-8 0 16,-2 8-3-16,0 0-3 0,0 0-13 0,1-13 18 15,-1 13-31-15,0 0 22 0,0 0-1 0,0-10-2 16,0 10-8-16,0 0-8 0,0 0 8 0,0-12-4 16,0 12-2-16,0 0-6 0,0-12 8 0,0 12-3 15,0 0-4-15,1-14 1 0,-1 14 0 0,6-13 1 16,-6 13 8-16,4-14-8 0,-4 14-1 16,7-13 9-16,-7 13-8 0,6-14 0 15,-6 14-21-15,8-12 20 0,-2 4-21 0,-1 1 14 16,0-1-12-16,2 0 26 0,-1 1-21 0,-1-3 14 15,3 3-18-15,-2-2 20 0,1 1-23 0,-1 0 18 16,4 1-16-16,-3-3 25 0,-1 2-27 0,2 0 22 16,1 0-20-16,-2 0 19 0,0-1-21 0,-1 2 18 15,3-1-25-15,-9 8 44 0,13-13-36 0,-13 13 21 16,10-13-19-16,-10 13 1 0,10-9 1 0,-10 9 3 16,7-6-8-16,-7 6 1 0,0 0 13 15,7-9-2-15,-7 9 2 0,0 0 0 0,0 0 1 16,8-9-3-16,-8 9-8 0,0 0 11 0,0 0-2 15,0 0 4-15,9-6 18 0,-9 6-23 16,0 0-2-16,0 0 2 0,0 0-10 0,0 0 13 16,0 0-4-16,6-7 4 0,-6 7-1 0,0 0 2 15,0 0-4-15,0 0 1 0,0 0-9 0,0 0 11 16,0 0-3-16,0 0 1 0,0 0 0 0,0 0-1 16,0 0 17-16,0 0-22 0,-16 5 9 0,16-5-11 15,-18 12 23-15,5-8-28 0,2 4 23 16,-2 0-20-16,-1 0 22 0,-2 0-21 0,0 2 11 15,4-2-10-15,-2 1 24 0,3-1-31 0,-2 1 24 16,1 0-17-16,2-1 17 0,1-1-19 0,2 0 26 16,0 0-16-16,7-7 17 0,-10 11-14 0,10-11-2 15,-9 11 1-15,9-11 6 0,-4 10-8 16,4-10 1-16,0 0-7 0,-1 12 11 0,1-12 1 16,0 0 3-16,4 10-4 0,-4-10-1 0,0 0 0 15,10 7 17-15,-10-7-26 0,0 0 7 0,14 6 4 16,-14-6-4-16,0 0 0 0,24-2-20 15,-24 2 25-15,23-5-20 0,-23 5 23 0,21-8-35 16,-9 3 42-16,0 0-27 0,-3 0 22 0,-9 5-21 16,19-5-5-16,-19 5 11 0,13-7 24 0,-13 7-35 15,10-5 36-15,-10 5-29 0,0 0 29 0,0 0-30 16,13-5 26-16,-13 5-28 0,0 0 24 0,0 0-36 16,0 0 38-16,0 0-32 0,-13 5 32 15,13-5-29-15,-14 8 30 0,5-1-8 0,0-2 0 16,-1 1-29-16,0 0 31 0,1 2 1 15,-4-1-5-15,3 1-3 0,-2 3 9 0,0-4-10 16,0 3-1-16,-1-1 0 0,3 0-8 0,0-2 6 16,0 1 6-16,10-8-6 0,-15 12 3 0,15-12-2 15,-10 8-1-15,10-8 2 0,-10 5-11 0,10-5 13 16,0 0 2-16,-8 6-3 0,8-6-1 0,0 0 0 16,0 0-1-16,0 0 0 0,11-10-7 0,-11 10 2 15,11-9 8-15,-11 9-2 0,9-12 0 0,-9 12-2 16,8-8 1-16,-8 8-1 0,0 0 0 0,9-8-6 15,-9 8 6-15,0 0 2 16,0 0-4-16,0 0-26 0,0 0 33 0,0 0-2 16,0 0 1-16,0 0-34 0,-12 4 40 0,12-4 0 15,-11 11-5-15,4-4 7 0,0 1-9 0,0-2-3 16,0 3 3-16,0-2-3 0,0 0-7 0,0 1 2 16,3 1-48-16,-1-2-41 0,5-7-37 0,-9 15-90 15,9-15-10-15,-7 11-303 0,7-11-24 0</inkml:trace>
  <inkml:trace contextRef="#ctx0" brushRef="#br0" timeOffset="-195030.62">19283 14713 62 0,'0'0'157'0,"0"0"-22"15,0 0-44-15,0 0 7 0,0 0 39 16,0 0 5-16,0 0-26 0,0 0-17 16,0 0-8-16,4-8-12 0,-4 8-8 0,0 0-3 15,0 0 2-15,0 0-5 0,0 0 9 0,0 0-20 16,0 0 27-16,0 0-21 0,0 0 23 0,0 0-38 15,0 0 36-15,5-8-40 0,-5 8 33 0,0 0-34 16,0 0 31-16,0 0-36 0,0 0 32 0,0 0-23 16,0 0 7-16,0 0-9 0,0 0 1 0,0 0-5 15,0 0-3-15,0 0-7 0,0 0-7 0,0 0-8 16,4-8 0-16,-4 8-5 0,0 0 3 16,0 0-2-16,0 0 0 0,0 0-1 15,5-10-1-15,-5 10-4 0,0 0 5 0,0 0-7 16,0 0 6-16,7-5 1 0,-7 5-7 0,0 0 6 15,0 0 0-15,0 0-5 0,0 0 4 0,5-10-7 16,-5 10-10-16,0 0 21 0,0 0 2 0,0 0 6 16,0 0 6-16,0 0 3 0,0 0 7 0,0 0 12 15,5-7 3-15,-5 7-7 0,0 0-2 0,0 0-4 16,0 0-10-16,0 0-2 0,0 0-2 0,0 0-7 16,0 0 2-16,0 0-7 0,0 0-5 15,0 0 2-15,0 0-3 0,0 0 0 0,0 0-3 16,0 0-3-16,0 0 1 0,0 0 1 0,0 0-9 15,0 0 3-15,0 0 1 0,0 0 1 16,0 0-1-16,0 0 12 0,0 0-12 0,0 0 5 0,0 0-3 16,0 0-2-16,12 5 4 0,-12-5 1 0,0 0 0 15,0 0-2-15,8 8 0 0,-8-8 3 16,0 0 1-16,0 0-3 0,7 7-1 0,-7-7 4 16,0 0 2-16,0 0 1 0,0 0 0 0,0 0 0 15,6 6 3-15,-6-6 14 0,0 0-7 16,0 0-4-16,0 0-2 0,0 0-1 0,0 0-1 15,0 0-3-15,0-12-5 0,0 12 11 0,-1-12-9 16,1 12-7-16,-3-11 6 0,3 11 0 0,-1-10-2 16,1 10 2-16,0 0-6 0,-4-10 5 15,4 10 4-15,0 0 5 0,0 0-18 0,-1-12 2 16,1 12-1-16,0 0-4 0,0 0-1 0,0 0 1 16,0 0 4-16,0 0 3 0,0 0-1 0,0 0-2 15,0 0 8-15,0 0-2 0,0 0-1 0,4 13 1 16,-4-13 3-16,0 0-1 0,4 13 2 15,-4-13-7-15,0 0 6 0,4 13-1 0,-4-13 1 16,0 0-4-16,4 9-6 0,-4-9 11 0,0 0 5 16,0 0-2-16,4 11-3 0,-4-11 5 0,0 0 0 15,0 0-1-15,0 0-3 0,0 0-14 0,0 0-32 16,0 0-45-16,0 0-17 0,0 0-60 0,0 0-55 16,0 0-84-16,0 0-338 0,0 0-172 15</inkml:trace>
  <inkml:trace contextRef="#ctx0" brushRef="#br0" timeOffset="-193790.61">19333 14667 112 0,'0'0'383'0,"0"0"-99"0,-5-8-79 0,5 8 25 15,0 0-68-15,-4-9-4 0,4 9-47 0,0 0 53 16,-5-8-73-16,5 8 28 0,0 0-19 0,0 0-2 15,-4-9-21-15,4 9-7 0,0 0-13 16,0 0-18-16,0 0 1 0,0 0-11 0,-5-10-13 16,5 10 3-16,0 0-11 0,0 0 11 0,0 0-11 15,0 0-3-15,0 0 1 0,0 0-3 0,7 10-28 16,-7-10 9-16,8 12 24 0,-8-12 2 0,9 17-2 16,-4-9-3-16,2 1 0 0,-2-1-1 15,3 1-7-15,-3 0 7 0,1-2-6 0,1 1 6 16,-7-8-2-16,12 13 0 0,-12-13 0 0,9 9 1 15,-9-9-6-15,7 9 6 0,-7-9-4 16,0 0 15-16,7 7-2 0,-7-7 0 0,0 0-1 16,0 0 0-16,0 0-3 0,9-8 11 0,-9 8-8 15,0-11-11-15,0 11 17 0,-2-19-1 0,-1 11 4 16,3 8-2-16,-1-17-2 0,1 17 11 0,-4-16 9 16,4 16 0-16,-2-15-7 0,2 15 2 0,-2-10-9 15,2 10-2-15,0 0-4 0,-1-13-8 0,1 13 0 16,0 0 0-16,-1-11-7 0,1 11-5 0,0 0 3 15,0 0-6-15,0 0 7 0,0 0 0 0,0 0-2 16,0 0 2-16,0 0 0 16,0 0-1-16,0 0-5 0,0 0 2 0,0 0 6 15,6 7-1-15,-6-7 0 0,4 10-3 0,-4-10 3 16,1 10 0-16,-1-10-7 0,5 12 6 0,-5-12 5 16,1 10-6-16,-1-10-1 0,3 12 1 0,-3-12-3 15,4 10 1-15,-4-10-5 0,0 0-1 0,3 11 7 16,-3-11 4-16,0 0-1 0,0 0 3 0,2 10-3 15,-2-10 3-15,0 0-1 0,0 0 0 0,0 0-5 16,0 0 4-16,0 0-1 0,0 0 0 16,-4-10 0-16,4 10-3 0,0 0 3 0,-4-11 4 15,4 11-3-15,0 0-2 0,-5-12 7 16,5 12-6-16,0 0 0 0,-5-12 1 0,5 12 0 16,0 0-5-16,-4-10 9 0,4 10-13 0,0 0-6 15,-3-9 19-15,3 9 0 0,0 0-3 0,0 0 3 16,-4-11-4-16,4 11 4 0,0 0-1 0,0 0-2 15,-4-10 3-15,4 10 3 0,0 0 12 0,0 0 20 16,-3-9 1-16,3 9-6 0,0 0-2 0,0 0-8 16,0 0-5-16,-4-12 0 0,4 12-3 0,0 0-3 15,0 0-1-15,0 0-5 0,0 0-1 0,-2-8 0 16,2 8-7-16,0 0-3 0,0 0-1 16,0 0 0-16,0 0 3 0,0 0 0 15,0 0 0-15,9 13 10 0,-4-4 10 0,0 3 14 16,5 5-6-16,-2 3 6 0,0 1 5 0,4 8 0 15,0-1-3-15,-2 5-4 0,3 1-4 0,-2 0 5 16,2 5-11-16,1 1 6 0,0 0-15 0,2 8 1 16,0 2 24-16,0-1 19 0,-3-10-12 0,0 2 5 15,0-3-9-15,1 2-3 0,-2-6 2 0,0 0-18 16,-1-4-5-16,-1-1-5 0,-1-6 2 0,-1-1-4 16,-2-6-3-16,-1 1 12 0,-1-7-17 15,1 0 0-15,-5-10 1 0,6 16-1 0,-6-16 4 16,4 14-3-16,-4-14-1 0,4 11 11 0,-4-11-12 15,3 8-1-15,-3-8 2 0,0 0-3 16,4 9-2-16,-4-9 5 0,0 0-4 0,0 0-1 16,5 10-12-16,-5-10-35 0,0 0-44 0,0 0-53 15,0 0-60-15,0 0-25 0,0 0-60 0,0 0-56 16,0 0-40-16,0 0-341 0,0 0-252 0</inkml:trace>
  <inkml:trace contextRef="#ctx0" brushRef="#br0" timeOffset="-193380.61">19668 15582 560 0,'0'0'410'0,"-12"-6"-132"15,12 6-24-15,0 0-95 0,0 0 0 0,0 0-51 16,0 0 8-16,-11-5-48 0,11 5 14 0,0 0-46 16,0 0 24-16,0 0-44 0,0 0 20 0,0 0-31 15,18 5 27-15,-18-5-34 0,14 6 32 0,-14-6-39 16,19 6 32-16,-19-6-38 0,22 8 11 0,-22-8-45 16,23 7 30-16,-23-7-59 15,25 2 6-15,-25-2-12 0,27-2 11 0,-10-3 21 16,-3 1-1-16,1-3 13 0,-1-1 13 0,0-5 13 15,0 1 17-15,-1-1 42 0,-3-4-7 0,-1 1 41 16,0-1-11-16,-1 3 35 0,-3 2-16 0,-1 1 32 16,0-2 11-16,-2 5-28 0,-2 8-23 0,0-13-17 15,0 13-18-15,-1-12-2 0,1 12-18 0,0 0-6 16,0 0-4-16,-14-2 3 0,14 2-14 0,-17 10-1 16,8 1-45-16,-5 3-15 0,3 0-57 15,-3 4-45-15,0 0-85 0,-5 2-430 0,4-2-203 16</inkml:trace>
  <inkml:trace contextRef="#ctx0" brushRef="#br0" timeOffset="-192669.62">19796 16083 514 0,'-5'-10'446'0,"1"3"-153"16,4 7-23-16,-7-13-97 0,7 13 1 0,-7-12-55 16,7 12 11-16,0 0-44 0,-5-12 3 0,5 12-47 15,0 0 20-15,0 0-4 0,-7-7-20 0,7 7-34 16,0 0 27-16,0 0-32 0,5 16 18 0,-5-16-18 16,4 20 21-16,-1-5-28 0,-1-1 26 15,2 3-30-15,-3-1 31 0,2 0-32 0,-2-2 25 16,-1 1-24-16,0-1 36 0,0-2-38 0,0 0 28 15,0-2-28-15,0 0 21 0,0-10-20 16,-1 17 5-16,1-17 2 0,0 12 40 0,0-12 9 16,0 0 3-16,-2 12-19 0,2-12 5 0,0 0-16 15,0 0 6-15,0-17-16 0,3 5 14 0,0-8-16 16,1-4 12-16,2-2-12 0,2-3 12 0,2-3-2 16,0 5 5-16,-1 1-1 0,1 4-7 15,-1 5 8-15,-1 0-7 0,-2 3-6 0,1 4 2 16,-2 0-5-16,0 3 2 0,-5 7-3 0,11-10-8 15,-11 10 7-15,14-3 0 0,-14 3-1 0,17 3-1 16,-17-3-1-16,19 10-5 0,-10 1 8 0,1-2-10 16,1 7 4-16,-1-1-4 0,-1 1 10 0,0 1-13 15,-3 3-16-15,-1-3-40 0,-1 4-1 16,2-1-54-16,-2-3-56 0,-3 0-40 0,2-5-133 16,-2 0-192-16,3-1-42 0</inkml:trace>
  <inkml:trace contextRef="#ctx0" brushRef="#br0" timeOffset="-192496.61">20175 16063 635 0,'0'0'448'0,"3"-17"-115"15,-3 17-85-15,1-17-58 0,-1 17-33 0,1-16-32 16,-1 16-23-16,5-18-22 0,1 10-20 0,-1 0-18 16,2-1-5-16,3 0-24 15,2 2-18-15,2-1-34 0,0 3-47 0,0 1-42 16,-14 4-38-16,25-5-36 0,-25 5-18 0,20 0-258 15,-20 0 78-15</inkml:trace>
  <inkml:trace contextRef="#ctx0" brushRef="#br0" timeOffset="-192340.62">20311 16049 229 0,'-7'9'430'0,"-1"0"-131"0,1-1-65 16,1-1-28-16,6-7-59 0,-11 12-25 0,11-12 7 16,-10 10-36-16,10-10 18 0,-8 7-53 15,8-7 20-15,0 0-46 0,-5 8 26 0,5-8-51 16,0 0 38-16,0 0-48 0,0 0 36 0,13-3-39 15,-13 3 28-15,21-8-49 0,-9 4-4 16,1-4-67-16,4-1-32 0,-1-1-42 0,1-1-52 16,0-1-258-16,-1-2 68 0</inkml:trace>
  <inkml:trace contextRef="#ctx0" brushRef="#br0" timeOffset="-191981.61">20603 15732 345 0,'4'-8'522'0,"-4"8"-195"0,5-12-35 0,-5 12-112 15,4-12-5-15,-4 12-58 0,0 0 0 0,5-10-46 16,-5 10 19-16,0 0-47 0,0 0 20 0,0 0-41 16,0 0 22-16,0 0-31 0,-5 13 21 0,5-13-16 15,-4 21 2-15,2-10-2 0,0 1-6 16,-2 2-1-16,3 0-1 0,1-1-12 0,-1 1 9 16,1 0-5-16,1-1 1 0,-1-1 3 15,3-1-3-15,-1-1-24 0,-2-10 29 0,7 14-30 16,-7-14 31-16,10 9 1 0,-10-9-3 0,0 0-3 15,22-2 0-15,-22 2 2 0,20-9 1 0,-10 0-9 16,2-1 10-16,-2 0-1 0,0 1 5 0,2-4 8 16,-3 5 11-16,-3-1-2 0,3 3 29 0,-9 6-2 15,10-12-2-15,-10 12-19 0,9-8-10 0,-9 8-2 16,0 0-2-16,9-7-3 0,-9 7-5 0,0 0-5 16,8 8 0-16,-8-8 2 15,5 15-3-15,-4-5-8 0,0 4 5 0,1 3-2 16,-1 2-18-16,-1 4-34 0,-1 4-10 0,-2 1-63 15,-1 7-17-15,-2 1-71 0,-3 0-61 0,1-2-352 16,-2-1-155-16</inkml:trace>
  <inkml:trace contextRef="#ctx0" brushRef="#br0" timeOffset="-191677.62">19844 16646 176 0,'-23'5'590'0,"-2"-1"-232"16,0 2-39-16,5-4-86 0,2 1-36 0,5 0-16 15,13-3-20-15,-24 4-4 0,24-4-19 0,-18 3-33 16,18-3-39-16,0 0 4 0,0 0-15 0,0 0-9 16,17-11-5-16,6 4-2 0,10-5-8 0,5-2 2 15,15-3-10-15,2 0-6 0,3-1 1 16,4 0-6-16,-1 1 0 0,3 0-1 0,-3 2-9 15,-2 0 4-15,1 3-19 0,-5 0-35 16,-10 3-9-16,-6 2-56 0,-1 1 19 0,-12 2-54 0,-1 1-18 16,-8 0-18-16,-17 3-2 0,22-2-70 0,-22 2 76 15,0 0-57-15,0 0-3 0,0 0-100 16,-11 12 251-16</inkml:trace>
  <inkml:trace contextRef="#ctx0" brushRef="#br0" timeOffset="-191444.62">20069 16654 195 0,'-34'16'288'0,"-1"-1"-67"0,6-1-41 0,3-1-25 15,5-4-26-15,4 0-21 0,4-2 14 0,4-2 5 16,9-5-8-16,-8 7 5 0,8-7-7 0,0 0 25 16,0 0-23-16,20 2 23 0,-4-5-12 0,8-3 34 15,7-3-3-15,4-1-5 0,3-1-10 0,3-2-3 16,9-3-14-16,2 0-20 0,4-2-20 0,-1 2-10 16,0 0-22-16,2 1-6 0,-1 1-18 15,-3 2 1-15,-8 2-17 0,-3 1 2 16,-2 1-13-16,-3 1-6 0,-4 2-36 0,-5 0-39 15,-3 1-51-15,-4 0-42 0,-3 3 14 0,-18 1 7 16,23-4 22-16,-23 4-29 0,19-3 12 0,-19 3-27 16,0 0-68-16,16-5-86 0,-16 5-242 0,0 0-79 15</inkml:trace>
  <inkml:trace contextRef="#ctx0" brushRef="#br0" timeOffset="-189166.61">19338 14725 16 0,'0'0'245'0,"0"0"-54"0,0 0-65 16,0 0-27-16,0 0-22 0,0 0-15 0,0 0-12 15,-13 0-14-15,13 0-10 0,0 0-6 0,0 0-3 16,0 0-11-16,0 0-1 0,0 0 4 0,0 0 5 16,0 0 17-16,0 0 5 0,-5-8 16 0,5 8 15 15,0 0 5-15,0 0 2 16,0 0 0-16,5-9 11 0,-5 9-19 0,0 0 5 16,0 0-35-16,2-8 17 0,-2 8-21 0,0 0 21 15,0 0-22-15,0 0 20 0,2-11-20 0,-2 11 21 16,0 0-32-16,0 0 34 0,0 0-36 0,0 0 31 15,0 0-36-15,0 0 25 0,0-10-32 0,0 10 25 16,0 0-42-16,0 0 34 0,0 0-29 0,0 0 27 16,0 0-31-16,-12 4 29 0,12-4-32 0,0 0 43 15,-7 7-56-15,7-7 43 0,0 0-32 16,0 0 30-16,-6 8-28 0,6-8 28 0,0 0-30 16,0 0 7-16,0 0-2 0,0 0 32 15,0 0-33-15,0 0 29 0,0 0-29 0,0 0 31 0,0 0-35 16,19-2 25-16,-19 2-18 0,9-7 26 15,-9 7-32-15,7-10 33 0,-7 10-34 0,8-7 33 16,-8 7-32-16,0 0 25 0,8-10-21 0,-8 10 30 16,0 0-33-16,0 0 34 0,5-12-34 0,-5 12 32 15,0 0-35-15,0 0 24 0,0 0-20 0,0 0 30 16,0 0-34-16,-14 6 34 0,14-6-32 16,-12 10 29-16,7-2-30 0,-5 0 20 0,5-1-20 15,-1 0 31-15,-1 1-30 0,7-8 31 0,-8 12-38 16,8-12 37-16,-6 9-32 0,6-9 24 0,0 0-24 15,0 12 36-15,0-12-35 0,0 0 35 16,0 0-33-16,21 0 33 0,-21 0-41 0,17-10 39 16,-8 5-41-16,0-1 43 0,1-2-32 0,-2 3 32 15,1-2-34-15,-2 0 33 0,0 0-38 0,-7 7 46 16,9-12-46-16,-9 12 39 0,8-12-33 16,-8 12 32-16,4-10-35 0,-4 10 35 0,0 0-41 15,0 0 41-15,-3-11-39 0,3 11 38 0,0 0-34 16,0 0 34-16,0 0-34 0,-22 1 44 0,22-1-53 15,-11 7 40-15,11-7-35 0,-13 7 37 0,13-7-34 16,-14 10 34-16,14-10-34 0,-10 12 35 0,10-12-41 16,-8 9 39-16,8-9-31 0,-7 12 30 0,7-12-27 15,0 0 35-15,-2 10-42 0,2-10 37 16,0 0-40-16,0 0 39 0,8 11-33 16,-8-11 34-16,0 0-33 0,0 0 29 0,19-3-29 15,-19 3 28-15,11-5-19 0,-11 5 19 0,11-4-19 16,-11 4 33-16,7-8-36 0,-7 8 35 0,8-10-38 15,-8 10 24-15,4-10-22 0,-4 10 30 0,1-10-26 16,-1 10 25-16,-1-10-34 0,1 10 36 0,0 0-37 16,-10-9 24-16,10 9-23 0,0 0 33 0,-16-2-33 15,16 2 36-15,-18 5-37 0,18-5 33 0,-16 8-27 16,7-2 16-16,1 1-35 0,-1-2 50 16,2 2-37-16,0 1 33 0,2 1-33 15,1-1 34-15,4-8-36 0,-6 15 26 0,6-15-28 16,-3 14 40-16,3-14-35 0,2 13 32 0,-2-13-31 15,6 11 32-15,-6-11-39 0,10 5 40 0,-10-5-37 16,14 5 54-16,-14-5-54 0,0 0 36 0,22-3-34 16,-22 3 33-16,17-6-37 0,-17 6 37 0,15-11-37 15,-7 5 48-15,-3-2-44 0,-1 0 33 0,-2-2-34 16,2 0 35-16,-4 10-39 0,0-18 40 0,0 18-39 16,0-15 41-16,0 15-32 0,-4-14 29 15,4 14-32-15,-9-12 32 0,9 12-38 0,-10-8 38 16,10 8-38-16,0 0 40 0,-19-2-37 0,19 2 30 15,-15 2-27-15,15-2 34 0,-17 8-42 16,17-8 37-16,-17 14-30 0,17-14 31 0,-10 12-33 16,10-12 33-16,-8 14-34 0,8-14 43 0,-6 14-50 15,6-14 32-15,0 12-23 0,0-12 32 0,6 11-29 16,-6-11 32-16,9 10-36 0,-9-10 28 0,9 7-25 16,-9-7 30-16,0 0-29 0,17 3 34 15,-17-3-36-15,0 0 36 0,17-5-37 0,-17 5 26 16,12-9-22-16,-12 9 2 0,9-10-1 0,-9 10 36 15,5-15-31-15,-5 15 27 0,4-13-33 0,-4 13 23 16,0-13-25-16,0 13 31 0,-2-15-29 0,2 15 35 16,-3-9-34-16,3 9 30 0,-4-8-35 0,4 8 16 15,0 0-24-15,0 0 47 0,0 0-35 16,-20 0 38-16,20 0-41 0,-9 8 33 0,9-8-36 16,-11 12 26-16,11-12-29 0,-8 12 38 15,8-12-32-15,-4 15 28 0,4-15-27 0,-1 12 32 16,1-12-38-16,1 13 40 0,-1-13-41 0,4 10 38 15,-4-10-31-15,7 9 33 0,-7-9-38 0,0 0 40 16,13 5-39-16,-13-5 38 0,0 0-30 0,17-4 29 16,-17 4-29-16,9-5 28 0,-9 5-35 0,9-12 36 15,-9 12-38-15,6-13 38 0,-6 13-39 0,5-12 39 16,-5 12-34-16,1-11 35 0,-1 11-34 0,0 0 30 16,0-14-37-16,0 14 40 0,0 0-35 15,-8-8 32-15,8 8-32 0,0 0 32 16,0 0-35-16,-16 4 36 0,16-4-37 0,-8 8 35 15,8-8-32-15,-10 12 34 0,10-12-35 0,-6 12 36 16,6-12-35-16,-3 12 34 0,3-12-36 0,-2 10 33 16,2-10-30-16,2 12 32 0,-2-12-28 0,0 0 30 15,9 10-36-15,-9-10 27 0,0 0-22 0,14 3 36 16,-14-3-37-16,0 0 32 0,16-5-30 0,-16 5 33 16,12-11-30-16,-12 11 26 0,9-11-21 0,-9 11 28 15,7-12-27-15,-7 12 40 0,6-13-23 16,-6 13 19-16,4-8-4 0,-4 8-13 0,0 0 0 15,1-13-7-15,-1 13-17 0,0 0 19 16,0 0-21-16,0 0 22 0,-7-6-23 0,7 6 18 16,0 0-26-16,0 0 31 0,-13 8-22 0,13-8 21 15,0 0-22-15,-8 8 23 0,8-8-24 0,0 0 17 16,-9 8-21-16,9-8 29 0,0 0-24 0,0 0 23 16,-5 9-24-16,5-9 25 0,0 0-24 0,0 0 20 15,0 0-22-15,0 0 27 0,0 0-21 16,0 0 20-16,0 0-22 0,0 0 23 0,8-7-13 15,-8 7 10-15,0 0-24 0,6-8 26 0,-6 8-3 16,0 0-2-16,3-10-1 0,-3 10-1 0,0 0-7 16,0 0 5-16,0 0-10 0,2-9-22 0,-2 9 8 15,0 0-54-15,0 0-4 0,0 0-68 16,0 0-67-16,0 0-92 0,-11 6-216 0,11-6-3 16</inkml:trace>
  <inkml:trace contextRef="#ctx0" brushRef="#br0" timeOffset="-176356.61">2333 6320 58 0,'0'0'155'0,"-22"-1"-7"0,22 1-52 0,-22-2-12 16,22 2-11-16,-19 0 42 0,19 0-29 0,-23-1-8 16,23 1-13-16,-20-1-5 0,20 1-9 0,-19-3-4 15,19 3-14-15,-21-3 0 0,21 3-2 0,-15 0 0 16,15 0 13-16,-18-2-2 0,18 2 13 0,0 0 12 15,-23-5-4-15,23 5 4 0,-15-2-6 0,15 2 10 16,0 0 1-16,-21-5-1 0,21 5-5 0,0 0-6 16,-19-3-3-16,19 3-2 0,0 0-1 15,-15-5 15-15,15 5-35 0,0 0 29 16,-16-4-38-16,16 4-5 0,0 0-9 0,-10-5 39 16,10 5-43-16,0 0 43 0,0 0-48 0,0 0 26 15,-13-3-32-15,13 3 31 0,0 0-38 0,0 0 31 16,0 0-32-16,0 0 27 0,0 0-30 0,0 0 39 15,0 0-51-15,0 0 46 0,0 0-31 0,8-9 31 16,-8 9-34-16,22-6 32 0,-8 4-33 0,4-4 43 16,1 3-41-16,3-2 31 0,-1-1-32 0,1 2 33 15,2-1-31-15,1 1 32 0,-1-1-43 0,0 1 34 16,-1-1-18-16,3 2 34 0,-2-2-49 0,0 2 47 16,0 1-32-16,1-3 29 0,-1 3-30 15,2-3-4-15,-1 4 8 0,1-3 2 0,-1 1 1 16,1-1 2-16,-1 4-7 0,1-4-2 0,2 1 15 15,-2 1-6-15,0-1 2 0,1 0 4 0,0 3-2 16,-1-2 3-16,1-1-5 0,-1 0 3 16,1 2-3-16,0-2-20 0,0 1 28 0,0 0 29 15,-1 1-37-15,-1 0 22 0,3 0-26 0,-1-1 29 16,-2 1-37-16,2 0 48 0,-1 0-54 0,0-1 43 16,-1 1-38-16,2 0 35 0,0-1-34 0,-2 2 33 15,3-1-34-15,-1 1 35 0,0 0-39 0,1 0 28 16,0 0-23-16,-1 0 35 0,1-3-39 0,0 3 39 15,2 3-35-15,-1-6 39 0,-1 3-40 16,0 0 39-16,2 0-39 0,-2 0 39 0,0 0-39 16,0 0 38-16,0 0-39 0,0 0 37 0,0 0-40 15,0 0 38-15,2 0-38 0,-3 0 37 0,-1 0-38 16,3 0 32-16,-1 0-30 0,0 0 37 0,-2 0-46 16,3 0 42-16,-1 0-33 0,0 0 37 0,-1 0-38 15,1 0 40-15,0 0-40 0,0 0 38 0,2 0-35 16,-1 0 33-16,-1 0-38 0,1 0 39 0,1 0-39 15,-1 0 29-15,-2 0-31 0,1 0 42 0,0 0-41 16,-1 0 34-16,0 0-39 0,-3 3 46 16,2-3-39-16,-2 0 37 0,1 0-37 0,0 1 36 15,-6-1-34-15,4 2 34 0,-1-2-33 16,-2 1 32-16,2 0-38 0,-3-1 37 0,3 2-39 16,-4-1 33-16,2 0-28 0,-2 0 36 0,1 1-44 15,0 0 39-15,-1-1-32 0,3 1 37 0,-2 2-35 16,0-2 35-16,0-1-36 0,4 4 35 0,-1-3-34 15,1 0 34-15,0 2-36 0,0-2 32 0,-1 1-30 16,1 1 34-16,0-4-36 0,-1 4 30 0,-1-1-29 16,1 0 21-16,-1-1-27 0,-1 0 45 0,1 2-37 15,0-1 36-15,-3 0-35 0,1-1 33 0,1 1-2 16,0 0-3-16,1-1-4 0,2 2-3 16,-1 0-2-16,-3-3 6 0,0 2-9 0,3 1-6 15,0-3 2-15,-2 0 5 0,3 2-16 0,-4 0 16 16,6-3 3-16,-1 2-2 0,0-2-7 0,1 2 8 15,-1-1-3-15,0 0 0 0,1 1-1 0,1-1 0 16,-5-1-1-16,2 0 0 0,1 1 1 0,-3-1-1 16,0 0 1-16,1 0-8 0,-1-1 2 0,0 1 7 15,4-1-8-15,1-1 3 0,-2 1 8 16,0 0-3-16,2-1 5 0,-3 2-8 0,3-2 4 16,-1-1-10-16,-2 1 8 0,3 0 0 0,-2 1-1 15,0-3 2-15,1 2-2 0,-1 1-1 0,0 0-6 16,-2-2 3-16,0 1 6 0,1 1-3 0,-2-2-4 15,0 2 1-15,-1-2 6 0,2 3-1 16,-3-3 4-16,4 3-5 0,-1-1-1 0,0-2 2 16,2 0-1-16,-1 2 0 0,-3 0-6 0,1 1 4 15,2-5 1-15,-3 5 2 0,6-2-3 0,-7 2-5 16,0-1 9-16,-1-3-32 0,2 3 30 0,1 0-32 16,-3 1 44-16,0-1-32 0,-2-1 34 0,2 2-33 15,1 0 34-15,-2-2-36 0,2 1 38 0,-1 0-36 16,1 0 35-16,1-1-34 0,0 1 40 0,0 0-45 15,1-1 32-15,-1 1-26 0,1 0 39 0,-2-1-46 16,0 2 35-16,0 0-21 0,0-2 28 0,-1 2-31 16,1-3 35-16,-2 3-33 0,-17 0 32 0,36-2-2 15,-36 2-1-15,30-2-2 0,-30 2-1 16,31 0 2-16,-31 0-11 0,31-1 4 0,-31 1-2 16,30-4 4-16,-30 4-9 0,32 0 2 15,-15-2 8-15,1 2-3 0,0-1-2 0,1 1-26 16,0 0 31-16,-2-2-29 0,2 2 32 0,-3-2-28 15,-16 2 24-15,31-1-23 0,-31 1 30 0,32-1-20 16,-32 1 22-16,31-1-11 0,-31 1 16 0,29-2-24 16,-29 2 20-16,27-1-17 0,-27 1 25 0,25-3-22 15,-25 3 19-15,26-1-21 0,-26 1 22 0,25-3-17 16,-25 3 16-16,21 0-21 0,-21 0 13 0,23-2-18 16,-23 2 17-16,22-3-12 0,-22 3 13 15,20-3-18-15,-20 3 17 0,18-1-18 0,-18 1 12 16,19-5-7-16,-19 5 17 0,14 0-16 0,-14 0 15 15,0 0-16-15,22-2 19 0,-22 2-15 0,0 0 13 16,19-1-14-16,-19 1 10 0,0 0-7 0,16-4 11 16,-16 4-14-16,0 0 10 0,0 0-11 0,21-2 7 15,-21 2-4-15,0 0 9 0,0 0-13 0,16-3 12 16,-16 3-14-16,0 0 9 0,0 0-9 0,0 0 8 16,16 0-10-16,-16 0 4 0,0 0-6 0,0 0 10 15,0 0-12-15,0 0 10 0,0 0-13 0,0 0 10 16,16-3-11-16,-16 3-31 0,0 0-51 15,0 0-86-15,0 0-30 0,0 0-130 16,0 0-560-16,0 0-523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06:18.387"/>
    </inkml:context>
    <inkml:brush xml:id="br0">
      <inkml:brushProperty name="width" value="0.05292" units="cm"/>
      <inkml:brushProperty name="height" value="0.05292" units="cm"/>
      <inkml:brushProperty name="color" value="#FF0000"/>
    </inkml:brush>
  </inkml:definitions>
  <inkml:trace contextRef="#ctx0" brushRef="#br0">9528 2844 197 0,'0'0'278'0,"0"0"-52"0,0 0 0 15,0 0-24-15,-5 7-21 0,5-7-63 0,0 0-41 16,0 0 10-16,0 0 19 0,-2 11-6 0,2-11-16 16,0 0-1-16,0 0-13 0,0 0 5 15,0 0-18-15,9 7 9 0,-9-7-25 0,0 0 20 16,0 0-49-16,16 1 41 0,-16-1-24 0,0 0 25 15,19 0-40-15,-19 0 32 0,0 0-37 0,22-2 29 16,-22 2-35-16,17-6 28 0,-17 6-34 0,18-7 29 16,-9 2-33-16,-1-1 29 0,0-2-30 0,1-3 17 15,0 2-17-15,-1-5 27 0,-1-2-37 16,0-3 9-16,-1 0 6 0,-2-3 29 0,0-2-34 16,-3-1 35-16,0-1-33 0,-2-4 28 0,1 1-30 15,-5 0 33-15,4 2-31 0,-2 0 27 0,1-1-22 16,-2 4 29-16,1 1-30 0,3 0 32 0,-2 4-33 15,2 2 37-15,0-2-45 0,2 1 34 0,-2 2-43 16,4-1 42-16,0 1-37 0,1 0 37 0,3-1-35 16,-2 0 28-16,3-1-31 0,-1 0 4 0,3 1 0 15,-1-2 3-15,3 2-1 0,1-2 5 0,1-3 4 16,2 2 1-16,1-2 3 0,0 0 6 0,1 0 0 16,0 1 7-16,2 0-1 0,-1 1 5 15,-2 1 0-15,1 4 11 0,-5 1 6 0,3 2 3 16,-2-2-4-16,-6 4-4 0,1 2-8 0,-1 1-5 15,0 0-3-15,-9 7-5 0,11-9-2 0,-11 9-6 16,10-5 2-16,-10 5-4 0,0 0 1 0,0 0 1 16,15 5 1-16,-15-5 3 0,9 14 4 0,-3-2 5 15,-3 3 6-15,2 4 4 0,-1 3 6 0,-2 2 12 16,1 1 15-16,2 0 11 0,-2 2-17 0,-1-3 12 16,3 3-7-16,-5-1 6 0,3 2-7 0,-2-2-3 15,2 1-4-15,-2-1 3 0,0 3-11 0,-1-2 6 16,0 0-4-16,0 2-1 0,0-2-6 0,0 1 2 15,-1 1-1-15,1 0-2 0,-1 0-1 16,1-1 8-16,-3 0-26 0,3 1 2 0,0-1-3 16,0 1 0-16,-1-4 6 0,1 4-8 0,0-3 2 15,0-1-4-15,-2 0-2 0,4 0 2 0,-2-5-3 16,0-1 1-16,1 1 2 0,-1-1-2 16,3-2 0-16,-1-3 2 0,0 1 23 0,-1-3-29 15,1 0 31-15,1 1-26 0,0-4 15 0,-1 2-18 16,2-3 11-16,-4-8-14 0,9 15 21 0,-9-15-15 15,6 12 20-15,-6-12-14 0,12 12 5 0,-12-12-18 16,15 4 13-16,-15-4-17 0,22 0 15 0,-22 0-15 16,30-4-2-16,-8-2-4 0,1-2 7 0,5-2-5 15,2 1 7-15,-1-4-2 0,-1 4-2 16,1-3-3-16,1-1 2 0,-3 1 1 0,-7 4 1 16,2 0 1-16,-3 0-1 0,-5 2 0 0,0 0 1 15,-2 1 2-15,-12 5-2 0,15-5 2 0,-15 5 4 16,14-7-1-16,-14 7 4 0,0 0-4 0,16-5-4 15,-16 5 0-15,0 0-4 0,12-5-1 0,-12 5 16 16,0 0-13-16,0 0-2 0,0 0 0 0,13-3 0 16,-13 3-2-16,0 0 2 0,0 0-1 0,0 0 2 15,0 0 0-15,0 0 0 0,10-6-5 0,-10 6-24 16,0 0-53-16,0 0-100 0,0 0-92 0,0 0-64 16,0 0-48-16,0 0-100 0,-16 2-399 15,16-2-508-15</inkml:trace>
  <inkml:trace contextRef="#ctx0" brushRef="#br0" timeOffset="1449.01">9367 2869 190 0,'0'0'219'0,"-7"-7"-68"0,7 7-17 15,-8-6-25-15,8 6-4 0,-9-6 0 0,9 6 6 16,-8-6 12-16,8 6 9 0,-9-8-2 0,9 8-5 16,-7-6-10-16,7 6-7 0,-8-7 11 0,8 7-25 15,0 0 21-15,-9-7-38 0,9 7 24 16,0 0-47-16,0 0 27 0,-9-7-35 0,9 7 13 16,0 0-40-16,0 0 17 0,0 0-28 0,-6-7 29 15,6 7-40-15,0 0 33 0,0 0-48 0,0 0 45 16,0 0-33-16,0 0 28 0,0 0-33 15,0 0 31-15,0 0-33 0,0 0 32 0,0 0-31 16,0 0 26-16,0 0-30 0,0 0 37 0,-3 11-38 16,3-11 38-16,4 8-31 0,-4-8 26 0,9 13-33 15,-9-13 40-15,10 10-32 0,-10-10 36 0,13 15-40 16,-5-11 56-16,-1 3-36 0,1-1 29 0,-8-6-37 16,17 9 33-16,-17-9-32 0,16 11 28 15,-16-11-32-15,17 9 22 0,-17-9-22 0,18 6 27 16,-18-6-33-16,16 6 39 0,-16-6-34 0,16 5 32 15,-16-5-33-15,16 4 28 0,-16-4-32 0,16 4 32 16,-16-4-26-16,16 4 18 0,-16-4-28 0,17 0 34 16,-17 0-31-16,0 0 28 0,27 0-26 0,-27 0 26 15,20 0-23-15,-20 0 42 0,23-7-23 0,-23 7 26 16,23-6-27-16,-6 2 21 0,-4-3-24 0,-1 0 22 16,1 1-24-16,0 0 18 0,-3 0-17 0,-1-1 22 15,0 0-13-15,-9 7 26 0,17-9-13 0,-17 9 18 16,11-12-9-16,-11 12 9 0,10-11-20 15,-10 11 6-15,7-14-17 0,-7 14 8 16,6-12-14-16,-6 12 6 0,3-12-16 0,-3 12 9 16,2-14-9-16,-2 14 4 0,2-15-4 0,-2 15-1 15,0-13-1-15,0 13 2 0,0-14-4 0,0 14 3 16,-3-15 0-16,3 15 0 0,-4-17-2 0,4 17 2 16,-2-16 0-16,2 16-1 0,-7-13-1 0,7 13-2 15,-5-18 4-15,1 8 1 0,-1 0 0 0,5 10-1 16,-9-15-2-16,5 5 1 0,-1 1 1 0,3 0-2 15,-2-1 2-15,-1 2-1 0,2-1-1 0,-2 1 1 16,5 8 1-16,-4-18 10 0,4 18-16 0,-5-16 13 16,5 16-4-16,-1-21-6 0,-1 11 9 0,2 10-13 15,2-19 11-15,-1 6-12 0,0 1 14 16,3-4-14-16,-1 0 15 0,1 1-16 0,2-3 14 16,3 0-11-16,-3 1 14 0,2-3-14 0,2 3 12 15,-1 0-15-15,1 0 12 0,-1 0-12 0,1 1 11 16,-2 0-10-16,0 4 0 0,-1-2 0 0,0 2-20 15,-2 0-31-15,0 3-45 0,-1 0-45 0,-4 9-2 16,6-16-64-16,-6 16-88 0,7-17-90 0,-3 9-262 16,-4 8-182-16</inkml:trace>
  <inkml:trace contextRef="#ctx0" brushRef="#br0" timeOffset="4068">5710 5944 40 0,'0'0'468'0,"0"0"-97"15,0 0-63-15,0 0-30 0,3 9-90 0,-3-9-21 16,0 0-32-16,0 0 11 0,11 6-47 0,-11-6 12 15,0 0-14-15,0 0-44 0,0 0 30 16,0 0-49-16,0 0 33 0,14 1-50 0,-14-1 41 0,0 0-39 16,0 0 32-16,0 0-37 0,0 0 32 15,17-1-33-15,-17 1 30 0,0 0-33 0,14-6 28 16,-14 6-32-16,12-4 26 0,-1-1-30 0,-1 1 29 16,4-4-31-16,2 0 22 0,0-1-26 0,2-3 16 15,4 1-20-15,1-4 33 0,2 0-29 16,-2-2 29-16,3 1-34 0,-1 3 33 0,0-6-30 15,0 1 27-15,-3 0-24 0,1 0 21 0,-1-1-3 16,-3-1-1-16,0 2-3 0,-5 0-4 0,-1-1 0 16,-3 2 3-16,0-4-7 0,-2 2-5 0,-3-2 57 15,2 1-53-15,-5 4 1 0,-1-2 1 16,1 2-1-16,-2 1 4 0,0-1-3 0,-3 4 2 16,2-3-3-16,-2 3-3 0,1-2-23 0,-2-1 29 15,0 5-25-15,1-4 23 0,1 3-21 0,-1-2 17 16,1 3-21-16,-2-2 29 0,1 0-28 0,2 2 27 15,0 0-26-15,0 1 25 0,1-4-25 0,0 4 25 16,2-3-24-16,-2 0 22 0,3 0-24 0,-2 3 30 16,4-4-27-16,-1 1 25 0,0 1-12 0,1-1-10 15,0-1-10-15,1 0 34 0,3 1-27 0,-2 0 28 16,3-3-29-16,1 1 28 0,2 0-27 0,-1-1 29 16,2 1-26-16,1 1 25 0,-1-1-31 15,0 4 31-15,1-3-26 0,-3 4-15 0,2 2 22 16,-2-2 27-16,-1 4-37 0,-1-2 30 0,1 3-22 15,-11 4 27-15,19-6-29 0,-19 6 27 16,16-3-29-16,-16 3 28 0,0 0-29 0,25 3 30 16,-25-3-30-16,16 8 31 0,-16-8-29 0,17 11 26 15,-9-3-23-15,-1 0 23 0,1 3-22 0,-2-1 21 16,2 3-27-16,-1-1 38 0,-1 1-31 0,-1 3 29 16,1-1-26-16,-3 3 30 0,1-1-27 0,-1 2 26 15,1 3-4-15,-1-4-6 0,-2 1-1 0,0-1-3 16,1 1 0-16,0 0-4 0,-2 0 0 0,1-1 49 15,2 0-57-15,-3 1 47 0,1-2-59 16,1 1 61-16,-1 0-54 0,0-1 48 0,0 0-50 16,1 0 5-16,-1 3 3 0,-1-2 9 0,1-1 8 15,1 0-5-15,-2 2 16 0,2-2-1 0,-2 3 3 16,0-3-2-16,-2 2-3 0,2 0-1 0,-2 1-1 16,1-1-4-16,1 0-3 0,-1 1 3 0,-1-3-2 15,1 0-5-15,1 1-3 0,-1 0 1 0,0-2-1 16,-1 0 0-16,1 1 0 0,1-3-4 0,0-1 0 15,0 2 6-15,0 0-1 0,0-2 4 16,0 1 3-16,0 1 0 0,1-3 1 0,1 2-2 0,-1 1 5 16,0-4-1-16,2 3 0 0,-2-3-2 15,4-1 0-15,-4 2-1 0,3-2 0 16,1-1 3-16,-1 0 17 0,0-1-1 0,1-1 11 16,3 1 14-16,-2-1-12 0,-6-7-5 0,17 9-6 15,-17-9-1-15,23 5 0 0,-23-5-8 0,28 0-2 16,-9 0-3-16,3-4-4 0,2-1-1 0,2-2-5 15,4-2 2-15,0 0-6 0,-1 0 0 0,2-3 3 16,-3 4-2-16,-2-4-4 0,-4 3 3 0,0 1-5 16,0 0-2-16,-3 0 7 0,-4 3-1 0,-2-1-3 15,0 0 1-15,-3 3-1 0,-10 3 0 0,17-6 0 16,-17 6-3-16,12-5 1 0,-12 5-1 0,0 0-1 16,16-6 0-16,-16 6 1 0,0 0-2 15,10-5-1-15,-10 5-8 0,0 0 3 0,0 0-1 16,0 0-2-16,0 0 5 0,0 0-5 0,0 0-21 15,0 0-67-15,0 0-64 0,8 5-67 0,-8-5-47 16,-5 8-87-16,5-8-98 0,-9 7-398 0,9-7-456 16</inkml:trace>
  <inkml:trace contextRef="#ctx0" brushRef="#br0" timeOffset="7613">21462 6050 26 0,'0'0'478'0,"0"0"-117"16,-12 7-69-16,12-7-46 0,0 0-38 0,0 0-42 15,-10 5-5-15,10-5-38 0,0 0 13 0,0 0-54 16,0 0 45-16,0 0-52 0,-9 6 41 0,9-6-28 15,0 0-31-15,0 0 19 0,0 0-36 16,0 0 23-16,0 0-30 0,0 0 22 0,0 0-8 16,0 0-5-16,0 0-14 0,0 0-24 0,0 0 26 15,0 0-30-15,26 0 25 0,-9-1-30 0,7-4 24 16,3 3-20-16,1-2 22 0,6-2-27 0,2 4 27 16,2-4-10-16,-2 2 27 0,0 1-20 15,0-3 18-15,-2 4-24 0,-4-1 19 0,-2 0-17 16,0 1 11-16,-1 2-17 0,-2-2 18 0,-1 0-20 15,-7-1-3-15,1 2 4 0,-18 1 9 0,25-2-14 16,-25 2 17-16,20-2-19 0,-20 2 12 0,16-3-16 16,-16 3 16-16,0 0-17 0,16 0 15 15,-16 0-19-15,0 0 12 0,0 0-7 0,0 0-31 16,12 5-45-16,-12-5-46 0,0 0-46 0,0 0-75 16,-2 10-94-16,2-10-409 0,0 0-274 0</inkml:trace>
  <inkml:trace contextRef="#ctx0" brushRef="#br0" timeOffset="8126">23250 6191 128 0,'0'0'500'16,"0"0"-144"-16,0 0-72 0,0 0-46 0,-14 2-48 15,14-2-29-15,0 0-23 0,0 0-11 0,0 0-21 16,0 0-10-16,0 0-27 0,-12 5 0 0,12-5-11 16,0 0-6-16,0 0-9 0,0 0-2 0,0 0-3 15,26 2-12-15,-26-2-42 0,28 0 45 0,-7-1 3 16,5 1-9-16,4-1 10 0,0-1-7 0,1 1 2 16,8-1-1-16,-7 1 3 0,4 0-3 15,1 1-20-15,-6-5 70 0,-2 5-63 0,1-2 19 16,-5 1 3-16,1-3 22 0,-6 3 4 15,-1 0 10-15,-19 1 3 0,27-3 0 0,-27 3-10 16,23-3 1-16,-23 3 0 0,18-1-3 0,-18 1-9 16,0 0-8-16,19-3-10 0,-19 3-6 0,0 0-6 15,0 0 31-15,19-1-52 0,-19 1 39 0,0 0-69 16,0 0 13-16,0 0-102 0,0 0-55 0,0 0-35 16,0 0-61-16,0 0-66 0,0 0-65 0,0 0-341 15,0 0-262-15</inkml:trace>
  <inkml:trace contextRef="#ctx0" brushRef="#br0" timeOffset="10204">7305 8010 244 0,'0'0'359'0,"-13"-4"-117"0,13 4-31 0,0 0-4 16,-10-6-35-16,10 6-40 0,0 0-20 0,-9-7 1 16,9 7-18-16,0 0 13 0,0 0-34 0,-13-7 2 15,13 7-31-15,0 0 7 0,0 0-27 0,0 0 12 16,0 0-23-16,0 0 10 0,0 0-18 16,0 0 11-16,0 0-24 0,0 0 23 0,0 0-12 15,14 13 27-15,-14-13-24 0,25 7 29 0,-6-5-29 16,5 1 26-16,4 0-30 0,3-2 33 15,7-1-34-15,7 0 40 0,-1-1-40 0,5-2 24 16,1 0-34-16,1 1 30 0,3-1-23 0,-3 0 28 16,1-1-7-16,-2 1-26 0,-4 2 30 0,0 0-7 15,-4 0-1-15,-3 0 0 0,-6-2-4 0,-6 6-3 16,-2-2 0-16,-4 0 0 0,-2 0 0 0,-19-1-3 16,25 0 2-16,-25 0 1 0,22 1 0 0,-22-1 1 15,0 0-10-15,22 1 3 0,-22-1 9 0,0 0 0 16,0 0 1-16,19 0-9 0,-19 0 2 0,0 0-1 15,0 0-1-15,0 0 0 0,17 4-1 16,-17-4-2-16,0 0 0 0,0 0-3 0,0 0-4 16,0 0-19-16,0 0-35 0,7 8-60 0,-7-8-85 15,0 0-77-15,0 0-355 0,0 0-168 0</inkml:trace>
  <inkml:trace contextRef="#ctx0" brushRef="#br0" timeOffset="11735">9072 6982 174 0,'0'0'386'0,"0"0"-112"16,0 0-51-16,-6-8-31 0,6 8-43 0,0 0-4 16,0 0-24-16,-8-9-11 0,8 9-16 0,0 0-4 15,0 0-25-15,0 0 11 0,0 0-21 16,0 0 13-16,-6-7-32 0,6 7 28 0,0 0-46 16,0 0 36-16,0 0-34 0,0 0 16 0,0 0-28 15,0 0 20-15,0 0-27 0,0 0 20 0,0 0-26 16,0 0 24-16,0 0-26 0,0 0 29 0,0 0-41 15,0 0 26-15,0 0-17 0,0 0 27 0,0 0-2 16,0 0 2-16,0 0-7 0,21 3-2 0,-21-3 2 16,15 4-2-16,-15-4 1 0,20 7 3 0,-20-7-3 15,23 6 2-15,-9-2 0 0,2 0-7 16,0 1 1-16,3-2 8 0,-1 2-4 0,2-2 0 16,2 1-1-16,0 0-1 0,-4-3 0 0,1 5-1 15,-2-3-1-15,-1 2-1 0,3-2-1 0,-6 0-1 16,0 1 38-16,0 0-40 0,-13-4-5 0,21 6-1 15,-21-6 3-15,17 8-2 0,-17-8 2 0,15 6 3 16,-15-6-6-16,13 8 7 0,-13-8-4 0,13 7 6 16,-13-7-8-16,10 4 8 0,-10-4-1 15,9 7 0-15,-9-7 0 0,0 0 1 0,12 8-2 16,-12-8 0-16,0 0 2 0,11 7-2 0,-11-7-10 16,0 0 11-16,8 8 2 0,-8-8 0 15,0 0 1-15,0 0 2 0,6 9 2 0,-6-9-2 16,0 0-1-16,0 0 1 0,-5 11-3 0,5-11 1 15,-6 8-1-15,6-8 1 0,-9 9-32 0,9-9 26 16,-12 8-19-16,3-1 29 0,0 0-34 0,-2 0 41 16,-3 2-39-16,-3 3 42 0,0 0-36 0,0-2 34 15,-1 4-33-15,-5 0 43 0,-2 1-43 0,1 0 32 16,0 1-31-16,2 0 10 0,-3 0-11 0,2-3 38 16,-2 2-35-16,6-4 31 0,0 1-31 0,1-1 35 15,0-1-43-15,4-1 40 0,0-1-34 0,4-2 34 16,-2 1-35-16,3-3 33 0,9-4-34 0,-14 8 33 15,14-8-32-15,-10 7 24 0,10-7-23 16,0 0 33-16,-11 8-38 0,11-8 35 0,0 0-29 16,0 0 24-16,-12 5-30 0,12-5 38 0,0 0-38 15,0 0 21-15,0 0-42 0,0 0-18 16,0 0-58-16,0 0-56 0,0 0-66 0,0 0-51 16,4-16-241-16,1 7-19 0</inkml:trace>
  <inkml:trace contextRef="#ctx0" brushRef="#br0" timeOffset="12259.99">9142 7053 297 0,'-9'-13'260'0,"9"13"-87"16,-6-12 5-16,6 12-37 0,-9-11 26 0,9 11-24 15,-6-9-1-15,6 9-27 0,-7-11-2 16,7 11 0-16,-5-8-12 0,5 8 7 0,0 0-40 16,-5-12 25-16,5 12-32 0,0 0 13 0,-5-9-40 15,5 9 15-15,0 0-33 0,0 0 20 0,-5-7-32 16,5 7 20-16,0 0-26 0,0 0 20 0,0 0-24 16,0 0 22-16,0 0-32 0,0 0 25 15,0 0 6-15,15-3 2 0,-15 3-4 0,18 4-6 16,-18-4 1-16,23 8 0 0,-6-4 1 0,-2-1-1 15,4 2-1-15,-1 0-1 0,4 0 0 0,0 2 0 16,-1-4-3-16,-2 4-8 0,3-1 2 0,0-3 10 16,-3 4-2-16,-2-3 0 0,-2 2-4 0,0-1 1 15,-2 0 0-15,0 0 13 0,-3 2-10 0,-10-7 0 16,19 8 4-16,-19-8-2 0,12 9 1 0,-12-9 1 16,9 10-7-16,-9-10 2 0,5 9 9 0,-5-9-10 15,4 14 1-15,-4-14 12 0,-5 17-5 0,0-7-33 16,-2 2 41-16,-3 2-34 0,-3 1 37 0,-1 0-34 15,0 2 32-15,-1-4-34 16,-6 5 34-16,4-3-33 0,-4 2 22 0,-1 0-23 16,5-2 32-16,0-1-38 0,-2-1 39 0,2 1-36 15,-1 0 36-15,1 0-40 0,1 0 44 0,0 0-41 16,1-3 30-16,2 1-43 0,3-2-11 0,1-1-74 16,3-1-94-16,-2-1-87 0,8-7-305 0,-8 9-136 15</inkml:trace>
  <inkml:trace contextRef="#ctx0" brushRef="#br0" timeOffset="13702.99">10783 7028 35 0,'0'0'274'0,"0"0"-83"0,0 0-14 16,0 0-41-16,0 0 2 0,0 0-32 0,0-12 13 16,0 12-30-16,0 0 12 0,0 0-27 0,0 0 11 15,0 0-17-15,-1-8 5 0,1 8-16 0,0 0-1 16,0 0-13-16,0 0-4 0,-4-11 8 0,4 11-10 16,0 0-3-16,0 0-7 0,-4-8-5 0,4 8 2 15,0 0 1-15,0 0-6 0,-6-11 9 0,6 11-5 16,0 0 6-16,0 0-7 0,-12-8 8 0,12 8-20 15,0 0 20-15,-11-5-25 0,11 5 30 0,0 0-21 16,-15-7 11-16,15 7-12 0,0 0 17 0,-18-2-20 16,18 2 19-16,0 0-24 0,-22-2 20 0,22 2-23 15,-17 3 20-15,17-3-11 0,-19 4 0 16,19-4 6-16,-23 7 0 0,13-1 2 0,-3-2-3 16,-1 2-9-16,4 2-1 0,-3-1 1 0,1 3 0 15,1-2-2-15,1 0-2 0,1 3 0 16,0-2-6-16,0 3 1 0,1 0 10 0,2 0 1 15,-1 0-1-15,1 2-1 0,1-3 2 0,1 5-20 16,-1-5 18-16,2 1-23 0,2 1 27 0,1-1-26 16,0 1 31-16,0-1-30 0,1 1 30 0,2 1-33 15,2 0 29-15,-1-2-16 0,1 2 27 16,4-3-28-16,-1 3 43 0,1-5-37 0,1 3 43 0,0-4-38 16,0 3 37-16,3-3-43 0,1-1 55 15,0 0-35-15,-1-1 31 0,1 1-37 0,0-4 29 16,2 2-36-16,-16-5 30 0,25 4-29 0,-25-4 25 15,28 4-23-15,-28-4 29 0,27 0-25 0,-27 0 25 16,28-4-33-16,-28 4 25 0,28-1-23 0,-28 1 24 16,23-6-23-16,-23 6 24 0,21-5-20 0,-21 5 18 15,16-2-23-15,-16 2 15 0,14-3-19 0,-14 3 22 16,0 0-13-16,16-2 8 0,-16 2-19 0,0 0 15 16,0 0-23-16,14-3 20 0,-14 3-19 0,0 0 17 15,0 0-19-15,0 0 18 0,0 0-19 16,0 0 17-16,14-4-3 0,-14 4-3 0,0 0-5 15,0 0-2-15,0 0-4 0,0 0-28 16,0 0-40-16,0 0-56 0,0 0 12 0,0 0-51 16,0 0-51-16,0 0-45 0,-3 10-119 0,3-10-199 15,0 0-119-15</inkml:trace>
  <inkml:trace contextRef="#ctx0" brushRef="#br0" timeOffset="13907">11021 7452 197 0,'0'0'572'0,"0"0"-221"0,0 0-66 15,0 0-100-15,0 0-29 0,0 0-54 0,0 0-24 16,0 0-36-16,0 0-67 0,0 0-56 0,0 0-83 15,0 0-333-15,0 0 42 0</inkml:trace>
  <inkml:trace contextRef="#ctx0" brushRef="#br0" timeOffset="18196">27680 4896 7 0,'0'0'237'0,"4"-9"138"0,-4 9-40 16,0 0-42-16,0 0-50 0,2-11-27 16,-2 11-56-16,0 0 24 0,3-9-59 0,-3 9 25 15,0 0-59-15,0 0 46 0,1-10-51 16,-1 10 19-16,0 0-48 0,0 0 17 0,0 0-43 16,0 0 15-16,3-8-38 0,-3 8 21 0,0 0-27 15,0 0 27-15,0 0-30 0,0 0 25 0,0 11-36 16,0-11 32-16,-3 22-28 0,2-5 28 0,0 1-39 15,-2 2 37-15,-1 2-29 0,2 2 30 0,0-4-31 16,-2 3 28-16,2 0-31 0,-2-6 28 0,4 0-25 16,-2-3 22-16,2 0-25 0,-2-1 33 0,2-3-31 15,0-10 32-15,0 19-33 0,0-19 36 16,0 14-31-16,0-14 30 0,0 0-39 0,4 8 38 16,-4-8-32-16,0 0 32 0,10-7-32 15,-5-1 29-15,3-3-29 0,0-5 26 0,1-5-31 16,0 1 28-16,2-9-26 0,1 0 34 0,-1 2-33 15,3-1 36-15,-2 3-30 0,-1 4 25 0,2 4-24 16,-3 0 26-16,2 0-31 0,-2 3 39 0,-2 4-33 16,-1 2 27-16,2 0-30 0,-1 2 26 0,-8 6-27 15,15-9 24-15,-15 9-25 0,18-1 21 0,-18 1-21 16,19 8 27-16,-9-4-25 0,3 7 26 16,0 1-29-16,-3 3 29 0,-1 1-27 0,1 3 27 15,-2 1-36-15,-1 0 35 0,-2 3-30 0,0-2 29 16,-3 1-28-16,1-1 16 0,-1 0-77 0,-2-5 10 15,2 2-40-15,-2 0-11 0,1-4-47 16,0-1-81-16,-1-2-57 0,0-11-319 0,5 13-151 16</inkml:trace>
  <inkml:trace contextRef="#ctx0" brushRef="#br0" timeOffset="18519">28224 4665 621 0,'0'-15'463'0,"0"2"-142"0,3 1-53 16,-2 0-87-16,0 0-8 0,2 1-74 0,-1 1 20 16,2 0-59-16,0 1 23 0,4 1-45 0,-8 8 20 15,15-11-42-15,-15 11 28 0,19-1-46 16,-19 1 37-16,28 4-42 0,-15 1 36 0,6 6-34 16,-5 2 31-16,2 0-4 0,-3 2-3 15,-3 4-12-15,-1 2-20 0,-2-1 35 0,-4 2-36 16,-2 1 38-16,-2 0-33 0,-2 0 39 0,-2-1-34 15,-1 3 42-15,-2-4-37 0,1 0 43 0,-1-2-40 16,1 0 45-16,-1-3-25 0,1-2 28 0,3-3-36 16,-1 0 26-16,5-11-38 0,-4 15 30 0,4-15-32 15,-5 12 27-15,5-12-27 0,-1 12 46 0,1-12-28 16,6 8 20-16,-6-8-30 0,13 7 21 16,-13-7-31-16,28 2 25 0,-7-2-25 0,4-2 4 15,10-1-81-15,2-4-34 0,1 2-122 16,4-7-183-16,-1 3-288 0,0-3-232 0</inkml:trace>
  <inkml:trace contextRef="#ctx0" brushRef="#br0" timeOffset="19531">30366 4788 8 0,'-19'-10'506'0,"-2"2"-174"0,2-2-101 16,1 1-23-16,0 0-32 0,2 1-42 0,2 1-10 16,3 0 5-16,-1 2-17 0,3-2 10 0,1 2-46 15,8 5 45-15,-14-10-49 0,14 10-35 0,-10-8 19 16,10 8 28-16,-7-8-58 0,7 8 32 0,-5-7-55 15,5 7 28-15,0 0-39 0,4-11 43 0,-4 11-45 16,10-8 33-16,-10 8-29 0,18-6 33 0,-18 6-38 16,24-3 25-16,-24 3-19 0,30 0 22 0,-30 0-28 15,30 3 31-15,-13 1-37 0,-2 1 39 16,-2 2-40-16,0 6 40 0,-3-2-39 16,-2 4 39-16,-4 2-44 0,-2 0 46 0,-4 8-40 15,-3-2 4-15,-4 4 2 0,-3 2 2 0,-3 0-1 16,-2-4 7-16,2 1 2 0,-3-1 2 0,1-1 2 15,-2-3-5-15,6-6 10 0,-2 2 1 0,4-3 1 16,1-2 2-16,2 0 3 0,1-4-1 0,7-8 4 16,-9 12 26-16,9-12 22 0,-6 9 20 0,6-9 26 15,0 0 3-15,10 6-12 0,-10-6-15 0,23-1-16 16,0-4-16-16,9-3-11 0,2-1-13 16,4-2-4-16,-1-2-10 0,1 1-5 15,1 2-7-15,-1-4-38 0,-4 3-73 0,1 0-72 16,-3-2 4-16,-4 1-63 0,-3 0-98 0,-5 3-452 15,-4-5-320-15</inkml:trace>
  <inkml:trace contextRef="#ctx0" brushRef="#br0" timeOffset="20063">30800 4313 485 0,'0'0'365'0,"3"-17"-58"0,-3 17-101 15,2-10-14-15,-2 10-81 0,0 0 10 0,2-11-55 16,-2 11 5-16,0 0-38 0,0 0 30 0,0 0-45 16,0 0 30-16,0 0-40 0,0 0 35 15,0 0-42-15,0 0 24 0,1 12-30 0,-1-12 42 16,-1 21-44-16,-1-9 41 0,1 1-41 0,0 4 38 15,-2 0-2-15,3 0-20 0,-1-1 19 0,0 2-14 16,1-2-1-16,0 0-2 0,0-3-3 0,0 2 0 16,0-1-1-16,0-5-13 0,0-9 12 0,2 19-1 15,-2-19-20-15,0 15 39 0,0-15 51 16,0 11-36-16,0-11 80 0,0 0-31 0,2 11 28 16,-2-11-42-16,0 0 9 0,0 0-38 0,0 0 13 15,0 0-35-15,-2-12-6 0,2 12-2 16,2-20-6-16,-1 7 0 0,0-4 1 0,2 0-8 15,-1-3-5-15,2-4 1 0,1 3 0 0,0 0-2 16,4 0-3-16,-4 2-6 0,3 0 2 0,0 2 8 16,2-3-10-16,-1 5 4 0,1 1 2 0,2-3 0 15,-2 5 1-15,4-1-3 0,-3 4 2 16,0 2 4-16,3-1-7 0,-3 2 1 0,-11 6 0 0,24-6 8 16,-24 6-6-16,23-1 5 0,-23 1-7 15,26 8 10-15,-12 0 0 0,-2 0-1 0,0 6-6 16,-3 1 9-16,0 1-5 0,-4 2 5 15,2 2-6-15,-5 2 0 0,-2 3-5 0,-2-1-48 16,-1 1-30-16,-2 1-44 0,-4 3-95 0,-1-1-128 16,-1-1-272-16,-1-2-156 0</inkml:trace>
  <inkml:trace contextRef="#ctx0" brushRef="#br0" timeOffset="20931">27491 4572 171 0,'-2'-14'505'16,"2"-1"-164"-16,-3 3-72 0,1-1-54 0,1 4-57 16,1 9-36-16,-4-17-23 0,4 17-19 0,-7-9-14 15,7 9-9-15,0 0-18 0,-17 9 7 16,9 1 18-16,-3 9-27 0,-2 6 20 0,3 8 3 15,1 5-30-15,-3 16 25 0,5 9-43 16,2 3 36-16,1 6-45 0,2 5 35 0,4 0-36 16,0 6 25-16,2 4 5 0,3 8-7 0,1 0-33 15,1 27 36-15,0-3-12 0,2 0 32 0,-1 1-54 16,-1-3 68-16,0 3-4 0,-2 3-28 0,1-3 36 16,-3 1-28-16,0-22 24 0,-1 25 13 0,2-2-8 15,-2 2-19-15,0 2 2 0,-1-3-28 0,2-1 15 16,-1-22-4-16,2 24 44 0,2-1-61 15,-1 4 49-15,2-5-63 0,-2 1-9 0,2 1 59 16,-2 0-60-16,-2-1 63 0,1 3-63 0,-4-4 53 16,-1-19-66-16,-2-1 56 0,1 22-57 0,-4-26 65 15,-1 2-22-15,-1 18-12 0,-1-23-75 16,-3 0 47-16,1-2-66 0,0-5 50 0,-1-2-56 16,1-5 47-16,1-2-10 0,-1-3-5 0,1-3-21 15,1-4-12-15,2-4-21 0,0-4-14 0,2-11 0 16,1-4-21-16,-1-4-47 0,2-5 6 0,0-7 0 15,1-4-21-15,-1-7-49 0,-1-1-202 16,2-7 112-16</inkml:trace>
  <inkml:trace contextRef="#ctx0" brushRef="#br0" timeOffset="21692">25882 6199 245 0,'0'0'383'16,"0"0"-125"-16,0 0-64 0,10-8-22 0,-10 8-53 15,16-7-15-15,-16 7-36 0,23-8-2 0,-8 3-24 16,4 1 9-16,4-2-8 0,1 2 4 0,3-3-1 16,6 2 5-16,1-2-2 0,3 2-2 0,5 0 0 15,3-2-7-15,4 2 14 0,15-3-23 0,7-1 8 16,5-3-17-16,7 2 18 0,8 0-17 16,7-4 19-16,29-4-23 0,7-1 11 15,9-2-14-15,9 1-5 0,3-3 6 0,5 3 36 16,10-5-36-16,4 2 8 0,5-2 36 0,4 3-45 15,2 1 47-15,6-1-53 0,2-2 43 0,1 4-57 16,0 3 52-16,3-1-52 0,-3 2 41 0,-1 0-48 16,-4 4 39-16,-1-1-41 0,-1 0 40 0,-2 2-50 15,-5-1 57-15,-3 1-47 0,-5 0 45 0,-3 2-46 16,-4-4 40-16,-6 5-54 0,-5-3 55 0,-9 1-50 16,-7-3 49-16,-5 2-50 0,-9 2 48 0,-27 2-52 15,-5-1 51-15,-7 1-49 0,-7 0 39 0,-8 2-58 16,-9-1 36-16,-15 0-49 0,-7 3 20 0,-11-2-45 15,-7 1-27-15,-6-1-51 0,-15 5-43 16,8-7-28-16,-8 7-69 0,-16-8-174 0,-6 3 89 16</inkml:trace>
  <inkml:trace contextRef="#ctx0" brushRef="#br0" timeOffset="23080">27555 3606 158 0,'0'0'521'0,"-17"-4"-159"16,17 4-88-16,-13-2-60 0,13 2-55 0,0 0-24 15,-12-5-23-15,12 5-20 0,0 0-29 16,-7-7-1-16,7 7-15 0,0 0-5 0,9-13-11 16,1 6-3-16,2-1-8 0,6-2-4 15,0-2-13-15,7-1 8 0,1-2-1 0,-1 0-3 16,1 0-2-16,-2-2-1 0,-1 1 2 0,-4 3 0 15,-2-1-12-15,-2 2 10 0,-1-4-2 0,-2 4 8 16,-5 1 3-16,0 1-3 0,-3 1-8 0,-4 9 7 16,5-16-13-16,-5 16 12 0,-3-13-5 0,3 13 2 15,-6-9-3-15,6 9 2 0,0 0-1 0,-21 1 2 16,7 6-13-16,0 3 14 0,-1 2-4 0,1 5 0 16,-3 5 0-16,3 3 2 0,-1 3-3 15,5 1 2-15,-2 5-11 0,2 3 14 16,1 1-6-16,-1 2 25 0,3 1-29 0,0 2 29 0,0-1-28 15,-2 4 25-15,4-3-50 0,-1 1 53 16,-2 0-35-16,3-2 8 0,-3 0-4 0,3-4-6 16,0 0-27-16,0-4-33 0,0-9-66 0,2 1-45 15,-1-4-98-15,1-7-240 0,0-3 1 0</inkml:trace>
  <inkml:trace contextRef="#ctx0" brushRef="#br0" timeOffset="23267">27545 3933 406 0,'-2'-12'498'0,"-2"3"-164"16,4 9-54-16,-5-16-95 0,5 16-17 0,-1-12-65 15,1 12 14-15,-1-12-47 0,1 12 1 0,2-9-31 16,-2 9 4-16,11-11-28 0,-1 5-16 0,1 1-45 16,10-2-42-16,-3-2-27 0,5 1-38 0,-2 0-37 15,3-1 19-15,2-3-46 0,-3 2-187 16,0 0 193-16</inkml:trace>
  <inkml:trace contextRef="#ctx0" brushRef="#br0" timeOffset="23577.99">27847 3713 732 0,'12'-8'200'0,"-3"-1"40"0,-9 9-20 0,13-9-35 0,-13 9-27 16,10-10-31-16,-10 10-27 0,7-6-22 0,-7 6-25 15,0 0-2-15,0 0-11 0,0 0-10 16,0 0-4-16,17 4-4 0,-17-4-4 0,2 12-4 16,-2-12 4-16,4 21-12 0,-1-9 19 0,-2 0-25 15,2 1 13-15,-1 1-15 0,0-2 12 16,0 2-14-16,0-2-10 0,-1 1 14 0,1-2 18 15,-2-11-22-15,2 17 13 0,-2-17-15 0,3 14 20 16,-3-14-14-16,3 8 23 0,-3-8-33 0,0 0 37 16,0 0-29-16,0 0 22 0,0 0 10 0,19-5-28 15,-11-4 26-15,1 0-29 0,1-1 20 0,3-3-13 16,-2 1 25-16,2 1-37 0,1-2 30 0,-2 3-31 16,0 4 3-16,0-4 8 0,1 4-21 15,1 2 15-15,-3-1-3 0,-11 5 3 0,21-3-2 16,-21 3 5-16,17 0-3 0,-17 0 28 15,15 8-40-15,-15-8 39 0,9 12-40 0,-9-12 40 16,2 16-51-16,-4-5-7 0,-4 0-45 0,1 2-42 16,-4-1-16-16,-1 1-63 0,-3-1-73 0,-1-3-229 15,3 0 35-15</inkml:trace>
  <inkml:trace contextRef="#ctx0" brushRef="#br0" timeOffset="23812">27846 3618 525 0,'-8'-6'335'0,"8"6"-51"0,-14-5-100 15,14 5-10-15,0 0-69 0,-28 2 10 0,14 6-18 16,1 1-27-16,-1 4 3 0,0 3-12 0,0 3-13 16,1 3-5-16,0 6-1 0,2-1-15 0,3 2 4 15,5-4-26-15,0 1 28 0,4 1-24 0,2-1-1 16,3-1 1-16,5 1-5 0,4-1-2 15,4-3 4-15,3-2-14 0,3-2-7 0,3-6-42 16,4-2-60-16,2-2-75 0,-2-7-81 0,8-2-206 16,1-6 76-16</inkml:trace>
  <inkml:trace contextRef="#ctx0" brushRef="#br0" timeOffset="24026">28376 3617 447 0,'0'-10'487'15,"0"10"-137"-15,-1-15-77 0,1 15-78 0,-1-8-34 16,1 8-33-16,0 0-23 0,0 0-21 0,6-9-17 16,-6 9-21-16,9 5 5 0,1 2-15 0,4 6-3 15,-1-1-2-15,4 4-6 0,2 6-8 0,-2 0 32 16,0 2-43-16,-4 5 36 0,1 0-51 0,-5 1 37 16,-2 0-40-16,-5-2 16 0,-2 2-63 15,-8 5-68-15,-2-1-119 0,-13-5-399 0,4 1-176 16</inkml:trace>
  <inkml:trace contextRef="#ctx0" brushRef="#br0" timeOffset="24828">30738 3213 178 0,'2'-16'441'0,"2"0"-143"0,-3 3-75 15,-1-3-42-15,-2 1-66 0,-1 0 18 16,-1 1-41-16,-3-1 16 0,-1 2-40 0,0 0 21 15,-3 1-39-15,-1 3-11 0,1 1 28 0,-2 1-15 16,-1 2-10-16,14 5-8 0,-28-5-4 0,28 5-7 16,-32 6 3-16,12 2-14 0,2 0-1 0,-1 4-1 15,2 2-2-15,2 1-1 0,1 1 1 0,3 0-2 16,2 2-36-16,1-1 12 0,4-2-1 0,2 3 39 16,2-6-40-16,3 4 38 0,3-2-36 15,1 1 38-15,4-1-37 0,4-2 24 16,0-2-19-16,4-1 33 0,0-1-37 0,1-2 33 15,1-1-31-15,-5-1 35 0,4-4-40 0,-4 3 30 16,-16-3-24-16,28 4 35 0,-28-4-36 0,21 1 38 16,-21-1-46-16,16 3 43 0,-16-3-39 0,14 6 29 15,-14-6-20-15,9 12 29 0,-2-3-36 0,-5 3 38 16,2-1-40-16,-3 6 40 0,2-1-38 0,-2 5 26 16,-1 2-26-16,0 5 35 0,0-1-38 0,0 1 40 15,-2 2-4-15,2 2-4 0,-2 1-1 16,0 1-15-16,-1-5 33 0,3 0-30 0,-4 0 26 15,1-1-59-15,-1-2 41 0,-1 0-4 16,0-2 4-16,-1-2-17 0,1-1 13 0,-5-2-1 16,4-1 1-16,-1-5-1 0,0 1 1 0,-3-4 0 15,-1-1 3-15,2-1-15 0,-3-4 20 0,1 0-2 16,11-4 13-16,-24 1 2 0,24-1 6 0,-28-6 37 16,14 0-49-16,-1-5 12 0,2 0-12 0,1-6 25 15,2 0-40-15,2-2 38 0,4-2-47 0,1-1 36 16,4-3-44-16,1 0 2 0,4 0-2 15,1-4 3-15,5 0-11 0,2 2 11 0,4-1-20 16,0 0-11-16,2 2-51 0,1 0 13 0,2 1-64 16,2 0-8-16,1 0-20 0,0 0-14 0,1 0-42 15,-2 1-242-15,1 0 99 0</inkml:trace>
  <inkml:trace contextRef="#ctx0" brushRef="#br0" timeOffset="25172">30961 3278 535 0,'11'-10'291'0,"-1"1"-78"15,1-5 18-15,-3 6-68 0,-3-2 13 0,5 2-70 16,-5 1 18-16,-5 7-60 0,12-12 8 15,-12 12-42-15,11-7 38 0,-11 7-47 0,0 0 30 16,14-4-43-16,-14 4 33 0,14 8-39 0,-6 0 34 16,0 4-48-16,0 1 44 0,0 5-42 0,-1 1 40 15,-1 0-42-15,-1 4 39 0,1-4-44 0,-3-2 42 16,1 0-42-16,-3 1 39 0,2-2-40 0,-2-2 46 16,-1-2-47-16,0 0 8 0,0-12-3 15,0 17 29-15,0-17-25 0,1 15 36 0,-1-15-38 16,0 0 41-16,3 10-42 0,-3-10 38 15,0 0-39-15,0 0 26 0,10-10-27 0,-3 1 38 16,0-3-41-16,4-3 40 0,0-2-38 0,2 0 42 16,0 2-40-16,3 1 34 0,-2-3-22 0,0 2 30 15,-1 5-32-15,2-2 37 0,-2 5-41 0,0 1 33 16,-3 0-36-16,-10 6 25 0,19-2-27 0,-19 2 35 16,18 7-34-16,-9-1 35 0,-2 1-39 0,-1 2 38 15,-2 4-40-15,0-2 28 0,-3 3-34 0,0-1 19 16,-3 2-55-16,-1-1 14 0,-2 1-60 0,-3 1-38 15,-3-2-44-15,-1-1-94 16,0-5-188-16,0 0 96 0</inkml:trace>
  <inkml:trace contextRef="#ctx0" brushRef="#br0" timeOffset="25393">31098 3170 545 0,'-4'-13'395'0,"-2"3"-103"15,-1 0-95-15,2 3-22 0,5 7-39 0,-14-5-27 16,14 5-26-16,0 0-7 0,-20 5-48 0,11 3 34 16,-1 6-56-16,-1 4 46 0,3 4-50 0,-3 5 43 15,4 4-44-15,0-1 35 0,0 4-43 16,3 2 40-16,1-2-51 0,3-5 44 0,4 5-40 16,1 0 38-16,5-3-38 0,2-1 37 0,4-2-42 15,4-2 29-15,3-2-38 0,5-3-54 0,2-3-46 16,4-6-75-16,1-3-331 0,6-5-29 0</inkml:trace>
  <inkml:trace contextRef="#ctx0" brushRef="#br0" timeOffset="25610">31770 3110 467 0,'-5'-10'549'0,"1"1"-137"0,4 9-117 0,-5-16-65 16,5 16-47-16,-2-12-38 0,2 12-34 0,0 0-17 15,0 0-8-15,0 0-27 0,0 0 0 0,2 17-2 16,1-2-6-16,3 6-3 0,0 5-3 0,2 7-11 16,0 2-2-16,0 5-10 0,-1 2 1 0,-2 1-8 15,-2 4 4-15,-3-1-13 0,-3 3-1 0,-7 8-36 16,-1-3-44-16,-9 0-34 0,-3-4-87 0,-14-8-166 16,0 0-304-16,-9-1-196 0</inkml:trace>
  <inkml:trace contextRef="#ctx0" brushRef="#br0" timeOffset="27425">26205 6595 229 0,'0'0'349'0,"4"-10"-69"16,-4 10-44-16,0 0-23 0,6-11-23 0,-6 11-26 15,0 0-16-15,3-13 16 0,-3 13-45 0,0 0 35 16,1-9-48-16,-1 9 47 0,0 0-64 0,0 0 18 16,0 0-55-16,3-11 26 0,-3 11-48 0,0 0 24 15,0 0-39-15,0 0 26 0,0 0-28 16,0 0 30-16,-1 12-31 0,1-12 25 0,-4 22-30 16,2-10 24-16,0 8-36 0,-2-1 29 0,2 5-24 15,-2 0 18-15,0 1-31 0,-1 0 33 0,1 1-33 16,-1 1 16-16,0-1-44 0,1-1-51 15,-1 3-87-15,1-3-71 0,-3-2-150 0,4 0-237 16,-1 0-166-16</inkml:trace>
  <inkml:trace contextRef="#ctx0" brushRef="#br0" timeOffset="27976.01">26068 7827 674 0,'-11'-15'454'16,"1"2"-104"-16,3-1-96 0,1 3-61 0,1-2-28 15,1 4-67-15,4 9 17 0,1-20-55 0,4 6 33 16,2 3-51-16,1-1 35 0,3 0-56 0,6 1 30 15,-2 1-50-15,4 5 40 0,-2 0-38 0,-17 5 25 16,30-1-38-16,-17 3 37 0,0 5-34 16,0 0 20-16,-3 3-1 0,-5 3 7 0,1 0-7 15,-4 2 5-15,-5 7-6 0,-4-1 40 16,-5 8-48-16,-3-2 3 0,-1-1 2 0,-5 1 3 16,3 0-5-16,-3-3 13 0,2 0 4 0,4-3 8 15,1-5-5-15,4 0-5 0,0-6-4 0,5 0-3 16,-1-2-2-16,6-8-3 0,-4 14 8 0,4-14-3 15,10 9 7-15,-10-9-3 0,18 3-6 0,-18-3-1 16,40-3-29-16,-12-1 5 0,5-4-6 0,6 3 7 16,-5-4-16-16,3 4-30 0,-1-2-53 0,-8 4-91 15,0 1-76-15,-1-1-440 0,-8 3-243 16</inkml:trace>
  <inkml:trace contextRef="#ctx0" brushRef="#br0" timeOffset="28446">26014 8851 524 0,'-13'7'458'0,"1"0"-63"15,12-7-106-15,-16 9-34 0,16-9-20 0,-14 4-27 16,14-4-32-16,0 0-42 0,0 0-16 0,0 0-20 15,0 0-18-15,0 0-16 0,0-9-12 16,9 4-14-16,5-1 0 0,0 0-8 0,2 2-6 16,3 0-6-16,-3 3-4 0,2-2-12 0,-18 3 6 15,30 0-3-15,-30 0 43 0,25 3-58 0,-25-3 9 16,20 8 0-16,-13-1 2 0,-1 1-2 16,-6-8-1-16,4 18 3 0,-6-8-3 0,-3 6 4 15,-1 0-8-15,-2 2 8 0,-2-2 0 0,-1 2-1 16,0-3 1-16,2 0-3 0,-1-4 2 0,4 2-4 15,-1-2 3-15,2-1-8 0,3 1 10 0,-1-3-1 16,3-8-43-16,1 19 48 0,2-11 0 0,3 4 3 16,3 1-3-16,7-2 3 0,-1 1-7 0,4-1 5 15,-1 3 6-15,2-4-4 0,0 1 46 16,0 2-57-16,-2-4 48 0,-3 2-57 0,1-2 47 16,-6 0-80-16,-1 2 85 0,-3-2-54 0,-6-9 51 15,5 17-53-15,-6-8 50 0,-3 4-58 16,-2 1 57-16,-6 3-57 0,1 0 54 0,-4 0-65 15,-1-2 28-15,-2 7-96 0,0-3-13 0,-3 0-102 16,2 2-77-16,-1-4-128 0,0 2-257 0,1 2-207 16</inkml:trace>
  <inkml:trace contextRef="#ctx0" brushRef="#br0" timeOffset="28829">25948 10251 764 0,'0'0'566'0,"0"0"-189"0,0 0-19 16,0 0-111-16,-12-7 14 0,12 7-123 0,0 0 24 16,0 0-78-16,0 0 29 0,0 0-65 0,0 0 46 15,-8 7-67-15,8-7 46 0,1 17-64 0,1-5 48 16,-2 0-68-16,2 2 58 0,-2 4-57 0,3-2 51 15,-1 2-57-15,3 2 59 16,0 1-64-16,1-2 47 0,-1-2-61 0,1-1 65 16,2 0-57-16,-1-7 43 0,2 3-58 0,-1-7 47 15,2 0-54-15,-10-5 57 0,24 2-53 0,-24-2 54 16,27-7-52-16,-10 0 66 0,1-1-46 0,-4 3 73 16,-1-1-39-16,-2 0 66 0,-11 6-58 0,19-9 50 15,-19 9-60-15,16-3 50 0,-16 3-52 0,0 0 74 16,21 4-58-16,-16 5 50 0,3 4-61 0,-3 5 44 15,0 4-56-15,0 0 46 0,-2 5-56 0,-2 1 47 16,1 1-55-16,-1 5 41 0,-1-4-101 0,0 0-6 16,0 2-103-16,1-3-76 0,-1-1-103 15,-2-2-501-15,2-1-470 0</inkml:trace>
  <inkml:trace contextRef="#ctx0" brushRef="#br0" timeOffset="29734">28551 6307 146 0,'0'0'675'0,"0"-14"-223"15,0 14-88-15,-3-8-75 0,3 8-45 0,0 0-39 16,-2-11-38-16,2 11-48 0,0 0-25 0,0 0-25 15,-4-8-7-15,4 8-12 0,0 0-3 16,-5 8-5-16,5-8-7 0,-4 18-8 16,3-1-33-16,-3 3 28 0,-1 4-40 0,3 2 43 15,-3 1-36-15,1 7 36 0,0 0-39 0,1 0 25 16,-1 2-81-16,3-6-3 0,1 0-95 0,1-1-105 16,1-4-483-16,2 1-279 0</inkml:trace>
  <inkml:trace contextRef="#ctx0" brushRef="#br0" timeOffset="31108">30749 6092 17 0,'0'0'514'15,"0"0"-163"-15,-5-10-65 0,5 10-50 16,0 0-44-16,-8-12-29 0,8 12-19 0,-6-8 27 16,6 8-54-16,-4-8 34 0,4 8-55 15,0 0 29-15,-4-11-58 0,4 11 15 0,0 0-49 16,2-12 33-16,-2 12-48 0,9-11 31 0,-9 11-45 15,19-11 1-15,-4 6 8 0,-1 0 0 0,5 1-10 16,-1 1 9-16,1 3-4 0,-1 0-2 0,0 0 1 16,3 7-6-16,-3-2 0 0,-1 7 5 0,-2 0-3 15,-3 5 26-15,-3 0-27 0,-5 3 36 0,-4-3-39 16,-4 7 34-16,0-2-3 0,-7 7-36 0,-2-3 39 16,-2-1-29-16,-2-1 31 0,2 0-28 15,1-6 27-15,1-2-33 0,0 1 28 16,4-6-35-16,0-1 27 0,4-2-24 0,-1 0 26 15,6-8 13-15,-7 13 50 0,7-13 0 0,0 0 6 16,9 5-28-16,-9-5 0 0,32 0-27 0,-5-4 3 16,10-3-18-16,1 0 0 0,5-1-15 0,3-2 3 15,-3 2-26-15,2 0-57 0,-3 0-64 0,-2 1-52 16,-2 2-89-16,-6-2-84 0,-9 2-459 0,-5 2-386 16</inkml:trace>
  <inkml:trace contextRef="#ctx0" brushRef="#br0" timeOffset="35129">28471 7420 147 0,'0'0'154'0,"0"0"2"0,4-9 38 16,-4 9-13-16,0 0 22 0,4-11-17 15,-4 11-24-15,2-14-22 0,-2 14-12 16,1-9-18-16,-1 9 3 0,3-11 11 0,-3 11-26 16,1-12 36-16,-1 12-56 0,0 0 46 0,2-12-58 15,-2 12 29-15,0 0-60 0,0 0 34 0,3-11-56 16,-3 11 37-16,0 0-51 0,0 0 55 0,0 0-47 15,-3 11 50-15,1 0-45 0,-3 5 40 0,1 1-47 16,-1 5 32-16,0-1-38 0,0 2 28 0,0 0-36 16,2-1 31-16,-1 0-32 0,3-5 37 0,1 3-43 15,1-2 41-15,3-2-5 0,0 0-2 16,2-4-7-16,1 1 2 0,2-4-8 0,2 1 4 16,-11-10-2-16,23 7 1 0,-23-7-3 15,27 0-38-15,-10-6 44 0,1-2-35 0,1-2 43 16,-1 0-52-16,-2-5 54 0,0 3-12 0,-2-2 48 15,-3 4-1-15,-1 0 31 0,-2 2-6 0,-1 2 6 16,-7 6-32-16,12-12-4 0,-12 12-21 0,0 0 6 16,0 0-19-16,0 0 10 0,14 9-18 0,-14 0 12 15,0 5-14-15,-2 4 9 0,-1 4-9 0,-1 2 3 16,0 2-23-16,2-1-16 0,-1 3-112 16,0 0-45-16,0 0-150 0,2-2-93 15,2-2-356-15,0-1-318 0</inkml:trace>
  <inkml:trace contextRef="#ctx0" brushRef="#br0" timeOffset="35907">30899 7167 124 0,'11'-14'541'0,"-1"1"-179"15,1-2-74-15,-2 0-73 0,-3 4-17 0,4-2-50 16,-5 1 24-16,2 3-43 0,-2 1 60 0,1-4-25 15,-6 12 22-15,8-12-32 0,-8 12 3 16,6-10-47-16,-6 10-13 0,4-8-32 0,-4 8 0 16,0 0-29-16,0 0 13 0,0 0-21 0,0 0 18 15,9 8-4-15,-10 1-8 0,0 4-18 0,-1 3 8 16,-2 1-20-16,3 1 15 0,-1 1-20 0,0 0 12 16,2-1-14-16,0 3 5 0,0-4-3 0,2 2 1 15,0-4 0-15,3 2 1 0,3-5 1 0,-2 2 0 16,5-4-2-16,0-2 4 0,4-2 2 15,2-2-5-15,1-3 3 0,2-3 0 0,3-2 0 16,4-4-1-16,1-6 18 0,-1 2-9 0,1-2 38 16,-2 0 11-16,-7 3 20 0,-2 1 6 0,-4 3-8 15,0-1-10-15,-4 2-18 0,-9 6-11 16,17-8-13-16,-17 8-2 0,0 0-7 0,13 9 1 16,-11 3-4-16,0 4-2 0,0 4-5 0,-4 5-3 15,-2 9-34-15,0 0-59 0,-1 4-87 0,-2 2-59 16,2 0-71-16,-4-1-148 0,2 0-452 0,0-1-542 15</inkml:trace>
  <inkml:trace contextRef="#ctx0" brushRef="#br0" timeOffset="37004">28721 8765 167 0,'0'0'25'0,"7"-7"157"15,-7 7-102-15,9-5 33 16,-9 5 109-16,7-5 10 0,-7 5-21 0,7-8-25 16,-7 8-43-16,6-10-20 0,-6 10-10 0,4-10-5 15,-4 10-13-15,5-10 27 0,-5 10-25 0,1-10 41 16,-1 10-36-16,1-11 44 0,-1 11-70 0,-1-13 49 16,1 13-57-16,-7-12 43 0,7 12-64 0,-12-13-8 15,12 13 1-15,-19-10-12 0,6 6 4 0,13 4 3 16,-27-4-4-16,8 3 44 0,1 2-65 0,-1 1 50 15,-1 3-65-15,-2 0 48 0,0 2-59 0,4 2 55 16,-1-1-53-16,1 4 48 0,3 0-54 0,2-4 6 16,4 2-8-16,3-1 10 15,1-1 4-15,5-8 1 0,0 14-7 0,0-14 8 16,10 14-3-16,0-10-4 0,2 1 1 0,4-5-2 16,2 3-7-16,3-6 11 0,2 0 5 0,0-2-6 15,1-1 59-15,-1-1-58 0,-4 3 60 0,2-2-60 16,-5-1 69-16,-3 4-35 0,-3-2 66 0,-10 5-53 15,19-5 42-15,-19 5-56 0,13-6 41 0,-13 6-63 16,0 0 51-16,0 0-52 0,22 7 52 0,-18 2-39 16,0 1 55-16,1 6-59 0,-2 2 1 0,1 4-2 15,-1 3 0-15,-1 0-1 0,2 9-1 16,-1 0-5-16,-1 2 5 0,2 1-4 0,-1-1-26 16,-1 0-65-16,3 2-58 0,-2-3-73 15,-2-1-155-15,-1-5-533 0,1-3-545 0</inkml:trace>
  <inkml:trace contextRef="#ctx0" brushRef="#br0" timeOffset="38291">31299 8603 626 0,'0'0'437'0,"0"0"-46"0,-2-12-159 16,2 12 4-16,0 0-90 0,-6-7 18 0,6 7-66 16,0 0 30-16,-18-2-51 0,18 2 28 0,-19 10-44 15,4-1 19-15,-1 5-6 0,-3 3-13 0,-1 2-12 16,2 4-47-16,1-2 34 0,2 3-47 0,3-4 37 16,3-1-37-16,2 1 31 0,3-4-31 15,1 1 39-15,7 0-40 0,1-2 39 16,4 0-37-16,5-1 37 0,4-4-38 0,1-2 39 15,3-5-48-15,4-2 46 0,-1-2-38 0,2-1 37 16,-1-3-39-16,-1-3 40 0,-3-1-39 0,0-3 37 16,-5-2-30-16,-4-1 39 0,-1-2-7 0,-5 0-3 15,-3-4-6-15,-4 1 1 0,-4-3-6 0,-2-2-26 16,-7-4 30-16,0 2-13 0,-2-2 35 0,0 1-15 16,-2 2 29-16,3 0-8 0,-1 3 8 0,5 3 2 15,-1-1-6-15,2 2-4 0,4-2-7 0,0 0-8 16,5 1-4-16,0 1-4 0,5-4-7 0,2 2-2 15,3 0-2-15,3 2-2 0,3-3-3 0,0 5-2 16,0 4-1-16,1 1-2 0,1 1-2 0,0 4 1 16,-2 4-3-16,-16 3 3 0,30 3-2 15,-16 4 0-15,2 4 1 0,-2 4-1 0,0 3 1 16,-1 6 1-16,-1 2-1 0,-3 4 1 0,-3 2 11 16,-1-2-13-16,-3 6 12 0,-1 0-4 0,-1 0-12 15,-1 3-57-15,-3 1-57 0,1-3-82 0,-1 3-51 16,-2-2-95-16,-1-1-474 0,0-4-390 15</inkml:trace>
  <inkml:trace contextRef="#ctx0" brushRef="#br0" timeOffset="39285.01">28572 10118 423 0,'0'0'433'0,"0"0"-60"0,4-10-101 16,-4 10-30-16,0 0-65 0,2-9 13 0,-2 9-54 15,0 0 49-15,3-10-36 0,-3 10 9 0,0 0-41 16,0 0 0-16,0 0-51 0,2-12 12 0,-2 12-42 15,0 0 15-15,0 0-29 16,0 0 16-16,-6 14-23 0,2-4 23 0,-1 10-7 16,-3 1-12-16,1 10 55 0,-5-1-63 0,3 6-3 15,-1-2 0-15,-3 3-24 0,4 1 22 0,0 0-14 16,-2 1 14-16,3-3-22 0,2 0 22 0,2-1-40 16,0-2 10-16,3-6-61 0,2-2 8 0,3-2-56 15,2-3 5-15,2 0-50 0,2-7-58 0,4-1-39 16,2-7-47-16,1-2-242 0,4-6-79 0</inkml:trace>
  <inkml:trace contextRef="#ctx0" brushRef="#br0" timeOffset="39580">28940 10222 299 0,'11'-32'563'0,"-2"3"-202"16,-2 5-4-16,-1 2-110 0,2 0 22 0,-6 6-64 16,3 3 37-16,-3 0-62 0,0 5-8 0,-2 8-51 15,3-17-11-15,-3 17-37 0,0 0 6 0,0 0-33 16,0 0 8-16,-12 13-6 0,2 4-11 0,1 3-6 15,-4 10-6-15,-1-1 45 0,-1 9-65 0,1-1 1 16,0 4 0-16,-1 7-14 0,4-7-5 0,1 1 17 16,1-2-16-16,5-2 18 0,2-1-17 15,2-8 13-15,2 0-9 0,2-4 17 0,5-1-14 16,-1-4 25-16,2-4 8 0,1-1 19 0,1-5-11 16,0-3 12-16,0-5-6 0,-12-2 3 15,24 0-16-15,-9-2 4 0,0-6-13 0,0-2 4 16,-1-4-11-16,-4 0 3 0,-2 5-12 0,-1-4 2 15,-4 1-9-15,0 3-2 0,-3 9-26 0,-6-18-8 16,-1 11-18-16,-2 0-19 0,-3 5-26 0,-3-1-38 16,15 3-64-16,-37 2-28 0,14 0-56 0,-5-1-142 15,5 6-282-15,-2 0-236 0</inkml:trace>
  <inkml:trace contextRef="#ctx0" brushRef="#br0" timeOffset="40193">31391 9774 87 0,'0'-17'639'0,"0"17"-163"0,1-17-142 15,-1 17-26-15,1-14-69 0,-1 14 20 0,0-9-55 16,0 9-9-16,0 0-48 0,0-11-6 0,0 11-45 16,0 0-9-16,0 0-31 0,0 0 9 0,0 0-27 15,0 0 1-15,2 12 3 0,-1 3-3 0,-1 5-3 16,1 8-6-16,-1 1-8 0,-1 8-3 0,0 4 0 16,-1-1 6-16,0 4-17 0,-2-2 11 0,1 2 1 15,-1 1-5-15,-1 1-17 0,0-2 8 0,1 0-16 16,1-1-31-16,1-5-66 0,0-1-15 0,2-6-53 15,2-2-19-15,1-4-42 0,2-4-52 16,1-6-151-16,3-2-166 0,2-5-140 0</inkml:trace>
  <inkml:trace contextRef="#ctx0" brushRef="#br0" timeOffset="40524">32143 9875 582 0,'11'-15'553'0,"-1"4"-123"0,-3 2-106 0,-1 1-61 15,-1 1-49-15,-5 7-35 0,9-11-45 0,-9 11-27 16,6-8-16-16,-6 8-11 0,0 0-4 0,0 0-11 16,0 0-8-16,-9 16-11 0,1 1-8 0,-1 1-8 15,-6 8-5-15,2 5-5 0,-4 1-5 16,0 3-3-16,0 1-2 0,-1 2 16 0,3-1-19 16,1 1 15-16,1-1-22 0,4-2-1 0,0 2 1 15,4-5-1-15,4-4 2 0,2-2 3 0,3-3 2 16,2-2 5-16,1-1 1 0,3-4 2 0,1-3 2 15,1-5 4-15,3-1 13 0,-1-5 9 0,-14-2 9 16,28 0 2-16,-8-2 3 0,-1-4 2 0,0 0 6 16,-2-4 12-16,-1 0 0 0,-4 1 8 0,-2 1-2 15,-4-2-20-15,-2 1-1 0,-4 9-29 0,0-18-12 16,-5 10-19-16,-10-5-27 0,-3 4-16 0,-6 1-41 16,-10 0-38-16,-5 1-83 0,-9 3-14 15,-1-1-49-15,-4 5-55 0,-16 0-47 0,-2 0-429 16,-2 4-345-16</inkml:trace>
  <inkml:trace contextRef="#ctx0" brushRef="#br0" timeOffset="41339">26384 11955 311 0,'-13'-11'361'0,"13"11"-120"15,-11-9-41-15,11 9-33 0,-10-9-11 0,10 9-23 16,-11-8-18-16,11 8-12 0,-8-9 9 0,8 9-4 16,-7-8 1-16,7 8-4 0,0 0-11 0,-10-8 28 15,10 8-57-15,0 0 24 0,-13-6-56 0,13 6-16 16,0 0 7-16,-15 2-3 0,15-2 0 0,-17 9-2 15,7 0-3-15,1 2-2 0,0 1-34 16,0 0 35-16,4 3-40 0,0 1 41 16,2 2-39-16,3-1 45 0,2 1-36 0,3 4 40 15,1 1-32-15,7 3 40 0,1-2-29 0,4 1 39 16,0-4-24-16,3 3 30 0,4-2-30 0,-3-2 35 16,0-1-41-16,0 0 28 0,0-2-41 0,-5-4 33 15,-2 1-34-15,-2-3 26 0,-3 0-39 0,-1-1 39 16,-3-1-31-16,-6-9 28 0,4 16-30 0,-4-16 26 15,-6 16-32-15,-2-7 13 0,-5-4-59 0,-2 2 8 16,-3-4-52-16,-2-1-34 0,0-2-45 0,-4-4-85 16,-1-4-64-16,-2-4-242 0,5-5-100 15</inkml:trace>
  <inkml:trace contextRef="#ctx0" brushRef="#br0" timeOffset="41455">26295 11983 762 0,'11'-23'498'0,"-3"4"-57"0,2-1-155 0,-1 0-54 16,4 3-42-16,-3-1-29 0,1 2-42 0,2-2-22 15,-1 2-16-15,2 0-18 0,0-1-14 0,3 2-40 16,4-2 26-16,2 0-50 0,2 1 34 0,1 3-76 16,4-2-17-16,-1 4-83 0,3-1-124 15,-1 0-448-15,-1-1-254 0</inkml:trace>
  <inkml:trace contextRef="#ctx0" brushRef="#br0" timeOffset="42568.01">28877 11935 379 0,'0'0'275'0,"-9"-9"-50"0,9 9-71 15,-11-8 0-15,11 8-35 0,-13-7 6 16,13 7-29-16,-13-7 1 0,13 7 4 0,-11-7-8 16,11 7 13-16,-9-5-16 0,9 5 18 0,0 0-34 15,-12-7 14-15,12 7 7 0,0 0-8 16,0 0-1-16,-10-6-26 0,10 6 2 0,0 0-12 16,0 0-7-16,-4-11-12 0,4 11-3 0,0 0-7 15,9-10-13-15,-3 3 7 0,2-1-45 0,5 3 49 16,4-4-37-16,0 1 40 0,3 1-40 0,-1 0 46 15,0 1-49-15,0 2 32 0,-2 0-32 0,-17 4 36 16,28-1-34-16,-28 1 60 0,24 5-65 0,-24-5 42 16,18 9-41-16,-13-1 46 0,0 0-39 0,-3 1 39 15,-4 3-51-15,1 0 53 0,-4 5-44 16,-3 0 40-16,-1 2-41 0,-1-1 42 16,0-2-42-16,1 1 31 0,-1-1-31 0,2-3 37 15,0-1-36-15,-1-2 39 0,4-1-42 0,0 2 40 16,5-11-40-16,-4 15 46 0,4-15-46 0,0 16 43 15,0-16-46-15,7 18 47 0,-1-10-40 0,6 3 4 16,-1 0 4-16,4-2 8 0,0 3-6 0,2-1-1 16,-1 0 3-16,0 0-4 0,0 1 9 0,-2-2 2 15,-3-2-2-15,0 3 1 0,-1-2 2 0,-3-1 1 16,-2 1-1-16,1-1 8 0,-6-8-1 0,2 19 14 16,-2-19-5-16,-6 19 1 0,-1-5-3 15,-4 1 1-15,-2-2-9 0,-1 1 24 16,-4-1-41-16,3-1 45 0,-3-1-43 0,-1 0 23 15,2-3-72-15,-1-2 6 0,4 1-66 0,14-7-35 16,-25 4-83-16,25-4-104 0,-21-3-248 0,21 3-118 16</inkml:trace>
  <inkml:trace contextRef="#ctx0" brushRef="#br0" timeOffset="44017">28994 11997 276 0,'3'-13'390'15,"-3"13"-136"-15,3-8-53 0,-3 8-37 0,4-9-6 16,-4 9-40-16,5-8-10 0,-5 8-12 0,0 0-3 15,6-9-26-15,-6 9-9 0,0 0-10 0,0 0-2 16,7-8-10-16,-7 8-12 0,0 0 13 16,0 0 19-16,0 0-20 0,0 0 18 0,10 5-22 15,-10-5 29-15,0 0-35 0,1 10 28 0,-1-10-46 16,0 10 40-16,0-10-40 0,-5 14 31 0,5-14-36 16,-9 16 29-16,1-8-33 0,0 2 28 0,-3-2-33 15,1 1 31-15,-3-2-40 0,0 0 40 0,-1-2-40 16,4 0 11-16,10-5 47 0,-23 3-34 0,23-3 46 15,-18-1-41-15,18 1 36 0,-20-8-39 16,12-3 33-16,0 1-45 0,2-4 36 0,4-3-42 16,0 1 35-16,4-2-2 0,1-4-3 15,5 1-37-15,0 1 29 0,2 0-47 0,3 1 50 16,-1 3-27-16,5 0 37 0,-3 0-33 0,5 4 31 16,-5 2-38-16,2 3 39 0,-2 2-37 0,-14 5 28 15,25 3-40-15,-14-1 47 0,1 6-32 0,0 6 29 16,-2 1-33-16,0 3 30 0,-3 4-31 0,-3 3 27 15,-1 3-28-15,-3-1 2 0,0 10 4 0,-3-1 7 16,-3 0-5-16,-1-2 2 0,-3 2-2 0,-1-2 10 16,0-2-2-16,-3-1 0 0,-2-1 23 0,-1-2-24 15,-3 0 29-15,2-3-30 0,-2-3 26 16,-1-2-31-16,2-1 33 0,0-5-26 16,4-2 28-16,-2-2-9 0,3-4 39 0,2 1-19 15,12-7 8-15,-20 4-25 0,20-4-7 0,-18-3-1 16,18 3-1-16,-13-9-7 0,13 9-5 0,-3-14 0 15,3 14-2-15,3-19 1 0,5 8-2 0,0-1-2 16,5 0 13-16,-1-1-9 0,6 2-5 0,-2 2 1 16,4 1 2-16,-1 1-1 0,4 2-3 0,0 3 2 15,-4-1-3-15,1 6 12 0,3-1-7 0,-2 3-5 16,1 2 0-16,-3 1 1 0,0 1-1 0,-2 0 0 16,0 2-4-16,-2 2-69 15,0 0-23-15,-2-1-46 0,2 0-33 0,-2 0-50 16,0-3-62-16,-5-5-428 0,3 5-243 0</inkml:trace>
  <inkml:trace contextRef="#ctx0" brushRef="#br0" timeOffset="44315">29586 11950 400 0,'0'0'543'15,"-5"-20"-161"-15,5 20-98 0,-6-12-66 0,6 12-46 16,-10-12-31-16,10 12-29 0,-11-6-31 0,11 6-36 15,0 0 23-15,0 0-46 0,-19 1 26 16,19-1-39-16,-9 14 30 0,7-4-40 0,0 0 30 16,2 3-35-16,2 1-4 0,0 4 8 0,5 2 1 15,-1-2-1-15,3 3 1 0,1-1 1 0,4 4 0 16,2-1-8-16,-5-4 4 0,4-1 9 0,-2-1-3 16,-1 2 3-16,-1-2-5 0,1-2 2 0,-3 0 0 15,0-4-6-15,-2 2 6 0,-3-4 6 16,1 0 2-16,-5-9-1 0,4 16-2 0,-4-16-1 15,-2 17-1-15,-2-10 16 0,-3 2-47 0,-2-1-34 16,-5-2-74-16,-2-1-83 0,-3-4-112 16,-2-1-213-16,-2-2-42 0</inkml:trace>
  <inkml:trace contextRef="#ctx0" brushRef="#br0" timeOffset="44453">29597 11922 37 0,'16'-17'619'0,"0"1"-201"0,4-1-119 0,1-3-58 15,1 2-75-15,5 1-18 0,1 0-37 0,3 0-4 16,2 2-47-16,2-2-13 0,3 5-10 0,4-2-13 16,-1 3-27-16,6-1-88 0,0 3-91 0,-2-1-404 15,2 3-120-15</inkml:trace>
  <inkml:trace contextRef="#ctx0" brushRef="#br0" timeOffset="46845">31594 11673 329 0,'0'0'383'16,"0"0"-74"-16,0 0-87 0,0 0 15 0,-14-6-86 16,14 6 17-16,0 0-53 0,-3-8 22 15,3 8-27-15,0 0-7 0,0-12-25 0,0 12-31 16,4-14 14-16,2 4-30 0,1 2 14 0,4-3-31 15,3-1 14-15,2 1-8 0,3-2 3 16,1 3 40-16,7-2-43 0,-4 4-3 0,0-1 10 16,1 2-19-16,-3 2 12 0,-1 0-19 0,-2 2 13 15,-18 3-11-15,23-3 6 0,-23 3-18 0,19 3 20 16,-19-3-14-16,11 8 17 0,-11-8-16 0,1 15 11 16,-1-15-11-16,-8 22 13 0,-1-8-17 0,-3 2 18 15,-3-2-14-15,2 2 12 0,-2-3 0 0,0 1-4 16,4-1-2-16,2-3 8 0,1-2-12 0,0 0-9 15,8-8 11-15,-9 13 1 0,9-13-5 16,-2 11 6-16,2-11 2 0,5 11-4 16,-5-11 10-16,16 10-10 0,-5-5-11 0,3 0 11 15,2 2-1-15,2-2 0 0,0 3-2 0,1-4 2 16,-1 5-3-16,1-1-3 0,-1-1 24 0,-1 2-33 16,-3-1 13-16,-3 1 2 0,1-1 0 0,-1 1 0 15,-4 3 0-15,2-3-3 0,-3 2 4 0,-1-2-7 16,0 1-4-16,-3 0 14 0,0 0-1 0,-2-10-12 15,0 21 14-15,-2-13-8 0,0 3 5 0,0 0-4 16,-1 0 5-16,-2-2-21 0,1 2 21 0,1-2-20 16,3-9-3-16,-6 13-42 0,6-13 5 15,-5 12-42-15,5-12-32 0,0 0-96 16,0 0-53-16,0 0-292 0,0 0-95 0</inkml:trace>
  <inkml:trace contextRef="#ctx0" brushRef="#br0" timeOffset="47180">32414 11586 578 0,'12'-9'433'0,"-2"0"-149"16,1 1-66-16,-3 3-57 0,1-2-35 15,3 2-24-15,-12 5-21 0,21-7-11 0,-21 7-12 16,18-3-10-16,-18 3-9 0,19 5-7 0,-19-5-10 16,18 10-1-16,-8 0-6 0,-2 0 1 15,-1 3 34-15,-2 2-42 0,-3-2 32 0,2 4-40 16,-6 0 34-16,-4 4-32 0,1-1 29 0,-4 1 10 15,-1 0 3-15,-3-1 3 0,0-1-3 0,1-1-6 16,0-3 4-16,1 1-4 0,3-5-9 0,0-2-6 16,3 0-11-16,5-9 10 0,-6 15 28 0,6-15 12 15,2 9-5-15,-2-9-12 0,18 5-7 16,0-2-5-16,10-3-7 0,2-2-12 0,9-2 0 16,2 0 0-16,5-3-4 0,0 3-5 0,3-3-5 15,-1 0-2-15,-3 0-6 0,-3 3-42 0,-1 0-50 16,-5-3-5-16,-7 5-22 0,-4 0-49 0,-6-2-52 15,-1 3-37-15,-18 1-362 0,21-4-156 16</inkml:trace>
  <inkml:trace contextRef="#ctx0" brushRef="#br0" timeOffset="48441">26578 13580 162 0,'0'0'478'0,"9"-14"-136"0,-9 14-71 0,5-12-52 15,-5 12-36-15,3-12-48 0,-3 12 25 16,-1-10-56-16,1 10 24 0,-4-10-50 0,4 10 22 16,-8-7-49-16,8 7 26 0,-10-6-45 15,10 6 26-15,0 0-48 0,-27 7 35 0,14 0-42 16,-2 7 36-16,-7 5-33 0,1 5 32 0,-2 2-38 16,-2 6 28-16,-3 5-21 0,1 4-9 0,-1 2 10 15,1-1 13-15,3-2 7 0,7-5 0 0,2-2-3 16,2-1 4-16,3-1 25 0,3-2-24 0,4-5 20 15,2-4-31-15,3 2 30 0,3-3-28 0,4 0 21 16,3-4-27-16,2-1 18 0,4-6-22 0,2 1 19 16,1-6-25-16,4 0 14 0,1-3-17 0,-1-3 22 15,3-2-15-15,-2-2 14 0,-3-1 12 16,0 1 1-16,-3 0 41 0,-4-2 11 16,-2 1-1-16,-5-4-15 0,-3 4-7 0,-2 0-8 15,-4 8-14-15,0-18-7 0,-2 9-10 0,-4 1-7 16,-8-2-7-16,-2 2-9 0,-5 2-22 0,-1-1-22 15,-2 4-36-15,-3 1-51 0,1-1-53 0,-1 3-12 16,0 3-43-16,0-3-61 0,0 2-84 0,2 0-338 16,2-1-246-16</inkml:trace>
  <inkml:trace contextRef="#ctx0" brushRef="#br0" timeOffset="49790">27714 10527 130 0,'0'0'399'16,"0"-19"-108"-16,0 19-64 0,0-18-53 0,0 18-18 15,0-19-22-15,0 9-6 0,-1 0-8 16,1 10-14-16,-3-19 5 0,3 19-28 0,-3-17 14 16,3 17-38-16,-6-16 23 0,6 16-6 0,-6-15-11 15,6 15-1-15,-7-12-4 0,7 12-14 0,-7-12-8 16,7 12-8-16,-6-5-4 0,6 5-7 16,0 0-13-16,-8-8 9 0,8 8-3 0,0 0 0 15,0 0-1-15,0 0-4 0,-15 4 0 0,15-4-1 16,-7 7-34-16,7-7 37 0,-5 11-33 0,5-11 40 15,-5 13-39-15,5-13 41 0,-5 12-38 0,5-12 41 16,-4 14-42-16,4-14 43 0,-2 13-46 0,2-13 46 16,-4 11-48-16,4-11 50 0,-3 10-43 0,3-10 41 15,-2 10-40-15,2-10 28 0,0 0-30 16,-3 12 42-16,3-12-43 0,0 0 43 0,-5 10-38 16,5-10 38-16,0 0-40 0,0 0 29 15,-1 9-28-15,1-9 34 0,0 0-35 0,0 0 41 16,0 0-41-16,0 0 39 0,-3 10-40 0,3-10 42 15,0 0-41-15,0 0 41 0,0 0-44 0,0 0 44 16,0 0-39-16,0 0 44 0,-1 9-36 0,1-9 48 16,0 0-42-16,-1 13 41 0,1-13-30 0,-2 12 25 15,2-12-43-15,0 19 46 0,0-7-41 16,2 5 35-16,-1 0-36 0,0 8 37 0,3 1-36 0,0 5 39 16,1 5-25-16,0 3 29 0,0 2 13 15,2 4-3-15,0 12 46 0,2 3-59 0,-2 6 8 16,-1-1-20-16,-1 3 22 0,1 4-6 15,0 1 0-15,-4-2-6 0,1-1 8 0,-1 2-1 16,-2-2 51-16,0 1-64 0,0 1-10 0,-2-2 3 16,-1 4-15-16,1 0 8 0,-2-2-13 0,-3 1 10 15,2 2-12-15,0-2 10 0,-4 2-2 0,3 3 51 16,-3 2-49-16,0 2 13 0,1 4 2 0,-2 1 7 16,1-1 0-16,3 3-8 0,-1-2-5 0,-2 0-4 15,4 0 41-15,0 2-49 0,0 3-5 0,1 0-6 16,0 0 5-16,2-2-5 0,-2 0 4 0,4-1 1 15,0 0-1-15,0-2 45 16,4 0-49-16,-3-2-1 0,0 1-8 0,-1-3 10 16,2-2-8-16,-4-4 8 0,1-2-10 0,-4-3-3 15,1-6-19-15,-4-1-5 0,1-5-9 0,-2-6-8 16,1-10-18-16,-1-4 6 0,0 0-8 0,-1-6-5 16,1-4-12-16,4-6-4 0,-3-4-40 0,2-4 44 15,2-2-40-15,0-5-14 0,4-9-36 0,-6 9-85 16,6-9-9-16,0 0-81 0,0 0-155 0,0 0 12 15</inkml:trace>
  <inkml:trace contextRef="#ctx0" brushRef="#br0" timeOffset="58957">28812 13457 677 0,'0'0'457'0,"0"0"-110"15,0 0-91-15,0 0-45 0,-17-2-21 0,17 2-10 16,0 0-9-16,-8-7-30 0,8 7-29 0,0 0-59 15,-2-11 25-15,2 11-46 0,4-11 20 16,6 3-37-16,-1-2 23 0,8 1-36 0,-2-1 29 16,6 0-35-16,-1 1 24 0,2 1-28 0,1 1 32 15,-2 3-35-15,-4 0 31 0,2 3-38 0,-19 1 36 16,24 0-33-16,-24 0 33 0,21 4-43 16,-21-4 44-16,13 9-36 0,-13-9 36 0,4 20-36 15,-7-7 35-15,-6 4-35 0,1 4 32 0,-4 4-28 16,-4-1 24-16,-2 2-28 0,1 1 34 0,-4-1-35 15,6 0 7-15,-2-1-4 0,4-1 4 0,2-2 4 16,1-2-3-16,3 0-4 0,5-4 10 0,0 1 3 16,4 0-5-16,2-3 6 0,5 4-1 0,2 1 1 15,2-6-1-15,3 3-3 0,5 0-7 16,1 0 13-16,-1-1-4 0,2 1 1 0,-5-4-2 16,-1 4-2-16,-3 0 2 0,-4-1 2 15,0 3-8-15,-3-3 10 0,-5 1 28 0,-2 2-34 16,-4-2 37-16,-2 4-40 0,-3 0 33 0,-2-1-32 15,0-3 32-15,-3 1-49 0,0 0 48 0,-1-2-5 16,-2-3-3-16,3 1-20 0,-1-2-67 0,1-4 22 16,1 0-28-16,13-7-53 0,-22 5-70 0,22-5-68 15,-14-5-55-15,8-4-239 0,1-3-79 0</inkml:trace>
  <inkml:trace contextRef="#ctx0" brushRef="#br0" timeOffset="59298">29562 13399 97 0,'10'-10'480'0,"-2"0"-128"16,1 1-69-16,-9 9-39 0,8-15-47 0,-8 15-1 15,2-9-54-15,-2 9 3 0,0 0-63 0,0 0 37 16,0 0-56-16,-13 12 49 0,2 2-54 0,-1 5 38 16,-3 8-49-16,1 5 37 0,-4 6-41 0,5-1-8 15,-3 11 3-15,4-5-2 0,3-1-11 16,2 0-2-16,2-1-4 0,3-1-1 0,4-4-7 15,0 1-11-15,8-5 6 0,-1-1 3 16,5-5-4-16,4-2 22 0,1-2-25 0,-2-9 32 16,3-1-37-16,-2-4 31 0,3-1-33 0,-3-6 34 15,-18-1-27-15,30 0 28 0,-30 0 2 0,28-7 8 16,-17 0-4-16,-4 0 0 0,1-1-2 0,-4-1-6 16,-3-1 0-16,-4-1 0 0,-1-2-7 0,-7-4-6 15,0 5-3-15,-5-1-8 0,-2 1-11 0,-3 1-18 16,-4 2-35-16,1 4-39 0,0 1-36 15,-2 1-3-15,-1 3-48 0,3 0-86 0,-1 1-133 16,0 2-235-16,7 1-170 0</inkml:trace>
  <inkml:trace contextRef="#ctx0" brushRef="#br0" timeOffset="60814">32248 12890 377 0,'0'0'479'0,"-4"-15"-107"16,4 15-115-16,-10-8-39 0,10 8-70 0,-24 0-1 16,3 8-39-16,-2 3 4 0,-5 7-16 15,-1 3 11-15,-7 8-13 0,-2 8 12 0,1 4 2 16,0 6-4-16,-2 1-1 0,4 4-1 0,1 1-8 16,4-1-7-16,4 2-17 0,3-5-17 0,5-2-10 15,5-6-24-15,5-4-3 0,4-2-22 16,4-6-2-16,4 4-15 0,4-4 5 0,4-5-2 0,2-6-6 15,3-5-6-15,4-2-3 0,1-4 1 16,2-4-3-16,3-3 16 0,1-6-3 0,4-3 8 16,1-6 3-16,-1-2 6 0,0-3-3 0,-5-2 9 15,-1-1 3-15,-5 0 13 0,-3 2 13 16,-4 4 20-16,-5-1 22 0,-5 3 9 0,-1 3-10 16,-5 2-14-16,-1 3-7 0,-6 0-12 0,-5 2-5 15,-3 2-9-15,-3 6-4 0,-6 2-3 0,-5 4-6 16,2 1-7-16,-2 4-34 0,4 3-55 0,2 0-35 15,2 0-28-15,4 3 17 0,6-4-33 0,6-2 26 16,5-2-47-16,2-1-48 0,5 0-17 0,1-4-100 16,6 1-167-16,3-5 4 0</inkml:trace>
  <inkml:trace contextRef="#ctx0" brushRef="#br0" timeOffset="61157">32672 13055 538 0,'12'-21'453'0,"-6"7"-73"0,1 1-111 0,-3 3-40 16,-4 10-50-16,5-14-17 0,-5 14-42 0,0 0-10 16,3-11-32-16,-3 11-13 0,0 0-18 0,-5 11 3 15,2-2-20-15,-1 5-3 0,2 2-3 0,-3 5-1 16,4 1 14-16,0 0-18 0,2 0-10 16,0 2-12-16,4-1-2 0,1 0-29 15,2-2 8-15,1-1-35 0,0-3 26 0,4 0-33 16,0-3 33-16,2-6-37 0,3 0 54 0,0-4-37 15,-1-2 52-15,2-4-50 0,4-2 15 0,-3-1 18 16,-1-3 17-16,-1 1 17 0,-4-1 26 0,-1 2 43 16,-13 6-1-16,19-9 0 0,-19 9-13 0,13-7-23 15,-13 7 12-15,0 0 14 0,13 12 4 0,-11-2 7 16,-2 5-11-16,-4 6-10 0,1 4-17 16,-6 9-1-16,0 2-11 0,-3 3-15 0,-2 11-12 15,-2-1-34-15,0 4-41 0,0-2-50 0,-1 1-29 16,2 0-28-16,-2-6-77 0,-3 4-177 15,4-4-171-15,0-7-134 0</inkml:trace>
  <inkml:trace contextRef="#ctx0" brushRef="#br0" timeOffset="62424">25587 10111 229 0,'0'0'306'0,"0"0"-130"0,6 7-42 0,-6-7-26 16,14 4 3-16,-14-4-41 0,27 8 25 15,-4-5-28-15,5-1 18 0,8 2-18 0,7-2 9 16,5-1-21-16,5-2 12 0,16-1-18 0,9-4-1 16,4 0-2-16,4-2 12 0,11-1-1 15,25-3 6-15,6-4-4 0,0 0-7 0,7-3 6 16,4-2-3-16,5 1-22 0,8-3 16 0,1 0-32 16,3 2 20-16,1-3 3 0,7-1-20 0,-2 2 23 15,4-2-43-15,-1 1 65 0,1 4-14 0,2-4-5 16,-1 2-52-16,-1 2 49 0,-1 2-8 0,2-2-2 15,-2 2-6-15,3 2-6 0,-2-1-4 0,0 4-16 16,-3-2 14-16,5 1-8 0,-2 3 1 0,3 2-42 16,-3-3 47-16,0 4 1 0,1-1-46 0,2 1 44 15,0-1-44-15,-1 2 45 0,-2-2-41 16,0-4 43-16,-1 7-43 0,-2-2 42 0,-1 0-26 16,-7 1 26-16,-5-1 1 0,-3 3-67 0,-3-1 75 15,-3-1-47-15,-8 3 50 0,-3 0-5 0,-30-2-5 16,0 2 30-16,-3 2-34 0,-16-3 32 0,-81 5-34 15,0 0 34-15,0-10-9 0,0 10-6 0,0 0-3 16,0-14-4-16,0 14-5 0,0-10-28 0</inkml:trace>
  <inkml:trace contextRef="#ctx0" brushRef="#br0" timeOffset="67521.99">6984 10893 194 0,'0'0'472'0,"-6"-10"-139"0,6 10-51 16,-8-11-59-16,8 11-37 0,-7-8-49 0,7 8 12 15,-7-9-33-15,7 9 27 0,0 0-46 16,-8-9 39-16,8 9-21 0,0 0-16 0,-5-7-16 16,5 7-15-16,0 0-11 0,0 0-8 0,-5-8-15 15,5 8-6-15,0 0-7 0,5-14-38 0,2 5 37 16,3-3-36-16,5-4 26 0,4-5-24 0,3-3 35 15,4 0-37-15,-1-3 29 0,6-7-36 16,-2-2 43-16,1-2-4 0,-10 6-2 0,3 2 1 0,-4-4-6 16,-2 1-1-16,-2 0 45 0,-2-1-50 0,-3 0-7 15,-2 2 2-15,-4 7 2 0,-3 1 10 16,-1 5 6-16,0 0 16 0,-1 6-10 0,-2 0-33 16,1 2 25-16,-4 3-23 0,6 8 26 0,-11-6-5 15,11 6 1-15,-17 7-4 0,5 8-1 0,-1 9 47 16,0 7-56-16,3 8-2 0,-3 15-1 0,4 7-23 15,1 6 30-15,3 5-25 0,3 5 36 0,2 1 14 16,0 6 51-16,1 2-56 0,4 1 7 0,-2 3-7 16,1-2-3-16,-1-1-4 0,2-3-2 0,-1-2-4 15,0-3 43-15,-3-4-59 0,2-4 33 0,-3-4-69 16,0-5 27-16,-1-11-75 0,-1-2-31 16,0-3-7-16,-1-5-29 0,1-4-52 15,-2-3-74-15,-1-9 1 0,0-6-384 0,1-7-192 16</inkml:trace>
  <inkml:trace contextRef="#ctx0" brushRef="#br0" timeOffset="68017.99">6999 11540 588 0,'-6'-22'568'0,"-2"4"-152"16,2 1-108-16,1 2-56 0,-3 2-55 0,2 0-38 16,2 2-36-16,0-2-31 0,0 3-23 0,3-1-11 15,0-3-11-15,1 2-16 0,4-4-4 0,2-4-12 16,7 0-29-16,2-3-22 0,5-2-18 0,1-2-34 15,6 1-29-15,0-3-30 0,6-3-25 16,2 1 1-16,0-3-23 0,-3 1 34 0,0 0-15 16,-4 5 52-16,-3 1 19 0,-1 3 19 0,-1-2 20 15,-3 1 44-15,-2 4 55 0,-3 3 30 16,-3 4 75-16,-3 1 9 0,1 3 13 0,-5 1 14 16,0 2-18-16,-5 7-13 0,8-14-26 0,-8 14-19 15,9-10-20-15,-9 10-11 0,0 0-22 0,6-5-19 16,-6 5-6-16,0 0 5 0,0 0-4 0,4 15-8 15,-1-1-2-15,-2 2-2 0,-1 7-1 0,3 2 40 16,-1 1-53-16,-2 1 44 0,3 8-46 0,-2 0 45 16,5-1-50-16,-6-5 45 0,4 4-47 0,-1-6 4 15,-1-2 0-15,2-2-9 0,-1-1 2 16,-1-5 14-16,1-4-1 0,-1-1-3 0,1-3 4 16,-3-9 3-16,6 9-27 0,-6-9 33 0,0 0-1 15,13-7-3-15,-6-1 1 0,0-5 3 0,1-7 46 16,1-1-52-16,0-8 48 0,2-1-55 0,1-1-16 15,-1-2 19-15,1 3 17 0,1 1 3 0,-1 2-5 16,1 4-4-16,-4 2 5 0,4 7-3 0,-3 0-2 16,0 4-4-16,-1 3-1 0,1 2-1 0,-10 5-2 15,22 0 1-15,-10 5-2 0,2 2 2 0,-2 6 0 16,4 4-7-16,-6 1 47 0,2 8-44 16,-4 2 10-16,-1 4-22 0,-3 1-25 15,-4 1-24-15,-2 3-41 0,-2 2-58 0,-2-2-102 16,-1 0 0-16,-2-2-359 0,-2-3-155 0</inkml:trace>
  <inkml:trace contextRef="#ctx0" brushRef="#br0" timeOffset="68313.99">7394 10800 485 0,'-6'-10'461'0,"6"10"-72"0,-9-12-96 0,9 12-71 15,-8-10-45-15,8 10-38 0,0 0-57 0,0 0 14 16,-18 5-19-16,15 3-17 0,-4 7-19 0,2 4-11 16,0 5 4-16,-1 8-9 0,3 3 38 0,1 5-49 15,2 3 34-15,0 1-42 0,2 1 2 0,2 4 1 16,2 7 0-16,3 1-1 0,3-5-6 0,-1-12-8 15,3-3-8-15,4-1-14 0,0-7-29 0,4-5-31 16,1-2-56-16,2-5-25 0,1-5-29 0,-3-9-66 16,1-3-262-16,3-6-12 0</inkml:trace>
  <inkml:trace contextRef="#ctx0" brushRef="#br0" timeOffset="68532">7912 10774 325 0,'1'-27'567'0,"2"6"-108"0,-2 3-149 15,0 6-34-15,-1 0-91 0,0 12-1 0,3-18-88 16,-3 18 24-16,1-11-60 0,-1 11 21 0,0 0-45 16,0 0 27-16,18 2-39 0,-9 7 31 0,2 6-47 15,3 3 27-15,2 6 0 0,0 4-6 0,1 2-3 16,0 3-12-16,-2 3 51 0,-1-1-32 0,0 5 25 16,-3 1-63-16,-3 1 56 0,0 2-56 15,-4 2 1-15,-4-1-11 0,-3 2-28 0,-3-1-18 16,-6 7-24-16,-4-3-43 0,-6-4-58 0,-1-1-95 15,-8-7-109-15,-1-4-183 0,4-10-100 0</inkml:trace>
  <inkml:trace contextRef="#ctx0" brushRef="#br0" timeOffset="69405">9223 10510 712 0,'9'-14'424'0,"-4"0"-89"0,0 5-57 0,1-3-81 15,-2 3 18-15,-4 9-64 0,7-13 39 0,-7 13-75 16,4-12 33-16,-4 12-73 0,0 0 43 0,0 0-58 16,0 0 37-16,0 0-69 0,-13 5-1 0,-1 10-2 15,-4 6 1-15,-7 5-10 0,1 4-5 0,-10 6-27 16,-3 3 30-16,-3-2-31 0,-1 1 28 0,0 2-3 16,-1-5 0-16,1 1-1 0,4-3-2 15,1-2 2-15,8-9 43 0,5-2-54 0,2-2 51 16,5-5-50-16,2-2 53 0,5-1-48 0,0-5 49 15,9-5-51-15,-12 9 49 0,12-9-58 0,0 0 51 16,0 0-51-16,0 0 49 0,0 0-54 0,12 5 1 16,-12-5 3-16,26 0-4 0,-8 3 5 0,3-1 3 15,4 5 44-15,-2-1-55 0,6 3 51 16,1 2-54-16,-1 3 47 0,-1-2-47 0,3 4 51 16,-2 1-56-16,-1 0 48 0,-1 0-48 0,1 0 16 15,0 3-80-15,-1-3 23 0,-4 1-67 0,3 0-45 16,-3 0-52-16,-2-2-22 0,-4-3-60 0,-2-3-360 15,-3 0-202-15</inkml:trace>
  <inkml:trace contextRef="#ctx0" brushRef="#br0" timeOffset="69624">8962 11156 306 0,'-25'1'523'0,"2"-1"-160"16,-2 1-72-16,5 2-86 0,3 0-45 0,1-2-27 15,16-1-22-15,-24 6-27 0,24-6-15 0,-17 6-10 16,17-6 3-16,-9 12 1 0,9-12-2 0,4 13-7 16,1-1-8-16,1 0-11 0,7 5-5 0,5-3-1 15,2 4-2-15,3-1-3 0,3-2-15 0,2 1 0 16,0 0 9-16,3-3-8 0,-1 2 0 0,1 1-2 16,0-1-23-16,-2 1-59 0,1-3-102 15,-4 2-122-15,-1-2-356 0,-7 0-182 0</inkml:trace>
  <inkml:trace contextRef="#ctx0" brushRef="#br0" timeOffset="70331.99">9821 10732 595 0,'0'0'671'0,"-9"-6"-173"16,9 6-114-16,0 0-88 0,-10-5-66 0,10 5-58 15,0 0-35-15,0 0-26 0,-5-8-23 0,5 8-18 16,0 0-28-16,9-12-3 0,-9 12-7 0,24-12-4 15,-5 7-6-15,4-3-11 0,5 1-27 0,4 3-45 16,4-3-40-16,2 4-28 0,-1 0-47 0,-5 2-38 16,-1 1-55-16,-2 1-30 0,-2 2-329 15,-3 2-159-15</inkml:trace>
  <inkml:trace contextRef="#ctx0" brushRef="#br0" timeOffset="70500">10005 10967 325 0,'-13'9'697'0,"5"-3"-144"0,1-1-203 0,7-5-22 16,-13 10-119-16,13-10-15 0,-9 8-99 0,9-8 36 16,0 0-83-16,-5 8 48 0,5-8-67 0,0 0 38 15,0 0-58-15,18 1 44 0,0-7-73 0,6 3 20 16,7-6-74-16,4 0-1 0,5-2-74 0,5-1-41 16,10-4-20-16,0 0-66 0,1-2-40 15,3-3-227-15,0 4-42 0</inkml:trace>
  <inkml:trace contextRef="#ctx0" brushRef="#br0" timeOffset="71073">11582 10331 74 0,'0'0'692'0,"0"-17"-201"0,0 17-178 16,-10-15-29-16,1 8-96 0,-2 0 8 0,-5 3-86 15,-2 0 22-15,-1 3-58 0,-6 0 27 16,1 2-55-16,-4 3 33 0,1-1-58 0,3 4 36 16,-7 2-51-16,6 2 41 0,-2 3-52 0,5 1 40 15,4-3-65-15,2 4 59 0,1-1-52 0,2 1 14 16,4-1-4-16,3-2 1 0,1 0-5 0,8-3 2 16,-1 0-1-16,5-2-6 0,3 1-7 0,4-2-1 15,2-4-10-15,1 1 7 0,3-4 10 16,4-2 6-16,0-3-1 0,-1 3 2 0,-2-3 8 15,-2 4 3-15,-3-3 2 0,-16 4 1 0,26-4 1 16,-26 4 0-16,19 0-6 0,-19 0 3 0,19 4 20 16,-19-4 4-16,18 12 2 0,-9-1-4 0,1 5-2 15,-3 3 2-15,2 3-4 0,-1 6-2 16,0 4-3-16,0 4-2 0,-2 2-2 0,2 6-2 16,0 10 33-16,-2 5-35 0,-1 5 32 0,3 2-40 15,-3 1 34-15,0-1-96 0,0 4 72 0,-2-2-3 16,2-1-1-16,-1-2 1 0,1-3 27 0,-3-12-39 15,-1-2 26-15,1-2-28 0,-2-1 30 0,-3-4-30 16,1-4 36-16,-3-2-38 0,0-9 33 0,-2-2-32 16,1-4 35-16,-1-3-27 0,-4-3 44 0,2-3-19 15,0-4 44-15,9-7-47 0,-22 2 51 0,7-7-54 16,0-4 46-16,-6-8-57 0,1-5 51 16,0-6-59-16,1-5 6 0,5-5 0 15,-5-8 1-15,8-5-1 0,3 6 0 0,2-1-1 16,3-2-1-16,3 2 6 0,5-1 31 0,-1 0-73 15,6-9 12-15,3 3-80 0,2 2-46 0,2 1-54 16,5-1-51-16,-2-2-114 0,4 3-197 0,6-1-92 16</inkml:trace>
  <inkml:trace contextRef="#ctx0" brushRef="#br0" timeOffset="71427">12111 10147 55 0,'0'0'867'0,"13"-12"-214"16,-13 12-230-16,11-4-34 0,-11 4-141 0,0 0-26 15,12-5-93-15,-12 5 21 0,0 0-77 16,10 13 32-16,-10-13-73 0,6 20 45 0,-1-4-59 16,-1 2 38-16,0 5-54 0,2 0 40 15,1 3-50-15,-1 3 47 0,2 2-54 0,-3-6 47 16,0-1-54-16,1 1-2 0,-1-3 0 0,1-2 1 16,-3-4-3-16,1 0 5 0,0-6 3 0,-1 0 0 15,-3-10 7-15,4 15-3 0,-4-15 9 0,0 0 1 16,7 8 2-16,-7-8 0 0,7-9 1 0,-4-1 47 15,5-4-55-15,0-5 51 0,1-1-58 0,0 1 55 16,2-3-47-16,-1 4 50 0,1 0 0 0,1 1-9 16,-4 5-9-16,0 0-48 0,-2 4 48 15,4 2-52-15,-10 6 52 0,13-3-4 0,-13 3-49 16,14 5 54-16,-5 4-55 0,-3 1 56 0,1 5-54 16,-2 4 53-16,0 3-57 0,-4 2 55 0,-1 0-63 15,-1 3-14-15,-4-1-29 0,-1 8-26 0,-1-2-22 16,-2-3-49-16,-2 3-28 0,-1-6-40 0,-3-2-137 15,2-6-245-15,0-2-161 0</inkml:trace>
  <inkml:trace contextRef="#ctx0" brushRef="#br0" timeOffset="71665.99">12032 10208 233 0,'-11'-15'644'16,"1"3"-230"-16,-4-2-56 0,3 7-124 0,-1-1-8 15,12 8-85-15,-23-3 15 0,23 3-71 0,-23 3 26 16,9 5-66-16,1 5 35 0,-1 3-49 0,4 3 25 16,0 10-51-16,1 2 49 0,1 7-50 0,4 0 48 15,3 7-55-15,4-1 2 0,2 5 1 0,4 6-2 16,2 0 2-16,3-1 38 0,3-6-48 0,3 0 45 16,0-7-49-16,1-7 37 0,3-3-90 15,3-7 40-15,1-3-63 0,4-3-43 0,0-4-52 16,4-9-34-16,-5-7-99 0,7-4-246 0,2-7-82 15</inkml:trace>
  <inkml:trace contextRef="#ctx0" brushRef="#br0" timeOffset="71860">12722 9953 619 0,'0'0'527'0,"3"-14"-141"0,-3 14-106 15,0 0-54-15,8-7-49 0,-8 7-32 0,0 0-31 16,10 12-24-16,-6 0-21 0,3 4-13 0,2 4 40 15,-1 4-46-15,3 6 56 0,-1 0-66 0,0 4 49 16,0 5-63-16,1 1 41 0,-4 2-55 0,1 3 39 16,-4 3-57-16,-3 2-1 0,-2-1 0 0,-4 10-9 15,-6-2 23-15,-4 1-86 16,0-4-6-16,-7 0-73 0,-5-4-75 0,-1-5-22 16,-4-3-115-16,-2-4-211 0,-2-4-109 0</inkml:trace>
  <inkml:trace contextRef="#ctx0" brushRef="#br0" timeOffset="72203.03">10708 11606 329 0,'-21'5'673'0,"5"-1"-174"0,-1-1-138 0,4 0-70 16,13-3-58-16,-23 2-47 0,23-2-53 0,-15 3-28 15,15-3-16-15,0 0-11 0,0 0-2 0,-4-8-1 16,13 1-9-16,8-3-2 0,8-2-4 0,10-1-12 16,4-3-10-16,20-4-4 0,5-2-14 0,10 1-3 15,7-4 1-15,25-5-3 0,0-5-4 0,1 3-3 16,2-2 43-16,-3 1-59 0,1 0 52 0,-2 1-60 15,-3 0 41-15,-21 8-66 0,-1 0 27 16,-3 0-62-16,-3 1 45 0,-9 3-76 0,-5 0 14 16,-4 6-88-16,-17 2-82 0,-6 1-80 0,-9 2-392 15,-6 2-258-15</inkml:trace>
  <inkml:trace contextRef="#ctx0" brushRef="#br0" timeOffset="72516.99">11041 11584 631 0,'-21'8'451'0,"4"-3"-104"0,4-1-100 15,4 2-54-15,9-6-37 0,-14 7-33 16,14-7-11-16,0 0 6 0,0 0 13 0,0 0-10 16,13 7 10-16,5-10 2 0,14-6-4 0,10 0-6 15,13-4-13-15,9-2-21 0,3-5-17 0,8 1-14 16,2-2-16-16,5 0-6 0,4-2-5 0,20-6-6 15,-20 6-5-15,2 0-2 0,-4 2-6 0,-1 0-1 16,-1 0 42-16,-7 4-59 0,-3-3 51 0,-7 4-50 16,-4 3 38-16,-4-1-55 0,-14 4 43 15,-2 1-64-15,-3 1 36 0,-5 2-69 0,-7-1 43 16,-4 3-62-16,-4 0 52 0,-18 4-51 0,21-4 59 16,-21 4-59-16,0 0 38 0,0 0-61 15,0 0 7-15,0 0-36 0,-2 11-29 0,-11-6-24 16,0 3-61-16,-8 0-384 0,0 1-172 0</inkml:trace>
  <inkml:trace contextRef="#ctx0" brushRef="#br0" timeOffset="76252">8845 13597 181 0,'8'-13'173'0,"-8"13"-73"0,8-6-44 0,-8 6 7 16,11-12-31-16,-11 12 30 0,12-10-21 0,-4 3 92 15,-3-3-10-15,3 2 1 0,-2-5-32 0,2 3 17 16,-2-1-30-16,-2 2 19 0,1-3-7 0,-2 2-2 15,-1-1 15-15,-2 11 6 0,5-19-23 0,-5 19 26 16,-2-18-35-16,2 18 12 0,-7-16-38 16,7 16 20-16,-10-13-38 0,10 13 22 0,-19-8-36 15,19 8 15-15,-22 0-27 0,7 3 31 16,-4 4-40-16,0 3 35 0,-4 7-5 0,0 2-6 16,2 3-32-16,2 2 28 0,0 2-30 0,5 4 30 15,2-3-40-15,0 4 39 0,5-6-36 0,3 1 8 16,4-2 2-16,1 0 1 0,5-4 2 0,3 1-1 15,2-3-3-15,2-3-16 0,2-3 3 0,1-3-3 16,0-4 2-16,2-3-1 0,1-3 6 0,-1-3 3 16,0-3 4-16,1-3 2 0,-1-2 11 0,-1-4-25 15,-3 1 37-15,0-2 33 0,-4 0-28 16,-1-1 56-16,1 2-32 0,-3 2 57 0,-2 4-19 16,0 2 31-16,-1 0-39 0,-4 8 7 15,7-13-41-15,-7 13 8 0,0 0-28 0,0 0 17 16,0 0-26-16,13 10 16 0,-8 7-30 0,3 5 26 15,-2 9-27-15,1 7 24 0,-1 4-28 0,2 3 23 16,2 14-26-16,-1 3-6 0,0 1 39 0,1 3-1 16,-2 4 2-16,-1-1-30 0,1 4 19 0,0-2-17 15,-3 1 21-15,-1-2-27 0,1 0 23 0,-4-2-23 16,-1-7 24-16,-3-10-28 0,1-1 28 0,-2-3 1 16,-1-4-4-16,-4-2-23 0,3-2 19 0,-3-6-16 15,-2-3 25-15,0-3-22 0,2-7 23 0,-1-2-23 16,-3-4 24-16,3-6-25 0,-3-3 23 0,13-5-16 15,-22 2 19-15,7-8-29 16,-2-7 27-16,-2-7-2 0,0-6-33 0,5-6 20 16,-3-6-26-16,2-13-5 0,2-2-4 0,6-6 2 15,0-3 5-15,7 0 24 0,4-2-49 0,4-2 39 16,3 3-58-16,3 0 49 0,4 1-46 0,4 1 19 16,-2 4-46-16,6 2-27 0,1 3-33 0,-1-1-67 15,3 4-24-15,0 3-343 0,-1-2-124 0</inkml:trace>
  <inkml:trace contextRef="#ctx0" brushRef="#br0" timeOffset="76613.99">9601 13347 142 0,'12'-4'643'0,"-12"4"-199"0,14-10-137 0,-14 10-51 16,0 0-83-16,16 5 5 0,-16-5-78 0,7 15 13 15,-3-3-18-15,-2 4-14 0,2 7-16 0,-3 2-46 16,2 3 25-16,-2 8-40 0,0 3 30 0,2 1-38 15,-2 0 32-15,-1-1-37 0,0-1 31 0,0-2-34 16,1-7 34-16,-2-2-36 0,2-3 30 0,1-4-30 16,-2-3 33-16,0-2-35 0,1-1 34 0,-1-14-32 15,1 15 33-15,-1-15-35 0,0 0 27 0,0 0-27 16,0 0 36-16,13-14-41 0,-5-4 38 0,2-11-33 16,0-5 38-16,-1 0-39 0,4-2 35 15,0-4-34-15,1 5 45 0,-2-2-6 0,4 8-2 16,-3 3-4-16,-2 6-5 0,-1 1-13 15,1 4-1-15,-5 5-7 0,4 3 14 0,-10 7 4 16,0 0 1-16,19 3 0 0,-10 4 1 0,-2 8-39 16,-1 2 33-16,0 7-42 0,-2 2 52 0,0 8-36 15,-4 0 40-15,-1 4-46 0,-3-1 21 0,0 1-56 16,-1-3-29-16,-1 3-43 0,-1-4-53 0,-3-5-27 16,0-1-51-16,1-7-271 0,-1-4-29 0</inkml:trace>
  <inkml:trace contextRef="#ctx0" brushRef="#br0" timeOffset="76866.99">9390 13430 482 0,'-11'-12'534'0,"-1"1"-130"0,2 3-123 16,0 1-51-16,10 7-49 0,-19-5-41 0,19 5-19 15,-17 4-22-15,11 4-13 0,-3 1-14 0,1 9-14 16,4 3-12-16,-1 6-9 0,4 7-42 0,2 5 20 15,2 4-26-15,2 3 38 0,2 10-47 16,6 2 45-16,0-3-38 0,2-1 36 0,5-1-40 0,0-3 40 16,4-4-6-16,1-2-6 0,4-5-13 0,2-5-24 15,-2-8-16-15,3-6-58 0,4-5-58 16,-1-6-71-16,3-7-100 0,1-7-236 0,1-4-84 16</inkml:trace>
  <inkml:trace contextRef="#ctx0" brushRef="#br0" timeOffset="77084">10119 13208 737 0,'-2'-17'558'0,"1"0"-167"0,1 2-67 0,0 4-97 15,0 11-17-15,-1-15-69 0,1 15-17 0,2-10-58 16,-2 10 21-16,0 0-41 0,17 3 19 0,-8 4-35 16,6 8 20-16,3 4-29 0,4 4 20 15,-2 4-31-15,2 2 25 0,6 8-10 0,-1 5-11 16,-3 0 10-16,-1 6-13 0,-3 1-20 0,-4 2 22 15,-3 0-22-15,-6-3 24 0,-3 0-26 0,-6 1 25 16,-7 11-30-16,-5-4 1 0,-7 0-81 0,-4-1-4 16,-6-4-77-16,-1-4-96 0,-7-4-154 15,-1-5-196-15,-3-4-154 0</inkml:trace>
  <inkml:trace contextRef="#ctx0" brushRef="#br0" timeOffset="78128">10999 13430 154 0,'0'0'683'0,"-11"-5"-228"15,11 5-102-15,0 0-84 0,-12-7-52 0,12 7-55 16,0 0-34-16,-9-7-36 0,9 7-6 0,0 0-17 16,0-10-15-16,0 10-11 0,14-14-8 0,0 4-8 15,7 0-42-15,5 1 36 0,5-3-42 0,5 4 25 16,1-1-44-16,0 0 2 0,4 3-54 0,-4 1-62 16,0 1-43-16,-6 1-37 0,-3 1-84 0,-4 2-191 15,-4 0 21-15</inkml:trace>
  <inkml:trace contextRef="#ctx0" brushRef="#br0" timeOffset="78318">11174 13583 313 0,'-11'14'574'0,"2"-6"-209"0,1-1-60 16,8-7-113-16,-12 13-3 0,12-13-71 0,-6 11 11 16,6-11-55-16,-4 10 15 0,4-10-44 0,8 7 21 15,-8-7-39-15,19 5 24 0,-1-5-46 0,9 0 36 16,2-3-43-16,10-1 31 0,2-1-33 15,3-3 26-15,1 1-42 0,2 0-45 16,-1-3-120-16,0 1-127 0,-2 1-278 0,-4-5-120 0</inkml:trace>
  <inkml:trace contextRef="#ctx0" brushRef="#br0" timeOffset="79512.99">12259 13776 190 0,'0'0'470'16,"14"6"-166"-16,-14-6-76 0,17 6-37 0,-17-6-44 16,18 1-40-16,-18-1-20 0,25-7-17 0,-7 1-14 15,0-3-12-15,5-4-13 0,2-5 2 0,2-2 9 16,0-3-2-16,2-3 2 0,7-8-1 0,0-1 16 16,-1-4 12-16,-1 2-6 0,-2-4-33 15,0-2 34-15,-6-3-40 0,-3 0 32 0,-2-5-43 16,-7-2 28-16,-1 1-39 0,-4 7 39 0,-4 0-34 15,-2 0 36-15,-3 4-30 0,-3 0 43 0,-1 5-6 16,-1 0-14-16,-4 2 4 0,-2 4-14 16,-1 1 4-16,1 2-3 0,-2 1-6 0,4 4 2 15,-2 3-2-15,2-3-4 0,1 3 0 0,0 0-12 16,2-1 6-16,5 2-10 0,-2 0 6 0,6-1-36 16,3-3 37-16,2 0-34 0,3-2 37 0,6 0-36 15,-1 2 35-15,6 0-32 0,1 0 37 0,4 2-40 16,-3 4 42-16,4-1-46 0,1 5 43 0,-1 2-32 15,-3 3 43-15,-1 2-46 0,2 2 36 16,-7 2-34-16,5 3 36 0,1 2-38 0,-5 2 32 16,2 3-29-16,-3 4 36 0,3 3-35 0,-3 2 37 15,-1 2-38-15,-1 5 41 0,-1-1-9 0,-2 5-9 16,-1 1 3-16,-3 3 2 0,1 1-2 16,-3 3 4-16,1 1-36 0,-2 3 40 0,-1 1-25 15,-1-1 29-15,-1 4-32 0,-2 0 32 0,1 0-29 16,0 1 26-16,-1-2-27 0,-2 2 33 0,1-1-33 15,2-3 31-15,-4 4-2 0,1-5-4 0,0 1 3 16,-2-1-9-16,1-2 2 0,1 3-37 0,-2-3 42 16,0-2-32-16,1-1 31 0,0 1-30 0,-2-8 28 15,3-1-29-15,0-2 26 0,0-1-22 16,0 1 21-16,0-8-24 0,3 1 35 0,-2-4-29 16,4-1 37-16,-2 0-22 0,1-4 30 0,3-2-18 15,1-1 20-15,-8-7-30 0,23 2 24 16,-7-2-27-16,9-7 20 0,4-2-25 0,3-4 18 15,3-2-21-15,0-2 18 0,5 0-21 0,5-5 12 16,-7 6-12-16,0-1 20 0,-2 0-2 0,0 5-3 16,-3-1-11-16,-3 3 2 0,-8 1-9 0,-1 2-8 15,-2 0-23-15,-2 3-17 0,-6 0-17 0,-11 4-12 16,21-7-6-16,-21 7-35 0,0 0-4 0,16-2-23 16,-16 2-93-16,0 0-8 0,0 0-339 15,0 0-126-15</inkml:trace>
  <inkml:trace contextRef="#ctx0" brushRef="#br0" timeOffset="80149">14346 12452 552 0,'-7'-19'500'16,"2"3"-154"-16,-1 3-62 0,-1 0-90 0,0 2-19 16,-1 4-60-16,-2 2 21 0,10 5-55 15,-20-4 30-15,20 4-61 0,-20 4 36 0,6 7-47 16,0 2 31-16,0 4-37 0,1 8 22 0,1 6-7 15,0 4-14-15,3 5 54 0,3 3-69 16,-3 15-21-16,1 1 46 0,5 3-11 0,2-1 21 16,1-9-19-16,0-2 20 0,5 9-14 0,3 0 12 15,6-9-8-15,0-1-5 0,4-12-7 0,6 6-19 16,-2-14 29-16,6-1-81 0,12-1 25 0,-3-9-89 16,2-4 17-16,9-6-60 0,2-6-40 0,3-3-31 15,11-7-73-15,1-7-10 0,1-5-319 0,-3-5-150 16</inkml:trace>
  <inkml:trace contextRef="#ctx0" brushRef="#br0" timeOffset="80587">15063 12462 14 0,'-8'-8'630'0,"0"0"-200"0,1 1-125 16,7 7-55-16,-11-10-88 0,11 10 1 0,-7-11-57 15,7 11 17-15,0 0-48 0,-9-9 12 0,9 9-44 16,0 0 22-16,0 0-42 0,-4-11 13 16,4 11-28-16,9-6 32 0,-9 6-38 0,15-9 28 15,-3 3-33-15,2 0 26 0,2-2-31 16,1-4 20-16,2 3-19 0,-1-2 28 0,1-2-32 16,-2 0 28-16,-2 1-38 0,0-2 39 0,-2-3-32 15,-4 2 30-15,0-2-39 0,-5 2 38 0,-3 1-34 16,-1 2 34-16,0-1-1 0,-5 2-2 0,-1 1 0 15,-2 1-26-15,-1 3 25 0,9 6-13 0,-20-7 32 16,20 7-30-16,-23 3 34 0,10 4-34 0,-4 5 37 16,3 5-40-16,-1 4 36 0,2 8-39 0,2 3 36 15,-1 3-41-15,3 2 31 0,4 5 2 16,0 0-3-16,1 3 1 0,2 5-2 0,2 2-5 16,2 13-35-16,1 1 40 0,0 1-37 15,0 3 46-15,2-2-38 0,-1-3 39 0,0 2-46 16,-2-3 47-16,1-5-5 0,1-9-4 0,-3-1 43 15,0-1-57-15,1-2-1 0,-2-3-18 0,-2-1-53 16,2-4 24-16,-2-1-51 0,-2-9-24 0,1-3-53 16,2-3-93-16,-4-6-55 0,1-4-253 0,4-12-92 15</inkml:trace>
  <inkml:trace contextRef="#ctx0" brushRef="#br0" timeOffset="81048.99">15000 13133 274 0,'3'-22'608'15,"-1"0"-153"-15,-2 5-157 0,3 0-32 16,-1 0-100-16,3 0 9 0,2-4-73 0,2 4 19 16,2-2-64-16,3 0 24 0,5-3-23 0,1 0-13 15,4 2-28-15,0-2-10 0,5 3-28 0,2 0-39 16,1-3-39-16,0 3-47 0,1-2-9 0,-1 2-20 16,0-1 44-16,0 0-14 0,-2 3 52 15,-4 0-1-15,-1 2 43 0,-3 1 29 0,-5 2 37 16,-2 0 19-16,-3 4 46 0,-3 0 37 0,0 2-4 15,-9 6 25-15,13-9-49 0,-13 9 9 0,9-7-41 16,-9 7 14-16,0 0-40 0,0 0 11 0,14 4 5 16,-14-4-9-16,2 14-9 0,0 1-2 15,-2-1-5-15,0 5-7 0,0 6-1 0,0 0-37 16,1 1 37-16,-1 0-27 0,1 1 30 0,-1-1-30 16,3-1 26-16,-1-3-21 0,1 1 23 0,-1-6-44 15,1-2 38-15,2-4-30 0,-1 2 31 16,0-5-25-16,-4-8 27 0,10 7-30 0,-10-7 28 15,0 0-38-15,23-7 42 0,-13-3-33 0,4-5 34 16,-1-2-29-16,2-7 26 0,1-2 0 0,0 1 1 16,2-1-5-16,-1 1 53 0,-1 3-48 0,2 0 10 15,-5 8-4-15,0 0-2 0,-3 3-2 0,-1 3-8 16,1 1 1-16,-10 7-1 0,17-6 0 0,-17 6-12 16,16 1 63-16,-5 6-74 0,1 0 52 15,-3 3-46-15,4 4 3 0,-1 3 1 0,-2 0 0 16,0 3 1-16,0 1 1 0,1-1-5 0,-2 2-29 15,1-2-48-15,-4 3-61 0,2-1-74 16,-2-4-92-16,-1-3-259 0,0-2-96 0</inkml:trace>
  <inkml:trace contextRef="#ctx0" brushRef="#br0" timeOffset="81328">16298 12218 422 0,'3'-10'590'0,"-3"10"-125"0,6-15-169 16,-6 15-34-16,4-9-90 0,-4 9-5 0,0 0-71 15,0 0 26-15,17 5-65 0,-11 4 20 0,2 2-45 16,2 9 26-16,0-1-43 0,4 9 28 0,0 1-42 16,0 1 28-16,2 3-5 0,-2 3 0 0,0 0-6 15,-1 3 6-15,-1 0-10 0,1 0-4 0,-4 2 0 16,1 0-11-16,-5 0 7 0,-1 1-49 0,-4-1 38 15,0 0-48-15,-6-2 17 0,-3 0-36 0,-4-1-1 16,-2-4-20-16,-4 2-30 0,-4-5-27 16,-3-1-35-16,2-2 1 0,-6-6-114 0,1-1-204 15,-2-3 32-15</inkml:trace>
  <inkml:trace contextRef="#ctx0" brushRef="#br0" timeOffset="81673.02">15377 12409 19 0,'-8'-8'625'0,"8"8"-216"16,-11-10-110-16,11 10-52 0,0 0-82 0,-23 0-15 16,15 6-45-16,-2 3 2 0,-3 6-33 0,3 4 18 15,-3 7-22-15,4 4 2 0,0 4 38 16,3 6-53-16,0 5-11 0,2 4-5 0,1 12-4 16,3-11-35-16,5 15 36 0,5-5-43 0,2-3 38 15,3-2-44-15,3-4 41 0,5-5-5 0,6-1-7 16,5-8-7-16,3-3-28 0,5-5-37 0,1-6-59 15,-3-8-69-15,6-7-138 0,0-2-314 16,4-7-166-16</inkml:trace>
  <inkml:trace contextRef="#ctx0" brushRef="#br0" timeOffset="82485">16995 11688 146 0,'-3'-12'705'15,"3"12"-262"-15,-4-17-70 0,4 17-134 16,-1-11-20-16,1 11-75 0,0 0 11 0,0 0-90 16,0 0 40-16,4 19-28 0,2-2-14 0,1 7-12 15,5 10 45-15,1 4-62 0,6 12 28 0,1 4 5 16,2 6-1-16,4 4 9 0,0 4-18 0,-1 2 13 15,0 0-8-15,-1 3-7 0,-3-3-8 0,-3 5 42 16,-2 0-67-16,-5 4-3 0,-7-1-22 16,-4 2-11-16,-6-1-7 0,-6 1-50 0,-6-2 1 15,-6-3-38-15,-13 17 6 0,-4-3-82 0,-7-2-102 16,-6-5-44-16,-6-1-385 0,-7-4-241 0</inkml:trace>
  <inkml:trace contextRef="#ctx0" brushRef="#br0" timeOffset="88532">20795 11535 325 0,'10'-17'605'16,"2"1"-209"-16,-5 4-24 0,0-1-87 0,-2 4-26 15,1 1-55-15,-6 8-24 0,8-13-66 0,-8 13-1 16,6-8-48-16,-6 8 5 0,0 0-17 0,0 0 27 16,0 0-26-16,13 12 11 0,-8 2-29 0,0 8 12 15,-1 3-22-15,1 6 8 16,-2 3-12-16,1 3 3 0,0 0-7 0,-1 2 54 0,2 1-61 16,-3 1-8-16,0-2-8 0,1 2-28 15,-1-3-28-15,1-1-37 0,-1-2-49 0,1-3-8 16,2-3-52-16,-1-6-81 0,0-2-27 0,1-7-335 15,-1-3-180-15</inkml:trace>
  <inkml:trace contextRef="#ctx0" brushRef="#br0" timeOffset="88782">21210 11539 709 0,'8'-27'559'0,"-3"7"-162"0,-1 4-68 0,-3 4-93 15,2-1-24-15,-3 13-70 0,0-12-18 0,0 12-50 16,-5-9 17-16,5 9-45 0,0 0 19 0,-20 5-40 15,8 3 21-15,-1 6-34 0,-5 5 24 16,0 3-39-16,-1 3 33 0,0 2-36 0,2 2 29 16,-1 0-3-16,3 0-5 0,2 1 2 0,0-1-1 15,6-2 49-15,-1-2-58 0,4 0 5 0,4-1-1 16,1 1 1-16,3-1-1 0,5-1-4 0,1 5 3 16,5-3-4-16,4 0-9 0,2-4 2 15,2 2 9-15,2-4-4 0,2 1-18 0,1-3-40 16,0 1-74-16,0-3-28 0,1 2-63 0,-5-2-79 15,1-1-443-15,-7-1-267 0</inkml:trace>
  <inkml:trace contextRef="#ctx0" brushRef="#br0" timeOffset="89065">21642 11798 686 0,'5'-15'629'16,"-3"0"-179"-16,0-2-99 0,3 2-72 0,0 1-84 16,0 0-31-16,0-1-57 0,5-2 2 15,2 5-44-15,2-4 9 0,3 3-41 0,1 1 18 16,3 2-29-16,4-2 4 0,0 4-34 15,-2 4-14-15,4-1-51 0,-3 1-31 0,1 1-57 16,-4 3-45-16,-4 2-46 0,-17-2-51 0,27 5-308 16,-17 0-144-16</inkml:trace>
  <inkml:trace contextRef="#ctx0" brushRef="#br0" timeOffset="89226">21812 11785 772 0,'-9'8'452'0,"1"-1"-65"0,8-7-141 0,-10 10-7 16,10-10-93-16,-9 8-38 0,9-8 32 15,0 0-73-15,-5 8-12 0,5-8-13 16,0 0-8-16,7 7-6 0,-7-7 37 0,17 0-55 16,-17 0 31-16,34-4-64 0,-11-2-28 0,2 0-83 15,5-2-97-15,-1-3-29 0,2 0-358 0,-1-3-151 16</inkml:trace>
  <inkml:trace contextRef="#ctx0" brushRef="#br0" timeOffset="89547">22369 11255 588 0,'4'-11'600'0,"-4"11"-156"0,3-14-110 0,-3 14-70 0,0-13-56 16,0 13-44-16,0 0-46 0,-2-11-14 0,2 11-22 15,0 0-7-15,0 0-13 0,-11 11-13 16,7-2-11-16,0 3-34 0,-1 5 26 0,1 5-27 16,-1 1 21-16,1 0-35 0,3 1 30 0,0 0-28 15,1-1 27-15,2 0-29 0,1-1 22 0,2-1-34 16,1-1 25-16,4-3-30 0,2-3 23 0,0-2-27 15,0-3 33-15,1-2-35 0,1-3 39 0,-14-4-35 16,28-3 40-16,-10 1-32 0,1-5 36 16,-3-1-39-16,2-1 45 0,-1-3-23 0,-5 3 49 15,0 1-1-15,-2 3 43 0,-3-2-10 16,-7 7 5-16,13-9-30 0,-13 9-3 0,12-7-25 0,-12 7 12 16,0 0-21-16,11 4 12 0,-11-4-21 15,9 16 15-15,-8-3-15 0,4 3 7 0,-3 4-6 16,0 5-2-16,-2 1-36 0,0 3-44 0,0 6-41 15,-4 0 2-15,3 4-89 0,-4 1-92 0,-3-2-45 16,1 2-406-16,-2 3-268 0</inkml:trace>
  <inkml:trace contextRef="#ctx0" brushRef="#br0" timeOffset="91947.99">21185 12920 71 0,'0'0'299'0,"11"-5"-71"0,-11 5-41 0,0 0-40 16,12-10-25-16,-12 10-16 0,7-8-16 0,-7 8-5 16,5-8-4-16,-5 8-6 0,8-13 6 0,-8 13 6 15,8-12 9-15,-8 12 7 0,6-14-8 0,-6 14 12 16,4-16-37-16,-4 16 38 0,4-13-10 0,-4 13-2 15,0-14-10-15,0 14 3 0,0-12-6 0,0 12-8 16,-4-11-6-16,4 11-11 0,-8-7-9 0,8 7-9 16,0 0 0-16,-21 2-6 0,9 3 7 15,-6 7-7-15,2 1-18 0,-2 11 22 16,-3 0-32-16,3 3 32 0,-1 6-34 0,0 1 16 16,4-1-28-16,-2 3 24 0,6-1-24 0,0-1 24 15,1-1-26-15,6 0 21 0,3-6 2 0,1-1-5 16,5 0-1-16,7 3-9 0,2-5-20 0,6-2-12 15,6-5 19-15,4-4-85 0,5-5-56 0,6-4-48 16,6-7-67-16,12-4-39 0,1-8-326 0,1-2-165 16</inkml:trace>
  <inkml:trace contextRef="#ctx0" brushRef="#br0" timeOffset="92127.99">21954 12830 204 0,'-4'-9'585'0,"4"9"-170"0,0 0-106 0,-2-12-73 16,2 12-46-16,0 0-38 0,0 0-59 0,-3-9 12 16,3 9-54-16,0 0 19 0,5-11-42 0,-5 11 21 15,17-8-8-15,-7 2-11 0,4 3-6 16,4-2-18-16,4 1 5 0,-2 0-48 0,4 3-55 16,-1-2-48-16,-2 2-26 0,-3 1-62 0,-18 0-12 15,29 0-257-15,-29 0 44 0</inkml:trace>
  <inkml:trace contextRef="#ctx0" brushRef="#br0" timeOffset="92305">21987 12997 130 0,'-9'9'564'0,"3"-1"-179"0,1-1-110 16,5-7-68-16,-10 12-49 0,10-12-30 0,-7 10-26 16,7-10-23-16,0 0 5 0,3 11 10 0,-3-11-38 15,0 0 8-15,21 1-34 0,-4-5 16 0,5-1-35 16,3-5-10-16,5-1-49 0,3-2-48 0,0-2-75 15,0-2-54-15,-2-2-318 0,4 0-42 0</inkml:trace>
  <inkml:trace contextRef="#ctx0" brushRef="#br0" timeOffset="92512">22607 12489 800 0,'6'-13'537'0,"-6"13"-114"16,4-9-119-16,-4 9-39 0,0 0-82 0,5-9-23 15,-5 9-63-15,0 0 14 0,0 0-26 0,0 0 6 16,0 0-31-16,0 17 4 0,0-17-34 0,0 25 16 16,2-7-9-16,0 7-6 0,-2 3-9 0,5 6-1 15,-2 2-27-15,-1 3 0 0,1 2 2 0,-1 1-60 16,-2 3-14-16,0 2-60 0,0-1-33 16,-1 2-70-16,-3-5-108 0,0 3-330 15,-3-3-206-15</inkml:trace>
  <inkml:trace contextRef="#ctx0" brushRef="#br0" timeOffset="96268.01">28717 9765 103 0,'0'0'242'0,"0"0"-13"0,-12 4-21 16,12-4-24-16,0 0-30 0,0 0-14 0,-16 3-26 16,16-3-5-16,0 0-24 0,0 0 7 15,0 0-13-15,0 0-10 0,-14 2-9 0,14-2-7 16,0 0-9-16,0 0-5 0,0 0-41 0,0 0 32 15,0 0-4-15,0 0-7 0,0 0-6 16,0 0 0-16,0 0 1 0,0 0 4 0,0 0 4 16,0 0-20-16,0 0 27 0,23 0-16 0,-5-2 5 15,1-1-10-15,6 0 7 0,3-1-9 0,6-1 6 16,3 0-23-16,2 0 35 0,0 1-25 0,5-3 7 16,-1 2-9-16,2 0 10 0,0-2-10 0,0 4 4 15,2-3-19-15,-3 1 27 0,1 1-11 0,-3-3 7 16,-1 5-6-16,-4-3 0 0,0 3-5 0,-9-1 2 15,-1 1-11-15,-1-2 14 0,-6 3-12 16,-3-1 12-16,-17 2-5 0,28-4 6 16,-28 4-5-16,20-1 6 0,-20 1-39 0,0 0 44 15,20 0-2-15,-20 0-2 0,0 0-7 0,0 0 1 16,0 0-7-16,0 0-14 0,0 0-3 0,0 0-16 16,0 0 6-16,0 0-13 0,0 0-18 0,0 0-18 15,0 0-19-15,0 0-23 0,-7 5-11 0,7-5-105 16,0 0-108-16,0 0 238 0</inkml:trace>
  <inkml:trace contextRef="#ctx0" brushRef="#br0" timeOffset="98502">28737 9132 48 0,'0'0'98'0,"6"-7"16"0,-6 7-59 0,5-8 18 16,-5 8-87-16,9-8-35 0,-9 8-63 15,13-10 39-15</inkml:trace>
  <inkml:trace contextRef="#ctx0" brushRef="#br0" timeOffset="101596">1603 12412 306 0,'-6'-19'407'0,"-3"2"-115"0,0-1-65 16,4 3-36-16,-2 3-45 0,0-1-36 0,0 3-19 16,4 0-23-16,3 10 0 0,-8-15-10 0,8 15-6 15,-8-11-9-15,8 11-3 0,0 0-15 0,-9-8-1 16,9 8 1-16,0 0-3 0,-6 12-5 0,5 2-1 15,-1 4-5-15,1 8-12 0,4 8 1 0,-1 10 30 16,5 11-4-16,0 11 46 0,2 9-27 0,4 7 39 16,1 9-47-16,1 26 15 0,4 2 36 0,-1 6-29 15,3 5 29-15,0 4-43 0,1 3 2 0,-1 1-4 16,0-2 25-16,1 1-22 0,-1-2-4 0,-1-7-12 16,0-3-4-16,1-3-7 0,1-7 11 15,-2-4 11-15,2-6-16 0,2 1 15 16,-5-21-27-16,8 17-4 0,-6-20-3 0,2 0-1 15,-2-2-19-15,2 0-29 0,0-5 22 0,2-4-47 16,-2 1 1-16,-2-4-29 0,1-3 36 0,-2 0-39 16,1-7-6-16,-3-2-12 0,-2-3-43 0,0-7-7 15,-2-6-9-15,-5-5 9 0,2-3-33 0,-4-6-89 16,-1-4-158-16,-3-6 135 0</inkml:trace>
  <inkml:trace contextRef="#ctx0" brushRef="#br0" timeOffset="102188.99">576 15651 381 0,'0'0'435'15,"-9"7"-116"-15,9-7-66 0,0 0-79 0,-13 8-54 16,13-8-32-16,0 0-16 0,0 0-15 16,0 0-12-16,0 0-9 0,10 7-5 0,-10-7-37 15,18 0 23-15,0-1-33 0,6-5 45 0,2 3-37 16,13-6 35-16,5-3-34 0,16-5 33 0,4-3-29 16,6-8 29-16,6-4-40 0,26-14 36 15,5-4-37-15,3-7 37 0,4-4-17 0,10-5 0 16,5-4 16-16,2-5-2 0,5-4-7 0,6 0-1 15,1-3 1-15,1 0-1 0,1 1 11 0,-4 6 49 16,1 3-25-16,-2 2 37 0,0 4-7 0,-3 2-15 16,-3 5-50-16,-5 3 33 0,-4 1-44 0,-3 9 33 15,-6 0-44-15,-1 2 38 0,-6 3-41 0,-2 5 40 16,-7 0-39-16,-20 7 36 0,-3 2-37 0,-2 0 36 16,-3 1-38-16,-7 4 39 0,-4-1-8 0,-4 2-1 15,-6 2-37-15,-13 4 30 0,-6 3-15 0,-4 3 8 16,-6 2-7-16,-7 0 0 0,-15 7-45 15,18-6-2-15,-18 6-31 0,0 0-26 16,0 0-11-16,0 0-53 0,0 0 7 0,-23 7 7 16,4 0-76-16,-3 1-218 0,-7 2 123 0</inkml:trace>
  <inkml:trace contextRef="#ctx0" brushRef="#br0" timeOffset="103316.02">1933 15037 90 0,'0'0'107'16,"0"0"18"-16,0 0-59 0,0 0 22 0,0 0-67 15,0 0 32-15,0 0-42 0,0 0 29 16,0 0-32-16,0 0 21 0,0 0-32 0,0 0 34 0,0 0-32 15,0 0 19-15,0 0-21 0,0 0 27 16,0 0-17-16,0 0 29 0,0 0-3 16,0 0 22-16,0 0-17 0,0 0 14 0,0 0-17 15,0 0 8-15,0 0-15 0,0 0 5 0,0 0-9 16,0 0 9-16,0 0-8 0,0 0 9 0,0 0-17 16,0 0 4-16,0 0-11 0,0 0 4 0,0 0-9 15,0 0 5-15,0 0-6 0,0 0 1 0,0 0-11 16,0 0 0-16,0 0 11 0,0 0-12 0,0 0 4 15,0 0-3-15,0 0 5 0,0 0-13 0,0 0 0 16,1-8-32-16,-1 8-7 0,0 0-45 0,0 0-35 16,0 0-128-16,0 0 79 0</inkml:trace>
  <inkml:trace contextRef="#ctx0" brushRef="#br0" timeOffset="109648.99">2007 14962 117 0,'0'0'233'0,"0"0"-27"0,0 0-35 0,0 0-25 16,0 0-33-16,0 0-22 0,0 0-24 0,0 0-13 16,0 0-7-16,0 0-11 0,0 0-3 15,0 0-10-15,0 0-1 0,0 0 0 0,0 0-13 16,0 0 5-16,0 0 0 0,9-5-3 0,-9 5-12 16,0 0 16-16,0 0 5 0,0 0 12 0,6-9-16 15,-6 9 27-15,0 0-16 0,0 0 17 0,4-10-35 16,-4 10 23-16,0 0-16 0,0 0 17 0,0-13-25 15,0 13 13-15,0 0-21 0,0-13 22 16,0 13-23-16,0 0 17 0,0-13-18 0,0 13 13 16,0-12-15-16,0 12 10 0,0-12-11 0,0 12 16 15,-1-12-17-15,1 12 16 0,0-15-21 0,0 15 31 16,0-16-29-16,0 16 17 0,1-17-16 0,-1 7 17 16,0-1-17-16,1 0 17 0,1 0-27 0,-1 1 30 15,-1-1-21-15,3 2 24 0,-3 9-25 0,1-17 18 16,-1 17-8-16,1-16 9 0,-1 16-19 15,3-12 18-15,-3 12-18 0,1-10 20 0,-1 10-10 16,3-11 3-16,-3 11-13 0,1-10 21 0,-1 10-21 16,1-11 18-16,-1 11-19 0,3-10 30 0,-3 10-23 15,1-12 11-15,-1 12-15 0,4-10 14 16,-4 10-17-16,2-10-1 0,-2 10-5 0,1-12 32 16,-1 12-19-16,3-12 23 0,-3 12-27 0,5-14 19 15,-5 14-17-15,4-14 20 0,-4 14-22 0,7-14 20 16,-7 14-21-16,2-9 19 0,-2 9-29 0,6-9 36 15,-6 9-27-15,4-10 24 0,-4 10-26 0,4-10 22 16,-4 10-24-16,5-9 26 0,-5 9-22 0,5-8 21 16,-5 8-21-16,5-9 21 0,-5 9-21 0,7-7 16 15,-7 7-8-15,6-10 12 0,-6 10 2 0,7-8-5 16,-7 8-6-16,9-8 0 0,-9 8 5 16,11-11 1-16,-11 11-7 0,13-12 9 15,-5 5-3-15,0 2 1 0,0-2-7 0,1-1 1 16,0-1-2-16,0 1 9 0,0 1-2 0,1-2-12 15,-1 1 7-15,-1-1-8 0,1 1 13 0,-3 2-12 16,4 0 18-16,-3-2-19 0,-1 1 12 0,2-1-10 16,-1 1 3-16,0-2-1 0,-1 2 10 0,1-2-6 15,-1 0 13-15,-1-2-20 0,0 2 9 0,2 1-7 16,-4-4 11-16,4 0-1 0,-1-2-2 0,-1 2 0 16,-1-1 0-16,0-1-8 0,1-1 3 0,-1 1 4 15,1-1-9-15,-1 3 16 0,-2-3-5 16,2 4-3-16,-1-2 13 0,-2 2-9 0,4-1-2 0,-5 2 2 15,4-2 1-15,-3-1-2 0,2 4-1 16,-2-3-7-16,3 0 16 0,-3 0 3 0,0 0-2 16,2 1-4-16,-3 0-3 0,3-4 1 15,-2 3-1-15,0-2-1 0,-1 1-2 0,1-1-5 16,2-2-4-16,-3-4 7 0,3 3 12 0,-3 0 1 16,1 0-2-16,0-2-2 0,-1 0 4 0,1-1-1 15,1 5 4-15,-1-2-8 0,-1 0 8 0,3 3-12 16,-3 0 8-16,1 0-11 0,1 1 4 0,-1-1-25 15,1 0 30-15,-1 3-15 0,2 1 14 0,-2-2-15 16,0 0 14-16,3 0-10 0,-1 1 9 0,-1 0-9 16,2-1 6-16,4 0-7 0,-3-2 8 0,1 1-12 15,1 0 6-15,-1-2-1 0,4-2 14 16,-3 5-15-16,2-4 5 0,0 1-8 0,1 0 9 16,0 2-8-16,-1-3 9 0,1 3-12 0,-2 1 5 15,1-1-2-15,1 2 3 0,-2 2-11 0,-1-4 4 16,0 4 12-16,0 1 0 0,1-1-4 0,-3 1 3 15,3-1 1-15,-3 2-1 0,4-1 1 16,-3-2 5-16,3 2-7 0,0-3 7 0,0 2-8 16,0-3-12-16,1 2 17 0,2-1-3 0,-3 2-1 15,5-4 3-15,-4 0-1 0,0 1 0 0,3 3 11 16,-3 1-17-16,2-4 17 0,-1 2-21 0,-2 3 19 16,0-1-21-16,1 1 11 0,-2 2-8 15,0-2 15-15,-8 7-17 0,15-11 21 0,-7 4-25 16,-8 7 16-16,16-11-11 0,-8 6 15 0,0-2-20 15,1 0 21-15,2-2-14 0,-2-2 9 0,0 0-24 16,4-3 22-16,-2 1-11 0,-2-2 23 0,4-2-25 16,-3 1 19-16,3-2-22 0,-3 1 25 0,-1-4-2 15,1 2-1-15,-2 1-4 0,1 1-8 0,-3-3 6 16,2 7 0-16,-3-2-5 0,-1 1 8 0,0 3 13 16,0 1 6-16,-2 0 3 0,-2 10-3 15,5-16-4-15,-5 16-29 0,5-16 18 0,-5 16 0 16,7-15 4-16,-7 15-10 0,5-15-2 0,-1 8-1 15,0-2-8-15,-1 1-1 0,3-3 13 16,0 3 1-16,0-2-4 0,1-2-3 0,0 1 1 16,2 1-25-16,-1-2 31 0,1 2-27 0,-1-2 29 15,2 1-28-15,-4 0 31 0,3 1-28 0,-1-1 18 16,-2 0-26-16,0 2 41 0,0-1-30 0,-1 0 38 16,-1 1-40-16,1-3 30 0,-2 3-30 0,1-2 29 15,0-1-29-15,-1 0 29 0,-1-1-29 0,2-1 29 16,-1-3-30-16,1 1 21 0,-2-4-17 0,2 0 27 15,-2-3-36-15,2 3 38 0,0-2-30 0,-1 1 28 16,-1 2-2-16,2 1 0 0,-3 2-5 0,2-1-3 16,-2 6 2-16,2-1 0 0,-1 2 4 15,-2 10-3-15,1-18 4 0,-1 18 8 0,2-12-2 16,-2 12-4-16,-2-13 0 0,2 13-5 0,-1-11 0 16,1 11-2-16,-5-10-3 0,5 10 0 15,-5-10 1-15,5 10-3 0,-5-10-1 0,5 10-11 16,-9-9 3-16,9 9 42 0,-11-8-48 0,11 8 51 15,-12-11-45-15,6 4 32 0,-2 1-35 0,-1-3 32 16,0 2-34-16,0-2 33 0,-1 0-34 0,1 0 1 16,1-3 4-16,0 0 0 0,0 3 2 0,0-4-9 15,2 1 3-15,-1-1 13 0,1-1 0 0,1-1-2 16,0 2-28-16,1-2 37 0,1 0-34 0,-2-2 37 16,2 0-34-16,1 0 38 0,0-6-34 15,-1 0 34-15,2 1-33 0,-1-2 25 0,1-1-28 16,1 0 41-16,1 0-39 0,1 0 41 0,-2 0-32 15,1 0 34-15,0 0-40 0,3 1 42 0,-3 2-36 16,-1 3 39-16,3 2-3 0,-2-2-4 0,-1 2 4 16,0 0-13-16,1 2-1 0,1 1-1 0,-2-1-3 15,-2 3-3-15,2-2-8 0,0 2-2 0,-1 0 9 16,1 0-18-16,0-2 1 0,0 3-20 16,-1-3-22-16,1 2-26 0,0 0-39 0,0-3-71 15,1 1-27-15,-1-3-64 0,3 0-248 0,-1 1-16 16</inkml:trace>
  <inkml:trace contextRef="#ctx0" brushRef="#br0" timeOffset="111687">3309 9928 434 0,'0'0'328'0,"-4"-14"-100"0,4 14-27 15,-5-14-41-15,5 14-34 0,-7-10-29 0,7 10-7 16,-9-7-9-16,9 7-13 0,0 0-11 0,-16-1-9 16,16 1 2-16,-11 4-20 0,11-4-1 15,-12 8-6-15,6 0-3 0,-3-2-6 0,5 3-15 16,-1-2 10-16,5-7 1 0,-8 15-6 0,8-15 9 15,-5 12-11-15,5-12-1 0,-1 13-2 0,1-13 3 16,0 0-2-16,0 11 2 0,0-11-1 16,0 0 0-16,0 0 2 0,0 0-3 0,14-7-8 15,-9 0 11-15,3-3 3 0,-2 0 1 0,0-5-2 16,2-1-1-16,0-1 12 0,-2 2 21 0,-1 1 3 16,0 1 20-16,-1 4-27 0,0-1 21 0,-4 10-9 15,7-14-20-15,-7 14-5 0,8-5 5 0,-8 5-2 16,15 5-30-16,-2 9 29 0,3 1-31 0,3 12 43 15,4 4 10-15,4 12-5 0,1 1 5 16,0 7-5-16,2 4 45 0,-1 2-56 0,-1 2-6 16,0 0-9-16,-2 1-5 0,-1 0-7 0,-2-1-13 15,-2-3 1-15,-1-4 10 0,-3-3 0 0,-3-11-6 16,-3-1 2-16,1-3 5 0,-5-1 0 0,-1-9 0 16,-1-1 42-16,-4-5-41 0,0 0 34 0,-2-6-46 15,0-1 46-15,-2-3-42 0,3-8 47 0,-14 11-47 16,14-11-5-16,-22-3 7 0,6-5 12 0,-2-6 0 15,-5-3-12-15,-1-9 5 0,-1-4 7 16,0-8-3-16,-2-6-3 0,4-1-51 0,0-1 62 16,6-1-3-16,2 6 39 0,5 0-53 15,1 0 50-15,1 0-65 0,6 2-13 0,-1-2-21 16,4 3 0-16,2-2-20 0,3 2-29 0,3 0-2 16,0 1-15-16,1-1-23 0,3 1 15 0,0 0-15 15,2 1 32-15,-2-2 16 0,4 2 17 0,-3-1 16 16,0 1-12-16,-1 1 42 0,-2 4-10 0,2 1 52 15,-3 3 12-15,0 5 43 0,-2 4 16 0,-3 3 12 16,0 4 0-16,-1 0-17 0,-4 11-13 0,6-13 0 16,-6 13-12-16,0 0 3 0,0 0-3 0,17 4-9 15,-9 5-11-15,0 6-21 0,0 6 19 0,2-2-30 16,3 9 19-16,-1 1-24 0,-2-2 20 0,4 2-22 16,-2 0 24-16,0-3-37 0,1-1 31 15,-3-4 4-15,3-1 2 0,-4-3 5 0,1-1-17 16,-1-5 1-16,0 0-3 0,-2-3 3 15,-7-8 2-15,12 10 11 0,-12-10 1 0,0 0 1 16,0 0 3-16,17-8-19 0,-12-1 9 0,-1-1 16 16,1-5 2-16,-3-3-5 0,1-2 13 0,1 3-1 15,-3 0-7-15,3 1-3 0,0 0-1 0,-3 4-6 16,3 2-4-16,-1 2-6 0,-3 8-2 0,7-13-3 16,-7 13-1-16,0 0-1 0,16-2 1 0,-16 2-2 15,15 11 0-15,-5-2-9 0,0 7 0 0,3 0 7 16,-3 0-14-16,1 3-20 0,0 0-27 0,-2 0-31 15,0-1-33-15,1 0-47 0,-3-3-31 16,-4-1-70-16,0-4 41 0,-3-10-273 0,3 15 32 16</inkml:trace>
  <inkml:trace contextRef="#ctx0" brushRef="#br0" timeOffset="111891.99">3723 9598 575 0,'-14'-12'417'0,"2"4"-102"0,1-1-89 15,0 6-56-15,11 3-33 0,-21-2-15 16,21 2-25-16,-18 4-12 0,8 4-14 0,1 5-9 0,1 5-7 16,2 3-33-16,2 7 18 0,4 8-30 0,3 4 22 15,3 4-30-15,3 10 23 0,5-1-9 16,0 0 8-16,5-4 3 0,3 1 20 0,1-5-38 16,4-3 13-16,1-5-35 0,-2-10 14 0,0-3-52 15,4-4-24-15,-1-6-48 0,2-2-49 0,-3-10-54 16,0-3-47-16,5-7-218 0,-2-6 52 0</inkml:trace>
  <inkml:trace contextRef="#ctx0" brushRef="#br0" timeOffset="112079.99">4192 9432 242 0,'-1'-26'652'0,"0"5"-250"0,-1 8-7 0,1 1-142 16,1 12-52-16,1-16-40 0,-1 16-31 15,0 0-26-15,0 0-23 0,19 0-17 0,-7 9 29 16,2 3-68-16,3 5 42 0,4 2-48 0,1 8 41 15,4 2-62-15,3 8 6 0,2 8-2 0,-2 1-2 16,-1 5-13-16,-2 5-20 0,-2 3-39 0,-3 3-75 16,-5 0-95-16,-4-1-106 0,-5 2-259 0,-4-2-138 15</inkml:trace>
  <inkml:trace contextRef="#ctx0" brushRef="#br0" timeOffset="114734">1755 14555 140 0,'0'0'121'0,"0"0"6"16,0 0-51-16,0 0-5 0,0 0-12 0,9-8 35 15,-9 8-25-15,0 0-11 0,0 0-13 0,14-6 1 16,-14 6-19-16,9-5 8 0,-9 5-7 0,13-7 14 16,-3 2-13-16,0 0 3 0,1 0-7 0,0-1 0 15,1 0-17-15,2-1 10 0,-4 3-11 0,-10 4 1 16,24-8-7-16,-12 5 11 0,-12 3-11 0,25-4 7 16,-25 4-11-16,26-3 12 0,-26 3-6 15,27-2 3-15,-27 2-10 0,24-1 10 0,-24 1-3 16,27-4 8-16,-27 4 9 0,27-2 2 0,-27 2 0 15,26-5-2-15,-26 5-1 0,30-5-3 0,-19 1 3 16,6 0 2-16,-3 0-3 0,-1 1 5 0,0 1-11 16,-13 2 0-16,24-8-3 0,-24 8-1 0,23-6-1 15,-23 6-1-15,19-6-1 0,-19 6-4 16,19-5 3-16,-19 5 0 0,22-7-1 0,-22 7-1 16,18-8-19-16,-8 2 23 0,0 3-20 0,1-3 20 15,-1-1-20-15,0-1 24 0,-1 0-25 0,4-3 25 16,-3 1-22-16,-1 1 23 0,4-5-18 0,-3 0 19 15,1 0-22-15,-1 0 27 0,-2 2-24 16,1-1 20-16,0 3-3 0,-1-2 0 0,-2 3 1 16,-1 1 1-16,-5 8 2 0,12-14 10 0,-12 14-9 15,7-11 0-15,-7 11-4 0,8-8 1 0,-8 8 3 16,7-10-24-16,-7 10 20 0,7-7-3 0,-7 7 0 16,0 0 4-16,12-8 0 0,-12 8 5 0,10-9-2 15,-10 9 0-15,15-8-1 0,-15 8-4 0,18-9 3 16,-18 9 4-16,18-10-14 0,-9 3 5 0,4 4-4 15,-3-2-1-15,3 1 2 0,-2-2-1 16,1 2-1-16,-1-1 0 0,1 0-6 0,-12 5 0 16,21-6 6-16,-10 0 2 0,-11 6 1 0,20-7-6 15,-20 7-2-15,18-9 5 0,-18 9-1 16,19-10-1-16,-10 5 4 0,1-2-4 0,-1 2 1 16,0-5-5-16,1 0 1 0,1 0 5 0,-2-1 2 15,1-2 1-15,0 1-5 0,-1-2-3 0,1 4 3 16,-2-1-1-16,1 0 1 0,0 0-2 0,-2 3 2 15,0 1-1-15,-1-1-3 0,-6 8-2 0,11-12 7 16,-11 12 3-16,10-12-4 0,-10 12 1 0,10-10-5 16,-10 10 5-16,9-10-1 0,-9 10 1 0,10-13 0 15,-10 13 1-15,12-13-11 0,-6 4-2 0,-1 1 13 16,4-4 14-16,-3 0-2 0,2-2 10 0,0 1-12 16,2-2 1-16,-4 1-2 0,2 2 3 15,1-2-10-15,-4 4 5 0,3-4-6 16,-2 6 2-16,-2-1-6 0,2 0-1 0,1 2 2 15,-7 7 6-15,6-13-6 0,-6 13 5 0,9-12-8 16,-9 12-6-16,9-13 12 0,-9 13 0 0,8-12-8 16,-2 3 13-16,-6 9-1 0,9-14 2 0,-1 5 0 15,-2 0-3-15,0-2 3 0,2-1 15 0,0 1-10 16,2-6-7-16,-2 5-2 0,-1 0-2 0,2 1 3 16,0 0-2-16,-1 0-3 0,0 3 1 0,-1-2 0 15,0 2 0-15,-1-1-31 0,0 0 35 0,2 0-3 16,-2 2 8-16,2-4-6 0,0 2-3 0,1-4-2 15,0 4 3-15,0-3-1 0,0 0 1 16,1-2-1-16,0 0 1 0,3-2 1 0,-3 1 4 16,2-1-9-16,0-1 23 0,-3 0-6 0,3 1 16 15,-1 0-23-15,2-1 7 0,-3 1-13 0,3 3 10 16,-3-1-13-16,0 2 9 0,1 0-14 16,-2 3 13-16,2-2-12 0,-5 3 5 0,5 0-16 15,-2-2 23-15,1 1-13 0,0 1 19 0,-1-4-20 16,2 4 5-16,0-1-4 0,-2 1 12 0,2-2-12 15,-1-1 11-15,1-1-12 0,1 0 12 0,0-1-12 16,1-2 5-16,-2 2 6 0,1-2 10 0,-1 0-9 16,1-1 0-16,-1 3-9 0,-1-1 2 15,-1 2 0-15,-1 0 0 0,2 2 0 0,-2 0 0 16,0 0-1-16,-1 0 0 0,1 1 7 0,-3-1-13 16,4 1 13-16,0-3 4 0,-1 0-9 0,-1 3-3 15,1-3 1-15,2 1-2 0,-1-2 5 0,0-1 0 16,1-2-2-16,2 0 1 0,-2 3 1 0,0-4 20 15,-1 0-24-15,1-2-3 0,0 2 5 0,1 0 3 16,-3 1 5-16,2 2-4 0,-4 0-1 0,-1 1 9 16,3 2 7-16,-4 1 0 0,1 0 7 15,0 1-2-15,-1 1 1 0,-4 8 0 0,6-17-32 16,-6 17 10-16,7-15 13 0,-7 15 4 0,5-15-12 16,-1 8 2-16,1-4-2 0,0 3 0 15,-1-1-4-15,1-3 1 0,1 0-3 0,2 2-1 16,-1-5 1-16,1 1 1 0,0-2-1 0,2 2-9 15,0-2 11-15,-2-1 0 0,3 2 0 0,-3 1-4 16,0 2-2-16,-2 0 4 0,3 2 1 0,-4 0 1 16,2 1 8-16,-2 1 4 0,0-1 37 0,0 2-42 15,1-3-2-15,-6 10 4 0,8-14 0 0,-3 5 34 16,-1 0-44-16,1 0 35 0,3 1-47 0,-3-1 47 16,1-5-47-16,3 4 50 0,-1-4-51 0,1 3 40 15,0-3-45-15,2-2 49 0,-1 2-50 0,1-1 44 16,0 1-46-16,1-1 47 0,-2 2-48 0,0 1 44 15,-1 2-42-15,0 0 37 0,-4 2-54 16,4 2 54-16,-9 6-41 0,9-12 51 0,-9 12-60 16,8-8 47-16,-8 8-56 0,7-8 23 15,-7 8-56-15,0 0-12 0,0 0-15 0,10-6-23 16,-10 6-55-16,0 0-48 0,0 0-11 0,0 0-313 16,9 8-52-16</inkml:trace>
  <inkml:trace contextRef="#ctx0" brushRef="#br0" timeOffset="115415.99">4744 11806 515 0,'0'0'351'16,"0"0"-96"-16,0 0-49 0,-10-5-47 0,10 5-37 15,0 0-24-15,-4-9-24 0,4 9-12 0,0 0-5 16,0-16-6-16,0 16-9 0,5-19-4 15,-1 8-6-15,1-3-4 0,4-4-6 16,-1 0-19-16,-2-2 16 0,3 1-8 0,0-1 7 16,-4 1-13-16,3-3 5 0,-4 2-8 0,0 2 7 15,-3 3-4-15,0-3 9 0,-1 5-2 0,-1-1 20 16,-3-1-6-16,0 0 25 0,-1 5-1 0,1 0 19 16,-1 1-16-16,-3 2-4 0,8 7-9 0,-11-10-6 15,11 10-7-15,-12-6-3 0,12 6-4 0,0 0-6 16,-16 1-3-16,16-1-2 0,-8 13-3 0,7-1 0 15,1 2-1-15,1 9-1 0,7 8-1 0,1 2 0 16,3 6 23-16,5 9-39 0,2 2 52 16,2 2-41-16,-1 3 45 0,3 4-51 0,0 1 44 0,0 0-47 15,-1 1 3-15,0 0 0 0,-1-2 2 16,-1-1 36-16,-1-3-40 0,-2-3 39 0,-1-3-45 16,-6-9 32-16,3-3-55 0,-3-3 20 0,-1-1-53 15,-1-5-3-15,-3-5-35 0,0-3-59 0,-3-5-44 16,1-2-49-16,-3-13 21 0,3 13-255 15,-3-13 45-15</inkml:trace>
  <inkml:trace contextRef="#ctx0" brushRef="#br0" timeOffset="115567">4955 12251 606 0,'-6'-18'504'0,"-2"-1"-163"16,-1-2-67-16,3 4-85 0,-1-1-13 15,3-2-68-15,0-2 7 0,3-1-53 0,0 2 12 16,1-3-45-16,1 1-14 0,3-4-38 0,1-4-20 15,3-1-71-15,5-2-43 0,-2 5-21 0,2-5 13 16,1 1-19-16,0 0-5 0,0 3-45 0,1-2-116 16,1 4 240-16</inkml:trace>
  <inkml:trace contextRef="#ctx0" brushRef="#br0" timeOffset="115850">5082 11601 769 0,'8'-12'138'0,"-1"-1"32"0,-3 4 24 0,-4 9 11 16,6-12-42-16,-6 12-25 0,7-9-24 0,-7 9-37 16,0 0-4-16,0 0-24 0,0 0 3 15,17 1-10-15,-10 6-6 0,-1 4-7 0,3 0-11 16,3 5 2-16,0 0 5 0,0 2-10 0,2 4-7 15,4 0-3-15,-2 1 7 0,0-1-11 16,-3-5 6-16,0 2-7 0,-1-2 0 0,2 0-7 16,-4-2-1-16,-2-5-3 0,2 1 8 0,-3-3-14 15,-7-8 11-15,9 11 7 0,-9-11 0 0,0 0-7 16,0 0-1-16,0 0 10 0,0 0 12 0,10-8 4 16,-10 8 11-16,0-21 5 0,-3 7 6 0,2 0 18 15,1-1-26-15,0 2 5 0,1-3 6 0,3 3-15 16,-3 2-7-16,0-2 8 0,2 4-8 0,-3 9-8 15,6-17-1-15,-6 17-2 0,12-8-1 16,-12 8-3-16,18-1-1 0,-18 1-3 0,20 6 38 0,-7 3-47 16,0 2 30-16,1 0-55 0,-1 2-52 0,-2 1-13 15,1 2-62-15,-5 1-23 0,0-4-77 16,-2 2-57-16,-4-2-187 0,0-1 32 16</inkml:trace>
  <inkml:trace contextRef="#ctx0" brushRef="#br0" timeOffset="116079.99">5106 11506 521 0,'0'0'411'0,"-24"-2"-105"16,11 5-90-16,-3 2-43 0,1 6-30 0,2 2-19 16,-1 5-24-16,3 1-22 0,-2 8-15 15,5 3 10-15,3 4-22 0,5-5 21 0,1 8-27 16,5 1 14-16,1 1-33 0,7 0 21 0,-1-1-31 15,6-4-14-15,7 7 0 0,-3-11 7 0,1-3-3 16,5-4-25-16,2-4-39 0,0-2-33 0,1-7-36 16,1-4-71-16,-5-6-21 0,0-6-313 15,3-3-21-15</inkml:trace>
  <inkml:trace contextRef="#ctx0" brushRef="#br0" timeOffset="116266">5565 11315 462 0,'-3'-10'581'0,"-1"1"-91"0,4 9-186 16,-2-12-14-16,2 12-107 0,0 0 12 0,0 0-92 16,0 0-29-16,2 10-16 0,5 1-12 0,0 2-5 15,2 4-10-15,1 4-2 0,6 4-17 0,-1 1 48 16,0 2-52-16,1 2 42 0,0 3-59 0,-2 2 54 16,-1 1-56-16,-1 3 34 0,-3 1-48 0,-3 2-64 15,-5 3-79-15,-2 0-83 0,-5 0-62 0,-6 7-335 16,-3 0-177-16</inkml:trace>
  <inkml:trace contextRef="#ctx0" brushRef="#br0" timeOffset="120360">2081 14508 124 0,'0'0'102'0,"0"0"21"16,0 0-31-16,-17-1 8 0,17 1-6 0,0 0 8 15,0 0-183-15,-12-3-18 0,12 3 83 0,0 0 52 16,0 0 78-16,-8-7 36 0,8 7-17 0,0 0-18 16,-5-7-16-16,5 7-24 0,0 0-11 0,-4-10-34 15,4 10 17-15,0 0-16 0,-1-10 0 0,1 10-9 16,0 0 1-16,0 0 0 0,-1-12 3 0,1 12-21 15,0 0 21-15,0 0-5 0,0 0-4 0,0 0-1 16,-3-9-2-16,3 9 8 0,0 0-2 0,0 0 5 16,0 0-3-16,0 0-4 0,0 0 1 0,0 0 1 15,0 0-3-15,0 0-5 16,0 0 2-16,0 0-5 0,0 0 0 0,17 2-3 16,-17-2 1-16,0 0-1 0,0 0-5 0,11 6-1 15,-11-6-1-15,0 0 5 0,0 0-2 0,17 0 0 16,-17 0-1-16,0 0 1 0,16-3 2 0,-16 3 0 15,11-3-2-15,-11 3 4 0,10-6-2 0,-10 6-3 16,6-6 3-16,-6 6 6 0,8-8 8 0,-8 8 3 16,4-8 5-16,-4 8-4 0,0 0 0 0,2-11-1 15,-2 11-12-15,0 0 1 0,-1-11 17 0,1 11 22 16,0 0-19-16,0 0 6 0,-3-11-20 0,3 11 12 16,0 0-22-16,0 0 12 0,0 0-17 15,0 0 0-15,0 0 0 0,-6 7-12 0,6-7 3 16,-1 11 18-16,1-11-6 0,0 12-4 0,0-12-1 15,1 17 1-15,-1-17 1 0,4 14 4 16,-4-14-6-16,4 14 0 0,-4-14 1 0,4 11 0 16,-4-11-11-16,2 8 1 0,-2-8 14 0,0 0 0 15,8 11-1-15,-8-11 0 0,0 0-2 0,0 0 5 16,0 0-5-16,0 0 1 0,0 0 2 0,0 0-4 16,0 0 3-16,12-3-12 0,-12 3 1 0,0 0 15 15,0 0-1-15,2-9 1 0,-2 9 8 0,0 0-8 16,0 0 2-16,0 0 0 0,0 0-2 0,-2-13-2 15,2 13-1-15,0 0-1 0,0 0-12 16,0 0 1-16,0 0 14 0,0 0-6 0,0 0-1 16,0 0 4-16,0 0-3 0,0 0 0 0,0 0 2 15,0 10-2-15,0-10 0 0,0 0 4 0,0 0-4 16,2 11 0-16,-2-11-10 0,0 0 12 0,0 0-1 16,0 0-1-16,1 9 7 0,-1-9 2 0,0 0 6 15,0 0-4-15,0 0-1 0,0 0-1 16,0 0-5-16,0 0 2 0,0 0-3 0,-6-10-7 15,6 10 10-15,0 0-17 0,-7-10 14 16,7 10 3-16,0 0 25 0,-5-8-31 0,5 8-2 0,0 0-1 16,0 0-2-16,0 0 2 0,0 0-6 0,0 0-11 15,0 0-30-15,0 0-18 0,-14 7-26 16,14-7-36-16,-2 11-38 0,2-11-40 0,-3 12-289 16,3-12 42-16</inkml:trace>
  <inkml:trace contextRef="#ctx0" brushRef="#br0" timeOffset="120817">2117 14492 265 0,'0'0'376'0,"-3"-12"-99"0,3 12-55 15,0 0-29-15,-2-14-34 0,2 14-34 0,0 0-11 16,-4-8-11-16,4 8-5 0,0 0-12 0,0 0-12 16,0 0-28-16,-1-9 12 0,1 9-42 0,0 0 22 15,0 0-6-15,0 0 15 0,0 0-31 0,11 5 26 16,-3 4-35-16,1 1 18 0,2 5-20 15,2 4 9-15,6 6 3 0,-2 1 50 16,5 5-35-16,3 10 33 0,3 1-31 0,-1 1 40 16,1 1-36-16,1 2 28 0,1-1-4 0,-2-1-9 15,3 0-6-15,-3 0-28 0,0-4 21 0,0-1-33 16,-5-8 13-16,-1 2-16 0,-2-3 20 0,2-2-36 16,-3-3 29-16,-2 0-33 0,-2-1 36 0,-2-6-20 15,0-2 5-15,-4-2-34 0,-2-3 30 0,0-2-48 16,-1-2 47-16,-6-7-46 0,8 12 30 0,-8-12-59 15,0 0 4-15,5 8-36 0,-5-8-19 16,0 0-50-16,0 0-28 0,0 0-16 0,0 0-17 16,0 0-278-16,-22 2 8 0</inkml:trace>
  <inkml:trace contextRef="#ctx0" brushRef="#br0" timeOffset="121704">2784 15552 538 0,'0'0'386'0,"-9"-7"-98"16,9 7-54-16,0 0-66 0,-8-5-28 0,8 5-28 15,0 0-20-15,0 0-21 0,-7-7-44 0,7 7 16 16,0 0 1-16,0 0-9 0,0 0-7 0,0 0-3 16,0 0-8-16,10 9-1 0,-10-9-2 15,14 13-2-15,-4-5-4 0,-1 3-2 0,1-2 4 16,2 3-20-16,-2 1 16 0,4-1 18 0,-4 1-46 16,-1-1 24-16,1-1 15 0,-2-1-16 15,0 2 13-15,1-4-17 0,-4 0 14 0,-5-8-14 16,9 12 16-16,-9-12-41 0,5 9 58 0,-5-9-14 15,0 0 23-15,0 0-39 0,0 0 28 0,0 0-29 16,0 0 24-16,0 0-28 0,-4-13 28 0,2 2-26 16,-2-1 26-16,1-2-30 0,0-1-19 0,1 2 18 15,2-1 13-15,-1 2-4 0,1 0 1 0,0 12 2 16,0-17-1-16,0 17 1 0,2-17-1 0,-2 17-1 16,4-13 1-16,-4 13 0 0,9-8 29 0,-9 8-42 15,0 0 29-15,17-6-23 0,-17 6 33 0,0 0-38 16,22 2 35-16,-22-2-37 0,20 5 31 0,-10 0-30 15,2 1 28-15,-1 1-31 16,2 1 32-16,-2 0-43 0,1 1 24 0,-1 1-34 16,0 0-13-16,-1-1-64 0,0 3-70 0,0-3-31 15,-2 2-65-15,1-4-225 0,-4 0 32 0</inkml:trace>
  <inkml:trace contextRef="#ctx0" brushRef="#br0" timeOffset="121900.03">3162 15572 386 0,'-1'-17'489'0,"1"17"-121"0,-4-14-106 16,4 14-46-16,-4-13-69 0,4 13-4 0,-5-15-54 16,5 15 7-16,-4-14-55 0,4 14 16 0,-3-17-27 15,3 17 10-15,0-19-39 0,2 10 3 16,0-4-49-16,1 4-39 0,2-2-22 16,-1 2-26-16,0-1-7 0,-4 10-21 0,10-12-9 15,-10 12-14-15,12-10-217 0,-12 10 195 0</inkml:trace>
  <inkml:trace contextRef="#ctx0" brushRef="#br0" timeOffset="122031.99">3226 15436 199 0,'0'0'407'0,"0"13"-114"0,0-13-73 16,0 12-45-16,0-12-36 0,1 9-35 0,-1-9-19 15,2 12-11-15,-2-12-11 0,1 10-5 0,-1-10-10 16,0 0-33-16,4 12 17 0,-4-12 9 0,0 0-8 16,6 8-7-16,-6-8-6 0,0 0-8 15,0 0 6-15,13-2-11 0,-13 2-22 0,11-9-29 16,-4 0-34-16,-1-2-37 0,-1-3-30 0,-1 1-26 15,1-4-276-15,0-3 139 0</inkml:trace>
  <inkml:trace contextRef="#ctx0" brushRef="#br0" timeOffset="122335">3299 15204 299 0,'0'0'493'0,"-3"-16"-126"16,3 16-75-16,-3-11-80 0,3 11-41 0,0 0-32 16,-4-11-28-16,4 11-15 0,0 0-24 0,0 0-35 15,0 0 8-15,0 0-23 0,0 0 24 0,0 0-40 16,0 0 24-16,6 13-30 0,-6-13 25 0,9 13-28 15,-4-4 23-15,0-2-19 0,2 1 17 16,0 1-29-16,0-4 25 0,-7-5-38 0,14 11 41 16,-14-11-40-16,12 7 45 0,-12-7-28 0,0 0 23 15,17 0-30-15,-17 0 30 0,10-6-22 0,-10 6 23 16,9-12-22-16,-9 12 42 0,8-15-31 0,-8 15 31 16,5-15-2-16,-5 15 7 0,6-12-18 0,-6 12-8 15,4-8 10-15,-4 8-11 0,0 0-4 0,8-8 1 16,-8 8-35-16,0 0 39 0,14 8-41 15,-5-1 40-15,1 3-48 0,-1 4 9 0,4 3-50 16,-3 0 1-16,0 3-57 0,6 3-47 0,-5 2-39 16,2 0-9-16,-4-2-308 0,-1-1-23 0</inkml:trace>
  <inkml:trace contextRef="#ctx0" brushRef="#br0" timeOffset="122542.01">3319 15852 251 0,'-16'17'585'0,"-1"-3"-230"16,2 0-41-16,-2 0-128 0,3-2-12 0,4-4-45 16,1-1 18-16,1 1-58 0,8-8 21 0,-11 8-62 15,11-8 44-15,0 0-53 0,0 0 33 16,0 0-55-16,7-12 34 0,5 0-11 0,4-3-5 16,5-4-8-16,2 0-7 0,3-1-40 15,-1-1 33-15,3 1-47 0,-1 1 11 0,0 2-57 16,1-1-66-16,-2 3-64 0,-2 0-55 0,-6 3-315 15,-3 0-110-15</inkml:trace>
  <inkml:trace contextRef="#ctx0" brushRef="#br0" timeOffset="122712">3414 15844 374 0,'-13'13'572'16,"0"1"-206"-16,3-3-55 0,1-2-119 0,4-1 5 15,5-8-75-15,-9 12 10 0,9-12-61 0,0 0 29 16,0 0-53-16,0 0 23 0,0 0-41 0,15-7 27 15,1-6-14-15,0 1-5 0,7-2-51 16,2-3 6-16,-2 2-62 0,1-2-86 16,1 1-62-16,0-1-156 0,-7 4-171 0,1 1-42 15</inkml:trace>
  <inkml:trace contextRef="#ctx0" brushRef="#br0" timeOffset="125800">31577 8153 110 0,'0'0'201'0,"0"0"-67"0,18 3-16 16,-18-3-37-16,0 0 0 0,18 0-40 0,-18 0 15 15,0 0-27-15,23 0 4 0,-23 0-26 16,0 0 17-16,24 0-20 0,-24 0 17 0,18-3-21 16,-18 3 18-16,17-2-12 0,-17 2 17 0,20-1-14 15,-20 1 1-15,20-4-9 0,-20 4 17 0,21-2-23 16,-21 2 21-16,19-1-16 0,-19 1 21 16,0 0 93-16,22-1 14 0,-22 1 32 0,0 0-60 15,19-1 15-15,-19 1-56 0,0 0 21 0,0 0-62 16,11-8 47-16,-11 8-14 0,0 0-10 0,0 0 0 15,-2-9-5-15,2 9-3 0,0 0-5 0,-13-8-17 16,13 8 13-16,-11-6-5 0,11 6-5 0,-15-7 0 16,15 7-2-16,-17-5-2 0,17 5 2 0,-22-5-14 15,22 5 18-15,-24-7-8 0,10 4 8 16,-3 1-2-16,-1-1 6 0,-1 0-10 16,-4 1 0-16,-1-3 10 0,-3 3-13 0,-3-3 28 15,-6 2-35-15,-1 1-3 0,-2-2 2 0,-3 1 4 16,1 1 0-16,-2-1 18 0,-1 1-17 0,3 0 33 15,-1-1-39-15,1 2 30 0,0 0-33 0,1-1 31 16,3 1-25-16,-1 1-10 0,5 0 4 0,1-4 39 16,2 4-43-16,-2 0 34 0,-2 0-37 0,-4 0 40 15,-2 0-43-15,2 0 37 0,-3 1-49 0,0 2 51 16,-1-3-38-16,-4 0 34 0,0 1-38 0,-4 1 37 16,-2-1-36-16,-3 0 35 15,3 2-46-15,-14-2 48 0,10 0-40 0,1 1 43 16,0-1-40-16,-1 1 37 0,-8 0-37 0,11-2 36 15,3 4-47-15,-3-1 48 0,2-1-39 0,1 0 42 16,-1 2-39-16,-2-1 35 0,1 1-36 0,0 0 35 16,-9 2-60-16,-1-1 64 0,11 2-41 0,-9 0 40 15,0 1-35-15,0 1 36 0,3 1-38 0,-3-1 27 16,2 4-24-16,-2-2 21 0,1 1-20 0,3 1 32 16,-3-1-36-16,0 1 34 0,3 1-33 15,3-3 31-15,8-1-32 0,-9 3 23 0,11-1-21 16,1 0 34-16,1-1-36 0,1 2 32 0,0-1-30 15,3 0 32-15,0 0-31 0,3 2 19 16,-2-1-17-16,3 3 37 0,1-1-34 0,1 1 36 16,3 1-8-16,3 0 1 0,0 1-7 0,5 1-3 15,1 1-10-15,1 1 10 0,1 1-2 0,6-3 31 16,-1 2-39-16,3 0-1 0,0 1 1 0,0 1 1 16,4-1-12-16,0 1 11 0,4 0 1 0,2-5 8 15,3 5-46-15,2 1 43 0,6 2-33 16,1-1 38-16,4 1-51 0,4-2 56 0,-2 0-39 15,5-3 41-15,3 3-1 0,1-2-6 16,4-1-33-16,0 1 39 0,1-3-33 0,13 6 28 0,-3-4-27 16,4-1 39-16,0-1-43 0,4-3 47 0,3 0-42 15,-2 1 41-15,5-2-41 0,1-1 36 16,-1-2 2-16,1-2-16 0,2 2 8 0,-1-3-5 16,2 1 0-16,1-2-1 0,0 0-3 0,2-1-3 15,0 0 1-15,0-3-1 0,0 1-29 0,1-1 31 16,-10-1-3-16,9-1 2 0,-9-1 5 15,0 1-8-15,-1-2 1 0,-1 0 0 0,2 0-2 16,0 0 1-16,1-2-14 0,-1 1-1 0,0 1-33 16,-2-2 59-16,2-1-42 0,-2 2 43 0,1 0-41 15,-3-1 34-15,3 0-3 0,-2-1-4 16,0 0 18-16,-2 0-6 0,4-1-4 0,7 2-44 16,1-4 48-16,-1-2-43 0,-11 2 34 0,12 0-36 15,0-2 53-15,0 2-53 0,-3-2 54 0,1 0-46 16,-10 1 47-16,9 0-46 0,-9-1 35 0,-2 3-32 15,0-2 42-15,-1 0-42 0,0-3 44 0,-2 5-46 16,-2 0 46-16,-2-2-73 0,1 0 36 0,-1 0 44 16,1-3-54-16,-1 2 53 0,-2 0-54 0,1-2 10 15,1-3 53-15,-2 2-63 0,0-4 11 0,2 3 2 16,-2-5 44-16,0 2-48 0,-2-1 44 0,0 1-46 16,-1-2 43-16,-3 2-45 0,1 1 46 0,-4-1-28 15,0-2 23-15,-2 3-47 0,-3-1 49 0,1 3-40 16,-2-4 39-16,-5 2-51 0,0 3 57 0,-2-3-46 15,2 1 55-15,-2-1-48 16,-2-1 61-16,0 2-55 0,1-3 49 0,-1-2-7 16,-1-1-52-16,-1-2 56 0,1 0-53 0,-2-3 47 15,2 0-32-15,-7 3 11 0,0-2-15 0,-3 3 28 16,-2-4 9-16,2 1 4 0,-4-1-4 0,-4 2-1 16,0-2-4-16,-1 0 0 0,-5-3-2 0,-3-2-1 15,0 1-8-15,-7-1-3 0,-2 0-3 0,-9-2-3 16,-5-4-5-16,-7 4-5 0,-6 3-14 0,-9 0-35 15,-10 2-4-15,-6 5-81 0,-13 0 1 0,-26 4-72 16,-15 1-104-16,-11 7-428 0,-11 5-261 0</inkml:trace>
  <inkml:trace contextRef="#ctx0" brushRef="#br0" timeOffset="130352">3188 16056 119 0,'0'0'189'0,"0"0"-40"0,-17 2-58 0,17-2-12 16,0 0-16-16,0 0-9 0,0 0 2 0,0 0 1 16,-15 3 5-16,15-3 9 0,0 0 3 0,0 0 6 15,0 0 3-15,0 0 4 0,0 0-8 0,0 0 4 16,0 0-26-16,0 0 16 0,-18-3-26 0,18 3 25 16,0 0-30-16,0 0 17 0,0 0-33 0,0 0 13 15,0 0-24-15,0 0 25 0,0 0-36 0,0 0 32 16,0 0-34-16,0 0 33 0,0 0-27 0,0 0 25 15,0 0-35-15,0 0 39 16,0 0-44-16,0 0 42 0,0 0-38 0,0 0 32 16,0 0-33-16,0 0 45 0,0 0-30 0,-1-11 38 15,1 11-7-15,16-15-5 0,0 4-16 0,0-3 7 16,6-2-10-16,1-1 0 0,1 1-5 0,2 0 22 16,2 1-30-16,-1 0 26 0,1 0-31 0,0 1-4 15,1 2 5-15,-2-1-1 0,0 3-9 0,1-2 1 16,-1-1 10-16,-3 5-4 0,2-5 4 0,-3 3 0 15,-4 0-1-15,4-2 0 0,-4 3-3 0,-1-4-7 16,1 3-9-16,-3 1-22 0,-4 2-61 0,-3 1 1 16,-9 6-45-16,17-9-22 0,-17 9-29 0,0 0-44 15,0 0-196-15,0 0 152 0</inkml:trace>
  <inkml:trace contextRef="#ctx0" brushRef="#br0" timeOffset="130587">3452 16031 354 0,'-9'13'283'0,"2"-1"-74"0,0-1-56 16,2-3-32-16,1 2-23 0,4-10-24 0,-10 12-4 15,10-12 20-15,-6 10-28 0,6-10 7 0,0 0-61 16,-7 12 59-16,7-12-24 0,0 0 22 0,0 0-30 16,0 0 25-16,0 0-42 0,21-8 36 15,-11-1-39-15,8-3 27 0,1-5-34 0,4-3 16 16,2-2-25-16,1-2 26 0,1 3-6 15,5-4 0-15,-4 2-3 0,3 1-7 0,-2 1-17 16,-2 2-2-16,1 1-44 0,-2 2-42 0,-2 3-36 16,-6 3-23-16,0-1-36 0,-4 5-245 0,-3 0 155 15</inkml:trace>
  <inkml:trace contextRef="#ctx0" brushRef="#br0" timeOffset="137393">7734 13073 110 0,'0'-12'634'0,"0"2"-250"0,0 10-59 16,-2-15-119-16,2 15-43 0,0 0-39 0,0 0-20 16,0 0-21-16,0 0-18 0,5 30-12 0,-1 3-11 15,2 5-10-15,0 8 21 0,6 20-29 0,-2 7 14 16,3 9-29-16,-2 11 2 0,5 26-5 0,0 1 16 15,2 3 30-15,0 5 2 0,1 1-38 0,2 1-1 16,-1-1-3-16,2-4 31 0,-1-2-42 0,1-4 41 16,0-6-43-16,1-3 33 0,-6-23-40 0,2-2-9 15,1-6 6-15,-3 1 42 0,3-6-48 16,-2-4 43-16,1-6-52 0,-1-6 33 16,-1-3-11-16,-1-6-17 0,-4-12-37 0,2-3-3 15,-4-5-40-15,-2-8-51 0,0-2-16 0,-1-5-23 16,-7-14-19-16,5 10-308 0,-5-10 9 0</inkml:trace>
  <inkml:trace contextRef="#ctx0" brushRef="#br0" timeOffset="139008">7444 13020 548 0,'0'0'424'0,"4"-14"-92"0,-4 14-97 16,9-13-53-16,-1 7-66 0,3-1-10 0,2-1-38 0,6 0 1 15,4-2-29-15,9-1-2 0,3 0-8 16,4 1-3-16,5-4-15 0,13-1 8 0,3 1-15 16,4-3 9-16,2 0-23 0,6-2 20 0,2 0-18 15,5-1 26-15,4-1-21 0,26-6 8 0,2-3 4 16,2 4-10-16,0-6 4 0,2 3-7 0,4 0 17 16,3-2-13-16,4-1 3 0,3 1-16 15,5-1 23-15,-1 1-14 0,2 0 16 0,4-1-16 16,4 0 12-16,0-1-14 0,3 1 12 0,1-2-14 15,2 1 15-15,4 0-14 0,5-2 12 0,0-4-43 16,4 3 41-16,-2-1 7 0,5-2 8 0,5-1-6 16,0-2-12-16,0 0-10 0,2-1 19 0,3 0-12 15,-1-2 12-15,4 0-17 0,-2-2 19 16,-1 1-17-16,3-1 9 0,-1-2-9 0,-4 3 18 16,-3-2-16-16,-1 5 11 0,-1-3-13 0,-3 3 15 15,0-1 0-15,-7 4-4 0,1-1 24 0,-3 1-43 16,1 1 27-16,-4 0-16 0,-1 1 15 0,-5 1-21 15,0 1 24-15,-1-2-22 0,-1 1 20 16,1-1-26-16,-1 1 20 0,-5 1-21 0,-1 1 31 16,-2 0-30-16,0 1 24 0,-3 2-23 0,-5 1 23 15,-1 5-23-15,-7-1 16 0,-6 2 18 0,-1 3-6 16,-23 6-6-16,-2 3-1 0,1 0 3 0,-5 1-2 16,-3 3-1-16,-1-2 13 0,-5 4-27 15,-6 1 16-15,-2 1-5 0,-6 1-1 0,-11-1 1 16,-2 3 1-16,-4-1 0 0,1 1-2 0,-4 0-8 15,-1 1 12-15,-1-1 2 0,-3 2-3 0,-7 0 4 16,1 0-10-16,-1 0 1 0,-2 0-7 16,-2 2 7-16,0-1-10 0,-3 1 12 0,1 3-2 15,-2-1-1-15,-3 1 1 0,0 2-1 0,1 1 0 16,-5 3-1-16,0 0-10 0,-2 3 20 0,2 2-9 16,-4 2-1-16,0 6-29 0,2 3 34 0,-3 5-30 15,-1 1 40-15,1 6-53 0,-1-2 50 0,-1 4-2 16,2 2-3-16,0 11-3 0,2 0 34 0,1 4-37 15,-2 5-1-15,1 0-2 0,2 3-10 16,-1 5 14-16,0-2-2 0,2 3-2 0,-1-1 2 16,0 1 2-16,0 2 47 0,-1-1-33 15,-1-1 40-15,1 3-52 0,1-3-10 0,-2 1 9 16,-1-3-1-16,-2-1 3 0,3-2 2 0,-3-2 0 16,0-1 2-16,-2-3 49 0,1-2-53 0,-2-3 40 15,-1-8-41-15,-1-3 53 0,1 1-59 0,-4-1 51 16,1-2-57-16,-2 3 3 0,0-5-1 0,-3-1 1 15,1-1 0-15,-3-1-6 0,0-3 2 0,-2-2 2 16,1-1 7-16,-2-3 0 0,-2 0-1 0,0-2 1 16,-2-7-2-16,3 1 1 0,-6 3-7 0,1-6 12 15,-3 3-12-15,-2-2 8 0,-3 0 1 16,2-1-6-16,-6-2 4 0,1-1-2 16,-3 2 2-16,-2-5-7 0,-2 4 10 0,-2-2-9 15,-2-2 8-15,-4 2-6 0,-1-4 52 0,-1 4-57 16,-10 1 52-16,-2-3-59 0,-2 1 47 0,1-1-50 15,-5-1 54-15,0 1-59 0,-4 0 52 0,0 2-53 16,-5-3 50-16,0 0-55 0,-5-1 50 0,1 2-72 16,-1 0 73-16,-4-1-59 0,-1 3 12 0,-2-5 5 15,-4 6 3-15,-3-1 1 0,-3 2 3 0,-2-1 3 16,1 0 0-16,-21 5-6 0,-2 2-3 0,4-3-30 16,-1 3 60-16,-1-1-45 15,-2 1 46-15,4 1-42 0,-3-2 46 0,3 3-38 16,0-2 31-16,-4-1-42 0,1 1 52 0,-3 0-46 15,-1 0 46-15,3 0-47 0,-1-2 36 0,-2 1 8 16,2 0-44-16,-2 1 39 0,1-3-46 0,-2 3 54 16,1-2-45-16,-1 2 41 0,1-1-2 0,-1 1-6 15,0 0-4-15,-2-1-14 0,-1 1 10 0,1 2 2 16,1-2-4-16,-2 2 5 0,2-1-4 0,-1 3-34 16,-2-3 43-16,3 2-38 0,-3 0 37 15,3 1-40-15,-1-1 50 0,1 2-46 0,0-1 48 0,-2-2-41 16,1 3 40-16,-1 0-38 0,2-2 36 15,0 0-34-15,3 1 34 0,-1-1-35 16,-2-3 39-16,5 2-38 0,-1 0 36 0,3-3-36 16,2 3 37-16,19-7-35 0,-18 4 25 0,21-3-24 15,-3-1 32-15,-19 6-32 0,20-7 36 0,0 2-39 16,0-2 38-16,2 1-5 0,0 2 0 0,-1-1-3 16,3 0-2-16,-1-1-8 0,0 3-5 0,1-3 9 15,0 0-38-15,3 2 46 0,2-2-38 0,0 1 40 16,4 1-47-16,1-3 37 0,2 1-26 0,2-1 34 15,3 0-36-15,0 0 34 0,3 0-34 0,1-1 36 16,3-1-35-16,2 2 6 0,1-2 23 16,0 3-22-16,2-2 32 0,5-2-33 0,9-1 32 15,-1 0-32-15,3 0 34 0,-1-1-36 16,2 1 6-16,1 0-1 0,-2-1 3 0,2-1-8 16,2 1 5-16,1-1 9 0,-1-1 3 0,2 2-2 15,1-2 0-15,2-1 0 0,0 3 2 0,1-3-3 16,3 1 3-16,-2 0-3 0,7-3-13 0,-2 1 12 15,2 0-7-15,2 1 2 0,-1-1 2 0,0 0-5 16,2-2-1-16,1 2-7 0,0-2-8 0,3 1-6 16,2 0-8-16,-3-1-9 0,4 0-6 0,1 2-3 15,-2-3-6-15,2 1-6 0,-1 1 0 0,1 0-25 16,13-6 12-16,-20 9-11 0,20-9 11 16,-19 9-33-16,19-9-70 0,-12 5-190 15,12-5 213-15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08:51.832"/>
    </inkml:context>
    <inkml:brush xml:id="br0">
      <inkml:brushProperty name="width" value="0.05292" units="cm"/>
      <inkml:brushProperty name="height" value="0.05292" units="cm"/>
      <inkml:brushProperty name="color" value="#FF0000"/>
    </inkml:brush>
  </inkml:definitions>
  <inkml:trace contextRef="#ctx0" brushRef="#br0">8946 5366 226 0,'0'0'242'0,"-18"4"56"16,18-4 54-16,-14 5 10 0,14-5-120 15,-13 4 26-15,13-4-92 0,0 0 20 0,-13 6-89 0,13-6 42 16,0 0-68-16,-5 7 52 0,5-7-49 16,0 0 47-16,5 8-61 0,-5-8 36 0,13 7-57 15,-13-7 35-15,24 4-59 0,-5-2 38 0,-2 1-62 16,2-2 49-16,4 2-29 0,-2-2-42 0,-1 2-39 15,4-1-78-15,-3 0-22 0,2 3-45 0,-3-2-87 16,-2 2-33-16,-4-3-356 0,-1 5-207 0</inkml:trace>
  <inkml:trace contextRef="#ctx0" brushRef="#br0" timeOffset="148.97">9146 5600 542 0,'-6'7'633'15,"-2"1"-199"-15,8-8-39 0,-9 10-130 0,9-10 2 0,-10 9-120 16,10-9 19-16,-6 8-76 0,6-8 40 15,-7 7-73-15,7-7 44 0,0 0-60 0,0 0 57 16,-2 10-44-16,2-10 51 0,0 0-56 0,16 4 34 16,-16-4-58-16,30-2 39 0,-6 0-61 0,4-4 2 15,5 2-109-15,4-3-11 0,4-1-124 0,1-1-121 16,1 1-503-16,0-3-464 0</inkml:trace>
  <inkml:trace contextRef="#ctx0" brushRef="#br0" timeOffset="854.98">12703 4700 354 0,'3'-12'535'0,"1"0"-120"0,-1 1-80 15,-1 1-37-15,-2 10-15 0,4-17-17 0,-4 17-18 16,4-13-16-16,-4 13-15 0,1-9-17 0,-1 9-24 15,0 0 13-15,0-12-65 0,0 12 8 0,0 0-59 16,3-9 12-16,-3 9-49 0,0 0 28 0,0 0-40 16,6 7 36-16,-6-7-38 0,8 23 32 15,-4-3-37-15,-1 5 18 0,3 8-29 0,-3 5 1 16,3 2-4-16,0 4 3 0,-2 1 0 0,-1 2 3 16,0-1-1-16,2 2 25 0,-2 0-33 0,-1-3 26 15,1-3-16-15,1-1-36 0,-2 0-46 0,2-3-54 16,-1-4-54-16,2 0-88 0,0-2-34 15,0-10-80-15,4-1-17 0,1-3-437 0,0-3-415 16</inkml:trace>
  <inkml:trace contextRef="#ctx0" brushRef="#br0" timeOffset="1147.98">13602 4671 591 0,'5'-19'571'16,"-1"4"-114"-16,-1 3-91 0,0 0-42 0,-1 2-34 15,-2 10-58-15,2-16-28 0,-2 16-29 0,3-11-28 16,-3 11-25-16,0 0-21 0,2-11-17 0,-2 11-4 16,0 0-3-16,0 0 33 0,5 15-59 0,-2-3 28 15,-2 6-8-15,3 5-52 16,-3 3 28-16,2 8-40 0,1 3 0 0,-2 0-3 15,1 3 0-15,1 0 1 0,0 0-1 0,-2 1-5 16,3-2-22-16,-1-3 6 0,1 2 22 0,-1-4-85 16,1 0 13-16,-1-8-98 0,0-1 10 0,0-1-72 15,-1-2-65-15,0-4-42 0,3-5 2 0,-3-1-425 16,1-2-281-16</inkml:trace>
  <inkml:trace contextRef="#ctx0" brushRef="#br0" timeOffset="1352.98">13529 5049 815 0,'-16'-11'548'0,"4"5"-143"0,-2-1-89 16,5 0-59-16,0 2-51 0,9 5-43 15,-14-7-26-15,14 7-12 0,-10-6-15 0,10 6-12 16,0 0-15-16,-9-8-15 0,9 8-12 0,0 0-10 16,8-9-4-16,2 3-7 0,5 3-9 0,8-4-4 15,3 1-6-15,11-1-11 0,1-2-22 16,6 2-32-16,3-1-31 0,10-2-20 0,1 1-21 15,-2 0-44-15,-5 2-78 0,-2-1-14 0,-3 0-502 16,11-3-283-16</inkml:trace>
  <inkml:trace contextRef="#ctx0" brushRef="#br0" timeOffset="1806.98">14517 4725 769 0,'0'0'574'0,"0"0"-100"0,0 0-154 0,0-12-7 15,0 12-121-15,0 0-2 0,0 0-86 0,0 0 24 16,0 0-73-16,0 0 38 0,0 0-68 0,0 0 54 16,0 0-50-16,0 0 45 0,1 19-53 0,1-6 1 15,0 5 0-15,-2 4 5 0,1 2 19 0,2 2-3 16,-3 0-6-16,0 1-8 0,0 1-4 0,-3-2-4 16,2 1-6-16,1-3 0 0,-2 1-6 15,-1-1-1-15,0-3 2 0,1-3-1 0,-1-2-1 16,2-2-4-16,-2-1 50 0,2-3-61 15,1-10 48-15,-2 16-45 0,2-16 53 0,0 0-56 16,-2 8-3-16,2-8-4 0,0 0-2 0,4-12 0 16,1 0-6-16,2-10 0 0,4-7 2 0,2-3 1 15,0-4 1-15,7-10 5 0,2 1-2 0,-2 0 39 16,5 2-41-16,-5 11 49 0,0 3-51 0,0 4 52 16,0 0-54-16,-1 3 3 0,-3 7 3 0,0 2 3 15,-2 3 1-15,0 4 1 0,-1-1 44 0,-13 7-54 16,27-1 58-16,-14 5-56 0,2 0 55 0,0 7-52 15,3 2 19-15,-5 1-21 0,6 6 52 16,-5 4-57-16,2 2 13 0,-5 0 2 0,1 6 0 0,-3-2 5 16,-3 2 0-16,-1 1 1 0,-1-1-1 15,0-1 1-15,-2-4-5 0,-2 0-39 0,0-1-53 16,0-2-66-16,0-2 27 0,0-4-97 0,0-2-76 16,0-2 5-16,0-3-413 0,0-11-241 0</inkml:trace>
  <inkml:trace contextRef="#ctx0" brushRef="#br0" timeOffset="2039.99">15542 4678 582 0,'6'-8'660'16,"-2"-1"-124"-16,2 0-180 0,-6 9-14 0,8-14-132 15,-8 14-3-15,5-10-88 0,-5 10 24 0,7-10-72 16,-7 10 25-16,0 0-58 0,0 0 70 0,0 0-46 15,15 7 39-15,-9 1-59 0,-2 5 42 0,3 7-58 16,-2 2 41-16,0 3-59 0,-3 3 46 0,2 6-58 16,-1 0 1-16,-3 3-3 0,0 1-21 0,0-2-19 15,-3-2-29-15,3-3-38 0,-1-3-28 0,-2 1-23 16,2-3-31-16,-3 1-39 0,3-5-60 16,0-4 6-16,-2-4-395 0,2-3-210 0</inkml:trace>
  <inkml:trace contextRef="#ctx0" brushRef="#br0" timeOffset="2243.98">15488 5003 465 0,'-11'-10'627'0,"-1"1"-166"0,1 1-118 16,0 2-11-16,3-1-107 0,8 7-27 0,-15-9 24 16,15 9-68-16,-10-9-21 0,10 9-4 0,-10-7 29 15,10 7-80-15,0 0 33 0,0 0-70 0,5-10-13 16,-5 10-11-16,22-10-37 0,-4 5-35 0,5 1-34 15,0-3-34-15,4 1-18 0,6 0-29 0,0-2-39 16,5 0-19-16,-3-3-34 0,-1 1-27 16,2-2-330-16,-1-1-152 0</inkml:trace>
  <inkml:trace contextRef="#ctx0" brushRef="#br0" timeOffset="2668.98">16085 4662 606 0,'9'-7'526'0,"-3"-1"-42"15,-6 8-157-15,14-12 21 0,-14 12-103 0,9-10 2 16,-9 10-80-16,7-8 18 0,-7 8-68 0,0 0 8 15,10-8-55-15,-10 8 31 0,0 0-68 0,0 0 40 16,0 0-55-16,14 4 45 0,-14-4-52 16,8 15 48-16,-2-1-9 0,-2 1-59 0,0 5 50 15,-2 3-52-15,1 1 51 0,-1 1-54 0,-2 1 49 0,0-1-53 16,0 1 50-16,-1 1-53 0,-2-3 51 16,1 1-53-16,-1-2 38 0,-1-3-42 0,2-2 53 15,-2-3-48-15,0-1 53 0,3-3-52 0,-2-2 56 16,3-9-58-16,-2 14 50 0,2-14-52 0,0 0 55 15,0 0-55-15,0 0 51 0,0 0-56 0,1-11 52 16,4-4-67-16,4-6 51 0,3-7-62 0,-1-3 54 16,4-3-53-16,2-2 55 0,1 3-35 0,1-2 49 15,-1 3-48-15,1 3 55 0,2 4-63 0,-6 3 61 16,2 5-56-16,-6 2 15 0,2 3-1 16,0 6 54-16,-3 0-56 0,-10 6 55 0,18-1-52 15,-18 1 54-15,18 8-46 0,-8 2 52 0,-1 2-56 16,1 3 58-16,0 2-53 0,-1 3 46 15,0-1-52-15,-1 4 49 0,-1-1-53 0,1 1 6 16,-3 0 7-16,2 2 0 0,0-2 4 0,-3-1-1 16,3-1-6-16,-1-3-29 0,-1-1-40 0,0-3-30 15,-2-4-27-15,0 0-31 0,-3-10-73 0,8 10-67 16,-8-10-62-16,0 0-287 0,0 0-188 0</inkml:trace>
  <inkml:trace contextRef="#ctx0" brushRef="#br0" timeOffset="3010.98">16730 4175 381 0,'-5'-15'568'15,"0"1"-160"-15,0 2-106 0,0-4-55 0,2 5-61 16,2-1-38-16,1 1-26 0,1-2-25 0,2 1-12 16,4 0-28-16,1 1-12 0,1 0-7 15,4 3-8-15,1 1-14 0,1 3-2 0,-15 4 8 16,28-3-5-16,-11 8-7 0,3 0-5 0,-3 7 7 15,2 0-2-15,0 6-1 0,-1 4 4 0,-1 1 12 16,-3 4 5-16,-3 0 7 0,0 2-2 0,-4 0 0 16,-3-3 20-16,1-1 5 0,-2 0 13 0,-1 0 13 15,-2-1 24-15,0 0 63 0,-1-1-52 0,-3-4 47 16,3-1-52-16,-2-2 27 0,2 0-21 16,-1-2-18-16,0-1-16 0,2-1-17 0,-2-4-12 15,2-8-10-15,-2 17-11 0,2-17-13 0,4 16-2 16,-4-16-1-16,12 9-3 0,-12-9-11 0,20 4-1 15,-20-4-16-15,32-1-57 0,-8-2 5 0,1-3-107 16,0 3-34-16,3-4-16 0,4 2-12 0,-2 1-12 16,-2-1-75-16,0 2-10 0,-4 1-129 0,3 1-269 15,-1 2-252-15</inkml:trace>
  <inkml:trace contextRef="#ctx0" brushRef="#br0" timeOffset="15479.97">9495 6958 439 0,'-15'4'468'0,"-1"-1"-45"0,16-3-149 16,-25 5-4-16,25-5-90 0,-22 4 24 0,22-4-85 16,-18 1 33-16,18-1-73 0,0 0 27 0,-19 3-61 15,19-3 36-15,0 0-66 0,0 0 46 0,-14 4-54 16,14-4 44-16,0 0-55 0,0 0 47 16,0 0-53-16,22 4 45 0,-22-4-58 0,33 0 55 15,-6 0-50-15,1 0 53 0,1-2-61 0,2 2 52 16,4 0-59-16,3 0 18 0,0 0-63 0,-6 0-27 15,0 2-44-15,-1-1-40 0,-2 3-47 0,-2-3-14 16,-3 2-46-16,-2 1-205 0,-7-1 35 0</inkml:trace>
  <inkml:trace contextRef="#ctx0" brushRef="#br0" timeOffset="15663.98">9711 7167 240 0,'-23'14'464'0,"1"-3"-133"0,3 0-52 15,0 0-34-15,2-1-73 0,2-5-8 0,3 2-23 16,1-1-29-16,11-6-22 0,-14 8-14 15,14-8-24-15,-14 8 1 0,14-8-1 0,0 0 9 16,0 0 2-16,1 10-8 0,-1-10-9 0,18 4-7 16,-18-4-2-16,35 2-7 0,-10-2-6 0,5-2-6 15,0 0-4-15,9-1-4 0,1 1-10 0,3-2-32 16,0 0-83-16,-1 0-105 0,0 0-140 0,2-3-262 16,-5 1-151-16</inkml:trace>
  <inkml:trace contextRef="#ctx0" brushRef="#br0" timeOffset="18056.98">15657 536 575 0,'4'-9'379'0,"-4"9"-45"15,0 0-88-15,0 0-32 0,2-10-61 16,-2 10 3-16,0 0-40 0,0 0 5 0,0 0-19 16,4-8 10-16,-4 8-22 0,0 0-9 0,0 0-26 15,0 0-3-15,0 0-15 0,0 0-5 0,0 0-16 16,0 0-5-16,0 0 1 0,5 8 15 0,-5 5-3 15,0 2 2-15,0 5 0 0,0 6 0 0,0 3-2 16,-2 7-6-16,-1 2 2 0,-1 2-5 0,2-1-2 16,-2 0 2-16,0 0-6 0,1 0 2 0,-3-1-4 15,4-2-2-15,-1-2-3 0,-1-5 1 0,4 0-24 16,-1-1-38-16,-1-2-45 0,1-1 0 0,1-1-70 16,1-6-34-16,1 1-71 0,-1-5-38 0,0-1-232 15,3-5-55-15</inkml:trace>
  <inkml:trace contextRef="#ctx0" brushRef="#br0" timeOffset="18422.98">16159 730 486 0,'0'0'420'0,"0"0"-72"0,0 0-111 16,0 0-15-16,0 0-65 0,-13 4-1 0,13-4-44 15,0 0-4-15,0 0-41 0,0 0 13 0,0 0-37 16,0 0 10-16,0 0-29 0,0 0 17 0,0 0-31 16,23-4 16-16,-23 4-22 0,29-5 14 0,-10 2-33 15,-2 1 2-15,0-1-81 0,1 1-22 0,-18 2-78 16,29-2-58-16,-29 2-305 0,23-3-68 16</inkml:trace>
  <inkml:trace contextRef="#ctx0" brushRef="#br0" timeOffset="18609.98">16076 985 203 0,'0'0'315'0,"-6"9"-108"0,6-9-53 0,0 0-43 0,0 0-19 16,0 0-23-16,0 0-39 0,0 0-44 15,0 0-132-15,0 0-4 0,0 0-109 0,0 0 78 16</inkml:trace>
  <inkml:trace contextRef="#ctx0" brushRef="#br0" timeOffset="18962.98">16113 1032 39 0,'0'0'474'0,"0"0"-150"16,0 0-76-16,-8 8-32 0,8-8 3 0,0 0-78 15,0 0 15-15,0 0-37 0,-10 6 18 16,10-6-43-16,0 0 13 0,0 0-33 0,0 0 4 16,0 0-28-16,0 0 5 0,0 0-24 0,0 0 12 15,0 0-18-15,0 0 23 0,10 6-12 0,-10-6 0 16,17 2-10-16,-17-2 6 0,25-2-7 16,-6 2-3-16,2 0-13 0,3-1 1 0,3 0-7 15,-1-1 5-15,-1 1-10 0,3 0-15 0,-2 1-51 16,0-2 1-16,-1 2-65 0,1 0-72 0,-2 0-85 15,-5 0-320-15,0-2-142 0</inkml:trace>
  <inkml:trace contextRef="#ctx0" brushRef="#br0" timeOffset="19776.97">17517 740 532 0,'0'0'422'0,"2"-10"-64"15,-2 10-116-15,0 0-33 0,0 0-71 0,0 0-1 16,0 0-56-16,0-12 11 0,0 12-47 0,0 0 20 16,0 0-40-16,0 0 11 0,-2 16-18 0,2-16 19 15,-1 19-32-15,0-4 2 0,-1 2-1 0,1 0-1 16,0 2 0-16,0 1-1 0,-1-1-1 0,2-1 30 16,-2 0-3-16,-1-1-18 0,3-2-24 15,-1-3 22-15,1 1-26 0,-1-2 33 0,1-11-29 16,-3 17 30-16,3-17-30 0,0 14 29 15,0-14-32-15,0 0 45 0,0 10-42 0,0-10 22 16,0 0-22-16,0 0 26 0,9-12-32 0,-5 0 11 16,1-2 30-16,1-6-35 0,2-4 30 0,5-3-32 15,-2-4 29-15,5 3-18 0,-2 1 28 0,2 2-14 16,-2 0 18-16,3 4-4 0,-4 3 2 0,2 2-6 16,-1 2-3-16,0 3-3 0,2 0-11 0,-2 4-2 15,-2 4 11-15,-12 3-3 0,26-3 2 0,-13 6-24 16,2 3 21-16,-1 2-14 0,3 4 11 0,-6 4-14 15,3-2 17-15,-5 5-13 0,-2 0 18 16,-2 4-17-16,0-3 11 0,-3 3-17 0,0 1 9 16,-2-4-6-16,-2 2 2 0,2-4-43 0,-5 0-2 15,4-1-66-15,-1-2-71 0,-1-1-74 0,3-14-61 16,-4 13-203-16,4-13-9 0</inkml:trace>
  <inkml:trace contextRef="#ctx0" brushRef="#br0" timeOffset="20110.98">18127 369 238 0,'4'-10'524'0,"-2"-1"-176"15,2 3-75-15,-4 8-71 0,5-14-49 0,-5 14-29 16,8-15-21-16,-8 15-20 0,8-13-18 16,-8 13-25-16,11-8 2 0,-11 8-6 0,14-3-7 15,-14 3-5-15,22 5-4 0,-11 0-2 0,3 4-5 16,-1 3-2-16,1 1 4 0,-2 2 26 0,-1 0-37 15,-1 4 34-15,-3-1-36 0,-1 1 40 16,-2 3 7-16,-3-5 17 0,-1 4 3 0,-1 1 1 16,-3 1 11-16,0 0 1 0,-1-3-13 0,-1 1-11 15,1-2-12-15,2-4-8 0,-2-3-12 0,4-1-4 16,-2-2-1-16,3-9 0 0,-1 17-6 0,1-17 5 16,5 11-10-16,-5-11 4 0,17 6-5 0,-17-6-1 15,34 0-3-15,-11-5-6 0,4 2-15 0,5-3-38 16,2 0-51-16,-2 0-29 0,2-1-52 15,-9 6-89-15,-2-5-131 0,-4 5-205 0,-3-2-142 16</inkml:trace>
  <inkml:trace contextRef="#ctx0" brushRef="#br0" timeOffset="22696.98">15601 2146 199 0,'0'0'595'0,"7"-12"-209"16,-7 12-80-16,4-8-84 0,-4 8-58 0,0 0-28 16,8-13-18-16,-8 13-33 0,0 0-14 15,0 0-13-15,3-8-10 0,-3 8-10 0,0 0-6 0,0 0-6 16,3 9-3-16,-3-9-6 0,3 17 25 16,-3-5-36-16,2 2 16 0,-2 1-17 0,0 2 25 15,0 3-36-15,0-2 30 0,1 2-27 0,-1 1 24 16,0-1-28-16,0-3 30 0,0 3-33 0,0-2-17 15,0-2 20-15,0-3 31 0,-1 1-31 0,1-2-2 16,0-1-1-16,0-11 12 0,0 17 24 0,0-17-25 16,0 12 66-16,0-12-15 0,0 0 31 0,0 0-43 15,0 0 16-15,0 0-41 0,0 0 24 0,9-12-32 16,-5-5 23-16,5 0-32 0,-1-4 26 0,3-5-27 16,-1 0 24-16,3-2-32 0,0 0 24 0,2 1-24 15,2 0 9-15,-2 2 8 0,-1 2 5 0,0 5 4 16,-1 1-2-16,0 2-2 0,0 2-7 15,-2 4 1-15,-2 0-5 0,1 4 1 0,-10 5 2 16,19-5 1-16,-19 5-2 0,18 5-5 0,-6 0 6 16,-2 4 0-16,-1 2 17 0,1 2-15 15,-1 4 16-15,0 0-19 0,-3 3 22 0,0 1-6 16,-1 1-27-16,-3 4 20 0,1-3-19 0,-2 3 16 16,0 0-25-16,1-3 2 0,-2 3-67 0,0-6 6 15,1 0-62-15,-1-4-55 0,3 2-58 16,-2-7-54-16,-1-11-327 0,5 15-165 0</inkml:trace>
  <inkml:trace contextRef="#ctx0" brushRef="#br0" timeOffset="22899.98">16314 2087 438 0,'0'0'516'0,"8"-10"-140"0,-8 10-94 0,7-9-70 16,-7 9-41-16,5-8-36 0,-5 8-23 0,9-8-31 15,-9 8-12-15,14-7-21 0,-4 1-2 16,2 3-11-16,3-1-6 0,2 1-6 0,1-1-8 16,3 2-15-16,0 1-25 0,-1 1-48 0,6 1-70 15,-3 1-66-15,-3 0-47 0,-3 1-289 16,-1 1-46-16</inkml:trace>
  <inkml:trace contextRef="#ctx0" brushRef="#br0" timeOffset="23094.98">16448 2250 24 0,'-9'9'664'0,"1"0"-197"0,-1-1-152 16,9-8-52-16,-10 9-86 0,10-9-6 0,-9 10-62 15,9-10 9-15,-6 6-57 0,6-6 23 0,0 0-43 16,0 0 23-16,1 10-44 0,-1-10 23 0,15 3-36 16,-15-3 26-16,31 0-39 0,-12-2 6 15,9 0-65-15,0-3-97 0,8 0-94 0,0-3-107 16,0 0-163-16,1 0-11 0</inkml:trace>
  <inkml:trace contextRef="#ctx0" brushRef="#br0" timeOffset="23642.98">17539 1917 693 0,'0'0'488'0,"0"0"-114"16,-5-8-93-16,5 8-54 0,0 0-47 0,0 0-33 16,-5-11-26-16,5 11-40 0,0 0-19 0,0 0-11 15,0 0-15-15,0 0-3 0,0 0-7 0,-5 10-3 16,3-1-6-16,1 4-1 0,1 3-1 0,0 2-2 15,-2 6-4-15,-1 0 28 0,2 1-29 0,-2 1 24 16,-1-2-34-16,0 0 30 0,2 0-1 0,-3 0-10 16,1-2-28-16,0-2 32 0,0-3-42 15,2 0 37-15,-1-2-29 0,-1-3 34 0,2-1-33 0,-1-1 32 16,3-10-34-16,-2 13 36 0,2-13-32 16,0 0 31-16,-5 9-35 0,5-9 32 0,0 0-33 15,0 0 26-15,-3-17-1 0,3 5-30 0,1-5 29 16,3-7-21-16,1-2-2 0,-1-8 2 0,4-2 3 15,-2 2-1-15,6-1 1 0,-3 4 10 0,2 2 10 16,-2 3 12-16,1 5 7 0,-1 2 8 0,0 2 1 16,0 3-4-16,-1 2-13 0,0 0-4 0,-2 4-6 15,1 2-3-15,-7 6-3 0,15-8 1 0,-15 8-4 16,16 0 3-16,-16 0-3 0,18 5-3 0,-5 3 7 16,-3 1-1-16,2 5 0 0,0 1-2 15,-3 4 2-15,2 1 16 0,-1 1-19 0,-4 3 15 0,2-3-19 16,-3 2 21-16,1-1-25 0,-3-1 20 15,-2-1-11-15,2-2-25 0,-2 0-24 0,0-3-34 16,-1 0-33-16,0-3-47 0,2-3-57 0,-2-9-73 16,1 17-46-16,-1-17-281 0,0 0-147 15</inkml:trace>
  <inkml:trace contextRef="#ctx0" brushRef="#br0" timeOffset="24000.98">17942 1514 407 0,'0'-12'400'0,"0"2"-109"0,0-2-63 16,0 2-49-16,1-1-50 0,0 0-54 0,3-1 25 15,-4 12-61-15,6-17 24 0,-6 17-38 0,12-14 12 16,-12 14-30-16,10-7 22 0,-10 7-30 0,0 0 25 16,24 0-2-16,-24 0-7 0,18 12 0 0,-9-3 3 15,0 3-5-15,1 3-29 0,-1 2 31 0,0 2-27 16,-2 0 30-16,-2 3-31 0,1-2 33 0,-2 1-31 15,-3-1 37-15,-1 1-30 0,0-1 51 0,-2 2-29 16,0 1 42-16,-3-2-35 0,-1-1 28 0,1-1-1 16,2-3-8-16,-2-2-3 0,1-3-11 0,3 0-26 15,1-11 18-15,-4 16-5 0,4-16-1 0,-5 13 5 16,5-13 5-16,0 0 23 0,4 15 3 16,-4-15-2-16,0 0 0 0,18 1-16 0,-18-1-9 15,27-1-6-15,-8-2-4 0,3-2 1 0,3-1-8 16,1 0-1-16,-1 2-7 0,-1-1-7 0,2 2-37 15,-3-2-13-15,-4 3-25 0,0 1-63 0,-19 1-63 16,30 0-56-16,-30 0-98 0,22 1-154 0,-22-1 8 16</inkml:trace>
  <inkml:trace contextRef="#ctx0" brushRef="#br0" timeOffset="26070.97">15676 3237 651 0,'0'0'444'0,"0"0"-130"0,0 0-77 0,0 0-71 16,0 0-1-16,0 0-61 0,0 0 5 0,0 0-39 15,9 13 6-15,-9-13-38 0,4 18 16 0,-2-6-35 16,1 5 22-16,1 5-34 0,0-2 28 0,-2 3-36 16,2 2 16-16,0-2-17 0,-2 1 26 0,-2 1-36 15,0 0 38-15,0-2-36 0,0-1 29 0,-2 0-27 16,-2-3 28-16,3-2-29 0,-2 1 29 0,2-2-2 15,-2-2-5-15,-2-2 0 0,4 0-11 0,-2-4 16 16,3-8 7-16,-5 17 8 0,5-17 11 16,-4 8-15-16,4-8 2 0,0 0-5 0,0 0-38 15,0 0 37-15,-11-12-33 0,8-1 33 0,2-4-39 16,1-7 40-16,3-3-33 0,-1-8 43 16,7 0-29-16,-1 1 34 0,2 1-20 0,3 1 28 15,-2 2-25-15,2 4 25 0,0 1 4 0,-3 4-11 16,0 5 0-16,2 0-6 0,-6 4-12 0,3 0-5 15,0 4-5-15,-1 3-4 0,-8 5 0 0,13-9-8 16,-13 9 1-16,0 0 3 0,24 3-5 0,-15 3 1 16,1 2-17-16,0 2 7 0,-2 5-5 0,1 0 26 15,-3 4-24-15,1 0 4 0,-4 3-4 0,1-1 20 16,-2 1-37-16,-2-2 6 0,0 0-59 16,0-2 14-16,0-1-53 0,-2-2-23 0,2-1-58 15,0-1-106-15,0-13-36 0,-2 16-242 0,2-16-119 0</inkml:trace>
  <inkml:trace contextRef="#ctx0" brushRef="#br0" timeOffset="26414.98">16020 2996 238 0,'0'-12'547'16,"0"2"-159"-16,-2-1-99 0,2 11-55 0,-1-18-72 15,1 18-10-15,0-15-51 0,0 15-6 0,0-13-44 16,0 13 24-16,1-12-45 0,-1 12 26 0,8-12-38 15,-8 12 22-15,13-8-36 0,-13 8 26 0,19-1-32 16,-19 1 28-16,29 4-34 0,-11 0 27 0,0 4-27 16,1 1 21-16,-1 3-28 0,0 1 37 15,0-1-2-15,-4 5-7 0,-2 0 0 0,0 0-1 16,-4 2 1-16,-2 0 6 0,0 1 5 0,-3 0 1 16,-3-2 4-16,-2-1 0 0,-1 3-38 0,1-3 45 15,-1-1-45-15,-2 1 41 0,1-4-30 16,3-1 35-16,-2 0-31 0,3-12 31 0,-5 17-37 15,5-17 28-15,-2 11-40 0,2-11 38 0,-3 10-26 16,3-10 31-16,0 0-38 0,0 0 40 0,5 11-46 16,-5-11 32-16,16-3-36 0,-16 3 32 0,29-7-8 15,-5-1-21-15,3-3-32 0,4 0-26 16,3-2-43-16,1 0-44 0,3-2-87 0,2 1-26 16,-1 0-326-16,0-1-130 0</inkml:trace>
  <inkml:trace contextRef="#ctx0" brushRef="#br0" timeOffset="26629">16880 3151 507 0,'-6'13'391'0,"6"-13"-114"0,-3 11-40 16,3-11-70-16,0 0-21 0,-3 10-43 0,3-10-7 15,0 0-18-15,0 0 14 0,4 8-30 0,-4-8 10 16,0 0-16-16,19 2-9 0,-19-2-21 15,27-3-14-15,-8 2-27 0,4-2-47 0,0-1-69 16,-1 1-47-16,-3 0-55 0,-4 0-278 0,-15 3 18 16</inkml:trace>
  <inkml:trace contextRef="#ctx0" brushRef="#br0" timeOffset="26774.97">16859 3369 211 0,'-9'10'551'0,"0"-1"-173"0,3-1-109 0,6-8-48 15,-13 13-69-15,13-13-8 0,-5 9-45 0,5-9 0 16,-4 9-35-16,4-9 14 0,0 0-41 0,7 7 35 16,-7-7-48-16,0 0 23 15,30 0-54-15,-12-4-36 0,8-1-80 0,6-4-142 16,-1-6-313-16,7 2-106 0</inkml:trace>
  <inkml:trace contextRef="#ctx0" brushRef="#br0" timeOffset="28418.98">17855 2955 217 0,'0'0'573'0,"0"0"-145"16,6-9-124-16,-6 9-58 0,0 0-38 15,0 0-72-15,10-8-1 0,-10 8-56 0,0 0 16 16,0 0-56-16,0 0 29 0,0 0-42 0,0 0 28 16,8 8-9-16,-8-8-6 0,1 20-6 0,0-9-7 15,1 6 40-15,-2 1-52 0,0 4-1 16,-3-1-8-16,3 4-5 0,-4 0 8 0,2-2 3 16,-1 1-37-16,1-1 39 0,-2-2-36 0,0-4 40 15,2 0-37-15,0-1 36 0,0-3-37 16,-1-4 33-16,2 1-30 0,1-10 49 0,-1 14-43 0,1-14 72 15,0 0-34-15,-2 13 21 0,2-13-38 0,0 0 32 16,0 0-8-16,4-18-4 0,-1 6-5 0,2-8-6 16,2-4-3-16,1-7-4 0,4 1 49 15,0-5-55-15,1 1 10 0,1 0-7 0,3 2 25 16,-1 2-17-16,1 2 15 0,1 3-27 0,-1 3 19 16,-3 4-18-16,0 3 20 0,0 2-24 0,-4 4 16 15,2 0-23-15,-2 5 19 0,-10 4-20 0,20-3 20 16,-20 3-3-16,21 4-6 0,-11 2-14 0,1 2 19 15,0 3-17-15,0 1 19 0,-1 5-7 0,-1-2 1 16,-2 3 4-16,0-1 0 0,-2 1 41 0,-1-2-56 16,-1 2-8-16,-1-2-18 0,1-1-40 0,-2-1-35 15,0-1-28-15,1-1-52 0,-1-1-64 16,-1-11-62-16,3 16-44 0,-3-16-225 16,0 0-115-16</inkml:trace>
  <inkml:trace contextRef="#ctx0" brushRef="#br0" timeOffset="28797.98">18347 2610 49 0,'-2'-10'373'0,"2"10"-133"16,0-19-56-16,0 19-48 0,0-20-20 0,2 10-21 0,0 1 3 15,-2 9 4-15,3-17 4 0,-3 17-4 0,5-16-2 16,-5 16-6-16,4-16-25 0,-4 16 5 15,5-13-6-15,-5 13-11 0,6-11-6 16,-6 11-2-16,4-8-13 0,-4 8-4 0,10-6-6 16,-10 6-3-16,0 0-3 0,0 0-16 0,18 0 5 15,-18 0 3-15,15 9 17 0,-6 2-7 0,0 0 4 16,3 5 0-16,-3 3-4 0,-1 2 4 0,0 3 30 16,-1-1-37-16,-3 5 32 0,-2-4-38 0,-2 3 30 15,0-1-27-15,-2 0 38 0,0-3-39 0,-2 1 44 16,1-4-40-16,0-4 28 0,-1-1-44 0,2-3 42 15,1 0-39-15,1-12 33 0,-4 17-34 0,4-17 33 16,0 0-35-16,2 12 28 0,-2-12-32 0,0 0 24 16,19-2-36-16,-6-5 25 0,6-1-36 15,2-2 16-15,3-4-71 0,4 0 8 0,0-1-57 16,-1 0-67-16,1-2-92 0,-2 0-378 0,-1 3-191 16</inkml:trace>
  <inkml:trace contextRef="#ctx0" brushRef="#br0" timeOffset="29685.98">16867 1827 78 0,'0'0'451'0,"6"-8"-136"0,-6 8-53 15,4-8-56-15,-4 8-3 0,0 0-69 0,5-10 14 16,-5 10-56-16,0 0 24 0,0 0-49 16,4-9 18-16,-4 9-48 0,0 0 23 0,0 0-45 15,0 0 32-15,0 0-44 0,0 0 30 16,-13 6-31-16,4 5 30 0,-3 3-35 0,-5 6 34 15,-2 4-39-15,-3 3 32 0,-1 2-5 0,-4 7 0 16,-2 0-6-16,3-6-8 0,1-2 6 0,-1-1 27 16,3 0-34-16,1-3 28 0,2 0-22 0,1-2 17 15,2-3-29-15,3-2 27 0,3 0-32 0,4-5 31 16,-3 1-31-16,5-2 24 0,0-1-34 0,2-1 30 16,3-9-19-16,0 17 41 0,0-17-26 0,9 17 42 15,0-7-45-15,5-2 33 0,5 0-11 0,1-1 28 16,4 0-34-16,0-2 27 0,4 1-30 15,2-3 24-15,4 1-34 0,-5-1 24 0,7 1-33 16,0-1 25-16,0-1-28 0,-5 1 21 0,5-1-24 16,-5-2 25-16,-2 3-28 0,2-2 18 0,-4 1-22 15,-1-1 28-15,-2-1-33 0,-5 1 9 0,-19-1-56 16,31 2 21-16,-31-2-40 0,23 1 13 0,-23-1-49 16,0 0-49-16,19-1-69 0,-19 1-11 15,0 0-336-15,0 0-119 0</inkml:trace>
  <inkml:trace contextRef="#ctx0" brushRef="#br0" timeOffset="30118.98">16940 1895 445 0,'2'-11'359'0,"-2"11"-66"0,4-17-76 0,-4 17-24 16,0-14-69-16,0 14 19 16,-1-11-63-16,1 11 24 0,0 0-50 0,-12-7 28 0,12 7-46 15,-15 3 29-15,2 5-40 0,-3 1 26 16,-5 8-40-16,-2 4 29 0,-1 2-18 0,-3 3 10 16,-6 8-10-16,0-1-2 0,-1-1 3 0,1-1-6 15,5-3 25-15,1-2-33 0,2-2 31 0,2-1-39 16,2-1 30-16,1-3-32 0,6-3 25 0,0 0-38 15,2-3 25-15,2-2-18 0,5-3 27 0,-2-1-33 16,7-7 35-16,-3 15-26 0,3-15 30 0,2 12-25 16,-2-12 41-16,12 13-36 0,0-8 53 0,3 1-31 15,2-1 37-15,6-1-30 0,-1 2 26 0,4-5-24 16,2 2 27-16,1 0-31 0,-1-2 14 0,3 0-29 16,-2-1 12-16,2 3-17 0,-3-3 14 15,1 1-28-15,0-1 23 0,-4 2-27 0,1-1 22 16,-6 0-27-16,-1-1 16 0,-2 2-57 0,-17-2-1 15,28 1-51-15,-28-1 5 0,23 1-36 16,-23-1-34-16,0 0-71 0,23-1-47 0,-23 1-325 16,0 0-141-16</inkml:trace>
  <inkml:trace contextRef="#ctx0" brushRef="#br0" timeOffset="30828.99">16657 420 146 0,'0'0'509'0,"11"-7"-173"0,-11 7-78 0,7-7-62 15,-7 7-54-15,0 0-23 0,0 0-27 0,0 0-14 16,0 0-11-16,0 0-13 0,-15 9-1 15,2 0-9-15,-2 3 28 0,-2 2-54 0,-5 0 30 16,-2 6-38-16,0-5 22 0,-3 5-29 0,0-1 22 16,-2 2-35-16,-1-2 43 0,2 1-40 0,0 0 35 15,4-3-35-15,-3 3-2 0,4-6 4 0,3 2 1 16,3-3-3-16,-1 2 5 0,5-5-6 0,1 4 7 16,0-5-3-16,3 1-1 0,0 0 5 15,4 0 4-15,0-1-1 0,1 1-4 0,2 0 3 0,0 0 0 16,2 1 2-16,2 2-1 0,0 3-10 0,3-1 8 15,2 4 3-15,3-2-5 16,0 3 7-16,4-4 2 0,3 4 0 0,2-1-4 16,0 1 2-16,4-3 4 0,0 1-9 0,3-2 1 15,-3 1-1-15,2-2 1 0,1-2 2 0,1 1 28 16,-6-3-42-16,0 1 38 0,0-3-36 0,1 0 27 16,-3-1-55-16,1 0-1 0,-3 1-60 0,-3-4-38 15,-2-1-50-15,-12-4-42 0,19 3-273 0,-19-3 42 16</inkml:trace>
  <inkml:trace contextRef="#ctx0" brushRef="#br0" timeOffset="31195.98">16700 531 94 0,'3'-15'522'0,"1"2"-173"15,-1 2-79-15,-1 3-51 0,-2 8-54 0,5-15-28 16,-5 15-27-16,3-13-24 0,-3 13-19 0,0 0-7 15,0 0-15-15,0 0-7 0,0 0-5 0,-13 6 24 16,4 8-43-16,-5 5 34 0,-5 5-36 0,-4 5 29 16,-4 8-36-16,-2 4-1 0,-2 0-1 0,-1 1 4 15,0 0-7-15,2-1 2 0,0-2 7 0,2-2-1 16,7-7 1-16,1-2 3 0,1-2-4 16,5-1-6-16,2-6 28 0,2 0-34 0,1 0 15 15,4-6-16-15,1 1 31 0,-1-2-46 0,4 0 39 16,2 0-21-16,4 0 29 0,-1 0-33 0,5 1 29 15,3-1-22-15,4 1 26 0,3-2-20 0,-1-1 24 16,8 4-8-16,1-2-4 0,3 1 12 16,0-4 11-16,-1 2-5 0,4 2-8 0,-1-4-11 15,0 1-4-15,-1-1-1 0,1 0-11 0,-1 3 13 16,-2-3-4-16,0 1-5 0,-6-3 23 0,0 2-64 16,-1 1-3-16,1-1-53 0,-4 0-16 0,-2 3-52 15,-1-3-49-15,-3 3-19 0,-1-4-94 0,-3 4-179 16,-3-2 42-16</inkml:trace>
  <inkml:trace contextRef="#ctx0" brushRef="#br0" timeOffset="34182.98">13056 5895 460 0,'-16'1'433'16,"16"-1"-119"-16,0 0-45 0,-17 3-93 16,17-3-19-16,0 0-49 0,0 0-8 0,0 0-32 15,0 0 5-15,0 0-25 0,0 0 16 0,0 0-22 16,0 0 25-16,0 0-31 0,21-4 12 0,-21 4-21 15,34 3 26-15,-8-2-43 0,3 0 38 0,2-1-30 16,7 3 28-16,3-3-35 0,5 1 30 0,0-1-33 16,5 0 20-16,5 0-31 0,9-1 34 15,5 1-32-15,2-3 33 0,1-1-35 0,4 0 36 16,-2 0-31-16,3 0 33 0,0-4-33 0,5 2 23 16,3-3-25-16,2 2 22 0,4-4-32 0,1 1 37 15,3 2-32-15,-1-4 28 0,-1 1-31 0,1 1 34 16,-1 2-35-16,2-2 30 0,1 1-27 0,-5-2 24 15,3 3-34-15,-5 0 34 0,0-2-30 0,-5 3 29 16,-3-2-4-16,0 4 13 0,-3-3-10 0,-3 1 1 16,-2-2 13-16,-4 4-13 0,-1-2 30 0,-1 2-6 15,-2-2-8-15,-3 0-4 0,-12 1-2 0,0 2 9 16,-1 2-5-16,-1-4-2 0,-4 4-4 0,-1-1 2 16,1 1 13-16,-6 1-4 15,0 1-9-15,-9-1-2 0,0 1-2 0,-3 0 0 0,-2 1 7 16,-3-1 16-16,-3 0 9 0,0 1-26 15,0-1-2-15,-19 0-9 0,27 2-1 0,-27-2 3 16,23 0-1-16,-23 0-2 0,19 3-4 0,-19-3-3 16,0 0 5-16,20 2-4 0,-20-2-3 0,0 0-2 15,0 0-1-15,19 0-3 0,-19 0-6 0,0 0-15 16,0 0-41-16,0 0-38 0,0 0-37 0,0 0-30 16,-7 8-45-16,7-8-58 0,-17 9-86 0,1-2-105 15,2-2-185-15,0-1-172 0</inkml:trace>
  <inkml:trace contextRef="#ctx0" brushRef="#br0" timeOffset="34744.98">17943 4834 153 0,'0'0'513'16,"-19"-8"-144"-16,19 8-79 0,-17-6-45 0,17 6-40 16,-18-8-20-16,18 8-18 0,-13-5-13 0,13 5 6 15,-9-5-7-15,9 5-35 0,0 0-15 0,-15-5-10 16,15 5-22-16,0 0-12 0,0 0-13 0,0 0-9 16,0 0-7-16,7-11-6 0,-7 11-16 0,29-6 10 15,-5 1-8-15,8-2 3 0,5 2-9 0,5-2-2 16,1 1 5-16,1-1-5 0,2 2-2 15,-1 1-9-15,-3 1-36 0,-1 1-33 0,-3-1-33 0,-6 3-56 16,-4-1-55-16,-5 2-54 0,-3 0-67 16,-20-1-230-16,28 4-96 0</inkml:trace>
  <inkml:trace contextRef="#ctx0" brushRef="#br0" timeOffset="34919.98">18195 4924 513 0,'-21'12'421'16,"2"-1"-113"-16,1 1-74 0,1-2-39 0,2 0-53 15,6-1 1-15,0 0-50 0,1-2 10 0,8-7-31 16,-7 14 44-16,7-14-42 0,1 11 40 0,-1-11-41 16,14 13 33-16,-1-6-33 0,5-4 17 0,6 1-40 15,3-1 17-15,5-3-36 0,6-1 11 16,3-3-28-16,1 1 17 0,2-2-42 0,2 0-49 16,0 0-86-16,0-2-143 0,-2-2-487 0,0 1-301 15</inkml:trace>
  <inkml:trace contextRef="#ctx0" brushRef="#br0" timeOffset="35808.01">19964 4483 422 0,'0'0'377'0,"-14"-8"-83"0,14 8-37 16,-11-9-32-16,11 9-62 0,-13-7 10 0,13 7-44 16,-10-10 16-16,10 10-42 0,-9-11 32 0,9 11-53 15,-7-11 21-15,7 11-52 0,-6-10 13 16,6 10-31-16,3-17 13 0,2 9-33 0,2-1 27 15,6-6-34-15,2 4 28 0,2-3-31 0,7-1 40 16,3 3-23-16,1-2 25 0,-1 4-22 0,1 0 10 16,-2 3-25-16,-2 2 15 0,-1 2-25 0,-4 3 27 15,-19 0-33-15,31 1 28 0,-18 6-29 0,-2-1 26 16,-2 4-27-16,-4 0 30 0,-3 2-27 0,-2 0 20 16,-6 5-26-16,-1 2 29 0,-6 3-23 15,-2 0 27-15,-3 0-28 0,-2 1 26 0,0-2-5 0,1 0-1 16,4-4-4-16,-2-2-2 0,4-3 0 15,-1 2-4-15,5-6 3 0,0 1-14 0,1 0 11 16,1-1 3-16,7-8-2 0,-6 15 1 0,6-15 43 16,0 14-59-16,0-14 7 0,6 17 1 0,4-5-1 15,-1-4 5-15,5 3-6 0,4-1 7 16,-1 3 0-16,3-5 3 0,3 3 0 0,0-2 0 16,5 3-1-16,-1-2 5 0,1 1-5 0,-5-3 0 15,0 2 1-15,-1 2-6 0,-4-2 6 0,0 1-1 16,-5 2-2-16,-1-3-20 0,-5 4 26 0,-2-4-23 15,-4 3 27-15,-1-1-16 0,-4 4 22 0,-2 0 0 16,-7 0-6-16,0 0-16 0,-3-3 26 0,-5 5-27 16,-2-2 21-16,-1-2-22 0,-3 0 17 15,4-4-17-15,1-2 21 0,-2-1-22 0,1-3 11 16,0 1-27-16,5-4-9 0,18-1-68 0,-28-4-1 16,14-2-61-16,5-2-62 0,3-6-33 0,2-4-71 15,4 0-282-15,5-7-141 0</inkml:trace>
  <inkml:trace contextRef="#ctx0" brushRef="#br0" timeOffset="36212.98">20460 4587 492 0,'22'-7'395'0,"-3"1"-117"15,-2 0-34-15,-1 1-68 0,1 3-17 0,-17 2-39 0,29-3-1 16,-29 3-29-16,26 3 5 0,-13 1-33 16,1 1 18-16,-2 2-7 0,1 2-20 0,1 1-21 15,-2 4 10-15,-1 1-10 0,-2 0-10 0,2 1-1 16,-3 2-5-16,-4-4 2 0,3 1-28 0,-5-1 22 15,2 3-27-15,-3-5 19 0,1 2-17 0,-4-2 28 16,2 1-26-16,-4-2 27 0,1 2-25 16,-3-3 36-16,1-1-27 0,-1-1 44 0,0-1-24 15,6-7 43-15,-12 10-12 0,12-10 29 0,0 0-34 16,0 0 24-16,-23-3-34 0,23 3 21 0,-10-16-8 16,7 1-8-16,1-3-12 0,2-1 1 15,2-7-8-15,7-4-6 0,0-1-18 0,5 1-11 0,2 0 29 16,0 3-21-16,2 1-13 0,4 2 20 15,-2 4 21-15,3-1-19 0,-1 5 19 0,-3 3-15 16,3 3 19-16,-3 0-18 0,3 3 12 0,1 4-23 16,-4-1 19-16,0 3-20 0,3 2 20 0,-2 5-19 15,3 0 15-15,0 3-5 0,-2-1 0 0,-3 5 1 16,-1 0-3-16,-2 3-3 0,-2 0-4 16,-1 1 5-16,-4 1 45 0,-1 1-52 0,-3-3-1 15,-3 1 0-15,-1 1-23 0,-1-1-31 0,1-4-40 16,-2 3-45-16,-2-3-60 0,0-1-55 0,4-12-123 15,-4 14-305-15,4-14-213 0</inkml:trace>
  <inkml:trace contextRef="#ctx0" brushRef="#br0" timeOffset="36609.97">21302 4124 637 0,'3'-19'466'0,"-1"2"-102"0,0 0-96 16,0 2-61-16,2 1-30 0,0-3-37 15,1 5-21-15,3-1-20 0,-1 0-18 0,1 3-20 16,3 0-17-16,1 2 0 0,1-1-13 0,2 5-13 16,-2 0-2-16,-13 4 5 0,29 0-40 0,-11 4 40 15,0 3-32-15,1 3 36 0,-2 3-37 16,-3 2 38-16,0 2-38 0,-4 0 38 0,2 3-36 16,-5 1 30-16,0 1-22 0,-5 0 38 0,1 2-18 15,-6-4 35-15,2 4-14 0,-4-1 50 0,-3 0 0 16,-1-2 16-16,0 1 16 0,-2-5-8 0,-1 1-26 15,3 0-8-15,-1-3-23 0,1-3-4 0,3 0-17 16,1-4 6-16,-3 0-20 0,8-8 4 0,-6 13-12 16,6-13 6-16,-3 8 1 0,3-8 11 15,0 0-7-15,13 9 5 0,-13-9-11 0,26-2 3 16,-2 2-10-16,4-3 1 0,5-4-6 0,4 2 1 16,-1 1-8-16,-2-1 4 0,-7 3-5 0,1 0 2 15,-6-2-18-15,-2 3-37 0,-20 1-86 16,31-2-32-16,-31 2-45 0,26 3-4 0,-26-3-49 15,15 5-43-15,-15-5-129 0,0 0-219 0,5 9-190 16</inkml:trace>
  <inkml:trace contextRef="#ctx0" brushRef="#br0" timeOffset="43598.97">27459 2909 39 0,'-4'-13'347'0,"4"2"-106"16,-1-1-55-16,-2 1-41 0,3 1-11 15,-2 0-19-15,2 10 10 0,-2-20-39 0,2 20 13 16,-2-17-24-16,2 17 28 0,0-14-28 16,0 14 28-16,-3-14-39 0,3 14 25 0,0 0-61 15,0-13 30-15,0 13-44 0,0 0 29 0,0 0-37 16,0 0 27-16,0 0-34 0,0 0 31 0,-2 18-15 15,0 0 10-15,0 7-2 0,-1 9-9 0,2 7 15 16,0 4-11-16,2 6 19 0,0 17 0 0,3 5 6 16,2 7 51-16,2-1-45 0,1 6 36 0,1 4-24 15,3 23 39-15,4 1-7 0,-2 2-32 16,2 1 20-16,0 0-36 0,0 1 24 0,2 0-9 16,-2 3 47-16,-1 5-66 0,-1 6-7 15,-1 2 8-15,-3 2-6 0,-2 4 39 0,3 4 4 16,-6 7-67-16,-2 4-3 0,-2 1 47 0,1 5-52 15,-3 4 53-15,-1 2-66 0,1 0 50 0,0 0-58 16,0-4 58-16,1 1-2 0,0 4-63 0,3-10 56 16,2-6-12-16,3-1 20 0,-1 0-18 0,3 2-4 15,2-2-5-15,-1-3 4 0,2-4-19 0,1 0 25 16,2-4-13-16,-2-4 2 0,2-3-23 16,-1-5-5-16,0-4-31 0,0-7-18 0,-5-25-31 15,1 1-14-15,2-4-51 0,-1-1 1 0,0-3-100 16,-2-2 18-16,0-6-79 0,-1-6-458 15,-2-4-311-15</inkml:trace>
  <inkml:trace contextRef="#ctx0" brushRef="#br0" timeOffset="44455.99">26305 3935 126 0,'0'0'440'0,"-30"0"-151"16,30 0-60-16,-24 0-47 0,24 0-30 0,-21 0-51 15,21 0-13-15,0 0-33 0,-23 0-2 0,23 0-22 16,0 0 5-16,-17 0-18 0,17 0 9 0,0 0-12 16,-13 7 9-16,13-7-17 0,0 0 9 15,-4 8-9-15,4-8 13 0,4 9-9 0,-4-9 8 16,19 9-6-16,0-2 8 0,5-2 1 0,12-1-7 15,9-4-2-15,10 0 3 0,21-7-2 16,11-2 3-16,7-2 8 0,34-5-2 0,5-4 27 0,8-1 3 16,10-4-17-16,3 1 27 0,5 0-29 15,8-1 39-15,8 1-48 0,5-2 47 0,6 2-53 16,4 1 44-16,7-2-57 0,8 0 7 0,0 8-4 16,5-8 2-16,6 4-9 0,5-4 5 0,-1 4-13 15,1 1 12-15,5-3-3 0,-2 4-21 16,-4-2 19-16,-4 0 8 0,-3 4-27 0,-3 0 27 15,-10 0-14-15,-7 2 15 0,-4 0-10 0,-12 4 16 16,-5-1-16-16,-11 2 13 0,-13 3-14 0,-8-2 15 16,-14 3-18-16,-27 1 15 0,-7 0-7 0,-5 1 5 15,-6-2-11-15,-10 2 6 0,-9 0-12 0,-15 1 8 16,-8-1-32-16,-11 0 17 0,-8 0-54 16,-6-1 11-16,-14 5-70 0,6-12-19 0,-6 12-20 15,-22-12-31-15,-6 0-52 0,-11 1-233 0,-4 0 68 16</inkml:trace>
  <inkml:trace contextRef="#ctx0" brushRef="#br0" timeOffset="45327.98">26587 3408 465 0,'-2'-13'359'0,"-1"2"-84"16,1-2-39-16,0 2-35 0,-1 0-22 0,0 1-30 15,2 1 15-15,1 9-58 0,-3-18 30 0,3 18-59 16,-2-12 28-16,2 12-67 0,-2-12 36 16,2 12-52-16,0 0 26 0,-4-10-40 0,4 10 17 15,0 0-29-15,0 0 37 0,2 14-44 0,-1-5 40 16,0 4-36-16,-1 3 30 0,-1 4-33 15,1 2 22-15,-1 2-23 0,-2-2 32 0,3 3-34 16,-2-2 36-16,0-1-37 0,0-5 35 0,-1 0-35 16,3-1 34-16,-2-3-36 0,-1-4 32 0,3-9-29 15,-2 18 36-15,2-18-33 0,-3 14 66 0,3-14-42 16,0 0 28-16,0 0-40 0,0 0 33 0,0 0-38 16,-4-14 30-16,4-1-44 0,3-6 41 15,-2-4-37-15,4 0 30 0,4-5-30 0,0-2 34 16,1 4-29-16,4 2 25 0,-1 2-26 0,-3 6 27 15,3 1-31-15,-3 2 34 0,4 5-38 0,-3-2 34 16,1 7-34-16,-1 1 34 0,-11 4-36 0,24-1 32 16,-13 5-35-16,6 2 41 0,-2 3-49 15,1 3 52-15,-2 3-35 0,0 2 32 0,-3 0-23 16,-2 3-7-16,-1 2 27 0,-2 0-32 0,-3 2 14 16,-1 1-57-16,-2 0-3 0,-1 1-71 0,-3 1-68 15,0-1-109-15,-3-1-327 0,-1-1-170 16</inkml:trace>
  <inkml:trace contextRef="#ctx0" brushRef="#br0" timeOffset="47341.98">28675 2924 570 0,'0'0'426'0,"0"0"-121"15,0 0-56-15,0 0-68 0,0 0-31 0,0 0-23 16,0 0-15-16,1-10-14 0,-1 10-16 0,0 0-21 16,0 0-6-16,4-9-18 0,-4 9-2 0,11-12-8 15,-2 3-5-15,6-4-3 0,0 1-4 0,3-1-11 16,6-5 6-16,-1-1-9 0,1-2 5 16,0 0-1-16,0-4 1 0,-1 1-4 0,-2-2 1 15,0 2-7-15,-3-1 5 0,-4 3-4 0,-1 4 6 16,-3 3 8-16,-2 3 5 0,-2-1-1 0,-1 5-3 15,-5 8-3-15,5-13-1 0,-5 13-6 0,0 0 5 16,0 0-2-16,0 0 3 0,0 0-4 0,-25 10 0 16,12 8-1-16,-1 5 0 0,-4 6-5 15,3 4 6-15,0 1 0 0,0 3-2 0,-2 12 36 16,4-10-41-16,-3 11 37 0,5 3-2 0,1-10-47 16,1 1 48-16,1 2-56 0,0-1 49 15,3-2-46-15,-2 3 40 0,2-5-51 0,1-3 6 16,0 0-37-16,1-4-23 0,1-7-56 0,-1-2-59 15,-1-2-66-15,2-8-318 0,0-4-118 0</inkml:trace>
  <inkml:trace contextRef="#ctx0" brushRef="#br0" timeOffset="47806.98">28684 3163 658 0,'-4'-16'467'15,"-1"-1"-143"-15,3 4-62 0,-3 2-86 0,2 0-13 16,1 0-55-16,2 11 9 0,-2-17-56 0,2 17 49 15,2-15-82-15,3 6 24 0,2 1-42 0,4 0 16 16,3-1-27-16,5 0 17 0,1 0-51 0,4 1-14 16,-2-2-18-16,8 0-17 0,-2 1-5 0,-3 2 2 15,-2 1 2-15,3-3 26 0,-4 2-4 0,-1 0 28 16,-2 1-3-16,-3 2 27 0,-2-2 5 0,-14 6 38 16,20-8-7-16,-20 8 32 15,17-3-41-15,-17 3 33 0,11-5-43 0,-11 5 26 16,0 0-30-16,0 0 19 0,17 2 11 0,-17-2-9 15,5 8-4-15,-5-8-6 0,3 12 0 0,-3-12 0 16,2 17-6-16,-2-17-10 0,0 21 24 0,0-21-18 16,0 20 4-16,0-9-5 0,0-1-1 0,0-10-1 15,0 20 8-15,0-20-14 0,0 17 19 0,0-17-14 16,2 12 7-16,-2-12-7 0,3 8 10 0,-3-8-6 16,0 0 6-16,10 6-12 0,-10-6 39 0,13-7-16 15,-13 7 26-15,16-10-27 0,-6 3 26 16,0-2-35-16,4 2 0 0,-4 0-7 0,3-1 3 15,-1 1 9-15,-2 2-4 0,1 1-3 16,-11 4 0-16,22-6 0 0,-22 6-6 0,21-2-5 0,-21 2 2 16,21 6 7-16,-9 0 28 0,-1-1-37 15,2 4 30-15,-3 1-32 0,-1 0 29 0,0 2-44 16,-4 2 45-16,-1 1-38 0,1 0 22 0,-3-1-53 16,-4 4-52-16,-4 2-80 0,-1-3-54 0,-5-2-370 15,0-3-132-15</inkml:trace>
  <inkml:trace contextRef="#ctx0" brushRef="#br0" timeOffset="49174.98">2119 5354 206 0,'-14'9'531'0,"2"-2"-145"0,0-2-102 15,2 1-45-15,10-6-38 0,-17 9-30 0,17-9-23 16,-12 5-32-16,12-5-5 0,0 0-17 0,0 0-27 16,0 0-7-16,0 0-35 0,-3-12 45 0,18 0-58 15,1-1 52-15,8-9-47 0,4-2 33 0,10-5-44 16,6-4 33-16,-1-1-34 0,7-3 43 16,0 0-23-16,2-1 25 0,3 1-33 0,0-1 30 15,-2 2-23-15,-1 2 24 0,0-1-24 0,-3 2 13 0,-3 2-5 16,-4 4 4-16,-10 3-2 0,-2 5 1 15,-4 1 1-15,-1 2-3 0,-9 3-4 0,-1 4 2 16,-3 1-5-16,-2 2-10 0,-2-1-3 0,-8 7 1 16,9-6-6-16,-9 6-9 0,0 0-32 0,0 0-30 15,0 0-35-15,0 0-21 0,0 0-25 0,-14 10-48 16,14-10-66-16,-13 8-46 0,13-8-389 0,-13 4-221 16</inkml:trace>
  <inkml:trace contextRef="#ctx0" brushRef="#br0" timeOffset="49586.98">3045 4437 656 0,'0'0'405'0,"-3"-10"-59"16,3 10-121-16,-1-10-7 0,1 10-67 0,-3-12 14 15,3 12-62-15,-1-10 34 0,1 10-56 0,-1-11 30 16,1 11-66-16,1-13 30 0,-1 13-49 0,6-16 21 15,1 6-37-15,3-2 33 0,1-3-43 0,5 0 26 16,3-4-38-16,1-1 44 0,3 1-43 0,2-1 39 16,-2-3-39-16,0 1 41 0,1 1-49 0,-2-1 39 15,-2 2-37-15,-2-2 41 0,-4 4-42 0,-1 3 41 16,-3 0-42-16,-2 4 41 0,-1 0-25 16,-2 3 30-16,-5 8-41 0,6-14 44 15,-6 14-39-15,0 0 32 0,-3-10-38 0,3 10 37 16,0 0-36-16,-18 6 35 0,12-1-37 0,-5 7 42 15,0 4-40-15,1 2 32 0,1 3-35 0,-1 8 28 16,2 0-26-16,4 2 35 0,2-3-43 0,-1 2 38 16,6 5-30-16,-1 3 34 0,3-4-32 15,3 2 34-15,2-2-36 0,0 1 38 0,2-2-6 0,2 0-7 16,-1-1 5-16,-1 0-5 0,0-1-5 16,1-2-19-16,-3 1-32 0,-1-6-9 0,-4-2-43 15,3 0 2-15,-5 1-31 0,0-5-43 0,-2-2-22 16,1-4-14-16,-4 0-13 0,2-12-42 0,-2 17-213 15,2-17 86-15</inkml:trace>
  <inkml:trace contextRef="#ctx0" brushRef="#br0" timeOffset="50010.98">3360 4788 97 0,'-5'-10'471'0,"-1"-5"-143"15,1 2-65-15,-1-3-33 0,3 2-44 0,0-1-54 16,-1 1-11-16,4-2-35 0,0 0-8 16,1-1-22-16,2-1 1 0,3-5-24 0,2 2 5 15,1-1-21-15,5-3-7 0,3-1-8 0,1-1-1 16,-1 3 11-16,3 0-2 0,0 0-2 0,-1 2-3 15,1 2-3-15,-5 4 2 0,-1-1 5 0,0 4-5 16,-4 3 13-16,-1 0-5 0,0 3 7 0,-9 7-12 16,13-6-8-16,-13 6 8 0,0 0 2 15,18 5-2-15,-18-5 4 0,10 16 2 0,-5-8-1 16,3 4 1-16,-2 2 1 0,-1 1 23 0,2 3-32 16,-1-1 24-16,0 2-30 0,2-1 15 0,-2-1-28 15,0-2 36-15,-1-1-28 0,1 3 28 0,-1-5-31 16,-1-3 26-16,1 2-26 0,-1-2 26 0,-4-9 0 15,9 12-4-15,-9-12-3 0,9 8-1 0,-9-8-27 16,0 0 20-16,0 0-15 0,18-7 27 0,-13-1-32 16,4-2 34-16,-3-2-27 0,3-2 46 15,-1-2-32-15,2 0 35 0,-2 0-31 0,-1 4 34 16,2 0-37-16,-1 0 38 0,-3 2-43 16,1 2 22-16,1 1-30 0,-7 7 34 0,13-8-40 15,-13 8 37-15,14-4-35 0,-14 4 39 0,15 2-54 16,-15-2 54-16,19 8-41 0,-7-4 39 0,-2 4-41 15,0 0 39-15,2 2-38 0,-3 1 33 0,-3-1-48 16,3 0 18-16,-4 1-20 0,-1 0-30 0,-3-2-59 16,-1-9-78-16,3 18-13 0,-3-18-114 15,-4 15-192-15,4-15 2 0</inkml:trace>
  <inkml:trace contextRef="#ctx0" brushRef="#br0" timeOffset="50227.98">3631 4336 101 0,'-11'-8'614'0,"2"1"-178"0,0 2-128 16,-1 0-54-16,10 5-84 0,-16-7-4 0,16 7-64 16,0 0 9-16,-20 7-69 0,12 0-1 0,2 7 28 15,-3 4-28-15,4 2 32 0,-1 2-52 0,4 3 51 16,2 4-57-16,2 0 40 0,4 5-4 0,0 2-11 16,4-1-29-16,0-2 19 0,4 0-4 0,2-1-42 15,2-3 43-15,1-4-47 0,3-3 31 0,-1-1-54 16,1-6 23-16,1-5-28 0,0-5-52 15,0-3-64-15,0-7-51 0,3-2-52 0,2-6-46 16,0-6-180-16,-3-2 51 0</inkml:trace>
  <inkml:trace contextRef="#ctx0" brushRef="#br0" timeOffset="50431.98">3977 4178 254 0,'-1'-15'582'0,"1"3"-197"0,-1-1-30 0,1 13-131 15,-1-17-9-15,1 17-77 0,0-12 10 16,0 12-75-16,0 0 30 0,0 0-54 0,9-6 32 15,-9 6-51-15,15 14 38 0,-5-1-41 0,5 3 41 16,3 6-37-16,1 3 50 0,1 2-27 0,0 3 18 16,2 2-32-16,-3 2 26 0,1 0-46 0,-1 2 10 15,-2 2-2-15,-3-2 2 0,-1 1 41 0,-5 2-59 16,-3 1-2-16,-5 1-9 0,-5-1-57 16,-6 2-52-16,-4 5-102 0,-7-1-134 0,-4-3-439 15,-4-3-316-15</inkml:trace>
  <inkml:trace contextRef="#ctx0" brushRef="#br0" timeOffset="52814.98">31296 2630 527 0,'8'-9'318'0,"-8"9"-75"0,5-9-27 0,-5 9-42 16,5-9-28-16,-5 9-22 0,0 0-28 15,-1-11-14-15,1 11-10 0,-8-7-9 0,8 7-8 16,-15-4-10-16,15 4 6 0,-28 3-24 0,9 1 0 16,-2 1-13-16,-1 3 6 0,-1 2-7 0,2 0-6 15,4 1-1-15,-1 1 0 0,3 0-4 0,1 0 3 16,5 0 28-16,2 0-33 0,5-2 28 0,0 0-39 16,2-10 41-16,7 19-43 0,1-9 25 0,2-1-31 15,4 0 40-15,6-4-46 0,-1 0 38 16,4-2-40-16,-1-3 40 0,1 0-41 15,3-3 2-15,-3 1 4 0,1-3 8 0,-2-2-1 16,-2 2 8-16,-1-4 3 0,-3 2 8 0,-1 0 8 0,-5 1 18 16,-10 6 40-16,19-8-26 0,-19 8 7 15,15-6-22-15,-15 6 11 0,0 0-32 0,0 0 20 16,0 0-25-16,17 5 17 0,-17-5-20 0,0 22 16 16,0-6-25-16,-4 9 27 0,3 0-25 0,-4 5 23 15,1 6-4-15,-1 0-5 0,1 3 19 0,-1-2-38 16,1 1-6-16,2-2 6 0,-1 0-5 0,-2-7-4 15,4-2-31-15,-3 0 41 0,4-1-40 0,-4-4 52 16,2 0-45-16,-1-4 71 0,-1-5-63 16,0-1 48-16,1-2-38 0,-5-3 42 0,8-7-39 15,-15 8 42-15,15-8-38 0,-18 0 53 16,6-5-24-16,3-3 36 0,-3-2 2 0,1-2-7 16,0-3-4-16,2-3-7 0,1-2-6 0,4-1-7 15,2-1-8-15,0 3 5 0,5-4-3 0,2 0-2 16,3-6-5-16,5 2-25 0,1 0 13 0,6-1-41 15,1 1 25-15,4 2-39 0,3 0 22 0,3 0-53 16,6-4-3-16,-3 8 1 0,5-6-4 0,-5 6-13 16,1 1-68-16,-1 0 131 0,0 1-90 0,-2 2 125 15,-2 0-95-15,-2 2 128 0,-2-1-90 0,-6 4 132 16,-2 2-73-16,-1 0 118 0,-6 2 4 16,1 2-3-16,-5 0-14 0,-7 6-15 0,13-9-16 0,-13 9-19 15,12-6-9-15,-12 6-4 0,0 0-2 0,0 0-3 16,11 6-9-16,-11-6 1 0,3 14-24 15,-2-4 14-15,0 2-3 0,-1 1 0 0,0 1 2 16,2 2 2-16,-1 0-2 0,0 2 2 0,-1-2-4 16,3-2 0-16,-2 1 0 0,0-3-4 15,0 1 8-15,-1-13-4 0,4 17-4 0,-4-17 3 16,4 13 1-16,-4-13-1 0,5 12 0 0,-5-12 2 16,0 0-2-16,9 4 1 0,-9-4-2 0,12-4 2 15,-12 4 9-15,15-12 6 0,-5 2 4 0,-1 0 9 16,2 1 9-16,-1 1-1 0,-3-1-6 0,0 4-2 15,-7 5-7-15,11-12 16 0,-11 12-33 16,9-7 4-16,-9 7-5 0,0 0-1 0,0 0 0 16,0 0-5-16,16 7 0 0,-16-7-2 0,2 13 0 15,-2-13 10-15,0 22-14 0,0-8-1 0,-2 0-39 16,-2 2 22-16,0 0-65 0,-1-1-10 0,-2 0-57 16,0-2-56-16,-1 1-46 0,0-3-262 0,-2-3-2 15</inkml:trace>
  <inkml:trace contextRef="#ctx0" brushRef="#br0" timeOffset="53046.98">31851 2667 140 0,'-3'-9'536'0,"3"9"-176"0,-2-17-90 0,2 17-61 16,-7-12-54-16,7 12-31 0,0 0-27 0,-20-2-15 15,8 9-17-15,-3 3-9 0,-2 4-5 0,-2 3-16 16,-1 8-3-16,0 0-2 0,1 0 30 0,4 6-40 15,-2 1 31-15,6-1-9 0,0 2-5 0,5-1-9 16,2-4 7-16,4-1-16 0,6 1-4 0,2 1-2 16,5-3-2-16,8-1-45 0,-1-3-10 0,8-6-27 15,3-1 11-15,2-4-68 0,5-5-33 0,3-6-22 16,0-3-53-16,3-6-250 0,-1-3 62 0</inkml:trace>
  <inkml:trace contextRef="#ctx0" brushRef="#br0" timeOffset="53211.97">32386 2714 342 0,'5'-13'504'0,"-2"1"-132"0,-1 1-70 16,-2 11-75-16,6-15-47 0,-6 15-33 0,2-15-34 16,-2 15-25-16,0 0-19 0,5-9-10 0,-5 9-12 15,0 0-7-15,4 9-10 0,-4-9 3 0,4 19-8 16,0-2-6-16,1 3-5 0,1 2-2 0,0 4 10 16,0 6-23-16,-1 0 16 0,-3 3-15 0,-3 2 7 15,-2 1-12-15,-3-1-13 0,-5 2-54 0,-2 0 2 16,-10 7-89-16,-3-6-84 0,-8-5-98 15,1-2-172-15,1-9 14 0</inkml:trace>
  <inkml:trace contextRef="#ctx0" brushRef="#br0" timeOffset="55094.98">21833 3524 138 0,'-16'-7'433'0,"-2"0"-151"0,-3-3-83 0,0 3-33 15,-2-1-36-15,-2 1-21 0,-5 0-27 0,-2-1 2 16,0 2-3-16,-2-1 12 0,-2-1-8 0,0 3-2 15,-2 0-7-15,0 1-8 0,-2 1 14 16,-1 3-31-16,-1 0 10 0,-2 5-31 0,0 0-13 16,-2 2 7-16,-11 3-9 0,1 1-1 0,0 3-1 15,1 1 1-15,-2 2 29 0,3 0-57 0,-4 2 60 16,2 2-32-16,3 0 25 0,-2 1-35 0,0 3 24 16,2 0-1-16,-2 0-1 0,2 4-6 0,-2 0 0 15,2-1 1-15,-2 2-3 0,-1 4 0 0,-1-1 2 16,-1 4-31-16,3 0 31 0,-2-1-28 15,2 4 31-15,0 0-30 0,1 2 45 0,2 0-37 16,0 0 45-16,1 1-42 0,3-1 34 0,1 1-3 16,2 0-5-16,1-1-6 0,2-1-2 0,3 2 43 15,3 1-50-15,0-1 45 0,4 1-44 0,0 1 1 16,5-1-7-16,2 2 18 0,3 1 0 16,3 1-2-16,5-9-3 0,4 1-25 0,2-1 25 15,2 2 2-15,3 0 3 0,7-3 1 0,2 0-2 16,3 1 50-16,4-1-60 0,6-4 46 0,4 9-51 15,6-4 41-15,3 0 3 0,4-5-55 0,1 2 46 16,7-2-44-16,1-3 32 0,6 1-31 0,1-5 47 16,7 1-49-16,2 0 42 0,5-3-52 15,4-4 1-15,1 1 2 0,3-3-4 0,-1-3 36 16,8-1-33-16,-1-5 47 0,3-1-53 0,7-4-1 16,-1-4 5-16,3-2 0 0,0-7 3 0,0-1 45 15,0-3-52-15,-1-3 41 0,-2-4-46 0,1 0 52 16,16-8-55-16,-24 3 46 0,-2-1-53 15,-3-4 55-15,-2-1-49 0,-1-2 46 0,-2-2-48 16,-6-3 50-16,-2 1-56 0,-3-5 11 0,0-3 4 16,-5 1 1-16,-3-4 2 0,-3-2 2 0,-4-1 2 15,0-2 3-15,-4-4 3 0,-1 2 4 0,-5-3 48 16,1-1-43-16,-1-1 17 0,-4-1 8 16,0 0 11-16,-3-2 18 0,-1 3 20 0,-6-4 17 15,0 3-4-15,-3 1 8 0,-5 0-6 0,-1 4-5 16,-7 9 6-16,-1 0-14 0,-2 3 5 0,-4-1-11 15,-3 2-20-15,-5 1-50 0,-3 0-6 0,-8-2-18 16,-5 1-16-16,-4 2-14 0,-3 1-1 0,-5 6-11 16,-4 3-1-16,-1-1-8 0,-5 4 2 0,-4 4-3 15,0 2-6-15,-4 2 6 0,-2 2 0 16,1 2 2-16,-4 1-8 0,0 0 0 0,-1 4-7 16,-1 0 6-16,2 3-29 0,9 2-27 0,0 2-62 15,0 2 10-15,1 1-17 0,2 1-31 0,-1 3-26 16,6 0-67-16,-1 1-392 0,3 2-241 15</inkml:trace>
  <inkml:trace contextRef="#ctx0" brushRef="#br0" timeOffset="57699.98">26829 4395 691 0,'0'0'450'16,"0"0"-46"-16,0 0-143 0,-2-11-15 0,2 11-79 15,0 0 10-15,0 0-51 0,-1-10 24 0,1 10-28 16,0 0 22-16,0 0-11 0,-2-12 5 0,2 12-33 15,0 0 0-15,0 0-29 0,0 0-7 0,0 0-26 16,-3-10 6-16,3 10-23 0,0 0 3 0,0 0-17 16,0 0 7-16,0 0-16 0,0 0 9 0,0 0-15 15,0 0 7-15,0 0-8 0,0 0 11 0,0 13-9 16,1-1 11-16,-1 6-13 0,2 4 14 16,-2 3-2-16,0 3-1 0,-2 9-1 0,2 1 5 15,0 1-3-15,-1 2-3 0,0 1 4 0,1-1 7 16,0 0-5-16,1-3 10 0,0 0-7 15,1-2 2-15,-1-7-4 0,0-2 9 0,2-2-11 16,-1-1 8-16,1-2-9 0,0-7 7 0,-2-1-9 16,0-2 14-16,2-3 1 0,-3-9 8 0,2 16 6 15,-2-16 8-15,2 13-5 0,-2-13-9 0,0 0-7 16,0 0-6-16,0 0-36 0,0 0-36 16,0 0-53-16,2-8-37 0,-2 8-85 0,0-14 30 15,0 14-62-15,-1-16-71 0,-2 5-81 0,-2 3-327 16,1-2-267-16</inkml:trace>
  <inkml:trace contextRef="#ctx0" brushRef="#br0" timeOffset="61466.98">29048 4192 429 0,'0'0'416'0,"3"-12"-111"0,-3 12-55 0,0 0-63 15,0 0-34-15,0 0-12 0,0-12-12 0,0 12 20 16,0 0-46-16,0 0 39 0,0 0-49 0,0 0 32 16,-1-9-52-16,1 9 19 0,0 0-41 0,0 0 13 15,0 0-35-15,0 0 21 0,4-10-39 0,-4 10 27 16,9-7-37-16,-9 7 29 0,17-8-31 16,-5 5 23-16,1-1-31 0,2 2 32 0,2-2-35 0,-17 4 33 15,26-4-35-15,-26 4-1 0,27 1 3 0,-27-1 6 16,23 7-16-16,-11 0 11 15,-3 1 11-15,-2 2-1 0,-1 0 8 0,-3 4-6 0,-3-2-2 16,-5 4 17-16,-2 3-16 0,-4 2-8 0,-3 0 11 16,-4 0 25-16,1 1-33 0,-3-3 28 15,4-2-29-15,2-3 31 0,-2-2-32 0,2 3 25 16,3-6-39-16,2-1 41 0,2 0-35 0,-1-2 32 16,8-6-29-16,-11 11 26 0,11-11-32 0,-7 9 33 15,7-9-30-15,0 0 27 0,-2 12-25 0,2-12 30 16,7 12-31-16,-7-12 31 0,11 12-30 0,-1-7 27 15,1 5-26-15,0-2 24 0,3 1-30 16,0 1 37-16,2 2-30 0,-1-2 31 0,0-1-30 16,2 1 38-16,-2 2-3 0,2-2 2 0,-2-1-3 15,-2 0-5-15,-2 1 3 0,1 0-3 0,-2-2-4 16,-2-1-1-16,-2 1-3 0,-1 1 0 16,-5-9 36-16,4 14 8 0,-5-2-6 0,-4-2-17 15,-2 1 8-15,-8 0-19 0,-2 1 6 0,-4-1-18 16,-7 0 2-16,0 2-24 0,-4-4-77 0,-2-1-61 15,2 0-87-15,-3-3-119 0,4-3-466 0,0-1-388 16</inkml:trace>
  <inkml:trace contextRef="#ctx0" brushRef="#br0" timeOffset="64432.98">31729 4125 672 0,'0'0'298'0,"2"-12"-14"0,-2 12-92 0,0 0 1 16,-2-13-80-16,2 13 34 0,0-9-47 15,0 9 31-15,-1-13-10 0,1 13-6 0,-1-11-16 16,1 11-8-16,2-12-19 0,-2 12-15 0,4-13-10 16,-4 13-6-16,10-14-14 0,-2 8 2 0,1 0-10 15,2-1-5-15,2 0-21 0,4 1 20 0,-2 3-6 16,2 1-1-16,-2-1 3 0,-15 3-4 0,32 0-10 16,-13 4 11-16,-5-1-7 0,0 2 1 0,-1 3 3 15,-3 0-19-15,-3 1 9 0,-3 1 2 0,-3 1 13 16,-2 2 0-16,-5 3-4 0,-5 1-10 0,-2 0 15 15,-5 3-15-15,0 0 10 0,-5-3 2 0,3 0-1 16,3-3-17-16,0-2 17 0,2 0-10 16,1-4 10-16,4 1-8 0,1-2 7 15,0-2-12-15,9-5 12 0,-10 11-2 0,10-11 3 16,-5 10-7-16,5-10 0 0,1 9 0 0,-1-9 8 16,14 12-10-16,-4-5 11 0,3-2-12 0,4 7 10 15,0-4-10-15,2 0 10 0,-1 2-6 0,2-1 33 16,-1 1 7-16,0 0-8 0,-1 2 0 0,-1-3-2 15,-1 2 4-15,1-2-10 0,-5 0 3 0,-2 1-10 16,1-1 1-16,-6 0-6 0,0 0 3 0,-5-9 8 16,4 16-5-16,-4-16 6 0,-5 18 6 0,-4-8 0 15,-5 3-4-15,-4-2-6 0,-7 4-3 16,-3-3-6-16,0-2 16 0,-6 2-45 0,-2-3-34 16,1 2-106-16,-1-4-22 0,-2 0-121 0,-3-3-501 15,1-1-353-15</inkml:trace>
  <inkml:trace contextRef="#ctx0" brushRef="#br0" timeOffset="65403.98">25629 5859 309 0,'17'0'537'16,"-17"0"-156"-16,0 0-109 0,0 0-45 0,16-5-74 15,-16 5-11-15,15-4-51 0,-15 4 5 0,26-5-36 16,-9 2-2-16,6 1-34 0,2-2 28 0,1 0-36 16,10 0 28-16,2 0-37 0,5-2 26 0,2 1-28 15,15-2 16-15,7 0-19 0,4-1 38 0,5-4-37 16,8 3 36-16,5-3-32 15,6 0 34-15,24-5-34 0,-2 4 22 0,5-3 12 16,0-1-49-16,5 1 45 0,5 1-54 0,3-1 49 16,4 0-9-16,2 0 0 0,8 3-6 0,7-4-2 15,5-3-6-15,4 4-11 0,2-2 12 0,7-3-9 16,6 4-4-16,0-3-7 0,1 3-7 0,3 0 2 16,2 0-30-16,2 1 44 0,-4 4-40 0,0 0 50 15,-2 2-44-15,-2 1 53 0,-3 1-41 0,-7 1 38 16,-6 2-35-16,-6 0 40 0,-2 0-39 15,-5 0 0-15,-3 0 0 0,-5 1 8 0,-6 2 41 0,-5-1-44 16,-26 0-1-16,2 0 1 0,-3 1 8 0,1-1 1 16,-5 2-9-16,0-2 3 0,-5 1 2 15,-5 0 3-15,-7 1 10 0,-2-3 4 0,-7 3 2 16,-6-1 6-16,-15 0 7 0,-4 2 12 0,-4 0 10 16,-7-3 8-16,-7 2 9 0,-4 0 7 0,-1-1-2 15,-8 2-1-15,-1-1-10 0,-18 1-7 0,25-1 3 16,-25 1-20-16,21-2-7 0,-21 2-4 0,0 0-7 15,22-1-8-15,-22 1-11 0,0 0-22 0,18 0-25 16,-18 0-29-16,0 0-10 0,0 0-6 0,0 0 2 16,15 4-4-16,-15-4-19 0,0 0-48 0,0 0-61 15,8 8-79-15,-8-8-256 0,0 0-76 16</inkml:trace>
  <inkml:trace contextRef="#ctx0" brushRef="#br0" timeOffset="66969.98">26980 6200 443 0,'7'-7'531'0,"1"0"-133"0,-8 7-109 16,13-9-63-16,-13 9-49 0,9-7-33 16,-9 7-29-16,0 0-23 0,10-9-17 0,-10 9-21 15,0 0 1-15,9-7-14 0,-9 7-7 0,0 0-3 16,0 0-6-16,0 0-2 0,0 0-1 16,0 0-2-16,1 11-12 0,-1-11 10 0,-11 11-4 15,2-3 0-15,-2 0 39 0,-4 3-50 0,2-1 41 16,-3 1-52-16,0-1 5 0,0-3-9 0,0 1 11 15,0-3-4-15,0 0-34 0,1-3 90 0,2 3-48 16,13-5 51-16,-27-3-49 0,27 3 46 0,-24-10-60 16,11 3 18-16,3-3-16 0,3-1 14 15,0-3 3-15,3 3 2 0,4-3 0 0,0 2-2 16,4-3-35-16,1-2 33 0,4 0-28 0,3 2 30 16,1 0-27-16,2 2 30 0,2-1-31 15,-1 4 36-15,1 2-41 0,-1 6 38 0,-16 2-33 0,26-2 33 16,-11 6-35-16,-3 3 39 0,2 4-5 15,-4 5-1-15,-3-1-1 0,-3 3-1 0,-2 2 46 16,-5 4-62-16,-2 1 49 0,-4 7-52 0,-4 1 13 16,-4 1 11-16,-4-2 3 0,-3 8 5 0,-6-2 0 15,0-1-24-15,-1-3 32 0,-2-1-22 0,6-7 12 16,0-4 8-16,0-1-4 16,4-3 2-16,-1-3 11 0,7-4 15 0,0-2 5 0,4-3 0 15,13-6-8-15,-21 4-22 0,21-4-8 0,-14-5-3 16,14 5-3-16,-10-10-3 0,10 10-1 15,-1-12-4-15,1 12-2 0,4-14 0 0,-4 14-7 0,10-15 0 16,-10 15 2-16,17-8-1 0,-17 8 0 16,21-2 1-16,-21 2-8 0,31 3 8 0,-11 4-11 15,-2 0 13-15,5 1-11 0,-2 3 11 0,4 4-12 16,-2-3 11-16,1 3-25 0,1 0-14 0,-2 1-10 16,-1-1-17-16,-5-2-29 0,2 0 2 15,-3 0-1-15,0-1-7 0,-1 0 5 0,-2 1 4 16,-1-4 0-16,-2 1 26 0,-1-3 12 0,-2 0 9 15,-7-7 9-15,11 10 11 0,-11-10 11 0,9 9 20 16,-9-9 9-16,10 8 41 0,-10-8 24 0,0 0 36 16,8 7 20-16,-8-7 23 0,0 0 12 15,0 0 1-15,8 7 0 0,-8-7-7 0,0 0 1 16,0 0-51-16,0 0-2 0,0 0-40 0,7 6 1 16,-7-6-39-16,0 0 16 0,0 0-44 0,0 0-28 15,0 0-95-15,0 0-86 0,0 0-85 0,0 0-115 16,0 0-193-16,0 0-281 0,0 0-489 15</inkml:trace>
  <inkml:trace contextRef="#ctx0" brushRef="#br0" timeOffset="68116.97">26221 7220 750 0,'0'0'376'16,"-30"-1"-76"-16,30 1-83 0,-28-2-26 0,28 2-20 16,-23-1-18-16,23 1-11 0,-17-1-15 0,17 1-19 15,0 0-10-15,-20-3-29 0,20 3-8 0,0 0-14 16,0 0-8-16,-10-5-10 0,10 5-4 15,0 0-53-15,0 0 44 0,18-7 6 0,-18 7-11 16,29-5 12-16,-7 2-11 0,5 0 43 0,6-3-52 16,5 1 3-16,4 1 3 0,8-3-3 0,12-1 17 15,3-2-11-15,6 2 9 0,1-4 45 16,2 1-52-16,5 0 51 0,4-1-48 0,-1-1 54 16,8-2-59-16,2 1 46 0,24-4-58 0,-1 0 8 15,-2 0 2-15,2-3 1 0,-1 3-1 0,4-1 8 16,5-1 11-16,4 0 33 0,5 2-4 0,2 0 18 15,3-1-13-15,2 5 0 0,7-3-11 0,1 2-9 16,1 3-7-16,1 2-12 0,-2 2 3 0,4 0-8 16,2 3-9-16,6-1 5 0,-6 0-11 15,-1 3 7-15,-1 0 0 0,1-1-10 0,0 2 2 16,-2-2-2-16,-3 0 6 0,-3 3-7 0,-1-2 8 16,-4-1-8-16,-3-2 6 0,-1 1-8 0,-6-2 2 15,-25 0-6-15,1 2 6 0,-2 0-3 0,-1-2 6 16,-1 0-10-16,-3 1 0 0,0 1 1 0,-3-2 2 15,-3 3-1-15,-4 0 1 0,-3-2 2 0,-6 3 2 16,-6-3 0-16,-5 5 6 0,-4-4-8 0,-14 1 2 16,-2-1 2-16,-2 2-2 0,-1-2 2 0,-3 1-1 15,0-1 1-15,-2 0 4 0,0 1-8 16,-1 0 6-16,2 0-3 0,-3 1 5 0,1-1-6 16,2 0 4-16,-6 2-5 0,-4-2 5 0,0 3 0 15,-1 0-2-15,2 0 0 0,0-1 1 0,-2-1-1 16,0 3-4-16,1 0 5 0,-24 0-6 0,-7 0 51 15,0 0-53-15,0 0 44 0,0 0-51 0,0 0 50 16,0 12-54-16,0-12 48 0,0 0-5 0,0 0-5 16,0 0-5-16,0 0-1 0,0 0-3 0,0 10-44 15,0-10 49-15,0 0-1 0,0 0-4 0,0 0 1 16,0 0-1-16,0 0 0 0,0 0 2 0,0 0 3 16,0 0 0-16,0 0 3 0,0 0-3 15,0 0-1-15,0 0-2 0,0 0-5 0,0 0-1 0,0 0-3 16,0 0-4-16,0 0-19 0,0 0-32 15,0 0-50-15,0 0-52 0,0 0-89 0,0 0 16 16,0 0-78-16,0 0-94 0,0-10-53 0,0 10-322 16,0-11-294-16</inkml:trace>
  <inkml:trace contextRef="#ctx0" brushRef="#br0" timeOffset="70071.98">16987 5078 277 0,'-10'-15'141'0,"1"1"-171"16,2-1-104-16,5 5 47 0</inkml:trace>
  <inkml:trace contextRef="#ctx0" brushRef="#br0" timeOffset="75226.98">29144 5967 222 0,'0'0'702'15,"-13"-1"-262"-15,13 1-72 0,-17-6-126 0,17 6-1 16,-16-4-78-16,16 4 22 0,-14-4-50 0,14 4 34 16,0 0-20-16,-15-3 12 0,15 3-20 0,0 0-28 15,0 0-24-15,-15-5-11 0,15 5-26 0,0 0-2 16,0 0-20-16,0 0 7 0,0 0-13 0,-12-4 8 16,12 4-11-16,0 0 7 0,10-6-11 0,-10 6 6 15,24-8-10-15,-2 2 4 16,1 1-11-16,8-3 6 0,2 1-10 0,0-1 5 15,2 2-6-15,-1-1 8 0,0 2-10 0,-6 3 5 16,0 0-6-16,-3 1 7 0,0-1-10 0,-5 4 8 16,-1 1-10-16,-1 3 11 0,-1 2-11 0,-3 5 8 15,-1 1-6-15,-6 5 10 0,0 1 1 0,-5 3 9 16,-2 4 20-16,-2 7 3 0,-3 4 41 0,-4-1-50 16,-3 6 2-16,3 2-2 0,-10 5-4 0,4 1-5 15,-2-3 1-15,4-9-9 0,-1 2-9 0,1 0-47 16,3-2-45-16,-1-1-61 0,2-3-67 0,2 0-39 15,1-1-99-15,-2-10-119 0,5 1-336 16,-1-6-366-16</inkml:trace>
  <inkml:trace contextRef="#ctx0" brushRef="#br0" timeOffset="80682.98">31837 5911 581 0,'0'0'481'0,"2"-11"-114"16,-2 11-89-16,0-9-67 0,0 9-17 16,3-8-18-16,-3 8-13 0,0 0 1 0,2-14-12 0,-2 14 2 15,0 0-15-15,0 0-17 0,2-12-25 0,-2 12-24 16,0 0-16-16,0 0-11 0,0 0-2 15,0 0 3-15,2 10-4 0,-2 0-4 0,0 8 7 16,-2 4-22-16,0 2-2 0,0 2-7 0,-1 0 1 16,1 3 7-16,-1-1-15 0,-1 6 8 0,3-5-1 15,-1 0-16-15,0 3 5 0,2-3-30 0,0 0-48 16,2-2-78-16,0 0 6 0,3-2-46 0,0 0-31 16,0-3-62-16,4-4-46 0,1-3-374 15,1-7-231-15</inkml:trace>
  <inkml:trace contextRef="#ctx0" brushRef="#br0" timeOffset="81024.98">32211 5938 270 0,'3'-18'557'16,"-1"1"-187"-16,0 0-68 0,0 1-79 0,-1 3-34 16,2-2-43-16,-1 2-15 0,0 1-25 0,0 1 5 15,2 1-21-15,-1 1-3 0,-3 9-24 16,7-13-15-16,-7 13-5 0,12-9-14 0,-12 9-8 15,15 2-3-15,-2 3-3 0,2 7-3 0,-3 3-5 16,2 3 0-16,1 7 2 0,-3 4 0 0,-1 0-7 16,-4 0 2-16,-1 3 0 0,-4-3 12 0,-2-2 52 15,-1 4-8-15,-4 0 27 0,-1 1 22 0,-3 0-12 16,0-4 22-16,-3 0-15 0,1-3 6 16,-1-5-4-16,5-3-11 0,-2 0-18 0,2-4-12 15,3-4-11-15,-1 0-8 0,5-9 19 0,-5 13 10 16,5-13 17-16,0 0-26 0,9 9 11 0,-9-9-37 15,26-5 5-15,1-1 16 0,7-2-43 0,6-2-14 16,1 0 8-16,0-1-23 0,2 1-13 16,-3 0-44-16,-3 5-62 0,0-2-68 0,-12 2-24 15,1 2-78-15,-6 0 18 0,-2 2-39 0,-18 1-50 16,21-1-433-16,-21 1-360 0</inkml:trace>
  <inkml:trace contextRef="#ctx0" brushRef="#br0" timeOffset="82868.98">20249 5288 475 0,'0'0'418'0,"-11"5"-100"16,11-5-56-16,0 0-60 0,-14 7-30 0,14-7-23 16,0 0-10-16,-12 3-14 0,12-3-19 0,0 0-11 15,0 0-2-15,0 0-26 0,-14 4-10 0,14-4-11 16,0 0-10-16,0 0-6 0,0 0-7 16,0 0-6-16,0 0-3 0,0 0-14 0,-10 5 5 15,10-5 7-15,0 0-4 0,0 0-2 0,20 1 5 16,-20-1 0-16,32-1 0 0,-5-1-3 0,9-4-1 15,4 2-1-15,4-3 0 0,16-1-20 16,0-1 15-16,4-1 8 0,0 1-43 0,3-3 51 16,-1 2-36-16,-2 0 38 0,0 1-5 0,-3 1-20 15,-2-1 29-15,-9 1-36 0,-2 1 40 0,-4 2-35 16,-3 0 59-16,-2-1-48 0,-4 5 30 0,-7-4-34 16,-5 3 27-16,-4 0-34 0,0 0 33 0,-19 2-30 15,26-3 26-15,-26 3-35 0,18-3 28 0,-18 3-20 16,0 0 30-16,0 0-38 0,0 0 16 15,16 3-66-15,-16-3 1 0,-11 5-30 0,-1-1-53 16,-7 2-65-16,-1 1-56 0,-6 0-57 0,-3-1-234 16,-3 2-72-16</inkml:trace>
  <inkml:trace contextRef="#ctx0" brushRef="#br0" timeOffset="83244.98">20446 5374 536 0,'-18'4'428'16,"2"-1"-102"-16,3-1-54 0,13-2-95 0,-22 5-25 16,22-5-23-16,-17 4-24 0,17-4-1 0,0 0-40 15,-16 3 17-15,16-3-39 0,0 0 31 0,0 0-40 16,0 0 31-16,14 5-44 0,-14-5 40 0,38 0-44 16,-6-1 31-16,9-3-44 0,6 1 3 15,2-2 1-15,17-3-1 0,-2 3 6 0,3-3 1 0,-1 0 1 16,-1-1 0-16,1 0-41 0,0 1 50 15,-5 0 6-15,-1-1-5 0,-10 2 11 0,-3 2-2 16,-2-2-29-16,-3 2 34 0,-3-1-30 0,-5 2 32 16,-6 0-15-16,-4 1 20 0,-4 3-8 0,-4-4 1 15,-16 4-5-15,26-3 13 0,-26 3 0 16,19-1 0-16,-19 1 4 0,14-3-1 0,-14 3 11 16,0 0-13-16,19-2-6 0,-19 2-10 0,0 0-1 15,0 0-9-15,0 0-3 0,17-2-4 0,-17 2-6 16,0 0-12-16,0 0-19 0,0 0-35 15,0 0-40-15,0 0-30 0,0 0-18 0,0 0-42 16,0 0-48-16,0 0-81 0,0 0-86 0,0 0-202 16,0 0-139-16</inkml:trace>
  <inkml:trace contextRef="#ctx0" brushRef="#br0" timeOffset="88512.98">26267 8523 315 0,'-13'3'569'0,"0"2"-132"15,13-5-139-15,-18 5-45 0,18-5-81 0,-14 7-8 0,14-7-61 16,0 0 15-16,0 0-74 0,0 0 34 16,0 0-43-16,12 5 14 0,-12-5-36 0,30-1 26 15,-3-1-38-15,2 0 31 0,10-1-38 0,4 0 49 16,7-1-42-16,2 2 54 0,17-1-43 16,6-1 41-16,5-2-47 0,3-1 40 0,7 2-45 15,7-7 43-15,28 1-57 0,4-2 69 0,8 1-49 16,2 2 72-16,7-6-46 0,7 1 5 0,9-1 3 15,6 0 1-15,4 0 10 0,3 3 51 0,9-1-65 16,2 0-8-16,0 4-1 0,6-2-1 0,3-1-7 16,2 3-3-16,1 1-10 0,0 1 4 15,5-1 2-15,0 0-22 0,1 1 12 0,2 1 4 0,-2 2 0 16,-1 0-20-16,0-1 20 0,-3 0-20 16,-9 3 23-16,-1 1-21 0,-5-1 2 0,-6 2 1 15,-8 1 2-15,-9 1 23 0,-7 4-21 0,-6-2 0 16,-4 0 19-16,-9-1-20 0,-28-1 19 0,-5 1-2 15,-4 3-1-15,-2-3 51 0,-9 0-67 0,-16 2 52 16,-72-4-77-16,0 0 34 0,0 0-88 0,0 0 9 16,0 0-71-16,0 0-38 0,0 0-71 0,0 0-71 15,0-9-66-15,0 9-278 0,0-24-196 0</inkml:trace>
  <inkml:trace contextRef="#ctx0" brushRef="#br0" timeOffset="89322.98">26865 7707 476 0,'0'0'534'16,"-11"-7"-115"-16,11 7-110 0,-14-10-60 0,14 10-53 15,-11-12-34-15,11 12-24 0,-13-11-15 0,13 11-23 16,-11-10-9-16,11 10-9 0,-8-10-11 0,8 10-15 16,-4-11-11-16,4 11-11 0,1-11-8 0,-1 11-2 15,9-9-4-15,-9 9-4 0,19-10-4 0,-8 6-3 16,-11 4-2-16,28-3-5 0,-28 3-1 15,29 0-18-15,-11 3 18 0,-3-1-2 0,0 4 9 16,-2 0 0-16,0 3-1 0,-1-1-5 16,-3 2 7-16,-3 1-5 0,-1 1-1 0,-1-1 52 15,-4 3-58-15,0-2 48 0,-2 3-54 0,-2-1 46 16,-1 0-54-16,-2 0 55 0,3 0-52 0,-2-2 49 16,0-3-59-16,6-9 57 0,-7 16-53 0,7-16 53 15,-6 16-55-15,6-16 51 0,0 12-56 0,0-12 52 16,6 14-50-16,-1-7 55 0,4 1-51 15,3-1 53-15,1 1-51 0,3 1 56 0,3 1-52 16,-2-2 53-16,1 0-61 0,-2 2 57 0,4-1-50 16,-5 1 51-16,0 0-54 0,-3-1 58 15,2 2-57-15,-7-2 63 0,-1 4-44 0,-4-2 61 16,-2 2-57-16,-4 4 48 0,-5 1-65 0,-7 7 8 16,-5-1-1-16,-3 1-22 0,-7 0-46 0,-9 1-55 15,-4 2-29-15,-4-4-155 0,-4-2-71 0,-4-3-385 16,0-3-292-16</inkml:trace>
  <inkml:trace contextRef="#ctx0" brushRef="#br0" timeOffset="96548.01">28909 7558 725 0,'0'-10'477'16,"2"-3"-98"-16,-2 2-123 0,0-1-3 0,1 1-73 15,-1 11 23-15,1-19-29 0,-1 19 3 0,2-17-5 16,-2 17-1-16,2-16-13 0,-2 16-21 16,2-10-18-16,-2 10-25 0,0 0-19 0,0-13-21 15,0 13-10-15,0 0-9 0,0 0 0 16,0 0 5-16,4 15-5 0,-3-2-8 0,1 7-1 15,-2 3-6-15,0 4-2 0,0-1-5 0,-3 6-2 16,2 2 41-16,0 0-52 0,-1 1 36 0,-2-2-35 16,1-2-81-16,2-2 6 0,-1-3-93 0,2 1 24 15,-1-2-69-15,2-3-38 0,1-3-30 0,-1-5 9 16,2 0-38-16,-3-14-1 0,8 8-298 0,-8-8-139 16</inkml:trace>
  <inkml:trace contextRef="#ctx0" brushRef="#br0" timeOffset="96884.98">29050 7761 877 0,'15'-33'301'0,"3"-3"4"0,2-6-91 15,-2 3 23-15,5-2-77 0,-4 6 27 0,-1 1-94 16,5 1 56-16,0 2-60 0,0 2 28 0,0 2-51 16,3 3 25-16,-2 0-45 0,2 6 20 0,-1 2-41 15,0 2 21-15,-4 6-33 0,0 3 17 0,-5 3-27 16,-16 2 28-16,32 5-32 0,-16-1 29 0,-5 6-28 16,3 3 25-16,-7 0-27 0,-2 0 27 0,-3 6-37 15,-4-1 37-15,-5 3-32 0,0 1 31 0,-7 2-29 16,-1 0 26-16,-1-2-27 0,-1 0 46 0,3-6-19 15,1-1 8-15,1-3-20 0,3-2 19 16,2-2-25-16,1-1 18 0,6-7-26 16,-10 14 17-16,10-14-7 0,-3 9 9 0,3-9-25 15,10 12 26-15,-2-4-23 0,4 1 21 0,5 2-24 16,0-2 24-16,5 3-8 0,-2 1 9 0,-2-1-5 16,3 1-9-16,-4 0 7 0,-1-1-2 0,-1 1 0 15,-3 1 0-15,-3-1 49 0,-2-1-62 0,-3-1 58 16,-3 1-55-16,-1 1 49 0,-4 1-62 0,-6 2 10 15,-1 1 1-15,-4-2 1 0,-5 2 2 0,-3-2-5 16,-4 3 4-16,1-8-35 0,-5 2-58 0,0-2-41 16,-3-3-84-16,-1-1-80 15,-2-4-518-15,5-2-386 0</inkml:trace>
  <inkml:trace contextRef="#ctx0" brushRef="#br0" timeOffset="101336.98">31742 7426 138 0,'0'0'187'0,"-18"7"-51"15,18-7-37-15,-14 9-19 0,14-9 14 0,-13 7-8 16,13-7-22-16,0 0-14 0,-11 7-52 16,11-7 30-16,0 0 4 0,0 0-2 0,-8 5-6 15,8-5-7-15,0 0-6 0,0 0-8 0,0 0-16 16,0 0-43-16,-9 7-77 0,9-7-128 0,0 0 81 15</inkml:trace>
  <inkml:trace contextRef="#ctx0" brushRef="#br0" timeOffset="101915.98">31760 7400 497 0,'0'0'332'0,"0"0"-81"16,15-5-43-16,-15 5-12 0,0 0-77 0,0 0 7 16,0 0-40-16,0 0 31 0,14-3-55 0,-14 3 32 15,0 0-56-15,0 0 39 0,0 0-60 0,0 0 42 16,0 0-48-16,0 0 33 0,0 0-42 16,0 0 12-16,0 0-11 0,14-3 40 0,-14 3-9 15,0 0-18-15,0 0 25 0,0 0-6 0,0 0-5 16,0 0-5-16,-15-4-10 0,15 4 5 15,-13-3-8-15,13 3 11 0,-16-5 11 0,16 5 21 16,-14-6-2-16,14 6-2 0,-16-11-13 0,11 2-9 16,0 0-9-16,2-1-1 0,2-1-2 0,4 0-5 15,1 0-10-15,1-3 6 0,3 1-2 0,2 2 5 16,1 0-8-16,2 3-4 0,0 1 2 0,1 3 14 16,-14 4-17-16,27-3-10 0,-11 7 9 0,0 2 1 15,1 6 0-15,-2-1-1 0,0 5 2 16,-2 2-9-16,-1 3 10 0,-3-1 4 15,-4 2-6-15,-1 2-4 0,-2 0 8 0,-4-1 0 0,-3 2 2 16,-4 4-2-16,-6 0-2 0,-2-1 1 0,-3-1 5 16,-3-2-2-16,-2 0-10 0,1-2 45 15,-3-5-43-15,3 1 42 0,1-4-45 0,5-4 38 16,4 1-24-16,1-5 48 0,13-7-11 0,-17 10 5 16,17-10-33-16,0 0 14 0,-15-7-25 0,15 7-1 15,0-17-1-15,4 7-1 0,5-6 1 0,4 0-10 16,1 0 8-16,4 2 4 0,0 1-3 0,2 1-6 15,1 0 6-15,-1 5-4 0,1 1 2 16,-2 3-5-16,-1 2 5 0,2 1-2 0,-1 3 17 16,2 1-21-16,0 2-3 0,0 1 3 15,-2 1 3-15,0 2-23 0,2 1-41 0,-3-2-29 0,-1 3-16 16,1 0-11-16,2-2-31 0,-1-1-76 16,-3 0-64-16,0-3-343 0,0-4-170 0</inkml:trace>
  <inkml:trace contextRef="#ctx0" brushRef="#br0" timeOffset="102214.99">32509 7310 263 0,'6'-18'583'0,"-1"2"-191"15,-1 4-83-15,1 1-75 0,-4 0-40 0,-1 11-17 16,4-15-2-16,-4 15-7 0,4-15-15 0,-4 15-23 16,3-10-15-16,-3 10-26 0,0 0-22 0,2-12-13 15,-2 12-13-15,0 0-9 0,4-8-7 0,-4 8-7 16,0 0-4-16,15-4 3 0,-15 4 0 15,18 0-8-15,-2 3-9 0,0-1 11 0,7 5-8 16,0-2 2-16,0 2-4 0,5 5 3 0,-3 1-5 16,-1 1 7-16,-1 3-12 0,-3 2 11 0,-3 3-8 15,-2 3 4-15,-3 1-2 0,-4 2 7 16,-3 4 1-16,-2-2 30 0,-8 8-8 0,0 1-3 16,-4 2-10-16,-7 11-3 0,-2 3 3 0,-5 0-13 15,-3 3-58-15,-2 4-63 0,0 0-33 0,-1 0-51 16,-1-3-111-16,-2 1-466 0,2-1-311 0</inkml:trace>
  <inkml:trace contextRef="#ctx0" brushRef="#br0" timeOffset="107609.98">12608 5978 461 0,'0'0'378'0,"0"0"-86"16,-17-3-66-16,17 3-37 0,0 0-52 0,-15-5-5 15,15 5-30-15,0 0 4 0,-13-4-28 0,13 4 15 16,0 0-34-16,0 0 21 0,-13-6-39 0,13 6 22 15,0 0-38-15,0 0 11 0,0 0-29 16,0 0 30-16,-10-4-42 0,10 4 31 0,0 0-33 16,0 0 29-16,0 0-30 0,0 0 26 0,0 0-28 15,0 0 28-15,0 0-4 0,23 2-3 0,-23-2-2 16,37 0-33-16,-9-5 29 0,8 4-19 16,7 0 29-16,4-1-28 0,2-2 28 0,5 0-30 15,9-1 31-15,0 1-32 0,0-1 23 0,-9 2-33 16,-3-1-3-16,0 1-41 0,-1 1-45 0,-4-1-25 15,0 3-39-15,-5 0-48 0,-3-1-302 0,-8 1-16 16</inkml:trace>
  <inkml:trace contextRef="#ctx0" brushRef="#br0" timeOffset="109789.98">12295 4427 46 0,'0'0'231'0,"-4"-7"-33"0,4 7-79 15,0 0-15-15,0 0-36 0,0 0-3 0,0 0-28 16,0 0 3-16,0 0-19 0,3-9 9 0,-3 9-13 16,0 0 1-16,0 0 14 0,0 0 12 0,0 0 4 15,0 0-11-15,0 0-9 0,0 0 11 0,0 0-4 16,0 0-7-16,0 0 8 0,0 0 2 16,0 0-2-16,0 0-2 0,0 0 1 0,0 0 4 15,0 0-14-15,0 0-8 0,0 0 4 0,0 0-6 16,0 0 3-16,0 0-8 0,0 0 2 15,0 0-11-15,0 0 5 0,0 0-3 0,0 0 4 16,0 0-6-16,0 0 4 0,0 0-3 0,0 0 6 16,0 14-13-16,0-14 12 0,0 16 1 0,0-6 0 15,0 5-5-15,-2 2-2 0,2 2 2 0,0 7-17 16,0 1 25-16,0 10-16 0,0 1 19 0,0 3-1 16,0 5-3-16,2 4-2 0,-2 2 2 0,1 13-2 15,0 0 0-15,-1 1-5 0,1 1 0 0,1 1-3 16,-2-2 22-16,2 1-14 0,-2-4 12 0,3 2-16 15,-2-2 14-15,2-12-4 0,-1-2-1 16,2-3-9-16,-2 1 7 0,1-5-1 0,2-1 0 16,-2-5-18-16,1-4 10 0,-2-5-7 0,1-2 10 15,-1-3-12-15,2-6 1 0,-3-4-33 0,2 2 0 16,-3-14-62-16,4 13-21 0,-4-13-78 16,0 0-203-16,0 0 190 0</inkml:trace>
  <inkml:trace contextRef="#ctx0" brushRef="#br0" timeOffset="110916.98">12428 4351 245 0,'0'0'231'15,"0"0"-86"-15,5-14-6 0,-5 14-27 0,2-9-25 16,-2 9-28-16,5-10-3 0,-5 10-17 0,8-9-12 16,-8 9-2-16,8-9 3 0,-8 9-14 0,11-10 4 15,-11 10-13-15,12-8 9 0,-12 8-10 16,18-7 5-16,-18 7-9 0,20-7 8 0,-20 7-9 15,28-7 7-15,-10 4-8 0,5 0 4 0,3-2-4 16,1 1 10-16,9 0-11 0,3 0 10 0,3-3-9 16,4 1 9-16,14-3-6 0,1-2 1 15,5-1-6-15,1 1 6 0,4-3-9 0,0 0-4 16,5 1 12-16,3-3 6 0,1 0-9 0,2-2 4 16,1 2-5-16,0-2 5 0,-2-1-7 0,1 2 4 15,-3-1-3-15,-4 2-2 0,0-1 1 0,-3 0-1 16,-3 2 2-16,1-2 8 0,-6 1-3 15,-2 0 0-15,-2 2 1 0,-7-1 17 0,1 1-19 0,-12 5 8 16,-2-2-8-16,-2 2 7 0,-2 1-5 0,-3-1 9 16,0 1 5-16,-8 1 2 0,0 5-5 15,-2-5-2-15,0 2-2 0,-6 4 4 0,1-1-5 16,-18 2 2-16,29-2-5 0,-29 2 1 16,29 0-1-16,-29 0-3 0,31 2 1 0,-14 0-3 15,-1 2 1-15,1-2-2 0,0 2 3 0,-2 0-2 16,4 0 1-16,-2 0 1 0,-2-1 4 0,3 2-6 15,-4 0 0-15,1 1 1 0,1 0 4 0,-2 1 1 16,0 0-16-16,-4 0 35 0,3 1 5 0,-3 5 2 16,-1-4 9-16,-1 5 1 0,-3 0-3 0,-1 2-3 15,-2 7-4-15,-1 1-4 0,1 1-4 0,-4 4-25 16,0 8 18-16,1 1-12 0,-1 0 19 0,-3 3-7 16,4-1-19-16,-2 2 12 0,1 0-2 15,2 0 2-15,-2 0-11 0,4 0 8 0,-2 0-9 0,2 0 22 16,1 2 12-16,1-1-25 0,0 2 25 15,1-1-1-15,0 0-4 0,1 1 0 0,-1-2-3 16,-1 1-9-16,1-1 2 0,-1 1 3 0,1-1-4 16,0-2 0-16,0-2-4 0,-2 2 3 15,1-3-8-15,-3 2 3 0,4-4 4 0,-4 3-2 16,2-4-3-16,-2 2-2 0,1-3 0 0,-1-4 0 16,0 1-6-16,-1-2 8 0,1 2-10 0,2-4 8 15,-2 2-12-15,2-3 14 0,-1-1-18 0,1-1 18 16,1-3 2-16,-2 2 4 0,1-7-15 15,1 1 5-15,-3 0-9 0,4-2 13 0,-3 2-12 0,1-5 9 16,0 0-8-16,-1-1 7 0,-2 0-9 0,3 1 12 16,-2-2-16-16,-1-10 20 0,3 16-14 15,-3-16 16-15,2 17-18 0,-2-17 12 0,0 12-16 16,0-12 9-16,0 13-3 0,0-13 9 0,0 11-5 16,0-11 3-16,0 0-1 0,0 14 0 0,0-14-21 15,0 0 23-15,0 11-8 0,0-11 21 0,0 0-27 16,0 0 12-16,0 12-11 0,0-12 20 0,0 0-12 15,0 0 21-15,0 0-16 0,0 0 20 0,-1 10-24 16,1-10 19-16,0 0-35 16,0 0 32-16,0 0-27 0,0 0 27 0,0 0-28 0,0 0 12 15,-24 0-23-15,24 0-7 0,-21-1-19 0,21 1-26 16,-37 3-20-16,9 2-64 0,-9 0-26 16,-4 3-98-16,-6 1-177 0,-14 4 119 0</inkml:trace>
  <inkml:trace contextRef="#ctx0" brushRef="#br0" timeOffset="117648.98">20572 6853 197 0,'10'-14'590'16,"-4"1"-154"-16,-1 2-129 0,1 3-43 0,-6 8-84 15,7-15-12-15,-7 15-60 0,6-11 2 0,-6 11-49 16,3-9 30-16,-3 9-53 0,0 0 21 0,0 0-38 16,0 0 20-16,0 0-39 0,-22 5 31 0,11 4-41 15,-6 1 34-15,0 4-6 0,-4 3-2 0,1 1-2 16,-1-2-4-16,0 4-2 0,6-6-4 16,-2 2 1-16,3 0 35 0,0-1-47 0,0 1 49 15,3 0-54-15,2 1 38 0,1-5-43 16,0 2 37-16,2 0-39 0,2-3 3 0,4 0 4 15,-2 3-6-15,4-3 2 0,-1 2 10 0,5-1 4 16,1 2 0-16,2 1 0 0,1 0-2 0,4-2 2 16,1 1 0-16,2-2-11 0,0 1 3 0,2-3-35 15,0 1-76-15,1 0-74 0,1-4-138 0,-2 1-289 16,-3-4-151-16</inkml:trace>
  <inkml:trace contextRef="#ctx0" brushRef="#br0" timeOffset="118617.98">20711 6745 74 0,'0'0'355'0,"0"0"-77"0,0 0-42 15,-2-9-42-15,2 9-16 0,0 0-18 0,0 0-18 16,0 0-20-16,-2-11-25 0,2 11 3 0,0 0-13 15,0 0 20-15,0 0-41 0,0 0 11 0,0 0-36 16,-8-8 17-16,8 8-34 0,0 0 16 0,-18 7-18 16,5-2 32-16,-2 6-34 0,-3-1 30 0,-5 6-47 15,0 3 38-15,-1 0-6 0,0 3-1 0,-1 1-2 16,1 3-21-16,2 0 69 0,2 0-62 16,-1 3 50-16,4-3-59 0,1 1 41 0,5-1-52 15,1-2 2-15,3-4 1 0,5 1 21 16,2-1 29-16,3 2 26 0,5-3 3 0,5-1 10 15,5 2 8-15,5-4-6 0,4-4-9 0,3-3-2 16,2 0-3-16,4-4-5 0,0 1-7 16,3-4 1-16,-7-2-9 0,5 0-5 0,-5-1-6 0,0 0-3 15,-2-2-7-15,-4 0-4 0,1 3 0 0,-5-2 6 16,-4-1 7-16,-18 3 4 0,27-3-2 16,-27 3 4-16,20-2 4 0,-20 2-7 0,16-2 8 15,-16 2-26-15,0 0 8 0,16-2-18 0,-16 2-5 16,0 0-42-16,0 0-25 0,0 0-38 0,0 0-57 15,0 0-46-15,0 0-34 0,-18 4-25 0,18-4-51 16,0 0-35-16,-19 3-73 0,19-3-392 16,0 0-349-16</inkml:trace>
  <inkml:trace contextRef="#ctx0" brushRef="#br0" timeOffset="118836.98">21334 6979 684 0,'12'-12'487'16,"-12"12"-109"-16,12-11-119 0,-5 5-45 0,2-2-40 15,1 1-40-15,4-1-58 0,2 1 23 0,1-2-53 16,5 1 24-16,-1 0-49 0,3 3 29 0,1-2-47 16,0 2 36-16,1 2-48 0,0 1 40 0,-2-1-41 15,-1 3 16-15,-2 0-51 0,-3 1-27 0,-2 3-64 16,-3-1-59-16,-3 1-23 0,-10-4-47 0,12 10-265 15,-12-10-15-15</inkml:trace>
  <inkml:trace contextRef="#ctx0" brushRef="#br0" timeOffset="119012.98">21544 7042 358 0,'-17'9'483'0,"6"-1"-128"16,-3-1-61-16,5-1-75 0,9-6-34 16,-17 10-35-16,17-10 3 0,-13 8-34 0,13-8 26 15,0 0-6-15,-11 8-1 0,11-8-1 0,0 0-14 16,0 0-22-16,0 0-18 0,0 0 25 0,26 0-65 15,-5-5 32-15,5 0-63 0,6-1 48 0,1-2-81 16,1-1 7-16,2 1-103 0,1-4-29 0,-1 0-64 16,1 0-54-16,-1-1-86 0,1-3-345 0,-2-1-222 15</inkml:trace>
  <inkml:trace contextRef="#ctx0" brushRef="#br0" timeOffset="119445.98">22256 6728 244 0,'0'0'535'0,"-3"-12"-184"15,3 12-41-15,-7-14-113 0,7 14 3 0,-9-16-59 16,5 7 24-16,4 9-55 0,-7-15 29 0,7 15-50 16,-5-16 25-16,5 16-61 0,-4-19 21 0,4 19-45 15,5-18 17-15,-1 9-33 0,5-3 23 0,1 2-33 16,-1 0 29-16,5 2-43 0,-1 0 42 16,1 2-45-16,0 1 42 0,0 0-41 0,-14 5 35 15,25-2-45-15,-25 2 43 0,20 0-37 0,-20 0 37 16,15 8-33-16,-15-8 41 0,12 14-41 0,-12-14 32 15,2 19-25-15,-7-4 28 0,-4 2-27 16,0 0 31-16,-5 0-33 0,0 0 35 0,-4 2-40 0,-1 1 35 16,5-6-37-16,-1 3 35 0,2 0-44 15,0-3 45-15,2 1-37 0,1-5 35 0,2 1-36 16,3-2 34-16,1 2-2 0,4-11-9 0,-1 17 6 16,1-17-9-16,5 17 7 0,2-7-1 0,5-1 1 15,1 4-1-15,3-2 3 0,2-1 2 16,1 0 8-16,2 2 4 0,1-2-15 0,-1-2 22 15,0 0-1-15,-1 3 1 0,-1-2-5 0,-1-1-11 16,0 1 50-16,-1 1-59 0,-6-1 44 0,1 0-61 16,-1 1 53-16,-4-2-52 0,-2 1 2 0,-3 1 2 15,-2 2 2-15,-2-2-4 0,-3 6 5 16,-6 0 0-16,-1 0-6 0,-8 3-16 0,-1 0-17 16,-5-1-38-16,-1 1-42 0,-3-1-33 0,-2-1-53 15,-2 0-70-15,-1-2-43 0,-5-2-351 0,-1 2-196 16</inkml:trace>
  <inkml:trace contextRef="#ctx0" brushRef="#br0" timeOffset="119866.98">20458 7744 124 0,'-26'2'585'0,"7"1"-219"0,2-3-51 0,17 0-64 15,-30 3-43-15,30-3-22 0,-25 0-24 0,25 0-6 16,-19 1-23-16,19-1-16 0,0 0-24 0,-18 3-10 16,18-3 5-16,0 0 7 0,0 0-7 0,0 0 37 15,22 0-59-15,-3-3 7 0,11 2 4 0,10-2 8 16,5-1-5-16,9 1 4 0,14-2 0 0,3 0-11 15,6 2-7-15,1-2-6 0,6-1-5 16,3 2-9-16,4-4-2 0,3 2-6 16,2-2-4-16,4 1 0 0,-5-1-9 0,0 1 30 15,-4-1-20-15,-3 3-6 0,-5-3-4 0,-6 2 0 16,-7-2-2-16,-4 1-4 0,-16 4-5 0,-2-4 1 16,-7 4-8-16,-7-1 3 0,-6 1-5 0,-5 1 1 15,-4-1-1-15,-19 3-5 0,27-4-16 0,-27 4-32 16,0 0-31-16,17 0-47 0,-17 0-35 0,0 0-26 15,0 0-39-15,-28 3 44 0,9-2-10 0,-6 3-18 16,-8 0-27-16,-7 1-21 0,2 0-45 0,-8-1-354 16,3 2-187-16</inkml:trace>
  <inkml:trace contextRef="#ctx0" brushRef="#br0" timeOffset="120211.98">20597 7882 181 0,'-32'1'537'0,"6"3"-180"16,1 0-66-16,1 0-68 0,1 0-45 0,6-4-17 16,17 0-27-16,-26 6 45 0,26-6-78 0,-19 2 48 15,19-2-64-15,0 0 31 0,0 0-50 0,0 0 26 16,0 0-38-16,0 0 54 16,30-4-62-16,4 0 47 0,11-3-45 0,15-2 49 0,6 1-48 15,6-2 48-15,6 2-51 0,1-1 45 16,9-3-67-16,4 3 6 0,5-1 3 0,2 0 1 15,-1 2-1-15,2-4-1 0,-3 0-5 0,-5 2 0 16,-3-2-4-16,-7 1-6 0,-4 1-7 0,-10 0 4 16,-3 0-3-16,-17 4-2 0,-4 0-2 0,-7-2 4 15,-1 2 2-15,-12 3 0 0,-1 0 0 0,-5 1-6 16,-18 2 6-16,24-4 1 0,-24 4 12 0,19-3-14 16,-19 3-5-16,14-4-5 0,-14 4-17 0,0 0-23 15,0 0-44-15,0 0-35 0,0 0-45 16,-3-9-14-16,3 9-44 0,-16-1-50 0,16 1-99 15,-19-7-404-15,19 7-300 0</inkml:trace>
  <inkml:trace contextRef="#ctx0" brushRef="#br0" timeOffset="121560.98">20198 4028 382 0,'0'0'364'0,"0"0"-89"16,0-12-44-16,0 12-37 0,-4-12-51 0,4 12-18 15,-3-9-16-15,3 9-24 0,-7-11-4 0,7 11-18 16,-10-8 4-16,10 8-19 0,-13-6 5 0,13 6-21 15,-18-3 14-15,18 3-25 0,-19 0 14 0,19 0-23 16,-24 5 22-16,7 0-25 0,1 5 20 0,-3-1-26 16,0 4 17-16,-2 2-12 0,-1 3 24 0,2-1-32 15,-1 7 41-15,0-4-44 0,1 6 40 0,1-2-33 16,0 3 27-16,2 0-33 0,-2 1 30 16,4 0-40-16,-2 2 28 0,2 1-20 0,0-1 30 0,2 0-32 15,-1-1 34-15,2 3 0 0,1-2 1 16,1 2 7-16,1-1 47 0,-1 1-48 0,3 0 1 15,1-1 7-15,2 2 9 0,0-6-4 16,3 1-7-16,-1 1 3 0,2-1-5 0,2 3 8 16,0 2-6-16,3-1-9 0,-1-2-2 0,5 1 6 15,-1-3 4-15,-1 0-2 0,4-2-19 0,1-1 7 16,0-4-3-16,3 1-4 0,-2-3 10 0,2-2-3 16,-1-2 9-16,4-1-2 0,0-1 1 0,1 0 5 15,-1-3-2-15,4-2-1 0,0-1 2 0,2 0-6 16,-1-4-2-16,1-1-10 0,2 1-2 15,1-2 1-15,-2-1-6 0,3 0-1 0,-2-1-2 0,0-2-2 16,2 0-1-16,-3-3-1 0,3 1 0 16,4-2-2-16,-1-1 0 0,1-1-1 0,-3 1 0 15,-1-3 1-15,-1 0 3 0,1 0 4 0,-2-3 5 16,-1-2 0-16,-2 0-4 0,3 0 0 0,-2-3 0 16,-1 0 0-16,1 0-5 0,-3-3 1 15,-1 0 2-15,1 1-2 0,-2-1-3 0,-1-2 1 16,-1 2 0-16,-2 0 6 0,-4 3 17 0,1-1-29 15,-2 0 91-15,-2 1-28 0,-2 0-27 0,0-1 24 16,-3 3-23-16,-2-1 17 0,-1 1-23 0,-2-3-8 16,0-1-6-16,-4-1-11 0,0-2-7 0,-1 4-4 15,0-4-7-15,-5-3-2 0,3-2-11 0,0 0-1 16,-1 0-5-16,0 1-1 0,1 1-5 16,0-3 2-16,-4 2 1 0,4-1-4 0,-2 2 6 15,0 0-3-15,1 6 2 0,-1-3-5 0,-2-1 9 16,-1 3-8-16,-3-2 11 0,-1 2-4 0,2 2 1 15,-3 2-4-15,-1-1 3 0,-3 1 1 0,4 6-2 16,-4-3 1-16,5 1 0 0,-2 5 2 16,1-2 1-16,-2 2-2 0,2 1 4 0,0-1-1 0,0 2 3 15,2 5 0-15,1-4-7 0,-2 5 2 16,18 1-16-16,-31 0-60 0,14 1-34 16,-2 2-30-16,0 2-67 0,0 2-85 0,-3 0-73 15,3 3-269-15,0-5-190 0</inkml:trace>
  <inkml:trace contextRef="#ctx0" brushRef="#br0" timeOffset="122796.98">20654 7783 386 0,'0'0'263'0,"0"0"-39"0,0 0-84 16,12 6-7-16,-12-6-36 0,15 1 5 0,-15-1-31 16,30 0 1-16,-5-3-25 0,3 1 8 0,7-1-24 15,3-1 7-15,5 0-18 0,4-2 9 0,1-1-18 16,12 2 14-16,4-2-15 0,5-2-30 0,3 1 30 16,-1-2 9-16,6 0-12 0,-2 1 10 0,2-1-16 15,-2 0 13-15,1 1-9 0,-5 1 12 0,-3-1-20 16,-3 2 16-16,-5-3-7 0,-9 5 17 15,-6-2-4-15,0 3 15 0,-6-2-4 0,2 2 2 16,-6-2 5-16,-9 4-15 0,0-2 3 16,-7 1-5-16,-1 3-6 0,-18 0-1 0,25-4-6 15,-25 4-1-15,20-3 6 0,-20 3-14 0,0 0-25 16,0 0-32-16,0 0-79 0,0 0-35 0,0 0-81 16,0 0-188-16,-24 5 149 0</inkml:trace>
  <inkml:trace contextRef="#ctx0" brushRef="#br0" timeOffset="123195.98">20659 7827 119 0,'-26'1'497'15,"-1"3"-163"-15,3-3-82 0,3 1-28 0,2-1-51 16,19-1-9-16,-28 0 5 0,28 0-47 0,-22 3 8 15,22-3-48-15,0 0 13 0,0 0-48 0,0 0 23 16,0 0-46-16,0 0-1 0,24-7-13 16,3 3 11-16,13 0-5 0,6 1-2 0,4-1 3 15,14-1-5-15,3 1-3 0,5-1 0 0,1 2-9 16,5-2 9-16,3 0-2 0,3 0-2 16,1 1 2-16,3-2-3 0,-2 4 0 0,-2-4 1 15,-3 0-2-15,-3 2-8 0,-5-1 7 0,-6 2 12 0,-3-2 3 16,-17 2-2-16,-1-1 1 0,-5 3 2 15,-11-2-1-15,-2 2 1 0,-3-2 2 0,-5 2-23 16,-4 0 15-16,-16 1 5 0,27-2 6 0,-27 2-5 16,19-1-1-16,-19 1 1 0,0 0-4 15,22-2 1-15,-22 2-1 0,0 0-7 0,0 0-11 16,18 0 12-16,-18 0 2 0,0 0-2 0,0 0-6 16,0 0-19-16,-4 7-23 0,4-7-46 0,-13 8-68 15,13-8-107-15,-17 7-89 0,17-7-250 0,-17 8-131 16</inkml:trace>
  <inkml:trace contextRef="#ctx0" brushRef="#br0" timeOffset="124398.98">20867 8683 684 0,'-6'-14'431'16,"6"14"-80"-16,-3-10-86 0,3 10-51 16,-3-10-38-16,3 10-37 0,0 0-36 0,-4-8-13 15,4 8-21-15,0 0-11 0,0 0-19 0,0 0-9 0,0 0-5 16,0 0 29-16,0 0-40 0,7 16 34 15,-2 0-45-15,0 1-3 0,1 4 3 0,-1 3 3 16,-2 1-4-16,1 0-28 0,-2 1 26 0,0 2-20 16,-1-1 31-16,-1-1-31 0,0 0 37 0,-1-2-41 15,-1-2 42-15,1-3-36 0,-2-2 36 0,2-1-33 16,0-4 34-16,-2 1-41 0,2-4 52 16,1-9-9-16,-4 15 78 0,4-15 13 0,-1 11 39 15,1-11-60-15,0 0-9 0,0 0-24 0,0 0 2 16,-10-8-25-16,7-4 5 0,2-5-21 15,2-7 9-15,0-6-7 0,5-6-5 0,1-3-7 16,2-2 44-16,1 4-47 0,6-3-5 0,-2 1-1 16,2 3 6-16,1 4 4 0,1 3 0 0,0 3 0 15,-2 2-4-15,2 3 2 0,-2 6 1 0,0 2-1 16,0 1-5-16,1 6 4 0,-1 0 1 0,0 4-2 16,-16 2-9-16,35 2 6 0,-15 5-1 15,1 1 6-15,-1 2-2 0,3 6 38 0,-2 2-43 16,-1 1 43-16,-2 3-50 0,-4 4 0 0,1-3 4 15,-3 3-5-15,-4-3 6 0,-2-1-1 0,-1 2-5 16,-4 0 12-16,0 0-41 0,-2-1-13 16,1 1-26-16,-4-4-28 0,2-2-27 0,-2-1-23 0,0 0-40 15,0-4-64-15,1-2-65 0,-1-3-429 16,4-8-278-16</inkml:trace>
  <inkml:trace contextRef="#ctx0" brushRef="#br0" timeOffset="124734.98">21882 8553 585 0,'0'0'559'0,"0"0"-125"0,0 0-110 0,0 0-62 15,0 0-45-15,0 0-37 0,11-5-40 0,-11 5-31 16,0 0-23-16,0 0-17 0,12-5-9 0,-12 5-10 16,18-7-11-16,-1 4-9 0,0 1-10 0,5-3-1 15,4 3-8-15,-2-1-8 0,2-1-36 0,-2 3-29 16,-3 0-37-16,0 1-55 0,-3 0-47 15,-18 0-79-15,28 2-36 0,-28-2-275 0,19 2-124 16</inkml:trace>
  <inkml:trace contextRef="#ctx0" brushRef="#br0" timeOffset="124899.98">22006 8686 358 0,'-17'12'432'0,"0"0"-118"0,2 2-65 0,-1-4-48 15,5-1-54-15,2 1-24 0,1-3-18 0,0 1-13 16,8-8-21-16,-10 10 31 0,10-10-7 0,-1 11 0 15,1-11-11-15,6 8-17 0,-6-8-12 16,21 4-26-16,-21-4 3 0,34-2-7 0,-7 0-7 16,8-3-26-16,-1-2-41 0,4-2-68 0,1 1-81 15,-2-4-51-15,0-4-349 0,2 0-131 0</inkml:trace>
  <inkml:trace contextRef="#ctx0" brushRef="#br0" timeOffset="125134.98">22783 8322 379 0,'0'0'543'0,"1"-10"-94"0,-1 10-144 15,0 0-21-15,2-11-87 0,-2 11 6 0,0 0-75 0,0 0-17 16,0-10-52-16,0 10 23 0,0 0-44 0,0 0 22 16,0 0-41-16,0 0 28 0,4 16-38 0,-2-5 23 15,2 4-27-15,-1 3 23 0,-1 5 3 0,3 1-6 16,-1 2-3-16,1 6 2 0,0 2 42 15,-2 0-59-15,-1 2 38 0,2 3-49 0,-4-2-6 16,0 3 8-16,0 1-28 0,0 0-38 0,-2 0-50 16,-1-1-92-16,-1-5-111 0,0 1-400 15,-2-2-247-15</inkml:trace>
  <inkml:trace contextRef="#ctx0" brushRef="#br0" timeOffset="126311.97">19876 6442 325 0,'0'0'382'0,"7"-13"-129"0,-7 13-56 0,0 0-29 16,-2-12-36-16,2 12-46 0,0 0-7 0,-19 0-17 15,9 4-3-15,-9 6-8 0,-2 1-7 0,-3 4-3 16,-3 4-6-16,-1 4-3 0,1 0-3 15,-1 4-7-15,-4 5 1 0,5-4 5 0,-2 8-2 16,7-6-1-16,2-2 2 0,3 2-5 0,3 1 4 16,4-2-4-16,2-4 15 0,6 1 3 0,2-2-1 15,4 1 0-15,6 6 0 0,3-5-1 0,4 1-7 16,0-2 8-16,7 1-6 0,2-2-4 16,1 1-35-16,-1-2 30 0,2 2-27 0,1-3 21 15,-5 2-26-15,2-2 18 0,-2 2-24 0,-4 1 34 16,-2 0-30-16,-3 0 31 0,-3 0-26 0,-6-2 44 15,-2 2-31-15,-1-4 34 0,-7 4-37 16,0 0 34-16,-5 3-41 0,-2-2 42 0,-5 3-47 16,2-5 47-16,-5 1-39 0,1 1 34 0,0-3-38 15,-1-1 32-15,4-3-5 0,1 0-19 0,2-4 7 16,0 1-3-16,3 0 3 0,2-4-6 16,2 1 5-16,1-4-2 0,3 1 39 0,1 3-50 0,2-4 45 15,4 2-59-15,1 2 9 0,6 0-4 0,0 0 9 16,5 0 0-16,-2-1-1 0,9 2 2 15,0 1 0-15,-1-2 2 0,2-1-9 0,0 2 8 16,-2 0-4-16,0 0 5 0,0-1-33 0,-8 3 40 16,2-3-34-16,-3 4 39 0,0 0-7 15,-3 2 24-15,-3 0-31 0,0 1 27 0,-4 2-22 16,-1 2 33-16,-2 0-16 0,-2 0 20 0,0 1-24 16,-4 0 19-16,0 1-24 0,-1 5 20 0,-5-1-1 15,1 1-9-15,0 1 5 0,-5-1-4 0,3 2-1 16,-3-1 40-16,2 0-50 0,1 3 43 15,-1-1-55-15,3 1 3 0,0 0 0 0,0-1-6 0,4 0 6 16,3-2 2-16,-1-3-2 0,3 0 3 16,3-3 3-16,1 3 4 0,-2-4-3 0,6 6 1 15,-1-1-6-15,0-7 3 0,1 0-2 0,2 0 5 16,-1-3-9-16,0 1-27 0,3-3-9 16,-1 0-28-16,0-1-22 0,0-2-31 0,4-1-35 15,0-3-94-15,-2-3-92 0,3-2-414 0,1-4-274 16</inkml:trace>
  <inkml:trace contextRef="#ctx0" brushRef="#br0" timeOffset="128288.99">5944 8831 167 0,'-11'16'119'0,"0"1"-26"0,2-4-18 16,2 1-27-16,-2-2 2 0,2 0-1 0,2-4 24 15,0 1 7-15,1 0-104 0,4-9 28 0,-5 16 124 16,5-16 51-16,-2 11 1 0,2-11 9 0,-3 10-34 15,3-10-19-15,0 0-5 0,-2 11-29 0,2-11-4 16,0 0-30-16,0 0-5 0,0 0-14 0,0 0 29 16,0 0-2-16,0 0-8 0,11-8-7 0,-5 1-11 15,3-3-5-15,7-3-6 0,-2-3-7 0,9-1-5 16,1-5-3-16,2 0-6 0,4-4-4 16,10-5 33-16,-2-1-44 0,2 0 35 0,1 1-44 15,-3-5 3-15,-1 2-11 0,-1 0 3 0,-3 0 11 16,-6-3-1-16,-4 7-33 0,-4 0 42 15,-5 1-32-15,-1-1 34 0,-7 9-31 0,-1-3 36 16,-2 7-30-16,-4 3 33 0,-2 3-34 0,-1 2 25 16,-6 0-23-16,10 9 32 0,-20-5-35 0,3 10 39 15,-2 4-38-15,-7 8 43 0,2 2-34 0,0 6 35 16,1 6-4-16,0 10 4 0,1 4 45 0,4 5-53 16,4 8-1-16,5 2-5 0,3 10 0 0,2 1-31 15,5 9 39-15,2 2 2 0,4 5 6 0,2 0 61 16,2 5-46-16,3 0-7 0,1 17 1 15,0-22 3-15,-1-3-6 0,2-2-8 0,-2-6-6 16,1-1-4-16,-2-5 42 0,-2-2-50 0,2-3 42 16,-5-5-59-16,-2 1 48 0,-2-13-58 0,1-1-14 15,-4-4-22-15,1 1-21 0,-5-3-28 0,2-5-30 16,-4 0-63-16,0-6-70 0,0-7-116 0,-3-4-295 16,0-6-206-16</inkml:trace>
  <inkml:trace contextRef="#ctx0" brushRef="#br0" timeOffset="128464.98">6035 9969 358 0,'-7'-20'664'15,"0"-3"-194"-15,2 4-134 0,-1-3-69 0,5 4-58 0,1-2-43 16,4-4-39-16,2 1-29 0,7-8-27 16,0 2-13-16,6 0-11 0,4 1 31 0,0-2-68 15,9-4 27-15,5 1-72 0,0-1 15 0,1 1-82 16,2 0-44-16,2 2-49 0,-1-1-24 0,0-1-46 15,1-1-16-15,-5 0-225 0,-1 1 25 0</inkml:trace>
  <inkml:trace contextRef="#ctx0" brushRef="#br0" timeOffset="128807.98">6771 9026 458 0,'6'-9'439'0,"-2"2"-61"0,-4 7-85 16,10-12-74-16,-10 12-36 16,7-8-38-16,-7 8-20 0,0 0-41 0,0 0-10 0,11 4-12 15,-6 5-13-15,1 7-8 0,1 4-11 0,2 9-7 16,-1 2-5-16,0 5-4 0,0 1-11 15,1 2 0-15,-1 1 39 0,-2 2-44 0,2-1 44 16,-3-2-43-16,0-2-3 0,-1-1 1 0,2-4 8 16,-3-4-7-16,-1-4 0 0,1-3 0 0,0-5 2 15,-1-2-2-15,-2-2 2 0,0-12-14 0,4 14 17 16,-4-14-1-16,0 0 0 0,0 0 1 0,13-5-3 16,-7-7 1-16,3-5 30 0,5-12-32 15,-1 0 34-15,2-6-42 0,2-2 2 0,3-7 5 0,2 1 9 16,1 2-21-16,-1 7 38 0,1 2 11 0,-3 5 0 15,3 1-12-15,-2 4-3 0,-1 5 3 16,-2 3-11-16,0 6-2 0,-3 4 4 0,-15 4-3 16,27 2-1-16,-12 5-2 0,-2 5-1 0,0 5-2 15,-2 0 0-15,-3 7 0 0,-3 1 46 16,-1 8-61-16,-1 4 48 0,-6-1-66 0,-1 0 6 16,-2 3-85-16,-3-3-34 0,-1 1-37 0,-2-5-78 15,-1-2 0-15,-2-5-346 0,2-1-135 0</inkml:trace>
  <inkml:trace contextRef="#ctx0" brushRef="#br0" timeOffset="129072.97">6721 8978 162 0,'-17'-14'528'0,"-2"3"-161"15,4 2-68-15,0 4-66 0,2-1-53 0,13 6-38 16,-22-1-25-16,22 1-19 0,-20 5-7 0,12 5-9 15,-1 7-12-15,2 4-9 0,4 4-7 0,-1 13-7 16,4 3-6-16,4 3-19 0,1 15 41 16,2 2-39-16,4 5 31 0,3 0-55 0,0 6 45 15,2-4-54-15,4-3 11 0,0-2-2 0,6-2 0 16,-1-8-1-16,6-5 2 0,-1-4-1 0,5-7-8 16,2-7-24-16,-5-12-20 0,4-2-24 15,1-7-31-15,1-5-16 0,2-8-73 0,-1-4-35 0,2-10-81 16,4-6-170-16,2-10 73 0</inkml:trace>
  <inkml:trace contextRef="#ctx0" brushRef="#br0" timeOffset="129311.99">7559 8957 154 0,'0'-15'773'0,"0"5"-302"0,0 10-77 0,0-20-140 16,0 20-1-16,0-13-100 0,0 13-31 0,0 0-41 15,3-13-15-15,-3 13-7 0,0 0-11 0,0 0-6 16,19 10-6-16,-9 2-6 0,4 6-4 0,3 5-3 15,2 6-3-15,-1 3-6 16,0 1-1-16,-3 6-4 0,3 10-5 0,-5-11 5 16,-2 7 44-16,-4 0-58 0,-5 1 50 0,-2-1-53 15,-1 4-1-15,-6-2 4 0,-4 8-1 0,-2-1-1 16,-1-4-22-16,-2-12-22 0,-1 1-29 0,2-7-54 16,-3-3-69-16,1-5-102 0,-2-6-374 0,2-5-206 15</inkml:trace>
  <inkml:trace contextRef="#ctx0" brushRef="#br0" timeOffset="129495.98">8152 8949 584 0,'0'0'622'0,"15"-8"-174"15,-15 8-116-15,18-9-66 0,-7 2-55 0,0 0-2 16,3 0-99-16,1-1 21 0,3-2-73 0,-1 2 22 15,2-1-96-15,3 2-7 0,-3-2-114 16,4 6-71-16,-4-3-103 0,-1 3-383 0,-4-1-222 16</inkml:trace>
  <inkml:trace contextRef="#ctx0" brushRef="#br0" timeOffset="129649.98">8344 9133 340 0,'-5'13'789'16,"-2"-2"-296"-16,4-3-75 0,3-8-138 0,-7 15-10 15,7-15-122-15,-4 12-29 0,4-12-28 0,0 0-20 16,0 14-6-16,0-14-13 0,0 0-8 0,11 8 37 16,-11-8-69-16,21-4-8 0,-2 0-106 0,3-6-106 15,5-4-101-15,1-1-481 0,-1-2-332 0</inkml:trace>
  <inkml:trace contextRef="#ctx0" brushRef="#br0" timeOffset="130480.98">10032 8315 178 0,'-1'-26'510'16,"-3"-1"-152"-16,0 1-74 0,-4 4-74 0,0 0-43 15,-3 2-27-15,1 4-21 0,-2 1-14 0,-2 1-10 16,-3 4-9-16,1 4 1 0,2 2-8 0,-4 0-5 16,18 4-9-16,-36 4-12 0,15 4-9 0,-5 4-7 15,2 5-14-15,1 7-2 0,-3 3 9 0,3 6-3 16,0 9 0-16,0 6-4 0,0 3-5 0,4 6 42 15,1 3-48-15,4 6 41 0,1 3-55 16,3 3 4-16,5 0 4 0,1 2 3 0,4-3 9 16,4 0 2-16,4-4 9 0,3-5 50 15,3-3-52-15,3-2 49 0,2-5-46 0,4-3 43 16,4-7-58-16,2-1 62 0,3-8-53 0,-4-7 42 16,4-4-48-16,3-6 48 0,2-5-53 0,4-2 49 15,1-8-46-15,4-4 47 0,9-8-13 0,-2-10-1 16,5-3 1-16,-2-6-49 0,0-8 53 0,-1-3-49 15,-2-4 46-15,-3-6-34 0,-3-7 49 0,-5-5-61 16,-5-3 36-16,-4-3-45 0,-3-4 48 0,-5-2-12 16,-7-2-48-16,-4 2 42 0,-6 2-45 15,-5 4-3-15,-4 5 2 0,-5 5-4 0,-4 6-6 0,-7 5-1 16,-5 6-2-16,-2 12-2 0,-12 0-6 16,2 9-5-16,-7 7 5 0,-4 4 3 0,-3 5-4 15,-2 6 1-15,-14 3 1 0,3 7 2 0,1 2-20 16,3 4-38-16,2 4-30 0,6-1-20 0,4 3-35 15,9-5-28-15,9 4-85 0,0-2-37 0,6 1-331 16,8-4-191-16</inkml:trace>
  <inkml:trace contextRef="#ctx0" brushRef="#br0" timeOffset="130820.98">11376 8078 669 0,'3'-11'504'16,"-3"11"-154"-16,0-16-53 0,0 16-102 16,-3-12 2-16,3 12-80 0,0-11-25 0,0 11-18 0,0 0-15 15,0 0-12-15,0 0-11 0,0 0-4 0,-6 13-13 16,3 3-2-16,1 9 5 0,-1 3-13 15,2 12 8-15,-1 5 0 0,1 5 6 0,0 13 2 0,-3 4 48 16,3 0-41-16,-2 5 60 0,1-2-57 16,-1-5 45-16,3 2-57 0,0-15-3 0,1-1-2 15,3-1-1-15,1-4 43 0,3-5-61 16,3-4 46-16,2-3-70 0,5-4 51 0,0-5-65 16,5-6 35-16,4-6-74 0,-3-8-2 0,7-5-62 15,5-5-47-15,2-8-60 0,12-10-66 0,-3-6 3 16,2-5-239-16,-2-6-57 0</inkml:trace>
  <inkml:trace contextRef="#ctx0" brushRef="#br0" timeOffset="131198.98">12120 8410 568 0,'1'-21'491'0,"2"0"-90"15,-5 4-102-15,1 3-35 0,0 2-39 0,0 1-24 0,-1 0-24 16,2 11-37-16,-5-17-22 0,5 17-23 16,-4-12-21-16,4 12-13 0,0 0-11 0,0 0-15 15,0 0-6-15,0 0-11 0,-12 9-3 0,9 4 1 16,-1 3-6-16,2 5-2 0,-2 3 46 0,1 0-63 15,1 2 23-15,0 0-14 0,0 2 48 0,0-2-51 16,1 1 50-16,0-2-10 0,1-3-52 0,0-2 45 16,0-2-49-16,0-5 51 0,0 0-51 15,1-1 48-15,-1-12-52 0,4 16 55 0,-4-16-48 16,5 11 49-16,-5-11-49 0,0 0 50 16,22-8-8-16,-7-4-48 0,-1-5 47 0,5-4-49 0,3-4 48 15,0-3-53-15,0 0 10 0,1 0 0 16,0 1 5-16,1 0 2 0,-4 4 1 0,2 3-5 15,-2 1 5-15,-3 4 6 0,0 2 0 0,-4 6-2 16,-1 2 4-16,-12 5 0 0,21-4 1 0,-21 4-1 16,20 8 3-16,-8 0-4 0,-2 4 3 0,-1 4 40 15,-1 1-47-15,-1 4 49 0,-2 0-59 0,-2 3 52 16,-2-1-50-16,-1 5 40 0,0-3-35 0,0 0-41 16,-1-1-74-16,1-6-3 0,-2 0-79 0,2-3-62 15,2-6-42-15,-2-9-403 0,1 16-242 0</inkml:trace>
  <inkml:trace contextRef="#ctx0" brushRef="#br0" timeOffset="131518.98">12696 7841 254 0,'0'-17'623'0,"0"4"-196"0,0 1-85 0,-1-1-68 15,1 13-53-15,-1-19-36 0,1 19-25 0,0-15-38 16,0 15-34-16,0-11-18 0,0 11-16 0,0 0-11 15,2-13-9-15,-2 13-7 0,0 0-5 0,0 0-6 16,24 7-6-16,-13 2 45 0,1 3-61 0,-1 5 52 16,-1 0-55-16,0 4 53 0,-4 3-55 0,1 1 47 15,-3 1-51-15,-2 7 3 0,1-3 3 0,-3-2 0 16,-3 1 6-16,1-2-5 0,-1 1 7 16,1-2 1-16,-1-2 11 0,0-2-13 0,2-2 3 15,-2-5 6-15,2-1-7 0,1-2 5 0,-1-3 1 16,1-9-2-16,1 16 1 0,-1-16-1 0,7 13 1 15,-7-13-2-15,0 0-3 0,29-1-21 16,-7-5-32-16,3-8-45 0,5 0-87 0,0-5-67 16,-4-2-178-16,5-1-170 0,-2-3-134 0</inkml:trace>
  <inkml:trace contextRef="#ctx0" brushRef="#br0" timeOffset="131795.98">13331 7483 667 0,'-4'-16'525'16,"2"-2"-101"-16,-1 6-73 0,1 1-78 0,0 0 7 15,2 11-73-15,-5-15-47 0,5 15-30 0,-1-14-29 16,1 14-23-16,0 0-13 0,0 0-11 0,0 0-2 16,0 0-4-16,1 14-4 0,2 3-9 0,1 6-6 15,1 3 0-15,1 8-3 0,3 2-5 16,1 7 51-16,1 10-45 0,1 1 59 15,0 7-46-15,-2 2 44 0,3 3-41 0,-3 1 45 16,-1 5-55-16,2-4 39 0,-3 2-49 0,2 2 24 0,0-4-1 16,-2 0-11-16,-4 3 19 0,-1-1-46 15,-6 0 10-15,-5 0-20 0,-4-2-79 0,-5-3 14 16,-7-1-85-16,-6-4 14 0,-4-4-90 0,-3-3-48 16,-5-3-112-16,-7-3-103 0,-1-8-270 0,-5-2-284 15</inkml:trace>
  <inkml:trace contextRef="#ctx0" brushRef="#br0" timeOffset="132800.98">4768 8569 506 0,'0'0'421'15,"-2"-17"-130"-15,2 17-53 0,0 0-81 0,0 0-22 16,-5 9-41-16,5 11-8 0,1 7-6 0,2 14-21 16,3 18 1-16,3 9-25 0,2 7 4 0,2 7-30 15,2 4 16-15,5 26-6 0,3 4 31 16,1 2-30-16,3 6-15 0,2-3 18 0,0 2-8 15,2-1 36-15,2-1 49 0,1 1-77 0,-2-3 28 16,0-1-44-16,0-4 27 0,-3-6-34 0,0-5 6 0,-6-23 36 16,0-3-50-16,-3-2-11 0,0-5-28 15,-1-5-25-15,-5-6-28 0,3-6-40 0,-7-15-10 16,-1-6-73-16,-1-10 9 0,-3-10-286 0,-5-12 38 16</inkml:trace>
  <inkml:trace contextRef="#ctx0" brushRef="#br0" timeOffset="134376.98">4646 9007 460 0,'-3'-25'343'0,"-1"3"-103"0,2 4-40 15,2 2-48-15,0 1-36 0,2-2-50 0,5 0-6 16,2 0-24-16,3 0 4 0,6-2-20 0,4 0 6 16,4-1-15-16,2 3 8 0,4-2-12 0,3-2 4 15,15 0 2-15,0-1-4 0,9 1 14 16,4-2-16-16,4 0 20 0,5-2-24 16,2 2 7-16,5-2 3 0,3-2-7 0,23-5 22 0,3-1 7 15,6-4 4-15,8-1-2 0,4-1-16 0,3-6 6 16,5 2 1-16,8-2-9 0,6-3 3 15,6-2-13-15,0 0 7 0,6 0 17 0,7-1 12 16,6-1-23-16,2-3 15 0,4 2-20 0,5-3 32 16,9-3-14-16,5-2 18 0,6-2-27 0,3-2 50 15,12 0-51-15,1 2 29 0,5 0-5 0,6-3 49 16,4 5-76-16,-1 3-2 0,2 0-1 16,3 1-40-16,-1 4 36 0,-3-1-37 0,-2 4 41 0,-1 1-39 15,-1 2 35-15,-6 1-31 0,-8 5 38 0,-2 3-38 16,-8 1 36-16,-8 4-41 0,-8 4 35 15,-7 3 8-15,-8 1-40 0,-11 2 34 0,-9 4-2 16,-8 4 0-16,-12 0-5 0,-11 4 5 0,-29 4-5 0,-3 2-1 16,-7 1-1-16,-5-1-1 0,-8 3 0 15,-6 2-2-15,-16 0-1 0,-5 2-1 16,-3-2-6-16,-6 5 5 0,-10-4 1 0,0 2-4 16,-4 2-2-16,-5-2 8 0,-2 2-33 0,-1-1 38 15,0 2-36-15,-5 1 41 0,0 1-39 0,2 0 40 16,-5 4-39-16,1 1 40 0,2 4-31 0,-5 4 31 15,0 3-38-15,3 8 29 0,-4 3-24 0,2 6 22 16,-3 4-30-16,1 5 50 0,0 12 9 0,1 3 7 16,0 4-6-16,0 2 1 0,4 4-28 15,0 0 30-15,1 0-27 0,4 1 20 0,2-1-21 16,0 0 27-16,2 2-7 0,4-1 51 0,1 0-91 16,1 3 84-16,-1-3-57 0,4 2-3 0,0-1-1 15,-2-2-2-15,2-2 0 0,0 1-2 0,-2-3 45 16,0-1-55-16,-2-2 57 0,2 1-52 0,-4-1 45 15,-1-1-57-15,-2-1 2 0,-1-3 9 0,-3 0 0 16,-1-2 2-16,-1-3 1 0,-3-1 1 0,-4-10 45 16,-1-4-58-16,0 2 52 0,-4-3-55 15,-4-1 44-15,0-1-3 0,-1 0-2 0,-4-5-7 16,-3 0-3-16,-3-1-51 0,-2 0 55 0,-1-2-54 16,-5-1 78-16,-5 6-45 0,1-8 50 0,-8 4-54 15,-2-1 47-15,-1-3-57 0,-7 0 48 16,0-2-51-16,-4-1 51 0,-5 1-61 0,-5-4 57 15,-1 2-53-15,-5-1 44 0,-4-2-50 0,-3 1 60 16,-3 0-57-16,-5 1 54 0,-2-4-55 0,-7 2 52 16,-23 4-55-16,0-2 54 0,-2 0-53 0,-3-4 52 15,1 4-6-15,-4-2-1 0,-4-1-3 0,-2 0-5 16,-4-1-17-16,-1 3 8 0,3-3 1 0,-5 3 19 16,-1 1-15-16,-1 0-4 0,-3 0-9 0,0 1-41 15,0 1 53-15,-3 3 4 0,1 1-51 16,-5-1 53-16,-4 3-54 0,1 1 58 0,-2 4-58 0,-1-2 57 15,-1 1-54-15,-2 2-6 0,-1-3 12 16,0 5 52-16,1-3-47 0,-1 2 51 16,-1-2-54-16,3 1 48 0,2-2-52 0,3 1 55 15,2-1 3-15,4-3-58 0,4 1 51 0,2-1-53 16,4-3 50-16,4 0-52 0,5-1 54 0,5-2-49 16,1 0 3-16,5-4 5 0,3 4 12 0,2-2 0 15,20-4 5-15,3 1-2 0,-2 0 2 0,3 2-2 16,-1 0 4-16,2 1 6 0,0-1-1 0,2-1 2 15,2 2-1-15,0-1 0 0,2-2 0 0,1 2 1 16,5-4 0-16,2 1 45 0,3-4-57 0,4 1 53 16,3 1-52-16,4-5 47 0,12-2-51 15,0 0 49-15,2 0-54 0,1-2 48 0,2 2-53 0,2-3 56 16,2 1-55-16,0 0 52 0,1-1-51 16,1 1 50-16,2 0-52 0,-1-1 51 0,2 1-50 15,0 0 41-15,4-3-46 0,-4 3 56 0,3-1-49 16,0 1 48-16,-1 0-48 0,5-2 48 0,-2-1-49 15,1 2 46-15,0-1-50 0,2-3 62 0,2 4-52 16,1-5 59-16,1 0-46 0,3 3 53 0,13-7-56 16,-23 5 53-16,23-5-56 0,-20 5 49 0,20-5-59 15,-17 5 49-15,17-5-45 0,-19 6 52 16,19-6-56-16,-16 2 49 0,16-2-53 16,-19 3 54-16,19-3-53 0,-15 2 52 0,15-2-50 0,-17 3 51 15,17-3-40-15,0 0 52 0,-23 0-50 16,23 0 51-16,0 0-53 0,-20 0 29 0,20 0-24 15,-17-2 45-15,17 2-50 0,0 0 46 0,-22-2-50 16,22 2 35-16,0 0-39 0,-19-1 43 0,19 1-45 16,0 0 48-16,-19 0-49 0,19 0 47 0,0 0-48 15,0 0 49-15,0 0-49 0,-19 0 48 0,19 0-55 16,0 0 49-16,0 0-44 0,0 0 54 0,0 0-47 16,-19-2 50-16,19 2-48 0,0 0 45 0,0 0-48 15,0 0 46-15,0 0-44 0,0 0 48 0,0 0-47 16,0 0 48-16,0 0-44 0,0 0 46 15,-18-1-42-15,18 1 47 0,0 0-43 0,0 0 36 0,0 0 1 16,0 0 9-16,0 0 1 0,0 0 2 16,0 0-3-16,0 0 12 0,0 0-3 0,0 0-7 15,0 0-6-15,0 0-5 0,-13-4 1 0,13 4-1 16,0 0-3-16,-9-9 4 0,9 9 7 0,-14-13 10 16,5 1-27-16,-3-5 22 0,-4-3-35 0,-4-6-3 15,-1-4-3-15,-5-12-5 0,0-5-9 16,-4-8-34-16,1-8-44 0,-1-5-29 0,1-7-48 15,-4-24-24-15,3-2-111 0,5-6-48 0,6-1-105 16,0-4-102-16,12 20-287 0,0-2-420 0</inkml:trace>
  <inkml:trace contextRef="#ctx0" brushRef="#br0" timeOffset="138736.98">20460 7797 60 0,'-19'2'285'0,"2"-2"-42"0,17 0-77 15,-30 1-2-15,30-1-34 0,-28-1 13 16,28 1-30-16,-23 0 7 0,23 0-33 0,-21-2 11 16,21 2-12-16,0 0-3 0,-20 0-4 0,20 0-3 15,0 0 5-15,0 0-14 0,-21-2-6 0,21 2-7 16,0 0-2-16,0 0-6 0,0 0 7 0,-17 0-22 16,17 0 12-16,0 0-4 0,0 0-4 0,0 0 0 15,0 0-4-15,0 0-6 0,0 0 29 0,0 0-41 16,0 0 37-16,0 0-48 0,0 0 53 0,0 0-49 15,0 0 44-15,0 0-44 0,0 0 42 0,26-2-42 16,-26 2 43-16,37 0-47 0,-9-3 0 16,3 3-8-16,7-3 11 0,3 2-6 15,5-2 8-15,0 2-2 0,4-3-4 0,1 1 1 16,0 1-1-16,2-3-1 0,0 3-5 0,-1-3-1 16,-3 1 6-16,1 0 2 0,0 0 0 0,-1 1-3 15,-5-1-1-15,1 1-3 0,-4-1-5 0,-4 1-13 16,-8 3-8-16,-2-4-15 0,-6 3-20 0,-21 1-18 15,28 0 24-15,-28 0-25 0,13 5-6 0,-13-5 9 16,0 0-8-16,-9 10 16 0,-3-3 0 0,-7 2 16 16,-9 2 9-16,-3 1 7 0,-1 0 12 15,-5-2 3-15,-4 2 7 0,-1 0 0 0,-2-3 16 16,-10 5-9-16,-4-2 13 0,3 1-6 16,-2-3 12-16,1 1-1 0,8-4 21 0,0 1-5 15,0 0 14-15,1 1 18 0,2-2 10 0,3 1 7 16,1-4 6-16,4 1-5 0,9 0 14 0,1-4-3 15,4 3 1-15,7-1-12 0,16-3 4 0,-27 4-19 16,27-4-8-16,-18 1-8 0,18-1-8 0,0 0-13 16,0 0 13-16,0 0-8 0,0 0 51 0,16-9-54 15,5 5 43-15,7-1-56 0,9-2 43 0,7 2-56 16,4-2 5-16,17-1-4 16,2 0 54-16,3-1-64 0,0 3 55 0,3-2-52 0,0-1 47 15,2 1-59-15,-2 1 65 0,3 2-60 0,-5-3 43 16,0 1-44-16,-5 1-3 0,2 2 10 15,-7-3 2-15,-12 5 2 0,-1-2 3 0,-2 1 4 16,0-1 1-16,-2 1-2 0,-2 1 4 0,-4-1-5 16,-9 1 6-16,0 0 0 0,-5 2-1 0,-5 0 0 15,-19 0-2-15,29-1 0 0,-29 1-4 0,23 0 45 16,-23 0-56-16,0 0 10 0,25-3 1 0,-25 3 1 16,0 0 0-16,19-1 2 0,-19 1-2 0,0 0 1 15,0 0-5-15,0 0 54 0,19 0-68 16,-19 0 56-16,0 0-57 0,0 0 44 0,0 0-69 15,0 0 21-15,15 5-78 0,-15-5-37 16,0 0-64-16,0 0-93 0,0 0-111 0,0 0-169 0,0 0-107 16</inkml:trace>
  <inkml:trace contextRef="#ctx0" brushRef="#br0" timeOffset="139903.98">21099 9503 409 0,'0'0'439'16,"-18"-2"-104"-16,18 2-65 0,-18-1-81 0,18 1-32 15,0 0-28-15,-23-1 6 0,23 1-22 0,0 0 27 16,-16-1-51-16,16 1 38 0,0 0-71 0,0 0 28 16,-18-2-59-16,18 2 29 0,0 0-37 15,0 0 22-15,0 0-34 0,0 0 27 16,0 0-53-16,16-3 50 0,2 2-42 0,9-2 38 16,10-1-39-16,6 0 38 0,6-3-41 0,15 0 44 15,4-2-43-15,2 2 37 0,2-1-40 0,4 1 46 16,-3 2-45-16,4-2 41 0,-2-1-40 0,3 2 42 15,-4 1-44-15,3-1 42 0,-3 1-45 0,1 0-4 16,-6-1 50-16,-1 3-47 0,-4-1 35 16,-12 1-62-16,-2 1-3 0,-2-1-51 0,-4 3-36 15,-5-3-28-15,-9 3-3 0,-2 0-63 0,-5-3-10 16,-5 3-258-16,-18 0 35 0</inkml:trace>
  <inkml:trace contextRef="#ctx0" brushRef="#br0" timeOffset="140348.99">21119 9597 194 0,'-21'4'423'0,"-1"0"-144"0,4-1-62 0,2-1-56 15,1 3-6-15,15-5-47 0,-23 4-11 0,23-4-20 16,-16 3-3-16,16-3 10 0,0 0-3 0,0 0 15 16,0 0 4-16,0 0-1 0,0 0-10 0,15 2-12 15,6-2-21-15,4-2 5 0,12-3 10 0,3 2-37 16,2-3-4-16,9 1 15 0,10 0-30 0,5 0-1 16,3 0-3-16,2-2-1 0,0 1-12 15,0-2 52-15,3 2-47 0,-1 1 43 0,0-2-46 16,-2 2 37-16,0 1-46 0,0-3 42 0,-4 2-45 15,-2 0 40-15,-4 0-54 0,-10 2 54 0,-6-2-49 16,1 2 49-16,-6-1-50 0,-4 1 31 0,-7 2-50 16,-5-2 25-16,-2 1-30 0,-5 0 30 15,-17 2-31-15,24-1 18 0,-24 1-14 0,16-2 9 16,-16 2-10-16,0 0-1 0,0 0-9 0,0 0 2 16,0 0-2-16,0 0-9 0,-27-3-13 0,8 6-16 15,-5-3-24-15,0 3-28 0,-6-2 6 0,-8 4-48 16,0-3-47-16,-1 4-170 0,-3-4 193 15</inkml:trace>
  <inkml:trace contextRef="#ctx0" brushRef="#br0" timeOffset="140684.98">21168 9760 429 0,'-11'5'328'16,"11"-5"-75"-16,-21 7-72 0,21-7-26 15,-13 4-42-15,13-4-17 0,0 0-20 0,0 0 14 16,0 0 1-16,0 0-2 0,12 4 24 0,4-7-11 16,9 0 0-16,2-2-14 0,11 1-9 0,3-3 2 15,6 0-27-15,12-1-8 0,2 0-13 0,4-1-6 16,-1 1-6-16,4 0-2 0,0 1-2 0,2 1 0 16,-2-2 11-16,2 1-5 0,0 0-13 0,-1 0 19 15,0 0-17-15,-1 2 1 0,-3-2 0 16,-3 0-3-16,-13 2-1 0,-3 2-3 0,-2-1 1 15,-5 0-1-15,-2 0-11 0,-10 1 5 16,-1 1 1-16,-6 0 3 0,-4 1-2 0,-16 1 1 16,25-4-2-16,-25 4-2 0,19-2 1 0,-19 2-18 15,0 0 4-15,0 0-12 0,0 0-13 0,0 0-13 16,0 0-26-16,0 0-35 0,0 0-32 0,-25 2-58 16,9-2-32-16,-5 0-328 0,0 2-76 0</inkml:trace>
  <inkml:trace contextRef="#ctx0" brushRef="#br0" timeOffset="152416.97">7967 12661 561 0,'-8'-22'478'0,"3"1"-83"15,0 4-136-15,1 0-19 0,0 7-85 16,-1 0 6-16,3 1-66 0,2 9 13 0,-6-14-55 16,6 14 22-16,-3-11-53 0,3 11 23 0,0 0-38 15,0 0 28-15,0 0-37 0,0 0 20 0,-4 20-23 16,5 4 37-16,-1 3-33 0,3 14 37 0,-1 4-28 15,-2 8 26-15,0 11-35 0,0 4 1 0,0-1-2 16,0 3 37-16,0-4-43 0,-1 1 32 0,1-1 3 16,1-2-40-16,-1-12 33 0,3-1-38 0,1-1 15 15,1-4-65-15,1-2 0 0,2-5-25 16,1-2-59-16,2-4-62 0,1-9-69 0,-2-9-290 16,5-3-100-16</inkml:trace>
  <inkml:trace contextRef="#ctx0" brushRef="#br0" timeOffset="152634.98">8537 12743 158 0,'6'-18'704'0,"-1"2"-236"0,-2 5-118 16,-1 0-92-16,-2 11-38 0,4-16-41 16,-4 16-26-16,4-15-40 0,-4 15-29 0,3-9-14 15,-3 9-16-15,0 0-9 0,0 0-11 0,0 0-4 16,1 21-6-16,-2 2-37 0,-1 4 33 0,1 13-36 15,0 2 26-15,-3 5-27 0,0-1 34 0,0 3-42 16,0-1 41-16,3 0-45 0,-3-2 4 0,3-4-53 16,1-1-26-16,1-4-65 0,2-4-78 0,-2-6-45 15,4-7-281-15,-2-4-100 0</inkml:trace>
  <inkml:trace contextRef="#ctx0" brushRef="#br0" timeOffset="153166.98">8491 13108 285 0,'-8'-13'695'0,"3"-1"-226"0,-1 1-108 0,-1 3-110 16,3 2-23-16,4 8-64 0,-10-16 0 0,10 16-73 16,-5-9 4-16,5 9-43 0,-4-11 22 15,4 11-51-15,0 0 19 0,3-10-32 0,-3 10 25 16,18-11-33-16,0 2 18 0,5 1-44 0,7-3 14 16,5-3-56-16,1 2 14 0,3-2-37 0,-1-2-4 15,1 0-28-15,0-1-35 0,-2 0-22 0,-1 1-19 16,-3-1 11-16,-2-2 16 0,-3 3 28 0,-2-2 29 15,-3 3 34-15,-8 3 44 0,2-1 103 0,-6 2 47 16,-2 3 26-16,-1 0 12 0,-2 0-6 0,-6 8-5 16,9-11-13-16,-9 11-22 0,7-8-17 15,-7 8-14-15,0 0-17 0,7-8-17 0,-7 8-10 16,0 0-3-16,0 0 1 0,0 12-22 16,0-2-20-16,-1 6 20 0,-2 1-20 0,2 7 28 15,-1 1-34-15,0 4 35 0,1 0-36 0,0 5 36 16,-2 1-31-16,2-5 31 0,1-3-34 0,-1 2 34 15,1-1-32-15,0-3 22 0,0-7-21 0,0 3 30 16,1-6-36-16,-1-2 45 0,0-3-45 0,1 1 39 16,-1-11-30-16,0 16 37 0,0-16-34 0,0 0 12 15,0 0-15-15,0 0 37 0,14-9-35 16,-9-5 21-16,4-7-21 0,3-8 33 0,-1-3-35 16,2-4 35-16,4-2-38 0,-3 2 36 0,3 2 1 15,2-3 0-15,-2 8 1 0,1 0-3 0,0 7-5 16,0 1-20-16,-5 4 9 0,1 5 6 15,-4 1-7-15,-10 11 3 0,22-6 0 0,-22 6 7 16,19 2-9-16,-5 5-1 0,-1 4-34 0,-1 4 38 16,0 3-34-16,-2 1 30 0,2 11-28 0,-3-2 36 15,-3 6-40-15,-1 1 44 0,0 1-34 0,-2 0 4 16,-2 3-63-16,-1-3-51 0,0 1-112 0,-4-10-146 16,4 1-193-16,-5-4-106 0</inkml:trace>
  <inkml:trace contextRef="#ctx0" brushRef="#br0" timeOffset="153571.98">9951 12523 215 0,'0'0'702'0,"-1"-15"-181"0,1 15-173 16,-4-11-48-16,4 11-89 0,0 0-18 0,-3-12-72 15,3 12-7-15,0 0-45 0,0 0 10 16,0 0-43-16,-4 8 25 0,4-8-11 0,0 25-11 16,0-10-7-16,1 11-4 0,0-2-5 0,1 4-5 15,0 7-7-15,-1-1-26 0,2 3 28 0,-1 1-20 16,-2-1 10-16,1 0-33 0,1-2-2 16,-1-6-64-16,-1 0 8 0,1-1-49 0,1-2-43 15,-2-2-66-15,0-6-6 0,-2-3-76 0,1-2-190 0,1-13 6 16</inkml:trace>
  <inkml:trace contextRef="#ctx0" brushRef="#br0" timeOffset="154089.98">9921 12942 53 0,'-4'-17'648'0,"0"3"-183"15,0 0-138-15,-1 1-50 0,1 4-81 0,2-2 3 16,2 11-40-16,-4-16 22 0,4 16-55 16,-5-15-8-16,5 15-29 0,-3-11-16 0,3 11-18 15,4-14-14-15,1 6-13 0,4-1-23 0,5-2-29 16,3-2-38-16,3 1-19 0,3-2-32 0,5-1-32 15,0 1-41-15,-2-1-5 0,3-2-27 0,1 2 32 16,-2-3 3-16,0 1 22 0,-4-1 17 16,2-1 58-16,-3 2 56 0,-4-2 71 0,-4 4 61 15,-1 2 36-15,-1 2 18 0,-4 0 16 0,-1 1-19 16,-2 2 34-16,0 0-41 0,-6 8 16 0,9-13-48 16,-9 13-9-16,8-10-46 0,-8 10 7 0,0 0-36 15,8-6 22-15,-8 6-39 0,0 0 28 0,9 10-40 16,-9-10 27-16,5 22-33 0,-4-7 33 0,3 4-11 15,-3 1-1-15,3 4-15 0,-3 2 16 16,2-1-5-16,-2 3-32 0,2-1 33 0,-2 0-31 16,4-1 31-16,-2-4-36 0,-1 2 36 15,-1-7-28-15,2 0 29 0,-2-4-37 0,1-1 39 0,-2-12-27 16,2 16 31-16,-2-16-27 0,4 10 24 16,-4-10-30-16,0 0 31 0,10-5-33 0,-4-4 28 15,2-4-27-15,1-6 26 0,5-5-3 0,-2-3 8 16,3 1-4-16,-1-3-4 0,1 5-25 0,0 2 28 15,-2 2-31-15,-1 3 31 0,2 4-30 0,-2 0 29 16,-3 3-32-16,0 4 33 0,1-1-29 0,-10 7 23 16,15-6-28-16,-15 6 37 0,0 0-30 0,26 4 31 15,-17 2-3-15,2 2-4 0,-2 2-2 0,0 1 5 16,2 5-7-16,-3 1-5 16,1 0-2-16,-2 4 12 0,0-1-35 0,-2 2 27 15,-1-2-51-15,-1 0 15 0,-1-2-60 0,1-3-15 0,-2-2-49 16,-1-13-66-16,0 16-67 0,0-16-332 15,0 0-156-15</inkml:trace>
  <inkml:trace contextRef="#ctx0" brushRef="#br0" timeOffset="154390.98">10714 12241 76 0,'0'-26'610'16,"-1"2"-181"-16,0 5-116 0,1 1-53 0,-2 3-78 15,2 1-1-15,0-1-68 0,0 3 13 0,2 1-55 16,0 0 5-16,2 3-5 0,1-2-51 15,2 3 32-15,0-1-42 0,-7 8 25 0,19-6-35 16,-19 6 27-16,25 2-32 0,-10 2 30 0,3 4-35 16,-2 5 24-16,1-1-23 0,2 9 30 15,-3-1-28-15,-2 4 30 0,-3 1-31 0,-1-2 34 16,-3 1-26-16,-2 0 55 0,-1 1-13 16,-3 1 48-16,-1-1-32 0,-1 1 25 0,-2-2-5 0,2-2-6 15,-2-1-9-15,1-3-15 0,-1-2-5 0,3-2-9 16,-1-2-6-16,-1-2-5 0,1 1-5 0,1-11-7 15,1 18 0-15,-1-18 2 0,7 16-3 0,-2-8-4 16,-5-8-6-16,19 9-24 0,-6-5-63 0,6-1-55 16,0-3-88-16,7-4-87 0,2-1-487 0,4-2-354 15</inkml:trace>
  <inkml:trace contextRef="#ctx0" brushRef="#br0" timeOffset="155165.98">11818 12116 479 0,'-2'-9'415'0,"2"9"-69"0,-4-15-83 0,4 15-43 16,-5-13-77-16,5 13 19 0,-7-13-38 0,7 13 2 15,-5-11-30-15,5 11 39 0,-5-8-27 0,5 8-17 16,0 0-20-16,-5-8-43 0,5 8 21 0,0 0-32 15,0 0 21-15,0 0-34 0,0 0 26 0,0 0-31 16,0 0 26-16,0 0-25 0,15 2 25 0,-2 3-24 16,6 0 29-16,4 2-31 0,0 1 27 0,9 1-31 15,4-1 26-15,2 0-29 0,-2-1 27 16,4 2-26-16,-1-2 25 0,1 2-33 16,-3-1 33-16,-2 1-29 0,-4-1 27 0,0 2-29 15,-9-3 28-15,-2 1-28 0,-2 3 26 0,-1-2-25 16,-4 4 30-16,-3-1-23 0,-4 0 32 0,-3 5-17 15,-3-2 34-15,-4 6-19 0,-5 4 18 0,-4 3-29 16,-6 2 18-16,-2 1-24 0,-8 6 16 0,-3 2-5 16,-2-1-1-16,-2 1-1 0,0 1-11 0,-1 0 0 15,3-2-21-15,-1 1 16 0,6-3-63 0,3-4-26 16,6-3-55-16,2 0-56 0,1 0-63 0,3-5-134 16,5-2-255-16,4-7-180 0</inkml:trace>
  <inkml:trace contextRef="#ctx0" brushRef="#br0" timeOffset="157528.98">13208 11682 87 0,'0'0'435'0,"4"-12"-111"0,-4 12-57 16,3-11-24-16,-3 11-45 0,1-11-27 0,-1 11 7 16,0 0-46-16,2-11 12 0,-2 11-48 0,0 0 5 15,1-10-38-15,-1 10 16 0,0 0-54 0,0 0 31 16,0 0-43-16,0 0 28 0,0 0-32 0,6 13 27 15,-3 2-22-15,-1 6 51 0,1 4-15 0,1 11 4 16,-2 3-16-16,2 7-28 0,-1 4 29 16,-1 13-35-16,2 0 30 0,-3 2-26 0,2-2 55 15,-1 0-19-15,-1-14 16 0,2 3-24 0,0-3 32 16,-1-5 5-16,1 3 0 0,1-5-4 16,0 0-10-16,-2-6-15 0,3 3 0 0,0-6-2 15,-1-6-18-15,0-3 9 0,0 0-19 0,-2-4 8 16,2-4-14-16,0-2 9 0,-3-3-14 0,2-1 9 15,-3-10-2-15,2 16 30 0,-2-16 0 0,3 13 8 16,-3-13-19-16,0 0-10 0,5 7-5 0,-5-7-23 16,0 0-48-16,4-7-56 0,-4 7-66 15,4-15-34-15,-2 5-97 0,2-3-76 0,-4 1-430 16,5-4-377-16</inkml:trace>
  <inkml:trace contextRef="#ctx0" brushRef="#br0" timeOffset="160296.98">12963 12908 386 0,'0'0'344'16,"0"0"-90"-16,0 0-53 0,0 0-40 0,0 0-29 16,-9 7-31-16,9-7 2 0,0 0-6 0,0 0-7 15,0 0-12-15,0 0-16 0,0 0-4 0,0 0-10 16,0 0-4-16,0 0-13 0,0 0 5 0,17-7 28 16,-17 7-31-16,27-8 22 0,-4 1-30 0,1 0 21 15,8-3-29-15,1 1 25 0,3 1-35 0,2-3 17 16,2 1-28-16,1 1 33 0,1-2-8 15,3 2-4-15,-2 1-27 0,3-2 26 16,-2 1-27-16,1 0 18 0,0-1 6 0,-1 2-3 16,-3-1-2-16,-2 1-2 0,1-1-1 0,-6 0-2 15,-2 1-2-15,-6 2-13 0,-6 0-9 0,-2 3-4 16,-4-2-25-16,-14 5-33 0,23-6-37 0,-23 6-65 16,10-6-31-16,-10 6-85 0,0 0-181 0,0 0 73 15</inkml:trace>
  <inkml:trace contextRef="#ctx0" brushRef="#br0" timeOffset="161335.98">15615 11954 390 0,'1'-14'642'0,"0"0"-167"0,2 4-116 16,-3 10-69-16,-3-18-57 0,3 18-42 16,-2-14-59-16,2 14-26 0,-3-11-20 0,3 11-18 15,0 0-8-15,0 0-10 0,0 0-8 0,-17 11-11 16,13 2-2-16,0 5-5 0,-2 4-25 16,3 3 19-16,-1 3-35 0,1 4 30 0,1 3-24 15,0-7 22-15,2 3-35 0,0-4 12 0,2 2-62 16,0-4 11-16,1 0-40 0,1-4-7 0,-2-2-28 15,2-2-24-15,-1-5-23 0,0-2 5 0,-3-10 12 16,4 12 31-16,-4-12 24 0,0 0 34 0,0 0 43 16,0 0 41-16,-1-20 35 0,-2-2 14 15,-3-2 13-15,2-9 12 0,-2-2 17 0,-1-1-10 16,2-1 30-16,1 2-2 0,-2 3 21 16,3 5-4-16,2 3-19 0,0 3-6 0,0 4-15 0,1 2-18 15,0 3-17-15,0 12-15 0,2-18-7 0,-2 18-10 16,10-12-7-16,-10 12-5 0,16-1 6 15,-16 1-2-15,25 9-6 0,-7 1-1 0,3 1-9 16,2 5 6-16,-1 1-24 0,2 0 25 0,-1 2-38 16,-2 0 37-16,2 0-53 0,-5-1 12 0,0-2-48 15,-2-3 7-15,-1-1-23 0,-5-2-2 16,3-2-10-16,-6-2 2 0,-7-6 3 0,15 6 2 16,-15-6 4-16,0 0 16 0,16-6 18 0,-9-2 16 15,-2-5 9-15,-1-3-1 0,-2-5 34 0,4-3 15 16,-4-4 28-16,0 1 22 0,2-7 11 15,-1 0 30-15,-1 7-23 0,2 2 40 0,0 0-36 16,-1 4 47-16,0 3-47 0,2 2 16 0,-3 5-48 16,-1-2 18-16,-1 13-45 0,4-12 21 0,-4 12-37 15,0 0 37-15,0 0-8 0,0 0-9 0,14 8-4 16,-9 3-2-16,-3 6 44 0,2 5-61 0,-3 2 2 16,2 3-5-16,-3 2 6 0,1 8-31 15,-1 0 31-15,2 1-35 0,-1-1-15 0,0-2-52 16,1 1-29-16,0-10-60 0,1 1-80 0,1-5-57 15,-2-5-251-15,4-2-103 0</inkml:trace>
  <inkml:trace contextRef="#ctx0" brushRef="#br0" timeOffset="161727.98">16182 11984 124 0,'1'-12'636'0,"2"0"-225"0,-3 12-59 15,1-18-127-15,-1 18-48 0,1-12-38 0,-1 12-27 16,0 0-22-16,0-12-25 0,0 12-2 0,0 0-13 15,0 0-11-15,4 9-9 0,-4-9-1 0,8 20-34 16,-4-11 30-16,1 5-44 0,1-1 38 0,-1 1-31 16,4-1 34-16,-2 0-37 0,-1-1 32 0,0 0-29 15,3-3 26-15,-5-1-34 0,-4-8 32 0,9 11-24 16,-9-11 33-16,9 5-28 0,-9-5 27 0,0 0-30 16,14-4 27-16,-14 4-36 0,9-13 35 0,-4 1-30 15,-1-2 28-15,2-1 0 0,-4-3-7 16,0-5-1-16,1 1 3 0,-3 1-2 15,1 4-11-15,-1-3 12 0,0 6-3 0,0 2 7 16,0 0 0-16,0 12-3 0,-1-15-4 0,1 15 0 16,0 0-4-16,-7-8 3 0,7 8 1 0,-10 10 38 15,4-2-44-15,-1 7-1 0,0 3 0 0,-1 4 1 16,2-2-32-16,-1 3 38 0,2 1-32 0,4 0 37 16,-2-1-30-16,3-2 32 0,1 2-30 0,2-2 30 15,4-2-32-15,0-1 12 0,0-6-30 0,4-2-3 16,-1-3-45-16,4-3-29 15,-14-4-36-15,26-2-37 0,-6-3-11 0,-1-4-44 0,0-5-226 16,2-4 96-16</inkml:trace>
  <inkml:trace contextRef="#ctx0" brushRef="#br0" timeOffset="162064.99">16525 11916 536 0,'7'-20'398'0,"-3"4"-44"16,-2 3-80-16,2 1-24 0,-4 12-44 0,4-15-44 16,-4 15-32-16,4-14-38 0,-4 14-10 0,0 0-12 15,5-8-22-15,-5 8-3 0,0 0-9 0,0 0-5 16,9 13-7-16,-5-4 40 0,0 2-66 0,1 1 11 15,0 2-5-15,1 5-1 0,3 0-27 16,-4-1 34-16,3 0-33 0,0 1 24 0,1-1-23 16,-3-1 14-16,2-5-56 0,-2 2-19 0,4-3-32 15,-6-3-27-15,4-1-27 0,-8-7-8 0,11 6-3 16,-11-6 15-16,16-5 21 0,-16 5 37 16,16-15 38-16,-7 4 50 0,0-5 46 0,0-3 8 15,-1-2 50-15,-2 0 17 0,-1-4 24 0,0 3 19 16,1 1-14-16,-4 3 34 0,3 4-5 0,-2 2 4 15,-1 0-21-15,-2 12-62 0,3-17-10 16,-3 17-18-16,1-12-8 0,-1 12-6 0,0 0-10 16,0 0-5-16,0 0-4 0,-5 15-2 0,1-2-4 15,-2 4-9-15,-2 3-13 0,3 2 12 16,-3 3-21-16,2-2 25 0,-3 6-55 0,3-5 9 0,2 1-50 16,0-3-55-16,1 0-56 0,-1-4-52 0,3-4-104 15,1-4-186-15,0-10-36 0</inkml:trace>
  <inkml:trace contextRef="#ctx0" brushRef="#br0" timeOffset="162650.98">16928 11839 531 0,'7'-13'466'0,"-4"4"-130"16,-3 9-86-16,8-15-62 0,-8 15-55 0,0 0-2 16,5-9-31-16,-5 9-28 0,0 0-2 0,0 0-17 15,2 14-14-15,-2-14 26 0,-3 22-40 0,3-8-6 16,-1 1-3-16,-2 3-11 0,3-3 7 0,0 0-28 15,1 0 29-15,1-3-26 0,-1 2 28 16,5-2-27-16,-5-3 24 0,-1-9-31 0,8 15 28 0,-8-15-19 16,11 8 25-16,-11-8-25 15,0 0 25-15,21-5-27 0,-12-1 28 0,3-3-10 16,-1-3-11-16,2-3 5 0,-2 0 8 0,0-1-5 16,-2-1 2-16,1 0-2 0,-4 4-19 0,-2-1 23 15,1 5-24-15,-5 9 30 0,4-14-27 0,-4 14 25 16,0 0-9-16,0 0 6 0,0 0 0 0,0 0-1 15,-12 4-6-15,6 6 9 0,-4 2 2 0,2 5-6 16,-1 0-2-16,0 0-23 0,2 2 26 0,-1-2-24 16,5-2 26-16,2-1-35 0,0-2 32 15,2 1-32-15,3-4 0 0,1-1-30 16,-5-8-21-16,19 9-22 0,-19-9-20 0,24 0-6 16,-7-5 4-16,4-2 21 0,0-2 19 0,-1-2 23 15,4-4 9-15,-1-1 56 0,0-1 0 0,-3 0 43 16,-2 0 22-16,-2 4 19 0,0-1 14 0,-3 1 2 15,-2 5 19-15,-2 0-2 0,-2 2-36 0,-7 6-43 16,11-12 14-16,-11 12-10 0,10-3-13 0,-10 3-7 16,0 0-6-16,0 0-4 0,17 7-5 0,-17-7-1 15,10 13-12-15,-6-4 9 0,0 3-2 16,-2 0-1-16,1 2-28 0,2 2 32 0,-3-4-31 16,1 0 33-16,-2 0-38 0,1-3 39 0,-2-9-34 15,4 17 44-15,-4-17-15 0,1 13 73 0,-1-13-7 16,1 8 63-16,-1-8-32 0,0 0-6 15,0 0-23-15,0 0-9 0,0 0-30 0,0 0 7 16,0-11-7-16,0 11-11 0,3-19-9 0,-1 8-13 16,2-3-28-16,0-1-27 0,1 2-44 0,3-3-18 15,-1 2-39-15,4-3-66 0,0 2-21 0,1 1-164 16,-1-2-241-16,3 3-172 0</inkml:trace>
  <inkml:trace contextRef="#ctx0" brushRef="#br0" timeOffset="163714.98">18652 11576 89 0,'0'0'403'16,"0"0"-110"-16,0-12-71 0,0 12-23 0,0 0-32 16,-2-13-27-16,2 13-28 0,-4-8-23 15,4 8-11-15,-7-10-15 0,7 10-5 0,-8-7-7 16,8 7-21-16,-10-6 16 0,10 6-8 16,-10-6-1-16,10 6-12 0,-11-4 5 0,11 4-11 15,-17-1 9-15,17 1-34 0,-23 3 41 0,10 2-15 16,-1 1 16-16,-4 3-16 0,-1 2 18 0,-1 1-26 15,-3 1 19-15,2 4-26 0,1-1 12 0,1 4-18 16,2-2 21-16,4-2-25 0,2 0 43 0,-1 2-49 16,5-2 22-16,1-2-4 0,5-1-7 15,1 1 8-15,1-3 1 0,5 0-3 0,1 1-3 16,2-2 2-16,5-3-2 0,2-2-1 0,1-1-4 16,4-3 7-16,-2-1 4 0,7-3-6 15,-1-3 1-15,-2 0-1 0,0-3-1 0,-2 2-1 16,0-4-18-16,-5 2 17 0,0-2-18 0,-3 1 32 15,-3 1-29-15,-1-1 67 0,-4 2-29 0,1 1 39 16,-6 7-38-16,8-13 50 0,-8 13-21 0,5-12 30 16,-5 12-35-16,6-9 11 0,-6 9-33 0,0 0 15 15,5-10-35-15,-5 10 23 0,0 0-33 0,0 0 29 16,0 0-27-16,0 0 22 0,14 10-6 16,-14-10-2-16,6 14-4 0,-1-5 0 0,0 6-3 15,2-3-5-15,-1 3-25 0,0 3 5 0,2 0-74 16,-3-1-27-16,2 3-59 0,-2-5-50 15,0-2-105-15,-4 1-296 0,4-1-162 0</inkml:trace>
  <inkml:trace contextRef="#ctx0" brushRef="#br0" timeOffset="164244.99">18989 11277 133 0,'3'-22'646'0,"1"0"-224"16,-2 3-95-16,2 3-87 0,-3 3-44 0,3 1-33 0,-2 2-29 15,-2 10-40-15,2-16-8 0,-2 16-25 0,0 0 1 16,0 0-12-16,0 0-7 0,13 13-6 16,-9 7-35-16,-1 7 20 0,0 9-28 0,0 6 34 15,-1 3-42-15,-2 6 42 0,-1 11-40 16,-2 4 35-16,2 0-7 0,-3 0 7 0,2 1-9 15,-1 0-9-15,2-2-26 0,-1-4 36 0,4-8-35 16,-1-3 35-16,2-4-36 0,-1-3 36 0,2-2-35 16,1-3 34-16,-1-5-40 0,2-8 30 0,-2-4-41 15,1-5 34-15,-2-1-28 0,-1-4 12 0,-2-11-45 16,8 7 16-16,-8-7-13 0,0 0 5 0,10-16 1 16,-7 2 11-16,1-9 4 0,-2-3 9 15,-2-11 2-15,2-4 1 0,-1-2 8 0,-1-6 8 16,0 3 5-16,0-2 8 0,0 4 3 15,0-2 26-15,1 5-2 0,2 4 13 0,-1-1-18 16,1 12 29-16,-1-1-30 0,1 5 20 0,3 0-30 16,-2 1 23-16,1 6-28 0,2 1 13 0,-1 2-20 15,4-1 29-15,-2 2-33 0,2 3 27 0,0 2-30 16,1 2 27-16,-11 4-23 0,21-3 10 0,-21 3-17 16,22 5 29-16,-8 1-30 0,-4 3 27 0,-1 0-25 15,0 4 24-15,-4-1-20 0,-1 0 9 0,-4 0-8 16,0 0 19-16,-4 2-5 15,-3 2-6-15,-5 1-20 0,1-1-29 0,-6-2-47 0,2-2-50 16,-2-2-15-16,-1-3-71 0,3-2-39 16,15-5-224-16,-27 0 56 0</inkml:trace>
  <inkml:trace contextRef="#ctx0" brushRef="#br0" timeOffset="165264.99">19274 11231 663 0,'9'-17'473'16,"0"3"-96"-16,-1 3-111 0,-3 2-36 15,0 2-59-15,-5 7-32 0,8-9-29 0,-8 9-28 16,0 0-10-16,0 0-15 0,15 7-11 0,-9 4-17 16,2 7 3-16,0 4-43 0,-2 10 40 0,3 3-38 15,-4 6 34-15,3 2-37 0,-2 3 25 0,1 12-24 16,-2 4 27-16,1-3 1 0,-2 3 48 16,-3 1-59-16,3-1-2 0,-4-9-2 0,1-2-33 15,1-2 30-15,0-1-22 0,-2-3 30 0,3-3-29 16,-2-5 35-16,2-7-37 0,-2-4 28 0,0-3-39 15,-1-6 31-15,2-5-41 0,-2-12 14 0,1 15-43 16,-1-15-21-16,0 0-11 0,0 0-24 16,0-10 25-16,0-5 4 0,0-8 8 15,0-4 4-15,-1-13-19 0,1-2 29 0,0-3-9 0,0-3 42 16,1 0 18-16,0 2 32 0,3 0 33 0,-1 4 21 16,0 4 24-16,1 0-5 0,-1 6 5 15,-1 6 14-15,2 1-16 0,-1 4 12 0,-1 1-39 0,2 5 32 16,0 1-42-16,1 0 25 0,0 2-40 15,-1-1 23-15,2 6-37 0,1-1 24 0,-7 8-34 16,16-8 18-16,-16 8-28 0,18 0 34 16,-6 4-33-16,-1 3 26 0,4 4-28 0,-2 3 27 15,1-2-31-15,-5 5 19 0,2 0-17 0,-1-1 27 16,-4 3-31-16,-1-4 28 0,-4 2-5 0,1-3-19 16,-4 2-18-16,1-4-28 0,-3 1-33 15,2-1-11-15,-2-3-25 0,-2-1 1 0,6-8-25 0,-7 11 17 16,7-11-39-16,0 0 49 0,0 0-7 15,-11-7-6-15,11 7 7 0,-2-20 16 0,4 5 47 16,3-7-3-16,1 0 51 0,2 1 30 0,3-5 45 16,2-2 16-16,1 3 25 0,-4 7 12 15,2-1 13-15,1 2-4 0,-3 3-18 0,-1 1-31 16,1 2 1-16,-1 3-12 0,-1 3-12 0,-8 5-10 16,14-7-2-16,-14 7-1 0,0 0 2 0,23 7-3 15,-23-7-18-15,15 14 9 0,-6-2-6 0,0 0-8 16,-1 4 0-16,1 2-2 0,-3 1-1 0,4-1-5 15,-3 2 1-15,-1-3-1 0,0 1 1 0,1-3-5 16,-3 2 3-16,-2-5-2 0,1-1 2 0,-1 0-2 16,-2-11-1-16,3 15 3 0,-3-15 7 15,1 14-7-15,-1-14 6 0,0 0 2 0,0 0-8 16,0 0-2-16,0 0 0 0,0 0-1 16,4-10 6-16,-1-1-11 0,-1-4-5 0,6-4-3 15,-2-1-9-15,3-2-9 0,5-3-12 0,-2 0 5 16,0 1 3-16,1 6-6 0,1 2 4 0,-2 0-3 15,1 4-2-15,-3 0-6 0,1 3 7 0,-2 4-3 16,0-2 4-16,-9 7 6 0,15-8 6 0,-15 8 6 16,0 0 2-16,17-2 5 0,-17 2-3 0,0 0 9 15,15 5 2-15,-15-5 2 0,0 0 3 16,12 7 11-16,-12-7-3 0,5 7 11 0,-5-7 4 16,8 10 9-16,-8-10 9 0,3 10-10 15,-3-10 9-15,3 16 2 0,-3-16 2 0,1 20 5 16,-2-10-23-16,1 2 4 0,-1 3 1 0,-2-1-9 15,1 0-2-15,0 1-10 0,0-1 7 0,0 0-27 16,2-1 9-16,0 0 12 0,2-1 7 0,0-3-15 16,2 1 14-16,0 0-2 0,-4-10 4 0,12 12-2 15,-12-12-11-15,16 8 15 0,-16-8-6 0,22 0 3 16,-22 0-10-16,24-6 16 0,-10 0-5 16,-2-2 13-16,4-5-14 0,-3-2 4 0,0-1-9 15,-3-1 8-15,-1-3-13 0,0 2 17 0,-5-2-8 16,-3 3 15-16,-1 3-22 0,0-2 7 0,-5 3-20 15,-4-2 7-15,0 4 12 0,-5 0-18 16,1 3 0-16,-1 1-7 0,-1 2-15 0,15 5-33 16,-26-5-31-16,26 5-45 0,-19-4-42 0,19 4-31 15,0 0-275-15,-16 0 68 0</inkml:trace>
  <inkml:trace contextRef="#ctx0" brushRef="#br0" timeOffset="165447.98">20330 11410 327 0,'0'0'428'0,"15"-3"-136"0,-15 3-65 0,0 0-48 0,18-2-47 16,-18 2-13-16,0 0-11 0,0 0-9 0,15 2-25 16,-15-2 18-16,10 5-34 0,-10-5 7 0,12 10-27 15,-5-2 7-15,1-1-25 0,0 4 13 0,0-1-23 16,2 5 15-16,0-1-24 16,2 1 15-16,-1 0-18 0,-1 1 13 0,3 1-33 15,-1-2-35-15,-1-3-54 0,1 3-57 0,-1-6-60 16,-1-1-299-16,2 1-11 0</inkml:trace>
  <inkml:trace contextRef="#ctx0" brushRef="#br0" timeOffset="165641.99">20672 11461 589 0,'-6'-19'418'0,"-2"0"-110"0,1 4-56 0,-1 3-81 16,-2 1-13-16,-2 2-46 0,1 4 8 0,-1 1-42 15,12 4 9-15,-27 1-51 0,11 4 30 0,0 4-40 16,-2 2 19-16,4 3-35 0,-2 2 24 15,-1 4-34-15,2 5 25 0,3-2-41 0,2 0 36 16,1-1-59-16,3 0-36 0,2 2-47 0,1-1-90 16,3-5-52-16,0-1-267 0,4-2-19 0</inkml:trace>
  <inkml:trace contextRef="#ctx0" brushRef="#br0" timeOffset="165810.97">20741 11450 495 0,'9'-16'468'0,"0"4"-68"0,-2 2-135 0,-2 3-39 16,-5 7-76-16,6-12 12 0,-6 12-70 0,0 0 24 16,0 0-50-16,0 0 19 0,1 15-52 0,-3-4 15 15,-1 5-35-15,-3 5 25 0,1 0-36 0,0 3 31 16,-2 1-38-16,1 0 24 0,-1 0-49 0,2 0-21 16,0-1-70-16,1-2-63 0,0-2-50 15,0-4-368-15,2-3-136 0</inkml:trace>
  <inkml:trace contextRef="#ctx0" brushRef="#br0" timeOffset="165967.98">20865 11277 566 0,'4'-22'398'0,"-2"3"-118"0,0 5-42 16,-2 2-76-16,0 12-26 0,-4-17-37 16,4 17-15-16,-2-10-22 0,2 10-5 0,0 0-46 15,0 0-54-15,0 0-44 0,0 0-102 16,-16 6-81-16,16-6-177 0,-2 12 136 0</inkml:trace>
  <inkml:trace contextRef="#ctx0" brushRef="#br0" timeOffset="166515.97">21008 11381 595 0,'0'0'449'15,"0"0"-137"-15,12 4-55 0,-12-4-84 0,0 0-10 16,5 11-56-16,-5-11-8 0,1 11-45 15,-1-11 27-15,3 16-45 0,-3-16 20 0,1 20-35 16,-1-7 20-16,1-1-35 0,-1 3 25 0,2-4-35 16,-2 2 32-16,0-3-33 0,0-10 25 0,0 21-30 15,0-21 33-15,0 14-28 0,0-14 19 0,1 13-24 16,-1-13 30-16,0 0-40 0,0 0 37 0,0 0-29 16,0 0 25-16,0 0-23 0,10-7 4 0,-7-1 4 15,4-6 33-15,-3 0-34 16,4-3 38-16,0 1-29 0,-1-2 39 0,1 4-35 15,-2 0 37-15,-1 3-41 0,4 1 34 0,-2 2-46 0,-7 8 38 16,7-14-48-16,-7 14 45 0,7-10-41 16,-7 10 36-16,0 0-40 0,0 0 39 0,0 0-44 15,20 3 43-15,-20-3-45 0,8 12 53 0,-8-12-48 16,6 13 39-16,-6-13-40 0,4 16 31 0,-4-16-30 16,6 16 36-16,-6-16-36 0,3 13 39 0,-3-13-38 15,1 10 40-15,-1-10-34 0,0 0 32 0,3 12-39 16,-3-12 41-16,0 0-44 0,0 0 44 15,0 0-42-15,0 0 39 0,15-5-40 0,-8-2 40 16,0-1-40-16,2-3 31 0,0-1-33 0,1 1 53 16,1-2-55-16,-2 3 52 0,1 0-24 15,-3 2 40-15,1 1-35 0,0 0 28 0,-8 7-39 0,11-9 26 16,-11 9-31-16,12-6 28 0,-12 6-34 16,0 0 39-16,0 0-35 0,19 6 31 0,-19-6-35 15,8 9 34-15,-8-9-36 0,7 14 36 0,-7-14-46 16,5 18 50-16,0-8-42 0,-2 2 31 0,-1-3-55 15,2 0 15-15,0 1-50 0,3 0 10 0,-2-3-39 16,4-2-32-16,-9-5-46 0,20 9-36 16,-20-9-21-16,26 1-70 0,-9-4-164 0,3-1 88 15</inkml:trace>
  <inkml:trace contextRef="#ctx0" brushRef="#br0" timeOffset="166839.99">21686 11344 456 0,'12'-14'394'0,"-1"-1"-82"15,-4 4-26-15,1-1-86 0,-2 1-7 0,-3 2-64 0,-3 9 45 16,4-17-68-16,-4 17 40 0,-2-15-22 15,2 15-22-15,-5-9-23 0,5 9-49 0,-14-5 28 16,14 5-44-16,-16 0 32 0,16 0-48 16,-26 12 36-16,10-4-40 0,0 3 35 0,2 1-41 15,0 3 36-15,1 1-38 0,2-1 28 0,0 3-28 16,4-1 35-16,-1 0-38 0,2-3 36 0,3 1-36 16,1-4 34-16,2-1-35 0,0-10 30 0,2 19-35 15,-2-19 22-15,9 14-41 0,-9-14 37 0,17 7-39 16,-17-7 31-16,19 0-29 0,-19 0 27 15,26-7-16-15,-11 0 34 0,-2-1-28 0,3-1 34 16,-3-1-29-16,0-1 42 0,-2 2-27 0,0 1 55 0,-1-1-21 16,-4 2 54-16,2 2 0 0,-8 5 12 15,11-11-29-15,-11 11 6 0,7-8-38 16,-7 8 14-16,0 0-30 0,0 0 11 0,0 0-21 16,0 0 15-16,7 7-23 0,-7-7 20 0,-1 12-27 15,1-12 15-15,-3 19-56 0,2-9-7 0,1 2-66 16,-1-3 12-16,0 3-36 0,1-12-42 0,2 18-56 15,-2-18-67-15,4 11-306 0,-4-11-150 0</inkml:trace>
  <inkml:trace contextRef="#ctx0" brushRef="#br0" timeOffset="167078.98">22006 10989 606 0,'4'-21'508'0,"1"5"-127"0,0 4-47 16,-1-2-74-16,0 5-15 0,-1 1-50 0,-3 8-59 15,2-12-52-15,-2 12 9 0,0 0-18 0,0 0-12 16,0 0-14-16,12 2-11 0,-10 8-7 0,1 2-8 16,-1 5 42-16,2 0-59 0,-3 8 50 0,1 0-57 15,-2 0-3-15,-2 4-7 0,1 0-3 0,-3-2-27 16,2 0-63-16,-1 2 20 0,-2-3-49 16,1-2-35-16,-1-2-28 0,3-1-44 0,-2-6 0 15,1-5-23-15,3-10-247 0,-5 12 17 0</inkml:trace>
  <inkml:trace contextRef="#ctx0" brushRef="#br0" timeOffset="167544.98">22024 11272 492 0,'0'0'437'0,"0"-18"-46"0,0 18-66 16,0-16-56-16,0 16-15 0,-2-17-16 0,2 17-29 15,-2-14-43-15,2 14-15 0,-1-13-22 0,1 13-24 16,0-11-22-16,0 11-24 0,0 0-14 0,0-11-11 16,0 11-18-16,0 0-30 15,10-9-26-15,-10 9-79 0,13-8 31 0,-13 8-25 0,23-5-30 16,-23 5-16-16,28-7 6 0,-28 7-19 0,31-4 34 15,-16 1 11-15,-15 3 43 0,27-4 9 16,-27 4 28-16,26-6 10 0,-26 6 37 0,23-4 33 16,-23 4-4-16,19-7 17 0,-19 7 2 0,15-7 12 15,-15 7 5-15,14-6-18 0,-14 6 0 0,0 0-6 16,17-4-15-16,-17 4-4 0,0 0-3 0,0 0-2 16,18-1 2-16,-18 1-2 0,0 0-13 0,14 5 18 15,-14-5-10-15,7 10-22 0,-7-10 23 16,10 10-23-16,-10-10 30 0,8 13-31 0,-8-13 14 15,9 13-24-15,-9-13 37 0,9 12-24 0,-9-12 31 16,10 11-34-16,-10-11 25 0,12 8-23 0,-12-8 13 16,0 0-12-16,18 4 27 0,-18-4-31 15,0 0 24-15,18-6-24 0,-18 6 33 0,14-9-34 16,-8 1 17-16,1-1 8 0,-4 0 2 0,1-3-8 16,1-1 1-16,-5 1 2 0,1 1 14 0,-1 11 3 15,-1-18 2-15,1 18-8 0,-7-16 12 0,7 16 1 16,-12-9-4-16,12 9 6 0,-18-1-4 15,7 6-1-15,-3-1-6 0,-4 4-2 0,1 1-4 16,3 5-16-16,1 1 12 0,-2-1 4 0,2 4 4 16,2 0-39-16,2 0 41 0,1 1-38 0,1 1 40 15,3-3-38-15,4 0 35 0,0-3-38 0,2 2 26 16,3 0-71-16,3-3-15 0,0-3-99 0,1-2-179 16,3-1-326-16,1-4-207 0</inkml:trace>
  <inkml:trace contextRef="#ctx0" brushRef="#br0" timeOffset="168232.98">22736 11122 144 0,'0'0'585'0,"-1"-14"-204"15,1 14-84-15,-4-10-79 0,4 10-46 0,-7-8-55 16,7 8 9-16,0 0-19 0,-10-7-22 15,10 7-16-15,0 0-10 0,0 0-10 0,0 0-6 16,0 0-6-16,-5 10-14 0,5-10 12 0,8 14 6 16,-1-5-4-16,1 2-4 0,4 4-2 0,0-2-35 15,1 0 31-15,1 2-35 0,0 0 35 0,-1 1-40 16,1-4 44-16,0 5-46 0,0-3 45 0,-5 1-40 16,4-2 37-16,-5-2-37 0,-1 1 25 0,-3-2-23 15,-1-1 34-15,-2 1-37 0,-1-10 34 16,-5 19-36-16,-2-11 39 0,-3 3-47 15,-4-4 13-15,1 1-53 0,-6-4-41 0,0-1-77 16,-1-3-95-16,-3-4-362 0,0 0-166 0</inkml:trace>
  <inkml:trace contextRef="#ctx0" brushRef="#br0" timeOffset="168383.98">22686 11155 276 0,'0'0'683'0,"3"-13"-212"15,-3 13-136-15,0 0-69 0,0 0-59 0,0 0-37 16,0 0-38-16,0 0-28 0,-14 13-23 15,6-3-50-15,-3 5 24 0,0 2-42 0,2 0 23 16,-1 1-51-16,1 1 1 0,1 3-57 0,3-1-51 16,-2 3-85-16,2-2-80 0,1-1-335 15,1 1-154-15</inkml:trace>
  <inkml:trace contextRef="#ctx0" brushRef="#br0" timeOffset="168514.98">22672 11592 1170 0,'0'0'734'16,"9"9"-135"-16,-9-9-152 0,5 8-88 15,-5-8-49-15,0 0-35 0,0 0-39 0,9 9-43 16,-9-9-41-16,0 0-23 0,0 0-42 0,0 0-23 16,0 0-58-16,0 0-101 0,0 0-130 0,0 0-110 15,0 0-102-15,-1-11-620 0,1 11-809 0</inkml:trace>
  <inkml:trace contextRef="#ctx0" brushRef="#br0" timeOffset="170698.98">23823 11284 55 0,'8'-15'367'16,"-8"15"-134"-16,7-17-13 0,-2 8-65 16,1-3-5-16,0-2-21 0,1-2-7 0,-1-2-14 15,4 0-1-15,-3 0 25 0,-1 1 2 0,1 2 4 16,-4 1-4-16,4 1-13 0,-5 1 4 15,1 3-5-15,-3 9-14 0,2-19-12 0,-2 19 0 0,0-16-17 16,0 16-9-16,-5-14 9 0,5 14-10 16,-10-10-8-16,10 10-5 0,-15-5-13 0,15 5 44 15,-26 4-57-15,10 0 41 0,-4 3-62 0,0 5 51 16,-4 5-55-16,2 0-2 0,-1 2-1 0,1 3-6 16,2 3 6-16,2-2-2 0,3 3 1 15,2-1-20-15,4-3 22 0,3-1-5 0,3 0-12 16,3 0-49-16,6-2 17 0,2-1-54 0,5-2 17 15,5-3-3-15,4-4-24 0,9-1-28 0,6-5-6 16,0-5-7-16,4-3-15 0,4-3 5 0,-1-2 36 16,8-7 15-16,-4-1 23 0,-8 4 20 15,-3-3 21-15,-4 0 7 0,-1 1 45 0,-5-2 16 0,-3 2 20 16,-6 1 31-16,-2 2 4 0,-5-3 22 16,2 3 14-16,-7 1-10 0,1-1 35 0,-3 3-48 15,-1 0-12-15,-3 10-18 0,3-18 9 16,-3 18-15-16,-2-14 2 0,2 14-9 0,-4-12-9 15,4 12-7-15,-7-11-6 0,7 11-5 0,-8-6-11 16,8 6 6-16,0 0-8 0,-17-2 3 0,17 2 43 16,-17 7-55-16,9 1 1 0,-2-1-1 0,2 1 7 15,-1 3-14-15,1 1 8 0,1 0-3 0,2 1 5 16,0-1 0-16,2-3-1 0,1 4-36 0,2-13 41 16,1 18-36-16,-1-18 31 0,5 16-33 0,-5-16 46 15,9 12-44-15,-9-12 53 0,17 4-50 0,-17-4 42 16,15-2 0-16,-2-1-3 0,-3-2-10 15,0-2 8-15,3-1-1 0,-3-1 5 16,-1-2 9-16,3 3 6 0,-5-2 24 0,-2 3 74 16,3 2-43-16,-8 5 32 0,10-13-40 0,-10 13 27 15,8-8-81-15,-8 8 53 0,0 0-61 0,9-8 44 16,-9 8-56-16,0 0-7 0,0 0 9 0,7 8-1 16,-7-8-2-16,3 14-8 0,-3-14-36 0,4 19-34 15,-3-5-34-15,2-2-17 0,1 3-48 0,-2 0-61 16,2 0-59-16,-1-4-459 0,-1 2-278 15</inkml:trace>
  <inkml:trace contextRef="#ctx0" brushRef="#br0" timeOffset="171204.98">24618 11001 5 0,'4'-9'739'15,"-4"9"-262"-15,5-16-111 0,-5 16-87 0,3-10-61 16,-3 10-43-16,0 0-38 0,0 0-20 0,0 0-31 15,0 0-25-15,0 0-19 0,0 0 42 0,1 14-63 16,-1-2 43-16,-1-1-54 0,1 4 39 0,-2 2-51 16,1 0-1-16,1 2 2 0,0-1-9 0,-2-2 10 15,0 1-6-15,2-4 6 0,0 0 1 16,0-1 0-16,-1-1-2 0,1-11 3 0,0 16-3 16,0-16-6-16,1 10 10 0,-1-10-4 0,0 0 4 15,0 0 0-15,0 0-1 0,17-7 1 0,-8-3-1 16,-1-2 0-16,5-3 43 0,-1 1-56 15,2-2 72-15,-2 1-51 0,2 3 11 0,-2-2 9 16,1 3-3-16,-1 1-4 0,-3 1-8 0,0 4-5 16,1-1-8-16,-10 6-2 0,15-6 0 0,-15 6 7 15,0 0-1-15,19 0 3 0,-19 0 39 0,13 8-56 16,-13-8 49-16,9 13-58 0,-9-13-4 0,8 16-28 16,-8-16-21-16,2 18-28 15,0-8-61-15,-2-10-57 0,-2 17-64 0,2-17-411 0,-2 15-218 16</inkml:trace>
  <inkml:trace contextRef="#ctx0" brushRef="#br0" timeOffset="171385.98">24991 10660 285 0,'4'-9'597'0,"0"-2"-134"0,-4 11-168 15,1-14-25-15,-1 14-99 0,0 0-1 0,0 0-67 16,0 0 16-16,0 0-59 0,0 0 20 0,-10 7-52 15,8 3 31-15,-1 5-51 0,-1 1 37 0,0 6-49 16,0 0 33-16,0 2-68 0,2 1 12 0,0-2-57 16,0 3-75-16,0-3-88 0,-1-4-71 0,3 0-233 15,3-2-56-15</inkml:trace>
  <inkml:trace contextRef="#ctx0" brushRef="#br0" timeOffset="171602.98">25296 10655 146 0,'8'-12'630'0,"-1"1"-159"0,-1 3-156 0,-6 8-33 16,9-15-99-16,-9 15 2 0,8-10-79 0,-8 10 22 15,0 0-64-15,0 0 31 0,0 0-65 0,0 0 35 16,9 8-60-16,-9-8 46 0,0 23-47 16,-2-6 35-16,1 2-47 0,0 4 35 0,-2 1-39 0,1 2 33 15,-3 2 2-15,2-2-14 0,-1 7-16 16,-1-8-16-16,1 9-13 0,2-8-62 15,-2 2-40-15,1-3-58 0,0-2-55 0,0-2-46 16,1-3-230-16,0-3-13 0</inkml:trace>
  <inkml:trace contextRef="#ctx0" brushRef="#br0" timeOffset="171746.98">25296 11022 747 0,'0'0'537'0,"-3"-15"-110"0,3 15-87 15,-3-11-66-15,3 11-52 0,-2-11-55 0,2 11-39 16,-3-10-22-16,3 10-22 0,0 0-18 15,3-17-18-15,-3 17-17 0,10-12-39 16,0 6-42-16,4-2-58 0,3 1-99 0,1-1-94 0,1-2-443 16,1 2-269-16</inkml:trace>
  <inkml:trace contextRef="#ctx0" brushRef="#br0" timeOffset="172938.01">23211 10583 601 0,'4'-12'499'0,"0"1"-148"15,-1 2-77-15,-3 9-46 0,5-14-88 0,-5 14 15 16,0 0-74-16,0 0 24 0,0 0-50 16,-3 20 32-16,-1 2-46 0,-5 9 43 0,-3 6-33 15,-4 14 35-15,0 3 4 0,-4 9-7 0,1 2 66 16,-2 7-51-16,-2 6 0 0,1 0-3 0,0 3-10 15,-1-3-7-15,4 2-5 0,1-9-12 0,3 1 30 16,1-7-55-16,3-2 36 0,1-6-63 16,5-10 28-16,3-5-54 0,-2-1-30 0,4-3 2 15,-2-9-21-15,4-3-32 0,-1-1-15 0,0-1-18 16,2-7-22-16,-1-2-22 0,2-4-38 0,1-3-62 16,-5-8-35-16,12 7-382 0,-12-7-220 15</inkml:trace>
  <inkml:trace contextRef="#ctx0" brushRef="#br0" timeOffset="174323.98">26205 10805 89 0,'4'-12'429'0,"4"1"-111"0,-3-4-46 15,1 2-18-15,-2-1-42 0,1 0 1 0,-2 2-48 16,-2-1 21-16,4 4-56 0,-5 9 31 0,1-18-61 15,-1 18 8-15,-2-16-62 0,2 16 36 0,-13-7-52 16,13 7 30-16,-19 6-45 0,1 3 28 0,-2 2-40 16,-6 8 24-16,4 0-31 0,-1 1 28 15,0 4-34-15,0-2 38 0,5 2-41 0,3-3 36 16,4-1-5-16,2-2-2 0,5-2-9 0,1-4 3 16,6 1-8-16,1-1 6 0,3-3-3 15,2 0-9-15,5-4-4 0,4-2-4 0,1-2 0 16,-1-2-9-16,5-2 14 0,0-4-3 0,0 0 7 15,-3-1 0-15,0 0 2 0,-4 0 2 0,-1 3 1 16,-4-1 0-16,-1 0-38 0,-10 6 35 0,16-5 3 16,-16 5-33-16,0 0 49 0,15 3-9 0,-15-3 1 15,4 16-3-15,-2-4-7 0,-2 3 5 0,0 5 40 16,0 6-47-16,0 1-6 0,2 1 7 16,-1 9-1-16,0 1-4 0,0 2 3 0,2 0-41 15,-2 0 40-15,1-2-58 0,-1 2 38 0,-1-5-34 16,-1-3 39-16,-1-6-28 0,-3 3 39 15,1-5-27-15,-1-2 25 0,0-5-20 0,-4 0 40 0,2-2-26 16,-4-6 43-16,1-2-28 0,-1-1 50 0,11-6-35 16,-25 1 51-16,10-6-37 0,-3-4 21 15,1 0-31-15,-2-4 21 0,0-8-31 0,1 2 29 16,0-6-42-16,4-2 33 0,3-2-45 0,3 2 17 16,4 1-37-16,3-3-13 0,2 1-40 15,6-5-51-15,5 0-57 0,1-1-25 0,8 0-71 16,2-5-268-16,6-1-76 0</inkml:trace>
  <inkml:trace contextRef="#ctx0" brushRef="#br0" timeOffset="174684.97">26554 10655 288 0,'0'0'556'0,"0"0"-222"16,0 0-35-16,0 0-109 0,0 0-13 15,0 0-57-15,0 0-1 0,14 7-56 0,-14-7 19 16,2 12-50-16,-2-12 28 0,6 13-40 0,-1-4 23 15,1 0-32-15,1 1 22 0,2-2-30 0,1 1 24 16,0 0-40-16,2-3 38 0,-1-1-31 0,-1-1 29 16,-10-4-26-16,23 4 22 0,-23-4-29 0,23-3 29 15,-11-2-30-15,-2 0 16 0,3-7-19 0,-4 3 33 16,-1-4-31-16,-1-2 29 0,-3-2-30 0,-2 0 31 16,0-1-33-16,-2-2 23 0,-2 4-33 15,1 0 62-15,-1 4-32 0,-1 1 37 16,-2 1-41-16,5 10 34 0,-10-11-40 0,10 11 26 15,0 0-25-15,-24 5 32 0,11 5-39 0,-3 5 39 16,1 7-39-16,-1 2 35 0,1 5-38 0,0 0 37 16,4 2-36-16,0 1 31 0,4-3-33 0,2-3 35 15,1 3-5-15,4-4-2 0,2-1-3 0,3-3-9 16,4-4-1-16,3 0-44 0,4-5-29 0,1-4-74 16,1-3-54-16,1-5-42 0,5-5-69 15,7-4-190-15,0-5 34 0</inkml:trace>
  <inkml:trace contextRef="#ctx0" brushRef="#br0" timeOffset="174852.99">27060 10522 379 0,'6'-25'512'0,"0"4"-113"0,-4 9-72 16,1-1-62-16,-1 2-34 0,-2 11-35 15,4-18-45-15,-4 18-25 0,3-14-42 0,-3 14-9 16,0 0-18-16,0 0-9 0,0 0-10 0,0 0-10 16,0 0-5-16,2 18-43 0,-2-3 40 0,0 0-48 15,0 5 50-15,2 4-43 0,-2 0 43 0,0 3-72 16,1 2 7-16,-1-2-50 0,-1 1-21 0,-1 1-81 15,-3-1-22-15,0-5-133 0,0 1-192 16,-2-3-42-16</inkml:trace>
  <inkml:trace contextRef="#ctx0" brushRef="#br0" timeOffset="174981.98">27005 10826 539 0,'0'0'488'0,"-3"-11"-153"16,3 11-51-16,0-11-104 0,0 11 6 0,4-14-77 15,-4 14 19-15,8-14-63 0,0 5 25 0,3 1-54 16,1-2 25-16,6 1-51 0,0-1-3 0,5 1-68 15,5-4-126-15,0 4-83 0,2-1-306 16,1 1-102-16</inkml:trace>
  <inkml:trace contextRef="#ctx0" brushRef="#br0" timeOffset="175603.98">27994 10576 504 0,'-9'-20'492'0,"3"0"-148"15,-2 3-44-15,3 3-62 0,1-1-32 0,-1 5-19 16,3-2-70-16,-2 4 65 0,4 8-27 0,-5-13-35 16,5 13-20-16,-5-14-22 0,5 14-12 0,0 0-18 15,0 0-12-15,0 0-6 0,-5 9-27 0,3 0 21 16,2 7-35-16,0 0 33 0,0 3-32 0,-2 6 27 15,2-1-30-15,-2 4 25 0,1-2-26 0,-2 0 26 16,1-2-27-16,-1 2 18 0,-2-2-32 0,3-3 31 16,-6 0-31-16,4-4 29 0,2-1-40 15,-2-6 42-15,1 1-27 0,3-11 35 0,-4 15-41 16,4-15 41-16,0 0-39 0,0 0 37 16,0 0-36-16,-11-6 37 0,10-3-34 0,1-7 37 15,2-8-34-15,2-2 33 0,0-10-26 0,2-5 34 16,3 0-39-16,-1-1 35 0,3-1 3 0,2 1-3 15,0 3 46-15,0 6-55 0,2 0-3 0,-1 3 7 16,1 6-1-16,-2 5-1 0,-1 4-2 0,3 0-1 16,-1 4-4-16,-1 5 2 0,2 1-6 0,-15 5-40 15,26 1 48-15,-10 6 8 0,0 1-1 0,0 7-5 16,-2 1-35-16,4 7 36 0,-4 2-33 16,2 4 32-16,-5 1-29 0,-2 0 28 15,1 4-24-15,-3 2 34 0,-2-1-35 0,-1-1 35 16,-2 0-37-16,0-5 37 0,-1-1-79 0,-1-1 21 15,0-2-57-15,-1 0-16 0,1-8-61 0,-2 1-65 16,1-6-128-16,1-2-208 0,0-10-105 0</inkml:trace>
  <inkml:trace contextRef="#ctx0" brushRef="#br0" timeOffset="175948.98">28040 10625 482 0,'0'0'486'0,"0"0"-73"0,0 0-143 0,0 0-4 16,0 0-90-16,0 0 25 0,0 0-82 0,5-8 36 15,-5 8-82-15,0 0 19 0,0 0-54 0,0 0 25 16,0 0-48-16,0 0 27 0,0 0-40 16,23-3 21-16,-23 3-58 0,28 0 9 0,-10 0-57 15,4 0-54-15,5 0-80 0,1 0-60 0,1-3-345 16,-1 2-151-16</inkml:trace>
  <inkml:trace contextRef="#ctx0" brushRef="#br0" timeOffset="176509.97">28700 10490 267 0,'3'-9'364'0,"-3"9"-61"0,4-17-44 16,-4 17-21-16,3-13-25 0,-3 13-58 0,-3-11 25 16,3 11-21-16,-4-14-65 0,4 14 36 0,-12-8-9 15,12 8-63-15,-16-10 34 0,16 10-60 0,-16-2 36 16,16 2-54-16,0 0 37 0,-26 2-56 15,26-2 50-15,-15 10-48 0,6-6 36 0,3 4-46 16,0-1 44-16,1 3-47 0,5-10 35 0,0 20-33 16,0-11 34-16,5 5-38 0,2 1 45 15,3 2-45-15,0-3 43 0,2 1-47 0,2 2 45 16,-1-3-51-16,-1 1 52 0,-1-2-54 0,0 1 56 16,-1-3-47-16,-3 0 46 0,-2-2-45 0,1 1 44 15,-2-1-44-15,-4-9 28 0,1 15-25 0,-1-15 35 16,-5 17-33-16,-1-8 43 0,-3-1-47 0,-4-1 44 15,0 2-45-15,-6-1 39 0,5-4-57 0,-4-3 29 16,18-1-59-16,-34 0 12 0,18-3-46 16,-2 1-47-16,4-6-49 0,0-5-27 0,5-3-52 15,2-2-246-15,2-2-5 0</inkml:trace>
  <inkml:trace contextRef="#ctx0" brushRef="#br0" timeOffset="176668.98">28613 10440 594 0,'0'0'405'0,"9"-12"-45"0,-9 12-128 16,0 0-11-16,7-6-68 0,-7 6 15 15,0 0-61-15,0 0 31 0,-5 11-58 0,1-2 39 16,-2 2-61-16,-3 3 23 0,-1 2-61 16,-1 2 43-16,0 3-49 0,-2 1 32 0,-1 2-48 15,1 2 33-15,2 1-32 0,0-1 19 0,0 1-65 16,3-5 9-16,1 0-77 0,1 1-104 0,-1-3-61 16,3 0-364-16,2-4-172 0</inkml:trace>
  <inkml:trace contextRef="#ctx0" brushRef="#br0" timeOffset="177182.97">29155 10268 252 0,'-3'-17'665'16,"-1"2"-232"-16,3 3-58 0,-2 0-95 0,1 1-11 16,-1 0-33-16,3 11-8 0,-2-15-39 15,2 15-17-15,-4-14-50 0,4 14-19 0,0 0-29 16,-3-9-13-16,3 9-14 0,0 0-3 15,-5 14-4-15,4-4-8 0,-2 4-4 0,3 6-6 16,-2 4-12-16,0 0 5 0,1 3-5 0,1 5-20 16,0 3 2-16,-1 2-48 0,-2 0-14 0,2-2-69 15,-2 1 19-15,2-2-40 0,-1-5-11 0,0-2-26 16,-3-2-27-16,4-2 14 0,-3-3-26 0,2-3 4 16,0-5-32-16,0-3 0 0,2-9-134 0,-3 15 196 15</inkml:trace>
  <inkml:trace contextRef="#ctx0" brushRef="#br0" timeOffset="177571.98">29084 10708 651 0,'0'0'277'0,"-13"-12"-29"15,13 0-29-15,2-6-39 0,-1-2-21 0,0-1-18 16,3-3 25-16,0 3-62 0,0-1 13 0,0 3-39 16,2-1 26-16,-1 3-59 0,0 3 31 15,0 0-55-15,2 0 28 0,3 1-47 0,0 1 37 16,4 0-50-16,2 3 42 0,0 0-39 0,5 0 37 16,0 2-45-16,-1 2 31 0,3-2-41 0,-4 4 27 15,-1 1-48-15,-2 2 40 0,-16 0-33 0,30 0 34 16,-30 0-25-16,24 4 31 0,-24-4-25 15,15 8 32-15,-15-8-51 0,12 12 59 16,-12-12-30-16,2 14 37 0,-2-14-32 0,-4 20 37 0,-1-9-31 16,-2 1 35-16,-2 3-38 0,0 2 25 15,-3-1-30-15,3 0 39 0,-1 2-37 0,-1-2 33 16,4 1-35-16,-2 0 34 0,3-1-36 0,2 0 23 16,2-1-21-16,0-3 34 0,5 2-39 0,-1-3 37 15,6 2-38-15,1-3 36 0,1-1-36 0,5-2 23 16,0-1-24-16,2-2 36 0,0-4-33 15,-17 0 32-15,36 0-32 0,-16-7 38 0,1 1-18 16,-2-3 42-16,-1-2-18 0,-2 0 58 0,-3-5-30 16,2 1 27-16,-6-2-16 0,-1 2 21 0,-3 1-32 15,-3 0 12-15,-1 0-38 0,-4 1 15 0,-1-1-24 16,-1-4 12-16,-5 2-37 0,-5 1 7 16,1 2-62-16,-3 0 0 0,0 3-63 0,-2 0-14 15,-2 2-62-15,1-1-94 0,-3 4-437 0,4-2-252 16</inkml:trace>
  <inkml:trace contextRef="#ctx0" brushRef="#br0" timeOffset="178211.98">29860 10142 206 0,'5'-14'768'0,"-1"4"-265"0,-2-2-98 15,2 4-97-15,-4 8-41 0,5-16-90 16,-5 16-23-16,4-13-56 0,-4 13 3 0,0 0-45 16,4-9 9-16,-4 9-34 0,0 0 17 0,8 12-33 15,-6-2 13-15,3 6-1 0,-1 4-5 0,1 2 0 16,0 4-5-16,-2 1-9 0,-1 7-3 0,0 2-20 15,-4 0 18-15,1-2-55 0,-1 0 33 0,-3 0-49 16,1-2 41-16,0-5-44 0,-1-4 47 0,1 1-42 16,1-4 47-16,-2-4-33 0,4-3 50 0,-3-1-38 15,4-12 54-15,-4 17-36 0,4-17 39 0,0 0-38 16,-3 9 49-16,3-9-48 0,0 0 51 16,2-9-47-16,-2 9 51 0,8-20-45 15,-3 5 43-15,4-3-47 0,1 0 43 0,3-3-44 0,2 2 34 16,0 1-36-16,0 1 37 0,0 1-38 15,0 3 44-15,2 2-10 0,-2 1 1 0,-2 2-4 16,0 1-40-16,1 2 37 0,-14 5-35 0,20-4 37 16,-20 4-34-16,21 1 42 0,-21-1-43 0,17 8 44 15,-17-8-45-15,15 11 43 0,-8-4-40 0,-3 2 41 16,2 3-54-16,-2-2 58 0,-4 2-45 0,3 0 47 16,-3 1-50-16,-3 0 40 0,3-1-60 0,-2 1 14 15,-5-1-45-15,2 2-30 0,-1-3-66 16,-1-2-64-16,0-2-155 0,7-7-165 0,-12 7-65 15</inkml:trace>
  <inkml:trace contextRef="#ctx0" brushRef="#br0" timeOffset="178372.98">30158 10251 309 0,'3'-19'584'16,"-3"3"-127"-16,3 2-167 0,-2 2-19 0,-1-2-100 15,0 14 6-15,1-17-78 0,-1 17 27 16,2-15-74-16,-2 15 30 0,2-9-61 0,-2 9 34 15,0 0-60-15,0 0 15 0,0 0-90 16,0 0-109-16,11 7-68 0,-11-7-376 0,4 14-161 0</inkml:trace>
  <inkml:trace contextRef="#ctx0" brushRef="#br0" timeOffset="179538.98">30639 10319 563 0,'0'0'468'16,"4"-14"-101"-16,-4 14-100 0,0-13-29 0,0 13-41 16,-4-10-31-16,4 10-11 0,-6-7-20 0,6 7-26 15,0 0-18-15,-17-2-16 0,17 2-18 0,-19 8-9 16,6 1-16-16,-2 2 0 0,0 2-54 15,-1 4 51-15,2-1-45 0,-2 6 43 0,5-4-45 16,-1 1 40-16,4 1-41 0,2 1 35 0,0-4-35 16,4 0 33-16,2-5-49 0,2 2 33 15,2-4-56-15,5 3 27 0,0-4-44 0,4 0 6 16,1-6-26-16,3 2-14 0,-1-4-11 0,3-2 19 16,4-4 13-16,-1 2 18 0,1-6 9 0,5-4 11 15,-1 1 29-15,-3-5 13 0,-1 2 16 0,-3-3 21 16,-4 5 18-16,0 1 41 0,-4-1-29 0,-1 2 64 15,-4 3-54-15,0 1 51 0,-7 7-83 16,8-14 46-16,-8 14-60 0,0 0 37 0,4-10-54 16,-4 10 39-16,0 0-50 0,0 0 36 15,0 0-42-15,-19 0 39 0,19 0-40 0,-13 8 43 16,13-8-50-16,-12 9 48 0,12-9-49 0,-9 14 46 16,9-14-55-16,-7 11 49 0,7-11-57 0,0 12 55 15,0-12-54-15,4 11 39 0,-4-11-47 0,12 8 22 16,-12-8-26-16,19 4 38 0,-19-4-34 0,23 4 12 15,-23-4 5-15,20 2 5 0,-20-2 3 0,21 0-13 16,-21 0 27-16,0 0-6 0,21 0 6 16,-21 0 3-16,0 0 4 0,17 5 2 0,-17-5 0 15,8 5-13-15,-8-5 14 0,5 9-9 0,-5-9 9 16,5 12-2-16,-5-12 0 0,5 12 0 16,-5-12 1-16,8 14-13 0,-1-6 14 0,1-2-8 0,1-1 7 15,2 2-2-15,2-6-4 0,-13-1-4 0,28 5-9 16,-11-4-13-16,3-2-22 0,2-5 14 15,1 0-3-15,-4-3-2 0,2-1-1 0,-2-3 2 16,0-5 4-16,2-1 6 0,-5-6-6 0,1-2 18 16,-2 1-8-16,-1-8 19 0,0 2-3 15,0-4 11-15,-2 0 9 0,0 4 14 0,0 1 4 16,-3 2 14-16,-1 5 22 0,-3 3-1 0,-1 0-1 16,-2 5-1-16,-1 4-5 0,1-1 0 0,-2 13 25 15,-3-19-49-15,3 19-9 0,-4-14-1 0,4 14-13 16,0 0 8-16,-16-3-3 0,16 3-4 0,-20 12-3 15,7 3 44-15,0 0-54 0,-4 7 36 16,3 4-63-16,-2 0 73 0,3 2-51 0,0 2 41 0,1 2-50 16,3-1 47-16,2 1-49 0,4-5 47 15,-1 1-50-15,3-2 45 0,2 0-62 16,3-3 32-16,0 1-2 0,5-4 2 0,1-3 0 16,1 0 6-16,4-5-6 0,3-1-2 0,0-3-17 15,5-5 42-15,1-1-55 0,1-4 26 0,1-3-36 16,6-3 5-16,-3-5 4 0,2-3 8 0,-3-5-18 15,0-2-4-15,0-4-1 0,3-9-14 16,-2-3 9-16,-2-3 9 0,-1 1 11 0,-7 4-17 16,-2 3 57-16,-5 0-30 0,1 4 77 0,-5 0-38 15,-2 6 53-15,-3 1-16 0,-3 5-5 0,0 1 4 16,-1 0 2-16,-2 2 5 0,0 3 4 0,-2 3-3 16,1-3-6-16,-1 4-10 0,5 8-4 0,-14-10-6 15,14 10-3-15,-14-4-1 0,14 4-8 0,-19 5 5 16,6 3 2-16,1 5-2 0,1 2-1 0,-2 3 37 15,-1 6-45-15,4 2 38 0,-3 1-44 0,3 4 35 16,1-1-41-16,0 2 17 0,0 0 11 0,3 2-31 16,-2-1 26-16,4-1-29 0,1-5 27 0,0-3-33 15,3 1 24-15,1-1-67 0,4-6 8 0,-1 0-57 16,4-4-20-16,1-4-77 0,2-3-59 16,-11-7-412-16,28 7-202 0</inkml:trace>
  <inkml:trace contextRef="#ctx0" brushRef="#br0" timeOffset="179838.98">31926 10264 268 0,'5'-11'598'0,"-5"11"-157"16,0 0-152-16,0 0-31 0,0 0-94 0,0 0 14 15,0 0-80-15,-18 5 25 0,18-5-70 0,-11 13 37 16,6-4-67-16,1-2 37 0,-1 3-51 0,2-1 38 16,3-9-50-16,0 18 17 0,0-18-17 0,5 16 28 15,2-6-66-15,0-5 15 0,4 0-3 0,4 1-5 16,0-3-1-16,-15-3-2 0,37 0 18 0,-16-3-3 15,4-5 13-15,0 2 29 0,3-3-28 0,-3-1 49 16,-4 3-40-16,-1-2 64 0,1 2-32 16,-6 0 74-16,-1 3-1 0,-4-1 5 0,-10 5-13 15,18-5-20-15,-18 5-6 0,0 0 4 0,0 0 18 16,14 3-17-16,-14-3 8 0,0 11-13 0,-2 0 2 16,-4 1-23-16,-1 5-7 0,-5 2-11 0,-2 5-6 15,-2 4-6-15,-5 0-7 0,1 5-47 0,-10 6-90 16,0-2-83-16,-4 6-30 0,0-4-86 0,-7 2-545 15,0-1-472-15</inkml:trace>
  <inkml:trace contextRef="#ctx0" brushRef="#br0" timeOffset="184590.98">8213 15153 277 0,'0'0'322'16,"-1"-16"-76"-16,1 16-45 0,0-15-17 0,0 15-10 15,0-15-25-15,0 15-19 0,0-15-6 0,0 15-11 16,1-12-11-16,-1 12-10 0,2-11-22 0,-2 11-15 15,0 0-34-15,-2-12 7 0,2 12 3 0,0 0 19 16,0 0-25-16,11 9 38 0,-6 1-28 0,1 6 35 16,3 5-44-16,1 7-3 0,-1 6 5 0,1 0-11 15,1 5-1-15,-2 3-5 0,-2 0 2 16,3 2-6-16,-2 1 5 0,3 0-5 0,-3 0 0 16,0-1 2-16,1-2 25 0,1 1-34 0,-1-3 25 0,0-1-57 15,0-2-10-15,1-3-16 0,2-2-30 16,-2-4-81-16,4-3-55 0,-5-9-37 15,4-2-295-15,-3-7-65 0</inkml:trace>
  <inkml:trace contextRef="#ctx0" brushRef="#br0" timeOffset="184842.98">8911 15066 502 0,'5'-14'488'0,"-2"3"-112"15,-2 0-97-15,-1 11-60 0,4-17-35 0,-4 17-29 16,1-13-26-16,-1 13-27 0,1-10-22 0,-1 10-14 16,0 0-22-16,0 0-3 0,0 0 15 15,-1 11-49-15,1 1 41 0,0 7-42 0,1 7-1 16,1 3-2-16,-1 8-1 0,0 1-2 0,2 2-3 16,1 0-2-16,1 0-16 0,1-2-12 0,-1 0-43 15,3-1 4-15,0 0-74 0,-1-7-48 0,2 0-16 16,-4-7-74-16,1-5-226 0,-3-3 18 0</inkml:trace>
  <inkml:trace contextRef="#ctx0" brushRef="#br0" timeOffset="185362.98">8812 15404 69 0,'-12'-13'628'0,"3"2"-221"0,-1 2-91 0,2 1-88 15,3 2-57-15,5 6-36 0,-11-11-19 0,11 11-58 16,-7-9 22-16,7 9-14 0,0 0-14 0,1-14-12 15,8 8-8-15,0-3-14 0,8 1-4 0,5-4 0 16,6 0-10-16,4-2-4 0,1 0-14 0,1-1-31 16,3 2-31-16,-1-3-27 0,0 2-28 0,-1-1-7 15,-2-2-15-15,-1 3 9 0,-3-3 5 0,-1 2 27 16,-5-2 5-16,-5 5 60 16,-1-1 53-16,-3 0 64 0,-3-2 44 0,-2 5 14 15,-1 1 23-15,-2 1-4 0,-6 8-5 0,8-14-7 16,-8 14 27-16,5-11-49 0,-5 11 8 0,5-8-59 15,-5 8-17-15,0 0-17 0,4-8 5 0,-4 8 2 16,0 0-24-16,6 8 30 0,-6-8-46 0,5 19 38 16,-2-4-32-16,1 2 28 0,0 7-37 0,0-1 30 15,-2 1-33-15,3 1-1 0,0 0 4 0,0 0-3 16,-1 0-5-16,0-1 13 0,1-2 1 0,-2-2 1 16,-2-4-2-16,3-2 2 0,-3-2 0 0,3-1 0 15,-4-11 2-15,2 15 1 0,-2-15 2 0,0 0-8 16,6 8 9-16,-6-8-2 15,6-9 0-15,-1-3 1 0,2-5-1 0,1-5-2 0,3-6 1 16,-1-1 27-16,5-1-27 0,-2-2 24 16,4 5-30-16,-2-1 2 0,3 2 1 0,0 1-1 15,-2 5 0-15,0 4-1 0,-2 2 0 0,0 1 1 16,-3 6-3-16,2-1-6 0,-13 8 11 0,23-1 1 16,-23 1-2-16,23 2 31 0,-10 5-32 0,0 2 26 15,1 2-33-15,-2 3 32 0,0 1-41 0,-3 2 20 16,1 2-53-16,-1 0-12 0,-1 2-40 0,-2 0-73 15,0 0-60-15,-3-6-142 0,2 2-165 0,-1-3-42 16</inkml:trace>
  <inkml:trace contextRef="#ctx0" brushRef="#br0" timeOffset="185727.97">10309 14662 188 0,'-1'-14'672'16,"-3"6"-228"-16,4 8-114 0,-1-17-77 0,1 17-56 15,0 0-41-15,-3-9-31 0,3 9-24 0,0 0-17 16,0 0-20-16,1 16-13 0,1-5-8 0,-1 5-11 16,5 6-12-16,-3 0 4 0,2 4-5 0,0 5-3 15,2 3-24-15,-2-1 47 0,2 0-54 0,-3 0 7 16,1-1-57-16,2 1-31 0,-3-6-65 0,-1-2-46 15,1-1-76-15,0-7-297 0,-3 0-109 16</inkml:trace>
  <inkml:trace contextRef="#ctx0" brushRef="#br0" timeOffset="185885.98">10326 14967 288 0,'-5'-9'551'0,"-1"-1"-172"0,6 10-90 0,-7-14-79 16,7 14-38-16,-8-11-35 0,8 11-27 0,-2-10-24 15,2 10-16-15,1-9-22 0,-1 9-6 0,11-14-20 16,0 5-21-16,5-2-48 0,2 0-66 16,6-1-46-16,3-3-2 0,0 0-49 0,-4-2-292 15,5 0 35-15</inkml:trace>
  <inkml:trace contextRef="#ctx0" brushRef="#br0" timeOffset="186227.98">10692 14604 361 0,'9'-10'494'0,"-2"0"-125"0,-2 1-58 0,-5 9-70 16,8-10-44-16,-8 10-38 0,6-10-32 0,-6 10-31 15,6-8-16-15,-6 8-23 0,0 0-5 0,0 0-10 16,0 0-10-16,13 11-9 0,-6-3-3 0,-2 6-5 16,1 1-6-16,-1 5 2 0,1 1-7 0,2 1 4 15,-3 2-2-15,3-1-2 0,-3-1 0 16,0 2 31-16,2-3-38 0,-2 1 23 0,2-2-27 16,-4-5 30-16,1 1-33 0,-2-6 33 15,2 1-37-15,-1-2 38 0,-3-9-37 0,4 12 37 16,-4-12-37-16,0 0 35 0,0 0-40 0,0 0 39 15,12-8-41-15,-7-5 8 0,0-2-5 0,3-7 11 16,-1-1-1-16,3-5 2 0,0-1 2 0,3 0 4 16,-2 2-1-16,1 4 2 0,-1 3-1 0,1 3 10 15,-2 0-16-15,3 5 9 0,-3 0-3 0,1 3-1 16,0 5 1-16,-11 4 0 0,20-4 2 0,-20 4-2 16,23 5-4-16,-10-1 1 0,0 4-4 0,1 4 7 15,-3 0 3-15,1 2 3 0,-1 1-10 16,-2 2 1-16,-2-3-7 0,-1 1-11 0,-1-1-33 15,-1-3-27-15,0-2-68 0,-4-9-38 16,5 16-83-16,-5-16-311 0,0 0-112 0</inkml:trace>
  <inkml:trace contextRef="#ctx0" brushRef="#br0" timeOffset="186546.98">11204 14204 391 0,'0'-21'476'0,"0"8"-134"0,0-1-73 16,0 0-74-16,0 14-38 15,0-19-33-15,0 19-26 0,1-15-19 0,-1 15-26 0,4-11-10 16,-4 11 0-16,8-6-11 0,-8 6-4 0,0 0-6 16,26 5-5-16,-12 2-4 0,-1-1-1 0,2 5-4 15,-1 1-12-15,2 3 30 0,-3 1-26 0,-1 0 24 16,1 2-24-16,-3 1 28 0,2-1-31 16,-3 3 18-16,-3-1 15 0,2 2 9 0,-2-1 9 15,-1 1 5-15,-4 0 16 0,1-5 14 0,-1 1 7 16,0-2-5-16,-1 0-10 0,2-3-9 0,-2-1-10 15,1 0-15-15,-1-12-5 0,1 20-3 0,-1-20-7 16,3 16-8-16,-3-16-4 0,5 14-1 16,-5-14-2-16,15 10-3 0,-15-10-3 0,22 6-17 15,-22-6-36-15,30-3-75 0,-9 0-32 0,2-2-93 16,0-4-102-16,8-3-376 0,-3-2-253 0</inkml:trace>
  <inkml:trace contextRef="#ctx0" brushRef="#br0" timeOffset="187726.98">12195 14192 106 0,'0'0'426'0,"-6"-12"-148"16,6 12-49-16,-9-9-51 0,9 9-6 0,-8-10-45 16,8 10 8-16,-9-10-8 0,9 10-1 15,-7-10-15-15,7 10 2 0,-7-9-14 0,7 9-8 16,-5-7-2-16,5 7-8 0,0 0-16 0,-9-8-19 15,9 8-9-15,0 0-10 0,0 0-5 0,-6-9-8 16,6 9-4-16,0 0-14 0,0 0 13 0,0 0 2 16,0 0-6-16,0 0 1 0,0 0-4 0,0 0 0 15,0 0-1-15,0 0 9 0,0 0-7 0,23 4 6 16,-5-1 11-16,6-1 2 0,4 1 1 0,3-3-2 16,7 2 0-16,0 1-1 0,2-3 16 0,1 0-26 15,-2 2 18-15,1 1-24 16,-3-2 24-16,0 0-32 0,-8 1 3 0,0 1-1 15,-4-1-3-15,0 1 4 0,-4 1 24 0,-3 0-36 16,-4 0 36-16,1 3-29 0,-3-2 31 0,-3 5 11 16,0 1 19-16,-4 2-14 0,-4-1 17 0,-1 5-17 15,-5 7 10-15,-2-2-17 0,-5 10-3 0,-3 1-7 16,-6 1-4-16,-4 7-7 0,-3 1-1 0,-2-2 4 16,0 2-13-16,-1-2-3 0,0-3-2 0,3 1-3 15,4-9-10-15,3-1-59 0,2 0-39 0,4-3-11 16,-1-2-13-16,6-4-29 0,5-4-51 15,0-4-44-15,5-11-93 0,-1 14-222 0,1-14-104 16</inkml:trace>
  <inkml:trace contextRef="#ctx0" brushRef="#br0" timeOffset="188430.98">13014 14337 304 0,'4'-11'278'0,"-4"11"-53"0,0 0-40 16,5-11-15-16,-5 11-20 0,0 0 3 15,3-11-17-15,-3 11-16 0,0 0 23 0,0 0-28 16,1-12 15-16,-1 12-41 0,0 0 17 0,0 0-48 16,0 0 19-16,4-8-45 0,-4 8 22 0,0 0-46 15,0 0 34-15,0 0-36 0,0 0 30 0,-4 8-25 16,0 2 48-16,-2 8-25 0,-3 4 23 0,-5 7 20 15,-2 4 2-15,-1 2 4 0,-9 9 9 16,2 2-9-16,-3-3-8 0,1 1-5 0,2-2-14 16,-3 0-4-16,7-10-16 0,0 1-2 15,0-3 1-15,4 0-19 0,0-2 7 0,0-2-15 0,3-3 6 16,4-4-62-16,-1-2-31 0,3-1-81 16,2-4 11-16,3-1-69 0,2-11-95 0,-2 11-106 15,2-11-231-15,0 0-179 0</inkml:trace>
  <inkml:trace contextRef="#ctx0" brushRef="#br0" timeOffset="189508.97">13671 13912 393 0,'0'0'469'0,"0"0"-133"0,3-12-68 0,-3 12-73 16,0 0-37-16,0 0-42 0,0 0-41 0,2-9-23 15,-2 9 22-15,0 0-12 0,0 0-12 0,0 0-8 16,0 0-10-16,0 11-14 0,1-1 4 0,1 3-7 16,-1 3 2-16,0 4-4 0,3 3-2 15,-1-1 5-15,-1 2 2 0,2 3 17 0,-1-2-32 16,-1 1 38-16,2 0-35 0,0-1 29 0,-2 2-34 15,1-4 26-15,-2 0-33 0,2 0 4 16,-2-6-7-16,0 0-4 0,1-2 14 0,-1-3 3 16,0 2-2-16,-1-14 1 0,0 17-2 0,0-17 2 15,3 15-2-15,-3-15 31 0,0 12 51 0,0-12 5 16,0 0-11-16,0 0-17 0,0 0-9 0,0 0 8 16,0 0-38-16,-3-18 21 0,4 0-31 0,1-4 21 15,0-5-31-15,2-8 2 0,0-3-4 16,5-2-3-16,-1 1-18 0,2 0 0 0,1 3 3 15,1 0 6-15,-1 2 4 0,5 4 0 0,-5 4-5 16,4 2 9-16,-3 4-1 0,1 4 3 0,-1 1 1 16,4 3-1-16,-3 4 2 0,-1 1 1 15,5 4-6-15,-17 3 5 0,28 0 3 0,-11 3-1 16,3 4 0-16,-1 2 1 0,-2 2-1 0,1 1 2 16,-1 3 1-16,0 6 0 0,-1-4-9 0,-2 4 9 15,-3-2-2-15,1 2 1 0,-3-1 25 0,0-1-32 16,-2 2 27-16,-2-1-28 0,-1-4 7 0,-1 1-13 15,-2-1 33-15,2-2-30 0,-3-2 25 16,0 0-59-16,0-1 5 0,0-11-46 0,-2 18 8 16,2-18-52-16,-1 10-81 0,1-10-26 0,0 0-85 15,0 0-248-15,0 0-86 0</inkml:trace>
  <inkml:trace contextRef="#ctx0" brushRef="#br0" timeOffset="189930.98">14163 13588 354 0,'0'-17'414'0,"-1"-3"-128"16,-2 1-50-16,2 2-38 0,1 2-69 0,4-3-11 16,-3 2-21-16,1 0-13 0,2 0-9 0,0 4-4 15,3-2-11-15,-2 6-14 0,2-1 1 0,2 2-20 16,-9 7 15-16,16-5-26 0,-16 5 7 0,20 3-10 16,-7 4 5-16,2 0-16 0,-2 5-1 0,2 5-1 15,-2 0 30-15,2 5-13 0,-2 3 40 0,-1-1-32 16,-3 0 32-16,-3-2-33 0,-1 3 10 15,-1 0-7-15,-3 0 41 0,3-1-35 0,-3 2 3 16,-1-6 3-16,-1-1 23 0,0-1 4 16,-3 0-5-16,3-3-6 0,0-3-10 0,-1-2-5 15,2-10 0-15,-1 17-7 0,1-17-7 0,-1 12-1 16,1-12 1-16,4 12 0 0,-4-12 10 0,11 5 1 16,-11-5-5-16,22 0-2 0,-2-1-6 0,6-3-6 15,-1-3-4-15,7-2-3 0,0 0-1 0,0 1-4 16,0 0-3-16,0-2 2 0,-8 3 2 0,3 2-4 15,-5-2-2-15,-2 2 0 0,-3 2 0 0,-4-1-3 16,-13 4 2-16,21-5-2 0,-21 5 3 0,16-3 2 16,-16 3-2-16,0 0-1 0,16-2 3 15,-16 2 1-15,0 0-3 0,0 0 1 0,0 0-7 16,-1 14-24-16,1-14-74 0,-14 13-69 16,2-3-42-16,-3-1-113 0,-3 5-477 0,-1-2-355 15</inkml:trace>
  <inkml:trace contextRef="#ctx0" brushRef="#br0" timeOffset="201515.98">27571 13020 495 0,'-1'-14'356'0,"-2"0"-124"0,2 2 6 0,-1 0-75 16,-1 1-5-16,0 0-10 0,3 11-13 0,-3-16-12 16,3 16-12-16,-2-14-20 0,2 14-19 0,-4-11-8 15,4 11-12-15,0 0-12 0,0 0-8 0,0 0-5 16,0 0-1-16,2 17-9 0,0 2-12 0,0 8 19 16,0 10-4-16,1 4 1 0,-2 6 28 15,0 5 24-15,-1 12 46 0,-2 7-20 0,0 2 12 16,0 4 6-16,-1 5 1 0,-3 3-7 0,2 2 5 15,-1 4-13-15,-1 0-2 0,-1 8 10 0,-4 24-8 16,3-2-9-16,-1 3-13 0,0-3-8 0,-1-2-11 16,2-1 0-16,1 3-16 0,-2 0-4 15,4 3-10-15,-2-4 13 0,5-21-31 0,-5 20-6 16,3-18 7-16,-2 20-10 0,0-1 2 0,-1-24 15 16,-2 23-14-16,-1-26-3 0,1-2-56 0,0-4-8 15,0-3-2-15,-2-1-6 0,-1-4-1 0,1-6 3 16,-1-2-19-16,-2-4-1 0,3-5-15 0,-2-5-2 15,0-2-19-15,0-14-4 0,1 0-10 0,-1-4-8 16,0-2 15-16,-2-3-7 0,1-3 30 0,-2-4-36 16,1-3 18-16,0-6-63 0,2-2-22 0,-1-6-62 15,14-8-317-15,-20 6-120 0</inkml:trace>
  <inkml:trace contextRef="#ctx0" brushRef="#br0" timeOffset="202183.98">25871 14064 566 0,'-22'-7'379'15,"1"0"-56"-15,2-1-97 16,6 0-26-16,1 4-39 0,1 0-69 0,11 4 17 16,-14-5-27-16,14 5-45 0,0 0 24 0,0 0-45 0,5-10 32 15,11 7-40-15,9-1 23 0,15 1-25 0,7-1 27 16,22-1-29-16,8 0 38 0,12-1-10 0,14-2-36 16,36-2 32-16,7 2-34 0,12-1 33 15,7-4-6-15,14 4-23 0,7-3 29 0,8 2-24 16,6 0 28-16,8 1-23 0,3-2 15 0,1 3-15 15,3-2 9-15,2 3-16 0,-2-1 16 0,-2 0-19 16,-3 0 18-16,-3 1-19 0,-6-1 13 16,-6 3-16-16,-9-2 12 0,-8 2-8 0,-10 0 13 15,-10 1-18-15,-16 1 16 0,-36 0-17 0,-12 2 14 16,-12 1-18-16,-14 0 0 0,-20 0-49 0,-8 1-27 16,-13 0-18-16,-27-1-34 0,20 2-56 0,-20-2-149 15,0 0-159-15,-20-3 29 0</inkml:trace>
  <inkml:trace contextRef="#ctx0" brushRef="#br0" timeOffset="202922.98">26642 13306 290 0,'0'0'520'15,"1"-18"-145"-15,-1 18-87 0,-1-16-68 0,1 16-39 16,0-14-36-16,0 14-30 0,0 0-23 16,0-13-28-16,0 13-4 0,0 0-17 0,0 0-5 15,-4 11-8-15,-1 1 3 0,2 3-15 0,-4 2 24 16,1 7-36-16,-1-2 19 0,-3 4-30 15,4 1 9-15,-1-4-5 0,1 2 2 0,-2-4 0 16,3 1-1-16,1-4 0 0,-1-1 1 0,1-3-6 0,2-2-2 16,-1 0 1-16,2-3 10 0,1-9 0 15,-4 12 1-15,4-12 6 0,0 0-29 0,0 0 26 16,0 0 7-16,14-4-2 0,-5-5 4 0,5-10 30 16,4-6-33-16,4-2 35 0,2-6-45 15,5-4 0-15,2-1-6 0,1 4 1 0,-5 7 1 16,-2 2-2-16,-1 2-2 0,-1 8 3 0,-4 1 0 15,-3 5-2-15,-2 3-5 0,-14 6 9 0,23 0 0 16,-10 6 0-16,-1 3 3 0,0 5 9 0,-1 1 34 16,-1 2-38-16,-1 5 23 0,-4 2-11 0,1 0 4 15,-2 3-34-15,-1 6 10 0,-2 1-72 16,-1 3-64-16,-1-1-146 0,-2-2-422 0,1-5-230 16</inkml:trace>
  <inkml:trace contextRef="#ctx0" brushRef="#br0" timeOffset="203602.99">28141 13148 142 0,'9'-10'577'0,"1"1"-230"16,-3 1-36-16,-1 1-106 0,-6 7 0 0,9-10-54 15,-9 10-59-15,10-8 12 0,-10 8-52 0,0 0 3 16,0 0-24-16,0 0 20 0,7 10-28 16,-9 2 26-16,-2 3 0 0,1 7-10 0,-5 2 1 15,3 5-5-15,-3 4 19 0,-1-1-38 0,2 4 32 16,0 1-45-16,0-1 34 0,1 4-39 15,3 0-27-15,1-1-70 0,2 2-145 0,0-3-140 16,4-4-181-16,5-2-82 0</inkml:trace>
  <inkml:trace contextRef="#ctx0" brushRef="#br0" timeOffset="204351.98">30841 13005 293 0,'0'0'415'0,"-1"-19"-93"0,1 19-98 0,1-15-13 15,-1 15-94-15,3-15 18 0,2 6-57 0,1 1 29 16,3 1-47-16,1 0 30 0,4 2-43 0,1 0 28 16,0 2-51-16,-15 3 36 0,33 3-50 0,-14 2 4 15,2 4-4-15,-2 3-1 0,-2 3-2 0,0 5-2 16,-4 2-2-16,-4 1 13 0,-3 2 17 15,-4 1 32-15,-5 2-15 0,-4 5 7 16,-4-2-18-16,-5 1 15 0,-1-3-17 0,-3 0 12 16,0 0 2-16,-1-3-14 0,0-2-8 0,3-2 0 15,1-2-5-15,4-3-6 0,1-3-5 0,5-2 1 16,0-4-1-16,3-1 2 0,4-7 9 0,0 14-12 16,0-14 6-16,16 10-2 0,0-5-4 0,7-3-8 15,7 1 5-15,8-3-1 0,2 0-2 0,1 0-1 16,1-1-12-16,0-1-36 0,-1 0-32 0,-2-1-33 15,-7 3-68-15,-4-2-106 0,-3 0-60 0,-7 1-245 16,-18 1-120-16</inkml:trace>
  <inkml:trace contextRef="#ctx0" brushRef="#br0" timeOffset="204915.98">29497 13115 379 0,'2'-14'410'0,"1"2"-74"16,-2 3-102-16,-1 9-22 0,4-18-92 15,-4 18 13-15,0 0-61 0,3-8 27 0,-3 8-45 0,0 0 32 16,4 14-44-16,-2 0 33 0,-2 10-35 0,1 3 30 15,-1 11-11-15,0 6 18 0,-1 5 6 16,0 16 19-16,-2 6 10 0,-2 5-3 0,3 6 10 16,-4 6 29-16,1 2-27 0,-3 6 2 0,0 27 10 15,-4 1-14-15,1 3 11 0,-1 0-13 16,-2 1 17-16,0 0-21 0,1-2 16 0,-1 2-14 16,0 3 14-16,0-1-24 0,1-1-13 0,3 0-40 15,1-1-4-15,3-1-12 0,1 3 19 0,1 0-40 16,3-1 25-16,-1-4-41 0,4-23-7 0,0 21-3 15,1-26 8-15,1 2-32 0,-1-5 9 0,1-3-21 16,0-4-26-16,-1-5-25 0,-1-5-23 16,-2-4-28-16,-1-5-30 0,-3-5-30 0,0-14-33 15,-1-3 20-15,-4-4-15 0,0-1 11 0,-2-3 5 16,-1-6-7-16,-2-3-123 0,1-5 50 0,-1-5-272 16,2-4-97-16</inkml:trace>
  <inkml:trace contextRef="#ctx0" brushRef="#br0" timeOffset="205995.98">25450 15042 475 0,'-17'7'391'0,"17"-7"-108"16,0 0-58-16,-16 3-64 0,16-3-37 0,0 0-19 16,0 0-22-16,0 0-16 0,-12 5-8 0,12-5-1 15,0 0 4-15,0 0-15 0,30 0 8 0,-5 0-8 16,5-3 1-16,13 0-8 0,11 1-5 0,17-5-5 16,11 2 3-16,8 0-23 0,7-2 9 0,29 1-6 15,10-2 5-15,6 2 15 0,6-2-24 16,5 2-2-16,5 3 3 0,5 1-8 0,4-1 3 15,4 2-5-15,2 1 4 0,-2 0 2 0,4-3 7 16,0 1-40-16,-2 0 31 0,-6-1-30 0,-1-2 33 16,-5 0-37-16,0-2 40 0,-2-3-25 0,-3 3 27 15,-7-2-32-15,-1 0 38 0,-1 0-38 16,-5 0 38-16,-4 1-39 0,-4 1 11 0,-31-1 30 16,-4 1-35-16,-2 0 36 0,-5 0-36 0,-5 0 0 15,-7-1 2-15,-8 2 9 0,-7-2 1 0,-16 4 5 16,-6-1-4-16,-4 0 0 0,-10 2 1 15,-5-2-1-15,-4 3-7 0,-4 1-4 0,-16 1-27 16,23-4-34-16,-23 4-48 0,0 0-146 0,0 0 42 16,0 0-271-16,-6-10 44 0</inkml:trace>
  <inkml:trace contextRef="#ctx0" brushRef="#br0" timeOffset="207572.98">26760 14359 370 0,'0'0'403'15,"6"-9"-124"-15,-6 9-21 0,0 0-70 0,0 0-5 16,0 0-37-16,0 0-20 0,0 0 1 0,0 0-10 15,0 0-29-15,0 0-17 0,0 0-13 0,0 0-14 16,0 0-15-16,0 0 2 0,0 0-12 0,0 0 4 16,-2 14-3-16,-1-2-6 0,-3 3-25 15,-1 6 25-15,2 1-21 0,-4 1 19 0,0 6-24 16,2-1 23-16,0-3-24 0,-2 3 26 0,2-3-25 16,2-1 24-16,-2 2-51 0,3-1 1 0,-1-1-75 15,1 2-62-15,-2-4-53 0,2 0-350 0,2-5-106 16</inkml:trace>
  <inkml:trace contextRef="#ctx0" brushRef="#br0" timeOffset="211743.98">28254 14472 358 0,'0'0'365'0,"0"0"-112"0,0 0-27 15,0 0 1-15,-2-9-81 0,2 9 10 0,0 0-46 16,-8-9 22-16,8 9-56 0,-7-5 2 16,7 5-29-16,-8-7 6 0,8 7-30 0,-15-8 25 15,15 8-43-15,-13-9 30 0,13 9-35 16,-11-6 19-16,11 6-25 0,-12-8 23 0,12 8-25 16,-9-6 30-16,9 6-34 0,0 0 30 0,-9-9-34 15,9 9 30-15,0 0-36 0,5-14 32 0,3 7-28 16,1-1 36-16,4 3-41 0,4-3 33 0,2-1-32 15,2 4 23-15,1-1-22 0,0 2 33 0,-3 2-33 16,0 0 33-16,0 1-30 0,-19 1 31 0,32 0-32 16,-32 0 25-16,28 4-23 0,-28-4 33 0,26 5-34 15,-16 1 35-15,-1-1-33 0,-3 4 33 16,-6-9-34-16,6 16 28 0,-8-4-17 16,-2-3-7-16,-6 8 14 0,0 0 1 0,-3-1-5 15,-2 0 7-15,1 0-5 0,-1-1-4 0,0 2 3 16,3-2 0-16,0-3 0 0,4 1 0 0,0 0 0 15,2-4 2-15,3 3 0 0,3-12 0 0,-2 18-2 16,5-8 8-16,1-1-5 0,4 4 10 0,2-1-5 16,1-1 0-16,4 1 3 0,0 0-1 0,0-1 6 15,0 0-8-15,2-1 0 0,-2 2 1 0,2-2-1 16,-3-1-1-16,-3-1 1 0,2 2-1 16,-3-2-5-16,-1-2 5 0,-1 2-1 0,-2-1 1 15,-6-7 1-15,7 14 26 0,-7-14-24 16,-3 15 14-16,-5-6-16 0,-2 0 11 0,-6 3-22 0,-3-2 18 15,-2 2-21-15,-6 1 17 0,0-1-19 0,1 0-4 16,-1 0-56-16,1 1-43 0,6-2-105 16,-1-4-80-16,2 2-264 0,6-2-75 0</inkml:trace>
  <inkml:trace contextRef="#ctx0" brushRef="#br0" timeOffset="212403.98">28160 15604 78 0,'0'0'467'16,"0"0"-152"-16,0 0-66 0,0 0-31 0,0 0-36 16,-18 0-38-16,18 0-13 0,0 0 1 0,0 0-6 15,0 0 2-15,0 0 21 0,-11-5-22 0,11 5 8 16,0 0-22-16,0 0-7 0,0 0-3 0,0 0-11 15,0 0-9-15,0 0-8 0,0 0-17 0,0 0-13 16,0 0-8-16,0 0-11 0,5-8-4 0,-5 8-2 16,20-4-6-16,-20 4-4 0,32-4-4 15,-10 3 0-15,4-2-2 0,1 3-1 16,1 0-1-16,1 0 0 0,-1 0 3 0,2 0-4 16,-2 3-1-16,-3-2-1 0,0 4 1 0,-1-2-1 15,-4 4-1-15,-2 0 1 0,-1 4 5 0,-4-2 0 16,-3 3 1-16,-4 1 8 0,-1 0 8 0,-2 4 6 15,-4 1 5-15,-3 1-11 0,-3 2 11 0,-2 2-14 16,-3 4-1-16,-1 1-6 0,-4 0-4 0,3 0-5 16,-2-1-24-16,1 2-69 0,0 0-68 15,1 0-30-15,1-3-32 0,4-2-119 0,-2 1-435 16,5-6-305-16</inkml:trace>
  <inkml:trace contextRef="#ctx0" brushRef="#br0" timeOffset="214175.98">26391 15591 520 0,'0'-14'378'0,"-2"0"-93"0,4 1-56 0,0 1-62 15,3-3-35-15,2 2-26 0,0 0-20 0,2 3-4 16,1-2-19-16,3 4-7 0,0 3-4 0,-13 5-17 16,24-4-5-16,-24 4-6 0,27 7-9 0,-12 1-12 15,0 2 11-15,-3 6 6 0,-3 0-13 0,0 2-1 16,-4 3 0-16,0 0-2 16,-5-1-2-16,-3 2 29 0,-1 2-28 0,-1-2 25 0,-2 1-46 15,-1-3 51-15,0-1-34 0,1 0 23 0,2-5 4 16,-1 1-40-16,2-5 34 0,1 1-28 15,3-11 27-15,-3 14-29 0,3-14 29 0,6 13-31 16,2-6 31-16,-8-7-36 0,28 8 34 0,-5-6-30 16,2 0 37-16,5-2-37 0,0 0 25 0,2 0-54 15,1-2 11-15,-1 2-77 0,-1 0-52 0,-2 0-46 16,-4 0-44-16,-5 0-246 0,-1 2 46 16</inkml:trace>
  <inkml:trace contextRef="#ctx0" brushRef="#br0" timeOffset="214715.98">25524 16315 458 0,'0'0'374'0,"-24"2"-107"0,24-2-51 15,-20 3-47-15,20-3-44 0,-16 1-41 16,16-1-14-16,0 0-60 0,-18 4 83 0,18-4-5 16,0 0-4-16,0 0-16 0,0 0 5 0,2 10-6 15,-2-10-5-15,24 6 3 0,0 0-2 0,4 0 3 16,13-3-3-16,6 2 1 0,3-4-3 0,18 2 2 15,2-2 6-15,9 0-17 0,1 1-3 0,7-2-6 16,5 0 0-16,5 1 0 0,7-1 0 0,5 0-7 16,28 3-1-16,-2-3-11 0,3 3 7 0,2-1-8 15,4 1-6-15,2 1-2 0,2-1-1 16,1 1-5-16,2 0 11 0,2 2 12 16,2-4-35-16,-2 1 32 0,-2 1-37 0,-1-1 5 15,-2-1 0-15,-2 1 29 0,1-1-33 0,0-1 29 16,1 0-31-16,1-1 36 0,2 0-38 0,4 0 31 15,2 0-33-15,-1 0 42 0,0 1-43 0,3 1 30 16,-2 0-30-16,2 0 35 0,-4 1-37 0,-6 1 33 16,-7 1-31-16,-5 1 28 0,-7-1 2 0,-28 0-4 15,-3-1-1-15,-5-1-3 0,-4 2-2 0,-7-3 1 16,-7 0-3-16,-5 1 2 0,-18-1-2 16,-5-2 10-16,-4 0-10 0,-4 0-1 0,-11 0-1 0,-2 0-2 15,-8 0-20-15,-19 0-53 0,25-5-76 0,-25 5-34 16,0 0-75-16,0 0-41 0,-8-12-53 0,-16 3-296 15,-11 0-178-15</inkml:trace>
  <inkml:trace contextRef="#ctx0" brushRef="#br0" timeOffset="-213988.75">26315 16733 147 0,'-22'-3'525'0,"22"3"-175"0,-12-4-87 15,12 4-57-15,0 0-51 0,-17-4-33 0,17 4-25 16,0 0-16-16,0 0 20 0,-4-8-47 0,4 8 23 15,0 0-39-15,18-6 0 0,-18 6-18 0,24 2 32 16,-4-1-46-16,1 3-1 0,3 0 4 0,0 1 0 16,-1 2-2-16,-2 0-3 0,0 0 1 15,-3 1-3-15,-3 2 1 0,-1 1 3 16,-4-2-6-16,-2 2-36 0,-4 1 44 0,-2 1-28 16,-2-1 42-16,-4 3-16 0,-4 3 27 0,-1-1-7 15,-2 0 9-15,-3 0 1 0,0 0-7 0,0-1 12 16,0-1-20-16,1 2-7 0,-1-3-8 0,0-1 12 15,5-1-13-15,0-1 6 0,2 0-9 16,1-1 7-16,2 1-10 0,2-3 10 0,2-8-12 0,0 20 6 16,5-11 29-16,4 5-12 0,0 0 41 15,6 1-21-15,1-1 29 0,2-1-41 0,0 1 27 0,3 2-37 16,0-2 28-16,-5 0-30 0,2-2 33 16,-2 0-36-16,-1-1 27 0,-5 0-21 0,0-2 15 15,-2 1-33-15,-3-3 23 0,-5-7 11 0,5 16 3 16,-5-16-5-16,-4 15-4 0,-1-5-7 15,-1-2-5-15,-4 2-2 0,-2-1-3 0,-2 1-4 16,1-2 0-16,-1-1-11 0,0-1-39 0,0 1-82 16,0-1-10-16,14-6-58 0,-23 7-39 0,23-7-88 15,-15 2-388-15,15-2-233 0</inkml:trace>
  <inkml:trace contextRef="#ctx0" brushRef="#br0" timeOffset="-213503.75">28183 17187 602 0,'0'0'383'0,"-1"-11"-49"0,1 11-49 16,-2-10-47-16,2 10 23 0,0 0-35 16,-2-14 35-16,2 14-63 0,0 0 6 0,-1-10-69 0,1 10-1 15,0 0-58-15,0 0 11 0,0 0-50 0,-1-10 22 16,1 10-41-16,0 0 26 0,0 0-37 16,2 13 29-16,-2-13-38 0,4 17 29 0,-3-5-34 15,3 5 28-15,-3 0-28 0,1 2 25 0,-2-2-31 16,0 4 0-16,1-3-27 0,-2 3-52 15,1-3-45-15,1 3-16 0,0-4-5 0,-1 0-11 16,3-3-92-16,-1-1 57 0,2-4-135 0,1 1 67 16,-5-10-258-16,17 5-18 0</inkml:trace>
  <inkml:trace contextRef="#ctx0" brushRef="#br0" timeOffset="-213174.76">28518 17014 465 0,'15'-29'473'0,"0"2"-115"0,0 2-84 16,0 4-66-16,-2 0-40 0,0 3-29 0,2 2-19 15,-1 1-9-15,1 1-19 0,1 2-16 0,0 2-9 16,-3 2-24-16,1 1-16 0,-14 7-3 0,22-4-6 16,-22 4-5-16,19 2 0 0,-19-2-3 15,19 8 3-15,-10 0 0 0,-4 0 12 0,-1 2 32 16,-2 4-34-16,-4-2 37 0,0 4-34 0,-5 2 25 16,-1 1-33-16,0 0 34 0,-3 0-9 0,1-1-9 15,1-3-6-15,0 0-8 0,3-1-2 0,-1-1-3 16,4-2-2-16,-2-1-9 0,5-10 1 15,-3 19-1-15,6-9 0 0,0 2 0 0,4 1-3 0,-1 0 1 16,1-1 3-16,5 1 6 0,-3 3-36 16,0-6 32-16,1 4-36 0,-2-2 38 0,-1-1-35 15,0 1 36-15,-3-2-33 0,-1 1 39 0,-3 0-36 16,-3 0 29-16,1 1-63 0,-6 0-30 0,-4 3-13 16,-2-1 2-16,-2-2 18 0,-5 0-83 15,-6 1 6-15,-5-4-138 0,-1-1 83 0,-3-1-355 16,-4-2-80-16</inkml:trace>
  <inkml:trace contextRef="#ctx0" brushRef="#br0" timeOffset="-212714.75">27201 17132 452 0,'0'0'295'15,"2"-12"-5"-15,-2 12-136 0,0 0 49 0,0 0-127 16,0 0 56-16,0 0-88 0,0 0 70 0,0 0-69 16,0 0 60-16,4 13-51 0,-4-1 38 0,0 1-29 15,0 7 14-15,1 3-7 0,-1 3 0 0,2 1-3 16,-4 0-7-16,1 2 17 0,0 6-29 0,0-1-9 15,-1 2-11-15,-2 1 3 0,2 1 25 0,-1-1-41 16,-1 2 32-16,2-1-33 0,1 1 17 16,-3-3-49-16,3 3-7 0,-1-3-41 0,2-4-91 15,-1-5-99-15,1 1-48 0,1-4-278 0,-1-6-113 16</inkml:trace>
  <inkml:trace contextRef="#ctx0" brushRef="#br0" timeOffset="-212155.76">29516 17454 151 0,'0'0'397'0,"0"0"-57"0,0 0-175 0,0 0 50 16,0 0-129-16,0 0 64 0,0 0-118 0,0 0 73 15,0 0-100-15,-9 6 70 0,9-6-84 0,0 0 77 16,-6 9-88-16,6-9 81 0,-4 12-90 0,4-12 7 16,-4 17 6-16,0-7 5 0,2 2 1 15,1 0 1-15,-2 4 3 0,0-1 4 0,1 3-1 16,-1-2-17-16,-1 2-40 0,0 3-49 0,-1-2-61 15,-1-2-230-15,-2 2 192 0</inkml:trace>
  <inkml:trace contextRef="#ctx0" brushRef="#br0" timeOffset="-210689.74">13745 14773 342 0,'0'0'314'0,"0"0"-63"0,0 0-57 16,0 0-5-16,-11 6-38 0,11-6-14 0,0 0-33 15,0 0 26-15,0 0-46 0,0 0 34 0,0 0-47 16,0 0 28-16,-13 4-12 0,13-4-16 0,0 0-11 16,0 0-10-16,0 0-10 0,0 0 8 0,0 0-14 15,0 0 9-15,0 0-6 0,0 0-1 0,0 0 1 16,0 0 3-16,0 0-3 0,0 0-3 16,0 0-2-16,-12 3-3 0,12-3-10 0,0 0 4 15,0 0-4-15,0 0-2 0,0 0-3 0,0 0 4 16,0 0 4-16,0 0 9 0,0 0-1 15,20-6-3-15,0 1 5 0,8-5-3 0,5-4-2 16,7 0-4-16,11-6-3 0,8-1 0 0,1-3-3 16,5-1-5-16,4 0 2 0,5 0-3 0,3-2 1 15,2 4-3-15,3 0-5 0,-3-1 4 0,3 4 3 16,-7 4-10-16,-1-2 18 0,-6 4-12 0,-3 1 15 16,-6 2-18-16,-12 1 15 0,-6 3-21 0,-1-1 15 15,-6 4-11-15,-7-1 11 0,-3 1-18 0,-6 1 24 16,0 0 0-16,-18 3 34 15,23-5-16-15,-23 5 6 0,19-2-10 0,-19 2 7 16,0 0-15-16,20-2 4 0,-20 2-11 0,0 0 6 0,15-5-12 16,-15 5 5-16,0 0-15 0,0 0 11 15,0 0-14-15,0 0 6 0,14-2-12 0,-14 2 2 16,0 0-44-16,0 0-49 0,0 0-88 0,0 0 13 16,0 0-53-16,11 6-64 0,-11-6-77 0,0 0-358 15,0 0-252-15</inkml:trace>
  <inkml:trace contextRef="#ctx0" brushRef="#br0" timeOffset="-209135.75">18087 13167 395 0,'0'0'496'0,"4"-10"-101"16,-4 10-114-16,0 0-79 0,3-10-25 0,-3 10-4 15,0 0-67-15,0 0 0 0,2-13-49 16,-2 13 25-16,0 0-52 0,0 0 30 0,0 0-40 16,0 0 19-16,7 11-32 0,-5-1 14 15,3 5-21-15,0 5 24 0,-2 2-30 0,1 3 29 0,-2 1-32 16,1 1 37-16,-2 1-6 0,0 1-38 15,1-1 20-15,-2 3-22 0,0-4 33 0,0 2-33 16,-2-2 34-16,1-4-29 0,0-1 29 0,1-4-30 16,0-4 21-16,-1-1-21 0,2-2 33 0,-1-11-18 15,-1 15 65-15,1-15-35 0,0 0 23 0,0 0-39 16,0 0 27-16,0 0-38 0,5-21 25 16,-3 1-30-16,2-7 33 0,0-9-31 0,2-3 28 15,1-2-33-15,-1-5 37 0,7-7-26 0,0 3 19 16,1 9-24-16,-3 3 19 0,5 2-36 15,-1 5 34-15,0 2-30 0,-1 4 26 0,-1 8-27 0,2 1 25 16,-2 3-29-16,4 3 27 0,-3 3-23 16,1 5 19-16,-15 2-18 0,33 2 33 0,-12 6-33 15,-1 1 30-15,-1 4-26 0,4 3 23 0,-2 1-25 16,-1 4 25-16,-2 2-33 0,0 1 34 0,-3 0-28 16,-2 1 28-16,0 1-28 0,-4-4 25 15,-1-1-3-15,-1 1-7 0,-3 2-1 0,1-2-6 16,0-1-34-16,-5-3-30 0,4 1-37 15,-4-3-69-15,1-2-56 0,1-2-102 0,-2-2-317 0,0-10-176 16</inkml:trace>
  <inkml:trace contextRef="#ctx0" brushRef="#br0" timeOffset="-208549.75">19141 13159 197 0,'-11'-4'638'0,"11"4"-174"0,0 0-151 16,-10-8-38-16,10 8-95 0,0 0 9 16,-4-14-73-16,4 14 14 0,4-11-55 0,2 3 10 15,3-5-43-15,6 1 14 0,2-2-34 0,7 1 18 0,2 1-33 16,1 1 26-16,-4 1-43 0,-2 2 13 16,5 1-57-16,-2 2-31 0,-5 3-61 0,-2 2-61 15,-17 0-52-15,26 0-97 0,-26 0-154 0,16 5 18 16</inkml:trace>
  <inkml:trace contextRef="#ctx0" brushRef="#br0" timeOffset="-208388.75">19205 13279 267 0,'-10'8'511'0,"4"-2"-145"0,-1 1-95 0,1 2-53 16,6-9-66-16,-10 8-13 0,10-8-40 0,-5 9 12 16,5-9-38-16,0 0 29 0,0 0-53 0,14 3 23 15,-14-3-42-15,34-8 22 0,-10 1-36 0,8-3 20 16,3-3-48-16,1 1-3 0,2-3-71 15,8-7-74-15,-3 2-70 0,1-6-72 0,-2 0-212 16,0-4 15-16</inkml:trace>
  <inkml:trace contextRef="#ctx0" brushRef="#br0" timeOffset="-208221.75">19924 12763 297 0,'7'-9'693'0,"-2"1"-168"16,-5 8-124-16,8-15-76 0,-8 15-69 0,5-11-62 15,-5 11-53-15,5-8-32 0,-5 8-12 0,0 0 7 16,0 0-16-16,0 0-13 0,8 13-18 0,-6 0-8 15,-2 3 7-15,3 5-22 0,-1 5-2 0,2 3-14 16,-1 5 8-16,1 6-18 0,0-2 8 16,-2 4-17-16,3 3-14 0,-2-2-53 15,-1 3-36-15,1-2-69 0,-1 2-14 0,2-3-55 16,-4 3-95-16,-1-3-398 0,1-1-258 0</inkml:trace>
  <inkml:trace contextRef="#ctx0" brushRef="#br0" timeOffset="-207002.76">18491 13123 229 0,'-17'-5'266'16,"-2"1"-89"-16,0-1-49 0,1 3-39 0,-2-1-41 15,1 3-9-15,1-3-19 0,18 3 5 0,-31 0-16 16,31 0 5-16,-27 0-46 0,27 0-30 0,-23 0-216 16,23 0 82-16</inkml:trace>
  <inkml:trace contextRef="#ctx0" brushRef="#br0" timeOffset="-206503.76">18568 12931 219 0,'5'-9'501'0,"-5"9"-189"15,6-14-49-15,-6 14-81 0,0-12-13 0,0 12-30 16,-9-13 2-16,9 13-32 0,-14-7 25 16,14 7-40-16,-25-2 35 0,9 4-51 0,-5 3 28 15,-2 4-53-15,-3 5 32 0,-2 4-35 0,0 3 20 16,0 7-36-16,-6 5 23 0,2 4-33 15,3 2 28-15,1 2-24 0,1 0 18 0,4-2-28 16,6-3 22-16,4-2-11 0,2 1-3 0,6-1-7 0,5-7-26 16,4 7 30-16,4-5-18 0,8 0 54 0,2-4-6 15,8-1 7-15,4-7-21 0,6-1 10 16,3-6-19-16,5-4 3 0,1-4-13 0,2-3 7 16,4-3-4-16,9-5-5 0,-6-2-3 15,1-1-9-15,-10-2 5 0,-4 3 0 0,-6-3-13 16,-1 3-22-16,-6-2-21 0,-8 4-42 0,-4-1-29 15,-5 0-48-15,-6 2 0 0,-5 8-19 0,1-14-37 16,-1 14-13-16,-11-15-22 0,-3 9-8 0,-4-6-294 16,-3 4-66-16</inkml:trace>
  <inkml:trace contextRef="#ctx0" brushRef="#br0" timeOffset="-206108.75">18669 12904 577 0,'-3'-11'405'0,"-1"1"-111"0,-2 3-47 15,-4-2-72-15,-3 4 3 0,-2-1-40 0,-1 4 17 16,-4-2-44-16,-2 4 19 0,-2 5-35 0,-7 2 27 16,-3 5-49-16,0 4 19 0,1 3-37 0,-5 11 14 15,-1 4-31-15,4 2 20 0,0 1-29 16,5 1 19-16,4 3-21 0,4-7 10 0,6 0-18 15,4-2 17-15,3 2 0 0,4-1-8 16,5-4 1-16,5 1 33 0,7-1-11 0,4-2 14 0,5-4-11 16,6-3-5-16,5-3-15 0,2-3 11 15,7-4-7-15,0-3 7 0,1-4-4 0,5-3 0 16,-1-3-6-16,3-4-6 0,-1-1-3 0,-3 0-3 16,0-3-3-16,-4-3-7 0,-4 4 3 0,-4-4-9 15,-2 3 5-15,-6 0-8 0,-4-1 9 0,-6 4-7 16,-4-1 4-16,-3 1-10 0,-1-1 6 15,-7 9-13-15,1-12-1 0,-1 12-10 16,-12-14 2-16,0 8-21 0,-3 2-22 0,-2-1-80 0,-3 2-12 16,-1 1-51-16,-1 2-3 0,1 0-39 15,0 0-55-15,-1 0-23 0,-1 0-367 0,4 0-215 16</inkml:trace>
  <inkml:trace contextRef="#ctx0" brushRef="#br0" timeOffset="-205736.75">18699 12945 525 0,'0'-13'438'0,"-1"3"-136"15,-3-4-35-15,0 6-88 0,-3-1-12 0,-4 1-45 16,0 1 15-16,-2 5-38 0,13 2 19 0,-33 0-38 16,10 5 23-16,1 2-48 0,-6 8 20 0,-1 6-27 15,-1 2 32-15,-6 11-29 0,3 3 26 16,-4 2-21-16,5 3 18 0,2 2-22 0,2-2 10 15,3 2-31-15,5 0 17 0,3-8-7 0,6 0-8 16,3 0-22-16,3-2 12 0,1-5-17 16,8-1 18-16,2 3-2 0,3-1 31 0,5-4 4 15,4-3 2-15,5-3-3 0,7-6 2 0,0-1-13 16,5-6 10-16,3-1-16 0,4-6 2 0,0-6-12 16,4-1 2-16,8-6-12 0,1-1 2 0,-1-3-3 15,-5-1-6-15,-9 2 0 0,-4-1-2 0,-4 1-2 16,-3 1-5-16,-6 2-13 0,-6 0-34 0,-7 2-47 15,-4 2-46-15,-6 9-32 0,2-17-28 0,-9 9 16 16,-3 1-14-16,-6-1-16 0,-5 0-13 0,-2 2-50 16,-7-3-73-16,4 4-217 15,-6-1-78-15</inkml:trace>
  <inkml:trace contextRef="#ctx0" brushRef="#br0" timeOffset="-205385.75">18682 12901 479 0,'-7'-8'441'0,"-3"3"-127"0,-3-1-50 0,0 3-91 16,-1 0 4-16,-5 3-45 0,-5 5 22 0,1-2-45 15,-2 6 24-15,-3 3-48 0,0 5 29 0,0 0-50 16,1 3 18-16,2 5-36 0,-1 5 22 0,-3 7-34 15,1 1 27-15,5 2-30 0,2-5 17 0,5-1-32 16,1 2 23-16,5 1-7 0,0-1-6 0,6 0-1 16,2-4-32-16,4-1 31 0,2 0-24 0,4-1 25 15,3-4-7-15,3-2 36 0,7-2-10 16,-1-5 14-16,2-2-18 0,2-6 9 16,-1-3-15-16,5-2 7 0,-1-4-20 0,2-3 9 15,7-4-12-15,-2-1-4 0,-1-3-1 0,-1 0-23 0,-3-5-49 16,1 2-36-16,-6-2-38 0,-1 1-24 15,-8 1-54-15,0-2-72 0,-4 2-38 0,-5 2-372 16,-1 0-222-16</inkml:trace>
  <inkml:trace contextRef="#ctx0" brushRef="#br0" timeOffset="-205001.75">18774 12876 281 0,'-3'-12'551'0,"-1"4"-212"16,-5 0-41-16,1 2-103 0,-8 4-20 0,-1-2-52 0,-3 4 4 16,-6 2-44-16,-2 2 35 0,-4 4-45 15,0 4 37-15,-2 1-58 0,-1 5 40 0,1 2-49 16,-8 9 28-16,3 5-32 0,2-1 30 16,1 5-32-16,4-1 19 0,2 4-28 0,4-2 12 15,7-7-23-15,5-1 22 0,1 0-4 0,5 2-5 16,6-6 0-16,3 1 17 0,2-2 3 15,7 3 17-15,4-1 1 0,5-3 13 0,4-4-19 0,4-5 8 16,2 1-10-16,3-3-2 0,4-5 0 0,0-3-2 16,5-4-8-16,0-4-6 0,2-3-2 0,-3-2-6 15,3-2-9-15,1-2-2 0,-5 2 5 16,0-4-12-16,-5 2-5 0,-2 1-1 0,-4-2-1 16,-7 4 0-16,-2 0-2 0,-5 3 4 0,-4-2 0 15,2 3-6-15,-12 4 1 0,11-12-6 16,-11 12-2-16,0 0-5 0,3-11-7 0,-3 11-2 15,0 0-4-15,-12-11-26 0,12 11-59 0,-16-2-39 16,16 2-43-16,-20 0-22 0,20 0-64 0,-21 2-41 16,8 3-88-16,13-5-316 0,-23 6-242 0</inkml:trace>
  <inkml:trace contextRef="#ctx0" brushRef="#br0" timeOffset="-201447.75">30491 14207 448 0,'0'0'314'0,"10"-7"-24"0,-10 7-77 0,0 0-5 16,7-8-67-16,-7 8 23 0,0 0-51 15,7-9 25-15,-7 9-54 0,0 0 9 0,9-11-42 16,-9 11 15-16,0 0-36 0,5-8 20 0,-5 8-39 16,0 0 26-16,0 0-36 0,6-10 23 15,-6 10-28-15,0 0 27 0,0 0-31 0,0 0 29 16,0 0-35-16,0 0 32 0,0 0-33 0,0 0 26 15,0 0-21-15,7 12 34 0,-7 2 3 0,0 1 0 16,0 4-2-16,0 0-15 0,-1 6 17 0,0 4-11 16,1-1 31-16,-2 2-17 0,2 4 20 15,0 3-11-15,0-7 11 0,-1 0 2 0,2 1-2 16,-1 0 3-16,0-3 2 0,0-2-13 0,0 2 2 16,2-3-2-16,-2-3-6 0,2-2-6 15,-2-2-1-15,0-3-8 0,0-2 5 0,2 1-11 16,-2-4 0-16,0-10-7 0,1 18 1 0,-1-18-2 15,0 13 1-15,0-13 1 0,1 12 6 0,-1-12 7 16,0 0-1-16,1 12 4 0,-1-12-6 0,0 0-3 16,0 0-3-16,0 0-7 0,0 0-1 0,-2 9-7 15,2-9-2-15,0 0-8 0,0 0-25 0,0 0-102 16,0 0-66-16,0 0-91 0,0 0-549 16,-9-5-432-16</inkml:trace>
  <inkml:trace contextRef="#ctx0" brushRef="#br0" timeOffset="-198620.74">30372 13326 313 0,'9'-10'517'0,"-9"10"-223"0,5-7-14 0,-5 7-115 15,0 0 6-15,0 0-72 0,4-9 12 0,-4 9-60 16,0 0 28-16,0 0-54 0,-9 5 31 0,9-5-45 16,-11 12 28-16,4-3-31 0,-2 3 24 0,0 0-43 15,-1 3 42-15,1 0-8 0,2 0 1 0,0-2-39 16,0 1 37-16,0-2-36 0,2 2 35 0,1-3-43 16,0 1 42-16,0-2-39 0,1 0 40 0,3-10-30 15,-3 17 36-15,3-17-45 0,-4 10 43 16,4-10-40-16,0 11 47 0,0-11-44 15,0 0 44-15,0 0-40 0,14 5 35 0,-14-5-38 0,18-9 33 16,-2-1-16-16,0-1 14 0,1-2-10 16,1-1 1-16,5-1-2 0,-4 1 3 0,0 0-37 15,0 3 34-15,0 1-36 0,-1-1 39 0,-2 4-36 16,-2 1 37-16,-14 6-33 0,25-5 35 0,-25 5-4 16,23 5 0-16,-11 1-8 0,0 3 11 0,1 5-3 15,-2 1 10-15,1 2-1 0,-4 3-24 0,-2 0 29 16,3 2-22-16,-4 3 17 0,-1-1-19 15,3 2 16-15,-3 5-20 0,1 1 2 0,1-7-105 16,-2 1-141-16,-2-1-408 0,3-4-185 0</inkml:trace>
  <inkml:trace contextRef="#ctx0" brushRef="#br0" timeOffset="-195516.22">30651 15524 188 0,'4'-8'407'0,"-4"8"-216"16,6-17 71-16,-3 6-114 0,-1 3 70 0,-2 8-43 16,7-19-26-16,-7 19-12 0,5-20-10 15,-5 20-2-15,2-12 5 0,-2 12 5 0,3-13 1 16,-3 13-30-16,2-11-24 0,-2 11-15 0,0 0-13 16,2-10-17-16,-2 10-10 0,0 0-12 0,0 0 4 15,-6 9-4-15,3 3-2 0,-4 5-4 0,0 5 8 16,-2 6-10-16,-3 2-3 0,2 2-3 0,-2 0 2 15,2 2 5-15,-1-3-7 0,0 3 2 16,1-3-1-16,1 0 4 0,3 0-8 0,1-6 1 16,1-3 1-16,0 0-3 0,3-4 2 15,0-3 0-15,2-1 5 0,0-2 15 0,3-1 26 16,0-2 17-16,2-1 0 0,2-2-3 0,-8-6-8 16,23 3-13-16,-6-5-7 0,4-2-3 0,2-4-8 15,5-1 0-15,0-3-11 0,0-1 4 0,2-1-5 16,-1-1-2-16,-1-1-1 0,2 1-2 0,-5-3 2 15,2 5-2-15,0-2-3 0,-3 1-1 0,-3 3-1 16,-3 1 5-16,-2 0 0 0,-2 2 0 0,-2 2 1 16,-3 1-8-16,-9 5 4 0,15-9-4 0,-15 9-4 15,13-5 4-15,-13 5 2 16,0 0-3-16,0 0 7 0,13 4 0 0,-13-4 4 16,4 10 0-16,-4-10-4 0,1 17 2 0,-2-3-3 15,-1 2 4-15,0 2-2 0,-2 5-2 0,-1 3-1 16,-2 6-27-16,1 0-86 0,-2 2-53 0,2 3-106 15,-2 1 12-15,-3-1-152 0,1 0-253 0,-1-1-196 16</inkml:trace>
  <inkml:trace contextRef="#ctx0" brushRef="#br0" timeOffset="-193109.22">31232 17051 283 0,'4'-13'372'0,"-4"13"-105"0,-1-14-53 0,1 14-29 16,-3-14-20-16,3 14-23 0,-6-18-2 0,0 9-7 16,0 0-6-16,1 1-1 0,-1 0-27 0,-1 1 10 15,-1 0-40-15,1 2 26 0,7 5-35 0,-15-10-34 16,15 10 10-16,-21 0-28 0,21 0 24 0,-28 7-6 16,10 1-4-16,2 2-2 0,-3 1-6 0,3 0 9 15,-2 3-12-15,4-2-8 0,0 1 0 0,1 0-1 16,6-3 0-16,-2 1 2 0,4 2-2 15,2-4 0-15,1-1 7 0,2-8-7 16,2 17-1-16,-2-17-4 0,12 15 2 0,0-11-2 16,0 0 3-16,6-3-12 0,0-1 7 0,6-3-5 15,0-1 11-15,2-1-7 0,-3 1 3 0,-1-3 4 16,-1 1 31-16,-4 4 18 0,-2-2 18 0,-15 4-7 16,23-6-14-16,-23 6-12 0,16-5-7 0,-16 5-3 15,0 0 9-15,17 5 21 0,-17-5 10 0,9 12 17 16,-5 0-2-16,1-2-12 0,-2 5-8 15,-2 3-8-15,0 1-14 0,-2 2-9 0,0 3-1 16,-2 2-6-16,-2 0-37 0,0 7 35 0,-1 0-75 16,-1-1-42-16,0 0-108 0,-3 0-95 0,-1 0-76 15,-3-2-80-15,5-3-209 0,0-5-192 16</inkml:trace>
  <inkml:trace contextRef="#ctx0" brushRef="#br0" timeOffset="-190800.22">31492 12668 213 0,'0'0'272'16,"-8"-14"-88"-16,8 14-45 0,-12-15-33 0,7 8-20 16,-5 0-16-16,2-1-16 0,1 2-8 0,-3 0-12 15,-1-2-4-15,-3 2-7 0,2-1-9 0,-1 4 0 16,-4-2-7-16,2 1-2 0,-3 2-1 0,-1-1 0 15,-2 3-2-15,-4-1-2 0,-1 1 30 0,1 1-37 16,-2-1 0-16,0 3-1 0,0-1 4 0,-1 2 0 16,0-1 9-16,-2 0-17 0,2 1 9 15,0 1-4-15,-5 0 5 0,0 0-7 16,0 2 4-16,1 0-5 0,-2 1 10 0,0 1-4 16,0 0 9-16,0 1-12 0,-2 4 12 0,2-2-8 15,-2 3 9-15,0 0 1 0,-3 3-1 0,2 0-4 16,0-3 6-16,1 6-5 0,-1-3 4 0,2 1-14 15,1-1 14-15,-1 3 1 0,5-2-3 16,0-2-1-16,1 1 3 0,2 2-2 0,2-3-3 0,1 2 31 16,1-1-32-16,2-1 14 0,2 3-12 15,-1-1-1-15,5-3 4 0,-2 4 4 0,-2-2-5 16,3 3 6-16,-2-2-1 0,5-2 2 0,-5 7-4 16,7-7-2-16,-3 1 7 0,1 7-3 15,0-8 0-15,1 4 2 0,-1 4 2 0,2-5-5 16,2 2 5-16,-2-2 2 0,2 3 1 0,0-1 1 15,0 2-5-15,1-2 10 0,1 3-6 0,0-2 4 16,-1 1-4-16,4 1-7 0,-2 0 9 0,3 0-1 16,0-2-4-16,0-2 5 0,2 5-2 0,0-4-2 15,1-3 3-15,2 6-11 0,0-4 21 16,2 0-12-16,1 0-1 0,2-2 3 0,2 0-1 16,0-1-2-16,6 1 1 0,-2-3 0 0,6 3-1 15,1 0 2-15,1-3-13 0,4 1 3 0,-1-2 3 16,0-1-1-16,2-1-8 0,1 2 10 15,1-4-3-15,-1-1 2 0,2 0 1 0,0-1-3 16,1 0 1-16,0-2 1 0,2-2-11 0,0 2 11 16,0-1-7-16,3-4 5 0,-6 3 0 0,3-4 8 15,4 2-10-15,-4-2 0 0,1-1-8 16,5 0-3-16,-4 0 13 0,3 0-3 0,1-1 2 16,0-1-1-16,-1 1 2 0,-1 0 2 0,0-4-11 15,-5 5 1-15,6-1 8 0,0-3-5 0,-2 0 1 16,3-1 0-16,-3 0-2 0,1 0-8 0,2 0 12 15,-2-3-8-15,0 0 5 0,0-1 2 0,0 0-4 16,-1-3 1-16,2 4-2 0,-2-1-10 0,-1-3 5 16,-2 0 1-16,0 3-53 0,0-2 71 0,-2 2-66 15,0-5 73-15,-2 3-73 0,0-3 73 16,-1 0-68-16,1 1 72 0,-3-3-74 0,1-1 78 16,-4 1-78-16,3-3 77 0,-4-2-77 0,3 2 75 15,-3-3-78-15,-1 2 76 0,1-4-8 0,-2 2-8 16,0-3-2-16,-1 4-4 0,-1-3-6 0,-1 1-6 15,-4 4 1-15,-1-1 0 0,1 2 1 0,-2-1 4 16,-1 1-3-16,0 0-3 0,-1-2-1 0,-2 3 0 16,-1 1 1-16,0-4-1 0,-1 3-91 0,-2 0 108 15,1 0-100-15,-2-4 111 0,1 4-103 0,-2-3 110 16,0 2-109-16,0-3 106 0,-2-3-98 16,-2 2 104-16,0 1-100 0,-2-3 107 15,1 4-107-15,-2-4 110 0,-1 2-105 0,-2 1 109 16,1-1-123-16,-5-3 134 0,-2 1-135 0,-3 3 118 15,3-1-113-15,-5 2 99 0,0-1-99 0,-1 1 114 16,-3 3-10-16,0-1-10 0,-1-2-9 0,-2 4 3 16,1 0-7-16,2 2-17 0,-2-1 17 0,0 1-7 15,0 4-1-15,-1-1-6 0,5 0 0 0,-5 1-3 16,6 2 0-16,-1 0-2 0,0 0 7 0,-1 5 1 16,-1-3-12-16,0 6 11 0,-2 0 5 0,-1 0 8 15,-8 7-9-15,-2-5-122 0,0 6-182 16,-2-3 298-16</inkml:trace>
  <inkml:trace contextRef="#ctx0" brushRef="#br0" timeOffset="-188660.22">8640 16169 201 0,'-23'7'105'0,"-1"0"96"15,1 0-159-15,1 0 97 0,2 1-102 0,-1-2 115 16,7-2-8-16,2 1 10 0,12-5-4 0,-21 5-3 15,21-5-50-15,-17 5-20 0,17-5-15 0,0 0-15 16,-14 7-10-16,14-7-7 0,0 0-2 16,0 0-9-16,0 0-1 0,0 0-6 0,31-5 1 15,-8-2 1-15,13-3 1 0,2-2 0 0,16-8-9 16,3 0 8-16,7-2 1 0,5-4 21 16,2 1-26-16,4-4 28 0,22-7-27 0,4-1 25 0,4 3-6 15,0-3 6-15,2 1-2 0,-1 0-32 0,1-1 30 16,-1 2-28-16,3-1 33 0,-3-1-36 15,4 3 36-15,-5-2-39 0,-2 2 34 0,-3 1-31 16,-20 6 29-16,0-1-32 0,-1 3 32 0,-4 0-27 16,2-1 22-16,-7 3-31 0,-1 2 22 15,-4 2-22-15,-10 1 24 0,-1 4-24 0,-13 2 27 16,-7 2-32-16,-2 0 30 0,-9 3-33 0,-5 0 24 16,-1 4-21-16,-17 3 24 0,19-5-25 0,-19 5 31 15,0 0-34-15,0 0 25 0,0 0-51 0,-3 11-7 16,-13-1-66-16,-10 2-28 0,-6 3-42 0,-5 1-39 15,-14 3-287-15,-1 2 21 0</inkml:trace>
  <inkml:trace contextRef="#ctx0" brushRef="#br0" timeOffset="-187410.22">9204 16195 368 0,'-23'11'281'0,"5"-2"-175"0,-1 1 78 16,2-2-143-16,-1 0 92 0,7 0-127 0,-2-3 96 16,13-5-99-16,-17 8 123 0,17-8-14 0,-15 7-24 15,15-7-4-15,0 0-20 0,-10 7-4 0,10-7-2 16,0 0-21-16,0 0 18 0,0 0-8 16,15 2-1-16,-15-2-7 0,32-8-8 15,-6 0 0-15,7-4-1 0,5-1-6 0,12-7-7 16,6-1 32-16,7-3-33 0,2 0 27 0,6-4-35 15,4-1 27-15,2-1-33 0,22-5 32 0,-2 0-5 16,4 0-3-16,1 2 3 0,3 1 3 0,0-1-8 16,-3 3-2-16,-1-2-24 0,-18 6 27 0,3 3 0 15,17-7-7-15,-18 5-20 0,-2 3 15 0,0 1-13 16,-5-1 20-16,-2 0-21 0,-5 4 21 0,-5-2-17 16,-6 3 16-16,-6 3-16 0,-13 2 9 15,-4 1-9-15,-6 2 17 0,-6 2-17 0,-5 2 14 16,-2 0-17-16,-5 0 16 0,-13 5-16 0,24-5 14 15,-24 5-13-15,14-4 13 0,-14 4-23 16,0 0 20-16,18-6-18 0,-18 6 16 0,0 0-16 16,0 0 13-16,17-4-10 0,-17 4 10 0,0 0-18 15,0 0 19-15,0 0-18 0,13-2 19 0,-13 2-18 16,0 0 15-16,0 0-16 0,0 0 12 0,0 0-10 16,0 0 18-16,0 0-17 0,11-3 17 0,-11 3-18 15,0 0 15-15,0 0-12 0,0 0 8 16,0 0-7-16,0 0 16 0,0 0-16 0,0 0 15 15,0 0-15-15,0 0 13 0,0 0-16 0,0 0 10 16,0 0-9-16,0 0 16 0,0 0-16 0,0 0 16 16,0 0-18-16,0 0 17 0,0 0-15 0,-14-4 0 15,14 4 2-15,0 0 16 0,0 0-19 16,0 0 18-16,0 0-17 0,0 0 16 0,0 0-18 16,0 0 19-16,0 0-15 0,0 0 12 0,-18 0-15 15,18 0 16-15,0 0-17 0,0 0 17 0,0 0-16 16,0 0 16-16,0 0-12 0,0 0 10 15,0 0-18-15,0 0 21 0,0 0-16 0,0 0 14 16,0 0-16-16,0 0 16 0,0 0-13 0,0 0 12 16,0 0-18-16,0 0 20 0,0 0-18 0,0 0 17 15,0 0-15-15,0 0 12 0,0 0-8 0,0 0 11 16,0 0-19-16,0 0 20 0,0 0-15 0,0 0 14 16,0 0-9-16,0 0 6 0,0 0-13 15,0 0 10-15,0 0-7 0,0 0 14 0,0 0-16 16,0 0 18-16,0 0-17 0,0 0 13 15,0 0-13-15,0 0 9 0,0 0-9 0,0 0 18 16,0 0-23-16,0 0 21 0,0 0-16 0,0 0 13 16,0 0-13-16,0 0 11 0,0 0-9 0,0 0 15 15,0 0-19-15,0 0 18 0,0 0-16 0,0 0 14 16,0 0-15-16,0 0 9 0,0 0-6 0,0 0 15 16,0 0-16-16,0 0 16 0,0 0-18 0,0 0 16 15,0 0-15-15,0 0 18 0,0 0-19 0,0 0 7 16,0 0-5-16,0 0 19 0,0 0-21 0,0 0 19 15,0 0-19-15,0 0 16 16,0 0-16-16,0 0 16 0,0 0-17 0,0 0 18 16,0 0-18-16,0 0 17 0,0 0-14 0,0 0 13 15,0 0-12-15,0 0 10 0,0 0-14 0,0 0 18 16,0 0-17-16,0 0 17 0,0 0-17 0,0 0 15 16,0 0-7-16,0 0 5 0,0 0-17 0,0 0 19 15,0 0-15-15,0 0 17 0,0 0-16 0,0 0 12 16,0 0-10-16,0 0 23 0,0 0-30 0,0 0 20 15,0 0-19-15,0 0 20 0,0 0-20 0,0 0 20 16,0 0-17-16,0 0 16 0,0 0-13 16,0 0 12-16,0 0-15 0,0 0 16 0,0 0-17 15,0 0 17-15,0 0-16 0,0 0 17 16,0 0-13-16,0 0 20 0,0 0-29 0,0 0 28 16,0 0-22-16,0 0 11 0,0 0-15 0,0 0 17 15,0 0-11-15,0 0 12 0,0 0-14 0,0 0 14 16,0 0-17-16,0 0 17 0,0 0-15 0,0 0 16 15,0 0-13-15,0 0 12 0,0 0-20 0,0 0 21 16,0 0-16-16,0 0 14 0,0 0-13 0,0 0 14 16,0 0-13-16,0 0 7 0,0 0-9 15,0 0 19-15,0 0-18 0,0 0 14 16,0 0-12-16,0 0 12 0,0 0-15 0,0 0 10 0,0 0-7 16,0 0 14-16,0 0-14 0,0 0 14 15,0 0-17-15,0 0 16 0,0 0-16 0,0 0-2 16,0 0-44-16,0 0-49 0,0 0-206 0,-13-3-352 15,13 3-190-15</inkml:trace>
  <inkml:trace contextRef="#ctx0" brushRef="#br0" timeOffset="-184883.22">8258 17381 112 0,'0'0'526'0,"0"0"-180"15,0 0-90-15,0 0-45 0,0 0-82 0,0 0-17 16,0 0-16-16,-9-4-22 0,9 4-2 0,0 0-23 15,4-12-14-15,-4 12 1 0,14-16-6 0,0 4-64 16,2-3 67-16,5-5-66 0,5-2 62 16,2-4-56-16,6-7 63 0,2-2-70 15,1-5 69-15,0-1-64 0,-1-4 63 0,-3-1-9 16,-1-2-8-16,-2 2-9 0,-5 0-3 0,-4 4 36 16,-5 7-46-16,-3 3 26 0,-3 4-23 0,-2 7-5 15,-3 1 15-15,-2 4-10 0,-1 3-1 0,-2 2 3 16,0 11 0-16,-1-16-4 0,1 16-7 0,0 0 10 15,0 0 24-15,-17 4-30 0,8 13 35 0,-1 10-30 16,0 9 3-16,-3 17 9 0,3 5-49 0,-2 6 69 16,2 6-31-16,5 3 42 0,0 4 1 0,4-1 8 15,1 5 1-15,1-1 8 0,3 2-17 0,2-3 6 16,-1-2-25-16,4 0 9 0,0-3-21 0,0-6 12 16,1-1-22-16,0-6 31 0,1-5-38 15,-2-11 3-15,0-2 4 0,0-4-8 0,-3-2-27 16,4-4-54-16,-5-8 2 0,0-3-121 0,-1-3 59 15,0-5-122-15,-4-14 43 0,-1 13-248 0,1-13 89 16</inkml:trace>
  <inkml:trace contextRef="#ctx0" brushRef="#br0" timeOffset="-184721.22">8534 17849 448 0,'-11'-22'492'0,"1"2"-92"0,1 1-131 0,1 0-54 15,0 2-58-15,1-2-29 0,3 4-27 0,0-2-20 16,1 1-12-16,3 0-22 0,2-1-7 15,0 1-9-15,7-4-9 0,1 3-4 0,3-2-8 16,6 0-6-16,3-1-11 0,0 3-16 0,2 0-19 16,3 3-22-16,0-1-14 0,1 2-22 0,0 0-114 15,-1 1 86-15,0-1-84 0,1-1 76 0,0 0-88 16,1 0-160-16,-2-2 210 0</inkml:trace>
  <inkml:trace contextRef="#ctx0" brushRef="#br0" timeOffset="-184394.22">9062 17227 251 0,'11'-14'383'0,"0"3"-195"16,-1 0 60-16,-1 3-125 0,-3-1 66 0,-6 9-123 15,12-12 55-15,-12 12-99 0,9-10 70 0,-9 10-92 16,0 0 74-16,0 0-89 0,0 0 78 0,16 5-84 16,-16-5 75-16,8 21-85 0,-6-5 72 0,2 5-74 15,-1 3 67-15,-2 0-7 0,2 1 3 16,-2 2-1-16,0-1-16 0,2-2 5 0,-2 1-78 16,2-3 86-16,-2-3-78 0,2-1 84 0,-1-3-76 15,2-3 77-15,-2-1-77 0,-2-11 81 0,7 15-79 16,-7-15 87-16,7 8-76 0,-7-8 76 0,0 0-8 15,20-11-5-15,-10 2 15 0,0-8-7 0,4-2 2 16,0-5 1-16,3-3 4 0,-2-2-1 0,3 3-3 16,0-3-2-16,-3 5-6 0,3-1-5 0,-1 6-4 15,-3 3-6-15,-1 2-5 0,-1 1-17 0,1 6 14 16,-4 1-17-16,-9 6 13 0,20-4-11 0,-20 4 6 16,21 7-9-16,-11 2 14 0,-1 3 0 15,4 2-5-15,-5 4-1 0,-2 4-2 0,-1-1-2 16,-4 4-8-16,1-1-21 0,-5 2-23 0,1-1-40 15,-2 1-144-15,-4 3 95 0,0-5-133 0,-2-2-204 16,1-2 71-16</inkml:trace>
  <inkml:trace contextRef="#ctx0" brushRef="#br0" timeOffset="-184145.22">9011 17116 276 0,'-13'-8'514'16,"13"8"-220"-16,-21-4-32 0,21 4-97 0,-20 7-4 16,10 1-72-16,-3 6 26 0,4 5-64 0,0 2 34 15,-1 9-50-15,4 3 27 0,3 1-13 0,2 7 1 16,2 1-13-16,4 3-44 0,4 9 38 0,5 1-42 16,-1-1 3-16,6-3 0 0,4-2 2 0,3-4-2 15,3-2 5-15,7-4 30 0,2-5-38 0,3-3 31 16,6-10-81-16,3-3-39 0,-4-8-54 0,3-8-37 15,-2-4 7-15,12-10-35 0,-2-5-180 0,0-8 192 16</inkml:trace>
  <inkml:trace contextRef="#ctx0" brushRef="#br0" timeOffset="-183920.22">9854 17077 322 0,'-6'-21'497'0,"-1"2"-156"15,2 5-68-15,1 2-73 0,1 3-52 0,0-1-30 16,3 10-25-16,-4-14-17 0,4 14-8 0,0 0-15 15,0 0-14-15,0 0-1 0,16 5-11 0,-5 6-5 16,3 3-5-16,5 7-3 0,0 2-2 0,3 4-4 16,-2 2 2-16,0 0-9 0,0 3 0 0,-4 4 2 15,0-1-6-15,-3-1 39 0,-3 2-39 0,-4 2 5 16,-3-1 0-16,-4 1 1 0,-4 3-1 16,-5-2-26-16,-3 2 37 0,-6 5-34 0,-3 0 11 15,-4-5-106-15,-2-3-42 0,-4-4-45 16,4-7-29-16,0-5-259 0,-3-3 59 0</inkml:trace>
  <inkml:trace contextRef="#ctx0" brushRef="#br0" timeOffset="-173127.29">11069 16610 131 0,'8'-11'500'0,"-2"3"-113"0,1 0-134 16,-7 8-6-16,9-11-94 0,-9 11 3 0,6-8-58 15,-6 8 19-15,0 0-46 0,0 0 16 0,0 0-37 16,0 0 27-16,0 0-15 0,-14 10-13 0,5 2-9 16,-5 0-8-16,-1 5-2 0,-2 1-9 0,-3 4-25 15,-1-3 28-15,2 3-17 0,-4-2 20 0,3 2-22 16,-2-2 15-16,3 1-15 0,-3-2 9 0,3-1-12 15,3-3-5-15,0-1 3 0,3-2-1 16,3-3-4-16,0 3 0 0,2-7 4 0,0 2-1 16,8-7 4-16,-11 9-1 0,11-9-3 0,-9 9 3 15,9-9-1-15,-8 7-2 0,8-7 2 0,0 0 0 16,0 12 2-16,0-12 0 0,11 14 3 0,0-2 1 16,2-2 3-16,3 3-1 0,1 1-2 0,6 0 2 15,1 3 13-15,4-2-16 0,-2 1-5 0,7-1 0 16,-1-1-2-16,1 1 3 0,3-3-2 0,2 3 1 15,1-5-11-15,0 1-25 0,1-1-20 16,-2-3-32-16,-1 0-39 0,2-3-124 0,-5 2 73 16,-7-5-143-16,0 1-163 0,-4 0 68 0</inkml:trace>
  <inkml:trace contextRef="#ctx0" brushRef="#br0" timeOffset="-171916.29">10727 17269 55 0,'0'0'424'0,"0"0"-52"0,-4-8-91 16,4 8-45-16,0 0-45 0,0 0-29 0,-4-12-18 15,4 12-20-15,0 0-21 0,0 0-21 0,0 0-16 16,0 0-14-16,0 0-10 0,0 0-7 0,0 0-2 16,0 0-5-16,26 7 7 0,-13 0-3 0,6 3 8 15,0-2-13-15,1 1 10 0,9 5-22 0,1-3 11 16,1 0-21-16,1 0 13 0,1 0-19 0,5-1 16 16,-2 1-22-16,2-1 4 0,1 1-75 15,-1 0-75-15,-2-1-96 0,-3 2-389 0,0-4-167 16</inkml:trace>
  <inkml:trace contextRef="#ctx0" brushRef="#br0" timeOffset="-170376.3">12895 16283 195 0,'0'0'433'0,"7"-17"-129"0,-7 17-56 0,6-14-44 16,-6 14-22-16,7-15-54 0,-7 15 17 0,7-17-50 15,-7 17 19-15,8-9-53 0,-8 9 13 16,10-10-41-16,-10 10 24 0,0 0-40 0,23 0 28 15,-11 7-41-15,4 2 23 0,1 4-28 16,-1 7-7-16,4 1 9 0,-5 3 1 0,0 3 30 16,-1 0-40-16,-1 2 34 0,-1 0-39 0,-3 0 32 0,1-2-32 15,-5-3 24-15,0 0-25 0,-1 0 42 16,-2-2-45-16,1-3 34 0,-3-1-35 0,3 0 36 16,-3-6-32-16,0-1 31 0,0-2-32 0,0-9 39 15,0 17-1-15,0-17 46 0,1 9-21 0,-1-9-2 16,0 0-20-16,0 0 7 0,0 0-1 0,-4-14-5 15,4-3-16-15,0-9 4 0,1-7-20 0,3-7 18 16,1-2-24-16,4-1 16 0,0-1-18 0,6-6 28 16,-2 9-7-16,5 4 8 0,-3 3-10 15,3 4 14-15,-1 2-13 0,2 4 6 0,0 5-2 16,-3 4-2-16,0 5 0 0,1 6-3 16,-1 1-8-16,-16 3 7 0,35 5-13 0,-15 3 11 0,0 3-12 15,4 4 14-15,-4 2-14 0,-1 2 11 16,1 3-12-16,-4 2 6 0,1 0-3 0,-4 1 11 15,1 1-13-15,-3-1 15 0,-4-4-46 0,-1 2-11 16,0-2-57-16,-3-1-51 0,-2-2-63 0,-1-7-442 16,3 0-192-16</inkml:trace>
  <inkml:trace contextRef="#ctx0" brushRef="#br0" timeOffset="-170049.3">13744 15702 628 0,'1'-16'384'16,"2"1"-59"-16,-1 1-119 0,2-1-15 15,0 3-63-15,1-2-2 0,3 3-47 0,-2 1 13 16,0 2-48-16,4 3 21 0,-10 5-46 0,21-6 30 16,-21 6-37-16,28 6 26 0,-11 3-38 0,-2 3 30 15,3 2-36-15,-3 9 30 0,1 0-5 0,-5 5-2 16,-4 1 1-16,-3 4 2 0,-3-5 2 0,-5 7 8 15,-2 1-27-15,-3 0 22 0,-3-1-7 16,3-4 21-16,-1 1-12 0,1-10 9 0,3-1-15 16,-1-3 11-16,2-4-16 0,1-2 7 0,4-12-11 15,3 14 8-15,-3-14 8 0,15 5-2 16,3-7-8-16,13-6 1 0,5-4-10 0,3-2 4 16,12-5 1-16,2-1-17 0,0 1 5 0,1 0-4 15,0 2-34-15,-3 2-11 0,-10 5-68 0,-3-2-79 16,0 6-66-16,-7-2-416 0,-8 3-206 0</inkml:trace>
  <inkml:trace contextRef="#ctx0" brushRef="#br0" timeOffset="-168655.3">17671 15104 458 0,'0'0'342'0,"0"0"-72"0,2-12-48 15,-2 12-38-15,0 0-40 0,2-13-9 0,-2 13-9 16,0 0-17-16,0-13-15 0,0 13-2 0,0 0 1 16,-2-12 31-16,2 12-50 0,0 0 33 0,-1-9-60 15,1 9 23-15,0 0-46 0,0 0 25 0,0 0-48 16,-8-7 38-16,8 7-46 0,-14 11 43 0,5-2-38 15,-2 6-18-15,-6 7 25 0,-1 3-3 16,2 2 0-16,-1 3 1 0,-1 0-16 16,3 3 21-16,1-1-8 0,1 0 8 0,1-2-15 15,3 1 14-15,3-1-15 0,2-6 11 0,1-2-11 16,3-1 8-16,3 0-5 0,1 0 12 0,5-4-11 16,1-1 12-16,7-3-13 0,0-5 12 0,6 0 0 15,2-4-8-15,6-5-2 0,6-3-10 0,5-5-55 16,0-3-4-16,13-4-75 0,-1-5-47 0,-3-3-86 15,-1 2-310-15,-3-3-124 0</inkml:trace>
  <inkml:trace contextRef="#ctx0" brushRef="#br0" timeOffset="-168469.29">18227 15155 258 0,'0'0'670'0,"-6"-14"-251"0,6 14-73 16,-2-9-108-16,2 9-13 0,-3-8-76 0,3 8 9 15,0-12-77-15,0 12 21 0,4-12-54 0,-4 12 20 16,13-14-48-16,-3 7 29 0,4-2-40 16,4 1 22-16,5 0-60 0,1 3 12 0,-2-2-59 15,1 2-43-15,1 1-63 0,-2 3-27 16,-4 1-57-16,-18 0-303 0,28 2-89 0</inkml:trace>
  <inkml:trace contextRef="#ctx0" brushRef="#br0" timeOffset="-168315.3">18331 15282 343 0,'-14'9'487'0,"5"4"-188"16,-1-4-25-16,0 1-111 0,2-2-6 16,2-2-50-16,6-6 16 0,-12 12-47 0,12-12 21 15,0 0-39-15,-5 8 19 0,5-8-45 0,0 0 20 16,0 0-32-16,33-3 25 0,-11-5-46 0,6-1 17 16,3-5-68-16,2-1-38 0,-1 1-84 0,3-5-118 15,0 0-236-15,0-1-15 0</inkml:trace>
  <inkml:trace contextRef="#ctx0" brushRef="#br0" timeOffset="-168082.3">18962 14858 404 0,'0'0'528'0,"4"-13"-134"0,-4 13-93 0,4-12-67 15,-4 12-15-15,0 0-37 0,1-11-33 0,-1 11-34 16,0 0-30-16,0 0-19 0,0 0-12 0,0 0-8 15,0 0-9-15,11 7-4 0,-7 3-9 0,1 4-3 16,0 0-7-16,0 9-2 0,0-1 24 16,-1 3-31-16,2 7 25 0,-1 0-43 0,-2 1-7 15,1 3-35-15,-2-1-25 0,2 0-65 16,-1 0-78-16,-2-6-104 0,0 0-288 0,1-4-150 16</inkml:trace>
  <inkml:trace contextRef="#ctx0" brushRef="#br0" timeOffset="-166988.3">17747 16167 276 0,'0'0'495'16,"0"-11"-167"-16,0 11-27 0,0 0-104 0,0-11-7 15,0 11-51-15,0 0-5 0,0 0-30 0,0-12 2 16,0 12-4-16,0 0-38 0,0 0-32 0,0 0 8 15,0 0-25-15,0 0 14 16,0 0-21-16,13 7 17 0,-8 1-24 0,4 4 20 16,-1-1-25-16,-1 4 16 0,1 2-17 0,2-1 14 15,-3 2-17-15,-2-5 23 0,1 2-23 0,-2-1 21 16,0-2-22-16,2 0 12 0,-5-2-15 0,2 2 27 16,-3-12-20-16,4 16 18 0,-4-16-21 0,1 13 30 15,-1-13 11-15,3 9 31 0,-3-9 2 0,0 0-13 16,0 0-15-16,0 0-3 0,0 0-14 0,-8-7-4 15,4-5-2-15,3-5 1 0,-2-9 8 16,1-3-16-16,2-1-5 0,5-4 4 0,-1-2-3 16,2 4 7-16,2 0 3 0,1 4-2 0,-3 6 3 15,3 1 1-15,0 3-2 0,1-1-11 16,-1 5 7-16,3 0-2 0,-1 4-2 0,1 2 1 16,2 3-6-16,-1 1-1 0,-13 4 4 0,28-1-9 15,-12 2 4-15,2 4 1 0,4 1-3 0,-3 1 1 16,-1 4-2-16,1 1 1 0,-1 2 5 0,-1 1 1 15,-2 1-9-15,-1 1 6 0,-2 2-8 0,-1-1-3 16,-2 1-22-16,-4-1-29 0,2 2-34 16,-5-2 8-16,-2-2-59 0,0-1-56 15,-1 0-33-15,-2-2-429 0,1-2-196 0</inkml:trace>
  <inkml:trace contextRef="#ctx0" brushRef="#br0" timeOffset="-166812.3">18358 16035 623 0,'8'-13'451'0,"-2"3"-105"0,4-4-95 16,-3 3-58-16,3-4-36 0,5 0-30 0,-2 0-27 15,2 0 6-15,2 0-49 0,5-1-5 0,1-1-13 16,0 4-6-16,1 0-15 0,0 4-19 0,-1 1-27 16,-1 1-50-16,1 1-58 0,0 3-58 0,-6 2-51 15,-17 1-298-15,25 1-39 0</inkml:trace>
  <inkml:trace contextRef="#ctx0" brushRef="#br0" timeOffset="-166643.28">18660 15988 302 0,'-10'10'519'15,"-1"-1"-196"-15,2 1-34 0,-1 0-108 0,1 0-4 16,3-2-57-16,6-8 13 0,-13 11-45 0,13-11 4 16,-9 10-36-16,9-10 8 0,-5 7-32 0,5-7 19 15,0 0-36-15,0 0 23 0,8 8-32 0,-8-8 16 16,19-3-43-16,-4 0 12 0,6-2-76 0,0-3-48 15,7-3-85-15,-2-3-113 0,0-1-171 0,-1-1 39 16</inkml:trace>
  <inkml:trace contextRef="#ctx0" brushRef="#br0" timeOffset="-166455.29">19075 15669 317 0,'6'-8'659'15,"-6"8"-189"-15,11-11-141 0,-11 11-69 0,7-9-58 16,-7 9-33-16,0 0-45 0,8-9-19 0,-8 9-14 15,0 0-2-15,0 0-10 0,14 6-14 0,-14-6-9 16,8 18-9-16,-2-5-14 0,0 1-8 16,1 5 0-16,-1 3-4 0,1 0-4 0,-1 2-6 15,2 6-11-15,-6-2-32 0,5 6-52 16,-5-1-24-16,2 2-65 0,-3-2-56 0,-1-5-124 0,0 1-294 16,-1-2-175-16</inkml:trace>
  <inkml:trace contextRef="#ctx0" brushRef="#br0" timeOffset="-165644.3">17087 15116 64 0,'6'-14'567'0,"-2"3"-197"0,0 3-93 0,-4 8-70 15,7-17-57-15,-7 17-22 0,0 0-28 0,3-9-21 16,-3 9-13-16,0 0-12 0,0 0-7 0,-5 14-8 16,-1-2-13-16,-2 9 4 0,0 0-34 15,-3 8 32-15,-1 0-39 0,-1 4 41 0,-1 1-35 16,1-1 35-16,0 1-25 0,1-1 30 0,-1 0-31 16,3-4 26-16,1 0-34 0,1-4 30 0,2-3-36 15,2 1 24-15,4-4-25 0,0-1 28 16,3 0-29-16,4 1 10 0,2-1-6 0,3-2 34 15,3-1-36-15,6 3 23 0,2 0-24 0,1-2 34 16,0 0-36-16,0-1 33 0,-2 1-5 0,1 0 0 16,-5-2-7-16,-4 1-6 0,1 2 6 15,-4 0 21-15,-1 1 0 0,-1 0 1 0,-4 1-21 16,-4-1 23-16,0 1-10 0,-2 0 14 0,-1 4-10 16,-2 1 22-16,-4 1-24 0,-1 2 15 0,0 2-11 15,-1-2 5-15,0 1-9 0,1-1-1 0,-4 0 3 16,5-5-6-16,2 1-7 0,0-2 4 0,-2 0-9 15,4-2 2-15,4 1-5 0,-1-3 1 16,2 0 0-16,0 0 4 0,6 1-1 0,0 0 20 16,2-3 3-16,4 1 10 0,1-1 11 0,-1-1-10 15,4 1 3-15,-3-1-6 0,2 1-8 16,1-3-10-16,-3 0 1 0,-1 2-8 0,1-2 2 16,-4 1-11-16,1-1 6 0,-2-2-2 0,-1 2-2 15,1 2 0-15,-1 0-4 0,-3-1 0 0,1 3-7 16,-2 1 0-16,3 1-41 0,0 1-48 0,-2 0-17 15,3-1-48-15,0 1-30 0,3-2-51 0,1-1-99 16,1-1-335-16,4-5-200 0</inkml:trace>
  <inkml:trace contextRef="#ctx0" brushRef="#br0" timeOffset="-163586.29">17903 16601 114 0,'-12'7'220'0,"1"-2"-47"0,2 1-43 16,9-6 4-16,-16 8-11 0,16-8 13 0,-13 5-1 16,13-5-8-16,-12 5 12 0,12-5-40 0,0 0 15 15,-11 7-33-15,11-7 20 0,0 0-43 0,0 0 24 16,-12 4-48-16,12-4 25 0,0 0-30 0,0 0 25 15,0 0-40-15,0 0 29 0,-10 6-36 16,10-6 38-16,0 0 4 0,0 0-3 0,19 0-4 16,-3-3-3-16,8-2-14 0,11-1-21 0,5-3 23 15,14-3-30-15,10-2 34 0,2-3-27 0,5 0 25 16,5-2-23-16,2-1 25 0,5-1-16 0,2 0 10 16,-1 0-9-16,23-6 22 0,-21 5-26 15,-2 1 20-15,-2-1-12 0,-2 3 12 0,-5 0-16 16,-4 0 25-16,-6 2-24 0,-5 2-5 0,-5 1-3 15,-14 5 13-15,-5-2 7 0,-1 3 17 0,-10 0 12 16,-2 2 3-16,-3 1 10 0,-3 1-1 0,-17 4-6 16,23-7 5-16,-23 7-38 0,17-5 36 0,-17 5 16 15,14-3-4-15,-14 3 1 0,0 0-5 16,15-4-6-16,-15 4-14 0,0 0-10 0,13-5-7 16,-13 5-9-16,0 0 0 0,0 0-12 15,0 0-4-15,13-2-1 0,-13 2-6 0,0 0-2 16,0 0-1-16,0 0-1 0,0 0 2 0,0 0-4 15,0 0 0-15,0 0 2 0,4 9-2 0,-4-9-1 16,0 0 0-16,0 0 1 0,-4 9 4 0,4-9-5 16,0 0 1-16,0 0 0 0,-7 8 3 0,7-8-2 15,0 0-1-15,0 0 2 0,0 0-2 0,-5 8 6 16,5-8-6-16,0 0 1 0,0 0 1 0,0 0-2 16,0 0 0-16,0 0 0 0,0 0 0 15,-8 6 4-15,8-6-7 0,0 0 1 16,0 0 3-16,0 0 0 0,0 0-2 0,0 0 1 15,0 0 0-15,0 0 2 0,0 0-2 0,0 0-1 16,0 0 2-16,0 0-2 0,0 0 0 0,0 0 1 16,0 0-1-16,0 0 6 0,0 0-7 0,0 0 1 15,0 0 1-15,0 0 2 0,0 0-5 0,0 0 3 16,0 0 1-16,-6 8-1 0,6-8 2 0,0 0-3 16,0 0-2-16,0 0 6 0,0 0-3 0,0 0 0 15,0 0 3-15,0 0-4 0,0 0 5 16,0 0-8-16,0 0 4 0,0 0-4 0,0 0 4 15,0 0 0-15,0 0 0 0,0 0 0 16,0 0 4-16,0 0-5 0,0 0 1 0,0 0 6 16,0 0-7-16,0 0 0 0,0 0 1 0,0 0 3 15,0 0 0-15,0 0-4 0,0 0 1 0,0 0-1 16,0 0 4-16,0 0-2 0,0 0-1 0,0 0 0 16,0 0 0-16,0 0 4 0,0 0-4 0,0 0-2 15,0 0 2-15,0 0 0 0,0 0-1 0,0 0 0 16,0 0-1-16,0 0 1 0,0 0-18 15,0 0-14-15,0 0-15 0,0 0-47 0,0 0-28 16,0 0-14-16,0 0-14 0,0 0-19 0,0 0 28 16,3-12-31-16,-3 12 7 0,0 0-8 0,0 0-22 15,2-13-59-15,-2 13-124 0,0-9-162 16,0 9-38-16</inkml:trace>
  <inkml:trace contextRef="#ctx0" brushRef="#br0" timeOffset="-160564.3">24658 14705 105 0,'0'-18'16'0,"0"18"272"0,1-15-39 0,-1 15-23 15,6-18-30-15,-2 6-27 0,-1 3-2 0,1-2-36 16,0 2 4-16,1 0-48 0,-1 0 23 0,-4 9-47 16,10-14 25-16,-10 14-51 0,5-11 21 0,-5 11-39 15,0 0 31-15,9-4-39 0,-9 4 36 0,6 9-37 16,-3-1 37-16,-2 5-38 0,3 5 27 0,-2 4-36 16,-2 1 28-16,2 4-38 0,-4 0 23 15,2 1-16-15,0-3 23 0,0 4-5 0,0-2-3 16,0-1-3-16,0-2-1 0,0-4-12 0,2 0 9 15,-2-2-1-15,1-1-2 0,0-5 2 16,-1 1-1-16,1-3 0 0,-1-10 2 0,2 15 11 16,-2-15 10-16,2 8-3 0,-2-8 31 0,0 0-41 15,11-5-3-15,-3-5 1 0,1-6-2 0,3-6-17 16,2-5 21-16,0-6-20 0,4 3 25 0,-1-3-15 16,3 1 15-16,0 1-20 0,-3 4 17 0,3 3-18 15,1 0 9-15,-3 4-13 0,-2 5 27 16,-1 1-30-16,1 5 19 0,-2-1-20 0,-1 3 19 15,0 6-15-15,-13 1 11 0,26 1-12 0,-9 3 15 16,-3 2-14-16,5 1 18 0,-2 5-18 0,-2 1 19 16,1 3-14-16,-2-1 8 0,-3 1-13 0,0 4 16 15,-1 0-17-15,-3 0 17 0,0 1-3 16,-3 1-2-16,-2-1-9 0,1 3-23 0,-3-5-23 16,0 0-58-16,-3-1-77 0,3 2-50 0,-4-4-113 15,3-3-162-15,0 0 18 0</inkml:trace>
  <inkml:trace contextRef="#ctx0" brushRef="#br0" timeOffset="-160221.29">25459 14907 434 0,'4'-7'401'0,"-4"7"-87"0,5-13-94 0,-5 13-34 15,1-12-62-15,-1 12 16 16,0 0-46-16,-4-12 18 0,4 12-54 0,0 0 18 15,0 0-44-15,-14-2 15 0,14 2-35 0,-9 6 31 16,9-6-34-16,-10 13 23 0,6-5-36 0,0 1 30 16,1 1-6-16,3-10-11 0,-3 16 4 0,3-16 13 15,0 19-20-15,0-19 2 0,6 17 0 0,0-9 6 16,0 1-4-16,0-3-20 0,2 0 29 0,-8-6 12 16,23 7 3-16,-23-7 0 0,28 0-4 0,-11-4-3 15,-2 1 3-15,0-2 1 0,0-2-2 16,-2 0 2-16,0-4-18 0,-4 1-11 0,0-1-7 15,-4 2 14-15,-2-3-15 0,-3 0 13 16,-3 0-17-16,-1 2 9 0,-4-2-9 0,-1 0 6 16,-2 4-32-16,-3-1 10 0,1 1-47 0,1 2-13 15,0 1-59-15,12 5-36 0,-17-5-56 0,17 5-330 16,-15-5-87-16</inkml:trace>
  <inkml:trace contextRef="#ctx0" brushRef="#br0" timeOffset="-160065.3">25937 14792 406 0,'24'-4'470'0,"-1"-1"-178"16,-1 2-16-16,-3-1-120 0,3 0 10 0,-4-2-66 15,-2 4 20-15,1-4-56 0,-2 5 20 16,-1-5-50-16,-14 6 24 0,26-5-62 0,-26 5 8 16,20-2-74-16,-20 2-65 0,19 0-56 0,-19 0-95 15,0 0-171-15,17 3 116 0</inkml:trace>
  <inkml:trace contextRef="#ctx0" brushRef="#br0" timeOffset="-159884.3">26107 14877 563 0,'0'0'444'0,"-12"11"-139"0,12-11-45 0,-10 11-94 16,10-11-2-16,-9 8-66 0,9-8 12 0,0 0-46 16,-6 9 18-16,6-9-44 0,0 0 24 15,11 9-43-15,-11-9 8 0,23 4 15 0,-2-3-33 16,2-1-66-16,6-1-47 0,1-2-87 15,4-2-81-15,7 0-260 0,-3-3-19 0</inkml:trace>
  <inkml:trace contextRef="#ctx0" brushRef="#br0" timeOffset="-159237.29">26973 14142 309 0,'0'0'289'0,"-16"-8"-77"0,16 8-45 0,-21-9-16 16,21 9-18-16,-24-8 0 0,9 6-42 0,-3-1 13 15,0 2-32-15,-4 1 17 0,-1 1-34 0,-3 3 18 16,0 0-33-16,-6 5 31 0,-3 1-42 0,2 2 23 16,1 3 0-16,0 3 0 0,2 4-8 0,-1 1-8 15,-2 9-1-15,1 2-2 0,2 1-37 0,7-3 57 16,1-3-60-16,3 7 33 0,2 0-33 16,4-4 35-16,1 5-34 0,2-3 37 0,4 1-38 15,2-2 36-15,1-3-34 0,4 1 31 16,3 1-32-16,1-1 28 0,3 1-1 0,5-5-2 15,0 1 0-15,3-3-6 0,2-4 22 0,5-1 10 16,1-3 6-16,4-4 0 0,3-2-3 0,5-5-1 16,1-1-9-16,6-2 1 0,-2-6 9 0,7-1-1 15,-2-3 7-15,10-5 5 0,0-5 1 0,-2-2 3 16,-2-5-8-16,-2-5-19 0,-3-3-5 0,-1-4-20 16,-5-3-16-16,-1-1-21 0,-8-2 1 0,-3 1-7 15,-10 7-7-15,-5-2 2 0,-3 2 0 0,-6 1-1 16,-5 6 6-16,-7-5-14 0,-6 0 38 15,-6 3-32-15,-6 1-2 0,-10-1-1 16,-6-1 5-16,-6 7-2 0,0 0 2 0,-7 4 14 16,-1 4-21-16,0 2-75 0,-3 4-79 0,0 0-86 15,11 6-338-15,-2-2-154 0</inkml:trace>
  <inkml:trace contextRef="#ctx0" brushRef="#br0" timeOffset="-152827.3">7205 16075 10 0,'0'0'631'0,"0"0"-204"16,0 0-116-16,0 0-59 0,0 0-82 0,-5-8-11 15,5 8-55-15,0 0 4 0,5-9-48 0,-5 9 17 16,15-14-20-16,0-1-16 0,1 1-1 0,8-6-16 16,3 1 2-16,4-1 21 0,1-2-33 0,2 1 23 15,2 3-38-15,3-1-13 0,-4 5-25 0,1 0-43 16,-1 6-45-16,-10 1-17 0,0 5-28 0,-6 2-31 16,-4 2 1-16,-15-2-273 0,20 11 85 0</inkml:trace>
  <inkml:trace contextRef="#ctx0" brushRef="#br0" timeOffset="-152659.3">7559 16116 471 0,'-9'10'451'16,"3"0"-156"-16,-2-4-27 0,8-6-107 0,-9 11 2 15,9-11-64-15,-8 10 8 0,8-10-51 0,-7 8 22 16,7-8-42-16,0 0 25 0,0 0-41 0,0 0 26 16,0 0-48-16,0 0 36 0,23-2-39 0,-5-5 34 15,1-5-41-15,7-2 18 0,-1-2-66 0,3-2-17 16,0-1-63-16,-2-1-42 0,-3-2-20 15,-4 1-297-15,-2-1 43 0</inkml:trace>
  <inkml:trace contextRef="#ctx0" brushRef="#br0" timeOffset="-152435.23">7638 15690 12 0,'-8'-7'598'0,"0"0"-178"0,8 7-94 16,-12-11-85-16,12 11-57 0,-11-8-66 0,11 8 3 15,0 0-55-15,0 0 20 0,0 0-22 0,0 0-9 16,-1 13-12-16,6-5 1 0,5 1-13 0,3 4-9 15,2 0-4-15,4 5-12 0,4-1-3 0,0 4 7 16,1-2 1-16,-2 3-2 0,1 1-2 16,0 0 0-16,-5 0-31 0,1 3 34 0,-5 0-30 15,-2 0 33-15,-6 3-37 0,-2-3 39 16,-1 2-37-16,-5-1 9 0,-2 6-69 0,-2-2-54 0,-3 0-73 16,-5-4-58-16,1-1-242 0,-2-4 21 0</inkml:trace>
  <inkml:trace contextRef="#ctx0" brushRef="#br0" timeOffset="-149441.27">11753 17072 292 0,'0'0'153'0,"0"0"69"16,1 13-148-16,-1-13 98 0,0 0-43 0,0 0-10 15,2 12-23-15,-2-12-13 0,0 0-11 0,0 0-15 16,2 11-6-16,-2-11 0 0,0 0 5 0,0 0-4 16,8 7 4-16,-8-7 3 0,0 0-14 0,0 0 0 15,19 1 6-15,-19-1-10 0,20-5 0 16,-7-2-8-16,4-3-6 0,-1 1-4 0,2-2-3 15,0-3-5-15,-1-1-2 0,3-2-3 0,0-4-7 16,-4 1 0-16,3-2 7 0,-3-2 32 0,-1-2-39 16,-2-1 36-16,-2-3-38 0,1 0 32 0,-3-4-1 15,-3-2 4-15,0-3-36 0,-5-3 11 0,-1-2-10 16,-1-3 25-16,-4-2-26 0,0-11 29 16,0-1-32-16,-1 3 31 0,2 10-22 0,0 0 22 15,-2 5 6-15,3 1-7 0,-1 5 2 16,4 1 0-16,-1 9 18 0,0 3-38 0,1 3 29 15,0 2-36-15,0 4 27 0,2 3-38 0,-2-2 33 16,3 2-33-16,-1 2 27 0,2 1-29 0,-4 9 30 16,9-13-34-16,-9 13 33 0,9-5-34 0,-9 5 34 15,0 0-39-15,22 9 10 0,-13 0 2 0,0 2 3 16,1 6-3-16,-1 1 4 0,0 3-20 16,1 2 29-16,-1 7-23 0,1-4 23 0,0 3-20 15,-1 0 41-15,0 2-43 0,3-1 23 0,-2-1-21 16,0 0 21-16,2-2-16 0,-1 1 17 0,-2-2-19 15,4 2 22-15,-3-2-20 0,-1-2 20 0,1-2-4 16,-1 2-2-16,0-3-1 0,3 5 1 0,-3-4 0 16,-3 1-1-16,3 2-1 0,1 1 0 0,-1 2-19 15,-2-5 24-15,-1 2-22 0,3-1 21 16,-3 0-16-16,-2 2 15 0,3-5-15 0,-4 4 16 16,4-3-18-16,-5-3 2 0,2 3 4 0,1-6-5 15,-2 0 4-15,-1 0 1 0,2-4 4 0,-2 1 8 16,0-2-7-16,2-1-1 0,-2-2 2 0,-2-8 0 15,7 17 1-15,-7-17 2 0,7 12 2 0,-7-12 6 16,13 6 3-16,-13-6 17 0,18-1 22 0,-4-2-44 16,0-4 12-16,7-3-14 0,-2-1 17 0,5-7-27 15,2 1 17-15,-2 0-17 0,0-2 15 0,-2 0-20 16,1-1 8-16,-3 3-16 0,-4 1-42 0,0 3 4 16,-4 1-75-16,-4 0-50 0,-1 3-19 0,-3-1-119 15,-4 10-200-15,1-12 1 0</inkml:trace>
  <inkml:trace contextRef="#ctx0" brushRef="#br0" timeOffset="-148973.3">12678 15969 411 0,'-1'-13'283'0,"1"2"-74"0,-2 0-35 15,2 11-11-15,-2-17 2 0,2 17-23 0,0-13-15 16,0 13-17-16,-2-13-5 0,2 13-19 0,0 0-18 15,-3-10-15-15,3 10-11 0,0 0-6 0,0 0 12 16,0 0-24-16,0 0 7 0,-4 9 6 16,4 0 3-16,-1 7-1 0,0 3 2 0,-1 7-2 15,2 4 1-15,-1 6-2 0,1 4-23 16,1 1 21-16,1 2-12 0,0 2 22 0,1 1-9 16,1 0 8-16,2 2-7 0,0-2 0 0,1 1 5 15,3 6 8-15,0-10-3 0,4 9-5 0,-1-13-4 16,4 9 0-16,-1-9-2 0,6 3 8 0,2-4 8 15,-1-5-7-15,3-3-7 0,2-3-10 0,1-1-4 16,2-2-5-16,2-2-5 0,4-3-6 0,-1-4-24 16,5-3-15-16,0 0-49 0,0-7-45 0,3-4 3 15,-1-3-55-15,2-5-39 0,8-5-70 0,-2-6-412 16,1-5-226-16</inkml:trace>
  <inkml:trace contextRef="#ctx0" brushRef="#br0" timeOffset="-148580.29">14380 15238 363 0,'0'-15'536'16,"0"1"-125"-16,0 2-129 0,0 2-32 0,-1-2-80 16,1 12-8-16,0-17-54 0,0 17 8 0,0-11-54 15,0 11 22-15,0 0-58 0,0 0 65 0,0 0-28 16,18 11 28-16,-7 6-36 0,3 7-10 0,4 3-9 16,0 3-13-16,0 2 0 0,6 10 1 0,2 0 43 15,-2 1 0-15,2 0 1 0,-2 0 1 0,0 1-3 16,0 1-6-16,0-2 2 0,-3 3-3 0,0-1-12 15,-6-8-10-15,-1 3-6 0,-2 1-10 0,-3 3 3 16,-2-2-11-16,-2 4 5 0,-3 0-15 16,-5 0 6-16,-3 0-11 0,-8 9-5 0,-4-2-50 15,-3-1-69-15,-7 0-46 0,-3-3-29 16,-3 0-98-16,-7-4-100 0,0 0-337 0,-4-1-261 16</inkml:trace>
  <inkml:trace contextRef="#ctx0" brushRef="#br0" timeOffset="-146076.29">10699 17180 183 0,'0'0'78'0,"0"0"130"0,-7-8-156 0,7 8 104 16,0 0-126-16,-6-10 109 0,6 10-128 15,0 0 108-15,-6-10-118 0,6 10 117 0,0 0-110 16,-7-12 118-16,7 12-86 0,0 0 84 0,-5-8-107 16,5 8 90-16,0 0-107 0,0 0 79 0,-5-9-97 15,5 9 99-15,0 0-108 0,0 0 91 0,0 0-77 16,0 0 87-16,0 0-9 0,26 3-7 0,-13 1-5 16,3-1-20-16,8 1 2 0,-1 1 2 0,5-1-11 15,8 2 10-15,2-4-5 0,2 4-6 0,5-2-6 16,-2 0-7-16,3 0 0 0,-1 2-3 0,2-1 3 15,-3 0-1-15,-1 2-5 0,-2-1-2 0,-3 1 0 16,-2 0-2-16,0 0 0 0,-12 0-1 0,2-1-1 16,-3 0 1-16,-4 0 0 0,-5 0-1 15,1-1-1-15,-4-1 0 0,-11-4 1 0,14 8-1 16,-14-8 0-16,7 8-1 0,-7-8-2 0,0 0-2 16,-5 12-1-16,5-12-2 0,-18 6-7 0,-1-5 2 15,0 1 4-15,-8-5 14 0,-9 1-8 0,-3-5 2 16,-2 0-2-16,-4-3 0 0,2 2 2 0,-1-3 1 15,-2 1 8-15,5-2 6 0,-1 3-4 0,4-1 5 16,1-1 1-16,5 3 2 0,1 0 2 0,7 1 4 16,2 2 11-16,5 0-10 0,2 0 11 0,4 2-5 15,11 3-5-15,-19-6-8 0,19 6-1 0,-13-3-8 16,13 3 1-16,0 0-1 0,0 0-3 0,0 0-2 16,0 0-1-16,7 5 0 0,6 2 8 0,5 1-9 15,1 2-1-15,3-1 0 0,6 4-1 16,3-1-1-16,1 2 1 0,1-1-6 0,1 0 3 15,2-1 3-15,-1-1-3 0,-1 0 6 0,2 1 7 16,-1-4 17-16,-3 1-31 0,-2-1 30 16,-3-1-34-16,-3-2 34 0,-1 0-33 0,-6-1 23 15,-2-1-30-15,-15-3 37 0,23 4-35 0,-23-4 26 16,17 5-26-16,-17-5 26 0,0 0-28 0,0 0 24 16,0 0-38-16,0 0 5 0,-12-5 2 0,-6 1 2 15,-3-3 6-15,-12-1 2 0,-2-2-1 0,-1 1 3 16,-2-3 3-16,-2 2-1 0,-1 0 4 0,2 1 1 15,0 2 3-15,1 2-5 0,2-2 4 16,2 1-4-16,6 2 10 0,1 2-3 0,3 0 0 16,4-1 3-16,3 2 2 0,17 1-1 0,-26-4 0 15,26 4 1-15,-19-3-6 0,19 3 0 0,0 0-1 16,-18-2 1-16,18 2 1 0,0 0 0 0,0 0-2 16,0 0-2-16,19 5 2 0,-4-1-1 0,7 1 0 15,1 1 1-15,4 1 4 0,5 0-4 0,1 1 0 16,3-1 0-16,0 2 0 0,0-2 0 0,0 0 0 15,0 1 0-15,0-1 0 0,0 0 0 0,-3 0-4 16,-1-4 0-16,-4 2 2 0,-2-1 4 0,-1 1-2 16,-7-5 22-16,0 3-50 0,-18-3-7 15,28 1-10-15,-28-1-15 0,22-4-15 0,-22 4-28 16,11-5-28-16,-11 5-98 0,2-11 83 0,-6 1-63 16,-5-2 36-16,-5-3-183 0,-7-4 234 0</inkml:trace>
  <inkml:trace contextRef="#ctx0" brushRef="#br0" timeOffset="-145076.29">10938 16963 16 0,'-16'-15'140'16,"1"2"131"-16,0-2-82 0,-1 0-40 0,4 1-30 15,-1-1-22-15,3 3 0 0,1 0-7 0,1 0 7 16,-1 2 5-16,3 0-6 0,-1 3 18 0,2-1-25 16,5 8 25-16,-10-14-39 0,10 14 27 0,-9-10-43 15,9 10 25-15,-5-9-48 0,5 9 22 16,-5-7-35-16,5 7 19 0,0 0-29 0,-4-10 29 15,4 10-34-15,5-11 17 0,0 3-19 0,4 0 28 16,4-4-5-16,1-2 5 0,5-1-4 16,3-2-6-16,2-4 0 0,4 1-7 0,0-3-26 15,3 0 27-15,0-2-29 0,1 4 29 0,5-8-27 16,-7 6 25-16,1 0-3 0,-3 3-4 0,0 1-24 16,-2 2 12-16,-3 1-9 0,-6 4 33 0,-2 3-32 15,-4 1 22-15,-1 2-26 0,-2-1 29 16,-8 7-30-16,13-8 24 0,-13 8-22 0,10-5 29 15,-10 5-28-15,0 0 26 0,0 0 9 0,0 0-20 16,0 0-19-16,-3 11 20 0,-4-2-19 16,-3 5 30-16,-3 2-31 0,-5 5 28 0,-2 3-26 15,-1 2 21-15,-2 3 3 0,0 1 2 0,-6 7-8 16,-2 3 2-16,-1 0-22 0,0 1 26 0,3 0-19 16,-2-2 26-16,2-1-27 0,1 1 2 0,6-11 2 15,3 0 2-15,0-2 0 0,3-5 2 0,4-5 0 16,1 1-1-16,2-6 0 0,2-1 3 0,2-3-2 15,5-7 3-15,-8 10 0 0,8-10 3 0,0 0-2 16,0 0 0-16,0 0 1 0,13-16 0 0,-1 1 20 16,6-11-23-16,4-4 20 0,9-9-24 0,1-4 15 15,2-2 7-15,7-4-10 0,-1-2-20 16,3 2 23-16,-1-2-25 0,2-1 21 0,-1 4-22 16,-3 2 16-16,-2 4-17 0,-5 3 27 0,-6 11-33 15,-5 5 36-15,-2 1-28 0,-7 6 27 0,-1 3-26 16,-2 4 27-16,-4 1-35 0,-6 8 35 15,0 0-26-15,0 0 27 0,0 0-29 0,0 0 36 16,-21 10-38-16,4 6 30 0,-9 4-36 0,-2 3 37 16,-6 9-31-16,-6-1 29 0,3 3-28 0,-1-2 26 15,1 5-9-15,-3-1 2 0,2 1 0 0,1 2 6 16,2-1-28-16,1 0 33 0,2-1-42 0,6-8 10 16,3 0 5-16,3-2 1 0,3-4 9 0,3-4-2 15,4-3 2-15,1-1 1 0,1-3 1 16,4-3 1-16,4-9 2 0,-1 11-2 0,1-11 6 15,0 0 0-15,17-2 19 0,-4-7-32 0,4-3 30 16,8-7-26-16,0-6 19 0,10-6-3 0,-1 0 4 16,1-1-10-16,-7 5 3 0,0 2-29 0,-1 2 32 15,-3 0-27-15,-2 3 27 0,-2 3-25 0,-7 5 23 16,0 0-24-16,-3 4 26 0,-4 2-33 0,-6 6 34 16,8-8-29-16,-8 8 27 0,0 0-26 15,0 0 30-15,0 0-30 0,-14 12 19 16,4-4 6-16,-7 3-3 0,3 1-4 0,-4 1 0 0,0 1-2 15,4 0 2-15,-4-1 0 0,3 3-26 16,1-4 30-16,0 1-31 0,1 1 34 0,2-4-27 16,0-1 26-16,0 1-28 0,5-2 28 0,-2-1-27 15,8-7 31-15,-12 12-31 0,12-12 27 0,-10 10-26 16,10-10 30-16,-9 9-30 0,9-9 23 0,0 0-22 16,-6 10 23-16,6-10-20 0,0 0 27 0,-4 10-29 15,4-10 30-15,0 0-37 0,4 14 33 0,-4-14-27 16,10 14 30-16,-1-4-29 0,2 0 6 0,5 3 5 15,2 0-2-15,3 2 3 0,4 2 0 0,2-1 2 16,2 0-2-16,3 0 3 0,1 0-2 0,3-2-2 16,1 2 3-16,0-3 3 0,4 1-6 0,1 0-2 15,2-2-22-15,-1 1-39 0,-1-1-39 16,0 1-50-16,2 0-133 0,-6-3-245 0,-1 1-25 16</inkml:trace>
  <inkml:trace contextRef="#ctx0" brushRef="#br0" timeOffset="-127745.3">17593 12647 28 0,'0'0'630'0,"-3"-10"-218"16,3 10-104-16,0 0-78 0,0 0-44 16,0 0-34-16,0 0 6 0,0 0-57 0,-6 12-23 0,6-12-1 15,-1 17-52-15,-1-7 37 0,2 5 2 16,2 3 2-16,-1 6-4 0,1 2 9 0,5 11 10 15,-1 3-36-15,0 5 32 0,5 11 0 0,0 2-9 16,2 2 2-16,0 3-2 0,1 2 46 16,0 3-51-16,1-2 34 0,-2 4-58 0,4 0-3 15,-2-2-8-15,2 4-9 0,-3-8 4 0,2 0-5 16,-3-3-4-16,2-4-3 0,-2-3-13 0,0-11 7 16,-3-2 6-16,-1-4 45 0,2-1-62 0,0-4 51 15,-2-3-56-15,-2-7 47 0,0-1-57 0,-2-6 31 16,-1 0-85-16,0-3 17 0,-4-12-76 0,5 12 24 15,-5-12-81-15,0 0-51 0,0 0-44 16,7-8-6-16,-7-6-45 0,0-6-256 0,0-8-124 16</inkml:trace>
  <inkml:trace contextRef="#ctx0" brushRef="#br0" timeOffset="-126612.3">17760 13275 80 0,'-18'-28'442'0,"0"1"-147"0,-1-3-56 0,0-1-57 15,-3-1-11-15,3 2-33 0,1 0-9 0,2 3 4 16,0 1-43-16,2 2 51 0,5 5-4 0,0-1-20 16,2 3-17-16,2 3-17 0,1-2-18 15,1 5-13-15,3-1-14 0,3-1-35 16,1 2 28-16,3-3-14 0,5 1 11 0,1-1-6 16,4-1 4-16,8 1 43 0,-1-1-51 0,10 1 44 15,2-1-53-15,14-2 43 0,5 0-59 0,5-1 52 16,5 0-58-16,7 2 8 0,2-2 1 0,5 1 1 15,2-4 0-15,4 1 3 0,22-6-2 0,2 1-8 16,-18 8 10-16,23-7-47 0,-3 1 55 0,-4 0-39 16,-16 5 45-16,0-1-6 0,20-4-38 0,-22 6 40 15,1-1-44-15,-1 1 48 0,-2 1-48 16,-4-1 50-16,-2 2-36 0,-7 2 39 0,-3 0-41 16,-7 1 33-16,-3 0 7 0,-4 4-8 15,-14 1 15-15,-1-3-48 0,-2 6 68 0,-3-3-31 16,-2 2 38-16,-6 2-26 0,-2-2 27 0,1 2-26 15,-3 1 18-15,1-1-26 0,-2 0 13 0,-1 2-12 16,0-1 26-16,-1 0-17 0,-3 1 26 0,0 1-21 16,-19 0 18-16,31 0-15 0,-16 3 12 0,-15-3-18 15,27 3 15-15,-27-3-17 0,27 6-1 0,-13-1-5 16,-3 0 7-16,1 3-7 0,2 1 12 0,-2 3-9 16,3 0 7-16,-2 5-3 0,-1 0 7 15,0 2-3-15,1 6-4 0,-2 3-5 0,2 4 0 16,-3 1-5-16,-1 6-2 0,-1 1 42 15,-2 2-51-15,2 3-3 0,-3 0-1 0,0 2-1 16,-1 3-1-16,0-1-5 0,0 0 4 0,0 0-1 16,0-1 0-16,2-2 18 0,-1-3-21 0,1 2 1 15,-2-4 0-15,1-2 0 0,0 0-3 0,0-3 50 16,-2-2-55-16,1-2 39 0,-2-4-40 0,2-3 44 16,-4-1-51-16,3-2 48 0,-2-3-49 0,-1 0 40 15,-1-1-43-15,-1-2 4 0,1-1 4 0,-3-1 3 16,-1 3 3-16,-4-2 0 0,-1 2 2 15,0-2 1-15,-2-1-4 0,-2 0 7 0,-3-1-2 16,2-1 2-16,-4 2 0 0,1-4-1 0,-1 4 1 16,2-3 1-16,-4-2-1 0,0 3-3 0,3 0 6 15,-3-3-3-15,0 1 1 0,-1 0 1 16,1-1-1-16,-4-1-4 0,1 1 4 0,-5 0 1 16,-2 2-6-16,-3-1 6 0,-5 3-1 0,0-2 0 15,-14 4 0-15,0 0 0 0,-5 0 0 0,-3 0-6 16,-2 1 6-16,-2 0-4 0,-3 1 6 0,-2-1-2 15,1 4 0-15,1-3 0 0,-1 0 18 16,2 0-24-16,0 1 3 0,-1-2 0 0,3 2-3 16,1 0-12-16,-1-1 7 0,1 0 7 0,3 2 1 15,3-2 4-15,1 0 1 0,1 0 46 16,-2 0-55-16,6 0 44 0,-2 0-45 0,0 0 49 16,1 0-51-16,-1 0 50 0,2-1-46 0,1-1 5 15,7-1 2-15,-7 1 5 0,8-5 5 0,2 3 2 16,1-2-2-16,1 1 6 0,3-2 3 0,1-1-1 15,2 1 2-15,2-2 0 0,3-1 5 0,5-1 2 16,0 0 2-16,0 1-3 0,3-3 2 0,1 1-3 16,3 0-3-16,0-2-4 0,2 2-6 15,14-5 1-15,-25 7 1 0,25-7-7 0,-20 5-4 16,20-5 1-16,-17 5 1 0,17-5-2 0,-15 4-2 16,15-4 1-16,-13 6 1 0,13-6-1 0,0 0-3 15,-16 6-2-15,16-6 2 0,0 0 2 0,-16 3-1 16,16-3-2-16,0 0 1 0,-14 7 1 0,14-7 2 15,0 0-1-15,0 0-4 0,-11 6 3 16,11-6 0-16,0 0-1 0,0 0 2 0,0 0 0 16,-11 4 2-16,11-4 5 0,0 0 16 0,0 0 0 15,0 0 41-15,0 0-42 0,0 0-1 16,0 0 1-16,-11 4 1 0,11-4-3 0,0 0 2 16,0 0 9-16,0 0 5 0,0 0-18 0,0 0 39 15,0 0 15-15,0 0 7 0,0 0 8 0,0 0 6 16,0 0-17-16,0 0-14 0,-8-7-12 0,8 7-12 15,-5-16-13-15,1 3-55 0,2-7-17 0,-5-3-63 16,4-1-35-16,-3-1-31 0,1-6-89 0,1 4 2 16,1 1-107-16,1 5-53 0,1 1-90 0,0 3-464 15,1 4-669-15</inkml:trace>
  <inkml:trace contextRef="#ctx0" brushRef="#br0" timeOffset="-123828.3">20357 5162 293 0,'25'-4'249'0,"-25"4"-57"0,25-4-24 0,-25 4-69 15,25-4-34-15,-25 4 19 0,27-3-12 0,-27 3 88 16,24-5 17-16,-24 5-11 0,23-4-7 0,-23 4-37 15,15-2 19-15,-15 2-14 0,0 0-3 0,20-2-3 16,-20 2-7-16,0 0 4 0,0 0-4 0,0 0-9 16,0 0 0-16,0 0-10 0,0 0-13 0,0 0-5 15,-12 15-21-15,-6-6 8 0,-6 5-14 16,-4 1-8-16,-3 2 2 0,-3 1-9 0,-1 2 36 16,-9 3-55-16,1 0 42 0,-4-1-54 0,5 2 47 15,-3-2-56-15,9-3 50 0,2-1-57 0,-1 1 45 16,2-2-55-16,4 0 55 0,1-2-53 0,7-2 51 15,3-3-56-15,6-2 34 0,0-1-57 16,4 0 53-16,8-7-55 0,-9 7 51 0,9-7-57 16,0 0 59-16,0 0-52 0,27-9 54 0,-6-1-46 15,8-7 51-15,4-3-54 0,10-6 60 0,1-3-51 16,4 1 54-16,1-2-53 0,1 1 8 16,0-1 5-16,1 2 3 0,0 0 2 0,-3 7 3 15,-3-3 5-15,-7 7 2 0,-5 3-5 0,-4-1 1 16,-6 6 7-16,-4 1 2 0,-2 3 4 0,-4-2 6 15,-13 7 7-15,16-2 0 0,-16 2 7 0,0 0 2 16,0 0-1-16,-5 14-7 0,-10-1 2 0,-7 2-3 16,-5 3 1-16,-5-1-4 0,-6 2 46 0,-5 6-57 15,-6 1 46-15,-1-3-51 0,0 3 48 0,1-4-56 16,2-1 49-16,9-1-53 0,5-7 46 0,0 3-49 16,7-4 47-16,6-2-51 0,3-3 48 15,4 0-50-15,13-7 47 0,-14 10-44 0,14-10 56 16,0 0-48-16,0 0 49 0,22-6-58 0,0-5 52 15,7-2-50-15,4-5 50 0,11-4-49 16,2 0 47-16,1-3-52 0,0 1 1 0,2-2 9 16,-4 6 2-16,-8 2 3 0,-3 3-3 0,-2 3 2 15,-8-1 5-15,-3 5-1 0,-3 2 0 0,-5 0 5 16,-13 6 0-16,15-6-1 0,-15 6 9 0,0 0 1 16,0 0-2-16,-17 16-1 0,-2-3-3 0,-4 1 1 15,-6 1 46-15,-3 2-52 0,-4 1 46 0,0 2-54 16,-9 0 41-16,10-1-47 0,-2 0 50 0,2-2-51 15,4-1 48-15,3-3-6 0,4 1-54 0,6-4 52 16,6-2-50-16,1 0 46 0,2-1-52 16,9-7 50-16,0 0-51 0,-2 8 54 0,2-8-42 15,12-1 48-15,4-6-51 0,4-1 51 16,7-3-48-16,1-4 49 0,4-2-49 0,3 1 49 16,-2 0-50-16,1-1-2 0,-2 3 12 0,-4 1 1 15,-3 1 3-15,-5 3 1 0,-2 0 4 0,-6 3 4 16,-12 6 10-16,19-6 2 0,-19 6 2 0,0 0-4 15,0 0 3-15,0 0 1 0,0 0-2 0,-17 9 39 16,2 1-52-16,-3-1 47 0,-4 1-51 0,3 0 47 16,-2 1-55-16,1-1 45 0,5-2-48 0,1-1 47 15,2-2-52-15,2 1 42 0,10-6-46 16,-14 7 47-16,14-7-48 0,0 0 56 16,0 0-46-16,0 0 42 0,0 0-46 0,15 4 57 15,1-9-50-15,5-2 39 0,2-3-47 0,3-2 51 16,1 1-50-16,0 0 4 0,-6 4 1 0,0-1 8 15,-7 1-2-15,1 2 11 0,-15 5 7 0,17-9 13 16,-17 9 0-16,0 0 1 0,0 0-2 0,0 0-3 16,0 0 35-16,-12 13-49 0,-7-2 39 0,-5 3-51 15,-6 3 41-15,-3 0-7 0,-10 7-31 0,-6 2-52 16,-1 1-126-16,-3 3-17 0,-5 4-109 0,-2-1-124 16,-1 5-474-16,-2-1-545 0</inkml:trace>
  <inkml:trace contextRef="#ctx0" brushRef="#br0" timeOffset="-121796.3">20524 13430 422 0,'0'0'398'0,"5"-12"-114"0,-5 12-62 0,0 0-49 15,-2-10-37-15,2 10-19 0,0 0-4 16,-12-4-10-16,12 4 0 0,-20 4-27 0,4 4 29 16,-4 2-7-16,-7 6-21 0,-2 4-38 0,-10 7 24 15,-4 1-41-15,-2 4 19 0,-1-1-31 0,-2 3-6 16,-1 0 5-16,2-1-2 0,1-1-1 0,3-4-1 15,12-5-1-15,1-4-5 0,5 1 4 0,2-6-6 16,7 0 6-16,1-3-1 0,5-2 2 16,2-3-2-16,8-6 7 0,-9 9 7 0,9-9 6 15,0 0-3-15,0 0-1 0,0 0-12 0,27-2 8 16,-7-8-2-16,7-7 1 0,4-3-6 16,2-1 0-16,8-8 32 0,1-4-42 0,2 1 21 15,-1-2-31-15,1 0 45 0,-2 2-5 0,1 2-1 16,-3 0-8-16,-7 10-36 0,-5 1 36 0,0 2-36 15,-9 5 36-15,-2 2-39 0,-3 1 38 0,-4 4-31 16,-10 5 32-16,0 0-28 0,0 0 38 0,0 0 5 16,4 12-40-16,-14 2 29 0,-8 8-41 0,-5 2 42 15,-1 4-34-15,-12 6 31 0,0 3-35 16,-2 0 1-16,-1 0 3 0,1-2 4 0,1-1-1 16,1-2-9-16,8-7 12 0,3-3 8 0,4 0-8 15,1-4 3-15,5-5-6 0,4-3 5 0,2 0 1 16,3-2-4-16,6-8 18 0,-6 8 2 0,6-8-6 15,0 0 0-15,0 0-3 0,26-8 0 16,-5-4 2-16,6-5-2 0,3-5-7 0,7-5 9 16,2-3 25-16,3-2-32 0,-4 2 28 0,3-2-31 15,-1 1 25-15,-1 1-29 0,-11 8 29 0,0 0-38 16,-4 3 38-16,-7 5-26 0,1 3 26 16,-7 3-32-16,-4 1 31 0,-7 7-30 0,0 0 25 15,0 0-25-15,0 0 20 0,-15 8-20 0,-7 9 26 16,-5 4-27-16,-2 1 24 0,-9 7-30 0,-1 3 4 15,-3-3 6-15,4 3-6 0,-1-1-3 0,9-9 14 16,0 2-5-16,2-3 0 0,4-2 1 0,2-4 1 16,8-2-1-16,0-1 1 0,5-3 2 0,3-2-7 15,6-7 10-15,-3 10 3 0,3-10-1 16,0 0-1-16,18-2-1 0,0-6-3 0,6-4 5 16,6-6-8-16,2-5 7 0,7-4 26 15,5-6-30-15,-3 4 27 0,0-4-32 0,-3 1 29 16,0 2-27-16,-10 4 31 0,-3 7-20 0,-4 0 40 15,-4 6-20-15,-4 3 23 0,-6 0-25 16,-7 10 15-16,5-7-27 0,-5 7 21 0,-14 3-18 0,-2 5 6 16,-11 7-16-16,-5 1 16 0,-11 9-21 0,-2 1-1 15,-4 2 0-15,2 4-6 0,-4-3 4 0,1 0 2 16,5 2-5-16,3-3 0 0,8-6 1 16,4-2 0-16,5 0-8 0,4-3-34 0,5-5-9 0,7-2-4 15,2-3-12-15,7-7-12 0,-1 12 39 16,1-12-35-16,0 0-2 0,29-3-1 15,-7-5-11-15,8-3 11 0,2-4-2 0,1-2 12 16,1-2 16-16,-3 1 10 0,-2 2 9 0,-2-1 2 16,-8 5 1-16,-2 0 12 0,-7 3 2 0,-1 4 4 15,-9 5 5-15,0 0 9 0,0 0 6 0,0 0 4 16,0 0 1-16,-25 0 3 0,5 9 1 0,-7 4-4 16,-2-1-28-16,-2 4 34 0,-2 1-36 0,1 0 30 15,-4 3-20-15,1 0-34 0,0 1-86 0,-7 1-115 16,6-1-259-16,4-1 25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14:09.389"/>
    </inkml:context>
    <inkml:brush xml:id="br0">
      <inkml:brushProperty name="width" value="0.05292" units="cm"/>
      <inkml:brushProperty name="height" value="0.05292" units="cm"/>
      <inkml:brushProperty name="color" value="#FF0000"/>
    </inkml:brush>
  </inkml:definitions>
  <inkml:trace contextRef="#ctx0" brushRef="#br0">15208 2291 154 0,'0'0'200'16,"0"0"-75"-16,11-7-15 0,-11 7-58 0,8-6 26 16,-8 6-54-16,13-7 33 0,-13 7-16 0,13-7-10 15,-13 7-4-15,22-8-6 0,-7 3-3 0,-2 0-1 16,3-2-6-16,1 2-2 0,3-2-5 0,1 0 2 15,-2 0-5-15,3 0 2 0,-3 2-5 0,0-2 12 16,0 0-22-16,1 2 17 0,-4-1-19 0,1 1 18 16,-2 1-18-16,2-2 18 0,-2 0-16 0,0 1 19 15,3-3-12-15,0 1 14 0,0-1-15 16,1 1 17-16,-1-2-11 0,-1 0 13 0,0-1-9 16,2 0 18-16,0-1-8 0,0 0 27 0,-3-3-5 15,3 2 12-15,0 0 4 0,-2-1 7 0,4-4 6 16,-3 5 2-16,-2-2 18 0,1 3-21 0,-2-2 43 15,1 1-14-15,-2 3 7 0,-4-2-3 0,0 3-1 16,0 1-7-16,-1-1-5 0,-1 2 29 0,-8 6-44 16,11-10 41-16,-11 10-54 0,8-10 40 0,-8 10-37 15,6-6 39-15,-6 6-34 0,0 0 15 0,0 0-42 16,3-12-4-16,-3 12-2 0,0 0-6 0,0 0-5 16,-10-5-2-16,10 5-3 15,0 0-1-15,-27 1 4 0,9 3 1 0,0 3 1 16,-5 0 4-16,-6 3 5 0,-2 3 1 0,0 2-3 15,-2 0-2-15,-1 3 1 0,-1 2 2 0,-7 8 18 16,2-4-19-16,2 2 16 0,6-1-22 0,0-3 17 16,3 3-1-16,-6 5 1 0,7-3 2 0,-4 6-2 15,7-3-10-15,2 0-2 0,-2 2 2 0,4 0 0 16,0 2-1-16,2 0-7 0,4 2 0 0,-2-1-4 16,4 0-2-16,1 1 1 0,3-2-2 0,2 1 5 15,2-1 0-15,4-6-2 0,1 1 3 0,1 0-2 16,4 2-1-16,4 2 37 0,0-5-49 15,4 1 41-15,1-2-41 0,5-1 43 0,0-2-49 16,6-2 47-16,0-2-8 0,5 0-26 0,2-2 22 16,1-1-5-16,3-3-2 0,2-1-3 0,0-4-2 15,3-1-3-15,2-1-3 0,2-2-7 0,0-4 3 16,0 0 1-16,1-2-21 0,1-2 42 0,1-4-31 16,1 0 6-16,7-4-8 0,2 1-32 0,-2-3 45 15,-1-2-37-15,-3-2 43 0,1 0-41 0,-3-2 4 16,-1-4 1-16,-1-1 6 0,-2-2 4 0,-3-3 0 15,-2 0 2-15,1-4 4 0,-3-1 2 0,-5-3 6 16,-1 3 5-16,-2-4 4 0,-7 8 15 0,-1 0 25 16,-1 0 6-16,-3 0 6 0,-2 1 13 0,-3 1 2 15,-3-1-9-15,-1 0-9 0,-3 4-8 16,-5 1-3-16,-3 0 0 0,-1-2 30 0,-5-4-36 16,-2 1-5-16,-3-1-9 0,-5 2-10 0,-5-3-5 15,-1 3-5-15,-2 1 17 0,-2 0-28 0,-4 0 23 16,2 6-32-16,-3-2 22 0,0 2-26 0,-1 1 23 15,-2 3-20-15,3 0 18 0,-4 3-21 0,0 2 18 16,1-1-23-16,-3 4 17 0,-1 1-15 0,1 1 18 16,-3 4-26-16,3 1 16 0,-2 2-38 0,-1 1-3 15,3 1-65-15,-2 3-27 0,2 3-31 0,-2 1-45 16,3 3-52-16,1 2-69 0,3 3 44 0,1 2-45 16,4 3-44-16,1 1-19 0,4 3-405 0,4-4-354 15</inkml:trace>
  <inkml:trace contextRef="#ctx0" brushRef="#br0" timeOffset="826">15644 2631 130 0,'0'0'373'16,"0"0"-110"-16,0 0-44 0,-18 1-26 0,18-1-15 15,0 0-30-15,0 0-21 0,-18 2-10 0,18-2-11 16,0 0-12-16,0 0 39 0,0 0-38 0,-18 0 38 16,18 0-56-16,0 0 49 0,0 0-62 0,0 0 37 15,0 0-48-15,0 0 29 0,-19-2-43 16,19 2 20-16,0 0-22 0,0 0 29 0,0 0-29 16,0 0 27-16,0 0-25 0,22-2 26 0,-22 2-20 15,22-1 13-15,-22 1-18 0,35-3 11 0,-12 2-11 16,4-2 11-16,1 0-18 0,3 1 10 0,7-1-19 15,1-2 9-15,-2-1-4 0,1 3-5 0,-1-1-4 16,3-1-14-16,-2-1 3 0,-1 4-9 0,0-4 13 16,-1 0-10-16,-3 4 10 0,2-4-15 0,-10 2 11 15,-3 1-10-15,-3-1 14 0,-2 2 2 0,-17 2 40 16,22-4 20-16,-22 4 7 0,16-4 5 16,-16 4-7-16,0 0-17 0,0 0-8 15,0 0-17-15,0 0-12 0,0 0-4 0,-8-6-7 16,8 6-4-16,-29 1-3 0,7 1 3 0,-3 1-3 15,-5-1-1-15,-4 1-1 0,-3 1-3 0,-1 0 0 16,-1 0-2-16,-1 0 4 0,1 2-5 0,-2 1 2 16,0-3 35-16,4 1-37 0,-2 3-9 0,1-1 6 15,5-2-6-15,0 2 6 0,6 0 1 0,4-3 4 16,1 2-4-16,3-1 2 0,4-3-4 0,15-2 3 16,-22 5-6-16,22-5 9 0,-16 5 1 0,16-5 4 15,0 0-1-15,-12 5 3 0,12-5 17 0,0 0-12 16,0 0 8-16,18 4-13 0,-18-4 11 15,37-2-11-15,-11 0 2 0,3 2-3 0,9-7-1 16,1 1-2-16,0 2 1 0,3-3-4 0,-2 2 5 16,1 0-6-16,1-1-1 0,-2 0 2 0,-2 1-2 15,-1 0 5-15,-3 1-1 0,-5-2-4 0,-5 5-4 16,-1-3 2-16,-5 1 1 0,-18 3 2 0,28-1 2 16,-28 1 0-16,19-5-3 0,-19 5 2 0,0 0 2 15,21-1 0-15,-21 1-4 0,0 0-1 16,0 0 0-16,15-2-3 0,-15 2-1 0,0 0 21 15,0 0-67-15,0 0-50 0,0 0-36 16,0 0-63-16,0 0-11 0,0 0-56 0,0 0 40 0,0 0-28 16,-15 3-38-16,15-3-2 0,0 0-22 15,0 0-28-15,0 0-217 0,0 0-80 0</inkml:trace>
  <inkml:trace contextRef="#ctx0" brushRef="#br0" timeOffset="1340.54">16268 2502 553 0,'1'-11'391'16,"-1"11"-67"-16,1-10-89 0,-1 10-15 0,0-12-5 16,0 12-29-16,0-10-10 0,0 10 4 0,0 0-13 15,0-14-19-15,0 14-1 0,0 0 2 0,0-11-10 16,0 11-19-16,0 0-19 16,1-11-16-16,-1 11-14 0,0 0-14 0,0 0-21 0,0 0-3 15,4-10-2-15,-4 10-4 0,0 0-4 0,0 0 2 16,5 8 1-16,-5-8 0 0,9 17 2 15,-6-5-3-15,1 0 0 0,-2 5-7 0,1 0 2 16,-2 5-9-16,3 2 6 0,-1-4-8 0,-2 3 6 16,0 1-8-16,0-2 2 0,1-2-1 0,1-3 0 15,-3 2 0-15,0-2-1 0,2-2 0 0,-1-1-1 16,0-2-1-16,0-2 1 0,-1-10-2 0,3 16 7 16,-3-16 2-16,0 13 24 0,0-13 32 0,0 0 0 15,4 10-10-15,-4-10-16 0,0 0-4 16,0 0-1-16,1-10-9 0,-1 10-2 0,0-20-9 15,0 6-5-15,0-5 0 0,-4-3-3 0,2-2-2 16,-1-1-2-16,1 4 4 0,-2 1 4 0,0 2 2 16,3 1 1-16,-2 3 3 0,2 3-6 0,-2-1 1 15,3 12 15-15,-2-17-20 0,2 17-3 0,-3-13-12 16,3 13-1-16,0 0 0 0,-2-9 4 0,2 9 2 16,0 0 2-16,0 0-3 0,0 0-1 0,0 17 1 15,0-17 2-15,1 19 0 0,0-4 1 16,-1-3-1-16,1 5 6 0,2 0-3 0,-2-1-3 15,2 0 1-15,-2-1-2 0,2 0-5 0,-1-2 7 16,1 1-1-16,-1-3-2 0,1-3-5 0,-3-8-31 16,1 17-48-16,-1-17-59 0,3 13-75 15,-3-13-66-15,0 0-65 0,-3 12-73 0,3-12-518 16,0 0-607-16</inkml:trace>
  <inkml:trace contextRef="#ctx0" brushRef="#br0" timeOffset="2007.56">15623 2742 42 0,'0'0'130'0,"-6"-7"-53"0,6 7 19 0,0 0 34 16,-6-10 8-16,6 10-21 0,-5-11 1 0,5 11-3 16,-7-12-6-16,7 12 6 0,-6-13-1 0,6 13 6 15,-9-14 5-15,5 5-1 0,2 1-2 0,-2-4 10 16,1 3-34-16,3 9 28 0,-6-18-32 15,6 18 22-15,-5-18-46 0,5 18 56 0,-5-16-56 16,5 16 46-16,-4-12-16 0,4 12 18 16,-3-11-34-16,3 11 4 0,0 0-35 0,-2-11 8 15,2 11-35-15,0 0 16 0,0 0-19 0,0 0 29 16,0 0-14-16,0 0 9 0,2 15-22 0,1-5 10 16,1 2-9-16,2 1 11 0,0 0-15 0,-2 3 8 15,1-1-18-15,2 3 12 0,0-3-14 0,-3 1 9 16,1-1-14-16,-1-3 6 0,1 2-2 0,-2-2 6 15,1 0-4-15,-3-2 0 0,5 0-5 0,-6-10 1 16,4 15-4-16,-4-15 1 0,4 12 3 0,-4-12 2 16,2 8 6-16,-2-8 30 0,0 0 14 15,0 0-10-15,8 7-7 0,-8-7-7 0,0 0-11 0,4-12-3 16,-1 3-6-16,0-3 0 0,-1-4-7 16,0-1 1-16,1-4-2 0,-1-2 2 0,1 1 2 15,-2 4 11-15,-1 0 11 0,1 4 7 0,1 1 12 16,-2 1-4-16,1 1 8 0,-1 11-16 0,0-15-2 15,0 15-8-15,1-12-3 0,-1 12-15 0,0 0-6 16,0-14 10-16,0 14-13 0,0 0 0 0,0 0 11 16,0 0-14-16,2 9 8 0,-2-9-8 15,-2 18 0-15,1-6 1 0,1 1-2 0,0 4-3 16,-1 3-13-16,1-4-62 0,-3 3-85 16,2 1-84-16,1 2-68 0,-1-4-102 0,-3 5-560 15,4-6-674-15</inkml:trace>
  <inkml:trace contextRef="#ctx0" brushRef="#br0" timeOffset="3936.52">6363 5336 8 0,'0'0'334'0,"1"-11"-112"0,-1 11-17 16,-1-10-67-16,1 10-2 0,-1-12-39 0,1 12 20 15,-4-11-29-15,4 11 10 0,-2-14-34 0,2 14 11 16,-4-12 2-16,4 12 0 0,-5-14-11 0,5 14-2 16,-7-10 11-16,7 10-7 0,-6-9 3 15,6 9-32-15,-12-8 16 0,12 8-15 0,-13-7 19 16,13 7-32-16,-19-1 34 0,19 1-9 0,-25 1-2 15,8 2 2-15,-5 1 5 0,1 3-8 0,-1 1-3 16,-1 1 3-16,-5 1-1 0,1 5 6 0,-1-1 44 16,1 1-53-16,-1 2 49 0,2 1-53 0,-1 3 54 15,2-2-34-15,-1 7 40 0,2-3-54 0,-1 3 45 16,0 0-66-16,4 4 52 0,-2 1-43 0,1 3 3 16,0 9 5-16,0-1 0 0,7-4-6 0,0 1-4 15,1 1-4-15,2 1-5 0,4-1-10 0,2 1 7 16,1-2 33-16,4-1-44 0,2-1 44 15,4 0-8-15,3-2-6 0,2-3-8 0,4-3-9 16,3 0 0-16,3-3 0 0,3-1-45 0,5-5 50 0,3-4-47 16,2-2 50-16,4-6-47 15,4 0 45-15,5-7-52 0,0-1 56 0,3-5-15 16,8-4-2-16,3-8 0 0,-1 0 3 0,0-7-1 16,-2-1-46-16,2-4 51 0,0-4-48 0,-2-4 45 15,0-2-44-15,-4-5 19 0,-2-2-1 0,-3-1 5 16,-5 1 0-16,-5-3 40 0,-2 3-35 0,-6 1 49 15,-5 3 8-15,-8 8-3 0,-3-4-3 0,-4 6 3 16,-3 1 9-16,-5 2 0 0,-2 3-3 0,-2 0-12 16,-6-1 1-16,-4-1-7 0,-3 2-9 15,-2 2-8-15,-3 2-2 0,-2-1-9 0,-3 3-1 16,-2 0-4-16,-1 3-4 0,-3 2-2 0,0-1 11 16,-2 3-16-16,0 4 10 0,0 1-14 0,-2-1 17 15,2 5-22-15,2 1 17 0,2 3-20 0,-7 2 14 16,1 3-29-16,2 0-29 0,1 4-29 0,2 3-83 15,-1 3-45-15,3-1-17 0,-3 3-83 0,7 5-4 16,0 2-74-16,2-3-47 0,4 4-432 0,0 0-475 16</inkml:trace>
  <inkml:trace contextRef="#ctx0" brushRef="#br0" timeOffset="4468.53">6083 5952 397 0,'0'0'328'0,"-16"2"-85"0,16-2-35 16,0 0-41-16,0 0-4 0,-23 0-25 0,23 0-8 15,0 0 6-15,0 0-3 0,-23 0 11 0,23 0-15 16,0 0-18-16,0 0 4 0,-18 0-24 0,18 0-10 16,0 0-10-16,0 0-8 0,0 0-9 0,0 0-11 15,0 0 3-15,-18 2 1 0,18-2 2 0,0 0 14 16,0 0-7-16,0 0 0 0,15-3 3 0,-15 3 1 15,22-4-6-15,-5-1-12 0,4-3 18 0,4 1-4 16,4-2-2-16,3-3-2 0,1-1-4 0,3 1-5 16,-3-2 0-16,3-1-4 0,-3 3-6 15,2-5-7-15,-2 3-3 0,0 2 40 0,-6-3-55 16,1 3 35-16,-5 2-47 0,-4 1 50 0,-1 1-52 16,-4 1 49-16,-1 3-50 0,-4-3 61 0,-9 7-37 15,16-6 41-15,-16 6-42 0,12-5 35 0,-12 5-48 16,0 0 40-16,10-7-54 0,-10 7 36 0,0 0-44 15,0 0 41-15,0 0-42 0,0 0 39 0,0 0-51 16,-14 4 16-16,14-4-76 0,-9 6 4 0,9-6-97 16,-11 5-34-16,11-5-4 0,-13 10-36 0,13-10-37 15,-13 9-53-15,13-9-101 0,-19 10-188 16,19-10-167-16</inkml:trace>
  <inkml:trace contextRef="#ctx0" brushRef="#br0" timeOffset="4827.53">5984 5900 295 0,'0'0'338'0,"0"0"-100"0,-17-4-32 16,17 4-34-16,0 0-2 0,-13-4-32 0,13 4-11 16,0 0-1-16,0 0-19 0,-10-6 14 15,10 6-3-15,0 0-20 0,0 0-16 0,0 0-12 16,0 0 1-16,0 0-4 0,0 0-3 0,-18 2-9 16,18-2 4-16,0 0 3 0,0 12-10 0,0-12-12 15,0 13 3-15,3-4 5 0,-1 1-18 0,3 2-1 16,-2-2 0-16,2 4-13 0,-1 1-7 0,0 1 11 15,1 0 0-15,-1-2 41 0,2 2-62 0,-1-1 47 16,0 0-58-16,-1-3 35 0,0 2-83 0,1-4-9 16,3 0-79-16,-3 0-67 0,1-1-82 15,-6-9-118-15,13 10-169 0,-13-10-119 0</inkml:trace>
  <inkml:trace contextRef="#ctx0" brushRef="#br0" timeOffset="5109.53">6629 5576 215 0,'6'-10'510'0,"-2"-2"-147"0,-1 3-36 0,-3 9-87 16,5-13-15-16,-5 13-41 0,4-8-55 0,-4 8 42 15,0 0-44-15,0 0 44 0,0 0-59 0,0 0 42 16,16 5-72-16,-16-5 37 0,9 16-69 0,-5-4 36 16,1 1-62-16,2 1 43 0,0 2-69 0,0 4 54 15,-1 1-58-15,0-1-16 0,3 2-61 0,-4 2-67 16,2-2-121-16,-2 2-155 0,0-3-299 0,-1-5-252 16</inkml:trace>
  <inkml:trace contextRef="#ctx0" brushRef="#br0" timeOffset="10233.57">11262 6261 171 0,'0'0'167'0,"0"0"1"0,0 0-76 0,0 0 35 0,0 0-33 16,0 0-14-16,0 0-19 0,0 0 28 0,0 0-29 15,0 0 16-15,4-7-27 0,-4 7 26 16,0 0-54-16,0 0 22 0,0 0-3 0,0 0 18 0,9 7-37 16,-9-7 20-16,0 0 67 0,10 9 45 15,-10-9-5-15,0 0-20 0,0 0-23 0,11 5-22 16,-11-5-17-16,0 0-9 0,0 0-9 0,0 0-12 16,9 7-9-16,-9-7 2 0,0 0 4 0,0 0 1 15,0 0 27-15,0 0-41 0,0 0 1 0,0 0-24 16,7 8 68-16,-7-8-55 0,0 0-2 0,0 0-3 15,0 0-1-15,0 0 3 0,0 0 0 0,0 0 8 16,0 0-6-16,0 0 1 0,0 0-1 0,0 0 4 16,0 0-8-16,0 0-2 0,0 0 2 15,0 0-3-15,5 7 0 0,-5-7-5 0,0 0-2 0,0 0 10 16,0 0-2-16,0 0-3 0,0 0 8 16,0 0-5-16,0 0 0 0,0 0-1 0,0 0-1 15,0 0 0-15,0 0 1 0,0 0 0 16,0 0-1-16,0 0 2 0,0 0-1 0,0 0 0 15,0 0-1-15,0 0-5 0,0 0 1 0,0 0 16 16,0 0-23-16,0 0 13 0,0 0-2 0,0 0 6 16,9 5-1-16,-9-5-1 0,0 0-1 0,0 0 1 15,0 0 2-15,0 0-4 0,17 5-1 0,-17-5 2 16,0 0 1-16,0 0-1 0,15 2-13 16,-15-2 12-16,0 0 2 0,18 0 7 0,-18 0-8 15,0 0 1-15,21 2 7 0,-21-2-2 0,20-2 0 16,-20 2 1-16,23 0-2 0,-23 0 2 0,27 0-5 15,-27 0 3-15,28 0-6 0,-28 0 5 0,29 0-1 16,-29 0 1-16,31 0-2 0,-31 0 45 0,29 0-45 16,-29 0 40-16,32 0-53 0,-12 0 58 0,-1 0-51 15,1 0 48-15,-2 0-37 0,4 0 31 0,-1 0-48 16,4 0 50-16,-1 0-49 0,3-2 46 0,0-1-49 16,-2 1-6-16,3 0 13 0,2 1 48 0,-2-3-47 15,0 2-1-15,-1 1 43 0,1-1-45 0,-1-1 45 16,1 1-54-16,-3 0 52 0,2 1-48 15,-1 0 48-15,-1-1-46 0,0 1 44 16,0 1-44-16,-2-3 47 0,4 3-48 0,-3 0 44 0,2 0-47 16,-2-1 42-16,2-2-55 0,-1 2 51 15,1-1-42-15,-1 1 48 0,2 0-45 0,-1 1 42 16,1-5-43-16,-1 4 52 0,3 0-47 0,-1 0 45 16,-2-3-50-16,2 2 50 0,1 2-49 0,-4-3 49 15,3 3-51-15,-2-2 6 0,2 0-2 0,0 1 7 16,-1-1 6-16,0 2 7 0,0-1-4 0,-2 0 2 15,2 1-2-15,-3-2 2 0,3 1-2 0,-1 1 4 16,-1-1 43-16,2 1-48 0,-1 0 46 0,0 0-48 16,0 0 45-16,2 0-46 0,-2 0 44 15,2 0-45-15,-1 0 38 0,1 0-40 0,0 1 48 16,0-1-46-16,-1 0 40 0,1 0-46 0,-2 0 45 16,-1 0-44-16,3 0 38 0,-2 0-41 0,-1 0 40 15,1 0-39-15,-1 0 37 0,0 0-41 0,0 0 42 16,2-1-39-16,-1 1 39 0,0 0-36 0,1 0 33 15,1 0-29-15,-1-2 32 0,0 2-35 0,3 0 30 16,-1 0-33-16,0 0 36 0,1 0-33 0,-1-2 30 16,2 2-27-16,-2 0 22 0,0-3-43 0,1 3 34 15,-1-2-26-15,-2 2 25 0,1 0-24 16,0-1 30-16,-1 1-28 0,1 0 22 16,-2 0-24-16,-2 0 32 0,3 0-27 0,-3 0 27 15,-1 0-25-15,3 0 25 0,-2 0-21 0,2 0 29 16,-1 0-25-16,1 0 20 0,-1 0-21 0,2 0 16 15,-3 0-14-15,3 0 15 0,-1 0-18 0,-1 0 14 16,-2 0-14-16,-2 0 8 0,2 0-14 0,-2 0 14 16,1 0-16-16,-1 0 14 0,0 0-11 0,1 1 15 15,-3-1-17-15,3 0 18 0,-3 0-18 0,0 0 15 16,2 0-17-16,-2 0 17 0,0 2-1 0,0-2-5 16,-19 0 5-16,36 0-4 0,-17 3 0 0,2-3-7 15,-1 0 3-15,-1 0-2 0,2 0 6 0,-1 0 0 16,0 0-3-16,1 0 0 0,-1 0 2 15,1 0-2-15,-1-3-14 0,2 3 16 0,-2 0-13 16,2 0 15-16,-4 0-13 0,4 0 14 0,-3 0-10 0,2 0 9 16,0 0-10-16,-3 0 7 0,3 0-10 15,0 0 19-15,0 0-16 0,-2 0 13 0,1 0-10 16,2 0 11-16,-3 0-2 0,3 0 0 16,0 0-4-16,-2 0 4 0,2 0 2 0,3 0-12 15,-3 0 21-15,-1 0 0 0,0 0-10 0,2 0 7 16,-1 0-3-16,0 0 4 0,3 0-3 0,-2 0 0 15,0 0-1-15,-1 0-1 0,1 0-1 16,-1 0-2-16,-2 0 1 0,3 0-3 0,-2-2 0 0,-1 2 1 16,3 0 0-16,-1 0 3 0,-1 0 1 15,0 0 0-15,1 0 6 0,-1 0-6 0,1-1-3 16,-1 1-1-16,0 0 7 0,0-1 1 0,-1 1-13 16,2 0 5-16,-2-1-16 0,0 1 17 0,1-2-1 15,-2 0-3-15,1 2 3 0,-1 0-2 0,-1-2-5 16,1 1 5-16,-1 1-1 0,-18 0 0 0,32-1 0 15,-32 1-1-15,30 0 1 0,-30 0 3 0,32-4 2 16,-32 4 2-16,27-1 5 0,-27 1-11 0,23 0 12 16,-23 0-3-16,22-1 2 0,-22 1 5 0,20-2 1 15,-20 2 0-15,18 0 0 0,-18 0 3 0,0 0 3 16,23-1 0-16,-23 1 0 0,0 0-3 16,21-1 0-16,-21 1 0 0,0 0 3 0,18-3-4 15,-18 3-5-15,0 0-1 0,0 0 11 0,20 0-11 16,-20 0-1-16,0 0 0 0,0 0 0 0,15-3-2 15,-15 3-2-15,0 0 1 0,0 0-4 16,0 0 1-16,0 0 0 0,17 0-2 0,-17 0-2 16,0 0 1-16,0 0-1 0,0 0 2 0,0 0-2 15,0 0-1-15,0 0-2 0,0 0-1 0,15-1-1 16,-15 1 2-16,0 0-2 0,0 0-1 0,0 0 0 16,0 0 0-16,0 0-1 0,0 0 1 0,0 0-2 15,0 0 0-15,0 0 0 0,0 0 2 0,0 0-2 16,0 0 0-16,0 0 0 0,0 0-2 15,0 0 2-15,0 0-2 0,0 0 1 0,0 0 1 16,0 0 0-16,0 0-2 0,0 0-1 0,0 0-5 16,0 0-16-16,0 0-42 0,0 0-34 0,0 0-40 15,0 0-24-15,0 0-22 0,0 0-35 0,0 0-104 16,0 0-50-16,0 0-144 0,0 0-36 0,0 0-407 16,0 0-652-16</inkml:trace>
  <inkml:trace contextRef="#ctx0" brushRef="#br0" timeOffset="11879.53">18970 6483 345 0,'0'0'416'0,"0"0"-114"16,0 0-63-16,-21 0-43 0,21 0-48 0,0 0-29 15,0 0 15-15,-16-2-31 0,16 2 22 0,0 0-38 16,0 0 11-16,0 0-8 0,0 0-16 0,-18-3-48 16,18 3 26-16,0 0-21 0,0 0 0 0,0 0-7 15,0 0-3-15,0 0-1 0,0 0-33 0,0 0 37 16,0 0-24-16,0 0 46 16,8 8-27-16,-8-8 41 0,20 6-27 0,-20-6 44 15,34 7-20-15,-10-6 27 0,0 2-4 0,4-2 16 16,3 2-7-16,-1-2-5 0,8 1-14 0,1-1-2 15,1 0-7-15,-2 0-6 0,2 1-9 0,1-2-2 16,1 2-4-16,-1-2 3 0,5 0-2 0,-4 0-1 16,3 0-9-16,-2 0 15 0,4 0-22 0,-2 0 4 15,2 0 0-15,1 0-1 0,0 1 0 0,0-2 3 16,1 1-1-16,0 0-1 0,-2 0-1 0,3 0-6 16,-1 0 2-16,-1 0-2 0,3 0-2 0,-2 0 0 15,1-2 3-15,-2 2-2 0,2 0 2 16,1-2 1-16,-2 1-1 0,1 1-4 15,-1 0-4-15,-1-1 2 0,-1 1-4 0,-2-1-2 16,2-1-2-16,-5 2 0 0,4 0-1 0,-4-1 0 16,3 1 2-16,-3-1-6 0,2 1 1 0,2-3 0 15,-3 3 1-15,4 0 2 0,-2-3-7 0,2 3-7 16,2-1 9-16,-2 1 0 0,-1-3 2 0,0 3-3 16,0-1-3-16,0 1 6 0,-3 0-3 0,0 0-1 15,-1 0 1-15,0-2 0 0,-2 2 0 0,-2-1 1 16,3 1 1-16,-1 0-3 0,-1-1-1 0,1 1 2 15,-2-1 2-15,0-3-1 0,2 4-2 16,2-2 1-16,-3 1 0 0,0-3 3 0,1 2-2 16,-2-1 28-16,1 3-32 0,-2-3 4 15,1 2-2-15,-1-2 4 0,-1 2 0 0,1-2 2 0,-8 1 1 16,3 0 5-16,6 2-6 0,-7-2 2 16,1 2 2-16,4-3 1 0,1 1 11 0,-1 0-19 15,0 1 3-15,2-3 1 0,-2 2-1 0,1 0 4 16,-2-1-7-16,5 1 3 0,-3-1-1 0,0 1 6 15,0-1 2-15,-1 0 0 0,2 2 10 0,-1-2-9 16,-7 0 4-16,0 2 0 0,2 0-2 0,-2-2 6 16,0 1-1-16,2 1 0 0,-2 0-3 0,0-2 1 15,2 0-3-15,-4 1 5 0,2 0-9 16,-1-1-11-16,3 2 13 0,-2-2 1 16,0 2 2-16,0-3-3 0,0 1 3 0,1 3 14 15,-2-5-19-15,3 3 16 0,-2 0-21 0,-1 1 17 16,-1-3-16-16,2 2 2 0,-2 1-11 0,-3-1 24 15,2 0-21-15,-1 1 22 0,-1-1-16 0,-1 0 21 16,1 1-23-16,-2 0 23 0,-3-2-20 0,2 3 7 16,1-3 14-16,1 3-23 0,-1 0 1 0,1-1 2 15,2-2 2-15,-3 0-1 0,3 2-1 0,-1 1-2 16,-2-1-3-16,3 1 0 0,-1 0 7 0,-4 0-2 16,4-3-2-16,-3 3-6 0,2-2 0 0,-2 2-4 15,4 5 0-15,-5-5 4 0,5 0 1 0,-7 0-1 16,4 0-1-16,-3 0 1 15,0 0 21-15,0 0-24 0,-1 1 23 0,1-1-11 0,-1 0 27 16,0 0-20-16,-19 0 24 0,32 0-22 0,-32 0 24 16,32 0-22-16,-32 0 24 0,30 0-29 15,-30 0 25-15,32-1-22 0,-32 1 17 0,31 0-24 16,-31 0 24-16,31-5-31 0,-31 5 21 0,30 0-24 16,-30 0 23-16,26-2-23 0,-26 2 27 0,22-1-29 15,-22 1 2-15,21-2 23 0,-21 2-25 0,19-3-2 16,-19 3 2-16,0 0 0 0,20-1 1 0,-20 1-1 15,0 0 0-15,16-1-2 0,-16 1 4 0,0 0 0 16,0 0-4-16,0 0 3 0,19-2-2 16,-19 2-2-16,0 0-1 0,0 0-9 15,0 0-19-15,0 0-37 0,0 0-52 0,13-3-45 16,-13 3-40-16,0 0-26 0,0 0-105 0,-21-6 10 16,6 3-103-16,-9 0-54 0,-8-5-594 0,-1 2-828 15</inkml:trace>
  <inkml:trace contextRef="#ctx0" brushRef="#br0" timeOffset="13203.53">21688 5867 33 0,'0'0'579'0,"0"0"-200"0,0 0-80 0,0 0-59 16,0 0-68-16,-15 3-8 0,15-3-41 15,0 0 4-15,0 0-40 0,0 0 24 0,0 0-44 0,0 0 23 16,0 0-43-16,0 0 30 0,0 0-46 15,0 0 44-15,0 0-27 0,0 0 36 16,0 0-20-16,0 0 26 0,0 0-23 0,0 0 8 16,23-1-20-16,-23 1 8 0,22-7-27 0,-7 4 10 15,0-4-23-15,3 0 8 0,1 0-17 0,-1-3 12 16,3 0-20-16,0 0 15 0,0-7-20 0,0 1 11 16,1-5 2-16,-3 1-3 0,2-5-2 0,-1-1 0 15,-2-3-5-15,-1 0 2 0,1-4 45 0,-2 0-54 16,1-1-7-16,-3 4 10 0,-1-2 0 15,-1 3-11-15,0-1 20 0,-2 4-9 0,-2 4 17 0,0 3-16 16,-2-1 17-16,-1-1-12 0,4 2 9 16,-4 1-4-16,3 1 10 0,-2 3-14 0,2 2 8 15,-2-3-15-15,3 2 12 0,1 0-15 16,2 1 13-16,1 2-12 0,3-1 11 0,-2 2-16 16,4 0 14-16,-1 0-14 0,-2 3 2 0,1-1 1 15,-1 4-1-15,0-1 8 0,-15 4-11 0,24-3 6 16,-24 3 1-16,22 0-4 0,-22 0 2 0,22 1-1 15,-22-1 1-15,22 7 1 0,-22-7 0 0,20 9 11 16,-11-5-14-16,0 3 15 0,0 0-11 0,-1 4 9 16,2-2-13-16,-4 1 13 0,1 0-12 15,-2 2 12-15,-1 1-12 0,-1 1 13 0,2-2-16 16,-5 3 16-16,2 2-11 0,-1-2 12 0,-2 3-2 16,-1-1 0-16,-3 5 3 0,2 0 0 15,-3 0 0-15,1-1 0 0,-1 4-8 0,-2-2 6 16,1 0-1-16,-2 3-12 0,0-1 9 0,-1 1-10 15,0-2 15-15,3-4-12 0,-3 4 11 0,2-1-11 16,0 0 13-16,-1-2-9 0,0 1 9 0,3-2-7 16,-2 2 7-16,3-3-9 0,-2-2 12 0,3 0-9 15,1-3 14-15,-1 1-10 0,2-6 11 0,0 4-2 16,1-2 11-16,1-11 0 0,1 18 25 16,-1-18 0-16,4 17 6 0,-4-17 3 0,11 14-14 15,-3-9 14-15,3 0-7 0,-11-5 0 0,25 9-16 16,-8-9 6-16,2 0-9 0,3 0-1 0,3 0-15 15,3-5 3-15,-2 1-11 0,6-1 1 16,1-3-6-16,-1 1-2 0,0-2 1 0,-3 4-1 16,-3-3-1-16,0 1 1 0,-2-1 0 0,-1 2 2 15,0-2 2-15,-4 3 13 0,-2-2 2 0,-5 3 4 16,-12 4 6-16,22-5 4 0,-22 5-1 0,19-7-4 16,-19 7-3-16,12-5-7 0,-12 5-4 0,0 0 5 15,15-5-13-15,-15 5-3 0,0 0-1 0,0 0-5 16,13-4-1-16,-13 4-3 0,0 0-2 0,0 0-5 15,0 0-3-15,0 0-26 0,0 0-28 16,0 0-26-16,0 0-29 0,0 0-34 0,0 0-66 16,0 0-50-16,0 0-23 0,-13 8-57 15,13-8-52-15,-20 7-488 0,20-7-513 0</inkml:trace>
  <inkml:trace contextRef="#ctx0" brushRef="#br0" timeOffset="15687.53">8359 8475 500 0,'0'0'402'0,"0"0"-77"0,0 0-62 0,0 0-50 16,0 0-33-16,0 0-34 0,-10 3-22 0,10-3-14 15,0 0-11-15,0 0-13 0,0 0-12 0,0 0-13 16,0 0-15-16,0 0-9 0,0 0-7 15,5-10-5-15,3 2-6 0,3-2-3 0,5-4-12 16,5-3-2-16,2-2-22 0,4-5 36 0,1-1-42 16,7-8 43-16,-1-2-34 0,2 0 34 0,0-3-33 15,-4 0 34-15,-2-2-4 0,-2-2-1 16,-1 1-5-16,-2-2 44 0,-10 7-44 0,0 1 14 16,-2-1 10-16,-3 5-15 0,-3-1 39 0,-5 10-17 15,2-2 29-15,-4 8-26 0,0-2 20 0,-4 3-27 16,2 2 15-16,-2 3-20 0,-3 0 10 0,0 5-23 15,7 5 12-15,-17-5-24 0,17 5 14 0,-19 5-4 16,6 7-1-16,0 6-11 0,1 9 8 0,-1 6 47 16,3 7-53-16,-1 17-7 0,4 4-1 0,-1 3-14 15,6 6 23-15,0 1-1 0,4 1-1 0,0 0-1 16,6 3 52-16,-2-1-64 0,3 0 52 0,0-3-52 16,1 3-3-16,-1 0 2 0,0-2 6 0,1-1-11 15,-3 1 15-15,-2-3 0 0,0-3 0 0,-4-1 43 16,1-14-50-16,-2 1 48 0,-3-2-54 15,2-3 26-15,-3-2-83 0,0-3-30 16,-4-2-28-16,2-6-30 0,-3-5-52 0,3-9-46 16,-2-4-127-16,-1-6-300 0,9-10-210 0</inkml:trace>
  <inkml:trace contextRef="#ctx0" brushRef="#br0" timeOffset="16184.53">8551 9117 197 0,'-4'-32'655'0,"0"4"-195"0,4-1-105 0,-1 2-80 16,1 1-56-16,1 0-45 0,3 0-33 0,1 2 14 15,1-6-80-15,3 1 39 0,4 0-61 0,3 1 42 16,1 1-66-16,5-1 38 0,1 1-60 0,4 1-2 16,1 0-4-16,9-5 0 0,-1 4-1 0,5 1-9 15,-9 4-22-15,2 0-20 0,-1 0-16 0,2 1-22 16,0 1-24-16,-2 2-20 0,1-3-28 16,-2 2-31-16,0 0 24 0,0 2 24 0,-4 0 29 15,-1 2 31-15,-4-2 32 0,-1 5 56 0,-5 1 29 16,0 2 41-16,-4 0 18 0,-3 2-4 15,-1 2 14-15,-9 5-43 0,15-9 14 0,-15 9-29 16,12-5 22-16,-12 5-30 0,0 0 33 0,16 5-8 16,-16-5-9-16,12 17-6 0,-5-4-10 0,-2 7-7 15,1 2-6-15,-1 2-3 0,0 3-6 16,-1 5-2-16,-1-4 35 0,-1 1-46 0,-2-2 36 16,3 2-40-16,-2-2 33 0,0-1-50 0,1-1 48 15,0-6-40-15,-1-2 44 0,-1-3-49 0,0-2 39 16,1 0-38-16,-1-12 37 0,3 13-35 0,-3-13 36 15,0 0-38-15,0 0 38 0,0 0-31 0,10-8 58 16,-4-4-40-16,0-5 47 0,3-6-44 0,1-3-1 16,-1-2 11-16,5-1 18 0,-2 2-5 0,2 1 2 15,0 1 6-15,2 2-7 0,-4 5-1 0,1 1-4 16,2 3-5-16,-2-1-6 0,-2 6-8 0,2 1-2 16,-4 4-2-16,-9 4-3 0,22-4-2 0,-22 4 2 15,20 8-5-15,-11 0 7 0,-1 4-4 0,-1 2-1 16,-3 2-7-16,-3 4-6 0,-2 2 23 15,-3 3-96-15,-2 0 1 0,-3 5-73 0,-4 1-58 16,1-4-58-16,-4 0-85 0,2-4-286 0,-1-3-172 16</inkml:trace>
  <inkml:trace contextRef="#ctx0" brushRef="#br0" timeOffset="16437.53">9255 8228 570 0,'-13'-17'509'0,"2"1"-106"0,-2 3-112 16,0-1-69-16,1 3-41 0,1 3-25 0,1 0-30 16,-1 2-21-16,11 6-22 0,-20-4-15 15,20 4-15-15,-17 8-8 0,6 3-13 0,2 7 1 0,-1 8-1 16,0 6-13-16,3 3-3 0,2 5-4 16,1 4-2-16,2 4 0 0,3 1 42 0,0 1-57 15,3 11 52-15,3-2-55 0,0-2-4 0,6-2 5 16,0-3 7-16,5-3-4 0,2-5 5 0,1-10-2 15,0-5-4-15,6-2-11 0,2-8-23 16,5-4-24-16,1-6-47 0,4-4-55 0,2-10-69 16,1-7-103-16,9-5-260 0,-2-9-130 0</inkml:trace>
  <inkml:trace contextRef="#ctx0" brushRef="#br0" timeOffset="16670.53">9913 8178 352 0,'-4'-21'635'16,"4"3"-99"-16,-1 1-176 0,0 3-4 0,-2 3-103 15,3 0-6-15,0 11-100 0,-3-18 14 0,3 18-75 16,-1-11 25-16,1 11-68 0,0 0 35 0,0 0-58 16,0 0-16-16,14 9 7 0,-7 3-2 0,3 7 4 15,2 6-2-15,3 2-4 0,0 2 2 0,-1 4-3 16,3 4 0-16,-3 1 2 0,-1 1 41 0,-1 2-59 16,-1 0 52-16,-4 1-52 0,1 0 51 0,-7 0-50 15,-1 2 42-15,-6 1-72 0,-6-2 45 0,-5 6-64 16,-3-2 23-16,-5-3-99 0,-3-2-51 15,-4-4-102-15,-4-5-40 0,0-4-432 16,1-9-282-16</inkml:trace>
  <inkml:trace contextRef="#ctx0" brushRef="#br0" timeOffset="18225.53">10765 8332 69 0,'0'0'799'0,"0"0"-277"16,0 0-138-16,-15 1-75 0,15-1-62 0,0 0-45 15,0 0-49-15,0 0-28 0,0 0-22 0,0 0-22 16,-13-6-13-16,13 6-12 0,13-12-12 0,2 3-14 15,3-5-5-15,10-1-1 0,4-1-2 16,4 0-5-16,2 2-7 0,3 0-8 0,-2 0-10 16,0 3-35-16,-1 1-41 0,0-2-37 0,-4 6-68 15,-7 0-60-15,-4 1-135 0,-5 3-262 0,-18 2-176 16</inkml:trace>
  <inkml:trace contextRef="#ctx0" brushRef="#br0" timeOffset="18377.53">10930 8468 133 0,'-10'9'683'0,"1"1"-286"16,3-2-56-16,6-8-120 0,-9 12-10 0,9-12-78 16,-4 10 16-16,4-10-76 0,0 0 39 15,4 9-45-15,-4-9 46 0,0 0-72 0,28-2 39 0,-5-4-60 16,7-4-5-16,2 1 0 0,7-4-7 16,-1 0-15-16,5-2-48 0,6-1-89 0,2-2-112 15,-5-3-136-15,-5 7-173 0,-3-1-82 0</inkml:trace>
  <inkml:trace contextRef="#ctx0" brushRef="#br0" timeOffset="19325.53">12944 7473 165 0,'-4'-15'607'15,"-1"1"-168"-15,0 2-139 0,-3 0-47 0,-2 3-79 16,0 1-6-16,-2 1-68 0,-4 2 23 0,0 0-48 16,-3 5 43-16,0 0-10 0,-4 5-17 0,-1 0-8 15,-6 5-10-15,2 1-46 0,-1 5 26 0,-2 4-36 16,3 2 18-16,-8 11-27 0,4 1 24 16,-1 2-8-16,1 3-8 0,0 2-2 0,3 4 56 0,2 1-58 15,0 0 44-15,4 2-53 0,3 3 0 16,3-2 1-16,2 1 0 0,6-7 2 0,2 2-36 15,3-2 42-15,3-2 1 0,4 1-3 0,3-1 2 16,2-3 4-16,5-1 46 0,1-2-41 0,5 0 46 16,0-7-52-16,8 1 49 0,1-4-47 0,3-4 51 15,2-2-12-15,4-6-3 0,5-1-8 16,2-2-54-16,3-7 53 0,2 1-51 0,2-9 51 16,11-2-45-16,2-3 51 0,-4-2-56 0,2-8 6 15,-5 0 6-15,2-5 11 0,-3-1 4 0,-2-5 7 16,-4-3 15-16,-2-1 16 0,-3-5-2 15,-1-2 23-15,-4-1 32 0,-3-3-25 0,-4 1 13 16,-2-2 2-16,-8 4-10 0,0-1-7 0,-6 7-4 16,-6 0-9-16,-2 1 12 0,-1-1-16 0,-6 2 22 15,-2 4-27-15,-1-3 13 0,-7-1-9 0,-2 2-14 16,-1 1-7-16,-7-1-10 0,-3 3-7 0,-2 0-25 16,-2 3 20-16,-10-5-13 0,3 7-15 0,0 4-15 15,-3 2-11-15,-2 4 1 0,-2 3-7 0,1 2 1 16,-4 3-8-16,1 3-5 0,0 3-15 0,-1 4-25 15,1 2-25-15,0 4-32 0,1 5-39 0,2 1-42 16,-7 6-44-16,4 3-18 0,4 5-1 0,3 2-31 16,6-3-26-16,-2 6-41 0,6-5-390 15,2 3-307-15</inkml:trace>
  <inkml:trace contextRef="#ctx0" brushRef="#br0" timeOffset="19593.53">12642 8111 660 0,'-1'15'475'0,"1"-15"-105"16,-5 9-80-16,5-9-43 0,0 0-29 0,-6 7 9 16,6-7-2-16,0 0-7 0,0 0-6 0,0 0 40 15,-12 6-65-15,12-6 3 0,0 0-74 0,0 0 12 16,0 0-59-16,0 0 15 0,-1-12-46 16,1 12 29-16,7-8-51 0,-7 8 33 0,17-9-43 15,-4 1 29-15,2-1-37 0,4 0 32 0,3-1-38 0,0 2 35 16,6-3-39-16,3-1 35 0,-1 2-39 15,4 0 39-15,-1 0-63 0,-1 2 18 0,1 0-89 16,-1 1 20-16,-7 0-84 0,1 1 23 0,1 3-68 16,-2-2 27-16,1 1-48 0,-3 2-8 0,1-3-20 15,-6 4-14-15,0-3-98 0,-1 3-200 16,-17 1-109-16</inkml:trace>
  <inkml:trace contextRef="#ctx0" brushRef="#br0" timeOffset="19951.53">12391 8074 594 0,'0'0'422'0,"4"-9"-100"0,-4 9-83 0,7-12-58 16,-7 12-18-16,13-9-5 0,-13 9-9 0,14-11-14 16,-4 5 34-16,-10 6-86 0,16-5 23 0,-16 5-70 15,16-2 40-15,-16 2-51 0,16 5 12 0,-5-1-11 16,-3 3-3-16,2 4 6 0,-1 0-3 0,-2 2-2 15,1 5-4-15,-1 1-6 0,-5 0 0 0,3 4-3 16,-1-1-3-16,-3 3-10 0,1-3-28 0,-1 4-34 16,-1-4-53-16,1 2-90 0,-1-7-107 15,1 2-380-15,1-4-222 0</inkml:trace>
  <inkml:trace contextRef="#ctx0" brushRef="#br0" timeOffset="20242.53">13237 7902 17 0,'9'-16'786'0,"-2"2"-324"0,-1 0-89 0,0 5-82 0,-1 0-43 15,0-1-42-15,-5 10-25 0,5-14-36 0,-5 14-28 16,9-13-20-16,-9 13-22 0,5-8-13 0,-5 8-13 15,0 0 43-15,0 0-48 0,0 0 44 0,19 5-68 16,-19-5 45-16,10 15-51 0,-3-6 41 16,-2 3-54-16,4 2 44 0,-3 4-53 0,1 0 48 15,-1 3-64-15,1 0 18 0,0 1-80 0,-2-1-51 16,0 1-71-16,-1 0-114 0,0 0-501 0,4-1-390 16</inkml:trace>
  <inkml:trace contextRef="#ctx0" brushRef="#br0" timeOffset="20686.54">14163 7357 117 0,'0'0'690'16,"-6"-17"-239"-16,6 17-117 0,-7-12-79 0,7 12-34 15,-9-12-50-15,9 12-29 0,-5-9-15 0,5 9-4 16,0 0-28-16,-10-8-14 0,10 8-7 0,0 0-16 16,0 0-8-16,-13 11-30 0,9-1 26 0,-2 5-24 15,0 7 29-15,-1 0-17 0,2 10 19 0,-1 1-14 16,-1 1 36-16,2 0-4 0,0 4-3 0,3 1-6 16,-1 0-6-16,-1 0 38 0,4 2-58 0,-1 0 35 15,2-1-56-15,-1-2-8 0,4 0-2 0,0-1 11 16,2-2-9-16,3 0 0 0,0-4-5 0,3-2-25 15,2-3-20-15,1-1-25 0,4-5-44 16,4-2-48-16,3-3-54 0,-2-3-109 0,3-10-46 16,2 1-386-16,3-5-278 0</inkml:trace>
  <inkml:trace contextRef="#ctx0" brushRef="#br0" timeOffset="21591.62">14863 7524 577 0,'-5'-10'472'0,"-1"3"-149"0,6 7-49 0,-13-15-89 16,13 15-2-16,-18-5-61 0,18 5 24 0,-22 3-55 15,6 0 30-15,-2 5-51 0,1 1 23 0,-2 3-49 16,2 1 27-16,2 2-50 0,1 0 33 0,0 2-13 15,4-3-7-15,1 1-12 0,4-1-5 0,0 1 5 16,2-3-5-16,3 1-2 0,1-4-3 16,3 3-5-16,2-3-7 0,2 2-11 0,4-5-12 15,-1 0 5-15,-11-6-7 0,26 4 2 0,-26-4 4 16,29-4 1-16,-11 1 6 0,-4-4 0 16,4-1 5-16,-2 0-30 0,-3 1 36 0,-1-1 24 15,-2 1-19-15,-1 2 66 0,-9 5 1 0,14-8 17 16,-14 8-19-16,12-8-9 0,-12 8-15 0,0 0-9 15,0 0-7-15,0 0-3 0,15 4-10 0,-15-4-2 16,9 17-2-16,-5-4-6 0,1 4 4 0,1 1 40 16,1 5-53-16,1 5 51 0,0 3-57 0,1 2 46 15,-4 2-52-15,3 0 6 0,-3 5-2 0,0-3 0 16,-2 1 2-16,-2-3 2 0,2 2 0 0,-3-8 1 16,0 0-5-16,-2-4 10 0,0 1 0 0,-1-2 2 15,-2-4-6-15,-1-1 1 0,-3-3 9 0,0-1-1 16,0-2 1-16,-3-4 0 0,1-1-3 15,-1-3 2-15,12-5-3 0,-24 4 4 16,24-4-2-16,-27-6-1 0,15-2 0 0,-1-4-1 16,1-8-8-16,2 0 2 0,2-10 3 0,3-1-4 15,5 1-7-15,1-5-7 0,5-2-7 0,0 1 27 16,4 1-73-16,3 1 24 0,2-2-70 0,-1 2 0 16,4 2-6-16,3 1-18 0,-1-1 2 0,3 1-5 15,1 3-22-15,-1-2 22 0,3 1 11 0,-2 3 21 16,-1-1 23-16,3 2 27 0,-4 3 36 0,-1-1 21 15,0 5 58-15,-7 2 33 0,1 3 9 0,-3 1 31 16,-2 3-31-16,-1 2 29 0,-9 7-25 0,11-13-18 16,-11 13-15-16,11-5-13 0,-11 5-11 0,0 0 3 15,0 0 1-15,17 1-5 0,-17-1-10 16,11 10-1-16,-6-1 9 0,-4 1-11 0,7 4-5 16,-3 1 3-16,1 5-5 0,-2 1-3 0,0-2-1 15,1 2-4-15,-4-3 46 0,3-1-60 16,-1 0 43-16,-1-2-56 0,-2-1 55 0,3-2-57 15,-2 0 58-15,0-3-57 0,-1-9 48 0,2 18-47 16,-2-18 48-16,1 12-43 0,-1-12 66 0,0 0-53 16,4 10 49-16,-4-10-56 0,0 0 41 15,11-8-53-15,-5-2 10 0,2 1-6 0,4-5 10 0,2-1 3 16,0 2 6-16,1-3 10 0,-2 4 8 16,2-1 6-16,-2 4 4 0,0 0 6 0,-3 1-2 15,3 1-5-15,-2 2-8 0,-11 5-7 0,24-5-4 16,-24 5 1-16,26 0-2 0,-26 0-3 0,33 5-2 15,-19 0-1-15,5 2 0 0,0 1-2 0,0 1-6 16,-4 2 3-16,2 0 47 0,-2 1-56 0,0 2 30 16,-3-1-101-16,-1 1 9 0,-4-2-94 0,-2 2-59 15,-3-2-85-15,0-2-68 0,-5 0-344 16,-1-1-243-16</inkml:trace>
  <inkml:trace contextRef="#ctx0" brushRef="#br0" timeOffset="21844.54">15303 7565 356 0,'-12'-12'635'0,"0"4"-175"0,3-1-121 16,1 2-68-16,8 7-54 0,-14-9-48 0,14 9-36 16,-12-4-37-16,12 4-19 0,0 0-17 0,-17 8-15 15,10 1-8-15,2 4-1 0,-3 6-13 0,3 1 0 16,0 5-4-16,0 2 42 0,1 7-56 15,4 2 47-15,0 1-55 0,0 1 45 0,3 0-51 16,1 0 45-16,1-2-45 0,3-2-29 0,3-1 4 16,0-2 10-16,5-3 3 0,1-4-14 0,3-4-25 15,1-3-38-15,1-8-52 0,1-4-54 16,3-3-103-16,1-6-334 0,5-3-172 0</inkml:trace>
  <inkml:trace contextRef="#ctx0" brushRef="#br0" timeOffset="22091.53">15974 7308 495 0,'4'-9'683'16,"-2"0"-94"-16,-2 9-174 0,5-15-37 0,-5 15-160 15,5-10 0-15,-5 10-86 0,0 0 16 0,0 0-72 16,0 0 31-16,0 0-60 16,14 9 51-16,-7 3-52 0,2 5-5 0,-3 5 4 0,4 6-5 15,-1 2-6-15,0 2-6 0,-1 2-22 16,-3 3 57-16,0-1-52 0,0 0 42 0,-1 1-53 15,-3 0 43-15,-3-2-6 0,-1 1-5 0,-3-2-7 16,-2-3-11-16,2 1-7 0,-2-10-55 0,-2-1 34 16,0-2-72-16,-1-3 15 0,-1-2-103 0,0-4 21 15,-1-4-85-15,13-6-73 0,-20 3-29 0,20-3-121 16,-22-9-191-16,13-1-183 0</inkml:trace>
  <inkml:trace contextRef="#ctx0" brushRef="#br0" timeOffset="22319.53">16254 7042 1216 0,'7'-7'642'16,"-7"7"-198"-16,9-10-58 0,-9 10-153 15,0 0 4-15,17-4-96 0,-17 4 15 0,20 12-28 16,-6 4-71-16,0 0 37 0,4 7-53 0,0 6 43 16,1 3-52-16,-1 5-3 0,0 11-18 0,1 1 2 15,-6 4-8-15,0 2 3 0,-4-1 4 0,-4-7 39 16,0 3-53-16,-4 0 43 0,1 1-2 0,-6 9-21 15,-3-2-91-15,-8 1-29 0,-3-1-116 0,-9 1-19 16,-5-2-85-16,-6-2-42 0,-4-4-463 0,-3-1-400 16</inkml:trace>
  <inkml:trace contextRef="#ctx0" brushRef="#br0" timeOffset="24537.53">6088 10357 158 0,'4'-9'668'16,"-4"9"-225"-16,8-13-103 0,-8 13-86 0,5-9-50 15,-5 9-35-15,5-8-54 0,-5 8-22 0,0 0-6 16,0 0-20-16,0 0-11 0,0 0-5 0,0 0-9 16,4 15-7-16,-4-1-39 0,0 4 36 0,-1 6-38 15,1 5 37-15,0 6-39 0,-2 5 38 0,1 1-38 16,1 1 31-16,-2 1-33 0,-1 3 30 0,2-3-4 16,-3 0 4-16,1 0-22 0,2-2 14 15,0-1 47-15,1-4-58 0,0-7-12 0,1-1-29 16,2 0-36-16,-1-5-58 0,3-1-60 15,2-3-93-15,-1-7 22 0,2-3-306 0,-8-9-93 16</inkml:trace>
  <inkml:trace contextRef="#ctx0" brushRef="#br0" timeOffset="24772.53">6469 10482 535 0,'5'-15'573'0,"-1"4"-151"0,1-1-101 16,-2 3-60-16,-3 9-55 0,4-13-33 0,-4 13-27 15,3-12-43-15,-3 12-19 0,0 0-11 16,3-9-24-16,-3 9 5 0,0 0-7 0,4 10-12 16,-3 0-2-16,-1 4-32 0,3 6 24 0,-2 5-27 15,-1 2 25-15,0 2-32 0,0 10 29 0,-1-2-26 16,-2 2 21-16,1 2 0 0,-2-1-20 0,0-1 10 16,-1-2-19-16,1-1 15 0,-1-1-89 0,1-7-26 15,1-2-65-15,1-2-56 0,1-5-61 16,-2-3-92-16,2-7-158 0,1-9-46 0</inkml:trace>
  <inkml:trace contextRef="#ctx0" brushRef="#br0" timeOffset="24970.54">6409 10797 631 0,'-5'-14'493'0,"1"4"-150"0,0-2-54 16,2 2-92-16,2 10 2 0,-8-16-77 0,8 16 8 15,-4-10-56-15,4 10 23 0,-2-10-65 0,2 10 24 16,0 0-35-16,2-9 24 0,-2 9-49 0,13-6 44 15,-13 6-45-15,23-6 36 0,-6 4-41 0,2-1 39 16,4-1-44-16,1 0 38 0,3-1-49 0,1 1 6 16,0-1-55-16,-1 0-10 0,6-2-59 0,-2 0-71 15,-2-1-39-15,-1-1-45 0,0-3-199 16,-1 2 42-16</inkml:trace>
  <inkml:trace contextRef="#ctx0" brushRef="#br0" timeOffset="25351.53">6951 10498 370 0,'5'-8'503'16,"-5"8"-85"-16,13-10-117 0,-13 10-19 0,6-12-81 15,-6 12 14-15,0 0-81 0,9-9 6 0,-9 9-72 16,0 0 16-16,0 0-45 0,0 0 24 0,0 0-46 16,12 8 25-16,-12-8-31 0,5 21 29 0,-4-7-49 15,0 6 40-15,2-3-33 0,-2 8 30 0,-1 0-36 16,0 0 34-16,0 1-37 0,-1-1 31 0,-1-1-32 16,1 2 35-16,0-4-37 0,0-3 36 0,-1 0-4 15,1-4-5-15,1-1-4 0,-2-2-4 0,2-12 5 16,-2 18-6-16,2-18 2 0,-1 14 8 15,1-14 16-15,0 0-5 0,0 0-4 0,0 0-31 16,0 0 28-16,14-12-30 0,-6-2 27 0,1-6-30 16,5-6 27-16,0-1-26 0,2-4 24 0,2 2-22 15,3 0 24-15,-1 2-25 0,0 3 23 0,1-2-28 16,0 7 37-16,-2-1-29 0,-3 7 28 0,2-1-2 16,-2 5-2-16,-1 2-4 0,-2 2-3 15,0 2-1-15,-13 3-3 0,25 1 1 0,-11 5-3 16,-1-1 1-16,0 5-25 0,-3 1 30 0,0 5-32 15,0-1 31-15,-2 3-22 0,-2 1 31 0,0 4-28 16,-4-2 27-16,-2 1-3 0,0 2-5 0,0-2-29 16,-2-1-44-16,-1-1-41 0,3-3-77 15,-1-3-76-15,-2-2-179 0,3-1-183 0,0-11-156 16</inkml:trace>
  <inkml:trace contextRef="#ctx0" brushRef="#br0" timeOffset="25546.53">7725 10366 780 0,'9'-11'573'16,"-4"3"-94"-16,0 1-158 0,-5 7-16 0,8-12-121 16,-8 12-49-16,0 0-22 0,12-4-10 0,-12 4-18 15,0 0-14-15,6 9-3 0,-6-9-13 0,6 19-24 16,-2-2 6-16,0 3-25 0,1 5 19 16,-2 1-27-16,-2 2 14 0,0 9-19 15,-1 0 20-15,-2 1-17 0,-1 0 15 0,-2-1-5 0,1 0-9 16,-1 0-20-16,0-4-32 0,1-1-35 15,-1-4-31-15,-1-4-24 0,1-2-70 0,-2-3-71 16,3-5-53-16,2-3-319 0,2-11-181 0</inkml:trace>
  <inkml:trace contextRef="#ctx0" brushRef="#br0" timeOffset="25718.53">7692 10680 638 0,'0'-12'524'0,"0"12"-167"16,0-16-52-16,0 16-99 0,-2-12-4 0,2 12-78 15,0-12 17-15,0 12-68 0,2-10 6 0,-2 10-43 16,8-8 28-16,-8 8-48 0,14-9 25 16,-3 7-45-16,6-3 20 0,-1 3-66 0,4 0-35 15,-1 1-76-15,5-3-113 0,-2 2-384 16,5-1-186-16</inkml:trace>
  <inkml:trace contextRef="#ctx0" brushRef="#br0" timeOffset="26205.53">8477 10483 366 0,'0'0'749'16,"1"-9"-200"-16,-1 9-127 0,0 0-84 0,0-12-84 15,0 12-70-15,0 0-40 0,0 0-24 0,0 0-17 16,0 0-12-16,0 0-11 0,0 0-14 0,-3 14-11 16,2 0-10-16,-1 1-15 0,-1 7 1 15,0 2-6-15,0 1-4 0,-1 0-3 0,-4 0-5 16,3 3-6-16,1-2-1 0,-1-1-1 0,1-3 2 16,-1 0-1-16,0 0 1 0,3-7-3 15,-1-1 1-15,-1-4-3 0,3 2 2 0,1-12-2 16,-3 13-2-16,3-13 0 0,0 0 5 0,0 0-3 15,0 0-3-15,0 0 2 0,8-13-3 0,1-4-5 16,1-10-5-16,4-2 0 0,3-5-5 0,2-1-2 16,3-9-2-16,3 2 7 0,1 4 3 0,-3 8 3 15,-1 1-1-15,-1 6 6 0,2 0-6 0,-3 5 3 16,-3 3 9-16,0 5-2 0,-3 3-1 0,0 2 0 16,-14 5-2-16,22-3-2 0,-22 3 1 0,24 8 3 15,-11-1 1-15,-2 3-1 0,0 5 4 0,-1 1-4 16,-3 2 2-16,0 1-17 0,-2 2 20 0,-3 2-16 15,1-2 18-15,-3 0-17 0,-1 4 14 16,-1-8-28-16,1 2-48 0,-1-2-53 0,-1-1-53 16,2-5-22-16,-2-2-81 0,3-9-103 0,0 0-302 15,0 12-216-15</inkml:trace>
  <inkml:trace contextRef="#ctx0" brushRef="#br0" timeOffset="26486.54">9088 10066 233 0,'2'-13'622'0,"3"3"-209"16,0 0-102-16,-5 10-75 0,5-16-49 0,-5 16-79 16,8-12 10-16,-8 12-13 0,11-11-18 15,-11 11-17-15,12-5-44 0,-12 5 26 0,0 0-13 16,23 1-7-16,-14 3-4 0,0 7-2 0,1 0 0 16,-1 4-2-16,-1 1 3 0,0 2 1 0,-2 2 11 15,-2 1 11-15,-3-2 48 0,-1 5-56 0,0-2 73 16,-1 1-43-16,-3 2 55 0,-2-3-47 0,2 1 1 15,-3-2-12-15,3-1-9 0,-1-4-12 0,3-1-5 16,-1-1-10-16,0-4-6 0,1 2-4 0,2-12-3 16,0 13-4-16,0-13-2 15,10 11-5-15,-10-11-13 0,22 4-28 0,-5-6-56 0,7-4-64 16,1 0-32-16,7-2-74 0,0-1-86 0,0-3-84 16,0 1-273-16,-1 0-226 0</inkml:trace>
  <inkml:trace contextRef="#ctx0" brushRef="#br0" timeOffset="27282.54">3363 10790 301 0,'0'0'571'0,"-19"-5"-201"15,19 5-52-15,-15-3-117 0,15 3 0 0,0 0-73 0,-16-6 8 16,16 6-57-16,-6-8 20 0,6 8-52 15,-2-11 30-15,2 11-47 0,8-22 30 0,1 8-45 16,5-6 21-16,5-4-31 0,4-1 41 0,1-2-54 16,11-7 35-16,-2 0-35 0,2-1 35 0,-1-2-45 15,-1 1 45-15,-2 2-6 0,-8 4 0 0,0 0-6 16,-1 3-32-16,-7 1 34 0,2 5-35 0,-7 4 61 16,0 1-26-16,-5 3 31 0,-1 2-42 0,-4 11 24 15,3-14-31-15,-3 14 29 0,0 0-44 0,-8-8 36 16,8 8-31-16,-18 10 32 0,6 2 1 15,0 7-6-15,-2 9-35 0,0 3 34 0,1 7-35 16,4 4 33-16,-2 11-34 0,3 5 36 0,1-1-38 16,3 2 30-16,3-8-22 0,0 4 37 0,2 6-2 15,2 5-1-15,1-3 1 0,-2-1-23 0,2 1 30 16,0 0-35-16,0-5 32 0,-3-8-32 0,3-1 30 16,-3-2-33-16,0-2 30 0,1-1-32 15,-4-3 22-15,1-3-50 0,-3-2 26 0,1-4-63 16,-1-7-8-16,-1-2-73 0,-2-6-108 0,1-4-71 15,-2-6-281-15,8-7-152 0</inkml:trace>
  <inkml:trace contextRef="#ctx0" brushRef="#br0" timeOffset="27754.53">3474 11313 279 0,'-1'-21'662'0,"-2"4"-193"0,2-1-126 0,0 1-77 16,1 3-53-16,1-3-50 0,3 0-33 0,2-2-25 15,2 1-23-15,2-2-23 0,4 2-12 0,3-5-5 16,4 4-9-16,4-4-40 0,1 3 31 0,4 1-46 15,0-2 17-15,4 1-51 0,-1 0-21 0,0 3-21 16,-1-1-17-16,1 3-28 0,-2 0-24 0,0 3-10 16,-2-2 18-16,-6 4 26 0,-2 2 29 15,-1 2 26-15,-2 1 35 0,-4 0 45 0,-14 5 39 16,23-5 33-16,-23 5 8 0,15-3 16 16,-15 3-11-16,16 5 12 0,-16-5-25 0,11 8 16 15,-2-1-33-15,-4 3 20 0,-1-1-39 0,1 6 21 16,-1-1-10-16,0 3-11 0,-2 1-5 0,3 3-4 15,-2 1-8-15,-1 0-14 0,1-1 7 0,0 1-3 16,-1-4 0-16,-2 1-2 0,4-4-3 0,-3 0-1 16,2-2-2-16,-2-1 1 0,3-4-2 0,-4-8 2 15,6 13-3-15,-6-13 2 0,8 7-2 0,-8-7-9 16,0 0 1-16,14-8 11 0,-4-2 1 0,2-5 3 16,-1-2-11-16,2-2 9 0,4-5 5 0,-1 0-24 15,2 2 43-15,-1 0-32 0,1 2 43 16,-3 5-39-16,2 0 41 0,-3 2-41 0,1 1 35 15,-1 4-46-15,0 1 41 0,-2 5-43 0,-12 2 30 16,24-4-35-16,-24 4 43 0,24 6-49 0,-11 1 49 16,-1 1-4-16,-2 3-6 0,-1 0-3 0,-3 3-1 15,-1 1-4-15,0 0 44 0,-1 1-64 16,-3 1-28-16,1 0-39 0,-2 0-67 0,0-2-84 16,-3-1-137-16,3 0-249 0,-1-2-150 0</inkml:trace>
  <inkml:trace contextRef="#ctx0" brushRef="#br0" timeOffset="28122.55">4940 10780 552 0,'3'-9'361'0,"3"-1"-94"0,-6 10-53 0,6-14-53 16,-6 14-14-16,5-14-19 0,-5 14 12 16,8-10-51-16,-8 10 30 0,5-8-47 0,-5 8 21 15,0 0-44-15,9-8 31 0,-9 8-47 0,0 0 54 16,0 0-39-16,0 0 50 0,14 4-22 0,-14-4 38 16,5 11-10-16,-5-11 28 0,2 18-11 15,0-6-8-15,-1 3-16 0,-1 1-9 0,-1 5-5 0,-2 2-12 16,-2 1-12-16,0 1 32 0,1 1-59 15,-1 2 33-15,0-3-53 0,1 1 13 0,-1-1-20 16,0-1 42-16,1 0-52 0,2-2 0 0,-1-5 1 16,3 0 0-16,0-1-11 0,3-3-23 0,-1-1-19 15,2 2-18-15,2-3-15 0,-2-2-24 0,4-2-37 16,0 1-19-16,2-2-18 0,-10-6-49 0,16 6-75 16,-16-6-84-16,18 2-249 0,-18-2-176 0</inkml:trace>
  <inkml:trace contextRef="#ctx0" brushRef="#br0" timeOffset="28576.53">4057 10706 507 0,'-11'-8'323'16,"1"-1"-76"-16,1 2-44 0,-1 1-22 0,10 6-35 16,-19-9-10-16,19 9-18 0,-19-3-14 0,19 3 0 15,-17-2-37-15,17 2 8 0,-14 4-30 16,14-4 15-16,-15 14-30 0,7-2 16 0,0 4-21 0,2 3 32 16,2 5-41-16,0 1 57 0,1 3-39 0,1 2 36 15,1 4-6-15,2 4-6 0,1 0-7 0,1 3-9 16,1 0-7-16,2 2-38 0,1 2 33 15,2-2-40-15,2 1 37 0,3 5-55 0,0-10 29 16,2-2-37-16,2-1 34 0,3-5-1 0,2-2-12 16,6-8-63-16,1-3-39 0,5-6-100 0,2-5-161 15,1-7-226-15,3-5-134 0</inkml:trace>
  <inkml:trace contextRef="#ctx0" brushRef="#br0" timeOffset="28889.53">4813 10654 245 0,'-5'-11'612'0,"5"11"-152"0,-5-15-166 16,5 15-25-16,-4-11-86 0,4 11-6 0,0 0-75 15,-1-11 25-15,1 11-53 0,0 0 37 0,0 0-27 16,15 3 26-16,-7 5-33 0,2 0 24 0,4 6-9 15,0 2 18-15,4 5-5 0,-1 4-3 0,-1 0 1 16,1 5-5-16,-1 0-1 0,-1 3-4 0,-3 3 25 16,-3 0-52-16,-1 1 27 0,-3 2-55 0,-1 1 32 15,-4 0-51-15,-4 2-5 0,-1-2-2 16,-4-1-3-16,0 0-31 0,-4-3 1 0,2 1 1 16,-3-3-19-16,0-6-51 0,1-3-55 0,0-6-45 15,1-3-42-15,1-3-77 0,2-6-92 0,9-7-426 16,0 0-396-16</inkml:trace>
  <inkml:trace contextRef="#ctx0" brushRef="#br0" timeOffset="29076.53">5191 10893 454 0,'0'0'636'15,"16"-10"-170"-15,-16 10-127 0,15-11-103 0,-6 4-14 16,4 0-82-16,0 0 4 0,-1 0-65 0,5-1 9 15,1-1-43-15,-2 1 14 0,4 1-43 0,1 0 33 16,-1 0-44-16,1 2-6 0,1-2-79 0,-5 4-36 16,-1 0-82-16,0-1-126 0,-16 4-337 0,24-1-191 15</inkml:trace>
  <inkml:trace contextRef="#ctx0" brushRef="#br0" timeOffset="29218.53">5428 11022 158 0,'-8'18'649'0,"2"-6"-232"0,1 3-95 0,2-6-84 16,-1 4-48-16,4-13-38 0,0 18-38 0,0-18 0 16,0 12-21-16,0-12-25 0,9 12-16 0,-9-12-2 15,17 4-28-15,-17-4-86 0,24-1-189 0,-11-6-430 16,6 2-210-16</inkml:trace>
  <inkml:trace contextRef="#ctx0" brushRef="#br0" timeOffset="32138.52">12549 11916 397 0,'0'0'523'16,"0"0"-155"-16,0 0-80 0,0 0-73 15,0 0-44-15,5-11-39 0,-5 11 7 0,8-13-58 16,1 5 18-16,2-4-54 0,5-5-8 0,7 0-17 15,1-5 7-15,3-1-32 0,2-2 26 0,11-4-30 16,-3-2 27-16,1-1-28 0,-2-2 29 0,0 0-31 16,-4 1 28-16,-9 1-35 0,0 3 38 0,-4-2-36 15,-2-1 36-15,-2 4-24 0,-5 2 44 0,-1 4-23 16,-1 3 45-16,-6 3-23 0,3 2 42 16,-5 3-7-16,0 11-3 0,0-18-6 0,0 18-17 15,-5-13-5-15,5 13-18 0,0 0 5 0,-13-4-29 16,13 4 22-16,-12 16-24 0,3 2 23 15,-3 9-38-15,3 5 41 0,0 5-22 0,2 8 17 16,2 2-31-16,-2 15 22 0,5 1 13 0,0 7-6 16,2 4-4-16,0 2-28 0,3 0 26 0,1 2-26 15,0 0 23-15,1-3-19 0,2-3 20 0,1-2-7 16,0-2 1-16,-2-6 55 0,4 1-59 0,-2-5 2 16,-2-12-2-16,-2-2-24 0,1-2 21 0,0-4-65 15,-2-3-9-15,-2-6-77 0,-1-6-67 16,-1-4-96-16,-4-5-411 0,0-4-254 0</inkml:trace>
  <inkml:trace contextRef="#ctx0" brushRef="#br0" timeOffset="32624.53">12738 12402 863 0,'0'-25'529'0,"-1"2"-174"0,2-1-52 0,2 2-94 15,1-2-15-15,2 2-70 0,6-5-6 0,1 1-62 16,3 2 17-16,3-1-38 0,3 1 22 0,3 0-19 15,0 2-27-15,3 0-32 0,2 0-23 0,1 2-34 16,2-1-26-16,2 4-24 0,-3-3-41 0,0 4 10 16,0-1-9-16,-2 0 41 0,-3 4 4 15,1-3 47-15,-3 3-2 0,-6 3 49 0,-2-1 19 0,-2 3 65 16,-4 1 21-16,-1 1 11 0,-10 6 20 16,16-8-8-16,-16 8-16 0,11-8-13 15,-11 8-23-15,0 0 12 0,0 0 9 0,0 0-1 16,22 5 31-16,-22-5-53 0,10 17 28 15,-6-6-49-15,0 5-3 0,1 3-4 0,-1 2-4 0,0 2-4 16,2 2-35-16,-4 0 39 0,2 0-38 0,0 1 42 16,0 0-36-16,-1-3 34 0,0 1-32 0,1-3 31 15,1-3-33-15,-1-3 33 0,-1-5-37 0,1 2 39 16,-4-12-37-16,7 12 40 0,-7-12-34 16,0 0 33-16,17-3-34 0,-11-2 36 0,6-11-35 15,-1-1 34-15,-1-3-41 0,5-6 44 0,0 0 3 16,0-3 11-16,3 2 7 0,-1 4-4 0,-2-1 43 15,0 7-60-15,-2 1 41 0,-1 3-60 16,-1 4 0-16,-2 2-7 0,-9 7 50 0,17-7-58 16,-17 7 10-16,0 0 0 0,20 4 5 0,-15 3-5 15,2 2-1-15,-5 2-2 0,1 2-4 0,-3 2-57 16,-2 2 40-16,0 5-69 0,-2-1-26 0,-2 1-43 16,-2 2-84-16,0-4-85 0,1-1-245 0,-3 0-109 15</inkml:trace>
  <inkml:trace contextRef="#ctx0" brushRef="#br0" timeOffset="32889.53">13276 11673 486 0,'-9'-9'522'0,"-2"1"-164"15,-2 2-66-15,13 6-96 0,-19-3-10 0,19 3-68 16,-25 7 8-16,13 3-55 0,0 2 6 0,3 8-2 15,-1 1-25-15,1 10 47 0,4 4-61 0,0 4-10 16,4 4-32-16,-1 5 41 0,5 1-47 0,1 11 35 16,2 1-37-16,3-4 28 0,5-4-29 15,0-1 38-15,4-4-42 0,-2-11 41 0,4-2-5 16,1-3-3-16,5-5-4 0,1-5-10 0,1-3-15 16,5-7-6-16,2-4-77 0,3-8-52 15,2-6-86-15,3-8-12 0,8-8-47 0,3-11-215 16,0-5 21-16</inkml:trace>
  <inkml:trace contextRef="#ctx0" brushRef="#br0" timeOffset="33090.53">14030 11714 135 0,'-2'-24'604'0,"-4"2"-211"0,1 5-32 15,0 1-119-15,0 3 6 0,0 2-61 0,1 1 7 16,4 10-78-16,-5-14 3 0,5 14-68 0,0 0 30 16,0 0-46-16,0 0 23 0,0 0-38 0,9 6 32 15,1 6-38-15,3 4 35 0,1 5-5 16,5 4-5-16,-1 1-1 0,0 3 39 15,0 0-54-15,-4 3 43 0,1 5-63 0,-2 1 4 16,-3 1-2-16,-3 2-3 0,-5 1 3 0,-2 0-26 16,-2 0 24-16,-5-2-39 0,-5-1 18 0,-1-2-64 15,-4-2 4-15,-1-3-66 0,-1-4-73 0,-4-5-98 16,2-4-381-16,-1-4-222 0</inkml:trace>
  <inkml:trace contextRef="#ctx0" brushRef="#br0" timeOffset="33466.53">14838 11746 185 0,'-19'5'805'0,"19"-5"-245"0,-13 4-144 0,13-4-90 16,0 0-64-16,-14 3-72 0,14-3-41 0,0 0-30 15,0 0-30-15,0 0-17 0,0 0-8 0,0 0-15 16,0 0-10-16,16-7-7 0,-2 4-16 0,8-3-35 16,1 1-52-16,1-1-32 0,2 1-44 0,0 1-74 15,-1-1-93-15,-3 0-84 0,-4 3-209 0,-18 2-140 16</inkml:trace>
  <inkml:trace contextRef="#ctx0" brushRef="#br0" timeOffset="33626.53">14862 11881 390 0,'-15'10'592'0,"3"0"-165"16,2-3-119-16,2 3-75 0,2-3-38 0,6-7-42 16,-11 10-31-16,11-10-21 0,-4 8-21 0,4-8-19 15,0 0-11-15,10 8-13 0,-10-8-41 0,25 0 31 16,-2-4-16-16,4-1-29 0,8-4-74 0,3-1-116 16,0-5-113-16,1 2-301 0,-1-1-154 0</inkml:trace>
  <inkml:trace contextRef="#ctx0" brushRef="#br0" timeOffset="34643.53">15990 11217 140 0,'-5'-16'567'0,"5"16"-180"15,-5-11-74-15,5 11-75 0,-5-11-38 0,5 11-26 16,-5-11-23-16,5 11-22 0,-8-5-12 0,8 5-8 16,0 0-23-16,-14-5-5 0,14 5-10 15,-15 5 0-15,15-5-3 0,-23 16-9 0,7-3-8 0,-1 9-7 16,-3 2 0-16,1 3-11 0,0 4 10 16,-1 3-12-16,-2 9 24 0,0 2-9 0,1 2 23 15,2-1-3-15,3 1-7 0,3-7-16 16,0 2 42-16,6-1-53 0,-1 1 39 0,2 0-61 15,-1-1-1-15,5 0 1 0,2-2 2 0,1-2 4 16,7-1 15-16,-1-2 5 0,4-2 8 0,4-2 8 16,3-5-4-16,2-1 10 0,7-5-1 0,1-3 1 15,4-5-4-15,5-3-9 0,0-8-2 0,7-3-7 16,-1-2-4-16,15-9-2 0,-1-4 8 16,2-3-4-16,1-4 6 0,0-2 25 0,-1-5-8 15,-2-1 14-15,-3-4 17 0,0 1 26 0,-6-4 9 16,-6-4-28-16,-2 1 29 0,-2-3 7 0,-8-4-4 15,-5-1-16-15,-7-2-10 0,-1-2-17 0,-6-2-28 16,-7 12 24-16,-4-2-41 0,-4 4-20 16,-3 2-20-16,-5 0-15 0,-3 4-13 0,-11-4-10 15,-3 5 13-15,-6 4-26 0,-2 3 17 0,-9 9-23 16,9 5 22-16,-4 3-24 0,-3 2 7 0,0 6-6 16,1 2-40-16,-1 3-47 0,3 3-39 0,3 1-100 15,2 2-9-15,2 5-94 0,3 2-36 0,4 1-70 16,2 2-446-16,4-1-606 0</inkml:trace>
  <inkml:trace contextRef="#ctx0" brushRef="#br0" timeOffset="35419.53">17336 11006 497 0,'1'-17'535'0,"0"4"-110"0,-1-1-106 15,-1 3-47-15,0-1-46 0,-2-1 5 0,-2 5-26 16,1 0-8-16,-3-1-17 0,7 9-21 0,-12-10-23 15,12 10-28-15,0 0-14 0,-19-1-16 0,19 1-8 16,-17 15-7-16,7-2-4 0,-4 4 33 0,3 8-48 16,-3 4 45-16,1 3-41 0,0 6 26 0,0 0-36 15,0 13-4-15,1 3 4 0,0 2 11 0,2 0-2 16,4-2-4-16,-1-7-5 0,5-2-5 16,0 0 15-16,4-3-26 0,0 0 12 0,5-5-9 0,0 1 3 15,5-5-3-15,1-1-3 0,3-4-7 0,2-5-8 16,5-2-34-16,1-6-4 15,3-5-44-15,0-4 12 0,2-6-93 0,8-6 10 16,2-3-79-16,1-4 22 0,7-8-54 0,-4-3-22 16,2-3-5-16,-7-5-7 0,-5-6 27 0,-2-1-10 15,-5-2 20-15,-3-3 34 0,-4-2 79 0,-6 5 87 16,-3 5 62-16,0-3 74 0,-2 4 60 0,-3 2 20 16,-4 6 37-16,2 1-47 0,-2 2 46 0,-2 5-54 15,1-1 40-15,-3 4-40 0,3 3 60 0,-1 0-37 16,1 13 36-16,-2-19-33 0,2 19-38 15,-1-15-25-15,1 15-26 0,0-11-15 0,0 11-16 16,0 0-4-16,0 0-18 0,0 0-39 16,4 11 42-16,-1-1-47 0,-1 3 40 0,2 3-43 15,0 1 2-15,-2 4 5 0,2 3-1 0,-3 2 1 16,2-3 9-16,-2 3-2 0,1-3 1 0,-1-1 1 16,-1-3-1-16,1 0 1 0,-1-5 2 0,1-2 1 15,-1-1-3-15,2-1 2 0,-2-10 5 0,2 15 2 16,-2-15-1-16,0 0 1 0,0 0-3 0,0 0 0 15,26-7-3-15,-12-6 4 0,0-4-9 0,5-4 7 16,-1-1-3-16,5 0 1 0,-1 2 0 0,0 2 0 16,-1 2 0-16,-4 2 1 0,-2 2-2 15,3 4-2-15,-5 1 1 0,1 2-1 16,-14 5 2-16,20-4-2 0,-20 4 2 0,23 2 0 16,-23-2-1-16,19 11 1 0,-10-1-4 0,-1 0 5 15,1 2 6-15,-3 1-8 0,-2 3-7 0,0-3-28 16,-1 4-41-16,-3 0-42 0,0-2-43 0,0 0-32 15,0-1-53-15,0-2-64 0,-2-2-88 0,2-10-359 16,0 16-283-16</inkml:trace>
  <inkml:trace contextRef="#ctx0" brushRef="#br0" timeOffset="35733.53">18354 10816 457 0,'-5'-16'470'15,"0"2"-157"-15,3 3-33 0,0 0-94 0,-2 2-3 16,4 9-54-16,-3-15 8 0,3 15-56 0,-2-14 12 16,2 14-56-16,2-11 31 0,-2 11-50 0,7-5 32 15,-7 5-39-15,0 0 29 0,21 3-39 0,-12 2 28 16,2 3-35-16,-1 3 30 0,-2 4-3 16,1 1-4-16,0 5-2 0,-3-2 1 15,-2 2 2-15,0 1 4 0,-3 2 8 0,1-2 54 0,-2 2-53 16,0 1 40-16,-2-3-39 0,0 2 37 15,-1-2-59-15,2-4-3 0,-2 0-1 0,3-4 0 16,0-2-2-16,0 2 0 0,3-4-4 0,1-2 5 16,-4-8-7-16,15 10 9 0,-15-10 26 0,22 1-88 15,-3-3-12-15,5-7-79 0,4-2-54 0,2-6-67 16,0-3 17-16,0-5-111 0,7-9-152 0,-1-1 11 16</inkml:trace>
  <inkml:trace contextRef="#ctx0" brushRef="#br0" timeOffset="35972.53">18954 10564 560 0,'-2'-13'499'16,"2"13"-107"-16,-3-16-97 0,3 16-47 0,-4-16-20 16,4 16-5-16,-7-14-13 0,7 14-40 0,-2-11-32 15,2 11-28-15,0 0-21 0,-4-8-19 16,4 8-12-16,0 0-12 0,1 12-11 0,0-2-2 16,3 8-1-16,0 6-11 0,4 6 9 0,1 4 6 15,0 3 0-15,-2 1-3 0,4 5-9 16,-1 1 12-16,1 9 45 0,-2 0-50 0,1 1 42 15,-3-8-59-15,1 11 0 0,-3-11-1 0,1 1-2 16,-2 1-2-16,-2-2-7 0,0 0 11 0,-4-3-8 16,0 2-2-16,-3 0-2 0,-4-2-4 0,-2 0-26 15,-5 6-1-15,-5-5-116 0,-3-3-36 0,-5-2-165 16,-6-5-95-16,-2 0-370 0,-6-3-373 16</inkml:trace>
  <inkml:trace contextRef="#ctx0" brushRef="#br0" timeOffset="37374.53">21632 10325 290 0,'0'0'556'0,"1"-11"-124"0,-1 11-127 15,-3-9-16-15,3 9-104 0,-4-11 56 16,4 11-81-16,-11-9 42 0,11 9-75 0,-14-8 37 16,14 8-65-16,-18-1 39 0,18 1-66 0,-24 5 43 15,9 3-58-15,-3 4 41 0,-4 5-58 0,0 5 1 16,1 4-1-16,-2 2 2 0,2 4-4 0,-1 1-9 15,3 1 2-15,4-1-3 0,0 1-3 0,3 0-9 16,6-2 4-16,1-4 8 0,2-2 6 0,7-3 4 16,4 1 1-16,2-2-5 0,6 0-6 15,6-3-2-15,5-4-6 0,4-3-6 0,5-5-28 16,3-1-26-16,1-4-41 0,1-3-47 16,2-3-50-16,-2 1-37 0,-3-5-76 0,-1-1-56 15,-2-1-22-15,-5-2-367 0,-2 2-260 0</inkml:trace>
  <inkml:trace contextRef="#ctx0" brushRef="#br0" timeOffset="37686.53">22239 10422 443 0,'0'0'595'0,"0"0"-126"0,-4-8-117 16,4 8-43-16,0 0-37 0,0 0-29 0,-6-13-39 16,6 13-23-16,0 0-39 0,0 0-21 15,0 0-26-15,4-10-22 0,-4 10-15 0,15-7-11 16,-5 3-9-16,7 0 36 0,-2 0-65 15,7-1 15-15,-1 2-93 0,-1-1-4 0,-3 1-87 16,3 1-22-16,-4 2-63 0,-16 0-41 0,27-3-60 16,-27 3-359-16,19 0-232 0</inkml:trace>
  <inkml:trace contextRef="#ctx0" brushRef="#br0" timeOffset="37843.53">22376 10505 400 0,'-11'14'470'0,"-1"2"-82"0,3-1-116 16,2-2-37-16,-2-1-75 0,4-4 11 0,0 1-58 15,1 0 34-15,4-9-46 0,-6 16 46 0,6-16-48 16,1 9 11-16,-1-9-50 0,9 9 19 0,-9-9-18 16,22 4-23-16,-4-5-39 0,5-4-78 15,4 2-17-15,6-6-70 0,0-3-123 0,0-3-35 16,2 1-281-16,-1-6-140 0</inkml:trace>
  <inkml:trace contextRef="#ctx0" brushRef="#br0" timeOffset="38215.55">22894 10250 723 0,'0'0'504'16,"4"-9"-67"-16,-4 9-174 0,0 0 11 0,4-10-104 16,-4 10 21-16,0 0-97 0,0 0 31 0,5-9-75 15,-5 9 35-15,0 0-64 0,0 0 47 0,16-3-66 16,-16 3 55-16,15 3-60 0,-15-3 53 16,18 5-53-16,-8 2 44 0,-1-2-50 0,-1 4 48 0,-1-1-54 15,-1 1 62-15,0 1-55 0,-2-2 15 0,-2 6 18 16,-2-2 22-16,-1 2-1 0,-4 1 19 15,-3 2 3-15,-1 2-5 0,0-1-1 16,-1 0-7-16,-3 0-14 0,4 1 10 0,0-2-27 16,-1 0-4-16,4-2-5 0,2-1-3 0,0 0-6 15,1-1 1-15,3 1 2 0,3-1-3 0,1 0-1 16,2 1 2-16,5 2 0 0,1-2-1 0,1 0-2 16,5 1 2-16,-1-1 5 0,-1-2 16 0,3 1 4 15,-1-1 11-15,0 0 2 0,-1-2 4 16,-1 0-9-16,-2 0-5 0,0-1-6 0,-5 0-7 15,-1-2 2-15,0 1 14 0,-3 1 10 0,-5-9-3 16,2 17-9-16,-6-5-1 0,-4 0 17 0,-7 4-71 16,-6 0-14-16,-6 2-107 0,-5 3-28 15,-11 0-113-15,-6 1-130 0,-6-2-89 0,-3 2-354 16,-3-3-448-16</inkml:trace>
  <inkml:trace contextRef="#ctx0" brushRef="#br0" timeOffset="39561.53">13148 14214 581 0,'0'0'422'16,"0"0"-88"-16,2-9-101 0,-2 9-33 0,0 0-62 15,4-12-5-15,-4 12-47 0,11-14-15 0,-5 1-13 16,6 1-20-16,1-3 4 0,1-1-10 0,6-4 0 16,2-4-5-16,-2 1-1 0,5-3-1 0,-4 0-1 15,1-3-3-15,0 2 10 0,-2 0 27 16,-3-2-33-16,-2 3 36 0,-2-3-45 0,0 1 48 16,-7 3-25-16,-2 0 25 0,-3 0-26 0,1 4 37 15,-4 0-19-15,1 2 21 0,-3 1-21 0,2 4 6 16,-2-1-9-16,1 5-4 0,-1 0-11 0,4 10-12 15,-10-11-21-15,10 11 15 0,0 0-23 16,-14 5 18-16,10 9-17 0,2 5 8 0,-2 7-12 16,3 11-2-16,2 1 2 0,3 7 1 0,1 5 18 15,1 9-19-15,3 3 13 0,1 1 8 0,1 1-3 16,0 1-22-16,2 2 18 0,-2 1-59 16,0 0 24-16,0-2-18 0,-2-2 5 0,-3-3 31 0,1-1-16 15,-2-11 24-15,-4-3-26 0,0 0 19 0,1-5-56 16,-5-4-3-16,3-7-54 0,-1-3-19 15,-2-4-31-15,-2-5-55 0,1-3-42 0,-2-6 45 16,6-9-74-16,-15 8-189 0,15-8 62 16</inkml:trace>
  <inkml:trace contextRef="#ctx0" brushRef="#br0" timeOffset="39704.53">13317 14761 391 0,'-13'-28'441'0,"4"-1"-108"0,2-1-47 0,-1-2-76 16,6 6-32-16,-1-1-38 0,6 0 1 0,-1-3-57 15,7-4 3-15,1 2-36 0,1 3 18 0,5 0-12 16,2-2-12-16,0 4-27 0,5-1 15 15,1 2-33-15,3 0 17 0,1 3-22 0,-1 1 19 16,1-3-51-16,3 5-30 0,-2 1-37 0,2-1-47 0,-2 1-40 16,1 1-18-16,-4-3-77 15,1 2-172-15,1 2 117 0</inkml:trace>
  <inkml:trace contextRef="#ctx0" brushRef="#br0" timeOffset="40046.53">13938 13897 295 0,'10'-9'497'0,"-1"1"-155"0,-1 3-81 0,-8 5-59 16,12-9-47-16,-12 9-31 0,0 0-23 0,15-2-14 15,-15 2-9-15,10 7-10 0,-5 2-12 0,3 3-14 16,-2 5-18-16,1 3 10 0,-2 1-7 0,1 2-6 16,-1 3 18-16,0-2-26 0,-1 1 15 15,1 2-38-15,-2-2 36 0,1 0-28 0,0-3 24 16,-1-1-28-16,0-3 24 0,-1-4-28 16,1 0 30-16,-2-4-41 0,-1-10 46 0,3 15-24 15,-3-15 30-15,0 0-35 0,0 0 28 0,0 0 1 16,10-7-21-16,-7-4 27 0,2-5-26 0,-2-6 39 15,3-3-49-15,1-3 56 0,1-2-33 0,5 0 12 16,-2 1-3-16,1 1 1 0,-1 2-1 0,-1 4 19 16,3 3-28-16,-1 0 16 0,-2 4-27 0,4 1 24 15,-4 4-33-15,2 2 25 0,-1 4-29 16,-11 4 25-16,22 0-29 0,-12 4 24 16,3 3-30-16,4 4 40 0,-6 3-35 0,2 1 28 15,-3 4-29-15,-1 1 29 0,-1 1-37 0,-3 1 12 16,-1 2-54-16,-3 0 17 0,0 1-51 0,-3 1-23 15,-1-3-41-15,-1 0-105 0,0-1 5 0,-4-3-330 16,1 0-125-16</inkml:trace>
  <inkml:trace contextRef="#ctx0" brushRef="#br0" timeOffset="40341.54">13831 13820 612 0,'-17'-12'440'16,"7"5"-108"-16,-3 2-86 0,2-1-55 0,11 6-50 15,-22-2-13-15,22 2-30 0,-23 8-12 0,13 0-16 16,-2 5-8-16,2 7-20 0,4 2-2 0,-1 10 4 16,3 3-19-16,3 5 30 0,1 2-47 15,3 2 31-15,2 4-35 0,2 8 25 0,6 0-33 16,1-3 27-16,4-2-32 0,4-3-14 0,2-3 21 15,3-3-3-15,5-6 1 0,-4-9-1 16,5-7-4-16,3-3-6 0,1-5-27 0,3-8-13 0,1-5-41 16,2-7-45-16,7-9-30 0,1-5-13 15,-3-7-31-15,1-4 19 0,-4-7-44 0,-3-3-142 16,-2-3 211-16</inkml:trace>
  <inkml:trace contextRef="#ctx0" brushRef="#br0" timeOffset="40533.53">14612 13932 575 0,'6'-37'275'0,"-5"-1"-48"0,2 2 16 0,-2 6-25 16,0 3-9-16,-1 3-44 0,0 5-2 0,0-1-44 15,0 6 14-15,0 0-56 0,0 2 18 0,4 2-53 16,0 0 20-16,1 3-43 0,-5 7 28 0,19-5-39 16,-19 5 29-16,28 9-39 0,-7 0 37 0,3 6-45 15,0 5 43-15,1 4-39 0,-4 3 37 0,1 2-37 16,-3 5 1-16,-1 0 2 0,-4 2 20 16,-2 5-19-16,-5 2 28 0,-3-1-35 0,-4 2 38 15,-3-1-8-15,-4 3-44 0,-2-5-2 16,0 0-52-16,-4-3-46 0,2-4-98 0,-1-6-87 15,1-7-294-15,1-5-136 0</inkml:trace>
  <inkml:trace contextRef="#ctx0" brushRef="#br0" timeOffset="40688.53">15170 13796 179 0,'11'-13'681'0,"-2"4"-195"15,0 1-161-15,-2 1-43 0,-7 7-92 16,11-12-3-16,-11 12-72 0,9-13 11 15,-9 13-76-15,9-8 22 0,-9 8-63 0,12-10 2 0,-12 10-68 16,16-5-64-16,-16 5-93 0,18-5-57 0,-18 5-319 16,21-2-124-16</inkml:trace>
  <inkml:trace contextRef="#ctx0" brushRef="#br0" timeOffset="40835.53">15397 13846 603 0,'0'0'463'16,"-2"12"-78"-16,2-12-149 0,0 0-7 15,-1 13-88-15,1-13 12 0,0 0-64 0,2 9 14 16,-2-9-55-16,0 0 9 0,19 3-77 0,-19-3-58 16,32-3-96-16,-9-6-76 0,5-3-322 15,4 0-95-15</inkml:trace>
  <inkml:trace contextRef="#ctx0" brushRef="#br0" timeOffset="41531.53">16063 13946 624 0,'0'0'470'0,"-8"7"-79"0,8-7-143 15,0 0-22-15,0 0-78 0,0 0 9 0,0 0-65 0,0 0 18 16,12 5-58-16,-1-12 29 0,9-3-59 15,5-2 31-15,6-5-49 0,2-4 36 0,9-5-47 16,2-5 40-16,0 2-40 0,-4-4 36 0,-3-2-39 0,0-1 26 16,-5-3-34-16,-4-1 42 0,-4-3-4 15,-2-4-14-15,-6-2-34 0,-6 6 33 0,1-13-30 16,-4 12 25-16,-2-4-18 0,0 5 40 16,-1-1-14-16,-2 5 52 0,-1 3-9 0,1 7 40 15,-1 3-23-15,-1 2 14 0,1 6-22 0,1 5 12 16,-1-1-24-16,0 5 0 0,-1 9-29 0,3-18 14 15,-3 18-22-15,10-11 12 0,-10 11-20 0,18-3 11 16,-18 3-18-16,27 10 18 0,-12-1-18 0,4 7 11 16,3 4-12-16,-3 3 18 0,2 1-22 15,-2 5 20-15,-4 1-23 0,4 3 22 0,-6 1-3 16,1 4-5-16,-4-1 0 0,-1 1 52 0,0 2-56 16,-4-2-1-16,-1 1 0 0,0 0-18 15,-3-1 26-15,-1-1-17 0,0-2 18 0,0-3-16 16,-1-4 22-16,-2 1-17 0,3-1 17 0,-1-2-27 15,0-3 25-15,1-2-13 0,1-3 18 0,-1 1-17 16,3-4 17-16,1-3 2 0,-1-1 19 0,5-3-12 16,1 0 8-16,1-4-21 0,-10-4 10 0,30 3-13 15,-9-6 9-15,2 0-16 0,8-6 12 0,-2-1-16 16,3-2 12-16,0-3-15 0,0 1 6 16,0-2-14-16,0 0 4 0,-3-2-30 0,1 3-5 15,-5-2-38-15,-3 4 1 0,-3 1-66 0,-2 1 25 16,-6 3-46-16,2-2-25 0,-4 3-42 15,-3 0-56-15,-6 7-377 0,8-12-196 0</inkml:trace>
  <inkml:trace contextRef="#ctx0" brushRef="#br0" timeOffset="42438.53">18034 12876 411 0,'-16'-17'552'16,"-2"0"-127"-16,2 2-70 0,3 2-54 15,0 0-45-15,2 4-41 0,2 1-45 0,0 1-44 16,9 7-21-16,-17-7-18 0,17 7-20 0,-15 3-13 15,5 6-9-15,-2 8-8 0,4 5-6 0,-4 11-18 16,3 4 12-16,1 4-11 0,-1 6 19 0,5 0-20 16,0 14 15-16,3-11-4 0,4 1-7 0,3 7 48 15,4-4-58-15,3 0-13 0,5-7 1 0,3-3-13 16,0-13 22-16,7-2-24 0,3-7-14 0,2-4-25 16,6-6 37-16,1-5-45 0,1-8 3 0,2-6-41 15,-1-4 23-15,6-9 0 0,-2-2 17 16,-5-7 4-16,-1-4 20 0,-9-4-16 15,-2-2 37-15,-6-5-17 0,-4-1 28 0,-8 6-15 0,1-1 40 16,-4 2 15-16,-2 4 18 0,-1 1-9 16,-4 8 45-16,3 4-8 0,-4 1 37 0,1 6-2 15,1 2-20-15,-1 2-24 0,-1 10-34 0,1-17 6 16,-1 17-22-16,0 0 14 0,0 0-23 0,0 0 15 16,0 0-21-16,8 18 13 0,-7-3-19 0,2 3 17 15,-1 4-22-15,2 4 20 0,-2-2-15 0,0 1 8 16,2-1 2-16,-2 1 2 0,1-2 0 15,-1-3-5-15,2-2 1 0,-2-3-3 0,0-3 4 16,1 1 7-16,-3-13 4 0,6 12-3 16,-6-12 4-16,12 8-3 0,-12-8-2 0,16-4-3 15,-3-3-2-15,1-2-3 0,3-5 27 0,-1 0 7 0,2 1 17 16,4-4-5-16,-5 4 8 0,2-1-11 16,-4 3-2-16,3 0-17 0,-5 4 0 0,-1 0-14 15,0 4 3-15,-12 3-9 0,22-6 2 0,-22 6-8 16,20 1 8-16,-20-1-10 0,21 5 1 0,-21-5-11 15,20 10-17-15,-11-3-52 0,0 0-34 0,0-2-65 16,-2 3 6-16,1 1-57 0,1-4-75 16,-9-5-3-16,12 7-492 0,-12-7-341 0</inkml:trace>
  <inkml:trace contextRef="#ctx0" brushRef="#br0" timeOffset="42738.53">19074 12651 549 0,'1'-22'473'15,"2"2"-138"-15,0 4-59 0,-1-1-92 0,0 3-9 16,3 2-63-16,0-1 6 0,2 3-50 0,-2 1 4 16,5 4-30-16,-10 5 19 0,17-6-40 15,-17 6 25-15,20 2-39 0,-11 5 27 0,3 2-7 16,-2 4-6-16,0 4-11 0,-2 0 12 0,-2 4-1 16,-1 2 2-16,-2 0 2 0,-2 3-29 0,-1 0 49 15,0 0-33-15,-1 0 38 0,-2-1-14 0,1 0 29 16,-1-2-30-16,0-5 13 0,2-2-26 15,0-2 19-15,0-2-28 0,-1 0 21 0,2-12-28 16,4 16 29-16,-4-16-23 0,9 7 15 0,-9-7-32 16,23-3 28-16,-2-4-38 0,7-4-3 0,3-5-46 15,1-3-37-15,8-7-61 0,1-4-54 16,-4-3-81-16,-1-4-393 0,-2-2-218 0</inkml:trace>
  <inkml:trace contextRef="#ctx0" brushRef="#br0" timeOffset="42939.54">19668 12350 644 0,'-7'-8'634'0,"2"0"-138"0,5 8-126 16,-12-11-47-16,12 11-109 0,-8-8-34 0,8 8-51 16,-8-7-19-16,8 7-34 0,0 0 2 15,0 0-24-15,0 0 4 0,-5 8-24 16,5-8 6-16,12 20-17 0,-3-2 14 0,3 0-20 16,6 7 29-16,0 0 7 0,4 4-1 0,0 2-5 15,3 9-6-15,-6-5-11 0,3 9-2 0,-3 2-5 16,-8-5-14-16,-1 2 6 0,-7 1-13 0,-3 3-8 15,-2-1-42-15,-9 9-16 0,-5-2-61 0,-4-4-1 16,-6-2-58-16,-1-4 2 0,-3-2-50 0,-2-4-83 16,-4-7-60-16,0-2-269 0,-4 0-172 0</inkml:trace>
  <inkml:trace contextRef="#ctx0" brushRef="#br0" timeOffset="43311.53">17953 14008 39 0,'-21'13'670'0,"4"-6"-211"0,3-2-128 16,0 3-57-16,3-3-88 0,11-5 18 0,-15 9-59 15,15-9 49-15,-10 4-39 0,10-4 40 0,0 0-11 16,0 0 8-16,20-7-19 0,8-3-11 0,8-3-23 15,18-8-18-15,7 2-15 0,9-7-13 0,7 1-9 16,23-8-7-16,2 0-13 0,8 0-9 16,1 2 1-16,4-1-23 0,0 2-7 0,-1 0-1 15,-6 3-10-15,-21 5 1 0,0 1-2 0,-6 1-5 16,-6 3-5-16,-6-1 8 0,-4 2-4 0,-8 2-2 16,-14 4-1-16,-5 0-1 0,-7 1-1 0,-7 2 3 15,-3 4 20-15,-6-2-45 0,-15 5-5 16,22-5-9-16,-22 5-20 0,11-4-25 0,-11 4-27 15,0 0-38-15,0 0-40 0,0 0-30 0,-20 1-36 16,3 3-56-16,-4 0-62 0,-4 1-75 0,1-2-252 16,-2 3-222-16</inkml:trace>
  <inkml:trace contextRef="#ctx0" brushRef="#br0" timeOffset="45079.53">19377 10674 187 0,'0'0'414'15,"15"-6"-132"-15,-15 6-66 0,0 0-36 0,6-10-39 16,-6 10-27-16,7-11-21 0,-1 4-18 0,4 0-7 16,1-1-6-16,4-3-10 0,1 1-5 0,5-2-11 15,3 0 5-15,3 0-1 0,1-1-6 16,2 0 12-16,3 1-16 0,-3-1 18 0,2 1-18 16,1 0 12-16,1 1-12 0,-4 2 26 0,1 0-32 15,-5 1 22-15,-3 3-33 0,0 1 23 0,-4 1-31 16,-19 3 26-16,34 3-21 0,-18-1 35 15,0 4-31-15,1 3 35 0,-2 2-36 0,-2 3 45 16,2 2-33-16,-2 9 32 0,1 1-36 0,-2 3 35 0,-1 4-29 16,-1 4 31-16,-1 0-47 0,1 4 33 15,-2 2-7-15,2 12-7 0,2-1 1 0,-2 4-9 16,-1 0 1-16,5 2-28 0,-4 2 37 16,3 2 14-16,1-1 7 0,-1 0 9 0,2-1 29 15,-2 0-10-15,2-1 3 0,0 1 2 0,1 1 46 16,-2 2-59-16,1-2-7 0,0 4-8 15,-1 2-10-15,-3-1-10 0,1-1-1 0,-2 1-5 0,-1 0-4 16,-3-3-5-16,-2 1-1 0,-1-4-1 0,0 1 37 16,-3-11-42-16,0 0 2 0,0-3 0 15,-3 1-1-15,3-1 3 0,-3-1 3 0,3-3-3 16,-1 0 29-16,0-1-4 0,1-1-3 0,-2-3-9 16,2-3-6-16,0 1-5 0,0-6 11 15,2-3-15-15,-4 1-10 0,4-1 0 0,-2-1 0 16,1-3 12-16,-1 1-17 0,1 0 6 0,-1-3-9 15,3 2 15-15,-2-4-7 0,1-1-1 0,-2-2-12 16,2-1 17-16,-2 0-17 0,1-5 14 0,0 4-18 16,-1-5 19-16,0-11-15 0,1 19 9 0,-1-19-5 15,2 17 9-15,-2-17-15 0,0 15 15 0,0-15 20 16,1 10-26-16,-1-10-12 0,0 0 6 16,1 11 10-16,-1-11 19 0,0 0 13 0,0 13-1 15,0-13 28-15,0 0-17 0,0 0 30 0,2 9-19 16,-2-9 23-16,0 0-28 0,0 0 24 0,0 0-34 15,0 0 9-15,0 0-39 0,0 0-27 16,-8 6-65-16,8-6-31 0,0 0-44 0,-30 2-104 16,8 2-32-16,-3 1-134 0,-11 2-117 0,-7 1-513 15,2 1-805-15</inkml:trace>
  <inkml:trace contextRef="#ctx0" brushRef="#br0" timeOffset="47205.53">15756 12455 570 0,'0'0'415'15,"0"0"-121"-15,-7 5-50 0,7-5-81 0,0 0-31 16,0 0-26-16,0 0-21 0,0 0-19 0,-5 7 31 15,5-7-32-15,0 0 33 0,15 0-36 0,-15 0 21 16,36-9-43-16,-7 2 22 0,6-3-41 0,4-1 21 16,11-7-27-16,4 1 30 0,2-2-40 0,4-1 37 15,5-2-37-15,-1 0 30 0,1 0-37 0,3-1 34 16,-3 3-33-16,-1-2 34 0,-4 2-37 16,-1 2 38-16,-4 1-41 0,-5 2 39 0,-12 3-33 15,-2 1 30-15,-4 1-36 0,-7 2 31 0,-4 3-34 16,-5 0 26-16,-2-1-28 0,-14 6 27 15,22-6-24-15,-22 6 27 0,16-4-33 0,-16 4 31 16,0 0-36-16,0 0 15 0,0 0-55 0,0 0 7 16,17 2-61-16,-17-2-62 0,0 0-77 0,0 0-34 15,7 10-290-15,-7-10-105 0</inkml:trace>
  <inkml:trace contextRef="#ctx0" brushRef="#br0" timeOffset="47671.53">18035 11811 165 0,'-14'3'526'0,"14"-3"-166"0,-26 4-84 15,26-4-58-15,-19 4-48 0,19-4-26 0,-14 4-11 16,14-4-24-16,0 0-5 0,0 0-1 0,-15 0-12 16,15 0-8-16,0 0-5 0,0 0-14 15,26-3-8-15,-4-2-9 0,6 1-6 16,7-3 10-16,4 0-32 0,6-2 36 0,1-2-52 15,10-1 36-15,3 1-35 0,-1-3 28 0,0 3-34 16,1-3 28-16,1 1-31 0,-2 1 24 0,-2 1-24 16,0 0 27-16,-11 2-28 0,-3-1 33 0,-5 5-30 15,-1-3 28-15,-10 2-33 0,-2 2 24 0,-4 0-20 16,-4 1 25-16,-2-1-32 0,-14 4 37 0,21-3-29 16,-21 3 25-16,13-2-28 0,-13 2 21 0,0 0-27 15,0 0 26-15,0 0-27 0,0 0 14 0,0 0-41 16,3 10 4-16,-3-10-54 0,-14 12-10 15,3-4-51-15,1 4-90 0,0 0-72 16,-3 0-314-16,2 2-156 0</inkml:trace>
  <inkml:trace contextRef="#ctx0" brushRef="#br0" timeOffset="48888.53">16444 14446 261 0,'0'0'480'16,"0"0"-151"-16,0 0-69 0,0 0-64 16,0 0-48-16,-4 8-37 0,4-8 6 0,0 0-22 0,0 0-9 15,0 0-4-15,0 0-12 0,0 0-13 16,0 0-15-16,0 0-8 0,0 0 6 0,0 0-9 15,0 0 7-15,0 0 7 0,0 0-10 0,0 0 34 16,0 0-32-16,0 0 36 0,0 0-17 16,0 0 25-16,0 0-22 0,-10 5 0 0,10-5 3 15,0 0-4-15,0 0-4 0,0 0-2 0,0 0 4 16,0 0 3-16,0 0 5 0,0 0-3 0,0 0-3 16,0 0-8-16,0 0-7 0,0 0-4 0,0 0-6 15,0 0-5-15,0 0-3 0,0 0 1 0,0 0 0 16,0 0 3-16,0 0 7 0,0 0 2 0,0 0 5 15,0 0-1-15,0 0-1 0,0 0-6 0,0 0-3 16,0 0-2-16,0 0-5 0,0 0 14 0,0 0 6 16,13-2 0-16,-2-4-4 15,8-1-7-15,3-3-8 0,11-1-4 0,4-4-7 16,4 0 3-16,12-3-5 0,3-2 0 0,0-1-3 16,4 2-2-16,3 0-2 0,-2 0-3 0,0 3 4 15,-4 0-2-15,0 2 1 0,-12 3-6 0,-3 0 3 16,-1 2-3-16,-4 0 8 0,-4 1-11 0,-7 3 4 15,-4-1-2-15,-1 0 4 0,-4 5 0 0,-17 1-3 16,23-7-3-16,-23 7 9 0,18-4-3 0,-18 4 4 16,13-3 1-16,-13 3 9 0,0 0 3 15,13-2-1-15,-13 2-17 0,0 0-11 0,0 0-25 16,0 0-17-16,0 0-11 0,9-7-60 16,-9 7-26-16,0 0-69 0,0 0 5 0,0 0-21 15,0 0 3-15,0 0-33 0,0 0-33 0,0 0-62 16,0 0-334-16,0 0-220 0</inkml:trace>
  <inkml:trace contextRef="#ctx0" brushRef="#br0" timeOffset="52123.53">24098 13217 213 0,'-14'-5'639'0,"0"-2"-246"0,-1 2-50 16,3-2-124-16,-1 2 4 0,1-4-77 0,3 4 44 16,1-2-52-16,-1-1 10 0,4-1-58 0,1-1 6 15,4-4-42-15,4-4 11 16,6-1-37-16,4-11 16 0,9 0-28 0,7-7 20 16,3-4-32-16,5 1 25 0,-1-3-9 0,3 0 3 15,-2-3-9-15,-1-1 0 0,-5-2-36 0,0 0 34 16,-6 1-27-16,-3 0 29 0,-5 2-30 0,-6 9 29 15,-5 3-22-15,-3 1 24 0,-4 9-17 0,-3-1 21 16,-5 3-13-16,-2 5 28 0,-4 0-14 0,-4 6 23 16,-1 3-21-16,-4 3 19 0,-4 6-8 0,3 5-1 15,-7 8 11-15,1 6-14 0,-4 11 11 0,4 9-16 16,0 5 8-16,4 6-10 16,4 11 9-16,1 6-6 0,2 10-16 0,6 5 7 15,4 4-8-15,1 5 15 0,4 3-2 0,2 3 35 16,4 6 3-16,0 20-6 0,1-25-9 0,2 0-14 15,-3-2 1-15,2-4-10 0,-1-2 1 0,-1-4 7 16,0-3-5-16,-2-1-9 0,0-3-1 0,-2-4-8 16,0-3 1-16,-1-7-12 0,1-6-22 0,-2-14-29 15,0-5-13-15,0-2-46 0,-1-7-8 0,1-10-50 16,0-3 15-16,-1-6-43 0,1-4-33 0,4-9-36 16,0 0-16-16,-17-3-76 0,6-11-238 15,0-6-134-15</inkml:trace>
  <inkml:trace contextRef="#ctx0" brushRef="#br0" timeOffset="52282.53">23840 14161 162 0,'-5'-39'543'16,"0"0"-166"-16,0 1-70 0,1 0-47 0,-1 2-113 16,1 3 35-16,1 4-57 0,2 0 12 0,1 3-55 15,3 2 19-15,-1-1-54 0,3 2 26 0,4 0-49 16,2-2 33-16,5 0-57 0,3 3 34 0,6-2-43 16,3 2 13-16,4-1-24 0,8-3 20 0,4 2-42 15,-1 1-16-15,5 0-37 0,-1-1-52 16,1 2-19-16,1 2-38 0,-3-3-9 0,1 3-287 15,-3-2 38-15</inkml:trace>
  <inkml:trace contextRef="#ctx0" brushRef="#br0" timeOffset="52606.53">24736 13217 497 0,'14'-12'428'0,"-14"12"-93"0,13-9-68 16,-13 9-66-16,9-8-42 0,-9 8-4 0,0 0-60 16,11-6 9-16,-11 6-47 0,0 0 20 0,13 11-41 15,-9 0 24-15,-1 2-50 0,1 7 39 16,0 2-42-16,-2 3 33 0,-1 3-8 0,-2 1-6 15,-1 5-33-15,0 2 28 0,-4 0-38 0,1-4 31 16,0 1-25-16,-1-3 29 0,1-6-32 0,0 0 31 16,1-8-26-16,1-1 25 0,1-3-34 0,-1-4 46 15,3-8-40-15,0 0 39 0,0 0-36 0,0 0 34 16,0 0-31-16,7-10 37 0,0-9-38 16,1-5 39-16,3-7-8 0,2-3 7 0,2 0-43 0,2-1 63 15,4-1-27-15,0 5 39 0,-1-1-28 16,1 6 21-16,2 2-39 0,-1 2 24 15,-3 5-36-15,-2 5 16 0,-1 3-29 0,-2 3 31 16,-14 6-30-16,23 0 28 0,-23 0-34 0,21 12 33 16,-11 0-29-16,-2 4 5 0,-2 2-28 0,-3 2 23 15,-3 4-25-15,-2 1-63 0,-3 1-18 0,-1 7-64 16,-4-1-74-16,-3-1-40 0,1-3-322 0,-6-1-145 16</inkml:trace>
  <inkml:trace contextRef="#ctx0" brushRef="#br0" timeOffset="52866.55">24657 13070 532 0,'-16'-15'521'0,"0"3"-174"0,0 2-62 0,-4 3-94 16,3 6-5-16,-1 2-66 0,-3 4 6 0,1 5-46 15,-3 7 24-15,3 5-49 0,3 4 28 0,-1 6-50 16,6 5 33-16,0 5-41 0,3 12 36 15,5 4-15-15,0 5-36 0,6 2 23 0,0 1-37 16,5-1 29-16,2-2-31 0,5-1 34 16,1-7-36-16,4-2 32 0,4-3-37 0,-1-9 24 15,6-3-53-15,-1-13 20 0,1-1-57 0,4-8-22 16,1-6-79-16,3-6-103 0,2-7-23 0,3-7-257 16,10-9-76-16</inkml:trace>
  <inkml:trace contextRef="#ctx0" brushRef="#br0" timeOffset="53082.53">25418 13126 8 0,'6'-26'777'0,"-2"5"-305"16,-1 5-73-16,-2 3-124 0,3 2-23 15,-3 1-85-15,-1 10-7 0,4-17-68 0,-4 17 3 0,7-10-45 16,-7 10 26-16,0 0-34 0,21 3 36 16,-9 4-15-16,4 6 20 0,3 5-26 0,1 5 7 15,-1 3-28-15,-1 4 15 0,-2 4-24 0,-1 3 14 16,-3 1-25-16,-3 3 15 0,-2 1-3 0,-5 2-19 15,-4 4 11-15,-5-2-22 0,-3 10 5 0,-7-5-55 16,-2-1 31-16,-4-4-27 0,-1-2 9 16,1-13-65-16,0-2 4 0,0-5-43 0,0-6-47 15,4-6-46-15,3-7-79 0,16-5-333 0,-23-3-180 16</inkml:trace>
  <inkml:trace contextRef="#ctx0" brushRef="#br0" timeOffset="53248.53">25913 13164 813 0,'16'-8'483'0,"-2"2"-91"0,-2-2-124 0,-1 3-23 16,2 1-82-16,-3-2-6 0,4 1-79 15,-3 1 19-15,0-3-44 0,3 3 20 0,-2-2-59 16,3 4 2-16,-4-2-62 0,1 0 2 0,-12 4-60 16,28-2-63-16,-28 2-81 0,19 0-37 0,-19 0-280 15,13 8-82-15</inkml:trace>
  <inkml:trace contextRef="#ctx0" brushRef="#br0" timeOffset="53376.52">26031 13291 528 0,'-10'9'547'0,"4"3"-134"0,1-4-61 16,5-8-73-16,-8 12-87 0,8-12-10 15,-6 11-45-15,6-11-54 0,0 0 17 0,0 12-43 16,0-12 18-16,0 0-42 0,20 3 17 16,-3-6-44-16,3-1-30 0,10-4-82 0,2-3-133 15,2-4-131-15,4-2-303 0,6-7-203 0</inkml:trace>
  <inkml:trace contextRef="#ctx0" brushRef="#br0" timeOffset="57210.53">27792 12400 44 0,'7'-20'423'15,"0"1"-101"-15,-3 0-85 0,0 2 10 0,-1 0-33 16,-2 5-48-16,-1-1-20 0,0 2-24 0,-3-1-21 16,1 3-17-16,-3 0-22 0,-2 2 0 0,7 7-7 15,-16-6-6-15,16 6-7 0,-26 1-4 0,11 2-4 16,-7 6-6-16,-3 6-9 0,0 3 0 0,-2 3 4 15,-1 5 0-15,-5 6 27 0,1 5-38 0,0 3 29 16,1 5-39-16,-2 5 30 0,5 5-30 16,-1 6 27-16,1 4-33 0,-1 3 34 0,5 0-39 15,-1 2 33-15,2 0-34 0,5-2 35 0,1-1-35 16,4-2 36-16,1-1-37 0,5-2 40 16,2-4-41-16,5-9 37 0,1-1-27 0,5-3 28 0,4 0-35 15,1-6 3-15,3 0 1 0,7-5 6 16,2-4-5-16,5-4 22 0,4-5 9 0,2-5 2 15,7-3 0-15,1-8 5 0,3-3 1 0,5-9 8 16,10-6-2-16,1-4-2 0,-1-7 5 0,0-5 17 16,2-2-15-16,0-6 32 0,-2-1-1 0,-1-6 17 15,1-4-6-15,-6-1 1 0,-2-2-3 16,-3-7-10-16,-4 0-5 0,-5-5 0 0,-4 1-5 16,-6-1 8-16,-5 0-4 0,-4 2 0 0,-5 2-7 15,-4 2 2-15,-6 11-12 0,-1 0 9 0,-5 5-19 16,-6-2 0-16,-2 4-22 0,-3 0-11 15,-6 3-16-15,-1 2-14 0,-5 3-11 0,-1 1-11 16,-4 4-2-16,-3 4-4 0,-1 0-2 0,-2 7 6 16,-2 4-2-16,-4 2 2 0,1 6 5 0,0 4 28 15,-4 3-23-15,-1 5 4 0,-7 8 5 0,1 3 4 16,1 1-7-16,0 7-46 0,4-1-19 16,3 0-50-16,3 6 0 0,4 0-4 0,3 1-30 15,3 3 22-15,7-5-21 0,7 3-7 0,1 1 12 16,3 0-24-16,5 3-3 0,2-3-15 15,4-5 43-15,0 4-21 0,5-3 33 0,2-2 5 0,1-1 37 16,0-7 33-16,1-2 66 0,0-3 19 0,0 0 35 16,-1-3 16-16,-2-2 14 0,1-4 37 15,-1-1-2-15,-6-7 21 0,13 12 10 0,-13-12-3 16,11 5-8-16,-11-5-10 0,0 0-10 0,14 5 4 16,-14-5 30-16,0 0-44 0,14-5-21 15,-14 5 2-15,13-8-18 0,-13 8-7 0,14-12-7 16,-7 7-8-16,3-2 0 0,1-2-8 0,1 1-12 15,2 0 5-15,1-1-5 0,3 0-3 0,2 1-2 16,0-1-1-16,0 3-7 0,3 0 8 0,-2 0 9 16,0-1 4-16,0 5-28 0,-1-3 29 0,-2 4-36 15,0 0-7-15,-18 1-13 0,29-3-15 0,-29 3 17 16,24 0-39-16,-24 0-13 0,19 0-14 16,-19 0-21-16,0 0-18 0,21 1-11 0,-21-1 8 15,0 0-2-15,0 0-7 0,0 0-11 16,0 0 38-16,13-6 39 0,-13 6 5 0,0 0 54 15,-4-18 46-15,4 18 41 0,-4-19 35 0,-1 8 15 16,0-3 2-16,1 3 10 0,1 2 20 0,-1-3-33 16,4 12 34-16,-5-14-41 0,5 14 44 0,-6-15-58 15,6 15 18-15,-3-10-52 0,3 10 14 0,0 0-50 16,-5-9 28-16,5 9-36 0,0 0 23 0,0 0-27 16,-5 15 21-16,3-7-25 0,0 4 26 0,-1 4-30 15,-1 6 2-15,2 2-1 0,-2-2-2 16,0 2 11-16,-2 2-10 0,2-1 17 15,-1 2-27-15,0-1 10 0,-1 0-62 0,1-2 11 16,-2 1-50-16,0-3-24 0,2 1-36 0,-4-3-70 16,0-1-29-16,0-2-42 0,-1-5-226 0,0 0-12 15</inkml:trace>
  <inkml:trace contextRef="#ctx0" brushRef="#br0" timeOffset="57389.53">27616 13150 33 0,'-14'-10'594'15,"4"-1"-206"-15,-1 3-91 0,3 0-61 0,1-1-61 16,1 4-19-16,6 5-28 0,-13-10-21 0,13 10-18 16,-6-8-21-16,6 8-15 0,0 0-10 0,0 0-16 15,0 0 3-15,0 0-10 0,-9 8-1 0,9-8-4 16,2 20-3-16,1-6-2 0,-1 3-5 16,4-1-13-16,0 4 3 0,0 1-19 0,1-1-27 15,2 2-61-15,1-3-76 0,-1-1-91 0,0-2-255 16,3-1-24-16</inkml:trace>
  <inkml:trace contextRef="#ctx0" brushRef="#br0" timeOffset="57970.53">29041 12514 174 0,'0'-14'620'0,"0"-1"-218"0,-2 2-85 16,2 1-36-16,-5 2-75 0,3 0-26 0,-2 0-17 16,4 10 4-16,-8-14-23 0,8 14-20 0,-11-9-18 15,11 9-9-15,0 0 2 0,-21 3-20 0,11 7 5 16,-5 3-19-16,-1 12 27 0,-3 2-10 16,0 6 7-16,-3 11-10 0,-2 6-7 0,1 3-2 15,2 3-16-15,1 2-11 0,1-1-9 0,4 0-8 16,2-1-5-16,5-10-5 0,2-2-39 0,3-2 4 15,3-2 14-15,4-2-7 0,4-1 10 0,2-8-7 16,7-3 8-16,4-1-13 0,1-4-20 0,4-6-43 16,3-3-35-16,4-5-82 0,-1-6 19 15,5-4-49-15,4-6-32 0,0-4-1 0,10-7-77 16,-6-6 4-16,-2-4-221 0,-4-3-60 16</inkml:trace>
  <inkml:trace contextRef="#ctx0" brushRef="#br0" timeOffset="58312.52">29434 12827 492 0,'2'-23'426'0,"-1"3"-94"0,-1 3-24 0,-3 0-96 15,1 0 2-15,-2 2-66 0,0 3 36 0,2 3-52 16,-1-4 21-16,-1 5-46 0,4 8 10 0,-2-12-49 16,2 12 7-16,-4-9-40 0,4 9 17 15,0 0-34-15,0 0 20 0,0 0-35 0,-5 16 28 16,3-4-30-16,2 2 24 0,0 5-31 0,-1-1 1 16,-1 6-2-16,0 2 14 0,1-2-8 0,-1 2-8 15,0-1 8-15,1-1-10 0,0-6 10 0,-1 1 1 16,2-5 1-16,0-1-2 0,-1-3 6 15,1-10 4-15,0 18 7 0,0-18 4 0,3 8-4 16,-3-8-2-16,0 0-2 0,16-4-4 0,-7-4 2 16,5-6 1-16,0-1-2 0,2 2-4 0,0-4 2 15,3 1 1-15,-2-1 18 0,0 4-22 0,-2 1 17 16,0 0-20-16,-2 3 18 0,0 3-25 16,-2 2 15-16,-11 4-16 0,19-5 17 0,-19 5-20 15,18 4 24-15,-6 0-25 0,-3 3 3 0,0 2 6 16,0 1-3-16,1 2 0 0,-4 0 1 0,2 2-5 15,-3-2-16-15,3 2-39 0,-3 0-37 0,0-2 15 16,0 0-61-16,-1-3-49 0,-4-9-62 0,11 12-57 16,-11-12-303-16,0 0-150 0</inkml:trace>
  <inkml:trace contextRef="#ctx0" brushRef="#br0" timeOffset="58591.53">29858 12467 146 0,'4'-21'558'0,"0"4"-192"0,-3 2-78 15,2 1-71-15,-2 2-54 0,2 4-59 0,-3 8 7 16,4-16-21-16,-4 16-11 0,6-13-15 0,-6 13-12 16,0 0-8-16,14-5-8 0,-14 5-8 0,14 4-12 15,-5 2 1-15,0 3 2 0,0 2-1 0,1 4 4 16,-1 3-4-16,-2-1 0 0,0 5 2 16,-2 0 23-16,-2 0-35 0,-2 4 43 15,-1-2-43-15,-1 1 45 0,-2 1-40 0,-2-2 46 16,0 0-41-16,-1-1 39 0,-1-3-41 0,2 1-1 15,-1-5-4-15,2-4-12 0,0 1 9 0,2-4 3 16,2-9-4-16,-3 17-1 0,3-17-2 0,8 7 0 16,-8-7-2-16,20-2 16 0,-4-2-72 0,7-4 10 15,6-6-59-15,2-4-68 0,1-1-67 0,6-12-27 16,0-1-319-16,-1-1-116 0</inkml:trace>
  <inkml:trace contextRef="#ctx0" brushRef="#br0" timeOffset="58840.53">30422 12247 272 0,'0'-10'619'16,"0"10"-191"-16,-4-16-101 0,4 16-65 0,-2-15-45 16,2 15-39-16,-2-11-32 0,2 11-33 0,0 0-36 15,-2-10-4-15,2 10-4 0,0 0 9 0,0 0-6 16,4 16-10-16,0-3-4 0,1 3-5 0,3 5-4 16,0 3 3-16,4 5-8 0,0 1-4 0,1 2-10 15,-2 0 11-15,1 3-27 0,-1 4 16 16,-4-3 0-16,1 6-28 0,-2-2 18 0,-4 1-22 15,-1 0-2-15,-2 1-12 0,-2-2-23 0,-4-2-24 16,0 0-17-16,-3-1-20 0,-1-2-11 0,-5-3-1 16,-1 0-6-16,-3-1-44 0,-3-4-4 15,-1-1-58-15,-1-4-58 0,-4 1-12 0,-2-2-199 16,-3-4 49-16</inkml:trace>
  <inkml:trace contextRef="#ctx0" brushRef="#br0" timeOffset="59239.53">27889 14008 135 0,'-28'7'546'0,"3"-1"-186"0,-1-1-94 0,1 2-47 16,3-3-54-16,-1 1-23 0,3 1-19 0,4-4-17 16,2 3-17-16,14-5-14 0,-18 7-21 0,18-7-1 15,-9 5 18-15,9-5-2 0,5 9-2 0,-5-9-4 16,30 5-5-16,-3-3 8 0,6-3 4 0,12 0 10 16,6-4 9-16,14-4-12 0,8-1-11 0,8-2-6 15,4-3-9-15,5-2-11 0,22-7-6 16,0 2-9-16,-1-2-2 0,1 2-1 15,-3-2-9-15,-19 6-3 0,-1-3-2 0,-3 4 0 16,-3-2-2-16,-5 2 0 0,-6 1-6 0,-9 2 2 16,-4-2-17-16,-14 7-41 0,-7 1-28 0,-3 0-27 15,-10 4-14-15,-3 0-22 0,-7 3-54 0,-15 1-20 16,0 0-28-16,16 1-45 0,-16-1-259 0,-10 7-62 16</inkml:trace>
  <inkml:trace contextRef="#ctx0" brushRef="#br0" timeOffset="59505.53">28503 14134 340 0,'0'0'443'0,"0"0"-136"16,8 9-51-16,-8-9-54 0,26 3-22 0,-1-3-17 16,5-3-19-16,11-1-1 0,4-1 52 0,3 0-35 15,15-4-34-15,2-3-20 0,2 2-19 0,2-2-15 16,-2 0-13-16,1 0-8 0,1-2-13 15,-4 0-3-15,-1 1-12 0,-4 0-7 0,-2 1 2 16,-13 3-5-16,-2-3-1 0,-3 3-4 0,-3 1-6 16,-3 0-5-16,-8 1-11 0,-2 3-25 0,-2-2-33 15,-7 2-3-15,-15 4-11 0,24-4-10 16,-24 4-39-16,17-3 0 0,-17 3-37 0,0 0-32 16,0 0 2-16,0 0-28 0,0 0-277 0,0 0 24 15</inkml:trace>
  <inkml:trace contextRef="#ctx0" brushRef="#br0" timeOffset="68038.53">13081 4700 390 0,'1'-12'537'0,"0"2"-138"15,-1 10-91-15,1-17-85 0,-1 17-28 0,2-12-29 16,-2 12-30-16,1-13-37 0,-1 13-19 0,0 0-8 15,0-12-19-15,0 12-11 0,0 0-10 0,0 0-4 16,3-11-6-16,-3 11-3 0,0 0-2 0,0 0-2 16,0 0-2-16,16 4-4 0,-16-4 2 15,12 13 43-15,-3-5-54 0,1 4 2 0,-1-3-8 16,0 3 1-16,0 2 9 0,0-3-5 16,0 1 3-16,-2 0 4 0,3-1 9 0,-1-1 44 15,1-1 31-15,2 0 32 0,1-5 31 0,1-1 18 16,-14-3 33-16,40-5-55 0,-10-5-3 0,6-5-21 15,13-10-17-15,4-3-50 0,1-6 14 0,6-5-34 16,4-4-2-16,18-9 6 0,-3-3 5 0,-2 0 1 16,-16 11-5-16,0 1-4 0,-2 4-3 0,0 1-6 15,-7 4-7-15,-1 5-5 0,-7 2-2 0,-11 10-2 16,0 0-5-16,-6 5-14 0,-4 3-20 0,-5 4-23 16,0 2-9-16,-18 3-15 0,27 0-12 15,-27 0-39-15,23 8-39 0,-13 1-64 0,-1 3-2 16,2 3-37-16,-4 3-46 0,-1 0-37 0,-3 0-500 15,1 3-437-15</inkml:trace>
  <inkml:trace contextRef="#ctx0" brushRef="#br0" timeOffset="68891.53">21527 4478 301 0,'-4'-7'516'16,"-2"-1"-146"-16,6 8-95 0,-9-13-58 0,9 13-66 15,-10-12-7-15,10 12-46 0,-7-8 13 0,7 8-51 16,-5-9 39-16,5 9-55 0,0 0 29 15,-8-9-48-15,8 9 27 0,0 0-43 0,0 0 29 0,0 0-36 16,0 0 28-16,-7 15-35 0,7-5 31 16,0 4-6-16,0 3 0 0,1 1-3 0,1 5 8 15,0-5 5-15,3 4 51 0,0-4-44 0,2 1 71 16,0-2-34-16,7-2 69 0,-1-1-33 0,9-4 48 16,1-2-32-16,6-7 37 0,10-3-52 0,4-7 32 15,15-7-49-15,2-7 19 0,6-3-38 0,4-7 0 16,17-10 2-16,0-6 3 0,0-1 7 15,0-1 18-15,-5-2-37 0,-17 12 0 0,-3 1-1 16,-3 0-14-16,-4 6 23 0,-6 3-30 0,-7 5 21 16,-12 5-34-16,-1 5 6 0,-10 4-28 15,-3 2 0-15,-3 2 2 0,-1 1-31 0,-3 0 7 16,-9 7-11-16,0 0 11 0,0 0-17 0,0 0-9 16,13 5-11-16,-13-5-55 0,-8 13-55 0,0 0-54 15,-1 3-102-15,-5 1 6 0,3 4-43 0,-3 2-63 16,-2 0-108-16,4-4-280 0,1-1-353 0</inkml:trace>
  <inkml:trace contextRef="#ctx0" brushRef="#br0" timeOffset="78828.53">17101 12168 329 0,'0'0'595'0,"0"0"-215"0,-1 11-71 0,1-11-98 15,0 0-12-15,0 0-68 0,0 0-5 0,0 10-45 16,0-10 18-16,0 0-47 0,0 0 28 0,0 0-52 16,0 0 29-16,0 0-44 0,25-5 36 15,-6-3-44-15,7-1 43 0,6-3-36 0,2 0 32 16,7-5-36-16,13 0 33 0,1-4-32 0,3 1 28 15,4 2 3-15,2-2-5 0,2-2 2 16,4 5-6-16,4-2-2 0,2 1-5 0,-1-1-3 16,2 2 0-16,-2 0-9 0,-2 1 3 0,-5-1-6 15,1 4 4-15,-4 1 3 0,-5-1-6 0,-2 0 1 16,-14 3-11-16,1 1 14 0,-4 2-1 0,-5-1 3 16,-3 1-3-16,-6 2 11 0,-3-1 5 0,-7 2-3 15,1 1 6-15,-18 3-12 0,24-7 10 0,-24 7 3 16,17-3-5-16,-17 3-9 0,0 0 0 15,20-3-3-15,-20 3-4 0,0 0-5 0,0 0-7 16,15-3-22-16,-15 3-39 0,0 0-54 0,0 0-19 16,0 0-34-16,0 0-43 0,0 0-63 15,-10 12-41-15,10-12-366 0,-11 11-210 0</inkml:trace>
  <inkml:trace contextRef="#ctx0" brushRef="#br0" timeOffset="79546.53">17360 14212 171 0,'0'0'661'0,"-6"9"-236"16,6-9-91-16,0 0-88 15,-8 8-47-15,8-8-42 0,0 0-32 0,0 0-24 16,-5 10-20-16,5-10-9 0,0 0-18 0,0 0 12 16,19-1-9-16,-5-4 5 0,9 1-14 0,9-3-7 15,5-3-39-15,7-2 37 0,12-1-41 0,5-3 29 16,8-1-27-16,2-3 28 0,5-1-29 0,5-1 33 15,3-2-37-15,2 0 33 0,16-4-33 0,-18 4 31 16,-1-1-31-16,3 0 29 0,-2 1-43 0,1-1 40 16,-4 4-33-16,-2-4 36 0,-4 4-38 0,-4 1 32 15,-4-1-31-15,-7 4 28 0,-5 0-27 16,-11 4 20-16,-5 2-19 0,-3 0 32 16,-6 2-33-16,-4 2 32 0,-6 0-34 0,-3 2 30 15,-2 2-29-15,-15 3 25 0,23-7-55 0,-23 7 47 16,14-4-46-16,-14 4 15 0,0 0-54 0,0 0 4 15,0 0-44-15,0 0-66 0,-15 11-67 0,-2-4-45 16,-4 1-276-16,-1-1-100 0</inkml:trace>
  <inkml:trace contextRef="#ctx0" brushRef="#br0" timeOffset="80209.53">18081 14082 106 0,'-19'1'670'15,"19"-1"-261"-15,-31 0-54 0,31 0-127 0,-24 0-11 16,24 0-86-16,-22 0 16 0,22 0-66 16,0 0 19-16,0 0-54 0,-12-2 34 0,12 2-49 15,21-11 35-15,-2 3-39 0,17-6 37 0,5 0-50 16,14-4 36-16,5-1-39 0,6-3 29 0,3 2-40 15,3-3 33-15,3 0-37 0,2 1 24 0,0 1-27 16,-1-2 26-16,-2 3-28 0,-3 2 33 0,-4 1-38 16,-3 1 38-16,-5 1-42 0,-14 5 31 15,-4 1-53-15,-3 1 34 0,-5 1-50 0,-7 0 39 16,-4 5-34-16,-5-4 33 0,-17 6-26 0,26-4 25 16,-26 4-16-16,0 0 34 0,17 0-19 15,-17 0 20-15,0 0-34 0,0 0 24 0,0 0-21 16,-11 11 6-16,1-5-17 0,-4-1 16 0,0 2 0 15,-4 2 2-15,6-1-3 0,-3 4-9 0,1-4-10 16,3-1-20-16,3-1 11 0,2 2-3 0,6-8 2 16,-7 10 13-16,7-10 9 0,0 0 6 0,7 11 8 15,-7-11-2-15,0 0 20 0,20 4 12 0,-20-4 13 16,17 0 19-16,-17 0 16 0,20-3 3 16,-20 3 4-16,17-4 21 0,-17 4-28 0,20-4 38 15,-20 4-53-15,17-5 46 0,-17 5-48 16,18-9 35-16,-18 9-40 0,20-8 41 0,-8 4-42 15,0-1 24-15,0-2-35 0,2-1 22 0,-1-1-35 16,2 1 26-16,3-1-37 0,0-2 32 0,0 2-41 16,1-3 35-16,0 3-34 0,3-2 30 0,-2 2-43 15,2-2 40-15,-3 3-38 0,0 1 31 0,-6 0-37 16,2 0 34-16,-2 2-36 0,-13 5 31 0,18-6-28 16,-18 6 32-16,14-7-23 0,-14 7 31 0,10-5-34 15,-10 5 36-15,0 0-36 0,0 0 37 0,0 0-40 16,0 0 40-16,0 0-46 15,0 0 42-15,0 0-31 0,0 0 28 0,0 0-62 16,-9 12 7-16,9-12-41 0,-14 8-27 0,14-8-65 16,-19 9-80-16,19-9-94 0,-23 5-206 0,23-5-64 15</inkml:trace>
  <inkml:trace contextRef="#ctx0" brushRef="#br0" timeOffset="80830.53">17998 12593 87 0,'0'0'613'16,"-2"-14"-187"-16,2 14-109 0,-1-11-63 0,1 11-81 15,0 0-6-15,0 0-62 0,-4-8 5 0,4 8-18 16,0 0-22-16,-8 10 8 0,4 0-26 15,-2 3 53-15,3 7-53 0,-4 4 1 16,2 10 2-16,0 2-14 0,1 7 34 0,-1 2-10 16,1 2 24-16,2 4-17 0,-1 10 15 0,2-10-22 15,1-1 14-15,0-1-6 0,4 2 8 0,0-4 1 16,1 1 32-16,1-3-56 0,4-2-5 0,-1-1 0 16,3-4-7-16,0 0-11 0,0-4 1 0,3-2-8 15,-2-4 6-15,4 0-1 0,-3-6 0 0,2 2-8 16,-3-7 3-16,4-3-5 0,-3-1 3 0,4-1-9 15,0-5-6-15,-2-2-30 0,1-1-33 0,-17-4-61 16,35-3-38-16,-14-1-77 0,2-5 20 16,1-4-48-16,-1-3-54 0,-3-3-19 15,-1-4-67-15,-4 1-248 0,0-2-175 0</inkml:trace>
  <inkml:trace contextRef="#ctx0" brushRef="#br0" timeOffset="81169.53">18118 12712 427 0,'-3'-12'534'0,"1"2"-147"15,-1 0-90-15,3 10-78 0,-7-14-35 0,7 14-39 16,-7-9-28-16,7 9-20 0,0 0-11 0,0 0-14 16,-24 6 46-16,16 3-61 0,-1 7-6 15,-1 5 23-15,1 11-10 0,0 4-7 0,0 5 41 0,-1 15-17 16,2 0 11-16,2 1-5 0,-3 2 10 15,4-1-2-15,1 2-3 0,1-11 42 0,2 2-58 16,1-1-9-16,3-3-3 0,1 0-9 16,0 1 5-16,3-3-6 0,-2-1-9 0,4-3-5 15,0-1-5-15,4-3-11 0,-3-3 5 0,4-2 2 16,0-4 15-16,0-2-8 0,2-1-1 0,0-8-19 16,0 0 11-16,0-3-12 0,1-4 3 0,1-1-11 15,-3-4 4-15,2-2-17 0,-17-3-34 0,28 0-59 16,-13-3-87-16,3-6-49 0,-3-4-52 15,1 0-33-15,-2-11-63 0,-3-6-58 0,-2 1-334 16,-2-7-298-16</inkml:trace>
  <inkml:trace contextRef="#ctx0" brushRef="#br0" timeOffset="81468.53">18087 12859 402 0,'-4'-12'577'0,"-1"1"-132"0,0 1-131 0,0 2-60 15,5 8-50-15,-9-12-44 0,9 12-27 0,-8-6-30 16,8 6-24-16,0 0-10 0,-14 6 5 0,9 2-9 16,0 5-23-16,0 8 24 0,0 6-17 0,1 7 25 15,2 7-13-15,3 2 24 0,-1 4-15 16,1 2 18-16,4 0 0 0,2 9-6 16,0 0 43-16,4 0-57 0,1-3-5 0,0 1-14 15,2-3-11-15,-1-2 4 0,2-2-10 0,-4-8 2 16,2-3-8-16,1-1 1 0,-1-1-9 0,2-5 2 15,-2 0-6-15,4-4 0 0,-2-1-6 0,2-3 2 16,-4-6-3-16,2 0-3 0,-2-3-13 0,2-3 1 16,-4-4-33-16,2-1-31 0,-13-6-66 0,23 2-40 15,-9-6-56-15,-2-5-45 0,3-4-79 0,-5-8-112 16,1-6-238-16,-4-2-234 0</inkml:trace>
  <inkml:trace contextRef="#ctx0" brushRef="#br0" timeOffset="81763.53">18071 12800 57 0,'0'0'656'0,"-3"-11"-237"0,3 11-102 0,0 0-85 16,0 0-43-16,0 0-39 0,-13 7-54 0,8 3 12 15,0 2-44-15,0 3 23 0,0 7-48 16,2 2 49-16,-2 2-40 0,4 10 35 0,0 3-49 0,2 2 42 16,0 3-34-16,4-1 33 0,-1 4-1 15,3-1-12-15,5 7-3 0,-1-1-12 0,1-3-9 16,5 0-12-16,-2-11-26 0,3 9 24 0,5-5-29 16,-4-8 6-16,2-1-55 0,2-2 6 0,1-2-63 15,0 0-12-15,4-5-81 0,-3-2-115 16,0-5-365-16,1 0-213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18:58.296"/>
    </inkml:context>
    <inkml:brush xml:id="br0">
      <inkml:brushProperty name="width" value="0.05292" units="cm"/>
      <inkml:brushProperty name="height" value="0.05292" units="cm"/>
      <inkml:brushProperty name="color" value="#FF0000"/>
    </inkml:brush>
  </inkml:definitions>
  <inkml:trace contextRef="#ctx0" brushRef="#br0">19449 11350 539 0,'0'0'395'0,"0"0"-91"0,-15-6-75 16,15 6-47-16,-13-3-50 0,13 3-13 0,0 0-25 15,-19-6 7-15,19 6-28 0,0 0 47 0,-15-3-44 16,15 3 33-16,0 0-49 0,-14-2 24 0,14 2-54 16,0 0 30-16,0 0-49 0,0 0 25 15,-13-4-34-15,13 4 28 0,0 0-33 16,0 0 36-16,0 0-42 0,0 0 37 0,0 0-38 16,20 0 35-16,-20 0-42 0,36 0 39 0,-8 0-44 15,3 0 40-15,7 0-44 0,3-1 14 0,5-1-58 16,3 2-62-16,1-1-65 0,3 0-69 0,-3-2-76 15,1 0-184-15,0 2-8 0</inkml:trace>
  <inkml:trace contextRef="#ctx0" brushRef="#br0" timeOffset="479.01">21140 11301 379 0,'0'0'389'16,"0"0"-105"-16,0 0-58 0,0 0-30 16,-12 3-40-16,12-3-9 0,0 0-29 0,0 0-6 15,0 0-23-15,0 0 18 0,0 0-44 0,0 0 15 16,0 0-71-16,-14 3 58 0,14-3-42 0,0 0 14 15,0 0-25-15,0 0 30 0,0 0-35 0,0 0 37 16,0 0-37-16,5 11 30 0,-5-11-36 0,15 4 32 16,-15-4-36-16,24 4 37 0,-5-3-43 15,4 2 31-15,5-3-36 0,2 0 32 0,10-1-40 16,1-1 11-16,3 1-64 0,4-2-51 0,1 1-74 16,-1-1-84-16,2-1-289 0,0-2-97 15</inkml:trace>
  <inkml:trace contextRef="#ctx0" brushRef="#br0" timeOffset="1218.01">24598 11280 418 0,'0'0'282'0,"0"0"-55"0,-5-12-49 0,5 12-23 16,-7-8-15-16,7 8-15 0,-9-8-31 0,9 8 14 16,-10-8 4-16,10 8-8 0,-10-5 17 15,10 5-33-15,-8-7 23 0,8 7-41 0,0 0 24 16,-11-6-50-16,11 6 15 0,0 0-35 0,0 0 25 15,-9-8-41-15,9 8 30 0,0 0-37 0,0 0 50 16,0 0-53-16,0 0 39 0,21-1-41 0,-21 1 23 16,36 0-25-16,-9 0 39 0,4-3-42 15,7 1 36-15,2 0-41 0,3 1 38 0,3-2-42 16,0 1 37-16,0-1-52 0,0 2 20 0,-2-1-58 16,-1 1-35-16,-5 1-65 0,-6 0-80 0,-2 0-100 15,-3 0-176-15,-6-3-11 0</inkml:trace>
  <inkml:trace contextRef="#ctx0" brushRef="#br0" timeOffset="3687">10337 10946 251 0,'0'0'297'0,"0"0"-91"0,0 0-45 16,0 0-35-16,0 0-21 0,0 0-4 0,13 5-6 15,-13-5-18-15,0 0 10 0,0 0-19 16,0 0 6-16,0 0-15 0,0 0-7 0,0 0-6 15,0 0 3-15,0 0-11 0,0 0-4 0,0 0-6 16,0 0 9-16,0 0-12 0,0 0 1 0,10 4 5 16,-10-4 5-16,0 0-2 0,0 0-8 0,0 0 9 15,0 0-31-15,0 0 31 0,0 0-12 16,0 0 19-16,0 0-18 0,0 0 26 0,0 0-27 16,0 0 30-16,0 0-6 0,0 0-2 0,0 0-7 15,0 0-7-15,0 0-13 0,0 0 6 0,0 0-14 16,0 0 17-16,0 0-14 0,0 0-4 0,0 0-1 15,0 0-3-15,0 0-2 0,0 0 0 0,0 0-1 16,0 0 0-16,0 0 1 0,0 0-1 0,13 9-1 16,-13-9-1-16,0 0-7 0,10 10 10 15,-10-10-1-15,9 8 0 0,-9-8-1 0,12 10 0 16,-12-10 1-16,10 9 1 0,-10-9-2 0,11 12 3 16,-11-12-1-16,13 8 1 0,-13-8 5 0,13 6 11 15,-13-6 5-15,18 6 13 0,-18-6 15 0,15 2 4 16,-15-2-5-16,23-3-3 0,-6 0 2 0,-2-3-7 15,5-2-9-15,1 0-3 0,1-3 0 0,3-3 0 16,2-1-5-16,0 0 0 0,0-1 0 0,-2-2-20 16,1 2 17-16,1-1-16 0,-3 0 2 15,0 4-11-15,-3 0 23 0,-3 2-18 0,-2-1 14 16,0 3-18-16,-4 1 17 0,-1 2-20 0,-2 0 14 16,-9 6-15-16,15-8 18 0,-15 8-22 15,10-7 15-15,-10 7-14 0,9-7 17 0,-9 7-18 16,0 0 16-16,13-4-19 0,-13 4 4 0,0 0-3 15,0 0 17-15,9-7-20 0,-9 7 15 0,0 0-18 16,0 0 6-16,0 0-42 0,0 0-3 0,0 0-55 16,0 0 20-16,0 0-34 0,16 3 3 0,-16-3-39 15,0 0-56-15,0 0-56 0,5 8-92 0,-5-8-181 16,0 0-49-16</inkml:trace>
  <inkml:trace contextRef="#ctx0" brushRef="#br0" timeOffset="6160.99">21371 11281 251 0,'0'0'295'0,"0"0"-75"0,0 0-37 16,-9-8-22-16,9 8-22 0,0 0-5 0,-10-6-9 15,10 6-13-15,0 0-7 0,-9-5-4 0,9 5-12 16,0 0 6-16,-9-5-33 0,9 5 20 0,0 0-25 15,0 0 25-15,-8-6-33 0,8 6 24 16,0 0-40-16,0 0 29 0,0 0-48 0,0 0 39 16,-11-5-50-16,11 5 37 0,0 0-41 15,0 0 34-15,0 0-34 0,0 0 30 0,0 0-35 16,0 0 22-16,0 0-24 0,0 0 31 0,0 0-39 16,0 0 39-16,0 0-34 0,0 0 31 0,0 0-24 15,0 0 7-15,0 0-6 0,0 0 35 0,0 0-31 16,0 0 30-16,15 4-32 0,-15-4 39 0,22 4-37 15,-3-3 35-15,2 2-39 0,4-1 37 0,3 0-39 16,3 0 34-16,9-1-48 0,-1-1 46 16,2 0-34-16,-1-1 26 0,1-1-29 0,0 0 33 15,-1 0-35-15,0 1 28 0,-3-2-27 0,-6 0 27 16,-2 2-29-16,-1-2 34 0,-2 0-36 0,-6 2 38 16,-3 1-41-16,-17 0 38 0,27-3-34 15,-27 3 38-15,20-1-39 0,-20 1 41 0,0 0-35 16,14-4 32-16,-14 4-56 0,0 0 57 0,0 0-41 15,0 0 28-15,-23 0-21 0,7 3 24 0,-10-1-25 16,-1 1 28-16,-9-3-31 0,-2 5 33 0,-4-2-35 16,-2 1 31-16,1 1-32 0,-3 0 28 15,1-2-35-15,1 1 43 0,0 0-34 0,2 0 34 16,2 0-33-16,3-1 33 0,8-1-34 16,3 1 35-16,0-3-35 0,6 1 18 0,2 0-19 15,3 1 42-15,15-2-26 0,-27 1 38 0,27-1-38 0,-18 1 28 16,18-1-33-16,0 0 25 0,-17 2-28 15,17-2 25-15,0 0-25 0,0 0 30 0,0 0-30 16,17-2 28-16,-17 2-30 0,36-1 29 0,-10-2-27 16,3 1 24-16,7 2-35 0,2-3 36 0,2 0-29 15,-1 1 31-15,1 0-33 0,2 0 27 0,-2-1-27 16,-2 2 25-16,-2 0-25 0,-3-1 20 16,-6 1-16-16,1 1 27 0,-2-4-35 0,-6 3 35 15,-2 1-32-15,-18 0 31 0,28-1-26 0,-28 1 27 16,19 0-35-16,-19 0 31 0,0 0-23 0,17-1 28 15,-17 1-31-15,0 0 27 0,0 0-27 0,0 0 25 16,-14-3-26-16,14 3 28 0,-33 0-28 0,6 0 26 16,-4 2-26-16,-5-1 30 0,-1 1-32 15,-5-1 30-15,2 3-27 0,2-1 27 0,0-2-35 16,2 3 37-16,7-2-31 0,2 0 32 0,2 0-31 16,5-1 30-16,4 1-27 0,16-2 24 15,-25 3-28-15,25-3 24 0,-19 0-23 0,19 0 30 16,0 0-31-16,0 0 32 0,-16 4-35 0,16-4 34 15,0 0-25-15,0 0 25 0,25 1-36 0,-25-1 37 16,37 0-32-16,-9 0 37 0,-1 0-39 0,5-1 33 16,6-2-30-16,-1 2 27 0,2-2-24 0,-1 1 23 15,0-1-26-15,-2 0 38 0,1-1-35 0,-7 2 27 16,4-1-28-16,-6-2 28 0,-2 3-18 0,-2-1 12 16,-3-1-31-16,-2 3 38 0,-19 1-32 15,26-5 31-15,-26 5-30 0,22-2 35 0,-22 2-37 16,17-3 30-16,-17 3-28 0,0 0 7 15,19-3-26-15,-19 3 22 0,0 0-64 0,0 0 13 16,17-1-52-16,-17 1-45 0,0 0-77 0,0 0-80 16,0 0-311-16,15-3-156 0</inkml:trace>
  <inkml:trace contextRef="#ctx0" brushRef="#br0" timeOffset="7500">24497 11230 309 0,'0'0'342'0,"0"0"-64"16,0 0-45-16,0 0-38 0,-12 3-22 15,12-3-41-15,0 0-10 0,0 0-20 0,0 0-8 16,0 0-18-16,0 0 10 0,0 0-31 0,0 0 18 16,0 0-42-16,-14-1 30 0,14 1-35 0,0 0 16 15,0 0-25-15,0 0 24 0,0 0-36 0,0 0 26 16,0 0-34-16,0 0 29 0,0 0-31 0,0 0 28 16,0 0-41-16,0 0 46 0,0 0-35 15,0 0 29-15,-13-6-31 0,13 6 29 0,0 0-30 16,0 0 29-16,0 0-39 0,0 0 51 0,0 0-41 15,0 0 48-15,11 6-31 0,-11-6 36 0,19 3-41 16,-19-3 34-16,30 5-41 0,-6-5 37 0,1 3-46 16,3-2 42-16,3 2-41 0,5-2 37 15,3 1-37-15,-2-1 36 0,2 0-40 0,-1-1 32 16,3 3-30-16,-3-3 33 0,-6 0-34 0,-2 0 37 16,0 0-38-16,-3-1 40 0,-3-1-41 0,-4 2 38 15,-20 0-38-15,29 0 23 0,-29 0-21 16,22-1 41-16,-22 1-39 0,0 0 41 0,24 0-41 15,-24 0 41-15,0 0-41 0,0 0 39 0,0 0-48 16,0 0 47-16,0 0-48 0,0 0 48 0,-27-1-42 16,5 2 47-16,-4-1-51 0,-4 0 34 0,-2 0-31 15,-5 1 34-15,-3 1-33 0,3-1 40 0,-3-1-37 16,1 3 36-16,2-1-40 0,8 0 39 0,1 0-40 16,2 0 41-16,2-1-43 0,6-1 43 15,18 0-48-15,-30 2 49 0,30-2-39 0,-21 3 42 16,21-3-39-16,0 0 38 0,-22 1-40 0,22-1 34 15,0 0-33-15,0 0 34 0,-18 2-32 16,18-2 38-16,0 0-37 0,0 0 35 0,0 0-39 16,26 2 39-16,-26-2-40 0,33-1 41 0,-14 1-50 15,9 0 52-15,2-1-43 0,-1-1 41 0,8 1-38 16,1 1 34-16,1-4-37 0,-1 3 29 0,-1 1-29 16,-5-1 32-16,-1 0-31 0,-2 1 38 15,-3 0-40-15,-3-1 38 0,-3 1-37 0,-20 0 36 16,31-2-37-16,-31 2 39 0,20-2-47 0,-20 2 50 15,18 0-40-15,-18 0 38 0,0 0-40 0,0 0 41 16,0 0-46-16,0 0 37 0,0 0-28 16,0 0 30-16,-19-3-34 0,2 1 38 0,-7 2-38 15,-3 0 40-15,-1 0-43 0,-2 2 42 0,0-2-34 16,1 1 25-16,-1-1-38 0,2 0 48 0,1 2-39 16,4 0-19-16,2 0 31 0,2-1 36 0,19-1-44 15,-29 1 32-15,29-1-27 0,-19 1 32 0,19-1-33 16,0 0 36-16,-22 1-39 0,22-1 37 0,0 0-39 15,0 0 39-15,0 0-38 0,0 0 31 0,0 0-51 16,21 5 54-16,-21-5-30 0,32 0 36 0,-13 0-40 16,7 0 36-16,0-1-41 0,3 1 41 15,0-3-36-15,0 1 35 0,-2 2-44 16,1-2 39-16,0 1-32 0,-1-1 34 0,-4 0-38 16,-1 0 32-16,-3 1-50 0,-19 1 20 0,28-2-41 15,-28 2 19-15,21-3-46 0,-21 3-39 0,0 0-64 16,16-2-55-16,-16 2-48 0,0 0-263 0,-9-7-62 15</inkml:trace>
  <inkml:trace contextRef="#ctx0" brushRef="#br0" timeOffset="9740">12763 12083 434 0,'0'0'335'0,"0"0"-87"0,0 0-53 15,0 0-48-15,0 0-15 0,0 0-26 0,0 0-6 16,0 0 1-16,0 0-5 0,-6-7-5 0,6 7 4 15,0 0-23-15,0 0 21 0,0 0-45 0,0 0 17 16,0 0-37-16,0 0 20 0,0 0-34 0,0 0 24 16,-14-3-51-16,14 3 40 0,0 0-23 0,0 0 27 15,0 0-33-15,0 0 26 0,0 0-27 0,0 0 29 16,0 0-31-16,0 0 22 0,0 0-28 0,0 0 50 16,8 7-33-16,-8-7 30 0,15 3-34 15,-15-3 54-15,20 7-40 0,-5-5 34 0,3 0-32 16,5 1 33-16,2 0-37 0,2-2 42 15,5-1-29-15,1 1 24 0,6-2-28 0,3 1 18 16,-1-3-34-16,1 2 31 0,1-4-32 0,-2 3 25 16,0-1-29-16,-1-1 24 0,-2 1-26 0,-1-1 20 15,-1 0-24-15,-8 3 21 0,0-2-22 0,0 0 17 16,-5 1-18-16,0-3 24 0,-5 4-25 0,-18 1 25 16,28-3-23-16,-28 3 26 0,21-3-4 0,-21 3 38 15,15-1 0-15,-15 1 18 0,0 0-12 0,19-2 2 16,-19 2-23-16,0 0 5 0,0 0-17 0,17-3-1 15,-17 3-14-15,0 0 9 0,0 0-15 16,0 0 9-16,0 0-16 0,0 0 9 16,0 0-14-16,0 0 8 0,0 0-11 0,2-9-2 15,-2 9-18-15,0 0-7 0,0 0-40 0,0 0 3 16,-10-7-29-16,10 7 23 0,0 0-37 0,-6-10 38 16,6 10-27-16,-5-9 45 0,5 9-20 0,-8-9 40 15,8 9 3-15,-10-11 9 0,10 11 5 0,-9-14 4 16,9 14 3-16,-12-12 5 0,12 12 9 0,-11-10-8 15,3 3 2-15,8 7-5 0,-10-12 10 0,10 12 4 16,-13-9 6-16,13 9 1 0,-10-8 7 0,10 8 7 16,-12-10 5-16,12 10 1 0,-9-7 3 0,9 7 1 15,0 0-5-15,-10-8-3 0,10 8 0 16,0 0-6-16,0 0-5 0,-10-6-3 0,10 6-54 16,0 0 61-16,0 0-4 0,0 0-1 15,0 0-1-15,0 0-6 0,6 6 4 0,-6-6 0 16,14 12-8-16,-4-8-21 0,2 5 34 0,1-2-31 15,2 1 32-15,4 2-29 0,-5 1 27 0,4-1-28 16,-1-1 25-16,-2 1-24 0,1 0 30 0,-1 2-38 16,-5-2 32-16,0 0-23 0,2-1 28 0,-4 0-29 15,-3-1 31-15,0 4-31 0,-1-4 31 0,-4-8-26 16,3 19 23-16,-5-9-32 0,-1 2 36 0,-3 2-29 16,-3 3 25-16,-1-2-31 0,-6 2 17 0,2-1-74 15,-3 2-10-15,0-1-61 0,3-1-56 0,-3-2-133 16,3 0-328-16,4-1-190 15</inkml:trace>
  <inkml:trace contextRef="#ctx0" brushRef="#br0" timeOffset="11441.99">9567 12383 245 0,'0'0'411'0,"0"0"-132"15,0 0-69-15,0 0-22 0,0 0-26 0,0 0-27 16,0 0-13-16,0 0-12 0,0 0-16 0,0 0 8 16,0 0-12-16,0 0-14 0,0 0-10 0,0 0-9 15,0 0-8-15,0 0 24 0,0 0-44 0,0 0 31 16,0 0-38-16,0 0 31 0,0 0-38 0,0 0 23 16,0 0-23-16,0 0 24 0,0 0-28 15,0 0 25-15,0 0-36 0,0 0 35 0,0 0-35 16,0 0 29-16,0 0-34 0,0 0 34 15,0 0-30-15,0 0 31 0,0 0-19 0,15-3 31 16,-15 3-20-16,19 0 20 0,-19 0-26 0,31 3 24 16,-11-3-26-16,3 0 19 0,3 0-24 0,1-3 21 15,1 3-26-15,3 0 20 0,-1-3-25 0,2 2 26 16,-2-2-23-16,6 1 17 0,-6-1-23 0,-1 1 8 16,-2 0-11-16,0-3 26 0,-1 4-23 0,-2-1 20 15,-5 0-22-15,-2-1 22 0,-17 3-25 0,25-1 26 16,-25 1-24-16,19-3 26 0,-19 3-14 0,0 0 19 15,22-2-20-15,-22 2 20 0,0 0-23 0,15-3 18 16,-15 3-24-16,0 0 17 0,0 0-28 0,0 0 9 16,17 0-66-16,-17 0-10 0,0 0-48 15,0 0 6-15,0 0-26 0,15 3-19 16,-15-3-72-16,0 0-36 0,17 5-329 0,-17-5-138 16</inkml:trace>
  <inkml:trace contextRef="#ctx0" brushRef="#br0" timeOffset="11892">10979 12354 397 0,'0'0'444'0,"0"0"-108"0,0 0-72 0,0 0-47 16,0 0-58-16,0 0 10 0,0 0-59 0,0 0 12 15,0 0-47-15,0 0 13 0,0 0-39 0,0 0 25 16,0 0-46-16,0 0 26 0,0 0-42 0,0 0 25 16,0 0-35-16,0 0 27 0,0 0-32 0,3 9 34 15,-3-9-33-15,17 3 33 0,-17-3-32 0,30 5 40 16,-11-3-46-16,4 1 44 0,2 0-37 15,2-2 36-15,3 2-37 0,0-3 34 0,8 2-40 16,1-1 36-16,-1 0-40 0,-1-1 36 0,-2 1-39 16,-4-1 33-16,3 0-33 0,-4 0 38 15,1 0-39-15,-3 0 36 0,0 0-35 0,-3 0 35 16,-4 0-37-16,0 0 23 0,-21 0-23 0,32-1 39 16,-32 1-42-16,28 0 40 0,-28 0-36 0,19 0 35 15,-19 0-37-15,0 0 36 0,24 0-38 0,-24 0 31 16,0 0-53-16,18 1 18 0,-18-1-54 0,0 0 9 15,0 0-40-15,16 3-62 0,-16-3-80 16,0 0-92-16,0 0-193 0,0 0-28 0</inkml:trace>
  <inkml:trace contextRef="#ctx0" brushRef="#br0" timeOffset="16343.99">21199 12412 144 0,'0'0'431'0,"0"0"-135"15,0 0-79-15,0 0-46 0,-12-3-28 0,12 3-31 16,0 0-17-16,0 0-6 0,0 0-3 0,0 0-4 16,-10-5-11-16,10 5-21 0,0 0 3 0,0 0-11 15,0 0-8-15,0 0 1 0,0 0-16 16,0 0-1-16,0 0-1 0,0 0-2 0,0 0 2 16,0 0 0-16,0 0 3 0,0 0 0 15,0 0 4-15,8-7-2 0,-8 7-6 0,0 0 6 16,0 0-8-16,0 0 4 0,15 0 9 0,-15 0-6 15,0 0 9-15,19 3-2 0,-19-3-1 0,0 0-2 16,27 1 17-16,-27-1-29 0,22 3-7 0,-22-3 8 16,28 1-10-16,-28-1 7 0,33 1-1 0,-15 0-2 15,1 1-4-15,3-2 3 0,2 1-6 0,2-1-6 16,1 2 13-16,-1-2 8 0,1 0-13 16,3 0 1-16,-2 2-2 0,2-2 4 0,-3 0-9 15,4 0 7-15,-2 0 34 0,2 0-41 0,-2 0 35 16,1 0-39-16,-1 0 38 0,-1 0-38 15,-1 0 38-15,1 0-37 0,-1 0 18 0,-3 0-16 16,-1 0 43-16,-3 0-31 0,1 2 32 0,-2-2-35 16,-1 0 36-16,-18 0-29 0,32 1 6 0,-32-1-6 15,28 0 7-15,-28 0 3 0,27 0 0 0,-27 0-2 16,26 1-2-16,-26-1-3 0,23 0-3 0,-23 0 2 16,20 2-9-16,-20-2 4 0,23 1 0 15,-23-1-5-15,20 1 2 0,-20-1-3 0,22 2 1 16,-22-2 2-16,21 0 5 0,-21 0-10 0,20 1 4 15,-20-1 3-15,20 1-3 0,-20-1-6 16,19 0 8-16,-19 0-2 0,19 0 14 0,-19 0-5 0,18 0-1 16,-18 0 3-16,16 3 1 0,-16-3 0 15,0 0-2-15,23 0-1 0,-23 0-3 0,0 0 6 16,21 1-4-16,-21-1-2 0,0 0 3 0,19-1 0 16,-19 1 4-16,0 0 8 0,18-3 5 0,-18 3 2 15,0 0 4-15,16-1-3 0,-16 1 4 16,0 0-3-16,17-7-3 0,-17 7-5 0,10-6-4 15,-10 6-3-15,12-11-5 0,-5 3-3 0,0 0-2 16,-2-1-2-16,1-2-3 0,1-3 0 0,3-1-3 16,-4-3-1-16,1 0 1 0,-1-2 0 0,2-1-1 15,-2-1-2-15,-1 1 3 0,0 0 0 0,0 1 7 16,2 0-9-16,-5 3 9 0,1 0-13 0,-1 1 11 16,0-1-9-16,0 4 9 0,-2-3-10 15,0 4 11-15,0-1-12 0,0-2 10 0,-1 4-12 16,-2-4 12-16,3 3-6 0,-2-1 2 0,-1 1 3 15,1-1-4-15,0 3 2 0,-3-2-2 16,3-1 1-16,-1 3-4 0,-1-1-9 0,2 0 6 16,-1 2-8-16,1-3 11 0,2 12-12 0,-4-15 9 15,4 15-7-15,-5-18 11 0,5 18-11 0,-5-15 9 16,5 15-13-16,-5-15 12 0,5 15-10 0,-4-12 9 16,4 12-10-16,-5-12 13 0,5 12 5 0,-6-11-5 15,6 11-13-15,-3-10 10 0,3 10-8 0,-7-8 14 16,7 8-13-16,-3-9 8 0,3 9-6 15,-7-8 0-15,7 8 1 0,-4-8 0 0,4 8-4 16,-9-10 2-16,9 10 1 0,-10-11-2 16,10 11-3-16,-10-10 1 0,10 10 3 0,-14-10 1 15,4 4 1-15,10 6-3 0,-20-10 4 0,9 5 5 16,-1 1-4-16,1-1-2 0,-2 2 1 0,1-2 0 16,0 3 0-16,12 2 2 0,-27-7-3 0,27 7 4 15,-23-4 4-15,23 4-3 0,-28-1 0 0,28 1 0 16,-28-3 1-16,28 3-1 0,-28 0 1 15,28 0-4-15,-30 0 5 0,30 0 4 0,-28 4-4 0,28-4 10 16,-27 1-13-16,27-1 17 0,-32 3-21 16,32-3 16-16,-29 3-20 0,29-3 3 0,-31 1 5 15,31-1-3-15,-30 3-1 0,30-3 3 16,-31 2 6-16,13-2-9 0,18 0 3 0,-34 2-2 16,17 0 1-16,-2-1 4 0,0-1-6 0,-1 1-2 15,0-1 3-15,2 1 1 0,-2-1 1 0,-1 0 1 16,0 1-3-16,1-1 3 0,1 1 3 0,-1 2-10 15,-2-3 1-15,0 0 7 0,2 0-2 0,-1 1 0 16,1 1 0-16,0-2-1 0,2 1 3 0,0 0 3 16,0-1-8-16,18 0 2 0,-31 3 3 0,31-3 0 15,-28 2 0-15,28-2 2 0,-29 2-2 0,29-2 4 16,-30 0 2-16,30 0-8 0,-30 1 23 16,30-1-26-16,-30 1 25 0,30-1-27 15,-32 0 26-15,32 0-33 0,-29 1 24 0,29-1-18 16,-31 0 8-16,31 0-12 0,-29 2 28 0,29-2-26 15,-30 0 26-15,30 0-26 0,-24 0 23 0,24 0-21 16,-21 3 22-16,21-3-23 0,-20 0 19 0,20 0-19 16,0 0 26-16,-21 1-26 0,21-1 26 0,0 0-29 15,-21 4 30-15,21-4-25 0,0 0 23 0,-18 3-30 16,18-3 31-16,0 0-26 0,-19 1 26 0,19-1-25 16,0 0 23-16,-18 5-23 0,18-5 23 0,0 0-22 15,-15 2 19-15,15-2-21 0,0 0 28 16,0 0-26-16,-17 5 25 0,17-5-23 15,0 0 21-15,0 0-22 0,0 0 21 0,-14 2-30 16,14-2 32-16,0 0-28 0,0 0 27 0,0 0-26 16,0 0 29-16,-10 6-29 0,10-6 23 0,0 0-23 15,0 0 27-15,-8 9-24 0,8-9 25 0,0 0-26 16,-5 12 27-16,5-12-28 0,-2 12 28 0,2-12-23 16,-3 13 23-16,3-13-28 0,-3 14 27 0,3-14-26 15,-1 16 26-15,1-16-1 0,-2 19-4 0,2-19 0 16,0 19-22-16,0-9 22 0,0-10-27 15,1 20 29-15,0-9-24 0,-1-2 26 0,0 4-27 16,3-2 26-16,-2 1-25 0,2 0 25 0,-1 1-23 16,-1-1 18-16,2 2-17 0,-2-2 25 15,1 1-25-15,1-1 23 0,0 4-25 0,-2-4 3 16,2 5 7-16,-1-3-3 0,0 1-3 0,-1-2 6 16,0 1 2-16,2-1-1 0,-1 3 1 0,0-4 1 15,-1 2-1-15,0-3 7 0,2 3-5 0,-1-3-5 16,0 2 7-16,1-1 2 0,-3 1 0 0,3-2 2 15,-2-1-2-15,2 2 3 0,-1 0 3 0,0-3-4 16,-1 2-5-16,0-1 9 0,-1-10-3 16,3 19-2-16,-3-19-1 0,2 17-4 0,-2-17 1 15,3 16 5-15,-3-16-5 0,1 16 13 0,-1-16-11 16,3 15 10-16,-3-15-19 0,1 13 19 0,-1-13-24 16,1 13 25-16,-1-13-18 0,0 14 16 15,0-14-19-15,3 12 23 0,-3-12-19 0,2 9 21 16,-2-9-20-16,0 10 14 0,0-10-13 0,0 11 16 15,0-11-17-15,0 0 11 0,1 12-12 0,-1-12 16 16,0 0-19-16,0 13 18 0,0-13-19 0,0 0 17 16,2 10-15-16,-2-10 16 0,0 0-20 15,0 11 18-15,0-11-15 0,0 0 17 0,0 0-16 16,1 11 16-16,-1-11-8 0,0 0 19 0,0 0-17 16,0 0 10-16,0 12-12 0,0-12 15 0,0 0-16 15,0 0 14-15,0 0-16 0,0 0 16 0,0 0-10 16,1 10 12-16,-1-10-13 0,0 0 13 15,0 0-13-15,0 0 12 0,0 0-10 0,0 0 11 16,0 0-6-16,0 0 9 0,0 0-11 0,0 0 5 16,0 0-10-16,0 0 9 0,0 0-14 0,0 0 6 15,0 0-13-15,0 0 8 0,0 0-32 0,0 0-15 16,0 0-59-16,0 0-5 0,0 0-59 16,0 0 18-16,0 0-46 0,0 0-64 0,0-11-58 15,0 11-111-15,0 0-166 0,0 0-130 0</inkml:trace>
  <inkml:trace contextRef="#ctx0" brushRef="#br0" timeOffset="19357.02">24278 11834 325 0,'0'0'422'16,"0"0"-118"-16,0-12-55 0,0 12-46 0,0 0-22 15,0 0-45-15,-1-11 14 0,1 11-32 0,0 0 20 16,0 0-49-16,0 0 13 0,0 0-45 0,0-11 14 15,0 11-38-15,0 0 21 0,0 0-44 0,0 0 29 16,0 0-39-16,0 0 31 0,0 0-36 0,0 0 32 16,0 0-41-16,4 12 40 15,-4-12-41-15,0 14 40 0,0-1-36 0,0-1 36 16,0 2-35-16,-1 0 26 0,1 0-28 0,0 6 39 16,0-3-42-16,0 3 44 0,0 1-37 0,0 1 5 15,0 2 9-15,1-2 1 0,0 2 3 0,2-2 0 16,-1 0-2-16,0-3-5 0,-1-2 8 0,-1 2-1 15,1 0 0-15,2-3 0 0,-1 1-1 0,1-5-1 16,-1 3 0-16,1-4 1 0,-1 1-11 0,0 0 7 16,0-4 0-16,-2-8 1 0,3 17-1 0,-3-17-1 15,2 14 1-15,-2-14 2 0,4 11-2 16,-4-11-7-16,0 0 11 0,1 13 3 0,-1-13 3 16,0 0 5-16,3 9-2 0,-3-9 10 15,0 0 8-15,0 0 3 0,5 10 3 0,-5-10 0 16,0 0-2-16,12 7-5 0,-12-7-3 0,12 3-4 15,-12-3-1-15,22 4 1 0,-22-4-10 0,31 4-4 16,-12-4 0-16,0 3-2 0,7-2 0 0,-1-1-3 16,3 3-4-16,2-3 2 0,0 2 2 0,7 0-5 15,2-1-2-15,2 1 1 0,0 0-1 0,1-2-1 16,4 3 2-16,-1-1-5 0,3-1 2 0,-2 1 3 16,5-1-3-16,-2 2-1 0,1-2 1 15,-2 0 0-15,3 2 0 0,-2-3 15 0,-1 1-21 16,0 1 4-16,0 0 3 0,-3-2-4 15,-2 2 1-15,-2-2 17 0,1 1-19 0,-3-1 2 16,-7-1 0-16,-2 1-2 0,2-2 4 0,-2 2 4 16,-1 0 3-16,-1-2-8 0,0 0 0 0,0 1 1 15,-2-1 4-15,-2 1 4 0,1 0 4 0,0 0 8 16,-6-2 4-16,2 3 3 0,-2-3-4 0,1 2-3 16,-2 1-1-16,0-4 1 0,-1 3-1 0,-17 1-2 15,29-2 4-15,-29 2 3 0,28-3 14 16,-28 3 6-16,23-4 7 0,-23 4 9 15,19-3 10-15,-19 3-1 0,13-1 20 0,-13 1-11 16,15-4-16-16,-15 4-10 0,11-7-9 0,-11 7-13 16,10-9-6-16,-10 9-5 0,9-11-8 0,-9 11-2 15,6-16-13-15,-5 6-6 0,2-4-6 0,-2 2-2 16,1-2-10-16,-1-4-3 0,0 1-3 0,-1 0 1 16,-1-4 0-16,1 4-4 0,-1-2 3 0,-1 1 7 15,2 1 0-15,-2-4-3 0,-1 4 4 0,3-3-7 16,-2 3 10-16,-1-4-8 0,-2 2 12 0,3-2-13 15,-1 0 11-15,-1 0-4 0,2-1-1 16,-2 0-12-16,-1-1 11 0,1 2-10 0,0 0 10 16,-1 1-6-16,0 0 9 0,1 2-9 0,0 2 4 15,0 2 2-15,0-2 6 0,-2 1 0 0,4 1 0 16,-2 1-1-16,2 1 4 0,-3 2 5 0,3 0-2 16,-1 1-1-16,-1 0 1 0,4 9 1 15,-4-15 3-15,4 15 2 0,-6-13-6 0,6 13 6 16,-2-9 3-16,2 9-4 0,-4-10-1 0,4 10 3 15,-7-7-1-15,7 7 0 0,0 0 2 0,-10-9-6 16,10 9 6-16,0 0 4 0,-15-5-4 16,15 5-2-16,0 0 6 0,-18-2-1 0,18 2 2 15,0 0 2-15,-22 0-4 0,22 0 4 0,-18 2 4 16,18-2-5-16,-18 2-2 0,18-2 6 0,-20 3-2 16,20-3-1-16,-26 0 0 0,26 0-1 0,-29 1 2 15,12 1 3-15,-2-1-5 0,1-1-2 0,-4 0 3 16,-3 0 1-16,-3 0 0 0,0 0-1 15,-3-1-2-15,-1-1 2 0,-1 2 3 0,-6-1-4 16,-1 1-3-16,0 0 2 0,-2 0-1 0,-2 0-1 16,2 0-2-16,-2 0-1 0,0 0 3 0,-2 0 2 15,5 0-5-15,-1 1-1 0,1 2 5 16,2-2 1-16,1 2 1 0,3-2-1 0,3-1-4 16,1 4 6-16,4-2 3 0,-2 0-8 0,-1 2 1 15,4-2 5-15,-1 1 1 0,0 0-2 0,0-1 20 16,3 1-26-16,-2 1 24 0,3-1-20 0,-2-1 16 15,0 3-24-15,1-3 22 0,2-1-20 0,-3 3 21 16,2-1-21-16,3-2-3 0,0 0 4 0,0 2 0 16,-2-2-2-16,4-1-4 0,-1 1 5 15,1 1-1-15,18-2 4 0,-32 0 1 0,32 0-3 16,-25 0 4-16,25 0 4 0,-23 0-6 16,23 0-1-16,-23-2 3 0,23 2 1 0,-26 0 4 15,26 0 0-15,-24-1-7 0,24 1 2 0,-26 0 5 16,26 0-11-16,-33 0 0 0,33 0 11 0,-30 0-4 15,30 0 2-15,-30 0-1 0,30 0-3 0,-26 1 5 16,26-1 1-16,-24 0-7 0,24 0 5 0,-18 0 0 16,18 0 0-16,0 0-2 0,-24 2 2 0,24-2-2 15,0 0 1-15,0 0 3 0,-19 0-8 16,19 0 8-16,0 0-6 0,0 0 1 0,0 0-1 0,-17 2 3 16,17-2 20-16,0 0-12 0,0 0-11 15,0 0-8-15,0 0 36 0,2 10-27 16,-2-10 22-16,0 0-20 0,0 0 18 0,8 8-27 15,-8-8 27-15,0 0-26 0,9 5 19 0,-9-5-15 16,0 0 18-16,9 9-23 0,-9-9 21 0,0 0-20 16,9 8 19-16,-9-8-21 0,9 4 23 0,-9-4-28 15,8 7 29-15,-8-7-23 0,8 7 24 0,-8-7-27 16,7 8 26-16,-7-8-25 0,9 10 25 0,-9-10-22 16,9 10 17-16,-9-10-23 0,7 11 29 0,-7-11-22 15,8 15 23-15,-8-15-26 0,7 16 23 0,-7-16 2 16,6 17-22-16,-3-7 21 15,-2 0-29-15,3 2 28 0,-3-2-23 0,2 0 26 16,-2 4-28-16,3-5 23 0,-3 2-21 0,0-2 21 16,1 3-18-16,-2-12 14 0,1 20-18 0,-1-20 3 15,1 18 3-15,-1-18 1 0,0 17-3 0,0-17 4 16,1 16 5-16,-1-16-5 0,0 16 7 0,0-16-73 16,2 12-9-16,-2-12-57 0,0 11-33 0,0-11-81 15,0 0-75-15,0 14-319 0,0-14-174 0</inkml:trace>
  <inkml:trace contextRef="#ctx0" brushRef="#br0" timeOffset="22065">10862 13200 172 0,'0'0'401'0,"0"0"-139"0,0 0-56 16,0 0-56-16,0 0 0 0,0 0-36 15,-9-7 1-15,9 7-27 0,0 0 21 0,0 0-22 16,0 0 5-16,-10-5-8 0,10 5 0 0,0 0-19 16,0 0-12-16,0 0-11 0,0 0-11 0,-10-6-4 15,10 6-7-15,0 0-4 0,0 0 0 0,0 0-7 16,0 0 0-16,0 0-5 0,0 0-7 0,0 0-1 15,0 0 11-15,0 0-2 0,0 0 2 0,0 0 10 16,0 0-8-16,0 0-12 0,0 0 24 16,0 0-7-16,13 4-4 0,-13-4-16 0,20 3 6 15,-20-3 1-15,32 2 6 0,-9 0 15 0,3-2-2 16,2 0-3-16,0 0-1 0,5-2-4 0,7 1-4 16,-2 0 3-16,3 0-6 0,1-3 7 15,0 2-2-15,2-1 0 0,-3 0 6 0,0-1-9 16,-1-1 0-16,-1 2 1 0,-3-2-5 0,-7 3 5 15,-1 0-7-15,-1-3 6 0,-3 5 0 0,-6-3-1 16,1 3 5-16,-19 0-8 0,26-5 1 0,-26 5 0 16,19-1 0-16,-19 1 29 0,0 0-33 0,23-3-6 15,-23 3 10-15,0 0 1 0,0 0-2 16,19-1-4-16,-19 1 4 0,0 0-2 0,0 0-1 16,0 0 0-16,0 0-1 0,0 0 1 0,0 0-7 15,0 0 9-15,0 0-3 0,0 0-2 0,0 0 3 16,0 0-1-16,0 0-1 0,0 0-1 15,-16-4-4-15,16 4 6 0,0 0-2 0,-16-4 0 16,16 4 0-16,-13-7-2 0,13 7 1 0,-12-8-6 16,12 8 6-16,-17-13-7 0,17 13 7 0,-15-12-2 15,7 7 1-15,-2-4-1 0,2 2 0 0,-1 1 1 16,0-1 1-16,9 7-6 0,-15-12 7 0,15 12-5 16,-18-11 7-16,18 11-1 0,-13-10 0 15,13 10 1-15,-15-8-1 0,15 8-1 0,-10-5-8 16,10 5 6-16,0 0 6 0,-13-9-5 15,13 9 6-15,0 0-3 0,0 0 2 0,-13-5-3 0,13 5 0 16,0 0 1-16,0 0-1 0,0 0-3 0,0 0 6 16,0 0-3-16,10 9 6 0,-10-9 4 15,14 8-5-15,-3-3 4 0,3 2 0 0,-1 0 1 16,2 1-5-16,0-1 2 0,2 2-4 0,-2-1 8 16,-1 1-1-16,0-2 1 0,-1 1-2 0,-2 0 0 15,0-2 2-15,0 2 1 0,-3 1 14 0,0-2-20 16,-1 1-2-16,-7-8 38 0,9 12-46 15,-9-12 41-15,5 14-14 0,-5-14-25 0,4 16 3 16,-4-16 31-16,-3 18-36 0,0-7 24 0,-3 1-20 16,-4 4 17-16,0 2-34 0,-1 0-2 0,-1 0-60 15,-2 1-65-15,0 0-114 0,1-3-140 0,2 2-164 16,-2-4-78-16</inkml:trace>
  <inkml:trace contextRef="#ctx0" brushRef="#br0" timeOffset="23448.99">21247 13505 242 0,'0'0'480'0,"-28"-1"-145"0,15-2-70 16,13 3-39-16,-28-4-50 0,28 4 6 0,-28-6-48 16,28 6 42-16,-22-3-49 0,22 3 41 0,-16-5-47 15,16 5 14-15,-13-2-43 0,13 2 3 0,0 0-40 16,-14-4 7-16,14 4-31 0,0 0 11 0,0 0-25 15,0 0 10-15,0 0-16 0,14-6 16 0,-14 6-25 16,27-3 20-16,-7 2-28 0,5 0 24 0,3-1-20 16,2 0 17-16,7-1-25 0,2 1 26 15,-1-1-25-15,3-1 22 0,0 1-23 0,-1-1 22 0,-1 2-23 16,-2-2 22-16,-5 1-24 0,-4 2 20 16,-1-2-17-16,-1 2 23 0,-6 0-18 15,-3-1 16-15,-17 2-24 0,24-1 29 0,-24 1-24 16,19-2 19-16,-19 2-27 0,0 0 28 0,0 0-24 15,14-2 23-15,-14 2-24 0,0 0 17 0,-18 0-18 16,18 0 25-16,-32 0-23 0,4 0 18 0,0 1-16 16,-8 2 21-16,-3-2-21 0,-1 3 23 0,0-1-27 15,2 0 24-15,0 1-14 0,1 1 16 0,2-2-28 16,7-1 30-16,3 2-26 0,0-1 25 0,6-1-24 16,1 1 25-16,18-3-25 0,-26 2 26 0,26-2-19 15,-20 2 17-15,20-2-11 0,-16 1 23 16,16-1-19-16,0 0 18 0,-16 4-23 15,16-4 16-15,0 0-16 0,0 0 19 0,0 0-19 16,0 0 21-16,0 0-18 0,23 4 17 0,-5-5-9 16,4-1 3-16,2 1-19 0,6 0 19 0,0-2-14 15,9 2 6-15,-2-1-13 0,1-3 19 0,3 5-18 16,-3-3 16-16,-1 2-18 0,0-2 14 0,-6 1-14 16,-2 2 19-16,0-2-21 0,-4 2 16 0,1-1-15 15,-8 1 18-15,-18 0-18 0,30 0 17 16,-30 0-19-16,23-2 20 0,-23 2-14 0,19 0 2 15,-19 0-5-15,0 0 17 0,17-2-18 16,-17 2 16-16,0 0-19 0,0 0 13 0,0 0-18 0,0 0 14 16,0 0-42-16,0 0-8 0,0 0-53 15,0 0 24-15,-4 7-45 0,4-7-6 0,-11 9-40 16,11-9-31-16,-13 5-76 0,13-5-56 0,-14 4-227 16,14-4-76-16</inkml:trace>
  <inkml:trace contextRef="#ctx0" brushRef="#br0" timeOffset="24377">24533 13501 162 0,'0'0'570'0,"0"0"-223"16,0 0-54-16,0 0-93 0,0 0-35 15,0 0-45-15,0 0-17 0,0 0-19 0,5-10-2 0,-5 10-31 16,16-1 8-16,-16 1-20 0,32-6 6 0,-6 5-25 16,2 0 13-16,10 0-34 0,2-1 31 15,5 2-28-15,-1 0 0 0,5 0 1 0,1 0 6 16,0 0-9-16,-1 0 2 0,-1 0-13 0,-2 2 13 15,-3-1 21-15,-1-1-27 0,-10 0 22 0,-4 1-22 16,-2-1 20-16,-6 1-24 0,-20-1 15 0,30 0-14 16,-30 0 26-16,18 2-22 0,-18-2 15 15,0 0-23-15,0 0 3 0,0 0 0 0,0 0-5 16,-27 0 11-16,1 0-1 0,-4 2 2 0,-10-2 3 16,-5 1-4-16,-1 0 3 0,-2 0 2 0,-1 4-1 15,2-4 7-15,2 3 24 0,4 0-32 0,3-1 26 16,8 0-29-16,5-1 24 0,1 2-24 15,8-1-14-15,16-3 12 0,-27 5-2 0,27-5 6 16,-15 5 0-16,15-5 5 0,0 0-2 0,0 0 0 16,0 0 0-16,9 12-7 0,4-9 5 0,5-1 4 15,5 1 1-15,4-2 0 0,3-1 1 16,1 1-2-16,2-1 7 0,7 0-17 0,-1-1 3 16,-3 1 6-16,-4 0-2 0,0-1-2 0,-3 1 1 15,0-1-3-15,-4-1-5 0,-5 2-18 0,-1 0-4 16,-19 0-22-16,26-1-43 0,-26 1-63 15,0 0-79-15,18-5-328 0,-18 5-79 0</inkml:trace>
  <inkml:trace contextRef="#ctx0" brushRef="#br0" timeOffset="25553">11512 14200 71 0,'0'0'347'0,"0"0"-114"0,-11-8-36 0,11 8-33 16,0 0-13-16,-15-6-31 0,15 6 15 0,0 0-35 16,-12-6 6-16,12 6-28 0,0 0 22 0,0 0-7 15,-11-4-12-15,11 4-14 0,0 0-26 0,0 0 9 16,0 0-8-16,0 0-6 0,0 0 4 0,-13-4 8 16,13 4-11-16,0 0 8 0,0 0-9 0,24 0-6 15,-24 0-5-15,34-1-1 0,-10 0-6 0,3-3 4 16,3 4-1-16,7-2-2 15,3-3 4-15,3 3-13 0,1-1-1 0,3 0-6 16,1 1 5-16,0-1-9 0,0 0 7 0,1 2-1 16,-3-2-8-16,2 1 5 0,-4-1 1 0,0 1 0 15,-3 0-2-15,-2 1-4 0,-2-3 5 0,-10 4-8 16,1-3 9-16,-2 1-3 0,-8 0-1 0,-1 1-3 16,-17 1-6-16,26-4-20 0,-26 4-13 0,14-5 2 15,-14 5-36-15,0 0 37 0,4-10-24 0,-4 10 36 16,-8-10-19-16,1 3 33 0,-7 0-41 0,1-1 47 15,-5 1-11-15,1-2 27 0,-3 2-29 16,1 1 34-16,-2 2-27 0,2-1 35 0,0 0-26 16,2 3 28-16,1-3-15 0,-1 4 36 15,1-1-26-15,16 2 34 0,-26-5-31 0,26 5 29 16,-17-4-35-16,17 4 25 0,0 0-38 0,-19-3 15 16,19 3-21-16,0 0 35 0,0 0-29 0,0 0 34 15,0 0-39-15,0 0 27 0,15 3-29 0,-15-3 23 16,31 4-29-16,-9 3 31 0,0-4-4 0,-1 2-5 15,2 1-2-15,-5 1-3 0,0-1 2 0,-3 2-10 16,-2 4 5-16,-4 0-7 0,-1 0 7 16,-4 3-18-16,-3 2-44 0,-2 2-76 15,-2 3-94-15,-6-1-93 0,3 4-215 0,-3-3-31 0</inkml:trace>
  <inkml:trace contextRef="#ctx0" brushRef="#br0" timeOffset="26354">21311 14457 497 0,'0'0'423'0,"0"0"-131"0,-21 1-30 15,21-1-101-15,0 0 9 0,0 0-57 16,-20 1 21-16,20-1-13 0,0 0-20 15,0 0-9-15,0 0-22 0,0 0-7 0,0 0-12 16,0 0-11-16,0 0-11 0,0 0-4 0,16-2-11 16,3-1 4-16,5 3-10 0,3-3 4 0,5 3-17 15,6-1 16-15,2 0-3 0,3-1-4 0,1 2-2 16,-1 0 2-16,-1 2-8 0,1-1 2 0,-1 0-11 16,-4 2-18-16,-2 0-56 0,-7-2-14 0,1 4-63 15,-4-2-45-15,-1 1-51 0,-5-1-277 16,-1 0-29-16</inkml:trace>
  <inkml:trace contextRef="#ctx0" brushRef="#br0" timeOffset="29463.99">25961 15671 320 0,'0'0'155'0,"0"0"51"0,0 0-144 16,-5-8 84-16,5 8-131 0,0 0 96 0,-6-9-120 15,6 9 118-15,-7-5-124 0,7 5 127 0,-10-8-125 16,10 8 111-16,-13-8-116 0,13 8 105 0,-14-8-108 16,14 8 116-16,-14-6-112 0,14 6 102 0,-19-8-101 15,19 8 100-15,-17-8-103 0,17 8 103 0,-21-8-97 16,21 8 94-16,-19-9-15 0,8 5-13 15,11 4-10-15,-20-8-20 0,20 8 0 0,-21-8 8 16,21 8-6-16,-20-9-1 0,20 9-1 0,-22-7-2 16,22 7-2-16,-22-8-5 0,22 8-9 15,-21-6 1-15,9 3 4 0,12 3-3 0,-23-4 2 16,23 4-4-16,-24-5-1 0,24 5-9 0,-24-3 11 16,24 3-4-16,-26-2-2 0,26 2 9 0,-24-3-4 15,24 3-2-15,-26-3 6 0,26 3-2 0,-28-2 10 16,28 2-6-16,-27-3 3 0,27 3 0 15,-25-1 1-15,25 1-2 0,-27-3-3 0,27 3-4 16,-27-3-1-16,27 3 6 0,-28-4-1 0,28 4-2 16,-24-2 0-16,24 2-8 0,-28-3 6 15,28 3 1-15,-30-2-14 0,30 2 13 0,-28-2-2 0,28 2 1 16,-29-1-2-16,29 1-1 0,-30 0-4 0,30 0 4 16,-30-3-2-16,30 3 2 0,-30 0 2 15,30 0-1-15,-28 0-2 0,28 0 1 0,-23 0-4 16,23 0-2-16,-24 3 6 0,24-3-1 15,-22 0-1-15,22 0 2 0,-23 1-1 0,23-1-1 16,-20 3-4-16,20-3 2 0,-22 1 4 0,22-1-2 16,-20 4 2-16,20-4-2 0,-22 4 0 0,22-4-4 15,-24 4 6-15,24-4-8 0,-22 3 9 0,22-3-2 16,-24 5 4-16,24-5-6 0,-23 4 0 0,23-4-5 16,-26 7 8-16,26-7-1 0,-23 6-1 0,23-6 4 15,-20 4-3-15,20-4-4 0,-23 7 3 0,23-7-5 16,-22 5 1-16,22-5 5 0,-22 9-1 15,22-9 0-15,-23 8 1 0,23-8 0 16,-23 5-7-16,13 0 8 0,-3-1-6 0,3 2 6 16,-2-3-2-16,1 2-4 0,1 0 7 0,-2-2-1 15,1 3 1-15,-1-2-3 0,1 1-6 0,-1 1 7 16,2-2 0-16,-1 0 5 0,0 1-6 0,0 0-1 16,-1 2-10-16,1-2 9 0,-1 0 8 0,3-1-6 15,-2 3 2-15,1-2-2 0,-1-1 1 0,2 2-8 16,-3 0 15-16,0 0-12 0,2 2 4 0,-3-2 0 15,2 0-3-15,-1 1 34 0,2-1-36 16,-2 1 20-16,2-1-23 0,1 1 31 0,-1-1-34 16,1 1 32-16,0-2-34 0,0 2 32 15,0-2-32-15,2 3 23 0,-2-1-27 0,2-1 38 16,-1 2-35-16,2-1 33 0,-1-2-30 0,0 3 32 16,2 1-32-16,-4-2 33 0,5 1-38 0,-2 0 39 15,1-1-34-15,0 2 35 0,-2-2-37 0,2 2 38 16,1 0-39-16,-1 0 38 0,1 1-40 0,-1-1 8 15,1 0 3-15,-1 2 2 0,3-2 0 16,-2 2 5-16,0-2-4 0,2 3-2 0,2-12 5 16,-6 17 2-16,4-7 1 0,2-10-1 0,-3 18-2 15,2-8 7-15,0 0-4 0,-1 0 0 16,2 2 14-16,0-3-2 0,0 3-1 0,0 0 0 16,0 1-2-16,2 1 2 0,-1-2-3 0,0 0-1 15,2 2-1-15,-1 0-3 0,1 0 0 0,0 2-1 16,-1-3 5-16,3 3-9 0,-1-2-2 0,2 1 5 15,-2-1-1-15,1 1-1 0,0-1-1 16,1-1 0-16,1 2 3 0,0-1-3 0,-2-2-3 16,1 3 4-16,2-1-1 0,-1-1 1 0,0-1-1 15,1 1 1-15,-1 1 5 0,3-2-6 0,-3-1 3 16,2 2 2-16,-1-2-1 0,2 2 14 0,-1-1-17 16,0-2 13-16,3 1-10 0,-1 1 14 0,2 1-8 15,0-2 18-15,0 0-8 0,0-3 3 0,-2 3-4 16,2-2 0-16,1-1-4 0,0 0 3 15,-1-2 0-15,4 4-1 0,-5-3 2 0,3 1 1 16,1 0-4-16,-2-1 4 0,1 0 2 0,0 0 6 16,1 0-2-16,-2-2 15 0,0 3-25 0,2-4-1 15,-1 3-4-15,-1 0 0 0,1-2-1 0,1 1-3 16,0-2-2-16,0 3 4 0,3 0 13 0,1-2 15 16,0 0-6-16,0 2-3 0,2-3-2 0,-2 2-2 15,2-4-2-15,-1 4 0 0,2-2 1 0,-1-1 8 16,1 1 16-16,-4-1-34 0,3-2 29 0,-1 0-37 15,0 1 29-15,-3 0-32 0,3 0 30 0,-2-1-37 16,0-1 28-16,0 3-30 0,0-3 30 0,-1 1-31 16,1 1 29-16,-1-1-28 0,1-1 27 15,2 1-26-15,-3 1 34 0,2-1-25 0,-1 0 4 16,2-1 12-16,-1 1-12 0,1-1 7 0,-1 2-3 16,2-2-4-16,-1 0 4 0,0-2 0 0,5 2 0 15,-2-1-2-15,1 1-4 0,0-1 2 16,0-2 0-16,0 2 2 0,-1 0-3 0,1-1 0 15,-2 1-2-15,1-2 31 0,0 3-36 0,0-3-1 16,-5 2 0-16,4 0 2 0,0-2 0 0,0 2 3 16,-4-2 1-16,2 1 0 0,-1 0 1 0,3-1 0 15,-1 0 0-15,0-1-1 0,1 1 0 0,-2-1 0 16,1 0-2-16,2 0 3 0,-2-1 0 16,2 1 0-16,-3-1 12 0,0 0-8 0,1 0 0 15,1-1 0-15,-2 1-1 0,0-1 0 0,-2 1 0 16,1 1-2-16,-1-3-18 0,0 1 13 0,-2 1-12 15,-1 0 14-15,3 1-11 0,-1-3 11 0,-5 2-15 16,5 0 16-16,-4-2-9 0,1 2 10 0,1-1-14 16,0 1 14-16,-3-1-2 0,4-1 4 0,-4 2-6 15,2-2 0-15,0 1-1 0,-1-1-1 0,0 0-1 16,0 0 1-16,-1-1-3 0,1 1 6 0,0-1-6 16,-2 1-3-16,0 0 3 0,0 0-1 0,1-1 1 15,-3 2-1-15,-2-1-1 0,1-1 6 0,1 2-5 16,-4-1-1-16,3 0 1 0,-2 1 1 15,-7 6-4-15,14-14 28 0,-9 7-39 16,1-1 34-16,-1 0-40 0,2-1 34 0,-2 2-36 16,0-2 32-16,-1 1-34 0,1 0 32 0,-5 8-35 15,7-17 33-15,-3 9-34 0,0 0 31 0,-1-2-30 16,-3 10 33-16,5-15-32 0,-5 15 31 0,5-14-32 16,-5 14 39-16,4-17-44 0,-4 17 32 0,1-17-29 15,-1 17 36-15,4-15-32 0,-4 15 29 0,0-17-31 16,0 17 26-16,0-15-25 0,0 15 28 0,-3-19-28 15,3 19 30-15,-1-17-35 16,0 6 30-16,1 11-27 0,-3-18 2 0,1 8 5 0,0 0 3 16,0 0-2-16,-1 0 4 0,1-2 2 15,-1 2 2-15,-1 1 1 0,2-2-1 0,-1 1 2 16,-2 2-2-16,1-3 2 0,2 3-2 0,-2-1-1 16,0-1 4-16,0 0 1 0,0 1-1 0,-2 0 0 15,2 1 0-15,-2 0 2 0,2 0 6 0,-1-1-7 16,0 0-2-16,-2 0 2 0,2 2-1 0,1-1 1 15,-1-1-3-15,-1 1 8 0,-1 2-9 0,7 6 7 16,-10-14-1-16,10 14 1 0,-11-14-4 16,4 7 4-16,7 7-7 0,-14-12 4 0,8 7 1 15,6 5-1-15,-12-13 0 0,12 13 1 16,-14-12 4-16,14 12-5 0,-11-9-10 0,11 9 12 0,-14-9 3 16,14 9-5-16,-12-8 0 0,12 8 3 15,-12-9 2-15,12 9 0 0,-12-7 1 0,12 7-2 16,-13-8 2-16,13 8 3 0,-14-5-8 0,14 5 2 15,-13-8 4-15,13 8-5 0,-15-7 5 0,15 7-7 16,-14-6 4-16,14 6 3 0,-18-6-7 0,18 6 2 16,-18-6 6-16,18 6-4 0,-18-7 5 15,18 7-5-15,-19-5 4 0,19 5-4 0,-17-3 7 16,17 3-6-16,-17-5-1 0,17 5-5 0,-16-5 11 16,16 5-5-16,-19-3 5 0,19 3-7 0,-15-2 6 15,15 2-6-15,-17-3 5 0,17 3 0 0,-18-1 7 16,18 1-6-16,-14-3 3 0,14 3-5 15,-19-2 6-15,19 2-5 0,-19-1-8 0,19 1 9 16,-22 0 2-16,22 0-5 0,-19-1 14 0,19 1-16 16,-19-1 7-16,19 1-2 0,-22-2 3 0,22 2-9 15,-19 0 11-15,19 0-10 0,-17-2 11 16,17 2-9-16,-16-1 6 0,16 1-6 0,0 0 8 16,-22-2-12-16,22 2 14 0,0 0-12 0,-19-2 9 15,19 2-11-15,0 0 9 0,-21-3-9 0,21 3 9 16,0 0-6-16,-19-3 1 0,19 3-2 0,0 0 10 15,-21-2-10-15,21 2 12 0,0 0-12 0,-21-3 10 16,21 3-13-16,0 0 4 0,-20-2-3 0,20 2 11 16,0 0-15-16,-21-4 15 0,21 4-17 15,0 0 16-15,-19-2-12 0,19 2-8 0,0 0 3 16,-17-4 14-16,17 4-21 0,0 0-16 16,0 0-92-16,-19-1-90 0,19 1-115 0,0 0-255 15,0 0-126-15</inkml:trace>
  <inkml:trace contextRef="#ctx0" brushRef="#br0" timeOffset="36978.01">27822 15898 601 0,'0'0'421'16,"-12"5"-72"-16,12-5-120 0,0 0-39 0,0 0-42 15,-13 5 8-15,13-5-38 0,0 0-4 0,0 0-36 16,0 0-2-16,0 0-30 0,12-7-2 0,3 2-3 16,4 0-27-16,6-3 15 0,5 1 3 15,4-2-14-15,0 0-19 0,1 1 10 0,2 3-13 16,-2-3 0-16,1 2-32 0,-4-1 12 16,-2 3-70-16,-4 0-42 0,-3 0-43 0,-6 2-25 15,-2 0-22-15,-15 2-30 0,0 0-8 0,18-1-113 16,-18 1 215-16</inkml:trace>
  <inkml:trace contextRef="#ctx0" brushRef="#br0" timeOffset="37355.99">28132 15883 187 0,'-23'13'321'0,"3"-1"-75"0,2 0-52 16,-1 0-31-16,2 1-11 0,-1 0-25 0,5-1-29 15,1-2-19-15,1 0-15 0,5-2 10 0,-2 0 8 16,8-8-19-16,-5 14-2 0,5-14-8 16,0 11-8-16,0-11-7 0,12 10 1 15,-12-10-11-15,20 6-2 0,-20-6-2 0,30 2-5 16,-9-3-5-16,4-2-14 0,1-1 7 0,-1-2-17 15,4-3-49-15,1-1-34 0,-4-4-24 0,1 0-23 16,-5-3-77-16,-3-2 69 0,-2-2-4 0,-4-2-37 16,-5 0 101-16,-4 0-4 0,-1-3 117 0,-2 1-55 15,-4 1 147-15,1 2-75 0,-2-2 132 0,-2 5-8 16,-1 2-14-16,2 2-16 0,1 1-16 16,-1 3-7-16,3 2-5 0,2 9-26 0,-8-15-24 15,8 15-8-15,-2-11-10 0,2 11-8 0,0 0-3 16,0 0-7-16,0 0-3 0,0 0-1 15,21 7-9-15,-8 5 3 0,4-1-1 0,0 2-2 16,3 5-3-16,1 0 33 0,-3 2-40 0,0 2 22 16,1 0-23-16,-6 1 28 0,2 1-30 0,-7-3-2 15,-1 1 7-15,-5 1 4 0,-2 2-2 0,-1-3-4 16,-3 3 3-16,-4 4 1 0,-3-1-3 16,-1-2-8-16,-2 2-21 0,1-3-110 0,1-3 43 15,0-2-151-15,3-3 39 0,-1-1-310 0,2-6 4 16</inkml:trace>
  <inkml:trace contextRef="#ctx0" brushRef="#br0" timeOffset="38146.01">29503 15386 40 0,'2'-11'508'16,"-2"11"-177"-16,0-18-75 0,-2 7-41 15,1 2-32-15,-3-3-28 0,0 3-16 0,-2 1-8 16,0-2 11-16,-1 3-49 0,-2-1 14 0,-1 4-35 16,0-1 6-16,10 5-26 0,-24-7 20 0,24 7-22 15,-30 5 7-15,12 2-9 0,-2 4-6 0,-4 4 6 16,-1 5 1-16,2 5-6 0,0 1-4 0,0 4-10 15,0 2-6-15,-1 7 2 0,5-4-12 0,1 1-3 16,4-1-1-16,1 2-5 0,4-1 4 0,4 0-1 16,1 1-3-16,7-3 11 0,1 2-12 15,5-2-5-15,3-2-3 0,5-2 3 16,3-5 2-16,5 1 2 0,3-6 13 0,2 0 12 16,2-6 6-16,3-2-2 0,-1-3 0 0,4-5 7 15,-7-3 0-15,8-3-3 0,-5-3 5 0,1-4 14 16,-2-3 15-16,-2-3 1 0,-1-6-12 0,-3-3 6 15,-1-2-12-15,-2-4 12 0,-5-2-2 0,2-3-2 16,-6-2-16-16,-1 0-14 0,-4 1-12 0,-3-3-14 16,-1 4-10-16,-5-2-10 0,-2 1-6 0,-4 1-3 15,-3 2-8-15,-2 1-4 0,-5 1-4 0,-1 2 1 16,-3 2-8-16,-4 1-3 0,1 1-7 16,-2 3 5-16,-1 3-2 0,-1 2 10 15,1 3-6-15,3 4 2 0,0 2-2 0,0 4-1 16,6 1-15-16,16 3-49 0,-32 2 13 0,15 3-35 15,4 3-12-15,-1 4-32 0,4 3-140 0,2-1 49 16,2 2-289-16,4 0-76 0</inkml:trace>
  <inkml:trace contextRef="#ctx0" brushRef="#br0" timeOffset="38597.03">30177 15508 478 0,'11'-8'404'16,"3"0"-166"-16,-3 0 27 0,-1 3-53 0,-10 5-31 15,14-12-31-15,-14 12-24 0,11-6-25 16,-11 6-20-16,13-6-17 0,-13 6-19 0,0 0-2 16,20 3-15-16,-12 4 0 0,-1-2-6 0,2 7-5 15,-1 0-5-15,1 2-2 0,-2 6-1 0,-1-3-3 16,-2 0-6-16,0-2 4 0,-2 3 0 0,1-2-2 15,-2 0 0-15,-1-1-1 0,0-3 1 0,0 0 0 16,0-12-3-16,1 20 2 0,-1-20-1 0,0 14 3 16,0-14 17-16,0 12 44 0,0-12 16 15,0 0-4-15,0 0-19 0,0 0-7 0,0 0-4 16,13-7-1-16,-4-6-7 0,0-3-4 16,3-4-4-16,3-4-11 0,-1 0 24 0,4-2 0 15,-3 2 8-15,3 2-9 0,-2 1-5 0,-1 6-6 16,-2-2-6-16,1 7-6 0,-3-1-2 0,1 3-6 15,-1 1-1-15,-2 1-5 0,-9 6-3 0,21-1 1 16,-21 1-3-16,22 5 1 0,-9 1 2 0,-1 1 22 16,1 2-31-16,-2 5 26 0,2 0-29 0,-3 2-2 15,-2 1-1-15,-2 0-9 0,-1 0-55 0,-2 0-38 16,-1 1-31-16,-2 1-14 0,-2-2-26 16,-1 6-40-16,-4-3-81 0,-1-2-342 15,0 0-176-15</inkml:trace>
  <inkml:trace contextRef="#ctx0" brushRef="#br0" timeOffset="38924">30196 15245 187 0,'-13'-11'476'16,"13"11"-160"-16,-11-6-77 0,11 6-57 0,0 0-37 15,-19-2-26-15,19 2-5 0,-17 10-9 16,7-1-11-16,-2 8-11 0,2 0-12 0,-3 8-11 16,2 2-10-16,2 3 6 0,-1 1-7 0,2 3-3 15,3 1-4-15,1 3-2 0,1-1 2 0,3 1-7 16,0-1 1-16,5 2-15 0,1-2 14 0,1 2-23 15,3-2 14-15,1 0-21 0,3-1 2 16,2-3-6-16,3-1-11 0,2-2-12 0,2-4-12 0,1-2-74 16,6-3 24-16,-1-6-174 0,2-3 60 15,1-5-373-15,3-3-92 0</inkml:trace>
  <inkml:trace contextRef="#ctx0" brushRef="#br0" timeOffset="39225">30920 15283 21 0,'-1'-17'589'0,"1"1"-204"0,-1 3-99 15,1 1-31-15,0-2-28 0,1 4-52 16,-1 10 8-16,1-18-25 0,-1 18-26 0,2-13-41 16,-2 13-5-16,3-8-34 0,-3 8 2 15,0 0-21-15,19 5-5 0,-8 3-1 0,0 5 4 16,3 3-16-16,2 6 4 0,0 2 2 0,0 5 32 15,-1 0-41-15,-2 1 30 0,-1 3-40 0,0 0 30 16,-3 1-38-16,-2 1 37 0,-1 0-42 0,-4 1 2 16,0-1 2-16,-4 1-2 0,-5 0 1 0,-1-1-10 15,-3-2-45-15,-3-1-13 0,-2 0-13 16,-3-3-11-16,-4 0-104 0,1-3 55 0,-3 1-125 16,-1-5 67-16,-3-1-88 0,-1-2-154 0,1-2 129 15</inkml:trace>
  <inkml:trace contextRef="#ctx0" brushRef="#br0" timeOffset="39700.99">28949 16474 268 0,'-23'3'381'0,"4"-1"-206"0,1-2 70 16,18 0-93-16,-30 2 76 15,30-2-31-15,-24 1-5 0,24-1-22 0,-18 0-27 16,18 0-23-16,0 0-22 0,-19 1-18 0,19-1-14 16,0 0-14-16,0 0-6 0,0 0 6 0,0 0 23 15,0 0 9-15,0 0 12 0,0 0 10 0,10-6 11 16,13 3 7-16,3-2-7 0,9-2 3 0,8 0 28 15,5 0-43-15,14-5 8 0,7 0-49 0,5 2 22 16,4-4-47-16,6 1 28 0,3-1-44 0,5-1 28 16,23-2-44-16,0 0 30 15,0-2-40-15,-20 4 31 0,18-5-36 0,-21 4 36 0,0-1-43 16,-4 0 40-16,-1 1-40 0,-4 1 35 0,-7-2-35 16,-6 5 33-16,-4-3-34 0,-9 1 42 15,-11 4-38-15,-7-1 37 0,-3 1-31 0,-4 1 52 16,-6 3-23-16,-3-1 47 0,-6 2-32 0,-2 2 26 15,-4-1-40-15,-11 4-4 0,22-5 21 0,-22 5-38 16,16-5 26-16,-16 5-30 0,0 0 16 0,16-3-47 16,-16 3 13-16,0 0-73 0,0 0-33 0,0 0-98 15,0 0-38-15,0 0-32 0,0 0-53 16,-22 5 85-16,5-2-123 0,1-1 47 0,-6 1-346 16,0 1-211-16</inkml:trace>
  <inkml:trace contextRef="#ctx0" brushRef="#br0" timeOffset="40256">28650 15415 415 0,'-2'-13'400'0,"0"3"-112"0,2 10-45 0,-1-16-52 16,1 16-42-16,-2-14-28 0,2 14-18 15,0-11-33-15,0 11-21 0,0 0 4 0,0 0-9 16,0 0-2-16,0 0 2 0,5 11 5 0,-1 6-4 15,0 4 4-15,0 6-7 0,1 8 3 0,-2 4 8 16,2 4 32-16,-3 3-22 0,3 4 14 16,-2 12-4-16,0 3-9 0,-2 1 7 0,1-1-15 15,0-1 4-15,0-1 22 0,1-13-39 0,-1-1 23 16,3 1-40-16,-1-4-6 0,1-2 2 0,2-3-12 16,-1-1-3-16,2-3-11 0,-2-3-19 0,3-1-27 15,-1-3-18-15,-1-6-32 0,2-4 12 0,-2-1-38 16,1-1-8-16,0-6-18 0,0-1-49 15,0-4-29-15,-8-7-105 0,16 4-191 0,-16-4-11 16</inkml:trace>
  <inkml:trace contextRef="#ctx0" brushRef="#br0" timeOffset="40910">28817 15230 64 0,'-8'-9'450'15,"3"0"-151"-15,0 1-94 0,1 0 0 0,4 8-50 16,-7-14-14-16,7 14-41 0,-3-12 15 0,3 12-39 16,4-15 18-16,4 8-48 0,3-1 35 0,6 0-39 15,5-3 26-15,8-2-43 0,10 0 29 0,11-2-42 16,8 1 34-16,7 0-40 0,6-1 30 0,6 1-38 15,5-1 30-15,6-2-34 0,3 2 35 0,30-3-36 16,0 0-2-16,2-1 4 0,0 0-3 0,-2 4 4 16,-4-5 0-16,-1 4 3 0,-23 2 1 15,0 2-47-15,-4-1 52 0,-2-1-44 0,-7 2 49 16,-6 1-42-16,-8 0 53 0,-6 1-50 0,-15 1 54 16,-8 1-49-16,-2 2 59 0,-9 0-13 15,-3 1 30-15,-3 2-10 0,-6-1-4 0,-15 4-1 16,26-5-4-16,-26 5-3 0,20-3-10 0,-20 3-6 15,17-1 2-15,-17 1-4 0,0 0-3 0,25 1-1 16,-25-1-3-16,19 8 5 0,-10-1-10 0,0 3 1 16,3 5 4-16,-2-1 2 0,0 6-2 15,0 1 3-15,-2 8 4 0,1 0 12 0,1 5 16 16,-3 2 8-16,0 2-10 0,-1 1 20 0,2 5-12 16,-3-1 1-16,3 3 5 0,1 8 28 15,-4-6-40-15,3-1 32 0,-2-1-31 0,1 1 23 16,-1 0-38-16,-2-1 1 0,2-3-1 0,-3 3-3 15,-1-5-4-15,1-3-4 0,-2 0-2 0,-1-4-1 16,2-3-4-16,-2-5 3 0,0 3-4 0,-2-5-3 16,1 1 0-16,-2-3 29 0,2-5-36 0,-2 1 30 15,2-3-36-15,-3 2 31 0,1-5-31 0,0 0 29 16,1-2-31-16,-1 0 31 0,3-10-33 0,-5 17 35 16,5-17-31-16,-9 14 37 0,1-6-21 0,-1 1 35 15,-5-2-31-15,-4 2 29 0,-5 0-35 0,-7 0 28 16,-7 3-36-16,-4 0 34 0,-16 1-41 0,-4 2 29 15,-5 1-40-15,-6 1-27 0,-2 0-128 16,-5 1-34-16,-3 3-106 0,-4 0 3 0,-4-2-488 16,4 2-348-16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19:55.795"/>
    </inkml:context>
    <inkml:brush xml:id="br0">
      <inkml:brushProperty name="width" value="0.05292" units="cm"/>
      <inkml:brushProperty name="height" value="0.05292" units="cm"/>
      <inkml:brushProperty name="color" value="#FF0000"/>
    </inkml:brush>
  </inkml:definitions>
  <inkml:trace contextRef="#ctx0" brushRef="#br0">3995 3713 105 0,'-7'-8'380'0,"2"-1"-119"0,5 9-58 0,-11-12-37 15,11 12-31-15,-9-14-27 0,9 14-23 0,-7-11-19 16,7 11-6-16,-5-9 129 0,5 9-8 0,-7-8 31 16,7 8-69-16,0 0 21 0,-6-9-59 15,6 9 7-15,0 0-47 0,0 0 23 0,-9-9-38 16,9 9 1-16,0 0-5 0,0 0-5 0,0 0-6 15,-6-8-3-15,6 8 3 0,0 0-5 0,0 0-2 16,0 0-1-16,0 0-2 0,0 0-1 0,0 0 0 16,1-12-1-16,-1 12-3 0,11-11 3 0,-1 3-2 15,2-5 0-15,5 0-6 0,-1-8-6 0,3 0 9 16,0-4-18-16,-2-4 21 0,1 1-23 0,-1-4 17 16,-3-1-21-16,-3-2 20 0,1 1-23 0,-6 1 15 15,-1 2 6-15,-5 5-23 0,1 7 18 0,-2-2-14 16,-4 6 16-16,-1 1-15 0,-3 2 12 15,-1 2-16-15,-2 3 13 0,-2 4-16 0,14 3 24 16,-31 4-20-16,11 7 18 0,-3 1-20 16,0 7 3-16,1 5-1 0,2 5 1 0,-1-1-2 15,5 6 16-15,3 2-12 0,1 2 3 0,3 1-3 16,6-1 6-16,0 2-2 0,4 0 14 0,3 0-16 16,4-2 25-16,5-2-22 0,-2-2 20 0,6 0 7 15,-1-1 5-15,5-1-4 0,-1-4-2 0,1 0-12 16,2-2 2-16,-3-2-1 0,3-1 3 15,-5-1-14-15,1-2 13 0,-3-5-19 0,-3 0 8 16,-1 2-9-16,-3-7 15 0,1 1-18 0,-3 1 17 0,-2-3-13 16,-3-1 15-16,-2-8-10 0,2 18 15 15,-5-8-8-15,-2 0 12 0,-3 1-6 0,-5 1 12 16,-2 1-15-16,-3-1 8 0,-1 2-15 0,-5-2 10 16,-3 0-15-16,0-1 6 0,-1 0-11 0,5-2 10 15,2-1-22-15,0-2-15 0,3 0-91 0,3-1-19 16,2-1-61-16,13-4-66 0,-21 4-88 0,21-4-437 15,0 0-336-15</inkml:trace>
  <inkml:trace contextRef="#ctx0" brushRef="#br0" timeOffset="499.99">4306 3436 203 0,'5'-20'696'0,"-1"0"-252"16,-3 3-64-16,2 1-95 0,-2 3 26 0,2 1-18 15,-2 1-20-15,-1 11-34 0,1-18-34 0,-1 18-48 16,4-13-30-16,-4 13-38 0,0 0-14 0,6-9-11 16,-6 9-4-16,13 13-17 0,0 0-5 0,2 12-9 15,3 4-4-15,-1 6-3 0,3 13-5 0,2 2 3 16,-4 9-11-16,2 0 1 0,-2 5 3 0,1 1-4 16,-2 5-6-16,-2-1-26 0,2 0 0 0,-2 1 5 15,-1-3 0-15,-1-3 12 0,0-3-1 0,-2-4 3 16,1-3-1-16,-2-15-9 0,-2 1 5 15,-1-6-65-15,1-4 41 0,-2-6-73 0,-1-4 26 16,-1-6-43-16,0-1 56 0,-1-2-49 16,-3-11 36-16,3 8-38 0,-3-8 41 0,0 0-13 15,0 0 17-15,2-12 14 0,-5-3 12 0,-2-10-22 16,1-6 42-16,-5-6-21 0,-1-5 37 0,-1-14-22 16,-1-3 35-16,-2 0-20 0,4 1 45 0,-3 2 12 15,5 12 12-15,1 2 11 0,-1 1-22 0,0 3 33 16,2 4-14-16,2 7 18 0,-1 2-26 15,4 3 8-15,-2 4-23 0,2 0 12 0,1 4-27 16,0 2 11-16,2-1-23 0,1 2 11 0,2 1-22 0,3 4 20 16,2 0-29-16,-10 6 22 0,18-5-15 15,-18 5 17-15,24 9-18 0,-10-1 18 0,2 2-3 16,-4 2-22-16,1 4 13 0,-4 0 7 0,-1 2-6 16,-2 2-4-16,-3-3-10 0,-3 2-11 0,-2 0-50 15,-3 4 18-15,1-2-61 0,-2-4 15 0,1 3-38 16,-2-6-13-16,1-2-41 0,1 1-70 0,5-13-56 15,-6 8-247-15,6-8-85 0</inkml:trace>
  <inkml:trace contextRef="#ctx0" brushRef="#br0" timeOffset="907.01">4946 3652 472 0,'5'-14'446'15,"-1"1"-73"-15,1 0-104 0,-1 1-8 0,-3 0-55 16,-1 12 45-16,3-18-46 0,-3 18 7 0,0-15-44 15,0 15-11-15,-3-12-42 0,3 12-5 0,0 0-41 16,-11-5-3-16,11 5-20 0,-13 12 4 0,4-2-21 16,-1 5 5-16,1 3-21 0,0 3 6 0,0 0-3 15,1 3 2-15,3-4-6 0,1 2-1 0,0-1 0 16,3-1 42-16,1-3-56 0,1-1-16 0,3-3-1 16,-1-1-10-16,2-1 1 0,0-2-2 0,3-2 35 15,2-2-51-15,-10-5 47 0,17 2-56 0,-17-2 4 16,20-7 8-16,-7 0 14 0,-2-3 8 15,2-3 2-15,0-1-26 0,-3-6 39 16,-1 2-23-16,1-2 43 0,-3 0-13 0,-1-1 44 16,2 4 7-16,-4 3 40 0,-2 3 11 0,3 2 12 15,-5 9-16-15,4-16-7 0,-4 16-22 0,4-10-15 16,-4 10-17-16,0 0-3 0,0 0-9 0,0 0 0 16,0 0-10-16,5 11 2 0,-5-11-8 0,0 23-2 15,1-9 0-15,-1 1 2 0,0-1-4 0,2 4-5 16,-1 0-26-16,0-2-42 0,3 2 16 15,-1-4-98-15,3 2-15 0,-2-3-21 0,2 0-5 16,0-5-31-16,1 0-26 0,-7-8-61 0,19 8-22 0,-19-8-28 16,23-3-170-16,-5-3-16 0</inkml:trace>
  <inkml:trace contextRef="#ctx0" brushRef="#br0" timeOffset="1100.99">5281 3716 709 0,'9'-23'184'0,"-3"1"-2"0,3-2 14 16,-4-2-5-16,-1 2-39 0,1 2-3 0,-5 2 5 15,3 2 29-15,-1 3-47 0,0 3 56 0,0 1-39 16,-1 0 1-16,-1 11-37 0,1-13 2 0,-1 13-44 15,2-13 2-15,-2 13-33 0,0 0 9 16,0 0-32-16,0 0 14 0,0 0-24 0,0 0 20 16,-3 16-26-16,2-3 19 0,1 1-20 0,0 1 13 15,0 2-28-15,1 4-8 0,0-4-49 0,2 5 13 16,1-1-68-16,0 0 4 0,0-1-48 16,0-4-88-16,1-3-63 0,0-1-334 0,1-2-183 15</inkml:trace>
  <inkml:trace contextRef="#ctx0" brushRef="#br0" timeOffset="1430.99">5581 3537 165 0,'4'-12'555'0,"-2"0"-174"15,1 4-36-15,-3 8-124 0,4-14-19 0,-4 14-61 16,0 0 7-16,3-10-65 0,-3 10 22 0,0 0-54 16,0 0 32-16,0 0-48 0,0 15 31 0,0-15-48 15,0 15 33-15,0-15-39 0,2 19 37 16,2-11-42-16,-3 4 45 0,4-3-45 15,-1 0 41-15,1 0-38 0,-1-1 29 0,-4-8-31 16,13 10 30-16,-13-10-45 0,11 5 35 0,-11-5-29 16,0 0 31-16,23-3-41 0,-23 3 37 0,14-12-40 15,-6 2 32-15,0-1-32 0,-2-2 35 0,-1-1-35 16,-1-3 32-16,-1-3-36 0,-1 3 29 0,-2-3-23 16,0 3 32-16,-1 3-22 0,0 0 32 0,-2 4-31 15,3 10 36-15,-6-16-34 0,6 16 30 0,0 0-34 16,0 0 27-16,-25 9-31 0,15 4 27 0,-3 5-31 15,2 1 29-15,-1 6-21 0,1 1 24 0,2 2-26 16,1-3 20-16,4 0-2 0,2 0-39 0,-1-2-32 16,7 1-31-16,0 0-75 0,2-4-133 15,1 0-461-15,7-4-281 0</inkml:trace>
  <inkml:trace contextRef="#ctx0" brushRef="#br0" timeOffset="2280.98">6593 2946 51 0,'0'-25'566'0,"-2"3"-197"0,-1-2-89 0,0 1-55 16,0 1-60-16,-1 1-10 0,0 1 3 0,-1 4-15 15,1 2 15-15,0 1 6 0,2 2-1 0,-2 2-20 16,4 9-22-16,-8-14-23 0,8 14-19 15,0 0-10-15,0 0 0 0,-25 9-2 0,13 8-2 0,-2 7-6 16,0 5-6-16,1 2 8 0,-1 4-17 0,0 4 8 16,4 3-5-16,-3 12-13 0,4-11-11 15,3 3 6-15,1-2-17 0,2 2 8 0,2-3-14 16,2-2 8-16,4-4-42 0,3-2 3 0,2-3-41 16,4-4-6-16,4-6-51 0,4-6 26 0,5-3-49 15,-1-8 39-15,5-3-24 0,7-8 19 0,3-3-3 16,0-5 14-16,4-7 2 0,0-4 8 0,-7-2 8 15,-7 4 18-15,-6-5 10 0,-3 2 5 16,-5-3 26-16,-4 1 38 0,-2 0 38 0,-6 6-11 16,-2 0 44-16,-3 3-19 0,-2 3 48 0,0 1-42 15,-3 0 31-15,-2 4-30 0,-3 0 21 0,2 3-34 16,-1 1 21-16,9 7-37 0,-19-4 10 0,19 4-6 16,-23 4-6-16,10 2-11 0,2 3-4 15,-2 8-4-15,3 0-5 0,1 0-10 0,0 4 1 16,3 1-10-16,3 0 27 0,0 0-4 0,5-1 20 15,-1 0-20-15,4 0 15 0,5-2-21 0,1-2 13 16,0-2-21-16,4-1 13 0,1-5-15 0,-1-1 17 16,-1-3-16-16,4-4 12 0,-18-1-15 0,32-1 12 15,-18-3 6-15,3-2 21 0,-3-1 0 0,-2-2 18 16,0-2 3-16,-2-2-3 0,-2 0 4 0,-3 1-3 16,-1-5-3-16,-4 5-6 0,0-5-9 0,-4 2-11 15,0-2-9-15,-1 3-8 0,-4-1 7 0,-2 1-35 16,-1 6-15-16,-2-1-14 0,1 1-21 15,-2 4-46-15,15 4-24 0,-26-3-43 16,26 3-24-16,-20 3-35 0,20-3-59 0,-18 4-57 16,18-4-104-16,-13 4-192 0,13-4-176 0</inkml:trace>
  <inkml:trace contextRef="#ctx0" brushRef="#br0" timeOffset="2846.02">7038 3046 126 0,'0'0'682'16,"17"-8"-281"-16,-17 8-56 0,15-7-89 15,-15 7-81-15,13-6-3 0,-13 6-15 0,11-4-60 0,-11 4 14 16,0 0-3-16,18-1-14 0,-18 1-13 0,15 5-15 16,-15-5-5-16,17 10-10 0,-7 1-7 15,-1 2-7-15,3 0-7 0,-2 2-6 0,-3 0-4 16,0 0-31-16,-2 0 28 0,0 0-33 0,3 0 34 16,-6-1-27-16,2-2 23 0,0 0-29 0,-1-2 22 15,-3-10-23-15,3 16 35 0,-3-16-28 0,3 12 30 16,-3-12-28-16,5 8 26 0,-5-8-30 15,0 0 27-15,0 0-29 0,0 0 27 0,5-8-29 16,-5 8 30-16,5-19-7 0,-2 3-1 0,1-2 0 16,1-1-2-16,0-3-5 0,2-1 5 15,1 3-28-15,0 0 32 0,-2 1-14 0,2 6 34 16,-2-1-22-16,1 4 26 0,-2 1-30 0,0 0 19 16,-5 9-29-16,10-11 26 0,-10 11-20 0,0 0 17 15,14-4-3-15,-14 4 0 0,0 0-7 0,17 10 2 16,-17-10 4-16,6 14-3 0,-1-5 3 0,-1 0-7 15,-1 0-6-15,-2 3 6 0,2-4 1 0,0 3-2 16,-3-11-3-16,3 15-2 0,-3-15 3 0,2 14 4 16,-2-14-6-16,3 10 3 0,-3-10 4 0,0 0-13 15,0 0 3-15,0 0 6 0,0 0 2 0,14-5 1 16,-10-7-2-16,3 3 1 0,1-6 5 0,-1-2 0 16,-1 0 10-16,4 0 10 0,-1 2-1 0,-2 1-4 15,-1 2 19-15,1-1-8 0,-1 5 10 0,-1-1-19 16,-5 9-1-16,8-13-13 0,-8 13 5 15,10-8-11-15,-10 8 8 0,0 0-8 16,0 0 12-16,16 2-14 0,-16-2 20 0,12 12-27 16,-6-5 8-16,-2 2 2 0,1 2 0 0,2 1-3 15,-2 2-23-15,1-1-35 0,-1-1-45 0,-1 2-25 16,1-2-16-16,-1 0-12 0,1-4-24 0,0 1-23 16,-5-9-29-16,6 12-28 0,-6-12-77 0,0 0-276 15,0 0-140-15</inkml:trace>
  <inkml:trace contextRef="#ctx0" brushRef="#br0" timeOffset="3451.99">7678 2839 481 0,'-1'-39'379'0,"-2"-1"-63"0,1 1-32 0,-1 4-54 16,0 7 24-16,1 0-52 0,-1 3 60 15,2 5-23-15,1 4-4 0,-2 2-32 0,2 1-26 16,-2 3-45-16,2 10-20 0,-1-16-36 0,1 16-6 16,0 0-18-16,0 0-7 0,0 0-4 0,11 10-8 15,-4 6-2-15,-1 3-5 0,5 8-3 0,-1 4-4 16,0 3-5-16,2 5 1 0,0 0 3 0,1 11 12 15,1-1-21-15,-1 5 6 0,-2-4-3 16,1-6-7-16,-2 8 0 0,-1-10 3 0,1 2-10 16,-1-4 8-16,2 0-8 0,-1-2 2 15,-1-6-29-15,0-2-11 0,-2-6-35 0,1-3-7 0,0-3-40 16,-2-5 24-16,0-3-32 0,-6-10 34 0,9 10-45 16,-9-10 29-16,0 0-16 0,10-8 60 15,-7 0-38-15,1-5 19 0,0-5-26 0,-4-6 43 16,-4-5-1-16,0-8 11 0,0-5 14 0,-5-2 17 15,0-11 9-15,-2 1 17 0,-1 3 19 0,2 8 8 16,2 2 23-16,1 4 5 0,-1 4 2 0,1 3 14 16,1 7-10-16,2 5 8 0,2 1 6 0,-2 5-11 15,3 2-6-15,1 10-14 0,-3-18-7 0,3 18-8 16,0-9-8-16,0 9-3 0,0 0-3 0,9-7 4 16,-9 7 7-16,14 3-14 0,-6 3-4 0,1 1 6 15,0 4-11-15,0 1 25 0,0 0-26 0,-3 5 26 16,1-2-32-16,-1 1 26 15,-4-1-27-15,2 4 27 0,-4-1-31 0,0 0 28 16,-4-1-3-16,2 0-4 0,-3 0-2 0,0-2-1 16,0 2 0-16,1-5-2 0,0-1-3 0,0-1-6 15,0-1 13-15,4-9 1 0,-5 14-6 0,5-14 2 16,-4 9-47-16,4-9 44 0,0 0-4 0,0 0 6 16,0 0-9-16,0 0 0 0,19 0 0 0,-10-7-12 15,4-1-22-15,1-3 33 0,1-3-46 0,2-2 49 16,1-4-29-16,1-1 35 0,2-5-37 0,-2 1 37 15,-1-1-39-15,0-3 34 0,-3-1-32 16,1-1 5-16,-3 1 6 0,0 0 0 0,-1-3 6 0,-5 1 32 16,2-2-30-16,-2 5 38 0,-4-5-56 15,0 1 62-15,0 3-31 0,-3 2 41 0,0-2-22 16,-3 5 41-16,2 0-17 0,-2 0 34 0,-2 4-13 16</inkml:trace>
  <inkml:trace contextRef="#ctx0" brushRef="#br0" timeOffset="5332.99">8141 2900 64 0,'0'0'142'0,"0"0"-49"15,0 0-20-15,0 0 12 0,0 0-22 0,14 5-13 16,-14-5 34-16,0 0 38 0,0 0-19 0,0 0 10 16,0 0 14-16,0 0-8 0,10 4-26 15,-10-4-27-15,0 0-61 0,0 0-41 0,0 0 127 16,0 0 7-16,0 0-4 0,0 0-18 0,-5 8-13 16,5-8-1-16,0 0-8 0,0 0-8 0,0 0-6 15,0 0-4-15,0 0 0 0,0 0-5 0,0 0-2 16,0 0 3-16,0 0 8 0,0 0-9 15,0 0-7-15,0 0 0 0,0 0 39 0,0 0-59 16,0 0 63-16,0 0-32 0,0 0 15 0,0 0-37 16,-8-8 31-16,8 8-38 0,9-12 32 0,-4 3-36 15,4-2-8-15,-1 0 19 0,1-5 12 0,0 0-17 16,2-5-11-16,-2 1-6 0,1-9 6 16,2-1 4-16,-3-3-5 0,0-1 4 0,-3-4 28 15,4-3-32-15,-6 3 26 0,3-3-24 0,-2-1 48 16,-3 3-19-16,1 3 21 0,-2 7-9 0,3 0 33 15,-3 4-26-15,-1 1 7 0,-1 3-7 0,-2 4-11 16,2 0-2-16,-1 4-6 0,-1 1-3 0,0 1-5 16,1 1-6-16,2 10 1 0,-8-13-3 0,8 13-6 15,-10-7 6-15,10 7-6 0,0 0 1 0,-14 8-3 16,6 1 20-16,-1 5-21 0,2 4 22 0,-1 4-22 16,-1 6 18-16,0 5-26 0,3 1 1 0,1 2 4 15,-1 2 1-15,2 0 1 0,2 1-1 0,1 0 4 16,1 0-4-16,1-2-2 0,0 1 4 15,2-5 18-15,1 0-18 0,1-2 17 0,3-1-18 16,-1-7 18-16,2-1-23 0,0-3 16 0,5 0-1 16,-1-1 5-16,1-5-3 0,3 0-7 0,2-5-14 15,0-1-17-15,1-1-21 0,1-5-56 0,-1-1 22 16,7-1-45-16,1-5-17 0,3-1-39 0,2-1-70 16,-1-5-26-16,-3 0-89 0,2-1-163 0,-3 0-16 15</inkml:trace>
  <inkml:trace contextRef="#ctx0" brushRef="#br0" timeOffset="5796.99">8672 2495 137 0,'0'0'544'0,"-4"-8"-168"0,4 8-66 16,0 0-65-16,-9-11-10 0,9 11-60 0,0 0 32 15,-6-9-42-15,6 9 21 0,0 0-65 0,0 0-1 16,-5-12-51-16,5 12 11 0,0 0-43 0,0 0 19 16,0 0-23-16,0 0 8 0,13 5 0 0,-3 2-7 15,1-1-9-15,6 5-1 0,0 0-1 0,-1 3-4 16,2-2-5-16,5 3-2 15,-1 1-1-15,-3 1-4 0,-1-2-3 0,0-2-12 16,-3 2-30-16,3-2-14 0,-4 0-71 0,0 0 20 16,-1-4-55-16,-3-1-46 0,-1-1-62 0,-9-7-3 15,13 10-64-15,-13-10-190 0,0 0-5 0</inkml:trace>
  <inkml:trace contextRef="#ctx0" brushRef="#br0" timeOffset="5970.99">8947 2542 564 0,'-9'-22'439'0,"1"4"-48"16,1 0-126-16,-2 3-7 0,-3 1-75 0,4 2 5 15,1 3-51-15,-2 1 15 0,9 8-73 0,-14-10 15 16,14 10-38-16,-17-3 11 0,17 3-32 0,-18 8 16 16,8 5-32-16,-3 0-8 0,3 4-2 15,-3 3-3-15,3 6-1 0,0 1 0 0,0 2 6 16,2 0-22-16,3-5 2 0,0 2-59 0,2-1 4 16,1-1-54-16,0-2-54 0,2-3-85 0,2-4-23 15,-1-5-310-15,1-1-120 0</inkml:trace>
  <inkml:trace contextRef="#ctx0" brushRef="#br0" timeOffset="6156.99">8975 2451 317 0,'8'-18'602'15,"-2"-1"-204"-15,-2 5-25 0,1 3-85 0,0 0-10 16,-5 11-76-16,5-15-23 0,-5 15-72 0,4-11 6 16,-4 11-36-16,0 0 10 0,0 0-37 15,8 8 9-15,-8-8-25 0,5 20 6 0,-1-3-21 16,2 4 8-16,-1-1-25 0,0 6 27 0,3 3-29 15,-2-1 1-15,3 2-58 0,-5-5 3 0,4-1-61 16,-3-1-13-16,4-1-64 0,-4-3-68 0,-1-5-52 16,-2-3-317-16,-2-11-160 0</inkml:trace>
  <inkml:trace contextRef="#ctx0" brushRef="#br0" timeOffset="6317.99">9100 2198 183 0,'-6'-22'589'15,"0"1"-196"-15,-1 4-93 0,1 5-79 0,-1-1-38 16,2 4-44-16,-1 1-25 0,6 8-27 0,-9-11-16 16,9 11-14-16,0 0-17 0,0 0-17 0,0 0-24 15,0 0-48-15,-13 4-74 0,13-4-56 0,4 12-59 16,-4-12-288-16,5 8-12 0</inkml:trace>
  <inkml:trace contextRef="#ctx0" brushRef="#br0" timeOffset="6500.99">9229 2066 651 0,'0'0'511'0,"13"-6"-111"0,-13 6-86 16,0 0-50-16,12-4-49 0,-12 4-38 0,0 0-49 16,0 0-19-16,0 0-14 0,11 4-7 15,-11-4-19-15,8 17 3 0,-5-5-26 0,3 3 10 16,-1 2-28-16,1 5 13 0,1 2-4 0,3 5-26 16,-1 3 10-16,-2 1-42 0,2-1-8 0,-1 2-73 15,1-1 12-15,-3-1-43 0,3-3-17 0,-5-2-27 16,1-4-50-16,0 0-11 0,-1-4 6 0,0-2-2 15,-1-5-264-15,-3-12 42 0</inkml:trace>
  <inkml:trace contextRef="#ctx0" brushRef="#br0" timeOffset="6950.99">9389 2530 254 0,'-1'-12'453'0,"-2"-3"-104"0,-2-1-48 0,2 1-31 0,0 0-66 16,-1 0 7-16,1 4-45 0,-2 0 30 0,3 0-48 16,2 11-3-16,-5-15-47 0,5 15-18 15,-3-10-25-15,3 10 13 0,0 0-37 0,-1-13 15 16,1 13-32-16,0 0 23 0,10-7-33 15,-10 7 10-15,0 0-56 0,26-1 22 0,-26 1-46 16,25 1 33-16,-25-1-40 0,29 0 39 0,-29 0-24 16,35-1 36-16,-17-2-23 0,0 1 34 0,0-3-18 15,2-2 26-15,-3 2-26 0,-2-2 35 0,-2-1-30 16,-2 1 36-16,1-3-40 0,-2 1 43 0,-2-2-15 16,-1 5 41-16,0-1-19 0,-2-3 47 0,-5 10-21 15,9-12 40-15,-9 12-29 0,6-10 14 0,-6 10-38 16,0 0 10-16,8-8-28 0,-8 8 18 15,0 0-27-15,0 0 19 0,0 0-28 0,6 11 23 16,-6-11-24-16,3 16 20 0,1-8-28 0,0 5-7 16,2-4-58-16,0 3 31 0,3 0-33 0,0-3 39 15,1 1-33-15,2-2 50 0,2-1-29 0,-14-7 41 16,23 2-32-16,-23-2 30 0,28-2-21 0,-11-3 47 16,-3 2-46-16,0-6 47 0,-1 1-27 0,-1-1 55 15,0-3-25-15,-3 3 47 0,1-2-16 0,-1 2 41 16,-3-1-7-16,1 3 27 0,-7 7-17 15,10-12-6-15,-10 12-31 0,6-10 2 0,-6 10-21 0,0 0 15 16,0 0-14-16,12 7 2 0,-12-7-4 0,1 22-8 16,-1-4-15-16,0 7 7 0,-1 2-14 15,-2 8 3-15,-2 3-57 0,-1 4-42 0,-2 3-105 16,-2 14 0-16,-3 0-59 0,-2 0-60 0,-2-2-128 16,-2 1-227-16,-3-2-196 0</inkml:trace>
  <inkml:trace contextRef="#ctx0" brushRef="#br0" timeOffset="7540.99">4068 5082 510 0,'0'0'449'0,"-9"13"-91"0,9-13-124 15,-5 9-27-15,5-9-68 0,0 0 2 0,5 7-58 16,-5-7 10-16,0 0-36 0,32 0 33 0,-6-4-37 16,8-3 43-16,7-3-42 0,18-5 28 0,5-1-47 15,8-6 32-15,9-3-46 0,25-8 28 0,8-3-6 16,11-5-40-16,8-3 32 0,13-2-13 0,7-3 7 15,8-4-18-15,11-2-31 0,9-4 38 0,4 1-32 16,5-2 39-16,10-4-37 0,3 0 33 0,3 0-35 16,2-1 36-16,3 2-32 0,1 0 40 15,-4 3 1-15,-2 4 4 0,-4 2-37 0,-4 4 25 16,-8 2 18-16,-8 5-27 0,-11 2 21 0,-10 6-27 16,-12 2 26-16,-13 3-30 0,-13 5 14 0,-34 6-33 15,-10 4 18-15,-12 3-57 0,-10 1 11 16,-18 3-44-16,-11 3 33 0,-11 1-23 0,-17 4 20 15,0 0-37-15,0 0-18 0,0 0-43 0,-22 13-45 16,-17-4-29-16,-16 7 6 0,-10-3-314 0,-10 4-31 16</inkml:trace>
  <inkml:trace contextRef="#ctx0" brushRef="#br0" timeOffset="7952.99">5028 4952 370 0,'-21'10'507'0,"6"-3"-129"16,4-1-136-16,0 0-51 0,11-6-62 0,-15 11-18 16,15-11-38-16,-8 8-4 0,8-8-25 0,0 0 14 15,0 0-24-15,18 7 13 0,-1-8-19 0,10-5 24 16,10-2-23-16,18-5 23 0,6-3-28 15,8-4 16-15,10-2-24 0,22-9 25 0,8-3 9 16,7-2-9-16,9-2-2 0,6-2 1 0,5-2-6 16,6 1-31-16,8-5 37 0,4 1-41 0,10-2 36 15,-1 0-41-15,6-1 43 0,4-2-37 0,6-1 41 16,-1 1-36-16,1 0 32 0,0-1-2 0,0 2-8 16,1-1 2-16,-5 3 3 0,-2 3 52 0,-7 1-63 15,-6 2 9-15,-7 1-11 0,-10 6-28 0,-11 1 30 16,-11 4-29-16,-12 3 28 0,-31 6-22 0,-8 2 27 15,-5 2-21-15,-12 2 21 0,-14 4 4 0,-6 0 29 16,-7 3 3-16,-7 2 31 0,0 1-20 0,-8-2-6 16,-11 6-23-16,12-7-10 0,-12 7-31 15,0 0-19-15,0 0-74 0,-15-9-33 0,15 9-64 16,-35 0-51-16,10 1-104 0,-7-1-468 16,3 3-369-16</inkml:trace>
  <inkml:trace contextRef="#ctx0" brushRef="#br0" timeOffset="8083">9992 3641 915 0,'0'0'881'0,"17"4"-228"0,-17-4-206 16,0 0-205-16,15 2-163 0,-15-2-119 0,0 0-85 0,0 0-96 16,14-5-124-16,-14 5-394 0,0 0-262 15</inkml:trace>
  <inkml:trace contextRef="#ctx0" brushRef="#br0" timeOffset="9250.99">11390 3030 267 0,'-25'-4'424'0,"1"-1"-119"0,0 3-51 15,4-1-27-15,2-1-28 0,0 1-45 0,18 3 2 16,-27-4-43-16,27 4 19 0,-23-3-47 0,23 3 14 16,-16-2-38-16,16 2 26 0,0 0-58 15,-20-3 24-15,20 3-35 0,0 0 35 0,0 0-44 16,0 0 49-16,0 0-28 0,25 3 27 0,0-4-39 16,7-1 25-16,9-1-33 0,10 1 28 0,9-5-38 15,8-1 25-15,1 1-29 0,5 0 26 0,3-4-28 16,2 3 3-16,0-2-5 0,0 0-14 0,1-2 8 15,-6 2 12-15,-3 1-9 0,-3 0-21 0,-8 0-12 16,-13 3-12-16,-3-1-6 0,-8 2-6 16,-8 0-6-16,-5 3 1 0,-8-4 9 15,-1 4 2-15,-14 2 1 0,9-7-20 0,-9 7 37 16,0 0-11-16,-9-13 33 0,-1 7-12 0,-4 0 32 0,-5-1-16 16,-3 0 39-16,0 2-18 0,-1-2 30 15,-1 3-17-15,2 0 29 0,2-1-22 0,3 3 38 16,3 0 5-16,14 2-4 0,-24-6-8 0,24 6-9 15,-18-2-8-15,18 2-12 0,0 0-3 0,-13-4-5 16,13 4-4-16,0 0-7 0,0 0 4 0,0 0 3 16,9 7-6-16,1-2 0 0,2 3-1 0,2-2-2 15,4 4 1-15,0-1-2 0,0 1 1 0,-1 2-2 16,0 1 31-16,-3-1-37 0,-1 3 25 0,0-2-28 16,-4 0 34-16,-3-1-39 0,-1 2 35 0,-3 2-36 15,-1-3 26-15,-2 3-54 0,-2 0 1 0,-2 3-53 16,0 0-90-16,-3 1-71 15,-2-3-382-15,2 0-166 0</inkml:trace>
  <inkml:trace contextRef="#ctx0" brushRef="#br0" timeOffset="10123.99">14126 3050 347 0,'-4'-20'325'0,"-2"-1"-15"0,-1 0-14 0,2 1-33 15,-1 2-37-15,1-2-18 0,0 1 6 0,1 4 4 16,-1 0-6-16,1 2-15 0,0 1 6 0,0 0-11 16,4 12-31-16,-6-14-34 0,6 14-30 0,-4-13-22 15,4 13-17-15,0 0-13 0,0 0-8 0,0 0-7 16,0 0-7-16,-10 17-4 0,7-3-2 0,0 4 4 16,1 7-12-16,0 1 3 0,0 2 6 0,1 5-4 15,1 5-13-15,0-4 7 0,0 4-20 0,3-1-22 16,-1-3-38-16,2-1-16 0,0 0-54 15,1-7 9-15,0-2-41 0,0 1 16 16,5-5-37-16,-1-5-13 0,0 0-31 0,3-6-23 16,-12-9-12-16,18 8 29 0,-18-8-7 0,19-5 37 15,-10-2 28-15,0-3 109 0,-2-1 90 0,-2-6 65 16,2 0 42-16,-3-5 40 0,-2 4 4 0,-1 0 8 16,1 1-7-16,-1-3 20 0,-1 6-18 0,0-1 8 15,-1 1-21-15,1 1-27 0,-2 0-12 0,2 2-30 16,-1 2 12-16,1 9-39 0,0-20 7 0,0 20-36 15,4-16 16-15,-4 16-30 0,9-17 9 0,-3 9-22 16,2 0 23-16,4 0-30 0,0 0-10 0,1 2 7 16,6-3 11-16,0-1-50 0,-1 1 21 15,3 0-34-15,-2-1 26 0,3 0-39 0,-2 0 35 16,-1-3-17-16,0 0 7 0,-1 0 4 0,-2-4 2 16,-2 0 9-16,-3 0 11 0,1-3 1 0,-2 0 8 15,-2 1 16-15,-2-1 9 0,-1 2 19 0,0 2 25 16,0 2 25-16,-4 1 24 0,2 3 29 15,-3 10 9-15,3-18-12 0,-3 18-47 0,2-15-23 16,-2 15-11-16,0 0-10 0,0 0-5 0,0 0-10 16,0 0-1-16,0 0-5 0,-6 15-4 0,3 1-2 15,-2 2-3-15,0 3 1 0,1 4-2 16,0 1 9-16,1 7-14 0,-1-1 9 0,1 2-5 16,1 2-6-16,0-2-22 0,1-3-39 0,1-2-23 15,1 0-46-15,1-2 13 0,0-1-45 0,3-1 5 16,0-5-39-16,3-2-35 0,2-6-54 0,-1-2-34 15,3-3-256-15,-12-7-96 0</inkml:trace>
  <inkml:trace contextRef="#ctx0" brushRef="#br0" timeOffset="10453.99">14770 3061 313 0,'9'-18'511'0,"-1"2"-149"0,-3 1-50 16,-1 3-35-16,-1-1-94 0,-2 1 32 0,-1 12-62 16,3-16 21-16,-3 16-50 0,0-14-31 0,0 14-24 15,3-11-17-15,-3 11-13 0,0 0-7 16,0 0 19-16,0 0-33 0,-6 10 20 15,5-1-32-15,-4 4 22 0,1 5 0 0,1 0-4 16,0 5-36-16,-1-3 25 0,3 2-22 0,1-2 29 16,0-2-31-16,1 1 29 0,2-1-21 0,-1-4 22 15,2 1-27-15,0-3 29 0,2-3-23 0,1-1 38 16,-7-8-12-16,13 10 24 0,-13-10-18 0,19 0 8 16,-8-5-22-16,6-3 9 0,-2-4-12 0,3 0 25 15,-4-2 10-15,3-3-2 0,-4-3-3 0,-2 1-8 16,-1 0 9-16,-3-1-16 0,-5 3 3 0,2 3-5 15,-4 0 5-15,-1 1-16 0,-3 1-5 0,-4 0-3 16,0 2-5-16,-4 4-2 0,0 0-4 0,-3 4 1 16,15 2-24-16,-28 0-6 0,28 0-55 15,-28 5-13-15,12-1-57 0,5 4 19 0,-2-3-45 16,7 3-22-16,-1 0-26 0,7-8-63 0,-4 13 15 16,4-13-304-16,6 11-118 0</inkml:trace>
  <inkml:trace contextRef="#ctx0" brushRef="#br0" timeOffset="10939.99">15091 2972 535 0,'19'-9'470'0,"-4"2"-121"0,-1 1-41 16,-2-1-89-16,-4 1 12 0,0-1-43 15,-8 7 22-15,13-11-59 0,-13 11-8 0,9-7-44 0,-9 7-6 16,0 0-45-16,0 0 10 0,0 0-29 0,0 0 15 16,0 0-27-16,10 10 16 0,-10-10-28 15,-2 19 23-15,0-8-7 0,1 3-4 0,1 0-3 16,0 2-4-16,3 0-5 0,-1 2 4 0,1-3 0 15,2 1-4-15,0-2 0 0,2-1 0 0,3-1-25 16,-1-2 24-16,2-3-13 0,2 1 20 0,-13-8-23 16,24 3 26-16,-24-3-4 0,32-3-3 0,-15 0 0 15,3-3 1-15,-3-1-6 0,-1-2 5 0,0-3-4 16,-5 3 9-16,1-1-11 0,-2 0 24 0,0 1-2 16,-5 0 20-16,0 2 5 0,-5 7 11 0,11-13-22 15,-11 13 1-15,2-9-18 0,-2 9 4 16,0 0-17-16,0 0-1 0,0 0-1 15,0 0 9-15,-10 9-4 0,10-9-3 0,-5 14-1 16,1-3-10-16,4-11-3 0,0 21 0 0,1-11-2 16,3 1-13-16,3 2 20 0,0-4-10 0,5 2 13 15,1-2-6-15,2-2 15 0,0-2-10 0,4-3 11 16,2 0-3-16,4-4 8 0,-3 0 6 0,4-4 19 16,-2-2 19-16,5-3 18 0,-3-1 14 0,-3-4 5 15,-1 1-4-15,-3-4-16 0,-6 2 1 0,-1-1-6 16,-3-1 7-16,-1 2-17 0,-4-1 5 0,-3 2-22 15,-2 0 3-15,-6-1-30 0,1 0 10 0,-4 2-32 16,-4 1 4-16,-2 2-23 0,-4 1 9 0,-2 2-62 16,-2 4-51-16,-2-2-69 0,1 5-70 15,-3 2-30-15,-2 0-8 0,-4 5-72 0,-1 0-60 16,1 2-364-16,2 1-346 0</inkml:trace>
  <inkml:trace contextRef="#ctx0" brushRef="#br0" timeOffset="11922.99">16880 2996 74 0,'-3'-26'692'0,"-1"0"-282"16,0 1-61-16,0 1-118 0,0 0 9 0,1 3-35 16,-1-1 14-16,3 4 8 0,-2 3-17 0,1 1 15 15,-1 2-35-15,1 3-40 0,2 9-33 0,-2-17-29 16,2 17-23-16,-4-9-15 0,4 9-9 0,0 0-9 16,0 0-3-16,-3 13-8 0,3 0-2 0,-3 4 4 15,1 6-14-15,-1 2 6 0,3 0-14 0,-1 1-8 16,-2 3-19-16,3 0-19 0,0-3-24 15,0 1-12-15,0-2-14 0,3-2-19 0,-2 1-6 0,3-7 1 16,0 0-26-16,-2-7 17 0,2 1-12 0,-4-11-5 16,6 11-11-16,-6-11-12 0,0 0 21 15,0 0-10-15,16-8 40 0,-11 0 21 0,-3-8 36 16,2-2 21-16,-4-7 26 0,0-4 29 0,0 0 33 16,-2-7 25-16,-1 1 20 0,-1-1 7 0,1 10 0 15,0-3 1-15,-1 8 8 0,3-2-4 16,-2 6-20-16,1 5-23 0,0 0-12 15,2 12-10-15,-2-18-15 0,2 18-9 0,-1-9 3 0,1 9-14 16,0 0-1-16,0 0 9 0,0 0-4 0,0 0-7 16,11 8 4-16,-7 0 30 0,6 0-35 15,-1 2 27-15,3 0-37 0,3 1 31 0,0 0-37 16,3-2 38-16,1-2-38 0,2-2 26 0,-1 0-32 0,1-5 31 16,-3 3-46-16,3-6 52 0,1 2-38 15,-1-6 3-15,0 0 5 0,-2-1 3 0,-1-2 2 16,0 0 1-16,-4-4 2 0,0-1-2 0,-2 2 4 15,-2-3 6-15,-1-1 7 0,-3 2 2 0,-2 1 5 16,0 2 9-16,-1 2 2 0,-3 10 0 0,0-18-7 16,0 18-4-16,-4-11-8 0,4 11-1 0,0 0-2 15,-23 2 2-15,10 3-3 0,-5 6-4 0,3 2 13 16,-3-1-15-16,1 3-3 0,3 1-13 0,0-1-20 16,0 0 11-16,5 2-46 0,0-5 17 0,5 2-34 15,-2-4-5-15,6-10-3 0,-3 17-27 16,3-17-26-16,3 10 18 0,-3-10-6 15,13 5 8-15,-13-5 13 0,16-5 6 0,-2 2 31 16,-1-6 16-16,5 0 41 0,-3-5 33 0,3 0 29 16,-1-2 38-16,1-3-2 0,1-1 44 0,-4 3-4 15,-1 2 0-15,-1 0 4 0,2 1-14 0,-2 2-6 16,-4 2-14-16,0 2-19 0,-9 8-14 0,13-10-9 16,-13 10-10-16,0 0-7 0,0 0-3 0,24 4 4 15,-17 3-7-15,0 5-6 0,1 3 4 0,-2 2-4 16,1 3-5-16,-4 3 9 0,1 0-13 0,0 0 27 15,0 6-38-15,-3-2 40 0,0 0-39 0,1 1 36 16,0-1-55-16,-2 0 18 0,2-1-20 0,-1-1-42 16,0-1-57-16,0-5-79 0,-1-4-49 15,3-3-10-15,-2 1-290 0,-1-13-62 0</inkml:trace>
  <inkml:trace contextRef="#ctx0" brushRef="#br0" timeOffset="12252.99">17602 2862 334 0,'9'-20'533'0,"0"3"-145"0,-2 0-64 15,0 3-21-15,-2 1-64 0,-1 3 4 0,-2 1-65 16,-2 9-50-16,8-14-41 0,-8 14-4 0,0 0-13 16,6-7-16-16,-6 7-14 0,0 0-8 0,3 12 12 15,-1-1-24-15,-2 2 20 0,0 4-27 0,1 2 17 16,1 5-28-16,-1 1 25 0,-1-2-6 0,4 2-5 16,-1-1-7-16,0 1 3 0,4-4 1 15,-2 1-2-15,1-3-2 0,2-2-6 0,-2-3 10 16,3-3-10-16,0 0 1 0,0-5 5 0,-9-6 5 15,21 4 7-15,-7-7 3 0,2-2 6 0,3-4 4 16,1-3 3-16,3-5-4 0,-2-2-16 0,0-4 15 16,0-2-11-16,0 0 11 0,-3-2-15 0,-2 1-4 15,-1 3-2-15,-4 3 2 0,-2 0 1 0,-4 3-8 16,0 2-3-16,-5 4-13 0,0 11-16 0,-2-18-14 16,2 18-19-16,-11-9-29 0,11 9-22 15,-17-3-6-15,17 3-41 0,-20 4-22 0,20-4-53 16,-20 8-62-16,11-2-88 0,9-6-198 15,-15 11-108-15</inkml:trace>
  <inkml:trace contextRef="#ctx0" brushRef="#br0" timeOffset="12797.99">18174 2767 130 0,'18'-10'595'0,"0"0"-205"0,-4 1-62 0,-1-1-87 15,-4 3-29-15,-3-1 30 0,-6 8-62 0,10-12-22 16,-10 12-32-16,3-9-34 0,-3 9-14 0,0 0-15 15,0 0-12-15,0 0-16 0,-26 4-4 0,14 5-2 16,-1 2-6-16,-1 3-7 0,0 2 0 0,-1 2 19 16,0 4-31-16,5-2 26 15,-1-1-32-15,2 3 22 0,2-1-32 0,3-1 25 16,2-3-18-16,3-3 2 0,2 4-7 0,2-5-14 16,5 1-8-16,3-1-5 0,2-4-10 0,4-1-9 15,-3-6-16-15,5-1-22 0,2-4-3 0,5-2-9 16,2-4-8-16,-1-3 12 0,-1-3 15 0,-1-1 10 15,-4-7 2-15,0-3 4 0,-4-3 2 0,-3-3 22 16,-1-4 2-16,-5-2 25 0,-1-2 14 0,-1 2 52 16,-4 0 29-16,-2 4-6 0,-2 7 25 15,0 3 46-15,-2 2-45 0,0 5 41 0,0 0-47 0,-2 7-13 16,0 0-35-16,4 10 30 0,-8-9-49 0,8 9 29 16,0 0-35-16,-11 5 19 0,5 5-35 15,2 4 4-15,1 3 2 0,-2 5 12 0,4 2 7 16,1 2 6-16,0 3 9 0,1-2-13 0,2 2 16 15,1 5-31-15,-1-3 20 0,4-4-20 0,-4-2 25 16,3 1-27-16,-1-4 20 0,1-2-4 0,-3-4-8 16,3-2-1-16,-2-2 0 0,0 0-2 15,1-4 3-15,-5-8 0 0,11 5-1 0,-11-5 2 16,0 0-7-16,26-5 22 0,-13-3-9 0,-2-5 12 16,6 1-8-16,-3-3 17 0,1 1-7 0,-1 1 15 15,-1-1-14-15,2 3-3 0,-2 4-8 0,-1-1-5 16,-3 2-8-16,-9 6-2 0,19-5-5 15,-19 5-3-15,18 0 8 0,-18 0-13 0,23 9 9 16,-12 0-10-16,3 0 8 0,0 5-38 0,0 0-47 16,-1 2-93-16,1 2-3 0,-2-1-97 0,-1 0-154 15,-1 0-381-15,-1-2-360 0</inkml:trace>
  <inkml:trace contextRef="#ctx0" brushRef="#br0" timeOffset="13781.99">20330 2450 187 0,'4'-12'613'0,"-2"0"-250"16,-2 12-48-16,-2-20-112 0,0 10-13 15,-4 0-55-15,-2 1 15 0,-1 0-50 0,-1 1 18 16,-5 4-54-16,1 0 22 0,14 4-47 0,-40 4 15 16,18 3-36-16,-6 5 26 0,-1 2-40 0,2 6 2 15,0 1-1-15,0 1 1 0,3 5-1 0,4-1 2 16,1 3-5-16,3-4 2 0,3 4-2 0,7-6-2 16,1 0 1-16,4 2 2 0,2-7 2 0,5 2 0 15,2-1 1-15,5-1 11 0,1-5-7 0,4 0 4 16,0-4 10-16,3-1-11 0,2-1-1 0,-1-7-2 15,-3 2 0-15,0-4-1 0,-1 0-3 16,0-1-1-16,-2-4 4 0,-1 2 8 0,-5-3 9 16,3-1 4-16,-7 1-1 0,-1 0-3 15,-5 8 3-15,5-15-6 0,-5 15-7 0,-2-14-2 16,2 14-1-16,-12-9-1 0,12 9 2 0,-23-2 2 16,23 2-2-16,-33 6 2 0,11 0 1 0,0 4-3 15,-2 4-11-15,-3 2-2 0,5 2 2 0,-1 0 5 16,3 2 2-16,3 0 15 0,4 0-24 0,0-3 21 15,5 1-23-15,1 0 21 0,4-3-23 0,3 0 23 16,3-2-1-16,3 1-7 0,4 0 1 0,7-2-1 16,2-2-2-16,5-2-12 0,8-2-2 0,3-2-11 15,4-1-13-15,2-6-18 0,0-2-24 0,4-2-33 16,-3-1 16-16,1-3-44 0,-3 0-4 0,-2-2-18 16,-2-1-36-16,-6-4-2 0,-2-1 9 15,-5 2 37-15,-3-4 21 0,-4-2 42 0,-4 4 40 16,-4-1 47-16,-3 0 52 0,-1 0-3 15,-3 1 58-15,-1 3-29 0,0-2 44 0,-2 3-6 16,0 1 5-16,1 2 11 0,-2 1 9 0,3 11-3 16,-1-19-3-16,1 19-20 0,-4-15-29 0,4 15-21 15,0-10-21-15,0 10-5 0,0 0-5 0,0 0-9 16,0 0-7-16,0 0-5 0,13 6-2 0,-5-1 2 16,1 7 2-16,2 0-2 0,2 5-1 0,-3-2-2 15,1 4-3-15,0 0-5 0,-3 0 0 0,1 3-2 16,-3-2 3-16,0 3-39 0,-3-3-11 15,-2-3-69-15,-1 1 14 0,0-2-49 0,0-2-19 16,-1 0-41-16,-2-3-48 0,3-11-25 0,-4 16-50 16,4-16-213-16,0 0-39 0</inkml:trace>
  <inkml:trace contextRef="#ctx0" brushRef="#br0" timeOffset="13953.99">20773 2762 390 0,'4'-28'416'0,"4"3"-132"15,-5 2 16-15,1 3-59 0,0 2-33 0,-2 4-36 16,-1 2-32-16,-1 12-29 0,-1-17-21 0,1 17-19 15,-7-9-11-15,7 9-14 0,-16 2-5 0,3 5-8 16,-4 5-8-16,-3 5 1 0,-1 2-13 0,-2 5-3 16,0 3 0-16,0 0 28 0,0 3-36 15,2 0 21-15,0 1-37 0,1 1 13 0,0-2-24 16,6 0-50-16,-1-3-73 0,6-5-69 0,3-1-66 16,3-8-38-16,3-1-168 0,0-12 58 0</inkml:trace>
  <inkml:trace contextRef="#ctx0" brushRef="#br0" timeOffset="14484.99">21106 2469 24 0,'13'-18'761'0,"-4"2"-297"0,-1 4-72 16,-4 1-108-16,2 3-25 0,-6 8-89 0,5-12-2 0,-5 12-60 16,0 0-38-16,0 0 3 0,0 0 5 15,0 0-34-15,-2 9 14 0,-1 3-34 0,1 5-10 16,-2 4-3-16,0 4 5 0,2 1-2 0,-2 8-6 15,1 0-9-15,1 1-2 0,-2 1-9 0,1-2 13 16,1 2-54-16,0-2 27 0,-3-7-42 0,3 1 18 16,-1-3-46-16,2 0 5 0,-2-7-24 0,2-1-30 15,-2-5-8-15,2 0 13 0,1-12 2 0,-2 13 11 16,2-13 44-16,0 0 22 0,0 0 34 16,0 0 26-16,0 0 21 0,0 0 32 0,9-17 20 15,-4 7 9-15,2-4 10 0,0 1 9 16,2-4-3-16,-2 2-2 0,5 0-9 0,-3 2-10 15,1-1-9-15,0 4-13 0,-1-2-5 0,2 4-12 16,0-1-4-16,-1 4-5 0,-1-2-3 0,3 3-18 16,-12 4 1-16,20-4 5 0,-20 4 1 0,19 3-4 15,-7 1-4-15,-2 1 0 0,0 3-2 0,-1 4 0 16,1-2 3-16,-3 2-3 0,-1 1 34 0,-1 1-41 16,0 0 30-16,2 0-33 0,-5 1 34 0,2-1-41 15,-1-2 40-15,-1-1-40 0,-2-11 38 0,2 18-38 16,-2-18 32-16,1 16-26 0,-1-16 42 0,1 11-4 15,-1-11 75-15,0 0-18 0,0 0 0 0,0 0-30 16,0 0 6-16,0 0-24 0,0 0 6 16,0 0-25-16,3-17-5 0,-1 3-1 15,2-3-6-15,2-5-9 0,1 1-6 0,0-4-23 16,4 0-23-16,0 0-22 0,-1 2-27 0,3 5-14 16,-1-2-7-16,-1 3-36 0,3 4-20 0,-2 1-11 15,-1 3-35-15,3 2-24 0,-3 2 28 0,-11 5-52 16,24-5-184-16,-24 5 123 0</inkml:trace>
  <inkml:trace contextRef="#ctx0" brushRef="#br0" timeOffset="14878.99">21758 2701 135 0,'0'0'541'0,"0"0"-221"0,17-1-31 0,-17 1-59 16,10-6-45-16,-10 6-31 0,8-8-18 0,-8 8-16 16,5-11-16-16,-5 11-24 15,3-15-8-15,-3 15-7 0,0-14 2 0,0 14-10 16,-4-14-11-16,4 14-8 0,-7-13-9 0,7 13-5 15,-7-8-2-15,7 8-8 0,0 0-2 0,-21 0-3 16,11 6 1-16,-3 0 0 0,-2 5-7 0,-2 1 0 16,2 5-6-16,-4 2 10 0,2 1-2 0,1 1 3 15,3-3 0-15,1 2 10 0,3-2-11 0,3-1 32 16,0 0-44-16,4-5 26 0,1 0-37 0,2-2 40 16,3 2-42-16,1-5 27 0,3-2-46 0,-8-5 33 15,19 12-36-15,-19-12 35 0,22-2-34 0,-6-2 8 16,-3-2 7-16,6-3-1 0,-6-1 16 15,4-3 1-15,-2-1 17 0,-1 2 12 0,0-1 25 16,-1-1 34-16,-3 4 26 0,-2 1 25 16,0 1 0-16,-8 8-14 0,11-12-22 0,-11 12-25 15,8-8-14-15,-8 8-10 0,0 0-10 0,0 0-6 16,0 0-5-16,14 8-4 0,-14-8-5 0,3 14-2 16,0-3-2-16,0 1 17 0,-1 4-15 0,2 0-31 15,0 0-21-15,1 4-69 0,3-1-28 0,-2 2-56 16,0-1-98-16,2-1-94 0,0-2-393 0,-2-5-304 15</inkml:trace>
  <inkml:trace contextRef="#ctx0" brushRef="#br0" timeOffset="16031">23303 2426 476 0,'5'-7'324'0,"1"-1"-56"0,-6 8-17 15,7-15-36-15,-7 15-41 0,4-12-25 16,-4 12-7-16,0-13-27 0,0 13 14 0,-8-12-48 16,8 12 23-16,-13-8-48 0,13 8 27 0,-22-7-53 15,22 7 23-15,-32 2-39 0,11 3 19 0,-2 3-29 16,1 1 25-16,-2 7-32 0,1-3 32 0,5-1-37 16,2 5 3-16,2-4-2 0,2 3 1 0,3 0 4 15,3-3-7-15,3 4 12 0,2-5-19 0,2 2 19 16,2 1-2-16,3 2 0 0,3 0 4 0,5-2-5 15,0 1 2-15,3-1 0 0,2 4 1 0,1-1-1 16,-2-5-8-16,-1 2 7 0,1-1-2 0,-3 1 3 16,-1-1-2-16,0-1 0 0,0-1 2 15,-6 0 0-15,0 0 4 0,-3-3-4 16,-1 3 30-16,-4-12-41 0,3 16 40 0,-3-16-43 16,-6 19 38-16,0-10-36 0,-5 1 38 0,-1-2-41 15,-1 0 57-15,-5-1-61 0,3 0 31 0,-3-3-30 16,0-1 23-16,0-2-30 0,18-1 43 0,-32-3-50 15,17-1 19-15,-1-4-45 0,4-1-26 0,0-7-30 16,6-1-68-16,1-4-50 0,3-2-49 0,6-1-259 16,5-9-33-16</inkml:trace>
  <inkml:trace contextRef="#ctx0" brushRef="#br0" timeOffset="16299.99">23588 2309 729 0,'11'-7'392'0,"-11"7"-53"15,19-7-115-15,-19 7-19 0,13-6-68 0,-13 6 7 16,0 0-51-16,0 0 15 0,20 0-45 0,-20 0 25 16,6 11-46-16,-2-1 27 0,1 5-41 0,-2 1 32 15,-1 7-44-15,1 5 1 0,-2 6-7 0,2 4 0 16,-2 3-2-16,0 1-7 0,-1 3-1 0,0 4 45 16,0-1-41-16,-1 1 33 0,0 1-39 0,-2 4 41 15,2 7-13-15,-2 0-35 0,1-12 27 0,-1 0-32 16,1-1 38-16,-1-3-54 0,2-1 43 15,0-5-49-15,-2-2 26 0,4-7-45 0,1-2 15 16,-2-6-50-16,2-3-11 0,1-4-41 16,-1-3-39-16,-2-12-31 0,8 12-8 0,-8-12 16 15,0 0 20-15,15-3-252 0,-7-5 159 0</inkml:trace>
  <inkml:trace contextRef="#ctx0" brushRef="#br0" timeOffset="16524.99">23797 2994 495 0,'3'-35'355'0,"1"0"-56"0,-1 0-38 16,-1 8-48-16,0-1-36 0,0 2-24 0,1-1-22 15,-1 3-19-15,-1 2-10 0,3 5-18 0,-1-1-9 16,1 2-14-16,1 0 9 0,0 3-25 0,3 1-2 16,-1 1-14-16,0 4-6 0,2 1-9 15,-9 6 0-15,16-5-3 0,-16 5-8 16,19 5 4-16,-10 1-1 0,-1 3-8 0,0 3 12 16,-1 1-8-16,-4 1-1 0,-2 0-11 0,-2 3 35 15,-2 0-45-15,-4 3 13 0,-2-1-33 0,0 0 21 16,-5-2-43-16,2 0-16 0,-2-2-44 0,0 1-47 15,3-4-60-15,-1-4-29 0,1-2-267 0,11-6-9 16</inkml:trace>
  <inkml:trace contextRef="#ctx0" brushRef="#br0" timeOffset="16936.99">24241 2603 416 0,'5'-7'475'0,"-5"7"-136"0,5-12-56 0,-5 12-63 16,2-13-33-16,-2 13-29 0,-5-10-22 0,5 10-18 16,-12-9-11-16,12 9-16 0,-17-4-22 0,17 4-20 15,-21 2-14-15,21-2 2 0,-27 9-10 0,10 0-5 16,1 1-1-16,0 4-7 0,-1 1-2 0,-3 4 0 16,5 1 0-16,1-2-6 0,2 2-4 0,2-2 3 15,4 1 7-15,-2 1 28 0,4-4-46 0,3-1 39 16,1-1-49-16,1-2 34 15,3 0-39-15,0-2 33 0,5-2-47 0,0 0 34 16,1-2-49-16,-10-6 39 0,23 5-29 0,-23-5 3 16,30-3 5-16,-13 1-1 0,1-6 14 0,0-1 1 15,0-3 12-15,1-1 0 0,-1-3 8 0,-3 1 8 16,2 1 11-16,-3 0 17 0,0-1 15 0,-2 3 17 16,-5 3 16-16,2 1 0 0,-2 3-11 0,-7 5-11 15,10-12-18-15,-10 12-8 0,0 0-6 0,10-5 0 16,-10 5-11-16,0 0-3 0,4 10 0 0,-4-10 2 15,-4 16-8-15,2-4-3 0,-2 2 1 0,-1 1-4 16,-1 2-11-16,3-1-6 0,-4 2-63 16,2-2 10-16,1-3-63 0,3 0 15 15,0-4-52-15,1-9-56 0,1 19-65 0,-1-19 10 16,11 12-321-16,-11-12-129 0</inkml:trace>
  <inkml:trace contextRef="#ctx0" brushRef="#br0" timeOffset="17141.99">24604 2656 185 0,'10'-19'552'0,"1"3"-154"0,-4-2-70 16,0 6-38-16,-2 1-65 0,-3 1 3 0,-2 10-67 0,4-16 7 16,-4 16-57-16,0-12-4 0,0 12-40 0,0 0 17 15,0 0-36-15,0 0-16 0,-14 2 0 16,5 8-7-16,0 0-7 0,-1 6-2 0,-3 1 14 16,2 3 4-16,-2 4-2 0,1-5-6 15,2 5 0-15,1-3-3 0,2 1 2 0,0 1-46 16,3-4-2-16,2 0-64 0,0-2 5 0,4-2-35 15,0-3-34-15,2 0-45 0,1-4-71 0,4-1-19 16,1-2-30-16,-10-5-188 0,27 4 29 0</inkml:trace>
  <inkml:trace contextRef="#ctx0" brushRef="#br0" timeOffset="17482.99">24806 2706 277 0,'13'-17'530'0,"-4"3"-157"16,-3-1-58-16,1 6-65 0,-4-1-49 15,-3 10-33-15,9-15-32 0,-9 15-25 0,2-9-27 16,-2 9-14-16,0 0-23 0,0 0-3 15,0 0-7-15,0 0 7 0,0 0-1 0,-12 9 5 16,12-9-8-16,-4 17 2 0,-1-8 2 0,5-9-7 16,0 19-1-16,0-19-8 0,0 21 3 0,0-21-4 15,3 17-3-15,-3-17 0 0,6 12-4 0,-6-12-3 16,10 13 2-16,-10-13-1 0,12 4-7 0,-12-4-4 16,16-3 0-16,-16 3 4 0,21-9-5 0,-8 2-3 15,-3-3-1-15,0-5-3 0,3-1 2 0,-4-2 4 16,1 1-6-16,-2-4-6 0,-1 0 4 0,-3 4 3 15,0 1 4-15,-3 3 6 0,2 0-1 16,-3 13-7-16,-3-16 2 0,3 16 3 0,-9-8-4 16,9 8-5-16,-20 4 6 0,6 2-6 15,-4 5 5-15,0 4 1 0,-2 4-1 0,-1 3 5 16,3 2 12-16,2 1-1 0,0-1 1 0,4 2 1 16,5-2 13-16,1-1-28 0,3 0-4 0,3-3-51 15,1-1-15-15,6 3-68 0,2-3-36 0,4-4-119 16,1-3-516-16,6-2-353 0</inkml:trace>
  <inkml:trace contextRef="#ctx0" brushRef="#br0" timeOffset="19608.99">25850 2525 420 0,'0'0'435'16,"0"0"-155"-16,0 0-22 0,0 0-107 0,17 1 3 15,-17-1-66-15,0 0 12 0,0 0-48 0,0 0 20 16,0 0-44-16,4 10 27 0,-4-10-46 0,1 16 36 16,-2-5-38-16,1 4 23 0,-2 2-29 0,0 2 28 15,-2 3-35-15,1 1 34 0,-1 0-45 0,-1 0 40 16,0 0-2-16,0-1-4 0,1 0-7 0,-1 0-20 16,3-3-50-16,0-2-56 15,0-5-68-15,-1 0-70 0,3-12-235 0,-1 16 58 16</inkml:trace>
  <inkml:trace contextRef="#ctx0" brushRef="#br0" timeOffset="20061">25932 2325 329 0,'-1'-18'572'0,"1"18"-202"0,-2-12-56 0,2 12-107 15,0 0-13-15,-1-14-71 0,1 14-24 0,0 0-17 16,-1-10-22-16,1 10-26 0,0 0-7 16,0 0-15-16,0 0-40 0,0 0-57 0,0 0-67 15,6 12-50-15,-6-12-120 0,5 13-158 0,0-4 72 16</inkml:trace>
  <inkml:trace contextRef="#ctx0" brushRef="#br0" timeOffset="20485.99">26258 2664 489 0,'21'2'435'0,"-21"-2"-110"16,0 0-66-16,0 0-66 0,0 0-50 0,16-3-31 16,-16 3-9-16,0 0-22 0,0 0-16 0,0 0-13 15,12 7-3-15,-12-7-16 0,8 10-18 16,-1-3 17-16,-2 2-20 0,3 4 4 0,0-3 0 15,1 1-7-15,0 0-2 0,0 1-2 0,-1 2 0 16,-2-5-11-16,1 2 12 0,-2-2-5 0,-2 4 1 16,-3-13-9-16,3 16 8 0,-3-16-8 0,-4 17-10 15,4-17-19-15,-11 13 3 0,3-6-3 16,8-7-14-16,-18 4-12 0,18-4 2 0,-18 0-22 16,18 0 17-16,-20-7-58 0,10-2 14 0,2-2 12 15,0-3 14-15,3-5 15 0,1-3 9 0,4 2 31 16,0-3 28-16,2 1 33 0,0 0 46 0,-2 5 3 15,3 3 46-15,-3 1 6 0,1 4-6 0,0-1-22 16,-1 10-24-16,0-13-15 0,0 13-12 0,0 0-14 16,0 0-4-16,0 0-3 0,-26 9-2 15,11 5 0-15,-5 5-3 0,-1 2-12 16,-3 4 7-16,0 0-16 0,-2 3 5 0,-3 6-4 16,0 4 30-16,6-6-39 0,-3 5 21 0,6-3-45 15,2 0-91-15,4 0-100 0,0-4-113 0,5 2-244 16,4-12-96-16</inkml:trace>
  <inkml:trace contextRef="#ctx0" brushRef="#br0" timeOffset="20810.99">27376 2611 101 0,'5'-14'610'15,"-1"0"-197"-15,-2 0-78 0,1 4-83 0,-2-3-14 16,-1 13-4-16,3-18-21 0,-3 18-8 0,0-14-47 16,0 14-31-16,0 0-28 0,0-12-17 15,0 12-20-15,0 0-8 0,0 0-9 16,-12 12-9-16,8 0-10 0,-2 4-4 0,1 1-3 15,-3 4-4-15,4 2-1 0,0 4-7 0,2 1 2 16,-1 3-1-16,1 5-6 0,0-8-23 0,1 7-5 16,1-3-62-16,0-2 3 0,3 5-52 0,-1-6-43 15,0 0-41-15,0-5-84 0,-2-2-52 0,5-2-210 16,-2-4-86-16</inkml:trace>
  <inkml:trace contextRef="#ctx0" brushRef="#br0" timeOffset="21372">27261 2875 138 0,'-16'-12'613'0,"1"1"-210"16,1 1-86-16,1 2-90 0,2-1-43 15,1 4-28-15,2-2-21 0,8 7-28 0,-13-8-18 16,13 8-17-16,-9-7-13 0,9 7-14 0,0 0-9 16,8-7-11-16,-8 7-16 0,22-4-12 0,-2 1-16 15,7 3-10-15,10-3-14 0,1 1-44 0,6-1 22 16,-1 2-26-16,0-2 11 0,2 0-12 15,-1 3 13-15,-2-5-7 0,-2 3 17 0,-1-1 12 16,-4-1 10-16,-7-1 12 0,-3 1 20 0,-2-1 20 16,-5 2 46-16,-2-2-4 0,-4-1 48 0,-3 0-31 15,-9 6 54-15,13-9-67 0,-13 9 20 0,0 0 1 16,1-12-8-16,-1 12-6 0,-9-8-2 0,9 8-6 16,-14-8-5-16,14 8-10 0,-23-6-10 15,23 6-18-15,-28 0 13 0,15 2 0 0,-3 3-6 16,2 2-3-16,-2-2-2 0,2 4-3 15,-2 3-4-15,3-2 2 0,0 3-8 0,4-1 9 16,1 2-6-16,3-2 5 0,0-2-3 0,4 2-5 16,1-12-3-16,0 19 0 0,0-19-6 0,6 19 6 15,-2-11-4-15,3-1-10 0,0-2-4 0,-7-5 1 16,18 7-17-16,-18-7 8 0,22 2 1 0,-22-2 7 16,24-6 8-16,-10-1 5 0,2-2 2 0,-1-1-26 15,-2-1 41-15,1-1-11 0,-4 1 37 0,-1 0 10 16,1 2 10-16,-3 2 19 0,-1-1 13 15,-6 8 1-15,10-12-14 0,-10 12-13 16,8-8-12-16,-8 8-11 0,0 0-15 0,0 0 1 16,0 0-3-16,0 0 0 0,9 8-7 0,-9-8-3 15,0 18 0-15,-2-7 3 0,2 1-8 0,0 5-3 16,0 0 26-16,0 0-46 0,2 0 12 0,-2 2-61 16,1-2 4-16,0 0-48 0,1-4-24 0,-1 0-83 15,0-3-68-15,-1-10-31 0,3 15-217 0,-3-15-28 16</inkml:trace>
  <inkml:trace contextRef="#ctx0" brushRef="#br0" timeOffset="21561.99">28104 2588 497 0,'3'-12'531'0,"-1"-2"-94"0,1 3-104 0,-3 11-39 16,2-17-59-16,-2 17-51 0,3-14-45 0,-3 14-34 15,0 0-27-15,0 0-15 0,0 0-10 0,0 0-11 16,0 0-6-16,-3 22-10 0,1-8-3 0,-1 6 2 15,1 2-12-15,0 2-10 0,0 5 7 0,-1-5-2 16,3 5-6-16,-2-2-23 0,0 1-2 16,-1-1-63-16,0 0-1 0,2-4-66 0,0 0-53 15,-1-5-63-15,2-4 7 0,0-5-322 0,0-9-116 16</inkml:trace>
  <inkml:trace contextRef="#ctx0" brushRef="#br0" timeOffset="21802">28306 2727 402 0,'6'-15'429'0,"-2"0"-80"0,-4 3-99 0,0 12-32 16,0-19-74-16,-4 11 8 0,4 8-53 0,-10-14 14 16,10 14-28-16,-13-8-14 0,13 8-7 15,-16-2-14-15,16 2-9 0,-18 4-8 0,7 2-8 16,1 1-5-16,0 1-7 0,0 0-4 0,1 3 5 16,1 0-5-16,1 0-2 0,-1 1-1 0,4-3-1 15,2 5-2-15,-1-3-6 0,1 2 2 0,0 0 5 16,2-1-1-16,2-1-2 0,-1 3 1 15,3-3-8-15,2 3-2 0,2-4-21 0,-1 2-9 16,2-2-28-16,3-1-52 0,1-1-55 0,1-3-53 16,2-2-44-16,2-1-223 0,0-2 49 15</inkml:trace>
  <inkml:trace contextRef="#ctx0" brushRef="#br0" timeOffset="22452.99">28556 2752 610 0,'0'0'369'0,"0"0"-43"0,-1-13-107 0,1 13-21 15,0 0-69-15,-14-5 3 0,14 5-53 0,-15 1 26 16,15-1-43-16,-17 6 19 0,8 0-14 0,0 0-10 16,-1 3-7-16,1 1-11 15,3 2 2-15,0 0-8 0,2-2-6 0,2 1-4 16,1-1 3-16,2 0-6 0,1 0 0 0,2 2-4 16,3-2-2-16,-1-2-1 0,5 0-15 0,0-1 41 15,-1-2-53-15,-10-5 30 0,25 5-42 0,-25-5-7 16,28 0 7-16,-13-2-3 0,0-3 8 0,0-2 2 15,2-3 2-15,-4-2-2 0,2-2 1 0,-4-1-37 16,0-2 43-16,-1 0-37 0,-3 0 51 0,-3 3-31 16,0 2 43-16,-3 2-34 0,-1 10 41 15,-1-17-31-15,1 17 34 0,-9-12-35 0,9 12 37 16,-16-3-32-16,16 3 35 0,-18 3-38 0,3 2 32 16,2 3-33-16,-3 3 27 0,0-1 3 15,2 6-5-15,1-3-1 0,2 4-6 0,1-1 1 16,2 1 1-16,2-1-10 0,2-3-2 0,1 0 9 15,3-1 27-15,1 0-35 0,3-1 25 0,1-1-51 16,3 0-12-16,5-3-55 0,0-1-47 0,-13-6-46 16,28 2-9-16,-9-3 11 0,1-3 27 0,3-3-3 15,0-2 27-15,2-5 26 16,-2-1 19-16,-2-4 48 0,1 1 42 0,-4-2 48 0,1-1 25 16,-2 5 35-16,-4 0 10 0,-2 2 14 15,-1 3 32-15,-2 0-39 0,-3 3 23 0,2 1-26 16,-7 7-23-16,8-10-24 0,-8 10-18 0,0 0-8 15,0 0-16-15,0 0-2 0,0 0-6 0,0 0-3 16,4 9-3-16,-4-9-8 0,-1 14-8 0,1-14 8 16,-1 19-11-16,1-19 6 0,0 17-1 0,0-17-3 15,1 18 2-15,-1-18-1 0,1 16 0 16,-1-16-6-16,5 14 6 0,-5-14-4 0,7 10 1 16,-7-10 0-16,0 0 1 0,16 5-1 0,-16-5 1 15,14-3-7-15,-14 3 1 0,20-5 6 0,-10 0 2 16,1-4-1-16,1 5 0 0,1-1-1 0,-2-1 1 15,-1 2-9-15,-10 4 3 0,14-5-17 0,-14 5 25 16,0 0 6-16,21 0-6 0,-21 0-4 0,12 9-5 16,-5-2 7-16,-1 1-3 0,-2 2 9 15,5 2-5-15,-1 0-12 0,-2 0-15 0,4 5-39 16,2-2-106-16,1-1-116 0,0-2-327 16,2-2-144-16</inkml:trace>
  <inkml:trace contextRef="#ctx0" brushRef="#br0" timeOffset="23124.99">29938 2484 178 0,'1'-11'684'0,"-1"11"-221"0,1-18-117 0,-1 18-79 15,2-14-56-15,-2 14-54 0,0-10-28 0,0 10-24 16,0 0-26-16,0 0-20 0,0 0-12 16,-12 4-8-16,8 7-10 0,-2 7-13 0,-2 2-1 15,2 5-4-15,-2 5 5 0,2 1-15 0,-2 2 14 16,1 2-8-16,1-1-17 0,1 0-25 0,-1-1-11 15,2-1-8-15,0-7-9 0,0 2-11 0,3-4-15 16,0-3-39-16,1-5-19 0,0-1-19 16,1-2 14-16,0-2-14 0,-1-10 17 0,4 12 9 15,-4-12 47-15,0 0 43 0,0 0 59 0,0 0 21 16,12-10 21-16,-10 1 18 0,2-2-14 0,0-5 28 16,2-5-16-16,1 1 33 0,0-2-28 15,1 2 46-15,0-1-51 0,2 3 26 0,-1 0-52 16,0 3 29-16,1 5-49 0,-1 1 29 0,1 0-48 15,0 3 44-15,-10 6-47 0,20-5 34 0,-20 5-35 16,23 3 12-16,-12 1-12 0,0 2 36 0,0 3-44 16,-2 1 41-16,-2 0-33 0,-3 1 35 0,0 0-33 15,-3 0 28-15,-5 2-31 0,-1 1 28 0,-3 0-12 16,-3 1 2-16,-3-1 1 0,0-1-9 0,1-1 2 16,-2-1-4-16,2-3-8 15,2-1-8-15,2-1-18 0,9-6-20 0,-14 8-40 16,14-8-68-16,0 0-50 0,0 0 9 0,0 0-57 15,-3-14-217-15,13 5 93 0</inkml:trace>
  <inkml:trace contextRef="#ctx0" brushRef="#br0" timeOffset="23440.99">30262 2706 313 0,'23'-2'433'16,"-23"2"-109"-16,0 0-103 0,20-2-16 0,-20 2-87 16,0 0-21-16,15 7 2 0,-15-7-45 15,6 9-4-15,-6-9 22 0,7 10-46 0,-7-10 31 16,6 14-46-16,-6-14 18 0,6 17-27 15,-2-7 33-15,-1-2-39 0,2 1 32 0,0 0-35 16,0-2 32-16,3 1-39 0,-2-2 26 0,-6-6-25 16,18 11 36-16,-18-11-40 0,19 7 39 0,-19-7-37 15,21 0 37-15,-21 0-35 0,25-4 36 0,-25 4-10 16,23-7 45-16,-10 2-17 0,-3 1 38 0,-10 4 9 16,19-8 32-16,-19 8-1 0,15-6-18 0,-15 6-19 15,11-4-24-15,-11 4-8 0,0 0-11 16,0 0-3-16,13 7-13 0,-13-7-6 0,2 17 4 15,0-5 12-15,-1 2 17 0,-1 6-2 0,1 2-10 16,-3 7 11-16,0 4-21 0,-3 3 5 0,1 3-35 16,-3 3-47-16,-7 9-76 0,-1 2-22 15,-4 0-71-15,-2-5-82 0,-3 0-475 0,-2-1-305 16</inkml:trace>
  <inkml:trace contextRef="#ctx0" brushRef="#br0" timeOffset="24237.01">14168 3912 192 0,'0'-15'673'0,"1"3"-257"0,1-1-59 15,-2 13-119-15,0-19-8 0,0 19-83 0,0-12 6 16,0 12-66-16,0 0 13 0,0 0-57 0,0 0 20 16,-22 11-6-16,9 5-13 0,-1 8-38 0,-3 5 29 15,2 5-40-15,0 3 28 0,-2 9-33 0,4-3 31 16,2 1-38-16,3-1 50 0,1 1-46 0,3-1 33 16,1 1-56-16,6-6 17 0,1-1-28 0,3-4-30 15,6-3-40-15,1-4-54 16,2-4-25-16,0-6-42 0,2-5-19 0,-4-3-250 0,1-3 25 15</inkml:trace>
  <inkml:trace contextRef="#ctx0" brushRef="#br0" timeOffset="24720.99">14130 4367 713 0,'-13'-11'346'16,"0"1"-72"-16,0 2-60 0,2 0-54 16,-2 3-40-16,2-2-15 0,2 2-35 0,9 5 0 15,-18-4-14-15,18 4-12 0,-12-7-10 0,12 7-8 16,0 0-2-16,-14-3-8 0,14 3 0 0,0 0-6 15,0 0-8-15,0 0-3 0,0 0 1 0,23-4 10 16,-23 4-5-16,27-9-1 0,-5 3-2 0,-3-2-2 16,4-2 0-16,-3-2 1 0,1 3-2 15,-2-4 10-15,0 0-15 0,-1-2 13 0,-1 1-17 16,-2-1 11-16,-1 2-13 0,-4-3 25 0,-2 5-11 16,2 0 41-16,-6 1-13 0,2 3 46 0,-6 7-39 15,8-15 44-15,-8 15-53 0,8-10 25 0,-8 10-46 16,0 0 32-16,6-7-40 0,-6 7 33 0,0 0-38 15,5 12 26-15,-5-12-28 0,3 17 30 0,-3-3-39 16,1 4 39-16,2 0-39 0,-1 2 40 0,0 2-37 16,-1 2 34-16,0-2-34 0,3 0 34 0,0 0-38 15,-2-1 40-15,1-3-42 0,-2-1 47 16,4-1-47-16,-2-2 29 0,1-3-27 0,0 1 30 16,-2-3-28-16,-2-9 31 0,10 13-39 15,-10-13 43-15,10 5-36 0,-10-5 34 0,0 0-34 16,27-4 32-16,-14-2-33 0,0-2 33 0,2-4-33 15,-1 1 26-15,2 0-23 0,-1 0 18 0,-5 2-20 16,3 0 40-16,-13 9-33 0,15-12 31 0,-15 12-37 16,13-9 33-16,-13 9-35 0,10-5 38 0,-10 5-37 15,0 0 35-15,0 0-35 0,20 5 33 0,-20-5-34 16,10 12 34-16,-10-12-49 0,7 15 10 0,-3-4-52 16,3-2-33-16,-1 2-50 0,-1-1-21 0,0-2-65 15,2 0-18-15,-7-8-234 0,13 13 41 16</inkml:trace>
  <inkml:trace contextRef="#ctx0" brushRef="#br0" timeOffset="25049">14821 4286 81 0,'0'0'600'0,"10"-11"-165"16,-10 11-122-16,7-8-59 0,-7 8-84 0,0 0-4 16,6-9-63-16,-6 9 5 0,0 0-56 0,0 0 16 15,9 9-32-15,-9-9 20 0,8 10-41 0,-8-10 26 16,6 16-36-16,-1-6 32 0,2 0-38 0,-2-2 29 15,2 1-35-15,0-2 37 0,-1 1-39 0,1-2 26 16,-7-6-35-16,12 8 26 0,-12-8-16 0,0 0 34 16,18 2-39-16,-18-2 26 0,0 0-31 15,17-7 23-15,-17 7-23 0,9-12 24 0,-9 12-23 16,6-17 27-16,-5 5-29 0,1-1 29 0,-2 0-33 16,-2 1 27-16,1-2-13 0,-1 3 44 0,-1 2-41 15,2-1 33-15,1 10-32 0,-7-14 25 0,7 14-25 16,0 0 31-16,-15-2-27 0,6 8 38 0,0 2-31 15,-4 8 35-15,2 1-38 0,-1 3 32 16,0 6-33-16,0-2 33 0,6 0-44 0,-2-1 26 16,6 1-24-16,3 0-29 0,1 1-87 0,6-2-113 15,1-2-147-15,6 1-196 0,7-4-106 0</inkml:trace>
  <inkml:trace contextRef="#ctx0" brushRef="#br0" timeOffset="25686.99">16864 4134 21 0,'0'-24'814'0,"3"-1"-251"0,-3 2-117 0,1 4-9 16,-1 1-120-16,0 3-42 0,-1 1-88 0,1 2 14 15,0 12-74-15,0-17 17 0,0 17-73 0,-3-14 28 16,3 14-59-16,0 0-5 0,0 0-7 0,0 0 0 16,-10 8-11-16,5 7-2 0,-1 5 0 15,-1 4-12-15,-3 6 6 0,4 3-8 0,-1-3 4 16,-1 3-9-16,2-1 9 0,0-6-12 0,2-2 9 16,-1 1-17-16,2-3 9 0,-1-5-18 0,2 0 2 15,-2-5-5-15,2 0 5 0,2-12-5 0,-3 17 18 16,3-17-10-16,0 0 16 0,0 0-11 0,0 0 10 15,0 0-7-15,-3-8 15 0,5-6-16 0,-1-5 14 16,4-8-14-16,-1-6 4 0,2-5 1 16,-2-2 8-16,5-2 4 0,1-2-1 0,0 1 49 15,2 3-53-15,1 2 1 0,0 4 2 0,-1 4 6 16,0 2-3-16,-2 8-2 0,0 2-2 0,-2 5-3 16,0 3-2-16,-1 4 0 0,-7 6-1 15,18-5 2-15,-18 5-1 0,24 10 5 0,-8 1 3 16,-1 2 2-16,3 8-5 0,1 2 1 0,-1 5-4 15,-1 1-8-15,-1 3 15 0,2 1-12 0,-4 3 10 16,0-1-12-16,0 3 10 0,-3-2-13 0,-1-1 7 16,-1-2-58-16,-4 0-12 0,-1-7-67 15,-2-2 11-15,-2 0-53 0,0-6-66 0,-1-1-51 0,-4-5-471 16,2-2-295-16</inkml:trace>
  <inkml:trace contextRef="#ctx0" brushRef="#br0" timeOffset="25843.99">16940 4262 658 0,'-11'-5'466'0,"0"1"-73"0,2-2-145 16,9 6-15-16,-14-6-79 0,14 6-2 0,-11-7-78 15,11 7 22-15,-6-8-59 0,6 8 20 0,6-10-52 16,-6 10 10-16,16-14-53 0,-2 7-50 0,5-1-66 16,4 1-61-16,-2-1-98 0,3 2-206 0,0 0 4 15</inkml:trace>
  <inkml:trace contextRef="#ctx0" brushRef="#br0" timeOffset="26173">17235 4257 553 0,'0'0'356'0,"4"14"-89"15,-4-14-53-15,4 11-54 0,-4-11-22 0,3 11-37 16,-3-11 9-16,7 10-17 0,-7-10 25 0,10 8-32 16,-10-8 22-16,14 5-50 0,-14-5 30 0,24 0-58 15,-6-3 25-15,3-1-53 0,2-4 31 16,5-2-33-16,0-4 30 0,-1-1-32 0,-2-2 28 15,0-3-32-15,-2-1 27 0,-3-3-31 0,-3-4 28 16,-2-2-7-16,-5-1-6 0,-1-1-3 0,-4-2-10 16,-2 5 18-16,-3 1 4 0,-3 2 6 0,-2 2-25 15,-1 2 39-15,-2 1-39 0,-2 5 41 0,-3-1-41 16,2 5 36-16,-1 2-36 0,-2 3 32 0,2 3-38 16,12 4 37-16,-25 0-41 0,10 3 28 15,2 5 6-15,-2 6-8 0,2 2-2 0,1 1 5 16,1 8-54-16,2 3 59 0,2 2-40 0,1-4 40 15,5 2-40-15,1 3 37 0,5 4-46 0,1-2 26 16,3-2-44-16,4-2 5 0,2 0-32 0,3-5-22 16,5-2-44-16,3-5-53 0,1-4-35 15,2-2-41-15,-1-6-232 0,0-5 34 0</inkml:trace>
  <inkml:trace contextRef="#ctx0" brushRef="#br0" timeOffset="26577.99">17976 4020 656 0,'0'0'320'0,"-8"-14"-67"0,8 14-39 16,-11-10-65-16,11 10-20 0,-17-5-29 0,17 5-14 16,-19 1-23-16,19-1-4 0,-19 9-17 0,8 0-2 15,3 3-13-15,-1 3 0 0,2 5-5 0,1 1 9 16,5 4-19-16,0 2 10 0,2 3-14 0,1 7 4 16,5 4-6-16,-1 1 6 0,2 3-12 0,2 7 9 15,3 3-3-15,-3 1 15 0,3 2-17 0,-3 2 1 16,0 1 2-16,-2 4-14 0,-2-2 9 0,-3 0-23 15,1-3 6-15,-3-8-6 0,-1-4 7 0,-1 0-1 16,-2-5 4-16,0 1 3 0,0-5 4 16,-5-3 4-16,3-3 0 0,-3-3-9 15,-1-8 6-15,0-1-3 0,0-6 4 0,2-3-3 16,-2-3 6-16,-1-4-1 0,10-5 5 0,-20 0-2 16,8-1 5-16,-4-10-3 0,1-3 2 0,-3-6 8 15,-1-6-6-15,0-7-12 0,2-4 7 0,-1-12-4 16,2-2 11-16,-1-4-1 0,7 3 20 0,0 5 3 15,5 3 0-15,1-3 24 0,2 5-44 0,4 1 6 16,0 2-2-16,3 2-10 0,4 0-8 0,0 2-27 16,4 2 12-16,4 0-18 0,3 0-7 0,1 1-16 15,7-2-33-15,2-4-14 0,4 5-22 0,0-2-30 16,3 1-19-16,-1 0 24 0,0 3-73 0,-3 1-153 16,-4 6 216-16</inkml:trace>
  <inkml:trace contextRef="#ctx0" brushRef="#br0" timeOffset="26877.99">18224 4078 441 0,'6'-7'383'15,"-6"7"-101"-15,5-12-34 0,-5 12-58 0,2-9-30 16,-2 9-38-16,0 0-14 0,-4-14-32 0,4 14-1 16,0 0-26-16,-13-6-3 0,13 6-15 0,0 0 8 15,-15 6-21-15,15-6 11 0,-17 15-25 0,11-3 17 16,-3 4-18-16,0 2 16 0,3 2-19 0,-1 3 19 16,3 0-16-16,0-1 17 0,3 2-32 0,1-6 26 15,3 5-12-15,2-5 24 0,1 1-28 0,1-2 22 16,3-1-22-16,-1-4 25 0,1-2-26 15,3-2 27-15,0-2-28 0,-13-6 27 0,25 3-39 16,-25-3 39-16,31-4-30 0,-13-4 28 0,0-2-26 16,-2-2 26-16,1-3-19 0,-2-2 30 0,-3-1-34 15,0-4 28-15,-5 3-35 0,-1-4 29 16,-3 4-27-16,-2-1 28 0,-2 6-37 0,-4-2 36 16,-3 1-33-16,-3 2 31 0,-4 4-31 0,-1 0 29 15,-1 4-33-15,1 2 19 0,0 0-34 0,16 3-14 16,-28-1-68-16,28 1-23 0,-23 1-37 0,23-1-56 15,0 0-27-15,-16 3-220 0,16-3 78 16</inkml:trace>
  <inkml:trace contextRef="#ctx0" brushRef="#br0" timeOffset="27249.99">18425 4024 534 0,'0'0'362'0,"25"-3"-95"16,-25 3-48-16,21 1-62 0,-21-1-30 0,20 3-27 15,-20-3-18-15,19 9-16 0,-10-1-12 0,0-3-10 16,0 3-10-16,-1 3 1 0,-2 0-12 0,2 0-1 15,-1 4-1-15,0-1-7 0,-1-2-7 16,-2 1 1-16,1 1 4 0,1-3 1 0,-2-3-14 16,0 3 5-16,-4-11-8 0,5 15 3 0,-5-15-1 15,5 11 4-15,-5-11-1 0,0 0-1 0,8 6-2 16,-8-6 12-16,0 0-12 0,10-7 2 0,-10 7-2 16,12-14 4-16,-6 4-4 0,4-2 5 15,-2 0-4-15,4-1 5 0,0 0 3 0,-1 1 18 16,0 0 3-16,-1 2 34 0,1 0-28 0,-1 2 35 15,1 1-42-15,-2 0 32 0,2 3-10 0,-1-1-11 16,-10 5-36-16,20-5 32 0,-20 5-37 0,19-2 34 16,-19 2-40-16,21 2 22 0,-21-2-22 15,19 9 32-15,-19-9-40 0,18 11 40 0,-12-3-39 0,1 0 39 16,-3 2-37-16,-1-1 34 0,1 1-35 0,-3 2 35 16,-1-12-33-16,0 18 22 0,-1-7-31 15,-3-2 10-15,1 2-56 0,3-11-52 0,-7 13-58 16,7-13-38-16,-9 9-16 0,9-9-52 15,0 0-183-15,-13-5 102 0</inkml:trace>
  <inkml:trace contextRef="#ctx0" brushRef="#br0" timeOffset="27391.99">18842 3846 46 0,'2'-26'598'16,"-1"-1"-138"-16,0 2-118 0,-1 7-45 0,0 0-87 16,0 3-2-16,-1 1-79 0,0 4 11 0,1 10-67 15,0-17 18-15,0 17-60 0,0 0 18 0,0-12-35 16,0 12 13-16,0 0-32 0,0 0 4 0,2 15-63 15,2-6-65-15,1 3-72 0,-1 1-52 0,1-1-342 16,3 5-126-16</inkml:trace>
  <inkml:trace contextRef="#ctx0" brushRef="#br0" timeOffset="28002.99">19071 3822 397 0,'0'0'568'0,"0"0"-151"0,0 0-111 0,21 2-68 16,-21-2-50-16,0 0-33 0,0 0-36 0,12 7-25 15,-12-7-19-15,8 11-30 0,-8-11-6 0,5 18 0 16,-4-3-9-16,3 2-4 0,-2 0-40 0,0 8 17 16,-2-2-48-16,3 2-9 0,-1 1-42 0,-2-2-34 15,2 0-4-15,-1-2 3 0,0-1-12 0,-1-3 0 16,0-3 10-16,0-2 21 0,0 0 1 0,0-13 3 16,0 17-9-16,0-17 46 0,-1 10 14 15,1-10 62-15,0 0 25 0,0 0 33 16,0 0 22-16,0 0 13 0,0 0 9 0,0 0 9 15,-9-10 0-15,9 10-3 0,0-12-20 0,0 12-17 16,1-13-28-16,-1 13 38 0,4-18-36 0,0 8 12 16,0-1-34-16,3 0 16 0,0-4-31 15,2 1 16-15,2 0-25 0,1-1 11 0,-1 1-30 0,3-4-3 16,-1 4-10-16,1-2 8 0,-3 3-11 16,1-4 11-16,1 1 2 0,-3 2 9 0,-2 3 5 0,-1-1 27 15,0 2 1-15,-2 3 36 0,-5 7 13 0,8-14 4 16,-8 14-1-16,7-11-13 0,-7 11-18 15,0 0-12-15,5-10 0 0,-5 10-11 0,0 0-1 16,0 0-3-16,0 0-5 0,0 0-1 0,-1 13-4 16,1-13 1-16,-3 16 0 0,3-5-5 15,-2 3 0-15,-1 2-2 0,2 3-39 0,0-3-4 16,1 5 23-16,-1-1 40 0,-1-1-42 0,2 1 42 16,0-1-43-16,-1-1 41 0,1-2-39 0,0-3 39 15,0 0-41-15,1-4 29 0,-1-9-24 0,0 19 39 16,0-19-42-16,0 13 41 0,0-13-45 0,0 0 50 15,0 0-43-15,14 4 36 0,-14-4-36 0,12-8 42 16,-3 4-45-16,2-4 33 0,1-1 9 0,-1 1 1 16,2 0-2-16,-1-1 7 0,0 1 10 15,0 1-14-15,-3 1 8 0,-9 6 4 0,18-8-10 16,-18 8-7-16,16-4 0 0,-16 4-8 0,0 0 0 16,18 1-5-16,-18-1-9 0,14 8 12 0,-14-8-12 15,9 12-8-15,-9-12-77 0,8 15 19 0,-8-15-45 16,4 18-24-16,-2-9-47 0,-2-9-32 0,5 13-69 15,-5-13-309-15,4 10-127 0</inkml:trace>
  <inkml:trace contextRef="#ctx0" brushRef="#br0" timeOffset="28355">19672 4052 261 0,'6'-9'600'0,"-2"2"-166"16,-4 7-95-16,10-11-82 0,-10 11-50 15,7-8-45-15,-7 8-60 0,0 0 7 0,0 0-18 16,0 0-29-16,0 0-10 0,15 3-44 0,-15-3 35 15,6 15-45-15,-3-5 38 0,-1 2-43 0,0-1 36 16,0 4-38-16,-2-3 35 0,3 0-44 0,-2 1 40 16,0-1-38-16,1-2 41 0,-2-10-42 0,2 18 41 15,-2-18-40-15,0 14 41 0,0-14-39 0,3 9 37 16,-3-9-41-16,0 0 32 0,0 0-28 16,0 0 33-16,0 0-43 0,16-8 50 15,-9-4-45-15,3-1 47 0,1-3-46 0,2-1 38 0,1-3-38 16,-2 2 43-16,3 1 5 0,-1 1-3 15,-1 2-5-15,2 0 7 0,-6 5 6 0,3 0-12 16,-3 2 2-16,0 2-5 0,-9 5-3 0,16-1-1 16,-16 1-1-16,14 5-4 0,-6 2 1 0,0 2-1 15,-1 1-26-15,0 4 24 0,-1 0-25 0,-1 2 31 16,0 6-39-16,-1-3 25 0,1 3-73 0,-1-1 3 16,3 0-91-16,-1-2-139 0,0 0-452 0,-1-4-274 15</inkml:trace>
  <inkml:trace contextRef="#ctx0" brushRef="#br0" timeOffset="28781.99">21131 3822 566 0,'4'-23'482'0,"-2"-1"-123"0,1 3-41 0,1 2-55 15,-2 2-9-15,-2 4-48 0,3 1 4 0,-3 12-52 16,1-18-5-16,-1 18-38 0,0-16-11 0,0 16-36 16,0 0 4-16,0 0-22 0,0 0 2 0,0 0-24 15,-1 9 3-15,-2 5-4 0,3 4-2 0,-2 4-4 16,-2 2 43-16,5 5-54 0,-2 1-8 15,1 6-15-15,1 1-39 0,2 1-31 0,-1-1-60 16,-2 1 11-16,1-1-31 0,2-3-54 0,-3-5-48 16,0-3-94-16,3-3-286 0,-3-3-175 0</inkml:trace>
  <inkml:trace contextRef="#ctx0" brushRef="#br0" timeOffset="29190.99">20168 4025 133 0,'0'0'654'0,"-6"-12"-220"15,6 12-90-15,-1-11-77 0,1 11-52 0,-2-10-53 16,2 10-25-16,2-13-28 0,-2 13-19 0,7-16-18 15,0 8-13-15,2 0-6 0,3 2-7 0,2-1-11 16,0 1-4-16,2 4-6 0,-16 2-4 0,34 2-4 16,-13 5-6-16,1 3-9 0,2 6-3 0,-1 3-2 15,-2 7-60-15,-5 0 11 0,2 1-59 0,-5 2-109 16,-1 0-85-16,0 0-323 0,-3 0-160 16</inkml:trace>
  <inkml:trace contextRef="#ctx0" brushRef="#br0" timeOffset="29540.99">21117 3872 342 0,'0'0'547'0,"-13"-9"-162"0,13 9-97 15,-9-11-71-15,9 11-46 0,-4-9-42 16,4 9-18-16,0 0-18 0,0-13-22 0,0 13-14 16,11-10-11-16,-11 10-9 0,23-10-10 0,-8 5-4 15,9 0-30-15,0 1 22 0,5 1-37 0,1 2 12 16,1 0-34-16,1 1-33 0,-1 0-24 0,4 2-53 15,-5 1 0-15,-2 1-25 0,-3-2-10 0,-2 3-33 16,-6-2-194-16,0 0 178 0</inkml:trace>
  <inkml:trace contextRef="#ctx0" brushRef="#br0" timeOffset="29781.99">21555 3843 556 0,'0'0'268'0,"-6"9"-69"0,6-9 1 0,-14 11-25 16,6-6-30-16,-2 2-27 0,-3 2-19 0,2-1-9 16,-2 2-16-16,-1 1-8 0,1 3-16 15,0 1-4-15,3-2-16 0,0 3 0 16,2-3-10-16,3 3 11 0,1-3-18 0,4 2 17 15,0-1-7-15,5-1 18 0,4 0-21 0,4 3 18 16,1-5-27-16,7-1 20 0,0-3-29 0,2-1 30 16,4-2-34-16,1-1 26 0,-1-6-26 0,2 1 30 15,5-5-21-15,-2 1 43 0,-3-5-37 0,0 0 66 16,-2-3-18-16,-4 2 46 0,-1-5 18 0,-7 0-6 16,-1 1-5-16,-3-2-5 0,-4 1-1 0,-2-2 29 15,-3 2-71-15,-2 4-18 0,-4-3-6 0,-3 2-11 16,-3-3-10-16,-4 2-22 0,-1 3-1 15,-4 2-38-15,-3-1-18 0,-1 3-85 0,-3 3-5 16,1 0-59-16,-3 3-89 0,0-3-87 16,-2 3-341-16,2-1-251 0</inkml:trace>
  <inkml:trace contextRef="#ctx0" brushRef="#br0" timeOffset="30437">23656 3770 711 0,'0'0'552'0,"-1"-16"-106"0,1 16-123 0,0-12-41 16,0 12-82-16,0 0-34 0,-3-12-64 0,3 12-6 16,0 0-33-16,0 0 4 0,0 0-28 0,-4 7 14 15,3 3-41-15,-3 2 27 0,3 5-1 0,-2 6-8 16,1 0-10-16,-1 4-2 0,0-1-30 16,-1 8-7-16,1 0-50 0,1-1 14 0,-1-5-46 15,0 2 18-15,2-5-32 0,1 1-3 0,0-6-1 16,3-3-3-16,-1-1 10 0,0-3 28 15,1-4 15-15,-3-9 14 0,8 12 11 0,-8-12 10 16,0 0 3-16,0 0 26 0,19-6 16 0,-12-2 9 16,1-7 23-16,1-2-2 0,2-2 20 0,0-3-17 15,2-1 19-15,2-1 12 0,-1 2 9 0,4 1-13 16,-4 5-10-16,1 0-10 0,2 3-8 0,-2 1-5 16,2 4-7-16,-3 3-9 0,0 1-5 15,-14 4-12-15,27 0 24 0,-10 5-25 0,-6 2-37 16,2 1 48-16,-2 1-38 0,-3 4 39 15,0 1-36-15,-4 1 36 0,-4 1-35 0,-2 1 21 0,-3 1-22 16,-2 2 42-16,-4 0-41 0,-4-3 34 0,0 4-47 16,-6-1 21-16,5-7-44 0,0 0-11 15,-3-2-36-15,6-4-56 0,-2-4-52 0,15-3-35 16,-18 0-304-16,18 0-53 0</inkml:trace>
  <inkml:trace contextRef="#ctx0" brushRef="#br0" timeOffset="30780.99">24149 3907 475 0,'23'-3'391'16,"-23"3"-106"-16,0 0-51 0,23-2-66 0,-23 2-33 15,0 0-29-15,13 5-16 0,-13-5-18 0,9 8-6 16,-9-8-26-16,6 11 7 0,-6-11-15 0,8 16 0 16,-3-8-12-16,1 3 6 0,2-1-14 15,1 1 9-15,0-1-12 0,3-1 9 0,-2 0-3 16,2-2 25-16,1 1-28 0,-2-5 18 0,-11-3-28 15,25 6 22-15,-25-6-24 0,23-2 9 16,-23 2-11-16,23-7 25 0,-14 2-29 0,-1-2 19 16,1-2-21-16,-4 1 19 0,0-1-19 0,-4-3 18 15,2 0-8-15,-2 2 15 0,-1-1-2 0,-1 2 1 16,1 9 0-16,-5-17-5 0,5 17 0 0,-8-14-6 16,8 14-2-16,0 0-1 0,-17-2-7 0,17 2 14 15,-20 9-3-15,7 0-23 0,1 6 32 0,1-1-25 16,0 2 28-16,3 3-27 0,-1 0 7 15,8-3-33-15,1-1-15 0,4 2-47 0,6 0-56 16,3-2-71-16,6-4-42 0,3 0-238 0,8-4 32 16</inkml:trace>
  <inkml:trace contextRef="#ctx0" brushRef="#br0" timeOffset="31380.99">25436 3795 779 0,'-1'-11'448'16,"1"11"-149"-16,-3-9-40 0,3 9-86 0,0 0 0 16,-6-12-68-16,6 12 9 0,0 0-56 15,-8-7 20-15,8 7-54 0,0 0 46 16,0 0-66-16,0 0 35 0,0 0-43 0,0 0 21 16,0 0-9-16,0 0-31 0,12 7 17 0,-12-7 0 15,11 4-1-15,-11-4-7 0,0 0-22 0,22 0 26 16,-22 0-14-16,0 0 24 0,18-4-30 0,-18 4 44 15,10-4-16-15,-10 4 32 0,6-9-25 0,-6 9 36 16,3-12-34-16,-3 12 38 0,-1-10-35 0,1 10 23 16,-7-11-27-16,7 11 35 0,-14-8-41 0,14 8 45 15,-18-4-43-15,18 4 35 0,-25 1-42 0,7 3 37 16,-3 3-41-16,-2 1 38 0,-2 9-43 16,-1-4 41-16,1 3 0 0,0 5 7 15,1-1 2-15,4 2 1 0,1-1-3 0,3 2-5 16,5-5-34-16,2-1 27 0,4 0-26 0,2-1 20 15,3-3-26-15,5-1 33 0,0 1-35 0,5-1 30 16,5-2-33-16,0-3 34 0,0-3-32 0,3 0 27 16,0-3-8-16,4-1 4 0,-3-2 0 0,-2-1-2 15,-1-1-51-15,0 1 65 0,-3-3-8 0,-1 2-4 16,-2-3 7-16,-10 7 5 0,17-9 1 0,-17 9-2 16,6-9 5-16,-6 9-4 0,0 0 1 0,0 0-1 15,-6-8-4-15,6 8 3 0,-18 0-9 16,5 4-1-16,0 1-12 0,-6 3 8 15,0 0-20-15,0 4 21 0,-2 1-20 0,0 4 18 16,3 0-10-16,1-1 28 0,3 1-24 0,3-1 14 16,2 1-15-16,4-2 14 0,3-4-27 0,2 4 20 15,2-5-29-15,5 4 28 0,1-3-31 0,9 0 6 16,2-3-49-16,1-2 21 0,3 1-55 0,3-6 30 16,2-1-33-16,0-1 3 0,1-4-37 0,3-2-27 15,0-2-38-15,0-3-23 0,0-2-18 0,-4-4-30 16,0 0-193-16,-4-4 92 0</inkml:trace>
  <inkml:trace contextRef="#ctx0" brushRef="#br0" timeOffset="31743">25720 3892 249 0,'0'-12'527'0,"0"12"-137"15,-3-14-31-15,3 14-82 0,-1-13-47 0,1 13-44 16,-3-10-40-16,3 10-24 0,0 0-72 0,0 0 26 16,0-9-23-16,0 9 13 0,0 0 16 0,0 0 6 15,9 11-5-15,-1-4-9 0,0 4-4 0,3 1-7 16,2 5 2-16,0-2-1 0,2-1-28 0,0 6 12 15,2-1-9-15,0 1 7 0,-2-4-20 0,0 1 7 16,-1 0-19-16,-1 0 4 0,-1-2-32 16,0 0-7-16,-3-4-50 0,0 0 2 0,-4-3-46 15,-5-8 27-15,12 11-41 0,-12-11-22 0,0 0-36 16,13 6-13-16,-13-6-14 0,0 0 35 0,10-13 5 16,-10 13 12-16,4-16 27 0,-2 4 30 15,-2-5 27-15,3-2 29 0,-3 0 31 0,0-6 22 16,0 6 76-16,0-2 24 0,-2 3 40 0,1 0 16 15,1 3-37-15,-4 3 7 0,3-1-6 0,-3 4-64 16,4 9 31-16,-11-11-50 0,11 11 27 0,-16-4-16 16,16 4-10-16,-26 7-5 0,6 1 4 15,2 2-13-15,-6 7 1 0,3-1 8 0,-2 5-37 16,1 1 34-16,0 1-41 0,0 3 24 0,4-3-56 16,-1 3-4-16,4 0-52 0,0-2-93 0,-1 1-57 15,0-4-123-15,5-4-177 0,-3 0-46 0</inkml:trace>
  <inkml:trace contextRef="#ctx0" brushRef="#br0" timeOffset="32951.99">23802 3953 281 0,'6'-11'438'0,"4"-3"-110"16,-3 3-71-16,-2-2-14 0,0 1-63 0,-1 2 19 15,-2-1-22-15,-2 11-20 0,5-16-15 0,-5 16-20 16,0-13-17-16,0 13-20 0,-7-10-15 0,7 10-13 15,-12-5-6-15,12 5-15 0,-23 4 1 16,9 2-16-16,-8 3 4 0,3 5-2 0,-3 4-6 16,2 3-1-16,-2 0-31 0,6 1 32 0,-1 0-30 15,6-2 41-15,1 0-23 0,3 1 24 0,6-4-21 16,1 0 23-16,4 0-19 0,6-1 24 0,3 1-24 16,4-6 15-16,5-1-30 0,8-2 25 15,5-3-21-15,2-3 22 0,4-4-35 0,3-3 30 16,-1-2-28-16,-2-3 24 0,1-2-24 0,-1-2 24 15,-6-3-30-15,-1 1 29 0,-6-4-7 0,-2-1 0 16,-6 0-6-16,-2 1 0 0,-6 2 7 0,-5 1-4 16,-4 3 1-16,-3 1 0 0,-4 4-1 0,-4-3-3 15,-4 2 1-15,-4 3-2 0,-5 2 3 16,-4 0-6-16,0 5 5 0,-2 2 4 0,-6 4-3 16,1 3 0-16,1 4-2 0,2-1-1 0,3 4 1 15,0 2-2-15,6 3 2 0,6-6-1 0,1 3-26 16,4-1 25-16,4 0-20 0,5-2 25 15,3-1-27-15,3 0 31 0,6 1-34 0,6-2 35 16,3-4-27-16,10 1 24 0,2-5-30 0,4-2 27 16,2-3-26-16,1-2-8 0,-1-2 11 0,-3-2 31 15,-2-3-30-15,-3-2 30 0,-4 2-29 0,-7-4 27 16,-3 1 4-16,-3-2-11 0,-3 0-2 0,-7 1 8 16,0 4 0-16,-4 9-1 0,-4-20 0 0,-2 11 4 15,-5 1-3-15,-4 1 3 0,-4 2-4 16,-3 1 1-16,-1 3-5 0,0 2 4 0,-4 3 0 15,4 3-4-15,0-1-29 0,2 4 33 16,1 0-32-16,4 3 33 0,4-1-34 0,0 1 25 16,5 1-40-16,7-3 38 0,0 1-39 0,7 1 33 15,4 2-44-15,3-4 35 0,5 0-44 0,4-2 17 16,9-1-43-16,0-1-20 0,-3-5-43 0,2-1-48 16,2-2-70-16,3-4-320 0,0 1-124 0</inkml:trace>
  <inkml:trace contextRef="#ctx0" brushRef="#br0" timeOffset="33601.99">26272 3967 172 0,'0'0'380'0,"0"0"-150"16,0 0-41-16,0 0-47 0,2 9 10 0,-2-9-24 15,0 0-7-15,7 8-23 0,-7-8-9 0,7 8-13 16,-7-8-9-16,9 9-12 0,-9-9-4 0,13 9-9 15,-13-9-18-15,13 7 8 0,-13-7-8 16,15 8-10-16,-15-8 2 0,12 3 3 16,-12-3-6-16,0 0-1 0,17 0-16 0,-17 0 14 15,0 0-1-15,13-6 16 0,-13 6 5 0,4-9 25 16,-4 9-25-16,1-10 31 0,-1 10-5 0,-3-12 13 16,3 12-6-16,-7-15-5 0,1 7-8 0,6 8 4 15,-17-11-2-15,17 11-4 0,-19-8-8 0,19 8-13 16,-18-4 4-16,18 4-18 0,-23 2 7 0,6 1-9 15,0 6 15-15,-2-1 17 0,2 4-25 0,-1 1 30 16,3 3-23-16,-1-3 26 0,3 3-17 16,2 1 15-16,2-1-34 0,5-1 18 0,0 0-34 15,4-3 13-15,4 1-51 0,3-1 6 0,3 0-72 16,5-2 4-16,3-2-53 0,1-1-61 16,4-6-28-16,3 2-40 0,-1-6-336 0,2-1-150 15</inkml:trace>
  <inkml:trace contextRef="#ctx0" brushRef="#br0" timeOffset="33868.99">26631 3728 252 0,'-1'-11'491'16,"1"11"-141"-16,1-17-61 0,-1 17-64 0,0-18-37 15,0 18-42-15,1-14 32 0,-1 14-71 0,1-11 36 16,-1 11-72-16,0 0 31 0,2-11-61 15,-2 11 25-15,0 0-45 0,0 0 38 0,0 0-37 16,3 11 27-16,-3-11-25 0,0 18 39 0,2-5-15 16,-2 2 20-16,0 4-13 0,1 1-2 0,0 5-14 15,-1 0-5-15,1 0-10 0,1 3-25 16,-2-1 17-16,0 1-45 0,-3-1 9 0,3 1-65 16,-1-1 7-16,-2 0-60 0,0-6-25 0,0 1-33 15,2-6-73-15,-2-3-55 0,3-3-231 0,0-10-65 16</inkml:trace>
  <inkml:trace contextRef="#ctx0" brushRef="#br0" timeOffset="34125">26632 4059 67 0,'0'0'621'0,"0"-17"-169"0,0 17-95 15,0-14-97-15,0 14-44 0,0-15-42 16,0 15-41-16,4-18-19 0,-4 18-24 0,6-15-17 16,-6 15-18-16,9-13-13 0,0 5-9 0,3-1-6 15,2 2-4-15,4 2-30 0,1-3-1 0,1 3 0 16,1 0-20-16,-1 0 8 0,-1 2-2 0,0 0 3 15,-2-1-3-15,0 1 20 0,-17 3-9 0,25-5 7 16,-25 5 1-16,18-2 8 0,-18 2 4 0,15-3 4 16,-15 3-12-16,0 0 14 0,16-3-2 0,-16 3-1 15,0 0-2-15,0 0 1 0,0 0-3 0,18-1-3 16,-18 1-3-16,0 0 2 0,0 0-1 16,0 0-3-16,0 0 1 0,7 7-3 15,-7-7-11-15,0 0-39 0,0 0-33 0,0 0-23 16,0 0-79-16,-2 12-12 0,2-12-61 0,0 0-261 15,0 0-1-15</inkml:trace>
  <inkml:trace contextRef="#ctx0" brushRef="#br0" timeOffset="35060.99">26739 3662 617 0,'-5'-9'421'0,"5"9"-93"16,0 0-70-16,-9-6-81 0,9 6-28 0,0 0 5 16,-15 3-58-16,15-3 24 0,-22 11-52 15,7-2 35-15,0 3-50 0,-1 2 40 0,-2 3-50 16,2 2 27-16,-2 3-2 0,3 0-4 0,0 2-11 16,5 1-6-16,0-4-3 0,4 1-11 15,1 2-21-15,2-4 23 0,2 1-28 0,1-4 29 16,4 4-33-16,2-1 27 0,2-2-34 0,4-5 15 15,3 1-51-15,2-3 10 0,1-3-64 0,5-1 22 16,0-6-33-16,-1-1 6 0,2-1-9 0,2-4-1 16,-1-2 3-16,2-5 16 0,-1-1 25 0,-1-3 4 15,-5-2 23-15,1-3 12 0,-3 1 26 0,-5 4 47 16,-3-1-2-16,0 4 52 0,-5 1-1 0,1 2-39 16,-6 10 43-16,2-16-54 0,-2 16 34 15,-1-13-44-15,1 13 28 0,-7-7-46 16,7 7 29-16,0 0-18 0,0 0 1 0,-21 4 9 15,21-4 2-15,-12 9 4 0,12-9-10 0,-11 12 2 16,11-12-10-16,-5 16-3 0,5-16-26 0,0 17 16 16,0-17-45-16,5 17 37 0,2-8-44 0,-2-1 29 15,3-3-53-15,5 2 41 0,-2-4-44 0,-11-3 36 16,23 6-34-16,-23-6 51 0,22 1-32 0,-22-1 42 16,21-1 1-16,-21 1 2 0,23-4 2 0,-23 4-18 15,16-5 24-15,-16 5 13 0,14-4 9 0,-14 4-1 16,0 0-5-16,14-3-1 0,-14 3-6 15,0 0-10-15,0 0 5 0,12 7-11 16,-12-7-1-16,2 9-21 0,-2-9 33 0,4 11-35 16,-4-11 37-16,5 14-37 0,-1-5 44 0,1-1-44 15,5 1 38-15,-2-1-47 0,6-1 40 0,0 2-49 16,8-5 27-16,-2 0-39 0,5-1 38 0,0-2-49 16,1-2 25-16,1-1-23 0,-2-2 29 0,0 0-24 15,-3-3 40-15,1-3-21 0,0 0 31 0,-1-6-21 16,-1-1 23-16,-2-5-24 0,-4-1 44 0,0-2-36 15,-2-5 43-15,-4 1-20 0,0 0 52 0,-4 1-35 16,-1 2 44-16,-3 1-43 0,1 0 53 16,-2 5-34-16,0 1 3 0,-2 0 9 15,0 2 3-15,-1 0 1 0,1 5 12 0,0 0 2 16,0 1-5-16,2 11-12 0,-4-16-18 0,4 16-8 16,-4-10-1-16,4 10-10 0,0 0-3 0,0 0-4 15,-16 11-1-15,9-2-3 0,0 3 18 0,-1 5-26 16,0 1 19-16,-1 2-16 0,3 3 2 0,1-1 8 15,-2 3 4-15,2 0-1 0,0 0-3 0,-1 0-2 16,1 0-5-16,2 0-15 0,-1 0 8 0,2 0-58 16,-1-5-5-16,0-1-66 0,2-3 18 0,0-1-46 15,-2-2-49-15,3-13-26 0,-2 13-112 16,2-13-264-16,0 0-145 0</inkml:trace>
  <inkml:trace contextRef="#ctx0" brushRef="#br0" timeOffset="35592.99">27401 3870 472 0,'-4'-17'549'0,"4"17"-171"16,-5-11-54-16,5 11-109 0,-2-10 3 0,2 10-82 16,0 0 0-16,-3-11-70 0,3 11 35 0,0 0-66 15,0 0 31-15,0 0-52 0,4-8 29 0,-4 8-60 16,0 0 11-16,23 1-38 0,-23-1-47 16,28 3-44-16,-28-3-4 0,32 1-26 0,-11-1 38 15,-2 0 20-15,1 0 17 0,-1 0 18 0,-1-1 13 16,1 1 17-16,-2 0 17 0,2-5 21 15,0 4 25-15,-2-1 16 0,0-2 30 0,-1 1 15 16,-2 1 2-16,-14 2 12 0,26-4-24 0,-26 4 5 16,18-4-31-16,-18 4 5 0,0 0-21 0,23 0 25 15,-23 0-30-15,0 0 23 0,16 4-33 0,-16-4 25 16,9 4-36-16,-9-4 29 0,5 11-14 16,-5-11-4-16,4 14 19 0,-4-14 0 0,3 17-8 15,-3-17 6-15,1 18-35 0,-1-18 38 0,3 18-39 16,-3-18 41-16,6 17-44 0,-6-17 41 15,5 14-44-15,-5-14 37 0,8 12-40 0,-8-12 41 16,11 12-44-16,-11-12 35 0,14 2-38 0,-14-2 44 16,0 0-9-16,20 0 0 0,-20 0-4 0,14-7-2 15,-14 7-4-15,14-12-3 0,-7 3-4 0,-2-1 0 16,-1 0-3-16,-1 1 10 0,1-2-40 0,-4 11 41 16,4-16-42-16,-4 16 49 0,0-13-29 0,0 13 49 15,-4-8-38-15,4 8 38 0,-11-5-39 0,11 5 48 16,-19 0-26-16,19 0 41 0,-28 9 3 0,11-2 2 15,0 2-2-15,0 1 1 0,0 2 2 0,0 2-9 16,1 0-20-16,5-2 12 0,-1 3-8 0,2 0 5 16,2-2-24-16,2 0 7 0,2 0-19 0,2-2 7 15,2 0-34-15,2 2 2 0,2-4-52 0,2 0-1 16,3-1-71-16,3-1 19 0,4-2-43 16,-2-2-23-16,6-1 6 0,1-2-47 15,7-2-41-15,1-3-341 0,7-1-144 0</inkml:trace>
  <inkml:trace contextRef="#ctx0" brushRef="#br0" timeOffset="35923.99">28381 3650 511 0,'-5'-15'452'0,"1"4"-119"0,-2-1-65 0,4 0-74 16,-4-1-40-16,5 1-38 0,1 3-8 15,0-1-24-15,0 10-6 0,3-17-16 0,-3 17-11 16,5-13-12-16,-5 13-2 0,9-6-21 15,-9 6 7-15,0 0-13 0,15-3 6 0,-15 3-1 16,15 7-1-16,-15-7-5 0,13 10 2 0,-8-3 3 16,3 2 2-16,-4 0 0 0,0 0 2 0,-2 3 39 15,1 0-28-15,-1 1 47 0,-3 0-16 0,0 2 20 16,-1-1-17-16,0 2 23 0,-1 1-6 16,-1-2 29-16,1 0-26 0,-2 2 6 0,1-1-13 0,0 0-13 15,-1 0-10-15,2 0-11 0,-2-2-7 0,1 2-12 16,-1 0-10-16,0-2 8 0,3 2-13 15,-2-3 7-15,1 3-22 0,1-3-17 0,0-1-67 16,-2 1-19-16,2-1-65 0,-2 2 20 0,0 1-49 0,0 1-38 16,1-3-6-16,-3 1-118 0,3 0-277 15,-1-3-172-15</inkml:trace>
  <inkml:trace contextRef="#ctx0" brushRef="#br0" timeOffset="36050.99">28316 4183 457 0,'0'0'354'0,"-4"18"-101"0,4-18-38 16,-2 16-23-16,2-16-42 0,-5 17-21 0,5-17-20 15,-3 13-22-15,3-13-16 0,-1 13-15 0,1-13-24 16,-1 12 7-16,1-12-1 0,0 0-76 0,-2 12-123 16,2-12-410-16,0 0-95 0</inkml:trace>
  <inkml:trace contextRef="#ctx0" brushRef="#br0" timeOffset="49867.99">8996 6142 46 0,'0'0'610'16,"0"0"-187"-16,0 0-93 0,0 0-90 0,0 0-60 15,0 0-28-15,0 0-20 0,0 0-19 16,0 0-20-16,0 0-17 0,-7-6-15 0,7 6-14 0,0 0-8 16,9-11-9-16,1 4-9 0,-1 0-4 15,4-3-3-15,2 0-3 0,3-2-9 0,0 0-2 16,4-6 10-16,-1-2 0 0,0 2-2 15,2-1-28-15,-4-5 28 0,0 1-17 0,-1-2 17 16,-2 0-24-16,-2-1 27 0,-3-1-29 0,-3 3 41 16,-1 5 13-16,-2-3 16 0,-2 6 4 0,0 4 14 15,-1-1 2-15,-1 1-10 0,-1 12-7 0,-1-17-15 16,1 17-5-16,-5-12-29 0,5 12 10 0,0 0 1 16,-15 12-1-16,5 5-3 0,-3 9-5 0,-3 10 2 15,4 3 9-15,-6 15 15 0,4 7 19 0,0 3 8 16,2 6 52-16,2 1-61 0,0 9 4 15,2-1-7-15,0 1-1 0,3 1-5 0,0-2-7 16,1-2-6-16,2-1 38 0,-1-3-44 0,1-1 36 16,-1-2-51-16,0-3-6 0,2-3 2 0,-3 1-2 15,3-14 0-15,-4-3-1 0,3-2-1 0,-2 0-4 16,0-5-2-16,3-2-10 0,-5-3-30 0,1-4-36 16,3-6-47-16,-2-6-39 0,0-2-19 0,3-5-54 15,-3-2-47-15,4-11-107 0,-6 7-328 0,6-7-247 16</inkml:trace>
  <inkml:trace contextRef="#ctx0" brushRef="#br0" timeOffset="50017.99">8910 7040 154 0,'-4'-22'654'0,"-1"3"-233"16,2-3-93-16,1 5-120 0,-1 0-8 0,3 1-40 16,0 1-60-16,0 0 10 0,0-1-49 0,3 0 20 15,1 0-50-15,1-1 27 0,4-3-46 0,1 3 16 16,0-1-27-16,7 2 21 0,1-3-50 0,2 1 5 15,2 0-53-15,-1 1-60 0,3-2-34 0,1 5-70 16,-1-4-57-16,3 4-191 0,1-1 63 0</inkml:trace>
  <inkml:trace contextRef="#ctx0" brushRef="#br0" timeOffset="50968.99">9412 6401 110 0,'0'0'608'0,"-1"-11"-195"15,1 11-36-15,0 0-133 0,-3-14-16 0,3 14-74 16,0 0 0-16,0 0-82 15,0 0 30-15,0 0-54 0,0 0-7 0,0 0-7 16,0 16-9-16,0 0-6 0,-1 4-2 0,0 4-12 16,-1 5 7-16,1-2-3 0,1 2-10 0,-1 0-1 15,1-3 10-15,1 1 0 0,-1-3-3 0,3 0 0 16,-1-4-1-16,3 1-1 0,-1-5 0 0,5-4 1 16,-3-1 3-16,2-1 8 0,1-6 10 0,-9-4 6 15,22 4 2-15,-9-7-36 0,6-2 36 0,0-7-36 16,3-5 25-16,-2-2 9 0,-1-6 5 0,-1-1-4 15,-1-1-13-15,-3-3-1 0,-3 0 0 0,1 0-3 16,-4 0-3-16,-2 5-4 0,-1 4 43 0,-4 1-55 16,0 4 30-16,-1 3-67 0,-1 0 18 15,-3 4-58-15,4 9 10 0,-11-12-41 0,11 12-18 16,-13-3-34-16,13 3-34 0,-16 3-21 0,16-3 33 16,-13 9-103-16,13-9-188 0,-13 10 83 0</inkml:trace>
  <inkml:trace contextRef="#ctx0" brushRef="#br0" timeOffset="51301.99">9787 6408 1 0,'0'0'535'16,"25"-6"-189"-16,-25 6-88 0,23-3-50 15,-23 3-42-15,23 2-22 0,-23-2-24 0,21 7-1 0,-21-7-17 16,19 8-22-16,-10 0 9 0,1 0-11 0,-3 2-16 16,1 2-10-16,-1 1-20 0,-1 3-5 15,-2-3 9-15,-2 2-10 0,2 1-4 0,-3-2-7 16,1-2-28-16,-1 2 28 0,0-3-26 0,-1 1 23 15,0-12-23-15,0 17 25 0,0-17-25 0,2 13 18 16,-2-13-35-16,0 11 71 0,0-11 10 0,0 0-36 16,0 0 22-16,0 0-6 0,0 0-2 0,16-11-3 15,-8 0 0-15,-1-1-8 0,4-3 14 0,-1 0-2 16,0-1-2-16,3 2-1 0,-4 3-4 0,1 0-5 16,-1 2-2-16,-1 1-5 0,-2 1-4 0,2 0-4 15,-8 7 1-15,12-8-9 0,-12 8-1 16,0 0 11-16,17 2-17 0,-17-2 11 15,13 12-2-15,-7-3 6 0,-2 0 0 0,0 3-3 16,1 4-12-16,-2-1-27 0,2 1-25 0,-3 2-51 16,1-2-52-16,-2 0-93 0,2-2-77 0,-1-3-248 15,3 3-115-15</inkml:trace>
  <inkml:trace contextRef="#ctx0" brushRef="#br0" timeOffset="51534">10580 6335 349 0,'5'-11'605'0,"-2"2"-104"0,-3 9-181 16,2-15-10-16,-2 15-120 0,0-12 21 0,0 12-97 15,0 0 22-15,0 0-61 0,0 0 45 0,-19 7-55 16,10 5 39-16,-1 2-66 0,-3 1-5 0,3 6-14 16,-3-1 1-16,4 2-3 0,1 0-6 0,2 0-3 15,0 2-3-15,3-1 2 0,2-1-24 16,2-2 20-16,2 1 3 0,4 1-14 0,2-4-14 15,4-2-21-15,4-1-27 0,3-3-50 0,5 2-80 16,0-8-93-16,2-4-448 0,2 0-266 0</inkml:trace>
  <inkml:trace contextRef="#ctx0" brushRef="#br0" timeOffset="53931.03">9376 5899 295 0,'-10'-8'381'0,"-4"-2"-106"16,1 3-55-16,-1-1-48 0,1 1-29 0,-2 5-32 15,2-1-11-15,13 3 3 0,-32 3-21 0,11 2 2 16,-5 9-14-16,2 2 1 0,-1 4-16 0,1 4 10 15,-1 6-32-15,-5 8 30 0,2 6-13 0,4 0-7 16,1 5 32-16,1 1-47 0,6 0-10 0,0 0-14 16,6-8 27-16,5-1-38 0,1-2 33 15,4-1-31-15,5-3 28 0,3-3-22 0,3-1 24 16,5-5-32-16,4-6 29 0,3-2-2 0,3-4-30 16,3-5 29-16,-2-4-2 0,0-5-2 0,8-5-4 15,1-2-11-15,0-3 7 0,-1-5 2 0,-2-3-10 16,-1-2 8-16,-3-4-3 0,-3-1 0 15,-3-1-2-15,-5-3 0 0,-4 0-2 0,-3 2 42 0,-3 5-43 16,-6-1 40-16,1 4-40 0,-3 4 5 0,-3 3 2 16,-2-1-4-16,0 4-8 0,-4 2 49 15,9 7-56-15,-23-5 55 0,23 5-51 0,-32 7 49 16,11 2-51-16,-4 6 45 0,1 4-48 0,0 3 2 16,2 0 1-16,5 2 3 0,-1 2 2 15,6 0-1-15,4-3 4 0,4-1 0 0,3-3 0 16,4 3 2-16,7 0-6 0,4-6-19 0,6 2 35 15,8-4-4-15,4-5-4 0,5-3 0 0,3-4-33 16,5-4 38-16,-1-3-33 0,4-3 37 0,-4-1-1 16,1-4-3-16,-1 1 1 0,-5-2-2 0,-2 2-1 15,-2-1 0-15,-6 2-1 0,-5 1-19 0,-4 2 16 16,-1 1 12-16,-6 0 11 0,-2 4-6 0,-11 3-5 16,17-7 2-16,-17 7-4 0,14-5-2 0,-14 5-1 15,0 0 1-15,14 6-5 0,-14-6 0 16,11 9 0-16,-6 1-2 0,4-1 0 0,2 1-1 15,2 2-3-15,4 1-2 0,4-1 0 0,7-1 6 16,1-2-14-16,6 0-3 0,0-2 2 0,4-1 0 16,2-3-5-16,-2 0 8 0,3-1-7 0,-3-2 2 15,-7 0 5-15,0-2-1 0,-4-1 4 0,-3 3 2 16,-6-2 6-16,-2 1 5 0,-17 1-10 16,28-1 23-16,-28 1 8 0,17 0-2 0,-17 0 9 15,0 0 12-15,18 2 6 0,-18-2-1 0,5 7-3 16,-5-7-19-16,-2 12 7 0,2-12-9 0,-3 15-6 15,3-15-10-15,-7 17-4 0,7-17 7 0,-2 17-23 16,-1-8-40-16,3-9-38 0,0 20-39 0,3-9-74 16,-1 0-113-16,1 1-414 0,1-3-253 15</inkml:trace>
  <inkml:trace contextRef="#ctx0" brushRef="#br0" timeOffset="66593.99">9186 6020 520 0,'-9'-16'387'0,"4"4"-82"0,-3-2-48 16,4 3-80-16,-2 3-18 0,0-2-46 0,6 10-9 15,-11-9-32-15,11 9-1 0,0 0-27 0,-19 0 15 16,10 6-29-16,-1 9 22 0,-4 5-24 0,1 8 24 16,-1 6-12-16,0 7-8 0,-3 10 36 0,5 5-50 15,0 2-6-15,2 0-26 0,5 0 24 0,2-12-23 16,6 2 27-16,2-4-25 0,5-3 40 15,4-4-40-15,4-6 33 0,5-2 9 0,4-7-12 16,6-3 3-16,4-9 5 0,1-3-14 16,6-7-31-16,1-4 43 0,1-5-37 0,10-7 35 15,-4-4-37-15,-3-4 34 0,-3-2-2 0,-6-4-3 16,-6 0 1-16,-6 0 2 0,-6 1 0 0,-4-3 33 16,-3-1-45-16,-5-1 38 0,-1 2-51 0,-4 9 33 15,-1 0 3-15,-4 6 0 0,0 4-1 0,0 0-5 16,-2 4-6-16,2 9-5 0,-9-10-3 0,9 10-4 15,-18 5 45-15,6 2-51 0,-4 6 41 0,0 3-54 16,-2 8 4-16,4 0-1 0,3 1-5 16,3-4 7-16,4 3-1 0,3-4 6 0,6 2-41 15,4 0 39-15,6-1-25 0,5-3 35 0,5-2-55 16,5-4 63-16,4-6-2 0,2-2-5 0,2-2 1 16,3-5 6-16,-1-2-9 0,2 1-1 0,-1-4 2 15,-3-1-2-15,2-2-5 0,-6 3-1 0,-2-2 10 16,-5 5-9-16,-4-2 6 0,-6 4-1 0,-1 1 1 15,-16 2-3-15,26 0 6 0,-26 0-6 0,20 5 3 16,-7 5-3-16,-3-2 1 0,1 3 1 0,0 3-1 16,-1 3-4-16,2-2-24 0,0 3 29 0,1 1-2 15,5 4 8-15,0-4 1 0,1 3-6 16,4-2-11-16,1 1-7 0,1-2-31 0,3-1-36 16,-1-1-67-16,0-1-47 0,-2-3-235 15,2-2-192-15,-6-3-151 0</inkml:trace>
  <inkml:trace contextRef="#ctx0" brushRef="#br0" timeOffset="67281.99">12305 6791 172 0,'0'0'594'16,"0"0"-173"-16,-6-7-120 0,6 7-52 0,0 0-79 15,0 0-3-15,0 0-63 0,0 0 9 0,0 0-48 16,0 0 15-16,0 0-39 0,0 0 36 0,-8-7-50 16,8 7 31-16,0 0-43 0,8-8 26 0,-1 1-42 15,6 2 65-15,2-9-44 0,10-1 30 0,0-4-38 16,2-3 27-16,1 0-5 0,0-3-10 0,7-6-2 16,-5-3-6-16,1 0-4 0,-8 3 0 15,0-1-6-15,-5 3 51 0,1-3-37 16,-6 1 62-16,0 3-47 0,-4 5 24 0,-3 3 10 15,-2 2-2-15,-1 3-4 0,-3 3-7 0,-2 2-12 16,0 1-8-16,2 9-9 0,-12-10 39 0,12 10-52 16,-19 1 41-16,6 6-48 0,-3 10 41 0,-3 4-52 15,-1 9 2-15,1 6-1 0,-4 13 12 0,5 8 50 16,-1 4 38-16,1 4-25 0,4 0-15 0,1 2-13 16,3 2 26-16,1 3-4 0,3-3-43 0,1 3-2 15,1 0-5-15,0-2 0 0,3-2-5 0,0-2-8 16,1-5-5-16,0-11-6 0,0 0-1 15,0-3 7-15,0-3-66 0,0-1 17 0,-2-5-97 16,0-1 13-16,-1-8-83 0,0-3-9 0,0-1-85 16,-1-3-60-16,-1-8-458 0,-3 0-407 0</inkml:trace>
  <inkml:trace contextRef="#ctx0" brushRef="#br0" timeOffset="67577.99">12306 7515 508 0,'-1'-23'597'0,"1"4"-155"15,0-2-117-15,0 2-69 0,3-2-52 0,2 0-41 0,1-3-38 16,3 2-33-16,4-3-19 0,1 0-15 0,0 0-11 16,5 0 33-16,1 2-73 0,1 1 34 15,3 0-63-15,1 0 34 0,0 0-63 0,2 3 25 16,0 0-33-16,-3 1 7 0,3 1 11 0,-3 1 7 16,-3 4 8-16,-3 3 8 0,-2-2 6 0,-4 4 3 15,-1 0 10-15,-2 2 18 0,-9 5-10 0,14-10 7 16,-14 10 2-16,13-6-2 0,-13 6 11 0,0 0 14 15,0 0 11-15,13 4-1 0,-13-4 44 0,5 12-60 16,-5-12 42-16,2 17-57 0,-2-3 37 0,1 1-58 16,1-1 0-16,-2 6 3 0,0-2-1 0,0 5-1 15,0-2-17-15,0 3-33 0,-2-2-28 0,2-2-56 16,-1-1-83-16,1-4-88 0,0-1-409 0,0-3-240 16</inkml:trace>
  <inkml:trace contextRef="#ctx0" brushRef="#br0" timeOffset="67719.99">12829 6992 249 0,'0'-28'689'0,"-3"-1"-209"16,1 3-128-16,-2 0-78 0,0 4-56 0,-1 3-40 15,1 3-37-15,2 2-44 0,-2 2-57 0,1 4 13 16,3 8-68-16,-6-14 6 0,6 14-48 0,0 0-34 16,0 0-70-16,0 0-83 0,0 0-37 0,0 0-273 15,0 0-59-15</inkml:trace>
  <inkml:trace contextRef="#ctx0" brushRef="#br0" timeOffset="68046.99">12982 6916 265 0,'0'0'554'15,"9"8"-197"-15,-9-8-73 0,4 14-74 0,-4-14-42 16,5 15-28-16,-5-4-26 0,0-11-20 16,0 20 13-16,0-7-49 0,0 1-12 0,0 0-7 15,0 4-9-15,0 0-6 0,0-1-5 0,0 3-13 16,0-3 1-16,2 0-18 0,-1-3 21 0,0-1-23 15,-1-1 37-15,4-2-68 0,-4-10 64 16,2 16-25-16,-2-16 37 0,5 10 10 0,-5-10-2 0,0 0 0 16,0 0 3-16,20-5 2 0,-10-2-2 15,-1-5 18-15,4-4-6 0,-1-2 44 0,4-4-61 16,-1-2 47-16,2 0-79 0,1 2 12 0,-2 0 7 16,0 5-8-16,-1 2-4 0,-1 4-3 0,-4 1-3 15,3 2-3-15,-4 1-2 0,-9 7 4 0,20-5-5 16,-20 5-2-16,17 3 2 0,-17-3 0 0,19 10 39 15,-11-1-52-15,2 1 42 0,-2 0-83 0,1 3 32 16,0 3-76-16,1 0-7 0,-1 0-68 0,0-3-39 16,-1 1-51-16,0-3-54 0,2-3-277 0,1-1-126 15</inkml:trace>
  <inkml:trace contextRef="#ctx0" brushRef="#br0" timeOffset="68476.99">13694 6975 462 0,'3'-13'462'0,"-1"4"-132"0,-2 9-44 16,-1-18-56-16,1 18-40 0,-8-16-33 0,8 16-3 16,-10-12-25-16,10 12-14 0,-17-7-7 0,17 7-23 15,-16-3-23-15,16 3-11 0,-21 3-3 0,12 4-11 16,-5 0-7-16,3 1-5 0,-1 3 39 0,2-1-56 16,1 1 46-16,3 2-49 0,-2-1 50 0,3 1-57 15,4-1 52-15,-1 1-54 0,4-2 42 0,0 0-50 16,2-1 49-16,4 0-50 0,-2-3 46 15,4-2-58-15,2 1 50 0,-12-6-55 0,27 1 40 16,-27-1-56-16,32-4 40 0,-13-3-49 0,0-3 45 16,-1-5-39-16,-3 1 6 0,3-6 7 0,-3-4 5 15,-2-3-15-15,-1-3 22 0,-3-4-21 0,-3-1 43 16,-1-6-37-16,-2-2 50 0,-2 1-31 16,-1 0 54-16,1 1 23 0,-2 1 22 0,1 12 17 15,-1-1 18-15,0 4 7 0,-1 6 0 0,2 2 38 16,-1 2-50-16,-2 4 22 0,2 0-70 15,1 11-17-15,-1-16-10 0,1 16-7 0,0 0-5 0,0 0-4 16,0 0-3-16,-9 13-4 0,5 3-2 16,-1 8 0-16,-3 7-3 0,2 6 3 0,-2 3-5 15,2 2-3-15,-2 3-3 0,0 11-1 0,1 1 45 16,0 2-45-16,0-2 38 0,4-10-65 0,-2 2-25 16,5-1-36-16,-1 0-44 0,2-3-37 0,2-2-22 15,0-4-55-15,5-5-40 0,-3-7-66 0,3-5-421 16,2-3-305-16</inkml:trace>
  <inkml:trace contextRef="#ctx0" brushRef="#br0" timeOffset="69453">15059 6553 647 0,'-5'-16'587'0,"-2"1"-133"0,2 1-116 0,-1 1-45 16,-2 1-48-16,4 1-41 0,-2 1-22 15,1 2-13-15,5 8-27 0,-10-12-24 0,10 12-14 0,0 0-17 16,0 0-15-16,-29 10-14 0,19 7-10 0,-6 6-11 16,0 5-13-16,0 3 3 0,0 3-15 15,0 2 5-15,0 1-4 0,1 4-5 0,2-3-6 16,1 2-21-16,1-2-22 0,2-1 18 0,3-2-78 16,0 0 26-16,3-7-64 0,3-3-7 0,0-1-3 15,0-7-8-15,3-1 1 0,0-5 5 0,0 3 6 16,-3-14 10-16,4 13 0 0,-4-13 27 0,0 0 9 15,0 0 28-15,0 0 1 0,0 0 47 0,0 0 7 16,-2-17 37-16,0 6 17 0,-1-6 21 0,-3 2 31 16,2-1-15-16,2 0 39 0,-2 0-38 0,1 4 34 15,1 0-49-15,0 1 34 0,2 11-39 0,-5-16 29 16,5 16-38-16,-2-16 13 0,2 16-36 16,0-10 4-16,0 10-24 0,5-10 31 15,-5 10-35-15,13-14 35 0,-1 9-59 0,1-2 32 16,6-1-41-16,2 1 29 0,-1-2-46 0,3-1 23 15,5-2-24-15,-2 1 36 0,-1 0-37 0,1-3 44 16,-4 4-34-16,-4-4 49 0,1 0-36 0,-1 0 34 16,-4-2-29-16,0 1 35 0,-1-4 2 0,-3 4 15 15,1-1 8-15,-2 1 17 0,-4 3 16 0,1 0 21 16,-3 2 11-16,-3 10 1 0,8-14-17 0,-8 14-24 16,5-12-11-16,-5 12-19 0,0 0-10 0,5-8 4 15,-5 8-7-15,0 0-2 0,0 10-4 0,0 4 0 16,-2-3-5-16,-1 7-1 0,-1 2-1 15,0 4-1-15,2-2 4 0,-3 4 8 0,2-1 2 16,1-1-1-16,-1 1-2 0,2-2-1 0,-1-4-4 16,4 1 42-16,-2-3-56 0,1-5 50 0,0 2-53 15,2-2 48-15,0 0-48 0,-3-12 52 0,6 13-48 16,-6-13 50-16,6 9-49 0,-6-9 43 0,0 0-46 16,21 1 47-16,-21-1-47 0,19-6 4 15,-9-1 11-15,4 1 8 0,-2-2 4 0,0 3 0 16,-1-2-2-16,-2 2-7 0,-9 5 0 0,16-7-7 15,-16 7-8-15,13-5 3 0,-13 5-1 16,0 0 3-16,0 0 0 0,19 0 0 0,-19 0-1 16,0 0-1-16,12 9 2 0,-12-9-5 0,5 10-12 15,-5-10 14-15,6 14-101 0,-6-14 3 0,3 13-87 16,-3-13 12-16,3 15-77 0,-3-15-29 0,7 13-51 16,-7-13-63-16,0 0-265 0,15 5-188 0</inkml:trace>
  <inkml:trace contextRef="#ctx0" brushRef="#br0" timeOffset="69790">15558 6849 1 0,'0'0'687'16,"13"-12"-187"-16,-13 12-116 0,12-8-97 0,-12 8-60 16,8-5-52-16,-8 5-8 0,0 0-54 0,0 0-36 15,12-4-19-15,-12 4-3 0,0 0-14 16,0 0-2-16,9 7-6 0,-9-7-2 0,10 7 0 16,-10-7 3-16,9 7 3 0,-9-7-2 15,13 6-6-15,-13-6-2 0,18 2 0 0,-18-2-9 16,23 0-9-16,-10-3-1 0,3-1 4 0,-3-2-12 15,2-2 8-15,-1-2-2 0,2-1 0 0,-5-4-4 16,1 0 0-16,-1-3-3 0,-2-4-32 0,-2 2 10 16,-1 0-27-16,0 0 60 0,-3 5 12 0,-2 3 0 15,-1 12-2-15,-1-19 7 0,1 19-7 0,-10-11 7 16,10 11 4-16,-17 0 0 0,2 4-3 0,-3 8-2 16,-1 1 5-16,-3 3-4 0,0 3 2 0,3 3 1 15,4 0 4-15,1-5 13 0,3 4-2 0,3-1-4 16,3 1-2-16,3-4-12 0,4 0 30 15,0 0-80-15,8 0 3 0,2-2-111 0,4-2-28 16,5-1-162-16,2-7-133 0,5-1-327 0,1-1-314 16</inkml:trace>
  <inkml:trace contextRef="#ctx0" brushRef="#br0" timeOffset="71447.99">17322 6363 358 0,'0'0'492'16,"-6"-13"-135"-16,6 13-76 0,-8-12-77 0,8 12-42 16,-12-11-26-16,12 11-15 0,-14-8 20 0,14 8-51 15,-18-7 24-15,18 7-57 0,-19-1 28 0,19 1-56 16,-25 5 31-16,8 3-57 0,-2 2 10 0,-3 5-4 16,0 3-3-16,3 2-1 0,-1 2-1 0,3 0-2 15,3-3 0-15,5 1 1 0,1 0 0 0,3-2-12 16,4-1 14-16,2-2-35 0,3 1 39 15,3-2-27-15,3-1 29 0,5-1-27 0,2-3 30 16,3-2-29-16,2-1 28 0,2-4-29 0,-5-2 31 16,3-2-30-16,-4 2 21 0,1-2-26 0,0-2 39 15,-19 4-33-15,26-4 32 0,-26 4-29 16,18-7 27-16,-18 7-29 0,11-5 29 0,-11 5-31 16,0 0 32-16,0 0-31 0,0 0 29 0,0 0-37 15,0 0 41-15,0 0-31 0,-10 5 32 0,1 2-31 16,-1 1 30-16,-3 1-32 0,4 1 31 15,-1 1-29-15,-2 0 19 0,5 1-20 0,0 2 27 16,0-2-28-16,4-2 30 0,3 3-36 0,0-2 37 16,6 3-4-16,2 1-7 0,6-3-20 0,4-2-43 15,6 1-52-15,1-5-90 0,9-2-63 0,-7-4-351 16,13 0-141-16</inkml:trace>
  <inkml:trace contextRef="#ctx0" brushRef="#br0" timeOffset="71680.99">17746 6542 69 0,'0'0'672'0,"-9"-10"-241"0,9 10-102 16,-11-10-91-16,11 10-48 0,0 0-39 0,-18-4-32 15,18 4-21-15,0 0-21 0,-16 8-15 0,16-8-21 16,-9 12-35-16,3-1 34 0,2 0-38 0,3 3 31 16,0-2-34-16,-1 3 27 0,4 1-32 15,0 1 29-15,2-1-7 0,2-1-2 0,3 2-3 16,-1-3-8-16,4 0-2 0,2-3 6 0,-3-1 2 15,3-4-1-15,0 0-4 0,0 0-1 0,-1-4-9 16,-13-2-39-16,26 1-55 0,-26-1-79 0,22-2-48 16,-22 2-52-16,20-8-255 0,-20 8-26 0</inkml:trace>
  <inkml:trace contextRef="#ctx0" brushRef="#br0" timeOffset="72127.99">17557 6878 74 0,'0'0'639'0,"-13"8"-233"16,13-8-96-16,-9 6-78 0,9-6-51 0,0 0-35 16,0 0-30-16,0 0-17 0,0 0-20 15,8-7-15-15,1 0-10 0,5 0-20 0,3-4-8 16,4 0 4-16,3-6-5 0,3-1-10 0,1-4 2 15,-1-1-7-15,3-4-23 0,4-6 27 16,-3-2-28-16,-3-5 24 0,-1-2-32 0,-3-1 22 0,-2-3 1 16,-7 9 8-16,-2-4 42 0,-3 3-48 15,-3 1 1-15,-1 2 10 0,-5 6 8 0,-2 3 17 16,-3 2 3-16,0 1-2 0,-3 3-12 0,-3 3 10 16,-1 0-14-16,1 5 7 0,-2 2 1 0,1 1-2 15,-1 6-2-15,12 3-8 0,-21-4-3 0,21 4-1 16,-25 7-6-16,14 1 2 0,-1 5-3 0,-2 1 46 15,4 6-58-15,-1-3 45 0,3 8-47 0,0 2 1 16,-1 3 0-16,3 3 12 0,2-2-8 16,-1 2 9-16,1 4 5 0,2-3 4 0,2-5-3 15,-2 2 4-15,2-1-4 0,2-2-2 0,-1 1-3 16,1-2-6-16,2-1-1 0,0-1 4 0,0-1 0 16,5-3-1-16,-1-1 0 0,3-1-1 15,3-4-12-15,0-1-34 0,5-3-56 0,4-3-53 16,3-4-71-16,-2-3-85 0,3-5-100 0,6-1-188 15,1-6-130-15</inkml:trace>
  <inkml:trace contextRef="#ctx0" brushRef="#br0" timeOffset="72514.99">18227 6574 39 0,'0'0'676'16,"-7"-9"-244"-16,7 9-96 0,-8-6-95 15,8 6-48-15,0 0-38 0,-11-8-27 0,11 8-30 16,0 0-18-16,0 0-5 0,0 0-10 15,-18 5-53-15,18-5 38 0,-4 11-39 0,4-11 24 16,0 15-35-16,0-15 28 0,1 20-29 0,2-7 27 16,2-2-22-16,-1-1 40 0,4 3-39 0,-1-4 44 15,0 0-46-15,-1 0 46 0,4-1-34 0,-1-3 35 16,-9-5-4-16,22 6-4 0,-22-6-7 0,23-1-6 16,-8-2-9-16,-1-4-4 0,4-2 0 0,-2-4-7 15,0 1 3-15,-3-5-1 0,1-1-3 0,-4-2-3 16,-1-1 1-16,0-1-3 0,-1 4 4 15,-4-3 2-15,0 7 1 0,-3 0-14 16,-1 3 14-16,0 11 5 0,-3-17-2 0,3 17-6 16,-7-12 1-16,7 12-9 0,0 0 8 0,-27 4-3 15,14 4 0-15,-5 1-1 0,3 6-5 0,-4 4 4 16,1 1-24-16,2 4 27 0,-2-1-19 0,4 2 23 16,2 0-30-16,3-4 33 0,2 1-4 0,2 0-1 15,4-5-9-15,2 2 2 0,2-2 2 0,3 0-15 16,3-2-24-16,5-1-45 0,0-5-27 0,8-3-51 15,1-2-47-15,1-5-103 0,2-5-63 0,6-2-187 16,0-5-75-16</inkml:trace>
  <inkml:trace contextRef="#ctx0" brushRef="#br0" timeOffset="72998.99">18762 6512 395 0,'8'-12'525'0,"-1"4"-126"0,-2 0-84 16,-5 8-46-16,9-13-42 0,-9 13-45 15,8-10-36-15,-8 10-22 0,0 0-41 0,7-7-13 16,-7 7-8-16,0 0-10 0,0 0-8 0,0 0-9 15,-3 13-6-15,3-13-6 0,-4 17-7 0,0-8-3 16,3 2 0-16,-2 0-9 0,2 3 6 0,0-1-39 16,-2-2 38-16,3 2-26 0,0-4 33 0,0-9-31 15,0 20 36-15,0-20-28 0,1 17 35 0,-1-17-25 16,4 12 34-16,-4-12-17 0,0 0 23 0,15 5 2 16,-15-5-30-16,17-5 26 0,-6 0-19 0,1-3 25 15,4-3 2-15,0-2-4 0,0 1-8 0,0-2 3 16,2 0-5-16,-4 1-7 0,3 3-10 15,-6 1 6-15,-1 1-5 0,1 1-4 16,-4 0-5-16,-7 7-3 0,13-7-6 0,-13 7 4 16,14-3-1-16,-14 3 0 0,0 0-4 0,17 2 2 15,-17-2 1-15,11 8 0 0,-11-8 1 0,10 13-3 16,-10-13-14-16,11 14 14 0,-4-5-11 0,-3 0 15 16,1-1-14-16,-1-1 13 0,-4-7-10 0,9 14 15 15,-9-14-14-15,13 8 16 0,-13-8-15 0,15 7 15 16,-15-7-17-16,19 0 14 0,-19 0 10 0,26-7-3 15,-12 3 9-15,1-1 20 0,-2-2 0 16,2 0 10-16,-2 1 3 0,0 0 0 0,-3 0-4 0,0 1-7 16,-10 5-11-16,18-9-11 0,-18 9-4 15,13-5-7-15,-13 5-2 0,0 0-2 16,15-3-3-16,-15 3-1 0,0 0-1 0,13 8-1 16,-13-8-3-16,7 12-2 0,-7-12-14 0,8 17-39 15,-2-7-51-15,-3-1-57 0,3 1-33 0,-1 2-14 16,1-1-58-16,4-3-30 0,-2 3-55 0,1-7-405 15,-9-4-278-15</inkml:trace>
  <inkml:trace contextRef="#ctx0" brushRef="#br0" timeOffset="73394.99">19660 6485 201 0,'10'-13'636'0,"-2"3"-188"16,1 2-89-16,-4-1-66 0,-5 9-43 0,9-12-43 16,-9 12-37-16,7-8-45 0,-7 8-27 15,0 0-24-15,0 0-16 0,0 0-6 16,0 0-11-16,0 0-7 0,0 0-9 0,7 10-4 15,-7-10-6-15,4 15-2 0,-4-15-6 0,6 17-1 16,-2-8 2-16,0 0-34 0,1-1 40 0,2-1-27 16,-7-7 27-16,12 13-28 0,-12-13 28 0,13 7-24 15,-13-7 25-15,17 2-5 0,-17-2 1 0,18-5-19 16,-8-1 13-16,0-2 4 0,-1-3-1 0,1 0-3 16,-1-5 0-16,0-2-3 0,0 0 2 15,-4 0-6-15,0 3 48 0,-2 1-53 0,-1 0 41 0,1 3-45 16,-3 11 46-16,0-16-55 0,0 16 51 15,-5-8-97-15,5 8 105 0,0 0-48 0,-22-2-2 16,11 7 1-16,-3 2-1 0,-2 4 6 0,-3 2-6 16,6 2 9-16,-3 2 1 0,0 2-2 15,1 0 2-15,5 1-4 0,-1-3-25 0,3 4 35 16,1-1-28-16,5-3 12 0,-1-2-13 0,3-1 39 16,3 0-32-16,2-2 23 0,4 1-47 0,2-4 13 15,2-2-55-15,5-3 16 0,2-3-36 0,2-2-24 16,6-3-50-16,4-5-36 0,1-5-21 15,3-1 26-15,-3-4-63 0,0-4-193 0,6-6 109 16</inkml:trace>
  <inkml:trace contextRef="#ctx0" brushRef="#br0" timeOffset="73749.99">20348 6106 188 0,'11'-20'541'0,"-3"4"-100"16,-2 4-77-16,-2 2-98 0,1-2 14 16,-5 12-49-16,8-12-12 0,-8 12-54 0,5-13-38 15,-5 13-27-15,0 0-23 0,4-9-10 0,-4 9-11 16,0 0-14-16,0 0-6 0,-5 17-6 0,2-5-2 15,-2 7 1-15,-4 1-5 0,-1 9 43 0,1 1-50 16,-3 3 39-16,2 3-60 0,-1 0-21 0,-1 0 31 16,1 1-2-16,-1-1-1 0,2 0-6 15,1-4 6-15,0-1-2 0,0-3 1 0,4-6 0 16,0-6-4-16,2 0-16 0,-1-6 26 0,2 1 4 0,2-11 20 16,-1 13-4-16,1-13-8 0,0 0-1 15,0 0-1-15,16-12-4 0,-5-2-4 0,4-3-2 16,4-6-6-16,0-2 4 0,0 0 44 0,1 1-51 15,0 2 48-15,-2 2-36 0,-4 5 56 16,-1 0-49-16,-3 4 43 0,-2 2-58 0,-2 2 36 16,-6 7-54-16,13-10 52 0,-13 10-48 0,0 0 47 15,0 0-48-15,16 3 47 0,-16-3-48 0,9 14 2 16,-5-4 3-16,-1 2 1 0,-1 0-7 0,1 3 6 16,-1 1 5-16,1 1-2 0,0-1-12 0,-2 0-28 15,0 1-35-15,2 0-40 0,-3-5-28 0,0 2-18 16,0-1-47-16,0-2-41 0,0-11-30 15,-3 13-94-15,3-13-259 0,0 0-168 0</inkml:trace>
  <inkml:trace contextRef="#ctx0" brushRef="#br0" timeOffset="73969.99">20267 6232 591 0,'0'0'515'0,"-18"-8"-101"15,18 8-95-15,-14-7-46 0,14 7-29 16,-10-6-23-16,10 6-52 0,0 0-25 0,-13-5-31 16,13 5-20-16,0 0-27 0,0 0-8 0,0 0-12 15,9-10-9-15,-9 10 36 0,22-1-77 0,-22 1 59 16,32-3-72-16,-12 3 14 0,0-1-88 0,1 1-41 16,7 1-68-16,-2-1-93 0,-1-1-56 15,1 1-341-15,0 0-216 0</inkml:trace>
  <inkml:trace contextRef="#ctx0" brushRef="#br0" timeOffset="76780.99">21523 6360 213 0,'0'0'617'0,"-2"-15"-187"15,2 15-83-15,-3-12-28 0,3 12-98 0,-1-14 10 16,1 14-87-16,0-12-10 0,0 12-6 0,0-14 0 16,0 14-16-16,0 0 32 0,-1-12-74 15,1 12-21-15,0 0-8 0,0 0-11 0,0 0-2 0,7-6 37 16,-7 6-57-16,11 7-1 0,-4 1-7 16,2 2 4-16,0 2 1 0,1 4 0 15,-1 1-4-15,0 3-18 0,-2-1 16 0,0-1-11 16,0 1 16-16,-4 1-15 0,1-2 11 0,0-3-9 15,-3 1 20-15,1-3-20 0,0-1 16 0,-2-12-15 16,2 19 16-16,-2-19-12 0,1 15 33 0,-1-15 32 16,1 12 36-16,-1-12-17 0,0 0-3 0,0 0-22 15,0 0-1-15,0 0-16 0,0-15-1 0,0 3-16 16,5-5 3-16,-1-5-6 0,1-3-4 0,3-4-4 16,3-1 35-16,-2 1-48 0,3 0-8 0,-1 3-23 15,1 6-18-15,-2 0-29 0,3 3-34 0,-2 0-29 16,1 5-3-16,-2 3-6 15,0-1-4-15,0 5-8 0,-10 5-19 0,18-6-12 16,-18 6 6-16,17 2-78 0,-17-2 6 0,15 5-298 16,-6 2-72-16</inkml:trace>
  <inkml:trace contextRef="#ctx0" brushRef="#br0" timeOffset="77113.99">21918 6290 483 0,'0'0'415'16,"0"0"-75"-16,10 5-58 0,-10-5-65 0,0 0-37 15,0 0-33-15,0 0-27 0,13 6-25 0,-13-6-28 16,0 0-7-16,0 0-9 0,0 0-10 15,9 8-7-15,-9-8-6 0,0 0-6 0,8 8-5 16,-8-8-14-16,9 7 37 0,-9-7-50 0,7 10 17 16,-7-10 0-16,8 8-1 0,-8-8-2 15,13 8 1-15,-13-8-1 0,13 6-2 0,-13-6-1 16,0 0 3-16,23 0-4 0,-23 0 1 0,16-6 0 16,-6 1 0-16,-3-2 0 0,-1 0-24 0,2-5 63 15,-3 0-48-15,3-4 11 0,-5-1-2 0,1 1 4 16,-1-1 13-16,-2 1 19 0,0 2 6 0,1 3 9 15,-2 11-9-15,0-21-7 0,0 21-14 0,-3-12-6 16,3 12-1-16,-9-6 0 0,9 6-1 16,-14 5-3-16,3 3 5 0,-6 2-9 0,4 5 55 15,-1 1-53-15,-2 3-6 0,0 0 3 0,5 2-7 16,2-2 9-16,0 4-3 0,1-3-1 0,6 2-6 16,0-4-21-16,6 1-56 0,0 2 23 15,6-5-62-15,3-3-85 0,4 1-115 0,1-7-369 16,5-1-216-16</inkml:trace>
  <inkml:trace contextRef="#ctx0" brushRef="#br0" timeOffset="77606.99">22427 5938 67 0,'5'-23'706'15,"-1"-1"-262"-15,-2 2-34 0,2 2-110 0,-3 2-5 16,3 3-51-16,-4 1-16 0,3 3-44 0,-3 11-19 16,2-17-43-16,-2 17-16 0,1-13-34 0,-1 13-2 15,0 0-27-15,0 0 1 0,-3 14-19 0,-1 3 11 16,-1 9-21-16,-3 10 7 0,0 2 2 15,-4 15 18-15,0 3 2 0,-3 3 14 0,-1 4-12 16,0 0 0-16,-2 5-6 0,0-2-11 0,1-2 7 16,2-3-11-16,1 1-1 0,0-4-7 15,4-3-11-15,2-12-15 0,1 0-18 0,1-6-10 0,4-2 33 16,-1-6-75-16,3-4 28 0,2-5-67 16,0-5 31-16,2 0-74 0,1-7 1 0,3-1-78 15,-8-7-3-15,15 2-54 0,-4-9-25 0,2-3-36 16,3-7-181-16,-2-8-32 0</inkml:trace>
  <inkml:trace contextRef="#ctx0" brushRef="#br0" timeOffset="77830">22392 6445 495 0,'3'-34'415'16,"-2"7"-66"-16,0 1-48 0,-1 2-61 0,0-1-35 15,0 6-36-15,0 0-19 0,0 1-21 0,0 5-57 16,3-1 24-16,-2 1-63 0,4 3 30 0,-1-1-44 16,3 3 21-16,3-2-42 0,-1 6 46 0,-9 4-38 15,25-5 29-15,-25 5-4 0,30 4-6 0,-16 1-5 16,2 5 1-16,-3 1-15 0,1 2 57 15,-6-1-64-15,-2 4 6 0,-3-1-2 0,-3 2-2 16,-1 1 7-16,-6 3-19 0,1-4-45 0,-5 4 31 16,-4-4-38-16,-3 5 44 0,3-7-47 15,-3-1 17-15,3-2-35 0,-2 0-26 0,6-4-43 16,11-8-21-16,-17 6-67 0,17-6-88 0,0 0-159 16,-10-8 61-16</inkml:trace>
  <inkml:trace contextRef="#ctx0" brushRef="#br0" timeOffset="78515.99">22666 6249 623 0,'7'-7'447'0,"-7"7"-94"0,13-8-92 0,-13 8-44 16,12-8-36-16,-12 8-33 0,9-6-28 15,-9 6-35-15,0 0-8 0,0 0-15 16,0 0-14-16,0 0-15 0,10 6-3 0,-10-6 32 16,1 14-49-16,-1-14-4 0,4 18-11 0,-3-9 11 15,0 3-4-15,3 0 4 0,-1-1 3 0,3 4-1 16,-2-4 0-16,5 2-4 0,1-4 6 0,-1-1-32 15,2 0 17-15,0-4 7 0,-11-4 1 0,23 6-2 16,-23-6-2-16,23-1-6 0,-23 1 5 0,24-8-3 16,-11 1 0-16,-2-3 36 0,0 1-42 0,0-8 51 15,-2 2-55-15,-2-4 2 0,0-1 0 0,-2-1 6 16,0 6-1-16,-2-1 3 0,-2 4-6 0,-1-1 12 16,0 13-10-16,0-17 10 15,0 17-1-15,-9-11 0 0,9 11-2 0,-12-4 2 16,12 4-1-16,-21 6-1 0,11 1 3 0,-4 3 0 15,-3 1 15-15,4 4 47 0,-1 1-57 0,3 0 2 16,2 3-1-16,0-2-5 0,3 2 2 0,4-3-13 16,0-2-5-16,4 2-3 0,2-1-12 0,5 2-13 15,4-2-19-15,2-6-24 0,4 1-39 0,3-3-29 16,1-5-20-16,3 0-38 0,0-5 18 0,3 2 9 16,4-7 31-16,-2-3 30 0,-1-2 14 0,-2-1 63 15,-5 0 13-15,0-1 65 0,-2-5 21 16,-5 3 49-16,-3 1 12 0,0 2 18 15,-5 1 7-15,-1 1 3 0,-4 3-15 0,-3 9-14 16,4-14-17-16,-4 14-12 0,-4-9-10 0,4 9-14 16,0 0-10-16,0 0-4 0,-23 1-5 0,11 6 51 15,1 0-53-15,-2 1 54 0,-1 3-72 0,2 1-3 16,-2 0-1-16,5 0-4 0,3 1-6 0,0-4-5 16,3 2-16-16,3-11 6 0,0 16-14 0,0-16-3 15,10 17-12-15,-1-10-10 0,-9-7-10 0,24 6-6 16,-24-6-13-16,31-1 16 0,-13-3 3 0,1 0 10 15,0-3 14-15,-1-2 9 0,-1 1 14 16,-2-4 16-16,-1 2 55 0,-3 0-24 0,-1 2 10 16,-1 1 73-16,-9 7-49 0,12-11 48 15,-12 11-50-15,10-7 30 0,-10 7-67 0,0 0 38 16,0 0-61-16,0 0 40 0,0 0-51 0,0 0 42 16,2 13-51-16,-6-3 0 0,-2 1 0 0,1 3 2 15,1 1-1-15,-1-1-14 0,2 2-4 0,-2 0-13 16,4-2-37-16,1-1-14 0,1 1-42 0,3-1-21 15,0-2-50-15,3-3-104 0,-7-8-95 0,17 9-159 16,-17-9-72-16</inkml:trace>
  <inkml:trace contextRef="#ctx0" brushRef="#br0" timeOffset="78867.99">23675 6063 167 0,'7'-25'673'0,"-4"6"-250"15,1 2-38-15,-2 5-99 0,-1-3-5 0,1 7-69 16,-2 8-21-16,3-18-75 0,-3 18-1 0,0 0-48 15,0 0 10-15,0 0-38 0,0 0 16 0,0 0-36 16,-13 17 19-16,9-4-10 0,-1 9-4 0,-1 1-9 16,1 2-6-16,-3 0-13 0,3 5 38 15,-2 2-71-15,2-1 22 0,-1 1-67 0,0-7-18 16,1 0-35-16,-1-1-24 0,1-4-48 0,0 0 7 16,0-5-53-16,1-1 33 0,-1-3 17 0,5-11 39 15,-5 12 48-15,5-12 63 0,0 0 69 0,0 0 44 16,0 0 59-16,0 0 20 0,-18-3 21 15,18 3 9-15,-6-9-13 0,6 9 51 0,-7-12-89 16,7 12 49-16,-6-17-76 0,6 17 46 0,-4-12-63 16,4 12 32-16,-4-12-67 0,4 12 39 0,3-10-77 15,-3 10 54-15,6-15-59 0,2 10-5 16,-8 5-15-16,22-11 29 0,-8 5-76 0,2 2 11 16,4-1-62-16,1 1-45 0,1-2-24 0,-2 4-59 15,-2-3-2-15,1 3-85 0,-3-3-165 0,2 2 34 16</inkml:trace>
  <inkml:trace contextRef="#ctx0" brushRef="#br0" timeOffset="79530.99">24092 6151 24 0,'0'0'623'15,"0"0"-238"-15,0 0-49 0,-9-9-76 0,9 9-54 16,0 0-32-16,-14-2-27 0,14 2-24 16,0 0-22-16,0 0-17 0,-21 0-21 0,21 0-38 15,0 0 18-15,-14 5-9 0,14-5-9 0,-6 9-4 16,6-9-3-16,-4 11-2 0,4-11-5 15,0 12-3-15,0-12 34 0,5 15-53 0,-2-7 45 16,-1 3-20-16,3-2-23 0,-1 3 1 0,1-3 3 16,-1 1 1-16,2-1 2 0,0 1 0 0,-3-1-11 15,1 2 14-15,0-2-2 0,-4-9 3 0,5 16 2 16,-5-16-1-16,2 13 5 0,-2-13-3 0,-2 14 2 16,2-14-11-16,-2 14 12 0,2-14-4 15,-8 11 1-15,8-11-2 0,-10 8-6 0,10-8-37 16,0 0-41-16,-19 2-36 0,19-2-36 0,-11-7-57 15,11 7 8-15,-10-16-22 0,5 5 43 0,5-1 4 16,0-3 76-16,1-2 25 0,2-1 103 0,0 0 38 16,-2 4 73-16,0-1 29 0,3 5-10 15,-4 10 26-15,2-18-9 0,-2 18-13 0,0-15-29 16,0 15-25-16,2-13-22 0,-2 13-16 0,0 0-5 16,0 0-12-16,-10-4-8 0,10 4-6 0,-11 4-10 15,2 3-5-15,0 0 40 0,-1 1-57 0,0 5 48 16,-3 1-58-16,0 1 46 0,-1 3-55 15,3 0 1-15,-3-1-17 0,1 1-24 0,0 3-42 16,-1 1-52-16,0-1-72 0,-1-2-168 0,3 1-242 16,1-4-159-16</inkml:trace>
  <inkml:trace contextRef="#ctx0" brushRef="#br0" timeOffset="80613.99">25483 6045 258 0,'0'0'532'0,"-5"-16"-182"0,5 16-29 16,-2-12-103-16,2 12 0 0,-3-15-58 0,3 15 19 15,0-12-27-15,0 12 33 0,-1-12-56 0,1 12-14 16,0 0-41-16,-1-12 9 0,1 12-45 0,0 0 15 16,0 0-41-16,0 0 32 0,0 0-30 0,-6 9 15 15,4 3-11-15,-1 2 1 0,-1 2-3 16,-2 3-3-16,1 3-4 0,0-1-2 0,-2-1 49 16,2 2-62-16,-2-1 49 0,0-2-59 0,2-1 56 15,0-2-54-15,0-1 48 0,0-1-54 0,1-4 4 16,4-10 2-16,-5 15 6 0,5-15 6 15,-5 12-5-15,5-12 12 0,0 0-3 0,0 0 47 16,0 0-55-16,0 0 49 0,0 0-57 0,-3-12 51 16,6 0-56-16,1-5 5 0,2-3-3 0,2-4-2 15,2-2 14-15,0 0-2 0,3 1 7 0,-3 3-30 16,0 3 29-16,3 3-18 0,-4 1 23 0,0 5-31 16,-1 2 33-16,-1 0-26 0,-7 8 27 15,13-8-26-15,-13 8 27 0,0 0-23 0,19 2 22 16,-19-2-22-16,13 14 21 0,-7-6-19 0,-1 2 28 15,1 1-5-15,-1 1 0 0,-3 0-4 0,2 1 1 16,-2-1-3-16,-1 0 1 0,-1 0-5 0,0-12 5 16,0 20 1-16,0-20-2 0,-1 16 3 15,1-16 43-15,-2 12-55 0,2-12 47 0,0 11-45 16,0-11 48-16,0 0-54 0,0 0 0 0,0 0 1 16,0 0 1-16,0 0 2 0,17-11-4 0,-6-3 5 15,3-3-17-15,2-1 4 0,3-2-8 16,1 0 31-16,1 3-24 0,-1-1 26 0,-2 4-23 15,1 2 26-15,-2 2-19 0,-2 1 25 0,-1 1-21 16,-4 4 14-16,-10 4-13 0,21-7 21 0,-21 7-21 16,15 4 20-16,-15-4-23 0,17 10 24 0,-11-3-18 15,-1 3 18-15,1 4-23 0,-3-2 21 16,2 5-2-16,-5-1-4 0,0-1-6 0,0 4-28 16,-5-1-14-16,3 4 13 0,-1 0-73 0,-1-1-26 15,-1 1-55-15,3-6-15 0,-2-3-108 0,2-1-64 16,2-12-235-16,4 17-131 0</inkml:trace>
  <inkml:trace contextRef="#ctx0" brushRef="#br0" timeOffset="80920.99">26067 6116 277 0,'14'-20'536'0,"-2"3"-133"0,-6 5-108 0,3-1-30 16,-4 4-76-16,2 0 29 0,-7 9-64 0,9-12 17 16,-9 12-74-16,7-12 6 0,-7 12-51 0,0 0 24 15,0 0-58-15,0 0 31 0,0 0-38 0,4 9 23 16,-6 1-33-16,0 1 31 0,-2 4-36 15,2 2 21-15,-1-1 7 0,-1 2-12 16,-2 2 5-16,5-3-3 0,-2 1 0 0,2-2 4 16,0 0-11-16,1-3 1 0,1-1-7 0,0 2 12 15,-1-14-1-15,4 15 18 0,-4-15 3 0,8 12 2 16,-8-12 2-16,11 5-15 0,-11-5 6 0,23-5 44 16,-9 0-52-16,3-2 53 0,0-6-51 0,2 2 1 15,-4-4 2-15,7-3-3 0,-6 2-4 0,0 1-6 16,-4-1-11-16,1-1 12 0,-2 2-17 0,-3 3 13 15,-1-1-23-15,-3 4 1 0,-2 0-62 0,-2 9-6 16,2-16-62-16,-2 16 19 0,-6-9-48 0,6 9-45 16,-11-7-19-16,11 7-155 15,-17-4-236-15,17 4-159 0</inkml:trace>
  <inkml:trace contextRef="#ctx0" brushRef="#br0" timeOffset="81687.99">26278 6017 131 0,'0'0'428'0,"0"0"-131"0,0 0-63 16,1-13-24-16,-1 13-26 0,0 0-25 0,-4-9-5 15,4 9-33-15,0 0 11 0,-6-10-40 0,6 10 18 16,0 0-46-16,-11-7 14 0,11 7-54 0,0 0 65 15,-21-3-64-15,21 3 42 0,-19 4-41 0,1 2 40 16,5 1-41-16,-6 1 33 0,1 1-47 0,2 4 31 16,-2 0-38-16,1 1 31 15,1 2 9-15,0-2-8 0,4 4-4 0,-1-2-3 16,4 0 0-16,-1 2-3 0,4-4-1 0,3 2 1 16,3-2-11-16,1-5 8 0,1 3-1 0,6 0-3 15,2-2-5-15,3-3-4 0,6 1 0 0,-1-6-4 16,3-1 40-16,0-1-53 0,2-3 50 0,2-1-53 15,-2-4 48-15,0 0-52 0,-3-4 2 0,2-2-1 16,-2-5 6-16,-2 1-4 0,-4-3-21 0,-2 4 30 16,0-1-11-16,-3 2 43 0,-3 1 7 15,0 3 31-15,-1-1-19 0,-1 5 39 0,-4 8-9 16,6-15-6-16,-6 15-19 0,3-11-7 16,-3 11-7-16,0 0-13 0,0 0-16 0,0 0 3 15,0 0-9-15,0 0 11 0,0 0-16 0,0 0 10 16,-5 11-2-16,5-11-1 0,-2 19-3 0,2-8 1 15,0 3-3-15,0 1-3 0,0-1 4 0,2 5 41 16,-1-1-56-16,0 0 27 0,2-1-69 0,-1 0 14 16,2 1-95-16,-3-2-25 0,3 1-24 0,-1-5-46 15,1-1-21-15,-4-11-82 0,6 16-68 0,-6-16-232 16,10 9-161-16</inkml:trace>
  <inkml:trace contextRef="#ctx0" brushRef="#br0" timeOffset="81893.99">26591 6067 656 0,'8'-18'465'0,"-3"3"-48"0,1 1-118 16,-3 3 12-16,1 1-34 0,-2 1-10 0,-2 9-43 16,5-15-20-16,-5 15-47 0,4-12-25 0,-4 12-38 15,4-9-9-15,-4 9-26 0,0 0-4 0,0 0-20 16,19 6 2-16,-10 1-15 0,1 4 3 0,1 3-14 16,-2 3 7-16,2 0-14 0,-2 3 2 0,-1 1 3 15,-1 2-17-15,2-2-39 0,-4 4-42 16,-1-2-24-16,1 1-27 0,-3-4-13 0,0 1-24 15,-2-8-34-15,0 1-2 0,0-4-36 0,0-10-44 16,-1 17-33-16,1-17-210 0,0 0-32 0</inkml:trace>
  <inkml:trace contextRef="#ctx0" brushRef="#br0" timeOffset="82061.99">26778 6212 354 0,'6'-24'408'0,"4"-5"-82"0,-3-1-45 0,-2 7-1 16,1 1-76-16,-2 0 37 0,0 6-43 0,-2 4 30 15,-2-1-52-15,0 13-16 0,0-19-39 0,0 19-9 16,-7-10-37-16,7 10 2 0,0 0-29 15,-23 0 5-15,9 5-26 0,-2 5 10 0,-3 3-26 16,-5 3 16-16,2 2-19 0,-1 3 6 0,3 1-6 16,-2 1-21-16,3 0-37 0,-3 3-5 0,6 0-100 15,-1-1-104-15,-2-1-102 0,5-1-409 0,1-4-295 16</inkml:trace>
  <inkml:trace contextRef="#ctx0" brushRef="#br0" timeOffset="85000.99">27667 5845 137 0,'0'0'244'0,"0"0"87"15,0 0-21-15,5-9-48 0,-5 9-31 0,0 0-44 16,0 0-30-16,3-11-18 0,-3 11 17 16,0 0-54-16,0 0 38 0,2-8-63 0,-2 8 40 15,0 0-68-15,0 0 26 0,0 0-62 0,0 0 42 16,0 0-49-16,0 0 35 0,0 0-43 15,0 0 36-15,3 12-40 0,-4 1 31 0,-1-3-31 16,-2 7 32-16,-2 5-31 0,2-3 35 0,-1 3-40 16,0-2 39-16,0 2-39 0,-2-4 36 0,1 2-43 15,2-4 42-15,1-1-48 0,-1 0 49 0,0-3-40 16,1-3 38-16,1 2-39 0,2-11 37 0,-2 13-30 16,2-13 33-16,0 0 10 0,2 13-42 15,-2-13 40-15,0 0-38 0,19-5 32 0,-4 0-33 16,1-5 27-16,3-2-31 0,2-7 28 0,3-4-29 15,0 1 22-15,0-3-20 0,2 0 38 0,-2 0-20 16,1 4 23-16,-3 0-10 0,-1 3 23 0,-6 4-27 16,-1 2 14-16,-4 5-35 0,0 0 27 15,-10 7-26-15,13-3 20 0,-13 3-26 0,0 0 19 16,14 8-19-16,-14-8 23 0,5 17-22 0,-2-6 16 16,-3 3-18-16,0-2 22 0,-3 6-50 0,3 0 9 15,0 0-65-15,-2-1 22 0,2 1-61 0,2-2-9 16,-1 2-34-16,3-3-134 0,0-4-94 15,1 3-161-15,2-6-79 0</inkml:trace>
  <inkml:trace contextRef="#ctx0" brushRef="#br0" timeOffset="85529.99">28210 5951 26 0,'3'-10'580'15,"-1"-2"-196"-15,3 0-78 0,-2 1-58 0,-1 0-54 16,-2 11-10-16,4-17 20 0,-4 17-50 0,4-12 11 16,-4 12-70-16,3-9 15 0,-3 9-58 0,0 0 22 15,0 0-54-15,0 0 37 0,0 0-46 0,-4 10 23 16,1 0-30-16,-2 4 26 0,1-2-32 15,-1 3 36-15,3 1-42 0,-1-1 35 0,2-3-41 16,0 5 38-16,2-3-38 0,0-2 34 0,3 0-33 16,2 0 52-16,-1 1-32 0,4-4 37 15,2-1-27-15,3 1 25 0,1-6-36 0,2 1 27 16,2-4-27-16,1-4 14 0,5 1-22 0,-1-4 29 16,4-3-31-16,-1-2 25 0,-3-2-27 0,-2-1 22 15,-4 1-24-15,-2 1 26 0,-2 1-34 0,-3-4 28 16,-4 4-45-16,-2 2 7 0,-2-2-64 0,-3 12 27 15,-3-13-40-15,3 13-7 0,-10-11-14 0,10 11-25 16,-15-5-58-16,15 5-37 0,-17-6-367 16,17 6-141-16</inkml:trace>
  <inkml:trace contextRef="#ctx0" brushRef="#br0" timeOffset="86033.99">28645 5825 302 0,'0'0'611'0,"18"-8"-227"0,-18 8-54 15,15-4-120-15,-15 4-9 0,0 0-74 0,15-3 12 16,-15 3-65-16,0 0 34 0,13 7-62 16,-13-7 33-16,4 12-55 0,-4-12 31 0,2 20-51 15,0-10 40-15,-2 1-54 0,-2 3 48 0,2-2-48 16,-1 0 41-16,0 0-43 0,-1 2 30 0,1-4-31 16,1-10 35-16,0 17-52 0,0-17 59 0,-1 14-44 15,1-14 43-15,1 12-46 0,-1-12 45 0,0 0-46 16,0 0 41-16,8 6-41 0,-8-6 45 15,10-6-48-15,-10 6 46 0,21-13-44 0,-10 0 45 16,2 1-46-16,2 0 51 0,-1-1-51 0,0-1 42 16,0 2-50-16,-1 0 51 0,-4 4-44 15,1 2 42-15,-1 0-42 0,-9 6 33 0,12-9-33 16,-12 9 40-16,0 0-45 0,15-5 51 0,-15 5-42 16,0 0 36-16,10 7-38 0,-10-7 22 0,4 7-16 15,-4-7 36-15,4 10-39 0,-4-10 44 0,2 10-47 16,-2-10 45-16,3 10-45 0,-3-10 45 0,0 0-45 15,3 12 44-15,-3-12-47 0,0 0 48 0,2 9-52 16,-2-9 54-16,0 0-47 0,0 0 45 0,22 0-46 16,-22 0 38-16,18-6-28 0,-8 2 42 15,5-3-33-15,-3 3 58 0,1-1-41 16,-2-1 7-16,-2 0 3 0,-9 6 3 0,22-5 0 16,-22 5-5-16,16-7-7 0,-16 7-11 0,0 0 4 15,18-1 0-15,-18 1-2 0,12 5-2 0,-12-5 0 16,9 12-1-16,-9-12 2 0,6 16-7 15,-6-16 20-15,3 18-25 0,-3-8 7 0,0 0-80 0,0 2 18 16,-2 0-59-16,1 1-58 0,1-13-62 0,-1 18-124 16,1-18-241-16,1 10-135 0</inkml:trace>
  <inkml:trace contextRef="#ctx0" brushRef="#br0" timeOffset="86437">29397 5660 504 0,'7'-14'557'15,"-1"2"-175"-15,-1 3-60 0,-5 9-109 0,7-15-3 16,-7 15-85-16,5-7 13 0,-5 7-66 0,0 0 17 16,0 0-55-16,5 9 29 0,-5 3-49 0,0 1 39 15,-3 10-53-15,-1 0 2 0,2 3-2 0,-3 7 1 16,0 0-2-16,-2 1 44 0,2-1-63 16,-2-1 39-16,-1-2-55 0,1 0 24 15,0-5-46-15,-1-1 3 0,2-3-17 0,-1-1-15 0,2-6-2 16,1-2 11-16,-1-1 19 0,5-11 15 15,-5 13 9-15,5-13-2 0,0 0 26 0,0 0 13 16,0 0 12-16,0 0 11 0,13-14 12 0,-7 4 4 16,2-6 1-16,1 1-20 0,2 0 13 0,0 1 6 15,0-1-1-15,1 1-4 0,-3 2-6 0,3 4-1 16,-1-1-3-16,-1 2-7 0,1 0-19 0,-11 7 20 16,20-8 33-16,-20 8-46 0,19-2 38 15,-19 2-49-15,21 2 39 0,-10 3-46 0,-11-5 42 16,19 10-48-16,-10-3 48 0,-3 1-55 0,-1 1 53 15,-1 1-45-15,-4-10 42 0,0 16-41 0,-2-4 30 16,-4 1-32-16,-3-2 36 0,-2 4-45 0,-3-3 43 16,-2 0-52-16,0-2 20 0,-2 0-51 15,5-4-20-15,-1 0-52 0,14-6-64 0,-19 2-64 16,19-2-303-16,-17-2-92 0</inkml:trace>
  <inkml:trace contextRef="#ctx0" brushRef="#br0" timeOffset="86782.99">29661 5885 23 0,'9'-6'748'0,"-9"6"-348"0,15-7-41 0,-15 7-136 16,11-5-5-16,-11 5-84 0,10-6 12 0,-10 6-70 15,0 0 22-15,0 0-57 0,0 0 30 0,17 1-51 16,-17-1 33-16,5 7-48 0,-5-7 34 0,10 10-44 16,-10-10 37-16,8 13-42 0,-8-13 27 15,9 11-35-15,-9-11 49 0,11 12-44 16,-11-12 38-16,13 7-39 0,-13-7 37 0,13 5-40 15,-13-5 37-15,0 0-48 0,21 2 44 0,-21-2-46 16,17-4 12-16,-17 4 33 0,17-10-32 0,-7 3-25 16,-2-1 30-16,-2 0 6 0,2-1 6 0,-3-2 3 15,1 1 43-15,-2 2-37 0,-4 8 42 0,8-12-42 16,-8 12 42-16,4-11-55 0,-4 11 34 0,0 0-40 16,0 0 39-16,0 0-41 0,0 0 45 0,-16 4-52 15,9 3 49-15,-1 1-52 0,-1 1 45 16,0 3-53-16,2 0 39 0,0-2-54 15,1 4 36-15,1-4-48 0,3 2 11 0,2-1-34 16,2-2-42-16,5 2-22 0,4-3-51 0,3-1-72 16,6-1-274-16,3-2-36 0</inkml:trace>
  <inkml:trace contextRef="#ctx0" brushRef="#br0" timeOffset="87549.99">30587 5775 563 0,'9'-12'369'0,"-3"-1"-89"0,-2 5-39 15,-4 8-53-15,5-16 0 0,-5 16-54 0,-2-11 3 16,2 11-52-16,-9-8 32 0,9 8-65 0,-19-3 34 16,19 3-53-16,-27 8-6 0,6 1-7 15,2 3-5-15,-4 1 8 0,1 4-23 0,-1 2 28 16,2-2-7-16,5 0-2 0,2-4-4 0,0 3-4 16,5 1 29-16,2-5-40 0,2 2 38 0,3-2-46 15,2-12 44-15,0 17-49 0,0-17 42 0,9 12-47 16,-9-12 39-16,14 9-51 0,-14-9 39 0,22 4-49 15,-22-4 9-15,24-4 2 0,-10 0 3 16,0-1-2-16,0-4-8 0,-1-1-2 0,2-1 19 16,-3-3 8-16,-3 3-4 0,0-2 10 15,-3 3 7-15,-1 1 0 0,-5 9 0 0,4-17-10 0,-4 17 14 16,0-8-5-16,0 8 8 0,0 0-3 0,-13-7-2 16,13 7 2-16,0 0-2 0,-19 3-14 15,19-3 13-15,-14 8-6 0,14-8 6 0,-11 8-3 16,11-8 0-16,-3 11-2 0,3-11-7 0,0 0-14 15,7 12-16-15,-7-12-25 0,16 5-30 0,-16-5-22 16,24 2-15-16,-24-2-2 0,32-7 15 16,-11 2 2-16,-1-2 36 0,3-4 13 0,0-2 39 15,0-4 31-15,-2 0 24 0,0-4 24 0,-1 1-10 16,0-5 25-16,-1 1 21 0,-1-1 7 0,-1 0 7 16,-2 1 26-16,-2 6-39 0,-2 2 39 0,-2 1-53 15,-1 3 41-15,-2 2-60 0,-1 3 29 16,-5 7-58-16,8-15 33 0,-8 15-51 0,0 0 45 15,0 0-52-15,0 0 42 0,0 0-45 0,-6 17 38 16,-1-2-45-16,-4 2 30 0,-3 9-45 0,-2 6 56 16,-1 3-50-16,-4 9 5 0,1 3 44 15,-3 4-51-15,2-1 49 0,1 3-43 0,-3 2 52 16,1 0-13-16,0 0 8 0,4 1-9 0,-3 3-38 16,0 0 38-16,3 1-46 0,-1-3 44 0,4 0-33 15,-2-5 24-15,3-2-47 0,1-7 59 0,3-4-46 16,0 2 45-16,0-5-44 0,1-1 45 0,2-4-47 15,1-5 45-15,2-1-45 0,-1-4 38 16,3-4 6-16,0 0-5 0,-2-7-1 0,3 0-4 0,1-10 1 16,-2 15-4-16,2-15-1 0,0 0-8 15,0 0 7-15,0 0-49 0,0 0 73 16,0 0-27-16,-4-10 43 0,2-3-24 0,1-5 31 16,-4-6-22-16,4-4 13 0,-3-5-30 0,0-3 15 15,-2-1-24-15,-1-4 20 0,0 4-27 0,2-1 24 16,-2 1-32-16,3 0 26 0,0 3-5 0,3 5-8 15,1-1-20-15,1 1 4 0,5-3-44 0,3-1 21 16,3 2-57-16,2 1 30 0,7-1-51 0,0-2 11 16,10-5-44-16,2 2-40 0,2 2-41 15,3-1-34-15,1 1-89 0,4-2-161 0,-1 6 15 0</inkml:trace>
  <inkml:trace contextRef="#ctx0" brushRef="#br0" timeOffset="88014.99">31122 5675 528 0,'16'-14'406'0,"-4"-1"-87"0,4 3-66 0,-5-2-4 15,0 1-86-15,-1 1 45 0,-1 2-67 0,-3-1 48 16,3 4-45-16,-3-1 11 0,-6 8-51 0,9-10 0 16,-9 10-47-16,8-7 13 0,-8 7-43 0,0 0 25 15,0 0-37-15,15 10 22 0,-11 1-32 0,-1 5-1 16,-1 8-4-16,-2 2-1 0,-2 8 8 0,-2 4-11 16,-3 2 2-16,-3-2 2 0,0 4-7 15,-6 7-22-15,1-9-19 0,0-3 27 0,1-1-58 16,-1-2 38-16,-1-1-45 0,2-6 45 15,2-1-33-15,1-5 30 0,1-4-29 0,5-4 19 16,0-2 5-16,0-2 25 0,5-9-28 0,-4 10 17 16,4-10-9-16,0 0 31 0,0 0-1 0,0 0 25 15,8-17-8-15,-1 4 2 0,3-5 11 0,1-1 2 16,2-4 3-16,0-1 3 0,2 2 0 0,0-2-9 16,-5 7-17-16,4 0 14 0,-2 1 13 0,-1 1-14 15,3 0-2-15,-3 0-4 0,2 3 2 16,-1 3-4-16,0 1-3 0,0 0-3 0,-1 2 5 15,1-1 0-15,-2 2-1 0,1 1 1 0,-11 4-2 16,20-9-1-16,-20 9-6 0,16-4 0 0,-16 4 11 16,15-5-2-16,-15 5 0 0,0 0 0 15,15-2 0-15,-15 2 1 0,0 0-8 0,16 4 7 16,-16-4-6-16,7 9 8 0,-7-9 0 0,5 15-2 16,-5-15 2-16,5 22-1 0,-3-11-7 0,-2 3 6 15,-2-1-8-15,1 3 10 0,-3 1 38 16,1-1-60-16,-1 1 12 0,0-1-57 0,-1-2-79 15,-2 1-12-15,1-6-118 0,1 1-305 0,0-2-106 16</inkml:trace>
  <inkml:trace contextRef="#ctx0" brushRef="#br0" timeOffset="88156.99">31471 5811 151 0,'5'-21'514'15,"-1"-1"-152"-15,3 4-87 0,-5 2-66 0,2 1-55 16,-2 3-29-16,2 0-24 0,-4 12-23 15,3-17-15-15,-3 17-23 0,2-12-44 0,-2 12-21 16,0 0-50-16,4-7-59 0,-4 7-93 0,0 0-248 16,0 0 89-16</inkml:trace>
  <inkml:trace contextRef="#ctx0" brushRef="#br0" timeOffset="88640.99">31617 5784 222 0,'0'0'436'0,"6"15"-165"0,-6-15-24 16,7 18-73-16,-7-18 1 0,5 18-75 0,-3-8 14 15,2 4-42-15,-1-3 33 0,0 3-59 0,-1-3 30 16,0 5-12-16,1-2-12 0,-2-2-9 16,0 3-9-16,1-1-7 0,-2-2-19 0,1 2 10 15,-1-14-1-15,0 19-4 0,0-19-2 0,0 15 3 16,0-15 8-16,0 12 19 0,0-12 10 0,0 0 56 16,0 12-69-16,0-12 43 0,0 0-57 0,0 0-2 15,0 0 2-15,8-9-6 0,-2 1-4 0,3-5-3 16,3-3-2-16,-1 2-4 0,6-3-11 0,-3 2 13 15,2-2 0-15,-2 3 6 0,2 2-5 0,-3 0-3 16,-1 4 9-16,-1-1 26 0,-2 4-21 0,1 0-14 16,-10 5 9-16,15-6-2 15,-15 6-3-15,0 0-2 0,20-1-3 0,-20 1-3 16,11 5 8-16,-11-5-8 0,10 10-8 0,-10-10 11 16,6 14 0-16,-6-14 0 0,4 14-2 0,-4-14-6 15,3 14 4-15,-3-14 7 0,2 11-5 0,-2-11-8 16,3 12 10-16,-3-12-2 0,0 0 2 0,2 11 3 15,-2-11 2-15,0 0 12 0,8 7 4 0,-8-7-9 16,0 0-9-16,17 0 6 0,-17 0-3 0,19-1 0 16,-19 1 2-16,20-6 1 0,-20 6 10 15,19-4 5-15,-19 4-3 0,18-4-8 0,-18 4 0 16,16-3-5-16,-16 3-3 0,0 0-2 0,17-2-6 16,-17 2 5-16,0 0 0 0,17 2-5 15,-17-2-4-15,11 5 5 0,-11-5-4 0,12 7-13 16,-12-7-25-16,10 9-38 0,-10-9-19 0,14 9-19 15,-14-9-6-15,13 13-36 0,-13-13-69 0,17 8-44 16,-17-8-46-16,15 4-218 0,-15-4-26 0</inkml:trace>
  <inkml:trace contextRef="#ctx0" brushRef="#br0" timeOffset="88961.99">32299 5983 51 0,'19'-8'568'0,"-19"8"-144"16,12-5-79-16,-12 5-89 0,0 0-45 0,13-9-48 15,-13 9-23-15,0 0-26 0,0 0-21 0,15-2-21 16,-15 2-12-16,0 0-10 0,0 0-9 15,0 0-14-15,22 1 7 0,-22-1-11 0,0 0 11 16,19 6 1-16,-19-6 2 0,15 4 0 0,-15-4-1 16,22 5-5-16,-22-5 0 0,19 0-10 0,-19 0-13 15,19 3 6-15,-19-3 4 0,18-3-6 0,-18 3-4 16,17-5-2-16,-17 5 0 0,15-10 2 0,-6 3-15 16,-4-1-6-16,0-3 1 0,-1 2 7 15,1-5-6-15,-2 2 8 0,-2-1-3 0,-1 13 13 16,0-19 8-16,0 19-7 0,-4-17-2 0,-3 9 15 15,-1 3 1-15,8 5-5 0,-26-5 0 0,26 5-8 16,-33 3 1-16,10 4 5 0,4 0-8 0,-3 3-8 16,3 1 7-16,0 3 0 0,2 1-5 15,1-1-22-15,4 5-24 0,1-2-28 0,2 1-32 16,2 0-35-16,4-2-116 0,1-2-481 0,4-1-263 16</inkml:trace>
  <inkml:trace contextRef="#ctx0" brushRef="#br0" timeOffset="89794.99">8855 8369 504 0,'-18'-3'406'0,"18"3"-99"16,-13-9-20-16,13 9-88 0,-11-10 23 0,11 10-45 15,-11-11 58-15,11 11-22 0,-7-10 8 0,7 10-20 16,-9-8-7-16,9 8-21 0,0 0-33 0,-8-10-28 16,8 10-28-16,0 0-18 0,0 0-21 0,0 0-4 15,0 0-5-15,-9 12-7 0,8 1-5 16,0 3-6-16,1 3-1 0,-2 6-6 15,1-1-1-15,1 1 36 0,0 1-83 0,0 1 14 16,3-3-85-16,-1 2 11 0,0-2-87 0,0-2 32 16,2-2-77-16,-1-5-34 0,0-2-59 0,4-3-454 15,-7-10-305-15</inkml:trace>
  <inkml:trace contextRef="#ctx0" brushRef="#br0" timeOffset="89946.01">8866 8261 64 0,'-1'-26'666'0,"-1"2"-226"0,-1 4-102 15,0 4-93-15,1 2-55 0,-1 3-49 0,1 2-41 16,2 9-30-16,-7-13-37 0,7 13 7 0,0 0-33 16,0 0-18-16,0 0-46 0,-10 8-75 15,10-8-21-15,-1 17-43 0,0-5-324 0,1 1 1 16</inkml:trace>
  <inkml:trace contextRef="#ctx0" brushRef="#br0" timeOffset="90236.99">8965 8342 545 0,'14'10'358'0,"-14"-10"-93"0,9 8-46 0,-9-8-49 16,9 11-39-16,-9-11-16 0,10 12-33 0,-10-12 9 16,8 14-25-16,-8-14 5 0,6 14-30 0,-1-4 4 15,-2 0-24-15,0 0 11 0,0 0-6 0,0 0-4 16,-3-10-4-16,2 19-5 0,-2-19-2 0,1 17-9 16,-1-17 1-16,2 13 6 0,-2-13 7 15,1 11 20-15,-1-11 19 0,0 0 4 0,0 0-13 16,0 0-12-16,0 0-8 0,0 0-5 0,4-10-5 15,-2-2-2-15,4-4-2 0,1-3-2 0,1-5-19 16,2-2-18-16,3-2 47 0,1 3-11 0,-1 3 7 16,1 3-2-16,-1 2-2 0,2 3-3 0,-2 1-2 15,1 6-2-15,-3 3 1 0,-11 4-4 16,26 0 1-16,-12 5-31 0,0 2 37 0,0 6-34 16,-1 0 27-16,-2 2 8 0,3 3-2 0,-5 2-18 15,0 0-15-15,-2 2-46 0,1 1-79 0,-1 0-81 16,-2 1-132-16,0-1-185 0,4 0-52 15</inkml:trace>
  <inkml:trace contextRef="#ctx0" brushRef="#br0" timeOffset="91000.99">10248 8345 493 0,'1'-18'442'16,"-1"5"-124"-16,-1-1-51 0,-6 0-62 0,1 2-36 15,-2 2-21-15,-1 0-8 0,-5 4-12 0,0 1-21 16,14 5-6-16,-28 0-18 0,12 2-21 0,-4 4-9 15,-1 4-15-15,1 3-7 0,4-1-4 0,-2 5-8 16,5-2-4-16,-1 4-4 0,3 0-12 0,3 0 0 16,-1-1 9-16,5-1-11 0,4-3-10 0,1 1 40 15,2-3-52-15,5 2 30 0,-1-4-34 0,4-2 33 16,-2-2-30-16,-9-6 36 0,24 7-35 0,-24-7 37 16,24 3-31-16,-24-3-6 0,22 0 16 15,-22 0 4-15,18 3 7 0,-18-3-7 0,16 1 3 16,-16-1-3-16,13 5 4 0,-13-5 35 0,14 10-38 15,-6-2 36-15,-2 2-39 0,1 2 38 0,0 1-42 16,1 6 39-16,-2 1-39 0,1 2 37 0,0 1-39 16,2 7 35-16,-4-2-84 0,2 3 60 0,-2-4-1 15,1 4 0-15,-3 2-1 0,-1-7 4 16,1 0-2-16,-2 3 2 0,-2-3 0 0,-2-5 1 16,2 2 0-16,-3-2 1 0,-2-3 0 0,2-5 1 15,-1 1 6-15,-1 0 4 0,-1-6 11 16,1-1 19-16,-4-2-5 0,10-5-2 0,-18 6 8 15,18-6 1-15,-22-6-8 0,7-2 6 0,1-2-6 16,-3-6-9-16,2-4-4 0,1-5 40 0,2-4-58 16,3 1 43-16,3-4-61 0,1-2 42 0,2 6-61 15,4-7 33-15,3 0-70 0,5 1 32 0,0-1-60 16,6-1 14-16,1 1-40 0,3 2-5 0,5-6-2 16,4 0-10-16,2 1 6 0,0 4 5 0,2-2 30 15,-5 9 8-15,0 1 27 0,0 1 11 0,-3 1 49 16,0 1 20-16,-2 3 28 0,-5 5 29 0,-3 1-10 15,-3 4 21-15,-2 1-39 0,0 2 16 0,-1 0-33 16,-8 7 29-16,10-7 1 0,-10 7-10 0,0 0-4 16,12 7 0-16,-12-7-6 0,10 16-14 15,-8-3-7-15,2 0 9 0,1 4-10 0,-2 4-4 16,1-1 1-16,0 3-1 0,-2 0-3 16,2-1-3-16,-2 1-2 0,1 0-8 0,-2-5 17 15,0 0-64-15,1-5-29 0,-1 1-63 0,-1-2-72 16,0-12-29-16,-1 18-60 0,1-18-221 0,-3 9-6 15</inkml:trace>
  <inkml:trace contextRef="#ctx0" brushRef="#br0" timeOffset="91139.99">10521 8192 375 0,'0'-24'500'0,"-4"4"-146"0,3 0-81 0,-1 8-74 0,-1-2-34 16,3 2-22-16,0 12-38 0,-3-16-33 15,3 16-22-15,-2-13-14 0,2 13-11 0,0 0-20 16,0 0-34-16,0 0-28 0,0 0-23 0,0 0-57 15,0 0-15-15,5 14-22 0,-5-14-59 0,10 15-197 16,-2-7 166-16</inkml:trace>
  <inkml:trace contextRef="#ctx0" brushRef="#br0" timeOffset="91493">10578 8144 741 0,'7'7'199'0,"-7"-7"-21"0,14 10 16 0,-14-10-18 0,11 9-44 16,-11-9 12-16,12 7-27 0,-12-7 18 0,9 9-45 16,-9-9 22-16,13 9-20 0,-13-9-12 0,10 11-10 15,-10-11-9-15,12 15-10 0,-5-8-13 0,0 4-7 16,0-2-8-16,1 3-2 0,1 0-5 15,-1 1-3-15,-2 1-13 0,3 2 8 0,0-4-1 16,0 3 0-16,-1 1-5 0,-2-1-10 0,4-3-17 16,-2 0-25-16,-2-2-24 0,1-1-29 0,0-1-31 15,-7-8-24-15,14 8 12 0,-14-8-30 0,0 0 26 16,21 1-9-16,-21-1 63 0,13-9-6 0,-8 2 75 16,2-5 12-16,0-3 69 0,-1-4 7 0,-1-3 36 15,-1-2 16-15,2 0 0 0,-2-1 40 0,1 2-9 16,-1 2-6-16,-1 4 50 0,-2 1-59 0,2 4-20 15,-1 1-7-15,-2 11 42 0,1-18-79 0,-1 18-14 16,3-12-4-16,-3 12-10 0,0 0-7 16,0 0-5-16,0 0-7 0,0 0-6 15,0 0 1-15,-9 14 0 0,5-1-9 0,-2 4 1 16,1 1-3-16,-2 5-15 0,0-2-19 0,0 1-13 16,-2 2-19-16,2-2-19 0,2 2-51 0,-2-1-58 15,3-4-32-15,2-3-124 0,-1-3-242 0,3-13-121 16</inkml:trace>
  <inkml:trace contextRef="#ctx0" brushRef="#br0" timeOffset="91829">11031 8265 560 0,'8'-13'470'0,"-3"4"-105"0,0 1-81 16,-5 8-72-16,8-12-44 0,-8 12-36 0,5-9-23 16,-5 9-19-16,0 0-20 0,0 0-28 15,0 0-7-15,0 0 5 0,9 11-12 0,-9-11-5 16,2 18-5-16,-2-9-5 0,3 4-2 0,-3-2-2 15,1 2-3-15,2-2 1 0,-1-1-3 16,-2-10 1-16,4 16-5 0,-4-16-9 0,10 14 9 16,-10-14-8-16,9 7-6 0,-9-7-9 0,0 0-9 15,19-2-6-15,-19 2-21 0,18-9 3 0,-7 0-7 16,-1 0 4-16,1-6 9 0,-2-2 5 0,0 1 11 16,-1-3 3-16,-3 1 6 0,-1 2 26 0,0 1 19 15,-2 5 42-15,2 0-3 0,-4 10-3 0,1-17-5 16,-1 17-7-16,0 0-6 0,-5-9-4 15,5 9-2-15,0 0-4 0,-10 4-7 0,10-4-4 16,-10 13-12-16,3-4-2 0,0 3 9 0,0 1-3 16,2-1 0-16,0 4-6 0,1-1 1 0,1-4-4 15,1 2-9-15,2-1-15 0,0 0-21 0,4-2-45 16,0 0-31-16,1-3-71 0,-5-7-27 0,14 7-105 16,-14-7-158-16,23 0 71 0</inkml:trace>
  <inkml:trace contextRef="#ctx0" brushRef="#br0" timeOffset="92137">11420 8191 313 0,'6'-8'586'0,"-6"8"-170"0,11-8-102 0,-11 8-77 0,8-7-237 16,-8 7 343-16,0 0-220 0,0 0-27 15,0 0-20-15,5 9-15 0,-5-9-14 0,1 14-12 16,-1-14-6-16,0 19-17 0,2-10 7 0,-2 3-4 16,0 0-3-16,0 2-4 0,0-1 0 0,0 0-2 15,0-3-4-15,1 0-2 0,-1 2-9 0,0-12-8 16,0 15 0-16,0-15-4 0,3 11 3 0,-3-11 15 15,0 0 0-15,0 0 3 0,8 6-2 0,-8-6 5 16,8-7 2-16,-8 7 4 0,10-15 2 0,-1 4 0 16,-2-3-2-16,0 0 1 0,4 2-2 0,-1-1 0 15,-1 2 0-15,0 1-2 0,0 3 0 0,-2 0-11 16,-7 7 8-16,17-9 0 0,-17 9 0 0,17 0 0 16,-17 0-7-16,15 8 9 15,-5-1-3-15,-1 4-2 0,-1 3-30 0,1 3-40 16,-3-1-99-16,-2 0-128 0,-3 0-347 0,3 1-172 15</inkml:trace>
  <inkml:trace contextRef="#ctx0" brushRef="#br0" timeOffset="92640.99">12745 8117 492 0,'-2'-17'603'0,"0"0"-39"0,-1 5-169 16,3-1 14-16,-1 4-122 0,1 9-32 0,-4-17-46 15,4 17 9-15,-2-12-82 0,2 12 12 0,-3-12-67 16,3 12 25-16,0 0-60 0,0 0 31 0,0 0-54 16,0 0 35-16,-9 12-52 0,6 0 38 15,0 3-52-15,-1 5-1 0,-2 0-1 0,2 3-46 16,-1 0-56-16,1 1-46 0,0-3-30 0,1 2-8 15,1-6-44-15,-1 1-38 0,3-4-34 16,0-4-461-16,0-10-298 0</inkml:trace>
  <inkml:trace contextRef="#ctx0" brushRef="#br0" timeOffset="92770.99">12778 7983 476 0,'0'-17'505'0,"0"0"-79"0,-2 3-159 0,1 3-30 0,1 11-99 16,-5-17-10-16,5 17-116 0,-4-8-50 15,4 8-39-15,0 0-24 0,0 0-21 0,0 0-4 16,0 0-64-16,-12 3-266 0,12-3 123 0</inkml:trace>
  <inkml:trace contextRef="#ctx0" brushRef="#br0" timeOffset="93093.99">12926 8000 211 0,'9'6'493'15,"-9"-6"-141"-15,13 12-78 0,-8-3-54 0,0 0-52 16,-2 0-39-16,-1 2-5 0,1 0-41 0,-2-3 4 15,-1 4-32-15,0-1 11 0,0-1-30 0,0 3 11 16,-1-1-28-16,1 1 16 0,-2-2-27 0,1 0 19 16,1-11-38-16,0 17 37 0,0-17-31 15,0 14 23-15,0-14-21 0,0 11 45 0,0-11 1 16,0 0-7-16,0 0-8 0,0 0-3 0,0 0-4 16,8-15-10-16,-3 2-2 0,1-4 20 0,2-5-34 15,0 3 25-15,2-3 25 0,-1 2-10 0,1-1-1 16,0 4-3-16,3-1 47 0,-3 2-58 0,3 4 43 15,-3 0-57-15,-1 3 42 0,0 3-55 0,-9 6 46 16,18-9-52-16,-18 9 49 0,19-1-55 0,-19 1 4 16,18 6-3-16,-8 1 5 0,1 2 7 0,-2 2 4 15,-1 3-8-15,-1 0 2 0,-1 4 6 16,-2-2-5-16,1 2-24 0,-2-2-21 0,-1 2-30 16,-2 0-50-16,0-2-58 0,0-2-48 15,-2-2-126-15,2-12-197 0,0 18-76 0</inkml:trace>
  <inkml:trace contextRef="#ctx0" brushRef="#br0" timeOffset="93281">13451 7895 126 0,'8'-21'753'0,"-1"3"-154"15,0 3-178-15,-3 1 0 0,0 4-123 0,0 1-34 16,-4 9-94-16,5-15 0 0,-5 15-76 0,6-10-17 16,-6 10-13-16,0 0 30 0,0 0-62 0,0 0 39 15,0 0-65-15,8 10 44 0,-7-1-47 16,0 5 43-16,-1 3-57 0,0 3 11 0,0 5-89 15,-1 0 22-15,0 4-78 0,-2-1-15 0,-1 5-25 16,2 0-16-16,-3-6-60 0,1-2-92 0,0-1-318 16,0-2-199-16</inkml:trace>
  <inkml:trace contextRef="#ctx0" brushRef="#br0" timeOffset="93420.99">13473 8182 115 0,'0'0'709'0,"-4"-14"-234"15,4 14-107-15,-5-15-69 0,5 15-55 0,-6-13-43 16,6 13-38-16,-5-16-47 0,5 16-23 0,-4-14-37 15,4 14-1-15,-3-12-18 0,3 12-14 0,3-15-27 16,-3 15-21-16,7-12-40 0,-7 12-56 0,18-14-67 16,-5 6-34-16,1 1-137 0,3-2-208 15,1 2-90-15</inkml:trace>
  <inkml:trace contextRef="#ctx0" brushRef="#br0" timeOffset="94332.99">13601 7895 333 0,'-3'-13'560'16,"3"-1"-146"-16,-1 2-91 0,-2-1-64 0,1 3-34 16,2 10-13-16,-4-17-10 0,4 17-13 0,-6-16-20 15,6 16-25-15,-3-10-28 0,3 10-30 0,0 0-17 16,0 0-11-16,0 0 29 0,0 0-57 0,-13 10 35 15,8 5-55-15,2 2 42 0,0 7-57 0,-2 2 52 16,1 7-55-16,0 2 1 0,0 5 2 0,0-2 1 16,2 3 1-16,-2 0-9 0,-1-1 10 15,1 0 2-15,3-4 3 0,-2-1 44 0,1-5-53 0,0-3 44 16,1-3-62-16,1-2 40 0,0-5-66 0,0-3 42 16,0 1-61-16,0-5 43 0,0-10-40 15,4 16 52-15,-4-16-49 0,0 0 55 0,11 5-52 16,-11-5 11-16,12-14 7 0,-3 1 7 0,2-6 0 15,1-9 8-15,-2 0 12 0,3-8 1 0,-3 0-3 16,0 0 21-16,4-3-8 0,-3 3 13 16,1 0 51-16,1 3-53 0,1 4 64 0,-2 3-63 15,0 2 47-15,1 5-53 0,0 1 45 0,0 4-48 16,0-3 43-16,2 8-57 0,-1-3 50 16,-1 8-49-16,-2-1 45 0,-11 5-51 0,24 0 50 0,-24 0-51 15,22 7 50-15,-10 1-50 0,-3 2 0 0,-3 0 6 16,-1 2-9-16,-2 0 16 0,-3 1 2 15,-1 3 2-15,-5-2-3 0,-1 6-19 0,-2-3-13 16,-4-1-14-16,0 0-12 0,-1-4-10 0,3 2-1 16,-1-6-8-16,1-4-35 0,11-4-12 0,-16 5-5 15,16-5-57-15,-11-7 9 0,11 7-52 0,-7-15 15 16,7 6-35-16,4-3-172 0,0-4 167 0</inkml:trace>
  <inkml:trace contextRef="#ctx0" brushRef="#br0" timeOffset="94833">13910 7911 306 0,'17'-12'385'0,"-6"5"-111"0,2 2-62 15,-13 5-39-15,18-9-26 0,-18 9-25 0,15-4-6 16,-15 4-11-16,0 0-12 0,15 1 4 0,-15-1-8 16,8 7-12-16,-8-7-17 0,9 13-12 15,-9-13-8-15,4 19-6 0,-2-8-8 0,1 1-4 16,0 1-4-16,-1 2-12 0,2-2 4 0,1 1 0 16,0 0-24-16,0-5 35 0,-1 1-12 0,4-2-3 15,2 0-3-15,0-3 1 0,-10-5-2 0,23 3 2 16,-23-3-7-16,31-2 3 0,-14-1-11 0,-1-4 2 15,-2 2-1-15,0-1 18 0,-1 0 4 0,-4 1 8 16,1-2 21-16,-10 7 52 0,14-8-25 0,-14 8 22 16,12-4-55-16,-12 4 37 0,0 0-59 0,11-5 44 15,-11 5-56-15,0 0 31 0,0 0-45 0,9 9 2 16,-9-9 10-16,2 14-4 0,-2-14 2 0,2 18 3 16,1-8 1-16,0 0-2 15,-1 3 1-15,0-3 0 0,2 1-2 0,1-2-3 16,0 3 1-16,2-5-12 0,-7-7 10 0,16 10-12 15,-16-10-1-15,16 4-6 0,-16-4-6 0,23-2-4 16,-9-3-4-16,0-1 4 0,4-7 7 0,-3 1 6 16,4-5-6-16,-1-5 7 0,1-2 13 0,0-3 11 15,-2 1 38-15,-1-5-41 0,1-4 11 0,0 3 12 16,-2 0 15-16,-1 3 16 0,-2 3 23 0,-2 4 12 16,-1 4 30-16,-3 5 15 0,-2 2-14 0,1 1-19 15,-5 10-20-15,8-15-20 0,-8 15-7 16,0 0-10-16,0 0-9 0,0 0-9 0,0 0-5 15,0 0-3-15,-2 22-4 0,-1-8 41 0,-2 7-55 16,1 3 49-16,-1-2-57 0,-2 10 45 0,-2-2-73 16,2 4-35-16,-1-2-30 0,2-2-32 0,-3 1-23 15,1 2-2-15,-1-5-48 0,3-3-22 0,-2-3-121 16,-1-5-394-16,5-2-266 0</inkml:trace>
  <inkml:trace contextRef="#ctx0" brushRef="#br0" timeOffset="94972.99">14545 8047 206 0,'1'-11'840'0,"-1"11"-272"16,3-16-72-16,-3 16-134 0,1-14-50 0,-1 14-112 16,0-14 4-16,0 14-86 0,0-10 18 15,0 10-78-15,3-10 14 0,-3 10-85 0,10-10 4 16,-10 10-107-16,18-10-10 0,-3 8-118 0,3-3-60 16,-1 3-134-16,0-1-245 0,1 3-210 0</inkml:trace>
  <inkml:trace contextRef="#ctx0" brushRef="#br0" timeOffset="95094.99">14959 8000 377 0,'0'0'870'0,"21"3"-263"16,-21-3-58-16,14 5-159 0,-14-5-48 0,0 0-104 15,15 3-4-15,-15-3-67 0,0 0 12 0,14 4-80 16,-14-4 14-16,0 0-57 0,0 0-4 0,0 0-130 16,13 3-49-16,-13-3-131 0,0 0-85 15,0 0-82-15,0 0-465 0,0 0-516 0</inkml:trace>
  <inkml:trace contextRef="#ctx0" brushRef="#br0" timeOffset="97140.99">13124 9039 58 0,'0'0'490'0,"-2"-20"-150"0,2 20-74 0,-2-17-33 16,2 17-45-16,0-19-30 0,0 19 13 0,0-15-34 15,0 15 38-15,2-11-12 0,-2 11-5 0,0 0-16 16,0-15-18-16,0 15-24 0,0 0-20 0,0-10-15 15,0 10-32-15,0 0 2 0,0 0-7 0,0 0 4 16,0 0-7-16,0 0 4 0,0 0 13 16,2 17 7-16,1-5 1 0,-2 5-12 0,-1 2-4 15,2 3-2-15,0 2-5 0,0 1-4 16,-2 1 0-16,0 3-4 0,2-2 5 0,-2-1 8 0,1 4-4 16,-1-4 39-16,0 1-57 0,0 0 32 15,1 1-44-15,-1-3 43 0,0 1-50 0,0-1 15 16,0-1-76-16,0-5 17 0,0 0-84 0,0 1-25 15,1-3-28-15,1 0-51 0,-2-4-11 0,1 0-176 16,-1-3-238-16,3 0-195 0</inkml:trace>
  <inkml:trace contextRef="#ctx0" brushRef="#br0" timeOffset="97374.99">13409 9503 545 0,'0'0'611'0,"14"-9"-212"0,-14 9-46 0,10-5-107 16,-10 5 18-16,7-7-85 0,-7 7 11 0,0 0-71 16,6-6 20-16,-6 6-73 0,0 0 31 0,0 0-69 15,0 0 41-15,0 0-58 0,0 0 38 0,9 8-51 16,-9-8 45-16,-2 15-60 0,0-6 59 0,-3 4-61 16,1 1 0-16,-1 3-18 0,1 2-20 0,-3 0-20 15,2-1-12-15,1 1-19 0,0-2-41 0,0-1-62 16,1 0-85-16,1-7-402 0,2 3-227 0</inkml:trace>
  <inkml:trace contextRef="#ctx0" brushRef="#br0" timeOffset="97927.99">13821 9150 270 0,'-3'-11'446'0,"2"-2"-152"0,-2 3-50 0,1-1-35 15,-1-2-43-15,2 3 7 0,-2 1-25 0,2 0 11 16,1 9-31-16,-1-18-4 0,-1 8-55 0,2 10 26 16,2-17-52-16,-2 17 26 0,2-17-54 15,1 8 41-15,1 1-9 0,-1-1-9 16,4 2-4-16,-7 7-7 0,12-12-6 0,-12 12-6 15,15-6-35-15,-15 6 26 0,0 0-25 0,23 0 39 16,-23 0-47-16,14 10 49 0,-7-3-56 0,0 3 57 16,-3 1-37-16,-2 0 37 0,-2-1-38 0,0 4 43 15,0 1-45-15,-5-1 30 0,1 1-31 0,-2 0 35 16,-2 1-40-16,-1-1 47 0,3-3-37 0,-2-1 34 16,2-1-3-16,-1 0-6 0,2-3-1 15,5-7-4-15,-6 10-17 0,6-10 10 0,-5 11 6 16,5-11-7-16,0 0-28 0,-5 11 40 0,5-11-5 15,0 0 4-15,7 11-20 0,-7-11 18 0,12 8-1 16,-3-2-17-16,2-1 12 0,1-1 9 0,2 1-10 16,-1 1 6-16,-1 0 1 0,2 0-3 15,-2 1 0-15,3 0-1 0,-3 0 0 0,-1 0-2 16,-1 1 3-16,-2-3-9 0,1 4 6 0,-3-2 5 16,1 2 19-16,-3 0 17 0,-2-1 65 0,-2-8-59 15,2 20 45-15,-4-11-56 0,-3 1 38 0,1 2-59 16,-6 0 39-16,-1 0-52 0,-2 2 44 0,-2-3-59 15,-2 0 48-15,-2-1-51 0,-3-2 24 0,1-1-87 16,-3-2 2-16,1 2-84 0,-2-5-63 16,-2 1-59-16,-1-1-158 0,1-1-240 0,1 0-206 15</inkml:trace>
  <inkml:trace contextRef="#ctx0" brushRef="#br0" timeOffset="98756.99">12624 8799 51 0,'-1'-10'446'16,"1"10"-139"-16,-1-18-79 0,1 18-33 0,-1-14-33 15,1 14-25-15,-2-14-9 0,2 14-12 0,0-11-8 16,0 11 8-16,0 0-29 0,-1-12-3 0,1 12-40 16,0 0 11-16,0 0-25 0,0 0-2 0,-14 2 0 15,5 8 0-15,-5 2 0 0,0 6 0 0,-5 3-4 16,0 2-32-16,-1-1 35 0,4 3-28 0,-2-1 27 15,1 2-30-15,5-2 28 0,3-2-33 0,0-3 26 16,4 2-28-16,1-3 27 0,2-3-26 0,5 2 22 16,2 0-28-16,3-4 26 0,2 3-20 15,4-2 34-15,4-2-1 0,1 0 0 0,-1-2 0 16,5 0-2-16,-1-1-7 0,-3-1 0 16,1 1-2-16,1 2-4 0,-6-2-9 0,2 0 9 15,-4-1-2-15,-2 1 3 0,-1 1 6 0,-3 0 12 16,-3 2 5-16,-2 0 7 0,1 2 3 0,-3-1 43 15,-3 2-56-15,-1 3 41 0,-2 2-56 0,-2-1 46 16,-2 1-50-16,1 1 36 0,0-1-53 0,-2 1 46 16,2-1-57-16,-2 0 7 0,1-1-5 0,3-3 9 15,-1 2-1-15,1-4 1 0,1-1 5 0,4 0-4 16,-1-3-3-16,3-10 5 0,-1 18 4 0,1-18-7 16,4 16 9-16,-4-16-1 0,7 13-6 15,-7-13 1-15,9 12 8 0,-9-12-2 0,9 11 1 16,-9-11-1-16,10 10-2 0,-10-10 0 0,5 8 0 15,-5-8 1-15,7 11-7 0,-7-11 9 0,1 12 7 16,-1-12 17-16,0 16 15 0,-3-7 4 0,1 3-8 16,-2 0-5-16,0-3-7 0,1 4-4 15,-1-2-6-15,0 2-4 0,1-2-3 0,-1 0-3 16,2 0-1-16,0 0-3 0,1-2-4 0,1-9 6 16,0 19-1-16,0-9 0 0,3 0-3 15,-1-1-1-15,2 1-19 0,0-2-6 0,3 1-19 0,0 0-27 16,1 0-14-16,-2-2-17 0,1 1-35 15,0-1-54-15,-7-7-19 0,9 11-121 0,-9-11-305 16,7 7-170-16</inkml:trace>
  <inkml:trace contextRef="#ctx0" brushRef="#br0" timeOffset="99014.99">11991 9535 235 0,'-12'-5'658'0,"-1"0"-141"16,3-2-185-16,10 7-18 0,-16-8-111 0,16 8 8 16,-12-4-89-16,12 4 6 0,0 0-68 0,-12-8 31 15,12 8-61-15,0 0 38 0,8-9-56 0,1 4 39 16,8-2-64-16,5-1 32 0,3 4-83 0,7-4-44 15,3-2-73-15,0 3-49 0,-3-1-41 0,0 1-365 16,-6 0-166-16</inkml:trace>
  <inkml:trace contextRef="#ctx0" brushRef="#br0" timeOffset="99191">11996 9575 349 0,'-17'11'373'16,"-1"1"-124"-16,4 0-47 0,0-3-49 0,3 2-26 15,2-4-40-15,9-7 0 0,-10 13-6 0,10-13 8 16,-7 10-11-16,7-10-15 0,0 0-4 0,7 8-16 16,-7-8-5-16,16 3-12 0,-16-3-6 0,32-3-22 15,-11 0-55-15,3-1-65 0,-3-1-125 0,1 0-250 16,0-3 44-16</inkml:trace>
  <inkml:trace contextRef="#ctx0" brushRef="#br0" timeOffset="99826.99">10856 9560 391 0,'0'0'339'0,"-15"-5"-109"0,15 5-39 16,-17 1-52-16,17-1-20 0,-24 8-35 15,8-3-2-15,1 7-13 0,-1 0 1 0,0 3-19 16,2 1 0-16,1 2-15 0,1 1-6 0,1 2-8 15,4-1 2-15,0 2-2 0,2-3-7 0,3-2-6 16,0-3-2-16,5 1 1 0,1-3-1 0,1 1-2 16,0-4-1-16,5 0-7 0,-10-9 8 0,21 9-7 15,-21-9 6-15,25 0-5 0,-25 0 7 0,26-8-2 16,-12 1-3-16,-4-1 7 0,4-3 30 0,-4-3 25 16,-1 3 0-16,0 1 40 0,-1-4 30 15,-2 4 11-15,-1 1-11 0,0 1-29 0,-5 8-28 16,7-17-4-16,-7 17-12 0,6-12-21 15,-6 12-10-15,3-8-2 0,-3 8-10 0,0 0-3 16,0 0 0-16,0 0-5 0,0 0 0 0,19 5-2 16,-14 5-2-16,1 0-2 0,2 7 0 0,2 2-1 15,-1 0-4-15,0 5-6 0,3 1-35 0,-3 3-31 16,0 3-34-16,2-1-82 0,-3 1-47 0,-1-1-517 16,0-4-278-16</inkml:trace>
  <inkml:trace contextRef="#ctx0" brushRef="#br0" timeOffset="102539.01">14366 9518 538 0,'-1'-10'394'0,"-3"0"-93"16,4-3-33-16,-1 0-53 0,-2-1-23 0,3 2-15 16,0-1-9-16,0 1-7 0,3 0 7 15,-2 2-23-15,-1 10-6 0,1-17-17 16,-1 17-24-16,2-14-22 0,-2 14-15 0,2-11-18 16,-2 11-11-16,0 0-2 0,0 0-4 0,0 0 37 15,0 0-55-15,0 0 42 0,9 8-53 0,-9-8 44 16,1 18-54-16,1-4 48 0,-2 0-51 0,0 1 36 15,1 3-91-15,-1 3 14 0,0-2-85 0,0 0-47 16,1 1-71-16,-1-1-39 0,3-2-452 0,-2-1-273 16</inkml:trace>
  <inkml:trace contextRef="#ctx0" brushRef="#br0" timeOffset="102993">14892 8993 117 0,'3'-11'567'15,"-3"2"-176"-15,1-3-103 0,-1 12-48 0,2-14-67 16,-2 14-1-16,1-14-59 0,-1 14 1 0,0 0-41 16,0-12 13-16,0 12-17 0,0 0-38 0,0 0 19 15,0 0-35-15,-10 11 23 0,6-1-33 0,0 0 25 16,-1 5-42-16,1 1 37 0,-2 3-36 15,2 1 31-15,-2 0-27 0,3 2 25 0,1-4-27 16,0-1 28-16,0 1-31 0,2-2 35 16,0 1-12-16,2-3-9 0,0-2 6 0,0 1 1 15,3-2-2-15,0-1 5 0,-1-2-6 0,4-1-3 16,-8-7 0-16,16 7-1 0,-16-7 1 0,22 0-1 16,-9-5 2-16,2-1-12 0,2-4 11 0,-2-1-28 15,2-3 48-15,-3 2-15 0,1-2 61 0,-2 1-11 16,-2-1 33-16,0 5 32 0,-5-1 18 0,2 5 0 15,-8 5-23-15,11-12-22 0,-11 12-15 0,8-10-19 16,-8 10-19-16,0 0-6 0,10-5-7 16,-10 5-9-16,0 0-4 0,0 0 0 0,4 10-6 15,-4-10-2-15,4 17-2 0,-6-7-2 0,2 4-8 16,-2 3-7-16,1 2-39 0,-1 1-42 0,1 1-40 16,-1 1-29-16,-1 2-7 0,2 1-77 0,-1-6-61 15,1-2-139-15,1 2-221 0,4 1-196 16</inkml:trace>
  <inkml:trace contextRef="#ctx0" brushRef="#br0" timeOffset="103155.99">15492 9324 317 0,'13'-5'727'0,"-13"5"-199"0,16-9-132 0,-16 9-81 16,14-3-65-16,-14 3-74 0,11-6-37 15,-11 6-28-15,0 0-23 0,0 0-17 0,0 0-14 16,14 4-15-16,-14-4-7 0,1 12-6 0,-1-12 26 15,-3 22-82-15,0-11 18 0,-1 4-84 0,-1 3 12 16,-1 2-73-16,0 1-66 0,2-2-52 16,-5-2-464-16,6 0-262 0</inkml:trace>
  <inkml:trace contextRef="#ctx0" brushRef="#br0" timeOffset="105016.99">16105 8910 549 0,'-5'-9'396'0,"-1"0"-67"0,3 1-66 15,-2-2-45-15,1 0-25 0,-1-1-22 0,2 1-20 16,3 10-13-16,-4-15 28 0,4 15-86 0,-3-18 27 16,3 18-65-16,4-16 45 0,2 7-70 0,1 2 28 15,0 1-46-15,2-1 50 0,5 2-52 0,-1 1 51 16,2 1-61-16,-15 3 49 0,30 0-50 0,-15 3 2 16,4 1 3-16,-1 4 8 0,0 0-7 0,-2 3 2 15,-1 1 2-15,-1 3-8 0,-3-1 4 0,-2 1 10 16,-5 0-30-16,2 1 36 0,-3 0-18 15,-2 1 47-15,-2-1-9 0,0 2 37 16,-4 0 5-16,-2 1 11 0,1-1 6 0,-3 1-1 16,-3-2-7-16,2 1-9 0,0 0-3 0,-2-4-4 15,2 1-10-15,1-3-7 0,-1 0-7 0,4 0-8 16,-2-2-10-16,0 0-3 0,2-1-1 0,1 1-8 16,5-10 0-16,-8 12-1 0,8-12-2 0,-2 10 0 15,2-10-1-15,0 0-4 0,6 13-1 0,-6-13 2 16,15 4-9-16,-15-4-29 0,25 0-30 0,-6-1-39 15,4-2-49-15,2 2-31 0,-2-5-73 0,4-1-44 16,-1 3-82-16,4-4-350 0,1 1-259 0</inkml:trace>
  <inkml:trace contextRef="#ctx0" brushRef="#br0" timeOffset="105253">16963 9072 37 0,'0'0'759'15,"18"-4"-280"-15,-18 4-117 0,0 0-88 0,20 0-55 16,-20 0-43-16,0 0-33 0,0 0-9 0,19-3-35 16,-19 3-19-16,0 0 1 0,12 4-10 0,-12-4-10 15,6 8-10-15,-6-8-11 0,4 14-8 0,-4-14-8 16,5 18-3-16,-4-10 2 0,-1-8-13 0,-2 23 3 16,-1-8-2-16,1-1-3 0,-1 3 2 15,-2 0-11-15,0 2 21 0,0-2-88 0,1-3 17 16,0 1-87-16,-1 0-75 0,3-2-82 15,-2-2-439-15,4-11-258 0</inkml:trace>
  <inkml:trace contextRef="#ctx0" brushRef="#br0" timeOffset="105641.99">17852 8450 570 0,'4'-14'469'0,"-1"2"-130"0,-1 2-48 0,2-2-84 15,-4 12 10-15,4-17-11 0,-4 17 6 0,2-12-26 16,-2 12-27-16,3-12-24 0,-3 12-27 0,0 0-23 15,1-12-20-15,-1 12-16 0,0 0-6 0,0 0 7 16,0 0-1-16,5 9 1 0,-5-9 4 0,0 16-3 16,1-7-2-16,1 5 0 0,-1 0-3 15,-1 3-3-15,1 4 30 0,1 0-49 0,-1 4 38 16,0-1-50-16,-1 2 35 0,2 1-48 16,-1 0 44-16,-1 0-52 0,0 2 44 0,-1-1-50 15,1 0-3-15,-2 1-2 0,2-1-16 0,0 1-44 16,0-2-37-16,2-3-38 0,-1 2-16 0,0-1-29 15,5-5-29-15,-2 3-86 0,4-5-83 0,0-2-282 16,4 1-208-16</inkml:trace>
  <inkml:trace contextRef="#ctx0" brushRef="#br0" timeOffset="105873.99">18393 8941 775 0,'11'-8'524'0,"-1"3"-125"15,-10 5-78-15,17-10-49 0,-17 10-42 0,13-6-42 16,-13 6-42-16,0 0-7 0,12-6-19 0,-12 6-28 16,0 0-18-16,0 0-10 0,15-3-14 0,-15 3 2 15,0 0-5-15,12 8-12 0,-12-8 1 0,4 15-2 16,0-6-6-16,-3 0-4 0,1 4-5 0,-1-1-4 16,-2 4-3-16,-1 0-5 0,0 2 1 0,-1 2-3 15,-2-1-34-15,0 0-51 0,-1 1-36 0,1-1-30 16,1-3-39-16,1 0-74 15,0-4-88-15,2-3-415 0,4 2-284 0</inkml:trace>
  <inkml:trace contextRef="#ctx0" brushRef="#br0" timeOffset="107421.99">18908 8476 322 0,'0'0'341'16,"2"-15"-74"-16,-2 15-34 0,3-18-23 0,-1 8-36 16,0 1-24-16,0 0-13 0,-2 9 10 0,5-20-40 15,-3 10 19-15,1 0-41 0,1 1 27 0,1 0-53 16,-5 9 24-16,9-15-51 0,-9 15 24 0,17-12-48 16,-17 12 35-16,19-8-46 0,-19 8 39 0,26-2-40 15,-26 2 33-15,30 6-39 0,-9 1 28 0,-3 4-29 16,-2 1 33-16,2 1-34 0,-4 4 36 15,0-1-38-15,-4 4 35 0,-2 0-3 16,-3 0-2-16,0 1 3 0,-1-3-9 0,-4 0-11 16,-4 6 59-16,0-2-58 0,-1-2 11 0,-1 1 11 15,-3-2 15-15,-1 0 10 0,0-2 4 0,-1 0 0 16,2-2 2-16,2-3-1 0,0-1-10 0,1-3-1 16,0 2-8-16,6-10-5 0,-8 12-5 0,8-12-5 15,-8 11-4-15,8-11 3 0,0 0-4 0,0 13 8 16,0-13 4-16,8 8 13 0,-8-8-3 15,20 7-6-15,-3-7-4 0,5 0-7 0,3-2-8 0,5 1 44 16,5-5-71-16,1-2 5 0,2 0-116 0,-2-2-1 16,3 0-109-16,-5-4-78 15,1 0-89-15,-1-1-328 0,-3 0-259 0</inkml:trace>
  <inkml:trace contextRef="#ctx0" brushRef="#br0" timeOffset="107810.99">20097 8208 247 0,'3'-9'485'0,"-3"9"-143"16,6-16-38-16,-6 16-87 0,6-15-7 0,-2 7-55 15,-4 8 27-15,7-14-46 0,-7 14 38 0,7-13-9 16,-7 13-26-16,8-13-12 0,-8 13-24 0,10-10-10 16,-10 10-17-16,7-7-11 0,-7 7-2 0,0 0 4 15,15-3 16-15,-15 3 3 0,13 3 0 0,-13-3-4 16,15 11 3-16,-7-5 6 0,-2 2-5 16,2 5-4-16,-2-1-8 0,2 3-9 0,-3-1 1 15,0 5-10-15,0-1 0 0,-1 3-4 0,-1 0-9 16,-2-1-6-16,0-1-7 0,1-1-5 15,-2 4-7-15,0-2-2 0,-2 3-7 0,1 1 21 16,0-3-26-16,-2 2 17 0,-1-1-31 0,2 0-6 16,-2 0-93-16,0 0-15 0,0-1-106 0,-1 0 11 15,1 1-79-15,2 0-57 0,-1-5-71 0,3 1-414 16,0 0-420-16</inkml:trace>
  <inkml:trace contextRef="#ctx0" brushRef="#br0" timeOffset="109093.99">19821 8695 359 0,'0'0'321'16,"4"-14"-68"-16,-4 14-18 0,3-16-9 16,-3 16-48-16,4-16 19 0,-4 16-6 0,2-12-15 15,-2 12 1-15,3-11 13 0,-3 11-18 0,3-8-5 16,-3 8-9-16,0 0-12 0,3-12-27 0,-3 12-13 15,0 0-24-15,0 0-22 0,0 0-8 0,0 0-1 16,0 0 1-16,0 0 37 0,0 0-56 0,0 0 32 16,0 12-49-16,0-12 40 0,-4 22-54 0,-1-10 44 15,1 3-54-15,0 1 0 0,-1 3-1 0,0 3-21 16,0-3-55-16,2 3-48 0,-3-2-49 0,4 2-30 16,2-4-57-16,-2-3-157 0,5 2-353 15,4-2-309-15</inkml:trace>
  <inkml:trace contextRef="#ctx0" brushRef="#br0" timeOffset="109361.99">20902 8668 315 0,'0'0'654'0,"17"-7"-136"0,-17 7-197 16,14-2-15-16,-14 2-116 0,0 0 6 0,14-3-86 15,-14 3 21-15,0 0-73 0,0 0 41 0,6 10-63 16,-6-10 36-16,-1 15-59 0,1-15-5 0,-2 21-1 16,-2-6-19-16,0 0-27 0,0 2-27 0,-1-2-42 15,0 1-57-15,0 1-119 0,0-4-76 0,1 2-216 16,1-4-102-16</inkml:trace>
  <inkml:trace contextRef="#ctx0" brushRef="#br0" timeOffset="109936.99">21326 8199 478 0,'-6'-13'501'0,"6"13"-147"16,-5-10-33-16,5 10-93 0,0 0 14 16,-4-11-51-16,4 11-16 0,0 0-14 0,-2-12-2 15,2 12-42-15,0 0-3 0,2-12-40 0,-2 12-2 16,9-9-27-16,3 4 8 0,2 2-27 15,2-2 7-15,6 0-19 0,6-1 15 0,0 2-25 0,-1 1 18 16,4 0-25-16,-2 0 13 0,1 1-40 0,-5 2-17 16,1 0-79-16,-6-3 23 0,-20 3-53 15,30 0-47-15,-30 0-28 0,19 3-29 0,-19-3-93 16,0 0-200-16,0 0-59 0</inkml:trace>
  <inkml:trace contextRef="#ctx0" brushRef="#br0" timeOffset="110426.99">21380 8175 242 0,'0'0'413'0,"-20"3"-133"0,20-3-52 16,-18 5-39-16,18-5-27 0,-16 3-23 0,16-3-12 15,-15 6-21-15,15-6-3 0,-11 9-28 0,3-3 5 16,2 2-24-16,-1 1 28 0,1 0-33 0,-1 3 23 16,1 0-41-16,-2 1 29 15,2 0-38-15,0 3 25 0,-2-4-29 0,2 2 30 16,-1 1-37-16,3-2 35 0,-2 0-7 0,2-1-9 15,-1-1-4-15,1-3-5 0,4-8-5 0,-4 17-2 16,4-17-4-16,-1 12 21 0,1-12 2 0,4 13 11 16,-4-13-7-16,11 10-5 0,-11-10-2 0,17 7-7 15,-17-7-3-15,27 2-28 0,-27-2 25 0,33 2-34 16,-14-4 37-16,-1 2-28 0,3-1 32 0,-1 0-21 16,-1 1 25-16,0-3-26 0,2 3 23 0,-3 0-26 15,-18 0 16-15,34 0-19 0,-17 3 21 0,0-1-25 16,0 2 23-16,0 2-29 15,-2-2 29-15,0 1-22 0,0 3 19 0,0-1-8 16,-4 2 5-16,1 1-2 0,-2 0-2 0,-1 1-1 16,-1 0 3-16,-4-1-9 0,0 2 6 0,-1-1 41 15,-4 2-56-15,-3-2 9 0,-2 4 0 0,-2-3 4 16,-4 3 10-16,-1-1 4 0,-3-2-3 0,0 1 4 16,0-4-2-16,-3 2-4 0,1-2-6 15,2 0-8-15,-2-2 12 0,2-1-3 0,0-2-1 0,0 0-7 16,16-4 5-16,-26 2-14 0,26-2-22 0,-25-1-30 15,25 1 22-15,-24-6-68 0,12 2 14 16,1-3-61-16,3 2-40 0,8 5-22 0,-12-12-85 16,4 3-26-16,8 9-251 0,-4-15-105 15</inkml:trace>
  <inkml:trace contextRef="#ctx0" brushRef="#br0" timeOffset="110669.99">22137 8555 409 0,'29'-2'532'0,"-29"2"-150"16,19 0-97-16,-19 0-70 0,0 0-30 15,23 2-49-15,-23-2-26 0,0 0-28 0,13 6 1 16,-13-6-10-16,4 9-13 0,-4-9-14 0,0 14-7 15,-3-5 27-15,1 4-47 0,-3-1 33 0,-1 3-48 16,-2 3-2-16,0 0-6 0,-1 2-23 0,-1-2-36 16,2-1-78-16,-1 1-94 0,4-4-444 15,1 2-206-15</inkml:trace>
  <inkml:trace contextRef="#ctx0" brushRef="#br0" timeOffset="111149.99">22971 8153 94 0,'-1'-12'663'15,"1"-3"-177"-15,-2 4-117 0,1-2-64 16,1 4-86-16,0 9 39 0,0-19-18 0,0 19-42 16,-1-14-25-16,1 14-26 0,1-11-30 0,-1 11-26 15,0 0-18-15,0 0-12 0,0 0-19 0,0 0 3 16,3 8-8-16,-1 4-5 0,0 9-10 0,0 1-1 16,2 5-3-16,0-1-6 0,-2 10-1 15,2-1-7-15,0 1 4 0,-4-1-1 0,4 0-3 16,-3 1-24-16,0 1 1 0,1-8-110 0,-2 2 2 15,0-3-82-15,0 0-108 0,0-2-115 0,1-3-313 16,0-2-268-16</inkml:trace>
  <inkml:trace contextRef="#ctx0" brushRef="#br0" timeOffset="111700.99">23669 8003 203 0,'2'-14'655'0,"-2"2"-261"0,0 0-35 16,0 0-125-16,0 2-5 0,3 0-85 15,-3 10 12-15,5-18-72 0,0 8-10 0,0 1-11 0,0 0-22 16,4 4 42-16,0-2-57 0,0 2-2 0,-9 5-5 16,23-8-3-16,-23 8-3 0,26-1-3 15,-26 1 38-15,28 7-49 0,-15-3-10 0,1 2-7 16,-5 2 20-16,-2 0 3 0,1 0 7 0,-4 5 15 16,-2-3 11-16,-3 2 7 0,-3 3 8 0,0 0 10 15,-6 3 11-15,-1-3-3 0,-3 3 10 0,0-1-8 16,-2-1-7-16,1 0-9 0,0 0-28 15,0 1 11-15,3-1-22 0,0 0 8 0,1 2-19 16,1-3 11-16,3 6-15 0,2-6 10 0,1 1-13 16,3 2 3-16,2-1-6 0,2 1 15 0,1 3-4 15,1-2-3-15,2 3 1 0,-2-5-2 0,2 3 1 16,-1 1-3-16,1-3-1 0,0 0-3 0,0 0 4 16,-4-2 2-16,3-1 47 0,-1 1-56 15,0-1 54-15,0 0-49 0,-1-1 51 0,0 1-50 16,-1 0 47-16,1 0-42 0,0-1 53 0,0 0-48 15,-1 3 43-15,0-2-43 0,1 0 44 0,-1-1-49 16,-1 3 45-16,1-1-49 0,-2 1-4 16,2-1 4-16,-1 0-2 0,-2-2 0 0,-1 4-2 15,-2-2-15-15,0 2-36 0,-4 2-49 0,-2 0-46 16,-4-3-45-16,-1 7-26 0,-6-4-41 0,-3-3-105 16,-3-1-463-16,1 1-402 0</inkml:trace>
  <inkml:trace contextRef="#ctx0" brushRef="#br0" timeOffset="114880.53">11159 6159 213 0,'-13'-12'544'0,"3"2"-161"16,1-2-57-16,-3 4-67 0,3 0-37 0,2-2-27 15,-1 2-43-15,0 1 20 0,8 7 19 0,-10-10-19 16,10 10-18-16,-10-9-28 0,10 9-25 15,0 0-24-15,-8-8-16 0,8 8-17 0,0 0-8 16,-5 13-6-16,5 1 39 0,0 3-55 0,0 7 37 16,0 5-4-16,0 8-52 0,0 4 40 0,1 1-52 15,-1 1 6-15,0 2 2 0,2 2 0 16,-1-4-10-16,0 0-23 0,3-2-21 0,-1-2-13 0,2-3-18 16,0-4-13-16,0 0-7 0,1-10-29 15,2-2-33-15,0-4 12 0,-2-4-65 0,-1-3 17 16,-5-9-16-16,12 5 36 0,-12-5 29 0,9-9 44 15,-9 9 55-15,5-21 53 0,-7 3 12 0,0-7 55 16,-7-8-5-16,0-3 21 0,-1-3 10 0,-5-12-18 16,-2 0 25-16,-1-2 17 0,3-2-12 0,-2 2-6 15,3-1-2-15,0 3 5 0,5 8 5 0,1 1-17 16,1 1-1-16,4 0-20 0,3 2-10 0,1 3-3 16,6 2-7-16,2 0 1 0,1 4-31 0,5 2 16 15,1 3-4-15,3 2 4 0,-2 4-12 0,-1 5-2 16,-1 3 2-16,1 7-2 0,-16 4-9 15,24 0 7-15,-14 7-2 0,1 5-1 16,-3 2-2-16,-3 6 0 0,-3 5-1 0,-4 1 0 16,-1 7-3-16,-6 1 3 0,-2 0-8 0,0 2 50 15,-4 1-49-15,-1-3 47 0,1 2-59 0,0-5 37 16,-2 3-60-16,4-5 22 0,-2 0-42 0,5-4 6 16,2-4-38-16,-1-2-12 0,5-6-21 0,2 1-5 15,2-14 4-15,1 15 4 0,-1-15 26 0,9 11 12 16,-9-11 14-16,18 3 31 0,-18-3-6 0,29 0 16 15,-11-2 13-15,0 2 13 0,1 0 11 0,0 0-1 16,2 0-3-16,-1 2 8 0,3 2 5 0,-2 0-2 16,-1 3 10-16,-1 1-5 0,-1 1 2 0,-1 5-10 15,-2-2 10-15,-1 2-2 0,-2 1-1 16,-2 1-2-16,0 0 3 0,-2 1-8 0,-2-3 1 16,-2 1-6-16,1-1-3 0,-1 1 1 0,-3-3 7 15,-1 0-3-15,1-2-2 0,-1-10-2 0,-1 17 11 16,1-17 25-16,-1 12 1 0,1-12 17 0,0 0-26 15,-9 12 18-15,9-12-25 0,0 0 16 16,-12-12-41-16,7 4 33 0,0-5-6 0,-1-9-2 16,2-1-13-16,4-3-2 0,1-3 0 15,3-3 17-15,4 0-25 0,1-2 24 0,1 3-32 0,4 2 3 16,0 0 0-16,3 3-5 0,-3 6-3 16,-2 3 0-16,0 0 10 0,0 2 0 0,-2 7-5 0,-1-2-12 15,0 2-9-15,-9 8-5 0,15-9 3 16,-15 9-5-16,0 0 1 0,15-3-1 0,-15 3 1 15,10 5 5-15,-10-5 1 0,8 11 3 0,-8-11 6 16,4 16 8-16,-1-3 10 0,-2-2-12 0,0 3 2 16,-1-1 1-16,-1 1 6 0,0 1-2 0,1 2 3 15,-3 0-2-15,3-1 3 0,0-1-1 0,0-3 0 16,0 2 1-16,3-1 0 0,-1-1 16 0,1-2-14 16,1-1 1-16,2 0-2 0,2-2 11 0,-8-7 8 15,15 11 0-15,-15-11 0 0,22 4 0 16,-22-4-2-16,25 0-3 0,-25 0-3 15,27-7-3-15,-10 2 6 0,1-4 8 0,-2 1 23 0,-3 0-25 16,-1-1 4-16,0-1 9 0,-3 0 33 16,0-3-37-16,0 2 39 0,-4-4-40 0,0 0 35 15,-1 0-48-15,-3 0 36 0,1 0-46 0,-5-3 42 16,2 3-54-16,-4-4 3 0,-2 3-2 0,-3 0-9 16,-1 0 2-16,-1 3 10 0,-3 2 1 0,-1 3-4 15,1 1-4-15,0 4-9 0,-3 1-22 0,18 2-25 16,-31 0-24-16,12 2-39 0,2-2-57 0,17 0-26 15,-25 7-60-15,25-7-249 0,-20 4 1 0</inkml:trace>
  <inkml:trace contextRef="#ctx0" brushRef="#br0" timeOffset="115830.55">11770 5886 467 0,'7'-12'482'0,"0"-1"-121"0,-2 1-59 16,0 0-56-16,-1 3-16 0,-4 9-4 0,5-12-15 15,-5 12-57-15,4-14-38 0,-4 14-18 0,0 0-21 16,5-7-14-16,-5 7-11 0,0 0-7 0,9 14-11 16,-4-6-6-16,1 7-7 0,2 3-8 0,0 3 1 15,2 1-2-15,0 5-1 0,-1 2-5 0,4 0-1 16,-2 2 49-16,0 1-66 0,0-3 24 16,-1 0-84-16,-1 0 28 0,1 0-65 0,-2-7 6 15,0-1-21-15,-2 3-5 0,2-6-5 0,-4-4-9 16,-2-3 7-16,2 0 22 0,-4-11 6 0,3 14 19 15,-3-14-7-15,0 0 17 0,0 0 16 0,0 0 34 16,0 0 26-16,-11-4 18 0,6-6 19 0,-1-2 13 16,-2-7 10-16,3-1 16 0,1 0 5 0,0-2 0 15,3 0 8-15,1 4-5 0,0 1-10 0,1-1-9 16,3 2-10-16,0-1-6 0,2 3-6 0,2 1-14 16,2 4-1-16,-1-4-8 0,2 6-2 15,0 3-3-15,-11 4-4 0,19-2-8 16,-19 2-2-16,21 5 10 0,-12 1-1 0,-2 4-4 15,1 4 20-15,-4-2-22 0,-3 5 5 0,0 0 27 16,-2 3-40-16,-3-1 34 0,-1 3-39 0,-3-2 37 16,-1 2-36-16,2-4 31 0,-2-1-35 0,-1 0 39 15,1-2-39-15,1-3 42 0,0-3-47 0,2-1 72 16,6-8-43-16,-8 14 56 0,8-14-57 0,-6 8 51 16,6-8-61-16,0 0 43 0,0 0-55 0,0 0 49 15,8-6-50-15,-2-1 45 0,5-4-46 0,2-3 46 16,4 1-51-16,1-7 5 0,1 0 0 0,1-3 1 15,-2 1-10-15,0-2 1 0,-1-2 9 0,-1-2-7 16,-3 0 0-16,1-4-30 0,-5 0 38 0,0-1-31 16,-1-3 36-16,-6 0-25 0,2 0 26 0,-4 1 8 15,0 6-20-15,-1 0 17 0,-2 2 18 16,-3 1-23-16,2 2 29 0,-2 2 6 0,-1 0-1 16,-2 2-2-16,-1 2 54 0,1 3-50 0,0 3 47 15,-1 0-51-15,2 3 43 0,1 2-57 16,7 7 46-16,-17-9-58 0,17 9 57 0,0 0-69 15,-22 3 5-15,22-3 4 0,-15 13-4 0,7 0 2 16,2 3 0-16,-3 2 7 0,5 5-9 16,-1 0 2-16,4 4 10 0,-2 0-1 0,3 2 1 0,0 1 1 15,3 5 0-15,-2-1 1 0,4 0 2 16,-1 0 7-16,3-2 3 0,1-2-1 0,0-3 1 16,0-3 45-16,3-2-50 0,-2-3 50 0,5-2-51 0,0 0 44 15,-1-2-57-15,4-6 53 0,-2 2-49 16,3-5 46-16,-2-3-53 0,1-3 41 0,2 0-45 15,2-4 43-15,0-4-49 0,1 0 5 0,-4-1-2 16,2-6-1-16,1-2 9 0,-7 0-1 0,1-1 2 16,-6-3 1-16,2 2 1 0,-3 0-18 0,-4-3 19 15,-1 5 7-15,-2 0 0 0,-1 1 6 0,-1 2 3 16,-2 2 5-16,-1-1 4 0,-2 3 2 0,2 0 0 16,-2 2-4-16,6 8-7 0,-12-11-4 0,12 11 2 15,-15-5-5-15,15 5 0 0,-13 5-4 16,13-5 0-16,-16 12-4 0,8-2-2 0,0 2 4 0,2 5-1 15,-2-5-1-15,6 5-2 0,-2 0 0 16,1 2-4-16,3 0-18 0,0-2-22 16,3 0-15-16,1 1 23 0,-2-2-76 0,8 2 36 15,-3-4-67-15,2-3 21 0,1-1-43 0,1-3-26 16,2-1-32-16,-13-6 12 0,27 2-53 0,-12-4 30 16,2-5-43-16,1-1-182 0,-1-4 112 0</inkml:trace>
  <inkml:trace contextRef="#ctx0" brushRef="#br0" timeOffset="116316.53">12598 5936 683 0,'11'-24'260'0,"-2"3"4"0,-3 1 5 15,2 0-38-15,-4 5-16 0,1 2-17 0,0 1-9 16,-2 2-15-16,-3 10-31 0,4-15-38 0,-4 15-23 16,5-11-17-16,-5 11-20 0,0 0-5 0,0 0-5 15,0 0-6-15,0 0-6 0,13 4-12 16,-13-4 6-16,7 18-4 0,-4-6-2 0,-1 0 0 16,-1 4-4-16,2-1 1 0,0 0 1 0,-2 1-6 15,0-4-1-15,-1 1-2 0,2-1 4 0,-2 0-1 16,1-2-4-16,-1-10-2 0,1 17 8 0,-1-17-2 15,0 12 19-15,0-12 32 0,1 10 12 0,-1-10-12 16,0 0-15-16,0 0-2 0,0 0-9 16,12-11-8-16,-5 0-3 0,1-3-8 0,1-4 0 15,1 1 2-15,-1-1-5 0,2 0-1 16,1 3-1-16,-3-2-6 0,0 4-2 0,0 4 6 16,-1 0-4-16,-2 1 1 0,-6 8-5 0,10-11 2 15,-10 11 3-15,11-4 0 0,-11 4 1 0,0 0-11 16,11 4 10-16,-11-4-1 0,10 10 5 0,-10-10 0 15,9 14-1-15,-9-14 0 0,8 13-7 0,-8-13 3 16,6 16 5-16,-6-16-2 0,8 14 1 0,-8-14 0 16,5 10-1-16,-5-10 1 0,5 7-8 0,-5-7 12 15,0 0-2-15,0 0-5 0,19-2 0 0,-19 2 5 16,16-12 0-16,-7 2 1 0,2 0-1 0,-2 0-2 16,3-5-3-16,-1 7 0 0,3-7 8 0,-1 0 3 15,0 3 9-15,1-1 3 0,0 2 4 16,1 2 0-16,-2 1-5 0,0 2-4 0,-2 2-9 15,2 0-2-15,-13 4 2 0,27 1-2 0,-13 3 1 16,-1 3-3-16,1 3-13 0,1 1-32 0,-3 2-42 16,-2 4-34-16,-4 0-25 0,1 4-37 0,-5 1-55 15,-2-3-43-15,-2 4-112 0,-5 0-269 16,-1 6-188-16</inkml:trace>
  <inkml:trace contextRef="#ctx0" brushRef="#br0" timeOffset="116703.54">11385 6770 83 0,'-36'15'593'0,"-2"0"-196"0,-2 0-66 15,3-2-86-15,-1 3-43 0,2-2 12 0,3-2-81 16,0-1 67-16,7-2-73 0,4 1 35 0,5-3-73 15,2-3 30-15,4 1-69 0,11-5 37 16,-14 5-64-16,14-5 44 0,0 0-52 0,0 0 49 16,18-12-50-16,5-2 10 0,10-2 6 0,17-7 10 15,7-6 6-15,9-3-7 0,5-4 14 16,22-10 10-16,8-2 2 0,3 0 51 0,8-2-54 16,4-2 39-16,6 2-59 0,1-2 41 0,-1 4-17 0,1-1-48 15,-3 1 20-15,0 5-35 0,-6 3 2 16,-9 5-3-16,-25 9-5 0,-7 1-10 0,-8 5-12 15,-7 3-10-15,-16 5-9 0,-6 3-24 0,-6-1-8 16,-9 3-13-16,-5 4 4 0,-16 3 0 0,0 0-56 16,18 3 46-16,-18-3-10 0,-9 9-5 0,-5 0-11 15,-6 2-3-15,-11 3-7 0,-1 3-10 0,-14 3-41 16,-2 1-29-16,-6-1-92 0,-1 4-253 0,-2-1-66 16</inkml:trace>
  <inkml:trace contextRef="#ctx0" brushRef="#br0" timeOffset="117014.53">11307 6845 448 0,'-27'14'495'0,"-1"-2"-128"0,8-1-89 0,-1-3-36 16,6 2-82-16,2-3 2 0,13-7-64 0,-15 5 0 16,15-5-18-16,0 0 64 0,0 0-68 0,23-5-16 15,6-7-9-15,9-2 5 0,19-8-10 0,8-3-3 16,6-3 3-16,29-11 7 0,6-3 2 0,8-1 7 15,6-4 5-15,3 0 4 0,-1 1 0 0,2 0 47 16,0 2-55-16,-4 2 36 0,-3 2-56 0,-10 4 56 16,-24 9-74-16,-6 2 43 0,-11 3-53 0,-6 2 2 15,-7 4 40-15,-15 3-33 0,-6 2 57 16,-4 2-35-16,-9 2 48 0,-2 0-43 0,-3 4 48 16,-1-2-25-16,-13 5 12 0,18-7-30 0,-18 7 2 15,13-3-19-15,-13 3-6 0,0 0-16 0,16-7 3 16,-16 7-41-16,0 0-6 0,13-2-101 0,-13 2-23 15,0 0-123-15,0 0-29 0,11-5-111 0,-11 5-568 16,0 0-683-16</inkml:trace>
  <inkml:trace contextRef="#ctx0" brushRef="#br0" timeOffset="122921.13">12976 9942 48 0,'0'0'812'16,"0"0"-254"-16,13 8-159 0,-13-8-82 0,0 0-69 15,0 0-53-15,11 6-56 0,-11-6-28 0,0 0-23 16,21 1-20-16,-21-1-11 0,24-6-14 0,-7 5-6 15,4-6-13-15,3 3 1 0,3-1-5 0,5-5-4 16,3 3-24-16,1-2-43 0,1 1-50 16,1-2-80-16,0 1-89 0,-1-4-118 15,3 4-256-15,-2-3-172 0</inkml:trace>
  <inkml:trace contextRef="#ctx0" brushRef="#br0" timeOffset="123311.14">14047 9835 197 0,'-14'9'547'0,"14"-9"-145"0,-9 8-81 15,9-8-92-15,0 0-46 0,-9 8-39 0,9-8-48 16,0 0 5-16,-8 7-46 0,8-7 13 15,0 0-36-15,0 0 11 0,0 0 11 0,0 0-10 16,6 9-6-16,-6-9-9 0,18-1-8 0,-18 1-4 16,35-4-3-16,-11 0-4 0,0 1-10 0,3-2-35 15,5-2-76-15,0-1-89 0,0-1-141 16,0 2-224-16,3-3-82 0</inkml:trace>
  <inkml:trace contextRef="#ctx0" brushRef="#br0" timeOffset="123733.13">14988 9801 302 0,'0'0'594'15,"-11"5"-178"-15,11-5-103 0,0 0-73 0,-10 5-51 16,10-5-35-16,0 0-32 0,0 0-23 0,0 0-31 16,0 0-1-16,0 0-27 0,0 0 3 0,0 0-8 15,0 0-7-15,20-1-7 0,-6-3-3 16,9-1-4-16,0-2-3 0,8 2-11 0,2-6 9 16,4 2-1-16,-1 0-20 0,5 0-28 0,-2 1-54 15,1 0-78-15,2-2-134 0,-5-1-324 0,3-1-161 16</inkml:trace>
  <inkml:trace contextRef="#ctx0" brushRef="#br0" timeOffset="124132.14">16236 9636 252 0,'0'0'603'0,"0"0"-157"0,-14 6-143 16,14-6-37-16,0 0-90 0,0 0 0 0,0 0-72 15,-12 6 17-15,12-6-60 0,0 0-23 16,0 0 37-16,0 0-61 0,0 0 5 16,17-4-1-16,-17 4-3 0,28-5 28 0,-6 0-43 15,2 1 22-15,3-2-57 0,7-2-61 0,3 0-53 16,-1 1-101-16,2-4-54 0,-2 2-250 0,1-1-64 15</inkml:trace>
  <inkml:trace contextRef="#ctx0" brushRef="#br0" timeOffset="124578.14">18013 9371 557 0,'0'0'463'0,"-26"4"-79"15,26-4-133-15,-25 2-24 0,25-2-72 16,-20 3 2-16,20-3-51 0,0 0 28 0,-21 2-65 15,21-2 50-15,0 0-77 0,-15 1 54 0,15-1-50 16,0 0 42-16,0 0-58 0,0 0-20 0,0 0 15 16,25 2 40-16,-7-4-57 0,6 1 42 0,6-1-63 15,6-3 55-15,3 2-75 0,1-1 33 0,1 0-84 16,1-2-55-16,0 1-73 0,-1 1-86 16,1-4-393-16,-1 1-217 0</inkml:trace>
  <inkml:trace contextRef="#ctx0" brushRef="#br0" timeOffset="124926.13">19141 9247 506 0,'0'0'553'0,"0"0"-69"16,0 0-177-16,0 0-67 0,-12 4 6 0,12-4-102 16,0 0-32-16,0 0-30 0,0 0-15 0,0 0-15 15,0 0-19-15,0 0 0 0,16 1-11 0,-16-1 3 16,23 1-6-16,-23-1 4 0,37-1-16 0,-11 1 29 15,1-1-70-15,2-1 17 0,2 2-64 0,4-5-19 16,1 3-40-16,0-1-48 0,0-3-73 0,0 0-20 16,-2 0-266-16,1 0-49 0</inkml:trace>
  <inkml:trace contextRef="#ctx0" brushRef="#br0" timeOffset="125670.13">20196 9075 641 0,'0'0'452'0,"0"0"-105"0,-18 0-84 0,18 0-53 16,0 0-41-16,0 0-32 0,-21 0-20 16,21 0-11-16,0 0-8 0,0 0-16 0,0 0-10 15,0 0-13-15,-19 0-8 0,19 0-15 0,0 0-2 16,0 0 2-16,0 0-7 0,0 0-4 0,23 2-6 15,-23-2-5-15,37 0-3 0,-9-1-3 0,3 1-16 16,10-1-7-16,1-1-30 0,3 1-26 0,1 0-36 16,2 1-47-16,0-2-117 0,1 1-51 0,-1 1-260 15,0-3-113-15</inkml:trace>
  <inkml:trace contextRef="#ctx0" brushRef="#br0" timeOffset="125953.13">21210 9169 336 0,'0'0'598'0,"0"0"-180"0,-11 5-91 15,11-5-77-15,0 0-48 0,0 0-44 0,0 0-29 16,0 0-27-16,0 0-22 0,0 0-19 0,0 0-21 15,0 0-7-15,21-5 1 0,-21 5-5 0,34-3-7 16,-9 1-3-16,3-2 2 0,8 2-12 0,5 1 0 16,1-3-5-16,4 2-21 0,0 1-13 15,2-2-16-15,0-1-31 0,-1 4-46 0,2-3-90 16,-2-2-29-16,-1 1-68 0,-1-1-219 0,-2 2-19 16</inkml:trace>
  <inkml:trace contextRef="#ctx0" brushRef="#br0" timeOffset="126288.13">22776 9147 16 0,'0'0'730'0,"0"0"-260"16,0 0-120-16,0 0-94 0,0 0-45 0,12 4-41 15,-12-4-34-15,0 0-28 0,26 0-23 0,-26 0-27 16,28-1-6-16,-8 1-13 0,2-2-1 15,4 2-22-15,-1-1-31 0,2-2-58 0,1 2-91 16,2-2-88-16,-1 0-80 0,0-1-217 0,5-1-55 16</inkml:trace>
  <inkml:trace contextRef="#ctx0" brushRef="#br0" timeOffset="136625.13">5101 11750 103 0,'0'0'403'16,"0"0"-113"-16,-13-8-89 0,13 8-18 16,-10-8-26-16,10 8 0 0,-8-9-17 0,8 9-21 15,-7-9-25-15,7 9-13 0,-7-11 22 0,7 11 8 16,-8-12-7-16,8 12-8 0,-5-10-12 0,5 10-10 16,-5-7-2-16,5 7-21 0,-4-9-10 0,4 9-6 15,0 0-7-15,3-16-6 0,-3 16-13 0,10-16-1 16,0 4 10-16,6-3-3 0,5-1-6 0,2-4-2 15,4-1-31-15,0 0 43 0,5-3-41 16,6-5 43-16,-2-1-5 0,0-1-2 0,-3-2-4 0,2 1-1 16,-10 4-1-16,1 1-1 0,-5-3 1 15,-4 2 45-15,-2-3-58 0,-2 1 59 0,-5 1-49 16,-2 6 58-16,-3 0-52 0,-3 4 23 0,0 5 10 16,-3 2 1-16,-1-1-3 0,-1 4-8 0,5 9-6 15,-10-9-5-15,10 9 41 0,-18 4-53 0,7 6 57 16,-5 7-56-16,1 8 59 0,0 8-52 0,0 3 5 15,-1 18 0-15,4 3 2 0,2 4 0 0,0 4-1 16,5 2 2-16,1 0 39 0,0 3-51 0,4 0 34 16,0 2-48-16,0 0-1 0,1-1 1 0,1 0 0 15,-2-2-2-15,1-3-4 0,-1-3-1 16,-1-12 8-16,-2-1 0 0,2-4 42 16,0 0-61-16,-1-5 38 0,1-3-67 0,-2-2 19 15,2-10-90-15,-2-1 11 0,2-4-65 0,0-5 0 16,-3-3-55-16,4-13-38 0,-5 12-56 0,5-12-65 15,0 0-205-15,-14-8-123 0</inkml:trace>
  <inkml:trace contextRef="#ctx0" brushRef="#br0" timeOffset="136781.13">5193 12290 425 0,'-7'-24'441'0,"2"0"-69"0,-1 0-62 0,1 3-70 16,1-1-40-16,1 5-37 0,2-1-72 0,1-1 45 16,0 0-26-16,4 0-18 0,1-3 22 0,2 3-61 15,4-1 41-15,3-4-69 0,6 2 39 0,2 0-49 16,3 1 35-16,4 2-57 0,0 0 40 15,2 1-58-15,-1 3 47 0,2 0-71 0,0 2 3 16,0 4-80-16,0-2-63 0,0 4-86 0,0-2 0 16,-1 2-318-16,-6-1-126 0</inkml:trace>
  <inkml:trace contextRef="#ctx0" brushRef="#br0" timeOffset="137240.13">5949 11642 215 0,'0'0'475'0,"-13"-12"-122"0,13 12-53 0,-12-8-54 15,12 8-47-15,-12-8-22 0,12 8-9 16,-6-7-33-16,6 7-24 0,0 0-8 0,-12-6-28 16,12 6-20-16,0 0-4 0,0 0 5 0,-8 7-6 15,8-7-4-15,-1 21-5 0,-1-8 38 0,0 6-59 16,1 4 42-16,1 3-54 0,-1 3 48 16,-2 0-58-16,3 1 47 0,1-2-53 0,2 1 42 15,0 0-53-15,-1-4 12 0,2-1-17 0,1 0 19 16,2-5 1-16,1-2 12 0,0-2 0 0,1-6 1 15,2 0-2-15,0-4 1 0,-11-5-1 0,24 1-1 16,-10-7-2-16,5-3-1 0,-2-4 49 0,5-5-59 16,-3-4 48-16,0 0-56 0,-2-2 49 0,-3-2-49 15,0 1 50-15,-7 4-62 0,0 1 12 0,-2 4-9 16,-3 3-9-16,0-1-9 0,-2 14-18 0,-4-18-14 16,4 18-20-16,-6-10-22 0,6 10-24 0,-12-7-18 15,12 7-55-15,0 0-4 0,-18 3-40 0,18-3-38 16,0 0-154-16,-10 6 133 0</inkml:trace>
  <inkml:trace contextRef="#ctx0" brushRef="#br0" timeOffset="137593.13">6292 11676 64 0,'16'-9'702'0,"-2"-1"-226"0,-1 1-114 16,-4 3-90-16,-1-1-65 0,-8 7-42 0,15-8-15 15,-15 8-38-15,10-6-28 0,-10 6-17 0,0 0 7 16,0 0-9-16,22 2 10 0,-22-2-7 0,10 12-9 15,-5 0-11-15,-1 1 39 0,2 2-62 0,-2 3 43 16,-1-1-63-16,-2 5 50 0,-1 1-53 16,0-2 35-16,1 0-51 0,-2-2 50 0,2-2-51 15,-2 2 48-15,1-4-61 0,1-1 63 0,-1-2-57 16,0-12 53-16,2 20-50 0,-2-20 57 0,2 13-55 16,-2-13 53-16,0 0-55 0,0 0 51 0,17-1-55 15,-11-6 56-15,6-10-51 0,-1 3 43 0,3-6-41 16,3-1 60-16,-2-2-50 0,3 1 52 0,0 1-52 15,0 0 61-15,-4 5-55 0,3 4 47 0,-5-2-59 16,1 5 51-16,-1 3-57 0,-12 6 2 0,19-6 53 16,-19 6-57-16,15 2 55 0,-15-2-56 15,14 14 55-15,-10-4-53 0,1 4 49 0,-5 1-5 16,0 6-8-16,-2 4-76 0,-1-1 16 16,-2 2-101-16,-1 4-14 0,2 1-90 0,0-4-83 15,0-1-20-15,4-1-357 0,0-3-232 0</inkml:trace>
  <inkml:trace contextRef="#ctx0" brushRef="#br0" timeOffset="138029.13">7250 11598 450 0,'0'0'427'0,"-5"-12"-119"15,5 12-42-15,-6-10-62 0,6 10-10 0,-7-8-12 16,7 8-15-16,0 0-5 0,-13-6-10 0,13 6-21 16,0 0-2-16,-24 6-8 0,15 2-8 15,-5 5-11-15,1 4 44 0,1 0-60 0,-4 7 46 16,0 2-54-16,0 1 47 0,2 0-29 0,0 2-7 16,2-2-57-16,1 2 43 0,5-7-61 0,0 2 45 15,5-1-56-15,1-4 45 0,1-1-54 0,5 1 53 16,3-1-62-16,3-5 26 0,4 0-93 0,3-4-8 15,4-3-108-15,3-5-17 0,4-2-104 0,10-6-50 16,-3-6-41-16,5 1-314 0,9-9-251 16</inkml:trace>
  <inkml:trace contextRef="#ctx0" brushRef="#br0" timeOffset="138515.13">8275 11139 286 0,'0'0'489'0,"-5"-17"-135"15,5 17-48-15,-3-17-72 0,3 17 2 0,-8-17-61 16,8 17 23-16,-3-13-52 0,3 13 31 0,-4-11-79 15,4 11 37-15,0 0-90 0,-8-7 78 0,8 7-48 16,-9 10 71-16,5-2-51 0,-3 10 55 0,-1 5-55 16,-3 9 0-16,0 7 4 0,-4 14 9 15,0 4-3-15,-3 5-3 0,1 4-15 0,-2 1 10 16,2 3-10-16,1 1-11 0,0 4-17 0,2-3-36 16,4 3 22-16,4-1-33 0,1-2-3 0,2-5-5 15,6-4 26-15,2-13-39 0,1-5 15 0,4 0-103 16,4-6-7-16,2-1-108 0,4-3 19 0,2-6-91 15,6-3-134-15,0-9-80 0,4-2-327 16,5-8-396-16</inkml:trace>
  <inkml:trace contextRef="#ctx0" brushRef="#br0" timeOffset="139693.13">9080 11642 103 0,'0'-9'662'0,"0"9"-206"16,-1-19-84-16,1 19-76 0,-4-16-57 16,4 16-49-16,-4-11-38 0,4 11-70 0,0 0 24 15,-5-10-7-15,5 10-7 0,0 0 4 0,0 0-6 16,-13 8-16-16,13-8-15 0,-6 16-17 0,3 1-6 15,-1-2-1-15,2 7-8 0,-2-1 42 0,0 3-59 16,3 1 45-16,-2 0-59 0,2 0 35 0,0 0-77 16,1-2 16-16,0-3-83 0,1 0-20 15,0-1-32-15,0-1-52 0,2-2-28 16,2-2-57-16,-2-2 6 0,-1-3-260 0,-2-9-64 0</inkml:trace>
  <inkml:trace contextRef="#ctx0" brushRef="#br0" timeOffset="139845.13">9133 11457 407 0,'3'-22'343'0,"0"5"-101"0,-3 4-47 0,1 1-52 15,-1 12-24-15,1-17-55 0,-1 17-1 0,0-9-29 16,0 9-7-16,0 0-22 0,0 0-13 0,0 0-70 16,0 0-15-16,0 0-33 0,0 0-268 0,0 0 197 15</inkml:trace>
  <inkml:trace contextRef="#ctx0" brushRef="#br0" timeOffset="140206.13">9339 11535 35 0,'9'5'533'0,"-9"-5"-199"0,10 11-86 16,-4-4-50-16,0 2-34 0,-2 1-26 0,-2 0-18 16,2 1 5-16,-3 0 3 0,2 2-14 0,-2 0-11 15,-1 3-25-15,2 0 22 0,-2 0-47 0,0 2 28 16,0-1-53-16,-2 2 17 0,2 0-32 0,0 0 21 15,-2-2-32-15,0 0 26 0,1 0-31 0,0-3 26 16,1-2-31-16,-2 1 30 0,2-13-26 0,-1 19-14 16,1-19 44-16,0 11-44 0,0-11 46 0,0 0-42 15,0 0 38-15,0 0-25 0,0 0 19 0,12-13-21 16,-7-2 22-16,4-4-31 0,0-3-6 16,1-4 12-16,5-2 5 0,-1 1 4 15,4-1-6-15,-1 4 15 0,1 1-33 0,2 1 48 16,-2 1-50-16,1 3 53 0,-1 5-46 0,-1 2 42 15,2 1-43-15,-2 2 41 0,-1 5-4 0,-3-1-5 16,-13 4-1-16,28 5-4 0,-11-2-10 0,-3 5 1 16,-3 1 10-16,2 3-1 0,-3 4-8 0,-1 1 3 15,-3 3 22-15,0-2 12 0,-4 4-61 0,-2-2 1 16,0 4-82-16,-2 0-84 0,-1 1-79 0,0-6-20 16,2 4-310-16,-1-8-129 0</inkml:trace>
  <inkml:trace contextRef="#ctx0" brushRef="#br0" timeOffset="140425.13">10080 11330 488 0,'7'-12'630'0,"0"2"-108"0,-7 10-193 0,5-15-8 16,-5 15-119-16,0 0 2 0,7-7-99 0,-7 7-20 15,0 0-18-15,0 0-12 0,4 15-10 0,-4-15-8 16,1 24-7-16,0-7-8 0,1 8 0 0,0 1-11 15,-2-1-4-15,1 5 3 0,1-1-1 16,-1 8 28-16,-1-8-100 0,0 1-11 0,3-2-94 0,-3 4-82 16,3-5-61-16,-3-4-94 0,1 2-162 15,1-7-87-15</inkml:trace>
  <inkml:trace contextRef="#ctx0" brushRef="#br0" timeOffset="140594.13">10051 11657 570 0,'0'0'505'16,"-4"-10"-132"-16,4 10-109 0,0 0-41 0,-3-10-44 16,3 10-37-16,0 0-26 0,11-10-23 0,-11 10-18 15,20-9-19-15,-3 2-13 0,5 1-10 0,3 1-11 16,10-2-24-16,2 3-61 0,3-1-92 16,3 1-98-16,1-1-5 0,1 2-308 0,1-1-85 15</inkml:trace>
  <inkml:trace contextRef="#ctx0" brushRef="#br0" timeOffset="141061.13">11528 11592 19 0,'0'0'478'0,"9"-8"-145"16,-9 8-100-16,5-8-13 0,-5 8-40 15,2-11-36-15,-2 11-22 0,1-14-3 0,-1 14 41 16,-1-16-15-16,1 16-14 0,-6-17-21 0,6 17-48 16,-7-12 38-16,0 4-12 0,-3 2-14 0,10 6 6 15,-22-7 1-15,22 7-8 0,-28-2-11 0,9 2-5 16,1 6 0-16,-2-2-3 0,-2 5-2 0,0 3-5 16,-1 3-8-16,0 2-3 0,0 2-2 0,2 1 50 15,3 1-62-15,0 0 47 0,2 2-61 16,5-6 48-16,2 4-56 0,3-4 46 0,3 0-59 15,2-5 57-15,3 1-11 0,1-1-6 0,2 1-58 0,4-2 43 16,4-4-76-16,0 0 41 0,3-6-64 0,2 1 39 16,2-5-51-16,5-2 52 0,-3-2-39 15,3-3 59-15,3-2-37 0,-5-4 13 16,0 0 2-16,-4 0 14 0,-2 1-31 0,-3-1 139 16,1 4-33-16,-3-1 31 0,-2 4 42 0,-2 0 22 15,-2 1 5-15,-1 1-9 0,-5 7 20 0,10-11-73 16,-10 11 0-16,8-7-35 0,-8 7-11 0,0 0-3 15,0 0 35-15,0 0-53 0,15 6 38 0,-15-6-50 16,9 9 41-16,-5 1-51 0,-1-2 46 0,2 3-51 16,-1 4 30-16,0-2-56 0,-1 3-69 0,2-2-121 15,-1 2-32-15,-1 0-130 0,-1 0-46 0,2 2-392 16,-4-4-407-16</inkml:trace>
  <inkml:trace contextRef="#ctx0" brushRef="#br0" timeOffset="142046.13">12515 11165 106 0,'0'0'412'15,"-3"-12"-143"-15,3 12-72 0,-4-10-41 0,4 10-27 16,-13-6-21-16,13 6-16 0,-19-6-11 16,19 6 4-16,-28-5-2 0,28 5-7 0,-32-1-1 15,12 1-5-15,2 0-11 0,18 0-17 0,-33 0-2 16,33 0-8-16,-30 1 0 0,30-1-12 15,-23 0 1-15,23 0 3 0,0 0 15 0,-25 0-4 16,25 0 1-16,0 0-31 0,0 0 16 0,-19-1 3 16,19 1 9-16,0 0-22 0,0 0-3 0,0 0-1 15,0 0-3-15,0 0 0 0,0 0 0 0,0 0 0 16,6 9-27-16,-6-9 32 0,4 14 7 0,-4-14-7 16,0 24 1-16,-2-6 1 0,1 3 2 0,-1 3 0 15,-3 1 0-15,1 2-23 0,0 1 35 0,0 4-1 16,0-3-11-16,-1 0 10 15,4 0-1-15,-2 0-8 0,1-2 9 0,-2 0 2 0,3 2 4 16,-1-2 4-16,1 0 39 0,0-1-49 0,0-1 44 16,1 0-49-16,0 0 52 0,0-3-54 15,0-2 40-15,-2 1-45 0,2-5 44 0,0 1-62 16,2-2 56-16,-2-1-53 0,0-1 46 0,0-1-52 16,0-1 50-16,0-11-54 0,2 19 50 0,-2-19-46 15,3 15 46-15,-3-15-54 0,7 10 54 0,-7-10-60 16,9 8 58-16,-9-8-54 0,19 1 50 0,-19-1-51 15,30-2 48-15,-10-4-54 0,3 0 46 0,0-3-73 16,8-2 27-16,2-3-99 0,0 1 33 0,3-3-71 16,0-1-64-16,1 1-26 0,0-4-86 0,5-2-244 15,-7 1-118-15</inkml:trace>
  <inkml:trace contextRef="#ctx0" brushRef="#br0" timeOffset="142555.13">13050 11248 222 0,'1'-9'512'0,"-1"-4"-172"0,0 13-68 15,2-17-64-15,-2 17-50 0,1-18-27 0,-1 18-11 16,1-16 5-16,-1 16-27 0,4-17 10 0,-4 17-49 16,10-16 34-16,-5 8-62 0,4 0 32 0,2 0-39 15,0 0 20-15,2 3-33 0,1-2 20 0,0 2-30 16,1 1 23-16,-3-2-27 0,-12 6 24 15,25-2-29-15,-25 2 29 0,21 0-31 16,-21 0 33-16,20 4-34 0,-20-4 32 0,19 11-27 16,-11-5 40-16,-3 2-31 0,-1 0 42 0,1 4-39 15,-1 0 15-15,-3-3 11 0,0 5 11 0,1 1-11 16,-2-1 4-16,-2 4-10 0,1 1 6 0,1 0-8 16,-1 3 3-16,-1 2-4 0,0 1-2 0,1 1-2 15,0-1-4-15,1 1-8 0,0 2 1 0,0 0-1 16,1 1 2-16,0-3-9 0,3 3 8 0,-3-1 46 15,4-2-57-15,-2 3 48 0,2-3-57 0,0-2 51 16,0 1-55-16,1-2 50 0,1 0-56 16,-2 0 55-16,0-3-78 0,0-1 81 0,-1-5-62 15,1 1 60-15,-2-2-54 0,-1-1 53 0,-2-3-51 16,0-9 67-16,0 18-43 0,0-18 42 0,-4 16-44 16,4-16 69-16,-11 14-48 0,2-8 41 15,0-1-54-15,-5 2 52 0,-1-5-60 0,-4 5 47 16,-1-2-58-16,-1-2 50 0,-4-1-60 0,1 1 51 15,1-1-63-15,4 0 50 0,-3-2-78 0,3 0 2 16,19 0-88-16,-27 0-1 0,27 0-114 0,-23-4-80 16,23 4-31-16,-11-8-350 0,11 8-246 0</inkml:trace>
  <inkml:trace contextRef="#ctx0" brushRef="#br0" timeOffset="142959.13">13989 10944 474 0,'-5'-18'502'0,"1"2"-107"0,-2 0-75 0,1 2-73 16,0 2-38-16,-1 1-37 0,3 2 30 15,3 9-24-15,-8-16-24 0,8 16-26 0,-6-8-17 16,6 8 5-16,0 0-1 0,0 0 17 0,4 7 38 16,2 4-61-16,3 5 36 0,1 3-41 0,8 10 24 15,0 0-5-15,2 4 3 0,6 10-17 0,-1 2-9 16,2 1-15-16,-4 5-16 0,0 3-12 16,0 1-7-16,-4 1-13 0,-3 2 2 0,-1 5-6 15,-5-4-6-15,-3 1 23 0,-2 4-32 0,-5-2 24 16,-3 4-35-16,-2-4-5 0,-1-1 0 0,-4-1-2 15,-3 0 1-15,-1-6 8 0,-3-1-9 16,7-13 0-16,-7-1-9 0,2-3 5 0,-3-4 4 16,3-3 3-16,1 3 34 0,-3-8-47 0,-1-5-8 15,3-2-27-15,1-2-36 0,-3-5-87 0,6-1-18 16,-1-2-133-16,12-7-14 0,-18 5-107 0,18-5-34 16,-14-5-419-16,14 5-518 0</inkml:trace>
  <inkml:trace contextRef="#ctx0" brushRef="#br0" timeOffset="144109.13">15054 11025 229 0,'0'0'543'0,"1"-17"-164"16,-1 17-69-16,-4-14-53 0,4 14-84 0,-11-10 16 16,11 10-61-16,-16-8 43 0,16 8-61 0,-27-2 48 15,27 2-68-15,-32 5 46 0,11 1-68 0,1 1 40 16,0 4-68-16,1 1 48 0,1 3-62 15,0 6 40-15,0-1-54 0,4-2 45 0,4 1-58 16,-1 0 51-16,4 2-58 0,1-1 3 0,2 2 1 16,3-5-1-16,1 2 3 0,1-2 4 0,3 5 1 15,2-3-6-15,-1-2 3 0,4 4-5 0,-1-3 1 16,0 1 8-16,-1-2-3 0,2 0 3 0,-3 0-4 16,1-1 3-16,-2 0 0 0,0-2-3 15,-1 2 4-15,-3 1 1 0,0-4 3 0,-2 5 5 16,0 1 23-16,-4 0 54 0,-3 3-56 0,-1-1 55 15,-3 4-63-15,-1-1 55 0,-3-1-61 16,1 0 54-16,0-2-4 0,1-3-11 0,1-2-6 16,0 4-10-16,0-2-6 0,2-2-8 0,1-1-49 15,1-1 49-15,2 0-52 0,1-2 54 0,2 0-58 16,1-2 58-16,3-10-53 0,-1 19 53 0,1-19-54 16,7 17 53-16,-1-6-53 0,2-3 52 0,1 2-53 15,2-2 53-15,2-1-54 0,0-1 45 0,2 2-43 16,-1-2 51-16,1 1-53 0,-2 0 50 0,1-2-49 15,-2 2 52-15,-1-2-52 0,1 0 51 0,-3 2-49 16,0-1 56-16,-2 0-48 0,2 2 66 16,-2-2-36-16,-2 4 49 0,0 0-44 0,0-1 31 15,-1 1-43-15,-2 0 34 0,0 0-45 0,-2 1 35 16,0 1-40-16,-2 2 25 0,0 1-34 16,-2 2 23-16,-1 2-100 0,-2 1-17 0,1 0-103 15,0 1-45-15,-1 1-100 0,-2-2-109 0,4 1-409 16,-1-1-489-16</inkml:trace>
  <inkml:trace contextRef="#ctx0" brushRef="#br0" timeOffset="145048.13">14849 16115 19 0,'-13'-5'554'0,"13"5"-140"0,0 0-87 16,-14-6-82-16,14 6-61 0,0 0-32 0,0 0-30 15,0 0-25-15,0 0-53 0,0 0 28 0,-5 7-40 16,5-7 30-16,8 17-46 0,1-5 36 0,0 4-39 15,1 2 8-15,4-1-11 0,0 7 28 0,3-2-29 16,-2 2 26-16,0 1-14 0,0-1 3 0,0-1-2 16,-5-2-4-16,2-2-4 0,-2 2 2 15,-3-3-6-15,1 1-6 0,-4-5 36 16,2 3-8-16,-3-5 16 0,-2-1 7 0,0-1 9 16,-2 0 1-16,1-10-5 0,-1 19-2 0,1-19-3 15,-5 20-1-15,5-20 12 0,-7 17-18 0,5-7 13 16,-2 2-26-16,3-3-5 0,-2 2-4 0,2 1-8 15,-2 0-2-15,3 0-5 0,0-2-3 0,0 3 0 16,2 1-4-16,0 2-14 0,1 0-59 0,-2 2-72 16,3 0-27-16,-3 0-90 0,0-1-103 0,1 2-383 15,-5-2-268-15</inkml:trace>
  <inkml:trace contextRef="#ctx0" brushRef="#br0" timeOffset="146266.13">11054 10166 142 0,'0'0'468'16,"0"0"-149"-16,-13-7-40 0,13 7-46 0,0 0-47 16,-11-8-16-16,11 8-19 0,-8-7 3 0,8 7-39 15,0 0 22-15,-6-11-47 0,6 11 24 0,0 0-57 16,0-12 23-16,0 12-59 0,9-13 45 0,-3 6-48 15,7 0 42-15,0 0-56 0,4 0 47 0,5-1-51 16,0 1 43-16,5 0-50 0,2 4 45 0,4-1-46 16,3 0 43-16,4 0-48 0,-2 4 41 15,0-3-45-15,3 6 49 0,0-3-51 0,0 4 43 16,0-1-43-16,-1 2 49 0,-1 0-56 16,2 2 53-16,-1 0-48 0,-2 3 46 0,-1-3-45 15,1 3 44-15,-2 0-45 0,-3 1 45 0,-1 0-47 16,2 3 49-16,-6-2-52 0,-1 2 57 0,-2 1-13 15,-2 2 4-15,0 0 4 0,-2 2-47 0,-3 0 64 16,-2 3-55-16,1-2 51 0,-6 1-54 0,1-1 52 16,-2 1-51-16,-1 0 52 0,-1 2-58 0,-2-1 58 15,3 0-56-15,-3 1 56 0,-2-1-58 0,1 0 48 16,-1-2-50-16,0-3 56 0,1 0-66 0,-1 0 64 16,-2-1-56-16,2-4 53 0,-3 1-53 0,2-1 57 15,-2-4-60-15,-1-8 56 0,4 16-67 0,-4-16 40 16,3 13-79-16,-3-13 38 0,0 0-75 15,0 9-55-15,0-9-30 0,0 0-60 0,0 0-20 16,0 0-343-16,0 0-155 0</inkml:trace>
  <inkml:trace contextRef="#ctx0" brushRef="#br0" timeOffset="146662.14">12007 10591 345 0,'0'0'476'0,"-14"-6"-124"0,14 6-52 15,0 0-40-15,-14-8-75 0,14 8 28 0,0 0-72 16,-10-4 18-16,10 4-72 0,0 0 19 0,0 0-58 16,0 0 36-16,0 0-55 0,0 0 38 15,-4 10-53-15,4-10 39 0,9 14-53 0,-1-9 35 16,-2 2-41-16,2 1 39 0,0 0-51 0,4 0 49 16,-3-1-47-16,4 1 39 0,-3-1-55 0,3-2 15 15,2 1-54-15,-2-4-29 0,1 2-32 0,-14-4-37 16,36 0-29-16,-16-4 22 15,2 2-22-15,2-4 65 0,2 0-2 0,2-5 29 0,3 0-44 16,-3-4 15-16,-1 3-51 0,-3-3 63 0,-1 0-4 16,1-2 86-16,-6 3 63 0,-3 1 67 0,1-1 70 15,-2 2 28-15,-5 4 22 0,0 0 5 0,-2 1 18 16,-7 7-43-16,11-9 27 0,-11 9-61 16,6-6 23-16,-6 6-72 0,0 0 51 0,0 0-65 15,0 0 43-15,0 0-58 0,-4 11 39 0,-2-1-73 16,-3 2 48-16,0 4-68 0,-4 2 44 0,0-1-64 15,-3 7 48-15,-1 0-75 0,-1-2 9 0,-1 3-120 16,1-3-74-16,-1 3-115 0,2-3-97 0,-1 3-307 16,6-9-253-16</inkml:trace>
  <inkml:trace contextRef="#ctx0" brushRef="#br0" timeOffset="156462.13">17549 11609 35 0,'0'0'372'16,"2"-17"-88"-16,-2 17-46 0,0-19-52 0,0 19-13 16,0-18 5-16,0 18-32 0,-2-20-1 0,2 20-17 15,-1-18 15-15,1 18-44 0,-3-17 30 0,3 17-11 16,-1-13-15-16,1 13-48 0,0 0 14 0,-1-11-21 15,1 11 14-15,0 0 10 0,0 0 1 0,-1 21 10 16,1-4 14-16,0 7-7 0,0 4-4 0,-2 7-16 16,-2 4 22-16,0 2-51 0,0 1 41 15,-3 3-64-15,2-1-5 0,-1 2-1 0,0-3-7 16,3-1 2-16,-2-1-16 0,2 0 11 16,2-5-13-16,-1-6-6 0,2-4-20 0,-1 0-32 15,2-7-21-15,-1-1-9 0,2-6-30 0,-2-12 36 16,1 16-32-16,-1-16-17 0,0 0-10 0,0 0-33 15,0 0 47-15,1-17 20 0,-2-1 9 0,0-8 38 16,-4-7-7-16,-1-6 35 0,1-2 9 0,0 0 31 16,-1-2 24-16,1-1 7 0,2 3 20 15,-2 2 33-15,3 3-11 0,0 1 32 0,1 7-39 0,0 2 22 16,1 1-33-16,0 8 24 0,2 0-23 16,0 1 1-16,0 4-12 0,3-1-11 15,-1 5-7-15,4 2-4 0,-8 6-4 0,15-7-1 16,-15 7-13-16,19 1 11 0,-6 2-12 0,1 5 9 15,5-2-4-15,0 4 0 0,1 0 0 0,-1 2-2 16,1 0 30-16,2 3-38 0,2-1 29 0,-1-3-51 16,-4 0 29-16,3-3-35 0,0-1-2 0,-1-1-16 15,-1-5 6-15,0-1 8 0,2-3-2 0,1-4 16 16,-4-1 8-16,0-5-17 0,-1 1 22 0,-4-5 4 16,0-3 1-16,-2-6-14 0,-3 1 17 0,-3-1-7 15,-1 1 36-15,-3 1-25 0,-1 0 42 16,-2 4 11-16,1 3-4 0,-2 3-5 15,-2 2-2-15,-1 2-9 0,5 10-7 0,-9-11-15 16,9 11 6-16,0 0-5 0,-25 6 2 0,11 3-5 16,-2 5 0-16,0 2-7 0,-1 6 1 0,-1 0-1 15,0 2-11-15,-1 2 11 0,4 0-4 0,-2 0 2 16,4 0-1-16,-2-1 37 0,6-4-55 0,3-2 27 16,-2-2-55-16,6-3 12 0,0-3-28 0,2-11 20 15,0 14-21-15,0-14 7 0,0 0-4 0,13 4 9 16,-13-4 11-16,22-11 2 0,-6 1 18 15,5-11-2-15,-1 2-6 0,3-1 21 0,-2-2-5 16,-1 0 20-16,1 1-11 0,-2 0 18 0,-6 5-19 16,-1 3 50-16,0 2-31 0,-5 1 25 15,1 4-35-15,-8 6 28 0,10-8-35 0,-10 8 32 16,0 0 12-16,0 0-15 0,13 11 6 0,-13-11-7 16,3 23-2-16,-2-5-6 0,-1 2-2 0,0 3-3 15,0 3-5-15,-1 3 35 0,2 2-54 0,-1 3 50 16,0 4-47-16,0-1 3 0,0 1 1 0,4-3-2 15,-3-1-6-15,5 4-16 0,1-9-27 0,-1 3-23 16,3-5-2-16,1-6-20 0,3-2-27 16,-1-3-3-16,3-3-27 0,4-6 26 15,-2-2 20-15,3-4 16 0,2-4 17 0,0-2 15 16,5-7-12-16,-2-2 39 0,-1-1-16 0,-1-6 41 16,-1 0-2-16,-3-1 39 0,-3-3 10 0,-1-3 14 15,-5 0 12-15,0 0 10 0,-6 1 0 0,1 2 5 16,-3-1-5-16,-2 0 5 0,-2 0 25 0,0 3-16 15,-2-1-28-15,-2 4 40 0,-1 2-16 0,1 5-10 16,-2-2-15-16,-1 5-11 0,3 1-10 16,-2 3-14-16,8 6 2 0,-19-5-5 0,19 5 1 15,-19 5-2-15,5 3-5 0,-2 4-1 0,2 1-3 16,1 3 0-16,3 4-13 0,-4 6 49 0,3-1-48 16,3-4 42-16,-1 8-46 0,4-4 0 0,1-1-2 15,3-2 3-15,1-1 0 0,1-3-10 0,4 1 13 16,2-4-3-16,2-4 3 0,1-1-1 15,0-2 1-15,3-5 2 0,-13-3-2 0,28 0 1 16,-9-6-10-16,0-1 52 0,-2-5-50 0,2-1 42 16,1-6-42-16,-1-4 41 0,-3 2-47 0,-3-5 2 15,-1 1 3-15,-2 4 4 0,-3 0-10 16,-2 0 18-16,0 6 8 0,-1 3 23 0,-1 0 9 16,-3 12-5-16,1-15-8 0,-1 15-7 0,0 0-3 15,0 0-10-15,0 0 8 0,0 0-8 0,0 0 7 16,-4 10 43-16,0 3-57 0,-1 3 46 0,3 6-60 15,-1 2 6-15,1 1-3 0,-1 1 55 0,2 2-62 16,-2 5 7-16,-1 1 3 0,3-3-3 0,0-1-9 16,1-3-31-16,1 0-28 0,2-2-21 15,-1-2-33-15,2-4-43 0,0-3-78 0,1-3-13 16,3-5-47-16,-8-8-234 0,15 4-49 0</inkml:trace>
  <inkml:trace contextRef="#ctx0" brushRef="#br0" timeOffset="156930.13">18743 11471 454 0,'7'-41'442'16,"0"7"-83"-16,-3 6-66 0,-2 4-49 0,-1 3-31 16,1 4 14-16,-2 3-77 0,0 4 21 0,0 10-87 15,-3-15 33-15,3 15-61 0,0 0 70 0,0 0-62 16,-6 10 15-16,3 5-10 0,1 8-9 16,0 4-9-16,-2 10-10 0,1 2-1 15,2 7-11-15,-1 0 43 0,0 4-66 0,-2 12 57 16,1 0-59-16,1 4 43 0,-1 0-54 0,-1 0 5 15,0 0-8-15,-1-1 6 0,4-2 2 0,-3-5-2 16,0-8-5-16,3-4 56 0,0-3-61 0,0-1 46 16,-1-6-66-16,2-7 37 0,2-4-73 0,-1-5 31 15,0-4-46-15,-1-3 57 0,0-13-61 0,5 12 33 16,-5-12-35-16,0 0 32 0,0 0-27 0,9-16 0 16,-4-2 22-16,-2-7 0 0,-1-11 15 0,2-5 7 15,-1-6 4-15,-2-1 11 0,2-2 5 0,-1-2 20 16,1 2-4-16,2 3 40 15,-1 1-27-15,-1 3 15 0,3 2 13 0,0 3-6 16,1 3-4-16,1 3-3 0,3-1 1 0,0 7 3 16,6-1-5-16,-1 1-3 0,2 4 12 0,3 2 7 15,3 0 0-15,0 7-5 0,3 0-5 0,0 8-7 16,-2 1-3-16,2 4-8 0,0 1 4 0,-1 7-7 16,-1 4 7-16,0 1 5 0,-8 2-4 0,-3 3-3 15,-1-1 53-15,-6 5-60 0,-5 2 44 0,-2 0-49 16,-6 6 44-16,-7 1-53 0,-4 0 49 0,-4 0-57 15,-9 7 1-15,-3-3-17 0,-3-1-33 0,3 0-43 16,-4-3-41-16,-1-1-57 0,1-3-105 16,2-8-31-16,3 2-238 0,-1-4-115 15</inkml:trace>
  <inkml:trace contextRef="#ctx0" brushRef="#br0" timeOffset="157315.13">17416 12672 374 0,'-24'4'426'0,"5"-1"-110"0,1-2-40 0,-1 2-54 16,19-3-30-16,-30 0 12 0,30 0-46 0,-20 1 39 15,20-1-96-15,0 0 53 0,-18-1-82 0,18 1 39 16,0 0-54-16,0 0 51 0,14-8-49 0,3 4 62 16,8 1-49-16,7-2 46 0,5-1-68 15,6 3 45-15,2-2-61 0,4-1 43 0,14 2-62 16,0-1 43-16,5 0-62 0,0-2 52 16,5 2-54-16,-3-3 43 0,3 4-54 0,2-3 55 0,-3 0-55 15,-3-1 51-15,1 1-53 0,-3 1 40 0,-5 0-40 16,-11-1 51-16,-6 2-57 0,0 0 41 15,-7 0-68-15,-1 3 29 0,-13-1-88 0,-4 1-20 16,-20 2-7-16,25-2-8 0,-25 2-17 0,0 0-38 16,0 0-12-16,0 0-71 0,0 0 17 0,-18 4-37 15,-7-3-207-15,-5 2 15 0</inkml:trace>
  <inkml:trace contextRef="#ctx0" brushRef="#br0" timeOffset="157609.13">17254 12897 589 0,'-9'7'410'16,"9"-7"-62"-16,-13 8-110 0,13-8-31 15,0 0-62-15,0 0-3 0,0 0-32 16,22 4 43-16,4-7 5 0,10-2-11 0,8-2 15 16,12-3-14-16,6-2-21 0,4 3-16 0,3-2-19 15,8-1-11-15,2-1-14 0,3 4-13 0,1-1-14 16,1-1-3-16,1 0-7 0,-4 2 40 0,0 0-59 15,-3 1 35-15,-2-1-51 0,-4 5 51 0,-5-3-55 16,-5 3 43-16,-13 0-52 0,-6-1 46 0,-3 4-58 16,-10 0 41-16,-3 1-66 0,-8-1 40 0,-19 1-60 15,31 0 35-15,-31 0-51 0,19 0-2 0,-19 0 10 16,0 0-15-16,0 0-10 0,0 0-18 16,0 0-21-16,0 0-12 0,0 0-21 15,0 0-58-15,0 0-4 0,-9 9-56 0,9-9-209 16,-15 6 28-16</inkml:trace>
  <inkml:trace contextRef="#ctx0" brushRef="#br0" timeOffset="166002.13">20281 11201 393 0,'-2'-9'320'16,"2"9"-82"-16,-3-17-24 0,3 17-10 0,-4-17-18 15,4 17-1-15,-5-16 33 0,5 16-53 0,-9-13 34 16,4 6-63-16,5 7 45 0,-11-12-51 0,11 12 53 16,-14-3-54-16,14 3 25 0,-17 3-58 0,17-3-25 15,-18 4-18-15,18-4-5 0,-15 8-11 0,5 2-3 16,-2 6-10-16,-2 7-4 0,-1 7-15 0,-2 4 17 15,-1 13-8-15,0 3 14 0,2 3 14 16,-1 1 11-16,2 0 8 0,1 1 8 0,2-2 0 16,3-7 24-16,4 0-40 0,1-3 10 15,3 1 5-15,2-3-6 0,3-2-5 0,5-1 3 16,1-1-12-16,2-4-8 0,3 0-6 0,2-3-8 16,2-4-8-16,4 0-10 0,0-4-15 0,0-5-27 15,1 0-17-15,4-6-61 0,-5-3-59 0,3-4-55 16,2-3-31-16,1-4-52 0,4-2-50 0,3-4-1 15,-4-5-448-15,3-1-363 0</inkml:trace>
  <inkml:trace contextRef="#ctx0" brushRef="#br0" timeOffset="166319.13">20914 11477 122 0,'0'-17'491'16,"-3"-1"-125"-16,1 1-74 0,0 0-24 16,-3 2-75-16,2 1 9 0,0 2-54 0,-1 0 44 15,3 0-42-15,1 12 45 0,-4-17-23 0,4 17-19 16,-4-12-29-16,4 12-19 0,-3-13-23 0,3 13-32 16,0 0 4-16,0 0-26 0,0 0 11 0,0 0-18 15,-1 14 9-15,2 1-21 0,-1 5 16 0,2 6-19 16,-4 3 12-16,1 5-17 0,1 3 11 15,-4 1 1-15,2 0 0 0,-2 2-5 0,2-5-6 16,-4 5 47-16,4-5-55 0,-2 2-25 0,0-4-68 16,3-5-43-16,1-2-42 0,1-1-57 15,4-3-63-15,-1-3-19 0,3-5-353 0,0-6-205 16</inkml:trace>
  <inkml:trace contextRef="#ctx0" brushRef="#br0" timeOffset="166608.13">21236 11427 236 0,'11'-26'620'15,"-4"5"-150"-15,-1 0-103 0,3 3-90 0,-5 3-47 16,-3 4-51-16,2 1-32 0,-3 10-36 0,-2-16-28 16,2 16-13-16,-5-10-14 0,5 10-13 15,0 0-14-15,-19-3 2 0,10 8-13 16,-5 3-31-16,-3 3 36 0,-3 4-41 0,-3 3 39 16,2 3-38-16,0 0 33 0,-1 0-33 0,-1 1 36 15,3-1-45-15,1 1 46 0,1 0-38 0,4-7 38 16,1 1-37-16,0 1 36 0,4-2-37 0,3-3 33 15,-1 2-31-15,2-2 32 0,3-1-29 0,0 0 45 16,1 1-40-16,2-4 37 0,3 3-5 0,-1 0-6 16,2 0-6-16,1-2-7 0,1 3 2 0,-1-2 6 15,4 2-2-15,2 0-2 0,-2 0-4 0,5 1 1 16,-2-2 47-16,2 2-55 0,0-3 7 16,2 2-80-16,-2 1-5 0,2 0-89 15,-1-1-60-15,2 1-23 0,1-1-60 0,-4-2-283 16,3 1-129-16</inkml:trace>
  <inkml:trace contextRef="#ctx0" brushRef="#br0" timeOffset="166891.13">21628 11745 334 0,'5'-15'564'0,"-5"15"-74"16,3-12-114-16,-3 12-14 0,2-10-54 0,-2 10-48 16,0 0-58-16,2-10-37 0,-2 10-32 0,0 0-31 15,0 0-16-15,2-8-33 0,-2 8-1 0,0 0-7 16,0 0-10-16,0 0-5 0,-2 15-4 0,0-4-6 16,-2 4-8-16,0 1 46 0,-2 5-52 15,1 1-5-15,-3 0 1 0,3 0 0 0,-5 7-1 16,2 0-8-16,2-3-50 0,0-2-62 0,0 1-67 15,2 1-4-15,0-3-79 0,1 0-47 0,2-4-77 16,1-1-244-16,1-4-168 0</inkml:trace>
  <inkml:trace contextRef="#ctx0" brushRef="#br0" timeOffset="167319.13">21916 11551 452 0,'2'-21'530'0,"1"1"-74"16,-1 2-159-16,0-1 0 0,0 2-66 0,-1 0-6 16,4 0-39-16,-2 0-18 0,1 2-10 0,-3 1-1 15,3 5-22-15,-1-1-29 0,-3 10-22 0,2-15-18 16,-2 15-20-16,0 0-3 0,9-7-9 16,-9 7-7-16,10 12-7 0,-5-3-1 0,-1 7-2 15,1 5-15-15,1 3 12 0,0 1-9 0,-2 8 6 16,-2-1-4-16,3 1-1 0,-5-1-2 15,4 2 1-15,-1-7 45 0,-1 4-53 0,0-5 44 16,0 1-50-16,1-2 44 0,0-3-50 0,0-6 48 16,0 1-54-16,-2-5 51 0,1 0-44 0,-2-12 76 15,6 15 1-15,-6-15 40 0,9 7-17 0,-9-7 9 16,17-5-17-16,-1-7-37 0,4-5 17 0,3-9-30 16,3-2-4-16,6-13-3 0,0-6-8 15,2-5-1-15,1 1 0 0,-1-3-7 0,1 2 1 0,-2 6 0 16,-2 1-2-16,-8 15-2 0,-2 1 19 15,-2 7-25-15,-7 4 4 0,-2 4-46 0,0 3 10 16,-5 1-59-16,-5 10-1 0,0 0-20 16,0 0-36-16,0 0-46 0,0 0-35 0,-5 10-42 15,-4 2-66-15,3 5-27 0,-4 0-437 0,-2 0-359 16</inkml:trace>
  <inkml:trace contextRef="#ctx0" brushRef="#br0" timeOffset="167627.14">22974 10925 345 0,'7'-20'719'0,"0"0"-202"0,-1 3-106 0,-1 0-68 16,0 1-64-16,-1 3-66 0,3-4-30 0,-2 5-1 15,-1 1-3-15,0 2-14 0,-4 9-29 0,8-16-28 16,-8 16-26-16,9-8-13 0,-9 8-14 0,0 0-13 15,23 3-9-15,-13 7-2 0,6 4-4 0,2 8-6 16,-2 2 2-16,3 5-2 0,-3 3 38 0,0 6-39 16,2 8 37-16,-4 5-44 0,-2 2 2 0,-2 2-4 15,0 2 1-15,-5 0-2 0,-1-10 1 16,-1 1-2-16,-1 2-1 0,-2 0 0 16,-2-2-5-16,-1 2 36 0,-5 6-43 0,0-1 39 15,-4-2-9-15,-1-11-41 0,-1-2 3 0,-1-3-136 16,-6-2-99-16,0-1-57 0,0-3-110 0,-6-5-48 15,3-1-395-15,-4-8-454 0</inkml:trace>
  <inkml:trace contextRef="#ctx0" brushRef="#br0" timeOffset="173357.16">12989 9944 359 0,'0'0'381'0,"-23"-1"-98"0,23 1-51 16,-22-2-14-16,22 2-50 0,-17-2-7 0,17 2-29 15,-16-4 14-15,16 4-2 0,-14-4-8 16,14 4-5-16,0 0-4 0,-17-5-13 0,17 5-8 16,0 0-16-16,0 0-11 0,-13-4-13 0,13 4-16 15,0 0-5-15,0 0-13 0,0 0-8 0,0 0-7 16,0 0 5-16,0 0-2 0,9-10-1 16,5 6-1-16,6 1 4 0,4-4-4 0,8 2 2 0,2-5 0 15,2 2 3-15,5-3-1 0,-2 0 1 16,1 0-10-16,2 1 3 0,-2 0 6 0,-3-1-4 15,1 1 0-15,-2 1-4 0,-3 1-2 0,-3 0-3 16,-6 1-1-16,-5 3-7 0,0-1 0 0,-6 2 4 16,-13 3-1-16,23-6 1 0,-23 6-6 0,16-4 5 15,-16 4 0-15,12-4-2 0,-12 4 1 0,0 0-4 16,0 0-15-16,10-4-25 0,-10 4-38 0,0 0-38 16,0 0-20-16,0 0-43 0,0 0-68 15,0 0-58-15,0 0-49 0,0 0-268 0,0 0-154 16</inkml:trace>
  <inkml:trace contextRef="#ctx0" brushRef="#br0" timeOffset="174034.73">13869 9975 420 0,'0'0'431'15,"-4"-10"-97"-15,4 10-67 0,-6-7-46 0,6 7-57 16,0 0 9-16,-9-10-48 0,9 10 30 0,0 0-49 16,-4-9 41-16,4 9-26 0,0 0-13 0,0 0-16 15,-5-7-22-15,5 7-13 0,0 0-3 0,0 0-12 16,0 0-7-16,0 0-4 0,0 0-2 0,8-8-1 15,-8 8-2-15,17 0 1 0,-17 0 9 0,31-5-2 16,-13 3 4-16,8 0-3 0,1-3 7 16,-1 2 2-16,8-3-5 0,0-1-6 0,-2 3-4 15,3-3-4-15,0 0-2 0,0-1-9 0,-2 1-4 16,-1 1 5-16,-5 0-2 0,-2 1-5 16,-3 0 2-16,1-1-3 0,-5 3-1 0,-4-1-1 15,-14 4 2-15,24-5-3 0,-24 5-7 0,18-3 1 16,-18 3 4-16,0 0 0 0,18-4-9 0,-18 4-1 15,0 0-5-15,0 0-32 0,0 0-44 0,0 0-35 16,0 0-26-16,0 0-37 0,9 4-48 0,-9-4-69 16,0 0-11-16,0 0-347 0,4 14-192 0</inkml:trace>
  <inkml:trace contextRef="#ctx0" brushRef="#br0" timeOffset="174556.73">15086 9837 46 0,'0'0'534'16,"0"0"-160"-16,-18-2-80 0,18 2-37 0,0 0-71 16,0 0-4-16,-18 0-55 0,18 0 30 0,0 0-56 15,0 0 34-15,0 0-49 0,0 0 28 0,-17-2-21 16,17 2-19-16,0 0-13 0,0 0-9 0,0 0-6 15,0 0-4-15,17-6-3 0,-17 6 1 16,27-8-8-16,-7 4 2 0,3-3-10 0,3 0 11 0,3-1 0 16,3 1 4-16,0 1 0 0,-1-2-2 15,1 1-4-15,-7 0-1 0,3 0 2 0,-2 4-1 16,-3-2-5-16,0 0-6 0,-3-1 3 0,-2 0-2 16,-3 5-3-16,-15 1-4 0,26-7-2 0,-26 7-2 15,18-4-5-15,-18 4-3 0,15-3 6 0,-15 3-4 16,0 0-9-16,14-2 6 0,-14 2-3 15,0 0-3-15,0 0-6 0,0 0-26 0,0 0-48 16,0 0-38-16,0 0-24 0,14 5-46 0,-14-5-67 16,0 0-83-16,-7 10-46 0,7-10-207 0,-9 7-127 15</inkml:trace>
  <inkml:trace contextRef="#ctx0" brushRef="#br0" timeOffset="175326.72">16082 9711 119 0,'0'0'516'0,"0"0"-152"15,-10-9-61-15,10 9-55 0,0 0-43 0,-5-8-22 16,5 8-19-16,0 0-10 0,0 0-16 0,-4-7-4 15,4 7-19-15,0 0-28 0,0 0-3 0,0 0-17 16,0 0-11-16,-5-7-15 0,5 7-8 0,0 0-3 16,0 0 11-16,18-5 3 0,-18 5 3 0,29-4 1 15,-7 1-3-15,6 0 3 0,7-1-4 0,4-1 8 16,1-1 5-16,2-2 2 16,4 2-5-16,-2 0-6 0,0-2-7 0,2 0 38 0,-2 1-59 15,-3-2 41-15,-2 4-55 0,-1-3 42 0,-2 1-57 16,-9 3 49-16,-4-2-50 0,0 2 46 0,-4 1-50 15,-19 3 42-15,26-4-45 0,-26 4 48 16,18-4-50-16,-18 4 49 0,14-2-50 0,-14 2 44 16,0 0-60-16,0 0 31 0,13-4-80 0,-13 4 10 15,0 0-75-15,0 0 29 0,0 0-66 0,0 0-34 16,0 0-38-16,0 0-14 0,-2 10-62 0,2-10 7 16,0 0-223-16,7 11-60 0</inkml:trace>
  <inkml:trace contextRef="#ctx0" brushRef="#br0" timeOffset="175908.73">17795 9485 67 0,'0'0'483'15,"-26"-1"-134"-15,26 1-72 0,-22-4-33 0,22 4-40 16,-24-6-36-16,24 6-12 0,-23-2 0 0,23 2-18 16,-17-5 4-16,17 5 55 0,-19-2-77 0,19 2 40 15,-14-5-62-15,14 5 36 0,0 0-61 16,-15-2 29-16,15 2-60 0,0 0 46 0,0 0-60 16,-15-3 40-16,15 3-53 0,0 0 41 0,0 0-54 15,0 0 51-15,11-5-44 0,-11 5 48 0,24-3-49 16,-6-1 51-16,8 4-50 0,1-3 47 0,7-2-48 15,2 1 49-15,1-1-42 0,2 2 44 16,1-3-52-16,1 3 32 0,1-1-41 0,-1 0 45 16,-1-1-49-16,-2 3 42 0,-2-3-49 0,-7 3 48 15,-1 0-50-15,-2-1 49 0,-4 1-55 0,-5 0 51 16,-17 2-47-16,29-1 37 0,-29 1-39 0,21-2 49 16,-21 2-44-16,14-3 40 0,-14 3-49 0,0 0 43 15,19-1-42-15,-19 1 44 0,0 0-54 16,0 0 26-16,17-1-90 0,-17 1 2 0,0 0-97 15,0 0 12-15,0 0-62 0,12 7-51 16,-12-7-43-16,0 0 5 0,12 9-362 0,-12-9-221 0</inkml:trace>
  <inkml:trace contextRef="#ctx0" brushRef="#br0" timeOffset="176441.72">19251 9294 213 0,'0'0'473'0,"0"0"-127"16,-11-1-69-16,11 1-38 0,0 0-74 0,0 0 16 15,-13-6-21-15,13 6-8 0,0 0-31 0,0 0-12 16,0 0-15-16,-11-4-17 0,11 4-14 0,0 0-6 15,0 0-9-15,0 0-18 0,0 0 16 16,0 0-16-16,12-2 3 0,-12 2-5 0,22-3-3 16,-22 3 2-16,35-3-5 0,-15 2-1 0,4-4-7 15,0 3 8-15,1-1-7 0,-1 0 6 16,2 1 2-16,-2-1 2 0,0 0 1 0,-3-1-4 16,-2 4-4-16,0-5 4 0,-2 3 1 0,-17 2-11 15,25-2 11-15,-25 2 5 0,19-5-5 0,-19 5-1 16,16-2-4-16,-16 2-7 0,0 0 1 0,17-1 0 15,-17 1-5-15,0 0-8 0,0 0 9 0,17-2-7 16,-17 2-10-16,0 0-29 0,0 0-45 16,0 0-30-16,0 0-16 0,0 0-46 0,19 2-52 15,-19-2-87-15,0 0 23 0,13 3-304 0,-13-3-129 16</inkml:trace>
  <inkml:trace contextRef="#ctx0" brushRef="#br0" timeOffset="176873.72">20326 9143 55 0,'0'0'564'0,"0"0"-171"0,0 0-51 0,0 0-75 15,0 0-61-15,0 0-22 0,0 0-34 0,0 0-29 16,0 0-16-16,0 0-13 0,0 0-9 0,0 0-14 16,0 0-10-16,15-4-9 0,-15 4-15 0,27-4 3 15,-8 2-51-15,1 1 54 0,4 0-40 16,1-2 41-16,-1 0-32 0,3 2 40 0,-1-2-28 15,0 0 33-15,-1 2-18 0,1-2 19 16,-3 0-22-16,-3 3 21 0,-1-2-25 0,-19 2 14 16,28-2-24-16,-28 2 12 0,25-1-8 0,-25 1 3 15,19-1-26-15,-19 1 20 0,0 0-23 0,20-3 19 16,-20 3-19-16,0 0 16 0,0 0-26 0,19-1 25 16,-19 1-6-16,0 0-9 0,0 0 3 0,0 0-31 15,12 4-31-15,-12-4-37 0,0 0-58 0,0 0-38 16,-4 9-57-16,4-9-89 0,0 0-50 15,-6 9-164-15,6-9-62 0</inkml:trace>
  <inkml:trace contextRef="#ctx0" brushRef="#br0" timeOffset="177362.72">21258 9157 110 0,'0'0'324'0,"0"0"-71"16,0 0-48-16,0 0-4 0,0 0-18 15,0 0 0-15,0 0-18 0,0 0-22 0,0 0 11 16,0 0 8-16,0 0-19 0,0 0-9 0,0 0-11 15,0 0-17-15,0 0-16 0,0 0-15 0,0 0 4 16,0 0-19-16,0 0 2 0,0 0-10 16,0 0-4-16,0 0 3 0,0 0-4 0,0 0-3 15,11 10-4-15,-11-10-8 0,24 5-11 0,-5-3 4 16,6-2-5-16,0 3 0 0,5 0-4 16,4-2 0-16,-2 0-4 0,-1 1 18 0,1-1-18 0,0-1 8 15,0 0 9-15,0 0-2 0,-2 0 1 0,0 0 1 16,-1 0 0-16,-2 0-4 0,-3-1 7 0,-2 1 1 15,-2 0-2-15,-2 0-2 0,-18 0 0 16,31-2-6-16,-31 2 0 0,28-1-5 0,-28 1-7 16,19-1 0-16,-19 1 0 0,21-2-3 15,-21 2-3-15,0 0-1 0,21-1 1 0,-21 1-1 16,0 0-1-16,0 0-12 0,18 0 1 0,-18 0-14 16,0 0-40-16,0 0-52 0,0 0-30 0,0 0-22 15,21 0-44-15,-21 0-42 0,0 0-23 0,0 0-2 16,16 4-66-16,-16-4-239 0,21 3-116 0</inkml:trace>
  <inkml:trace contextRef="#ctx0" brushRef="#br0" timeOffset="177811.72">22841 9233 588 0,'0'0'466'16,"0"0"-70"-16,0 0-103 0,18-1-29 0,-18 1-50 15,0 0-27-15,0 0-31 0,0 0-26 0,13-6-18 16,-13 6-11-16,0 0-17 0,19-4-10 0,-19 4-17 16,21-4-15-16,-21 4 1 0,28-3-9 0,-11 3-8 15,3 0-4-15,2-1-4 0,3 1-6 0,3 0 2 16,1 0 2-16,2 0-7 0,1 1-4 16,6-1 8-16,-6 0 3 0,0 3 3 0,0-3 1 15,-3 0-7-15,2 0 4 0,-2 1-1 0,-2-1 0 16,-4 2-10-16,-1-1 4 0,-2-1-2 0,-20 0-2 15,31 1-1-15,-31-1-5 0,25 2 2 16,-25-2 2-16,18 0 0 0,-18 0-9 0,0 0-1 16,22 0-9-16,-22 0-30 0,0 0-37 0,0 0-34 15,0 0-28-15,0 0-58 0,0 0-59 0,0 0-69 16,0 0-357-16,-6 10-212 0</inkml:trace>
  <inkml:trace contextRef="#ctx0" brushRef="#br0" timeOffset="184926.25">21913 13257 258 0,'-6'-8'414'0,"-3"-2"-104"0,1 0-90 15,2 1 23-15,-1-2-51 0,0 4-20 16,0 1-32-16,1-2-27 0,6 8-23 0,-11-14-16 16,11 14-27-16,-8-10-2 0,8 10-7 0,-7-8-7 15,7 8-8-15,0 0-5 0,-7-8-7 0,7 8-2 16,0 0-11-16,0 0-3 0,-11 9 13 0,11-9-1 16,-6 19 0-16,2-2 4 0,2 3 9 0,-2 6 42 15,0 6-42-15,0 6 43 0,0 4-30 0,0 4 30 16,-3 16-4-16,2 4 25 0,-2 2 19 15,2 6 12-15,-4 2 12 0,2 3 11 0,-2 3 7 16,1 3 13-16,-2 2-1 0,-2 3-1 16,2 2 3-16,-4 24 3 0,0-7-13 0,0-17-9 15,-2 20-29-15,1-1-11 0,2-19 19 0,-5 22-16 16,4-5-11-16,-1-18-13 0,2-4-2 0,-1 5-10 16,1-2-26-16,2-1 1 0,-2-1 13 0,3 0-12 15,-1-3-11-15,2 0-3 0,1-7-20 0,0-3-17 16,3-6-15-16,1-5-20 0,0-14-40 0,3-4-29 15,0-7-32-15,0-2-28 0,1-9-27 0,0-10-12 16,0-1-25-16,0-8-46 0,0-9-16 16,0 0-23-16,0 0-14 0,11-2-38 0,-1-19-440 15,1-12-374-15</inkml:trace>
  <inkml:trace contextRef="#ctx0" brushRef="#br0" timeOffset="186850.27">22132 12987 290 0,'-21'0'357'0,"21"0"-110"16,0 0-46-16,-19 0-42 0,19 0 2 0,0 0-53 15,0 0 10-15,-21-1-6 0,21 1-15 0,0 0-11 16,0 0-32-16,0 0 14 0,0 0-12 0,-16-2-7 15,16 2-12-15,0 0-5 0,0 0-3 0,0 0 0 16,0 0-6-16,0 0-4 0,0 0-1 16,0 0-3-16,14-4-2 0,-14 4-1 0,22-4 1 15,-6 0-8-15,7 0 5 0,4-1-12 0,10-2 10 16,2 0 0-16,5-1 0 0,14-3-1 16,4 1-1-16,2-2-1 0,7 1 20 0,4-2-31 15,5 4 39-15,9-2-33 0,5 1 5 0,28-3 10 16,5 1 29-16,-2-1-43 0,5 1 27 0,1 0-34 15,7 1-5-15,0-3 11 0,3 2 35 0,-1 0-39 16,-5 0 35-16,0 2-3 0,-3 1-34 0,-5-1 41 16,-21 5-44-16,-5-1 23 0,-3 2-28 0,-5 0 40 15,-4 4-36-15,-6-3 34 0,-7-1-36 0,-5 3 35 16,-13 1-36-16,-6-2 26 0,-3 2-29 16,-4 0 46-16,-5-1-36 0,-7 1 51 15,-2 0-40-15,-5 0-12 0,-6-1 18 0,-1 1 35 16,-19 0-41-16,30 0 28 0,-30 0-30 0,21 0 26 15,-21 0-30-15,17 0 34 0,-17 0-38 0,0 0 35 16,19 0-42-16,-19 0 36 0,0 0-33 0,0 0 33 16,21 0-45-16,-21 0 43 0,0 0-34 0,11 2 32 15,-11-2-33-15,10 10 35 0,-1-3-28 0,-4 1 28 16,3 6-22-16,1 4 2 0,0 3 22 0,0 7 5 16,-1 2 3-16,-2 8 2 0,3-2 3 0,-3 4-6 15,-1 5 6-15,1 1-4 0,-4 1-5 16,1 3 2-16,-1 3 13 0,-2 8-7 15,0 4 10-15,-4 0-12 0,1 1 8 0,-4 1 2 16,2-1 1-16,-1 1-15 0,-2-1 3 0,2 1-15 16,-1-3-2-16,1 2-1 0,-2 1-4 0,2-2 13 15,-2 0-13-15,4 1-3 0,-2 1-2 0,-2-1 5 16,1-1 16-16,0 1 15 0,-2-2 0 0,2-1 10 16,-2-2 7-16,-2-3-6 0,1 1-5 0,1-2 1 15,-2 2 4-15,1-4 0 0,-1-1-2 0,4 1-4 16,-2 1 6-16,0 0 11 0,2 3 16 15,2 0-25-15,1 2-1 0,-1-1 8 0,5 1 13 16,-3 4-16-16,1-2-20 0,2-1 22 16,0 3-24-16,0 1 11 0,0 1 1 0,0 0-13 15,0 0-6-15,0-2-7 0,0 1-3 0,0-5-2 16,0-9-4-16,3-1-3 0,-1-2 1 0,-2 1-5 16,5-4 4-16,-1-1-28 0,0-4 30 0,1-1-1 15,-1-1-4-15,1-4 0 0,0-3-4 0,0-5 1 16,-1-1-4-16,0-3 2 0,0-2-3 0,0-1-4 15,-2-2 1-15,2-3 23 0,-2-2-26 0,1-1 23 16,-2-2-24-16,-1-10 23 0,3 17-26 0,-3-17 24 16,1 12-25-16,-1-12 24 0,3 11-22 0,-3-11 24 15,0 0-23-15,1 13 22 0,-1-13-21 0,0 0 23 16,0 0-22-16,1 12 24 0,-1-12-22 16,0 0 25-16,0 0-18 0,0 0 25 0,2 10-21 15,-2-10 19-15,0 0-18 0,0 0 18 0,0 0-20 16,0 0 14-16,0 0-18 0,0 0 14 0,0 0-19 15,0 0 21-15,0 0-24 0,-9 4 16 0,9-4-17 16,0 0 16-16,0 0-17 0,-21-1 18 0,21 1-19 16,0 0 18-16,-21-3-19 0,21 3 4 0,-17-1-2 15,17 1 3-15,-20-1 2 0,20 1 1 0,-25-3-1 16,25 3 1-16,-26-5 0 0,10 2 1 0,-2 3-1 16,0-4-1-16,-5 1 2 0,0-1-1 0,-2 3 1 15,-1-4 3-15,-3 3-4 0,-1-2-1 0,-7 1 1 16,2 0 0-16,-3 2 1 0,0-2 0 15,2 0 1-15,-3 2-26 0,2 0 28 0,0-2 1 16,-1 3-3-16,0-3-1 0,1 2-1 0,0 0-1 16,1-3 1-16,-2 3-2 0,0 0-2 0,-1 0 0 15,0-1 0-15,-2-1-1 0,1 2-3 0,-1-2-1 16,-2 1 1-16,1-1 0 0,-3 0 1 0,0 1 8 16,-2 2-10-16,2-3 4 0,-2 0 0 0,1 2-1 15,-4 0-5-15,4-1-9 0,-2 2-20 0,-1-2-14 16,0 2 12-16,2 2 3 0,-1-2 4 15,-1 2 3-15,1-1 5 0,0-1 6 0,1 0 4 0,2 0 3 16,-2 0 2-16,3 0 1 0,1 0 5 16,0-1 1-16,-1-1 3 0,2 0-1 0,4-1 2 15,-2 3-2-15,-1-4 1 0,3 3 3 0,1 0 0 16,0 0 0-16,4-1 15 0,1 1-11 0,1 0-1 16,0-1 0-16,2 2 0 0,0-1-2 0,-1 1-1 15,4 0 0-15,0 0 0 0,-1-3-4 0,1 3 3 16,-1 0-4-16,3 0 0 0,2 0 1 0,-1 0-1 15,-1 3 1-15,3-3-1 0,0 0 4 0,-1 0 0 16,3 0 14-16,-1 1 11 0,-1-1-36 0,2 2 3 16,1-1 30-16,-2 2-32 0,1-2 29 0,1 1-34 15,-5 2 27-15,1-1-28 0,0 2 28 0,2-1-28 16,1-1 27-16,-2 1-26 0,3 0 26 16,2 0-27-16,-2-2 27 0,0 3-26 0,1-2 26 15,1 2-25-15,0-1 25 0,0-1-24 0,0-1 25 16,1 1-27-16,0 0 26 0,15-3-25 0,-27 4 27 15,13 0-26-15,14-4 28 0,-26 5-29 0,26-5 29 16,-24 5-27-16,24-5 24 0,-26 5-24 0,15-1 26 16,11-4-28-16,-24 6 29 0,24-6-27 0,-25 5 25 15,25-5-25-15,-24 7 26 0,24-7-27 0,-18 2 29 16,18-2-28-16,-18 3 29 0,18-3-27 0,-16 2 24 16,16-2-3-16,0 0 8 0,-18 1-24 0,18-1 29 15,0 0-26-15,-17-3 32 0,17 3-25 0,0 0 28 16,-15-4-23-16,15 4 20 0,-10-7-24 15,10 7 26-15,-9-6-29 0,9 6 23 0,-9-10-26 16,9 10 23-16,-13-12-31 0,9 2 1 0,-2 2 3 16,1-1 3-16,-2-4 0 0,3-3-6 0,-3-2 3 15,2-2-10-15,0-6-28 0,-1-8-19 16,1-3-16-16,0-4-50 0,1-8-31 0,1-11-70 16,0-6-62-16,2-2-2 0,-1-1-15 0,4-2 12 15,0 1-18-15,2 2-83 0,4 3-323 0,1-1-246 16</inkml:trace>
  <inkml:trace contextRef="#ctx0" brushRef="#br0" timeOffset="188130.26">23627 13061 245 0,'0'0'402'0,"-2"-14"-100"0,2 14-80 16,-1-13 0-16,1 13-44 0,-2-10-30 0,2 10-15 15,-3-12-15-15,3 12-7 0,-4-10-50 0,4 10 16 16,-1-10-13-16,1 10-20 0,0 0-5 0,-3-12-1 15,3 12-11-15,0 0-2 0,-2-12-8 0,2 12-3 16,0 0-2-16,-2-10-11 0,2 10 6 0,0 0 1 16,0 0-2-16,-1-9-2 0,1 9 1 15,0 0-3-15,0 0 0 0,0 0-12 0,0 0 10 16,0 0-4-16,0 0 12 0,0 0-6 16,0 0-2-16,-5 10 1 0,3 3 2 0,0 3-5 15,-3 5 14-15,3 2-2 0,-4 3 11 0,1 7 1 16,-1 1 3-16,-2 3 33 0,2-1-28 0,-2 5 37 15,2 0-20-15,-2 3 35 0,2 0-18 0,-2 13 13 16,0-1 17-16,0 2-2 0,0-2 4 0,0 0 0 16,2 1 2-16,-2-10 4 0,4 2 0 0,-1-2-1 15,1 2 0-15,-1-2-3 0,1 2-1 16,2 0 6-16,-3 2-8 0,2 7 16 0,1 2-29 16,-1 1 16-16,-1 0-16 0,3-1-8 0,-2 1-7 15,-2-2-3-15,3 0 2 0,-2 0-2 0,-2 2-17 16,-1-2 23-16,3-1-13 0,-3 0 3 15,1 1 21-15,-2-2-33 0,1-1 19 0,1 2-2 16,-1 0-5-16,0-9-3 0,2-2-2 0,-1 0-7 16,3-1-7-16,-3 1 0 0,3-3-1 0,-1 0-7 15,-1 0-2-15,2-3-17 0,-1 0 15 0,2-3-13 16,-1-1 20-16,2-1-23 0,0-1 16 0,-2-6-12 16,3 1 5-16,-1-1-4 0,-1 1-3 15,1 1-2-15,1-3-2 0,0 1 2 0,-2 1-7 16,0-1 0-16,2-1-1 0,-3 0 0 0,0 1-1 15,1 0-2-15,-2-2 0 0,1 2 1 0,-1-3 0 16,2 0 1-16,-2-1-1 0,1 0-2 16,-2-1 2-16,3 0-3 0,-1-1 3 0,-1 0-1 15,2-1-9-15,-1 1-3 0,-1-1 22 0,2 0-22 16,-1-1 19-16,1 0-17 0,-1-2 20 0,-1-2-20 16,2 1 19-16,1-2-19 0,-1 0 18 0,0-3-3 15,-1 1-2-15,3-3-3 0,-1 2 3 0,0-3-2 16,-1 0 1-16,2 2-2 0,-1-1 0 0,0 0-1 15,-2 1 0-15,3 2-2 0,-1-2 2 0,-1 1 0 16,1 1 0-16,1-1-1 0,-2-1 0 0,2 2 0 16,-3-5 0-16,3 3 0 0,0-12-3 0,-1 20-3 15,1-20-8-15,-1 13-9 0,1-13-8 16,0 13-7-16,0-13 9 0,0 0-10 0,0 13 9 16,0-13-12-16,0 0 4 0,0 10-31 0,0-10-21 15,0 0-40-15,0 0-57 0,0 0-31 0,0 0-57 16,0 0-50-16,0 0-66 0,7-9-21 0,-7 9 17 15,7-20-67-15,-5 5-422 0,0-2-505 0</inkml:trace>
  <inkml:trace contextRef="#ctx0" brushRef="#br0" timeOffset="188814.27">21514 16240 338 0,'0'0'268'15,"0"0"-63"-15,0 0-58 0,0 0-20 16,0 0-16-16,0 0-8 0,-10 5-12 0,10-5-21 16,0 0 14-16,0 0-18 0,0 0-4 0,0 0-1 15,0 0-9-15,0 0-5 0,0 0-15 0,0 0 47 16,0 0-54-16,0 0 1 0,-8 7 5 15,8-7 1-15,0 0-6 0,0 0 2 0,0 0-17 16,0 0-1-16,0 0 4 0,0 0-4 0,-1 10-3 16,1-10-14-16,0 0-25 0,0 0-54 0,11 8-38 15,-11-8-36-15,0 0-123 0,21 0-156 16,-21 0 153-16</inkml:trace>
  <inkml:trace contextRef="#ctx0" brushRef="#br0" timeOffset="189733.26">22562 12315 46 0,'0'0'513'0,"7"-13"-129"16,-7 13-79-16,6-9-52 0,-6 9-62 15,5-10-30-15,-5 10-38 0,0 0-26 0,5-8-5 16,-5 8-36-16,0 0-8 0,0 0-11 0,5-9-7 15,-5 9-6-15,0 0-6 0,0 0-2 0,0 0-14 16,7 7 7-16,-7-7-6 0,1 16 8 0,0-4 1 16,2 2 1-16,-3 3-1 0,0 2 0 0,0 1-12 15,-4 4 35-15,3-1-33 0,-2 2 22 0,1-1-29 16,-1 0 26-16,-1-1-29 0,3 0 24 0,-2-1-45 16,3-5-14-16,0 0-41 0,0-5-63 15,0 1-20-15,3 0-10 0,1-2-21 0,-4-11-20 16,9 12-226-16,-9-12 144 0</inkml:trace>
  <inkml:trace contextRef="#ctx0" brushRef="#br0" timeOffset="190014.25">22842 12372 386 0,'13'-16'460'0,"-4"-1"-121"0,-1 5-48 16,0 1-79-16,-4 3-39 0,3-2-33 0,-7 10-22 16,7-12-37-16,-7 12-8 0,6-10-19 0,-6 10-5 15,0 0-11-15,0 0-8 0,0 0-5 16,0 0-5-16,-11 8-14 0,0 1 9 0,-3 6-7 15,-2-1 3-15,-2-1 0 0,-1 3-4 0,-3 1 1 16,2 0 0-16,3-2-11 0,0-1 8 16,1 1-5-16,0-3 5 0,3 2 18 0,-1-2-25 15,5-2 28-15,0 0-31 0,1-1 29 0,3-1-37 0,1 1 37 16,4-9-29-16,-4 13 35 0,4-13-31 16,4 16 36-16,3-8-38 0,7 6 34 0,-3-3-36 15,8-2 32-15,-2 4-14 0,2-2 4 0,7 3-3 16,-1-2-1-16,0 5-4 0,0 0-9 15,1-2-57-15,-1 2-63 0,1 3-119 0,-1-1-51 16,-3 0-322-16,0-2-146 0</inkml:trace>
  <inkml:trace contextRef="#ctx0" brushRef="#br0" timeOffset="191171.25">24462 12251 135 0,'2'-10'475'16,"0"2"-131"-16,-2 8-61 0,5-18-58 0,-5 18-43 16,4-15-40-16,-4 15-18 0,3-11-32 0,-3 11-10 15,2-9-17-15,-2 9-5 0,0 0-21 16,5-12-9-16,-5 12-17 0,0 0 8 0,0 0-30 16,0 0 26-16,7 13-2 0,-7-13-3 0,2 20 2 15,2-3 0-15,0 0-8 0,-1 3 11 0,0 1-2 16,2-1 1-16,-1 1 1 0,1-2 2 0,-1 0-4 15,1-3 0-15,-1-2-9 0,1-1 36 0,0-2-40 16,-1-2 41-16,1-1-37 0,-5-8 34 16,11 14-35-16,-11-14 30 0,15 3-38 0,-15-3 22 0,22-4-24 15,-7-3-6-15,3-4 7 0,4-6-1 16,2-4-4-16,1-6 0 0,7-7 21 16,0-4-36-16,0 1 7 0,0-2-5 0,0-1 6 15,0 5-2-15,-8 6 1 0,-1 1 28 0,-3 3-30 16,-3 3 18-16,-2 3-15 0,-3 5 28 0,-2 0-25 15,1 4 20-15,-5 2-15 0,-1 0 9 0,-5 8-25 16,9-9 22-16,-9 9-24 0,0 0 33 0,0 0-21 16,5 9-4-16,-5-9-70 0,-4 26-93 0,1-4-29 15,-4 0-356-15,-2 9-85 0</inkml:trace>
  <inkml:trace contextRef="#ctx0" brushRef="#br0" timeOffset="194156.25">22134 13126 156 0,'3'-10'207'0,"-3"10"-42"0,0 0-65 0,0 0-1 16,1-15-33-16,-1 15-1 0,0 0-10 0,1-9 14 15,-1 9 3-15,0 0 30 0,0 0-18 0,-1-13-13 16,1 13 13-16,0 0-17 0,0 0-2 16,0-13-16-16,0 13 3 0,0 0-20 15,0 0 11-15,-4-11-27 0,4 11 23 0,0 0-23 0,0 0 10 16,-6-12-19-16,6 12 17 0,0 0-22 16,-12-9 20-16,12 9-34 0,-11-3 35 0,11 3-20 15,-14-5 17-15,14 5-18 0,-18-4 21 0,18 4-23 16,-21-2 20-16,21 2-32 0,-23-4 31 0,23 4-24 15,-28-4 22-15,10 1-22 0,3 1 22 0,-3 0-24 16,1-3 27-16,0 3-32 0,0 1 40 0,2-4-24 16,-2 1 21-16,4 0-22 0,13 4 30 15,-23-4-30-15,23 4 31 0,-19-7-41 0,19 7 41 16,-17-5-33-16,17 5 24 0,-11-9-28 0,11 9 26 16,-11-3-31-16,11 3 31 0,0 0-43 0,-11-6 40 15,11 6-31-15,0 0 24 0,0 0-22 0,-11-5 30 16,11 5-35-16,0 0 30 0,0 0-37 15,0 0 40-15,-10-6-33 0,10 6 27 0,0 0-28 16,0 0 29-16,0 0-33 0,0 0 35 0,0 0-41 16,0 0 43-16,0 0-30 0,-11 7 26 15,11-7-28-15,0 0 30 0,-5 12-32 0,5-12 32 16,-2 14-40-16,0-6 44 0,2-8-32 0,-3 22 28 16,0-8-26-16,3-1 35 0,-1 5-35 0,-2 1 37 15,3-1-39-15,0 6 38 0,-2 1 0 0,0-1-6 16,1 1-2-16,0 1 0 0,-2 0 3 0,1 3 0 15,-1-1 15-15,-1 5-17 0,-1 1 5 0,0-1 0 16,1 1-4-16,-1-2-3 0,1 1-2 16,0-1 0-16,-1 0-9 0,0-2-1 0,3-2-3 15,-2 0 27-15,1-1-7 0,-1 1-4 16,2-1-3-16,-1 1 2 0,1-2-1 0,-1 2-11 16,2-2 14-16,-1 1-10 0,0-1 7 0,2 0-6 15,-1 1 0-15,0-1 3 0,1 1-1 0,0-1-2 16,0 0-1-16,0-1 36 0,0 0-36 0,0 1 41 15,0 2-34-15,0-2 25 0,0 0-32 0,0 1-1 16,0 0 1-16,0-1 5 0,0 1-3 16,0 2-6-16,0-3 6 0,-2 3 2 0,2-2 5 0,0 0-4 15,-1 2-2-15,0-2 14 0,-2 1-18 0,3 0-1 16,-1-2 1-16,0 1 1 16,-1-1 5-16,1-1-2 0,-2 0-3 0,2 0-2 15,-1 0 4-15,0 0-3 0,0-3 0 0,-1 2-1 16,1-2 5-16,-1-3 0 0,2 1 0 0,-3-3-4 15,3 2 3-15,-2-2 4 0,2 2-7 0,-2-1 2 16,1-1 3-16,-1 1-3 0,2 0 5 0,-2-1-6 16,1 2 2-16,-1-2 5 0,0 1-6 0,1 0-3 15,-2 0 4-15,3-1-5 0,-1-1 21 0,0 2-16 16,0-2 1-16,-1 1-1 0,2 0 5 0,-2 0-9 16,3-5 5-16,-2 5-6 0,0-3 1 15,1 1-2-15,1-1 3 0,-1 1-5 0,1-2 7 16,-4 3-10-16,4-3 11 0,0 1-10 15,0 1 7-15,-1-1-8 0,0-2 6 0,-1 3-8 16,2 0 8-16,-1-1-2 0,0 4 5 0,-1-5-10 16,1 2 5-16,1-1-5 0,0 1 4 0,-1-1-7 15,0 1 9-15,-1-1-4 0,1-2 2 0,0 5-5 16,-1-5 3-16,1 1-2 0,1 1-1 0,-1-1 2 16,0 0-2-16,-1 0 5 0,1-1-2 0,0 2 2 15,-2-2 0-15,3 0 10 0,-1 0-11 16,-3 1 0-16,3-1-1 0,-2 2 1 0,1-4 4 15,-1 3-5-15,1-1-1 0,0-1 0 0,-2 4 0 16,3-5 0-16,-3 3 4 0,2-2-8 16,-2 2 10-16,2 0-8 0,-1-1 9 0,0 0-7 15,1 0 7-15,-1-2-5 0,1 2 5 0,-1 1-8 16,3-2 9-16,-4-1-5 0,4 2 7 0,-2 0-12 16,-1-1 6-16,2 0-4 0,-3 1 4 0,2-1-7 15,0 0 6-15,0 0-3 0,0 0 4 0,1 0-7 16,0 0 20-16,1-11-22 0,-3 21 7 15,2-11-7-15,0 0 8 0,-1 0-3 0,1 0 5 16,1 0 1-16,-1 0-3 0,1 1-1 0,-1-1 0 16,-1 1-6-16,2-1 8 0,-1 0-1 0,0 2-1 15,1-12-8-15,-2 19 9 0,1-9-8 16,1 0 7-16,-2 1-4 0,2-11 6 0,-1 20-8 16,1-20 9-16,-2 19-9 0,2-19 6 0,0 18-6 15,0-18 8-15,-1 16-8 0,1-16 8 0,-1 15-9 16,1-15 9-16,-2 15-8 0,2-15 11 15,-1 14-12-15,1-14 8 0,0 13-7 0,0-13 15 16,-1 16-16-16,1-16 8 0,-3 17-8 0,3-17 10 16,0 15-10-16,0-15 8 0,-2 16-7 0,2-16 6 15,-2 17-7-15,2-17 5 0,-2 15-3 0,2-15 1 16,-3 12 1-16,3-12 0 0,0 15 0 0,0-15 0 16,-1 11 0-16,1-11 2 0,-1 12-1 0,1-12-1 15,-2 13 2-15,2-13-4 0,-2 14 1 0,2-14 9 16,-4 17-11-16,4-17 12 0,-1 17-13 15,1-17 10-15,-1 17-11 0,1-17 8 0,-2 17-6 16,2-17 8-16,-2 16-6 0,2-16 4 0,-3 13-4 16,3-13 6-16,0 14-5 0,0-14 4 0,0 11-5 15,0-11 9-15,-1 11-7 0,1-11 4 0,0 0-3 16,0 15 12-16,0-15-3 0,0 9 8 0,0-9-6 16,0 12 7-16,0-12-5 0,0 12-2 0,0-12-1 15,0 10-2-15,0-10-4 0,0 11-1 0,0-11-3 16,0 11 0-16,0-11 1 0,0 0-1 0,1 12 0 15,-1-12 0-15,0 0 0 0,0 0 1 0,0 13 2 16,0-13 0-16,0 0 1 0,0 0 0 16,0 0 1-16,1 9-3 0,-1-9 2 0,0 0 1 15,0 0 3-15,0 0-2 0,0 0 4 0,0 14-5 16,0-14 1-16,0 0-1 0,0 0-2 0,3 9-1 16,-3-9 0-16,0 0-2 0,0 0 4 0,0 0 1 15,1 10 0-15,-1-10 3 0,0 0 6 0,0 0 7 16,0 0 3-16,0 0 1 0,0 0 6 0,0 0 2 15,5 8 1-15,-5-8 2 0,0 0-1 0,0 0 2 16,0 0-6-16,0 0-3 0,16-3-7 16,-16 3-3-16,0 0-5 0,0 0-1 0,16-5-3 0,-16 5-4 15,14-4 1-15,-14 4-1 0,23-7 0 0,-7 3-1 16,5-3-1-16,1 0-1 0,1-1-17 16,8-3 19-16,2 2-22 0,0-3 22 15,2 2-16-15,-1-1 17 0,3 2-19 0,-1-3 15 16,-1 6-26-16,0-2-16 0,0 3-27 0,-7 0-30 15,0 3-33-15,-1-1-36 0,0 3-57 0,-2 0-1 16,2 0-32-16,-1 3-20 0,-1 1-13 0,-1-3-137 16,1 3-207-16,-1-1-161 0</inkml:trace>
  <inkml:trace contextRef="#ctx0" brushRef="#br0" timeOffset="197005.26">12713 10324 71 0,'0'0'119'16,"0"0"-71"-16,0 0 36 0,0 0-59 0,0 0 37 15,0 0 19-15,0 0-15 0,0 0 43 0,0 0-35 16,0 0 28-16,-6 7-41 0,6-7 18 0,0 0-25 16,0 0 21-16,0 0-26 0,0 0 24 0,0 0-16 15,0 0 20-15,0 0-19 0,0 0 11 0,0 0-19 16,0 0 8-16,0 0-17 0,0 0 13 16,0 0-14-16,0 0 11 0,0 0-7 0,0 0 5 15,0 0 3-15,0 0-1 0,0 0-3 0,0 0-1 16,0 0-3-16,0 0 1 0,0 0-6 0,0 0 3 15,0 0 10-15,0 0 10 0,0 0-14 0,0 0 3 16,0 0 0-16,0 0 31 0,0 0-52 16,0 0 34-16,0 0-27 0,0 0-26 0,0 0-4 15,0 0 1-15,0 0-3 0,0 0-9 0,0 0 45 16,0 0-43-16,0 0-1 0,0 0 3 0,0 0 3 16,2 13-1-16,-2-13 2 0,5 11 1 0,-5-11 1 15,6 17 0-15,-2-9 1 0,3 1 1 0,0 1-10 16,2-1 2-16,0 2 13 0,1 0-38 15,-1 0 51-15,3-1-35 0,2 0 45 0,-1-3-31 16,1 1 41-16,-2-1-26 0,3 0 32 0,1-4-23 16,2 1 26-16,-3-1-19 0,3-2 17 0,-18-1-25 15,36-1 15-15,-18-2-15 0,6-1 20 0,-2-1-3 16,0-3 1-16,-2 1 0 0,3-4-10 0,-1 0-1 16,2-1-5-16,-6-2-5 0,5-3-11 0,-5 3-2 15,1-4 43-15,-4 2-51 0,2-4 45 16,-2 3-54-16,-4-4 44 0,-1 2-56 0,1 1-3 15,-2-4-1-15,-2 5 5 0,-1-2 2 0,-1 5-2 16,-1-3-2-16,-3 5 4 0,2 0-4 16,-2 2 6-16,-1 10 1 0,3-17 2 0,-3 17 1 15,2-15 1-15,-2 15 1 0,0-12-1 0,0 12-1 16,0 0 3-16,1-14-15 0,-1 14 20 0,0 0-22 16,2-10 17-16,-2 10-16 0,0 0 25 0,0 0-21 15,1-12 21-15,-1 12-20 0,0 0 20 0,0 0-22 16,0 0 25-16,0-10-22 0,0 10 21 0,0 0-17 15,0 0 13-15,0 0-14 0,0 0 22 0,0 0-23 16,0 0 22-16,0 0-19 0,0 0 17 16,0 0-18-16,0-9 21 0,0 9-16 0,0 0 16 0,0 0-23 15,0 0 24-15,0 0-19 0,0 0 20 16,0 0-18-16,0 0 16 0,0 0-22 16,0 0 23-16,0 0-18 0,0 0 18 0,0 0-24 15,0 0 19-15,-1-11-14 0,1 11 18 0,0 0-18 16,0 0 18-16,0 0-17 0,0 0 14 0,0 0-19 15,0 0 24-15,0 0-22 0,0 0 20 0,0 0-20 16,-4-8 12-16,4 8-13 0,0 0 22 0,0 0-18 16,0 0 16-16,0 0-26 0,0 0 30 0,0 0-24 15,0 0 18-15,0 0-18 0,0 0 22 0,0 0-20 16,0 0 18-16,0 0-22 0,0 0 16 0,0 0-16 16,0 0 23-16,0 0-23 0,0 0 22 0,0 0-24 15,0 0 19-15,0 0-21 0,0 0 21 0,0 0-18 16,-13 2 24-16,13-2-27 15,-7 7 30-15,7-7-26 0,-11 10 24 0,11-10-24 16,-9 12 16-16,-1-7 6 0,4 4-2 0,-1-2 2 16,-2 3-2-16,-1 0-2 0,1 0 0 0,-1-2-8 15,0 1 2-15,1 0 7 0,1 0-2 0,0-1 1 16,1-2-2-16,-1 0-2 0,8-6 0 0,-9 12-1 16,9-12-1-16,-9 8 6 0,9-8-4 0,0 0 2 15,-9 8 0-15,9-8-3 0,0 0 11 0,0 0 2 16,0 0-2-16,0 0 0 0,0 0-3 0,0 0 1 15,0 0-8-15,4-13 3 0,1 6-1 0,3-3-4 16,0-2-7-16,1 0-13 0,1-2 19 16,-1 1-22-16,0 3 24 0,1-3-21 0,-3 2 21 15,2 3-16-15,-1-1 22 0,2 3-21 0,-10 6 22 16,14-11-25-16,-14 11 27 0,18-7-22 16,-18 7 22-16,18 0-2 0,-18 0-1 0,22 7-3 15,-10-1-2-15,0 1 3 0,4 4 0 0,-1 1 0 16,-1 1-7-16,1 4 47 0,4 2-103 0,-1 3-72 15,3-2-202-15,-5 2-82 0,6-4-324 0,-3-6-262 16</inkml:trace>
  <inkml:trace contextRef="#ctx0" brushRef="#br0" timeOffset="200110.26">22515 13531 142 0,'0'0'316'0,"0"0"-93"0,-3-9-33 0,3 9-31 16,0 0-9-16,3-14-9 0,-3 14 10 0,0-11-11 15,0 11 6-15,1-11-20 0,-1 11 7 0,3-10-41 16,-3 10 40-16,2-10-47 0,-2 10 37 16,0 0-50-16,3-11 21 0,-3 11-56 0,0 0 25 15,0 0-44-15,1-13 23 0,-1 13-34 0,0 0 24 16,0 0-34-16,0 0 33 0,0 0-37 16,0 0 31-16,0 0-33 0,0 0 29 0,0 0-35 15,0 0 41-15,3 17-37 0,-5-4 44 0,1 3-28 16,0 1 7-16,0 5 2 0,-1 2 5 0,0 1 4 15,-1-1 2-15,0 2-6 0,2 1-8 0,-1-3 5 16,-2 1-6-16,1-1 0 0,2 0-6 0,-1-2 2 16,0-3 0-16,2-2 1 0,-2 0-4 0,2-3-4 15,-3-1 4-15,3-13 0 0,0 20-1 16,0-20 1-16,-1 15 0 0,1-15 24 0,-1 13 61 16,1-13-18-16,0 0 2 0,0 12-20 0,0-12-6 15,0 0-12-15,0 0-4 0,1-12-18 0,-1 12-7 16,1-21-10-16,2-2-7 0,-1-2-13 15,2-2-10-15,-1-6 2 0,2-2-6 0,-3 0-1 16,2 1 18-16,1 1-19 0,-2 6 26 0,1 0-28 16,-2 4 32-16,1 0-24 0,-1 5 32 0,1 2-26 15,-1 4 32-15,0 0-30 0,0 2 29 0,-2 10-20 16,0-16 20-16,0 16-28 0,3-13 24 16,-3 13-35-16,0 0 36 0,0 0-34 0,0 0 42 15,0 0-23-15,0 0 21 0,0 18-31 0,-2-6 41 16,1 5-24-16,1 4 4 0,-2-1 11 0,0 6 5 15,0-2 0-15,-1 1 6 0,2 0-1 0,0 0-7 16,0-2 1-16,-1 0-3 0,2-3 1 16,-2-3-3-16,0 0-1 0,1-3 1 0,1 1 3 15,0-5-7-15,0-10-1 0,-1 19 6 0,1-19 33 16,0 13 21-16,0-13-3 0,-1 11 4 0,1-11-10 16,0 0-7-16,0 0-13 0,0 0-1 15,0 0-14-15,3-9-1 0,0-3-14 0,-2-3-9 16,3-7-11-16,-1-2-5 0,2-1 1 0,-3-1-12 15,3-1 3-15,-1 2 22 0,-1 0-29 0,-1 3 25 16,2 1-16-16,-2 5 24 0,0 2-23 0,-2 2 28 16,3 0-26-16,-3 12 27 0,3-17-19 0,-3 17 24 15,0-12-27-15,0 12 23 0,2-10-37 0,-2 10 29 16,0 0-23-16,0 0 13 0,0 0-11 16,0 0 38-16,-5 14-30 0,2-3 9 0,1 3 4 15,0 6 5-15,-3 1 17 0,2 0-3 0,0 4-6 16,0-4 9-16,-1 4-6 0,0-2 2 15,1 0 1-15,0-2-4 0,1-4-5 0,0 0 10 16,0 0-9-16,-1-3-5 0,2-3 4 0,0 0-3 16,1-11 5-16,-2 18 2 0,2-18 3 0,-2 12 44 15,2-12 8-15,-3 12-10 0,3-12 7 0,0 0-15 16,0 0-3-16,0 0-13 0,0 0-2 0,0 0-12 16,0 0-1-16,0 0-8 0,3-15-6 0,-1 1-12 15,-2-2-3-15,3-2-5 0,-1-3-8 0,2-2 2 16,-2-1-8-16,0 1 3 0,1-2 0 15,0 4 10-15,0-1-17 0,-2 4 28 16,0-1-25-16,1 2 29 0,-1 2-27 0,0 1 29 16,-1-1-27-16,0 4 27 0,0 0-29 0,2 0 40 15,-2 11-33-15,0-19 27 0,0 19-25 0,-2-18 30 16,2 18-31-16,0-17 32 0,0 17-30 0,0-14 25 16,0 14-30-16,0-12 10 0,0 12 5 0,0-13 2 15,0 13-1-15,0 0 2 0,0-12 1 0,0 12-1 16,0 0 26-16,0 0-30 0,0-12 31 0,0 12-37 15,0 0 2-15,0 0 4 0,0 0-2 0,-2-9 0 16,2 9 29-16,0 0-36 0,0 0 45 16,0 0-37-16,0 0 35 0,-5 9-36 15,5-9 36-15,-5 12-35 0,5-12 22 0,-7 13-20 16,2-1 31-16,0-3-27 0,-3 3 37 0,-2 2-35 16,1 1 6-16,-1-2 1 0,-3 3 6 0,3-3 0 15,-3-1 0-15,0 2-6 0,3-3 14 0,1-3-10 16,-1 0 1-16,2 1 0 0,8-9-3 0,-14 11 3 15,14-11 2-15,-9 9 3 0,9-9 1 0,-6 5 12 16,6-5 2-16,0 0-7 0,0 0-1 0,-17 5-7 16,17-5-3-16,0 0-1 0,-11-8-7 0,11 8-11 15,0 0 5-15,-12-7 23 0,12 7-31 16,0 0 11-16,-10-7-60 0,10 7-12 16,0 0-39-16,0 0-13 0,0 0-34 0,0 0-30 15,-11 9-4-15,11-9-3 0,-2 14-71 0,2-14-198 16,0 18 92-16</inkml:trace>
  <inkml:trace contextRef="#ctx0" brushRef="#br0" timeOffset="200468.26">22333 13921 3 0,'-4'13'522'0,"4"-13"-138"0,0 0-116 15,-3 13-10-15,3-13-77 0,0 0 10 0,-3 8-20 16,3-8-13-16,0 0-2 0,0 0-4 15,0 0-9-15,-2 11-22 0,2-11-9 0,0 0-10 16,0 0-21-16,0 0-20 0,0 0-8 0,0 0-12 16,10 5-7-16,-10-5-7 0,15-3-6 0,-15 3-5 15,31-5 6-15,-9 1-11 0,3 0 3 16,3 0-4-16,7-1 1 0,1-2-4 0,-1 1 3 16,1 2-6-16,-1-1 2 0,0-2 3 0,-9 4-6 15,2 1 2-15,-5-1 0 0,1 0 1 0,-6 1-1 16,-1-2-1-16,-17 4-2 0,25-2 14 0,-25 2-8 15,21-2-1-15,-21 2 3 0,15-1 1 0,-15 1-1 16,0 0 1-16,17-3 0 0,-17 3-4 16,0 0 5-16,0 0-6 0,0 0-1 0,0 0-1 15,0 0 0-15,0 0-4 0,0 0-3 0,0 0-1 16,0 0-7-16,0 0-33 0,0 0-85 0,-13 6-33 16,13-6-71-16,-8 7-56 0,8-7-70 15,-13 7-309-15,13-7-196 0</inkml:trace>
  <inkml:trace contextRef="#ctx0" brushRef="#br0" timeOffset="204272.25">24434 13358 229 0,'0'0'175'16,"0"0"-31"-16,0 0-41 0,0 0 3 15,9-7-15-15,-9 7 2 0,0 0-7 0,0 0 0 0,0 0 3 16,5-8-3-16,-5 8 13 0,0 0-11 15,0 0 6-15,0 0-24 0,7-10 28 0,-7 10-3 16,0 0 5-16,0 0-11 0,0 0-15 0,2-7-8 16,-2 7-30-16,0 0 9 0,0 0-15 0,0 0-7 15,0 0-4-15,0 0-3 0,5-9-2 0,-5 9-4 16,0 0-13-16,0 0 10 0,0 0-10 0,0 0 8 16,0 0-2-16,0 0-1 0,0 0-27 15,0 0 31-15,0 0-12 0,4 12 12 0,-4-12-2 16,0 12 0-16,0-12-1 0,-1 14 15 0,1-14-19 15,-3 17 16-15,1-5-26 0,-1-3 29 0,-1 2-22 16,-1 0 5-16,0 0 1 0,1-3 2 16,0 3-1-16,-1-2 0 0,5-9 0 0,-7 13-8 15,7-13 10-15,-8 12 6 0,8-12-23 0,-6 10 31 16,6-10-3-16,0 0-3 0,-11 7-3 0,11-7-12 16,0 0 5-16,0 0 4 0,-16 1-1 0,16-1-2 15,0 0 2-15,0 0-4 0,-20-1-1 16,20 1-6-16,0 0-4 0,0 0 14 0,-15-5-1 15,15 5-3-15,0 0 1 0,0 0-4 0,0 0 2 16,-15-1-10-16,15 1 16 0,0 0-11 0,0 0 2 16,0 0-2-16,0 0 0 0,0 0-11 0,0 0-11 15,0 0 19-15,0 0 10 0,0 0-2 0,0 0 4 16,0 0-7-16,0 0 9 0,0 0-4 16,0 0 2-16,19 0-6 0,-19 0 25 0,19-2-27 15,-19 2 23-15,22-6-25 0,-22 6 24 16,21-7-23-16,-21 7 22 0,19-11-34 0,-10 6 36 15,-2-4-28-15,1 2 27 0,0 0-27 0,-3 0 5 16,0-1-1-16,-5 8 0 0,10-14 3 0,-10 14-11 16,6-15 10-16,-6 15 4 0,4-10-2 0,-4 10 1 15,4-10 0-15,-4 10 1 0,0 0 0 0,5-13-10 16,-5 13 8-16,0 0 5 0,0 0-4 16,4-9 2-16,-4 9-2 0,0 0-2 0,0 0 1 0,0 0-10 15,0 0 11-15,0 0-4 0,0 0 4 0,0 0 0 16,10 12 15-16,-10-12-19 15,0 19 23-15,0-5-29 0,0-1 37 0,-1 8-31 16,0 0 9-16,-1 4 2 0,-3 1 1 0,3-2 3 16,-1 5 1-16,-2-3-27 0,1 8 35 0,0-8-35 15,-1 1 36-15,3-1-28 0,-3-1 26 0,1-1-29 16,0 1 25-16,0-2-25 0,0-4 28 0,2 1-36 16,-2-4 36-16,1-2-31 0,1-1 28 0,-1-2-29 15,2-1 29-15,-2-1-28 0,3-9 28 0,-2 15-35 16,2-15 35-16,-3 12-25 0,3-12 25 15,-5 9-28-15,5-9 30 0,0 0-30 0,-11 8 29 16,11-8-34-16,0 0 32 0,-20 0-29 16,20 0 32-16,0 0-32 0,-24-5 31 0,24 5-31 15,-21 0 29-15,21 0-34 0,-25-1 35 0,25 1-28 16,-27-1 26-16,27 1-25 0,-32-1 27 0,32 1-27 16,-30 0 27-16,30 0-16 0,-30 1 14 0,30-1-22 15,-25 0 23-15,25 0-22 0,-22 1 23 0,22-1-20 16,0 0 19-16,-21 0-28 0,21 0 28 0,0 0-21 15,0 0 22-15,-20 1-22 0,20-1 14 16,0 0-13-16,0 0 19 0,0 0-25 0,0 0 27 16,0 0-25-16,-19 0 24 0,19 0-23 0,0 0 21 15,0 0-20-15,15-2 20 0,-15 2-22 0,25 0 23 16,-6-1-19-16,5-3 20 0,4 3-19 16,2-1 19-16,0 0-4 0,7-1 4 0,-1 2-3 15,1-2-2-15,-7 2 2 0,0 0 0 0,-2-2-1 16,-1 3 0-16,-3-1 1 0,-2-1 2 0,-4 2-2 15,-18 0 1-15,28-2-13 0,-28 2 13 16,23 0-1-16,-23 0-5 0,0 0 11 0,23 0-12 16,-23 0 10-16,0 0-4 0,18-3 3 0,-18 3-13 15,0 0 9-15,0 0-7 0,0 0 7 0,19 0-10 16,-19 0 5-16,0 0-8 0,0 0 11 0,0 0-11 16,0 0 1-16,0 0 8 0,18 0-3 0,-18 0-2 15,0 0-3-15,0 0 0 0,0 0-3 16,0 0-3-16,0 0-15 0,0 0-16 0,0 0-36 15,0 0-81-15,0 0-104 0,0 0-57 0,0 0-267 16,0 0-116-16</inkml:trace>
  <inkml:trace contextRef="#ctx0" brushRef="#br0" timeOffset="209987.25">22318 14425 478 0,'0'0'335'16,"0"0"-105"-16,0 0-12 0,-6-9-61 15,6 9 7-15,0 0-55 0,-4-11 22 0,4 11-10 16,0 0-14-16,-3-10-13 0,3 10-19 0,0 0-21 16,-1-12-6-16,1 12-7 0,0 0-7 0,3-13-9 15,-3 13-4-15,7-11-4 0,-7 11-3 0,14-14-13 16,-5 7 9-16,0-1-2 0,5-1-1 16,-1 2-1-16,0 0 23 0,3-3-29 0,-1 4 1 15,0-1-8-15,-1 2 9 0,1 1-6 0,-15 4 4 16,23-8 2-16,-23 8-2 0,19 0 26 15,-19 0-29-15,18 5-8 0,-18-5 11 0,16 12-5 16,-11-4 7-16,-3 1 3 0,-1 3-3 0,-2 0 4 16,-1 3-28-16,-6 2 24 0,-1 1-18 0,-1-2 27 15,-3 4-23-15,0-2 29 0,-2-2-32 0,1 0 31 16,-1-2-31-16,2-1 24 0,1-1-22 0,2-3 31 16,1-1-27-16,9-8 44 0,-13 12-24 15,13-12 21-15,-10 10-21 0,10-10 13 0,0 0-19 0,-8 6 17 16,8-6-21-16,0 0 16 0,0 0-18 15,11-5 15-15,-11 5-16 0,18-8 12 16,-7 2 1-16,3 1-14 0,0 0 9 0,3 1 1 16,-2 0-14-16,-15 4 13 0,28-1-13 0,-28 1 12 15,30 1 4-15,-15 3-13 0,-1-2 12 0,1 3-17 16,-2 1 19-16,1-2-17 0,0 5 16 0,-3-2-16 16,-1 2 16-16,-3-2-12 0,0 2 12 0,-1 0-19 15,-2-1 20-15,2 0-13 0,-6-8 20 0,4 16 15 16,-4-16 2-16,0 15 4 0,-1-5-5 0,-2-1-10 15,-5 1 3-15,0 1-5 0,-4 0 0 16,-4 1-8-16,2-1 1 0,-4-2-5 16,1 2 5-16,-2-2-10 0,-1-1-3 0,0-1 7 15,1-1-4-15,-2 1-4 0,1-3 4 0,1-1-7 16,0-1 14-16,0 0-19 0,-2 0 0 0,2-1-3 16,1-1 16-16,-1-1-19 0,0 1 5 0,1-4-9 15,0 4-4-15,18 0-53 0,-28-2-70 0,28 2-80 16,-24-6-118-16,24 6-294 0,-23-7-170 0</inkml:trace>
  <inkml:trace contextRef="#ctx0" brushRef="#br0" timeOffset="212876.25">24545 14270 384 0,'0'0'392'0,"0"0"-117"0,8-9-67 16,-8 9-32-16,0 0-43 0,0 0-20 0,5-8-3 16,-5 8-27-16,0 0-16 0,0 0-14 15,0 0-19-15,0 0 0 0,0 0-42 0,0 0 39 16,0 0-3-16,0 0 3 0,0 0 0 16,0 0-2-16,0 0-14 0,3 10 11 0,-3-10-2 15,-7 9-8-15,7-9 7 0,-14 12 5 0,5-5-8 16,-2 1 2-16,-2 0-16 0,0-1 7 0,-6 1-4 15,1 0 2-15,0 0-4 0,-1-1-29 0,2-2 36 16,2 2-34-16,0-2 27 0,-2 0-14 0,6-1 29 16,11-4-20-16,-23 5 34 0,23-5 0 15,-17 6 0-15,17-6 0 0,-15 1-8 0,15-1 1 16,0 0-10-16,-16 6 2 0,16-6-8 16,0 0 3-16,0 0-4 0,-15 2 0 0,15-2-5 15,0 0-1-15,0 0 0 0,0 0-4 0,0 0 2 0,0 0-1 16,0 0 0-16,0 0-3 0,15 4 2 15,-15-4-2-15,20 0 2 0,-20 0-4 0,26-4 9 16,-26 4-14-16,31-2 3 0,-12-1 2 0,-3-1 1 16,0-1 0-16,-2 2-2 0,2-4 6 0,-2 2-7 15,-3 0 38-15,-2 0-22 0,0 0 16 16,-9 5-37-16,15-10 60 0,-15 10-35 0,8-9 25 16,-8 9-35-16,8-12 21 0,-8 12-36 0,2-8 40 15,-2 8-34-15,0 0 26 0,3-11-31 0,-3 11 28 16,0 0-33-16,0 0 30 0,2-10-30 0,-2 10 24 15,0 0-22-15,0 0 24 0,0 0-30 0,0 0 31 16,0 0-26-16,-12 8-3 0,12-8 2 16,-7 18 2-16,5-8-4 0,-2 5 7 0,1 1 4 15,1 1-1-15,-1 2-6 0,1 3 9 0,2-2-12 16,-2 2 14-16,4 3-11 0,-1-4 7 0,0 4-3 16,4-3 11-16,-5 0-6 0,5-2 5 15,-2 0-13-15,-1-3 15 0,1-1-9 0,1-1 7 16,-3-1-22-16,2-3 17 0,-2-2-25 0,-1-9 14 15,3 20-20-15,-3-20 18 0,0 14-16 0,0-14 17 16,-5 17-23-16,5-17 23 0,-11 15-22 0,2-10 25 16,-1-1-22-16,-1 5 19 0,-5-4-28 0,1 1 50 15,-5 0-35-15,-1-1 36 0,-1 0-30 0,-2 0 33 16,0 0-33-16,-2-2 27 0,3 1-23 16,-2-1 34-16,2 1-33 0,0-1 37 0,3-3-33 15,1 3 36-15,19-3-29 0,-30 1 29 16,30-1-15-16,-26 1 39 0,26-1-8 0,-19 2 32 15,19-2 7-15,0 0-1 0,-23 0-3 0,23 0-12 16,0 0 4-16,0 0-14 0,-21 1-9 0,21-1-11 16,0 0-14-16,0 0 5 0,0 0-6 0,0 0-4 15,11-8-2-15,-11 8 0 0,28-7-2 0,-6 4-7 16,2-1 5-16,3-2-5 0,7 2 1 0,2-1-2 16,0 2 2-16,3 1-3 0,1-1 6 0,-2 1-7 15,3 0 3-15,-3 1-3 0,1 0 1 16,-6-2-1-16,-2 3 1 0,-2 0-3 15,-1 0 4-15,-6 0 0 0,-3 0 1 0,-19 0-3 16,32 0 6-16,-32 0 10 0,24 0 14 0,-24 0 11 16,0 0 9-16,25-3-10 0,-25 3-2 0,0 0-13 15,19 0 0-15,-19 0-10 0,0 0 2 0,0 0-8 16,0 0 5-16,20 0-10 0,-20 0 4 0,0 0-9 16,0 0 3-16,0 0-28 0,0 0-65 0,0 0-73 15,0 0-53-15,0 0-35 0,0 0-53 0,-6 11-119 16,6-11-216-16,-12 4-170 0</inkml:trace>
  <inkml:trace contextRef="#ctx0" brushRef="#br0" timeOffset="-212895.48">22303 15216 258 0,'0'0'308'0,"0"0"-94"0,0 0-48 15,0 0-13-15,0 0-12 0,0 0-2 0,2-9-37 16,-2 9 20-16,0 0-31 0,0 0 26 16,0 0-42-16,0 0 27 0,0 0-44 0,0 0 19 15,0-11-39-15,0 11 31 0,0 0-47 0,0 0 32 16,0 0-36-16,0 0 27 0,0 0-42 15,0 0 29-15,0 0-40 0,0 0 35 0,0 0-41 16,0 0 40-16,0 0-35 0,0 0 31 0,-1 8-30 16,1-8 31-16,-4 12-33 0,4-12 31 0,-5 21-28 15,1-10 37-15,-1 4-39 0,1 1 3 0,-1 0 2 16,1 0 28-16,-2 4-33 0,-2-1 26 0,3-3-27 16,0 1 39-16,1-2-42 0,-1-1 30 0,0 0-28 15,1-4 21-15,-1 0-26 0,5-10 30 0,-4 16-28 16,4-16 34-16,-5 11-20 15,5-11 38-15,-2 10-14 0,2-10 25 0,0 0 10 16,-4 12 19-16,4-12 6 0,0 0 1 0,0 0 0 16,-4 9-9-16,4-9-3 0,0 0-13 0,0 0-1 15,0 0-11-15,-4 9-7 0,4-9-12 0,0 0 4 16,0 0-12-16,0 0-9 0,0 0 4 0,0 0-12 16,0 0 7-16,19-3-6 0,-19 3 3 0,15-6-9 15,-3 3 11-15,2-2-9 0,0 0-5 0,2 1 4 16,0-2-8-16,1 2 1 0,1 0-18 15,2-2-12-15,-3 2-15 0,-1-1 6 16,2 1-33-16,-2-1 6 0,0 1-9 0,-2-1 35 16,-1-2-19-16,2 3 18 0,-4-1 3 0,-1-2 24 15,-1 2-10-15,-3-1 22 0,-6 6-14 0,15-11 22 16,-15 11-6-16,9-12 5 0,-9 12 20 0,5-12 14 16,-5 12 16-16,6-10 4 0,-6 10 1 0,2-10 12 15,-2 10 14-15,0 0-11 0,4-10-6 0,-4 10-20 16,0 0-2-16,3-9-15 0,-3 9 0 0,0 0-14 15,0 0 2-15,0 0-3 0,0 0 0 0,0 0-8 16,0 0 4-16,0 0-6 0,0 13 3 16,-3-1 0-16,1-3-2 0,-4 8-1 0,1 0 0 15,0 3-4-15,-1 1 6 0,-3-1-8 0,1 2-10 16,0-1-72-16,1 3-84 0,-1-2-28 16,-1 2-105-16,3-4-93 0,1 1-282 0,0-5-206 15</inkml:trace>
  <inkml:trace contextRef="#ctx0" brushRef="#br0" timeOffset="-209233.47">24193 15308 10 0,'0'0'168'16,"0"0"147"-16,0 0-97 0,0 0-45 0,0 0-29 15,13-4-15-15,-13 4-10 0,0 0-2 0,0 0-25 16,0 0 2-16,0 0-8 0,0 0-4 0,0 0-7 15,0 0-10-15,0 0-6 0,0 0-6 16,2-9-9-16,-2 9 37 0,0 0-31 0,0 0 24 16,0 0-39-16,0 0 29 0,0 0-36 15,0 0 24-15,0 0-33 0,0 0 17 0,0 0-30 16,0 0 25-16,0 0-28 0,0 0 19 0,0 0-30 16,0 0 21-16,0 0-22 0,0 0 23 0,0 0-24 15,0 0 29-15,0 0-32 0,0 16 30 0,0-16-30 16,-2 14 3-16,-2-6 1 0,0 3-4 0,-3 2 10 15,0-4-2-15,-5 8 1 0,-1-5 2 0,0 2-1 16,-3 2 3-16,-2-4-6 0,0 2 8 0,-1-2-3 16,0 0 0-16,4-3 27 0,-3 1-31 15,2-2 22-15,1-2-23 0,2 1 22 0,2-3-23 16,11-4 8-16,-21 7-7 0,21-7 31 16,-16 4-27-16,16-4 27 0,-12 6-16 0,12-6 16 15,0 0-9-15,-13 4 12 0,13-4-13 0,0 0 14 16,0 0-20-16,-14 4 18 0,14-4-24 0,0 0 11 15,0 0-16-15,0 0 16 0,0 0-20 0,0 0 17 16,16-7-17-16,-16 7 19 0,18-7-21 0,-4 5 9 16,0-3-1-16,2-2 1 0,4 3-7 0,-1-1 16 15,2-2-16-15,-3-1 14 0,3 0-15 16,-2 1 8-16,-2-3-8 0,0 1 16 0,0 0-18 16,-2-2 18-16,-2 2-17 0,-3 0 16 0,2-2-15 15,-6 2 16-15,1 1-13 0,-7 8 6 0,11-13-6 16,-11 13 23-16,6-14-9 0,-6 14 10 15,6-11-12-15,-6 11 9 0,2-10-8 0,-2 10 2 16,0 0-13-16,3-12 9 0,-3 12-10 0,0 0 6 16,0 0-16-16,4-7 13 0,-4 7-10 0,0 0 12 15,0 0-15-15,-3 15 17 0,2-5-14 0,-2 1 14 16,1 6-13-16,-1 0 14 0,-1 4-14 16,2 1 15-16,-2 1-14 0,0 0 7 0,2 1-5 15,-1 1 15-15,0-2-15 0,1 0 8 0,1-1-7 16,-1-3 12-16,1-1-15 0,-2 0-9 15,2-3-4-15,1-3-13 0,-1 3-30 0,-1-4 30 0,1 1-42 16,1-12 24-16,-2 19-18 0,2-19 31 16,-4 14-25-16,4-14 31 0,-10 12-23 0,10-12 32 15,-16 9-28-15,6-4 44 0,10-5-22 0,-24 7 21 16,24-7-13-16,-28 3 33 0,28-3-24 16,-30 2 23-16,30-2-13 0,-32 2 33 0,32-2-33 15,-30 0 37-15,30 0-32 0,-30 1 31 0,30-1-23 16,-25 0 27-16,25 0-22 0,-22 1 32 0,22-1-30 15,0 0 32-15,-24 0-10 0,24 0-7 0,0 0-5 16,-17 1-21-16,17-1 15 0,0 0-5 0,0 0-2 16,0 0 13-16,-19 2-14 0,19-2 15 0,0 0 6 15,0 0 7-15,0 0 11 0,0 0 17 0,14 7 5 16,-14-7 6-16,23 2-2 0,-4-2-10 16,2 0-8-16,4 0-7 0,3-1-14 15,2 0-3-15,2-1-9 0,5 2-3 0,-3-3-9 16,-2 1-1-16,-3-1-5 0,1 2 0 0,-3-2-6 15,-3 2 5-15,-3-2-3 0,-2 3 4 0,-19 0-8 16,28-1 5-16,-28 1-2 0,20-4 16 0,-20 4 9 16,17 0 12-16,-17 0-9 0,0 0 2 0,20-1-11 15,-20 1 4-15,0 0-9 0,0 0-2 0,17-1-5 16,-17 1 6-16,0 0-11 0,0 0 5 0,0 0-9 16,0 0 3-16,0 0-12 0,0 0 0 15,0 0-23-15,0 0-45 0,0 0-43 0,0 0-62 16,0 0 3-16,0 0-54 0,0 0-33 15,0 0-32-15,-17 2-75 0,17-2-196 0,-15 7-82 16</inkml:trace>
  <inkml:trace contextRef="#ctx0" brushRef="#br0" timeOffset="-207279.47">22399 16077 149 0,'6'-7'389'0,"-6"7"-230"0,0 0 83 16,0 0-21-16,0 0-71 0,0 0-14 0,0 0-29 15,0 0-12-15,0 0-12 0,3-9-12 0,-3 9-28 16,0 0 14-16,0 0-11 0,0 0-2 15,0 0-4-15,0 0-3 0,0 0-2 0,0 0-4 16,0 0-8-16,0 0 5 0,0 0-8 0,0 0 0 16,0 0-7-16,0 0 0 0,0 0-1 0,0 0-4 15,0 0-7-15,-20 1 4 0,20-1-1 0,-15 7 2 16,15-7-2-16,-18 4 2 0,18-4-6 16,-19 7-1-16,19-7 3 0,-20 7-4 0,20-7 5 15,-18 1 0-15,18-1-1 0,-18 2 2 0,18-2 3 16,-17-3-11-16,17 3 1 0,-18-7 6 0,8 2 9 15,1-1 1-15,3-2 2 0,-1 0 27 16,2-1-40-16,0 0 31 0,0-1-39 0,2 1 33 16,3 9-33-16,-1-16 28 0,1 16-32 0,4-14 31 15,-4 14-35-15,11-16 34 0,-3 9-37 0,0 2 35 16,-8 5-29-16,16-6 29 0,-16 6-11 16,18-1 7-16,-18 1-33 0,21 7 31 0,-12 0-27 15,2 1 3-15,-2 5 2 0,-1-4 2 0,-2 6 3 16,-1-1 5-16,-1 0-5 0,-1 3-1 0,-3 1 6 15,-3 0 6-15,-1 3-6 0,-3 0 0 0,-2-1 3 16,-3 2-5-16,-2 1 4 0,-1-1 0 0,-2-1-1 16,2-5 0-16,-2 0 31 0,3-1-37 0,-2-2 1 15,1-1 3-15,3-1-2 0,0-4 21 0,3-1 17 16,9-6 13-16,-14 9 4 16,14-9-9-16,0 0-6 0,-19 2-6 0,19-2-1 15,0 0-12-15,-11-7-6 0,11 7-1 0,0 0-1 16,-3-12-2-16,3 12 1 0,4-9-3 0,-4 9 5 15,6-8-12-15,-6 8-1 0,14-9 5 0,-14 9-3 16,14-3-2-16,-14 3 2 0,21 0-4 0,-21 0 5 16,24 3 8-16,-10 2-11 0,3 0 1 0,-3 2 1 15,5 0-1-15,-2 1 30 0,-1 1-46 0,2 1-30 16,-1-1-38-16,-1 1-20 0,0 0-52 0,0 1-158 16,0 1 81-16,-4-4-322 0,4 1-66 15</inkml:trace>
  <inkml:trace contextRef="#ctx0" brushRef="#br0" timeOffset="-204341.47">24093 16128 407 0,'0'0'209'0,"0"0"62"0,0 0-63 0,0 0-30 0,1-12-27 16,-1 12-28-16,0 0-20 0,0 0 5 15,3-10-16-15,-3 10 0 0,0 0-12 0,4-10-9 16,-4 10-2-16,0 0-5 0,4-9-6 16,-4 9-12-16,0 0-3 0,0 0-6 0,0 0-6 15,2-10-4-15,-2 10-6 0,0 0-3 0,0 0-6 16,0 0-8-16,0 0 4 0,0 0-3 0,0 0 0 16,0 0 0-16,0 0-2 0,0 0 2 0,0 0-4 15,3 11-4-15,-3-11 5 0,-4 13 1 0,4-13-3 16,-7 15 1-16,2-5 1 0,-4 0 0 0,3 2-7 15,-2-3 5-15,-1 1 0 0,-1 0 5 0,4-2-7 16,-1-2-1-16,-2 2 7 16,9-8-4-16,-14 12-8 0,14-12 12 0,-11 6-6 15,11-6 3-15,-13 6 0 0,13-6 3 0,0 0-1 16,-15 2-5-16,15-2 8 0,0 0 10 0,0 0 4 16,-17 1 0-16,17-1 3 0,0 0-7 0,0 0-7 15,0 0-6-15,0 0 3 0,-18 1-2 0,18-1-2 16,0 0-1-16,0 0-1 0,0 0 5 0,0 0-5 15,0 0-3-15,0 0 4 0,0 0 1 0,0 0-2 16,16 4-1-16,-16-4-2 0,23-3 0 16,-23 3-8-16,30-5 8 0,-12 2-8 15,-4-1-3-15,5-1-1 0,-5-1-1 0,2 0 6 0,-2 1-1 16,-3-3-2-16,1 3 8 0,-3-1 2 16,0 0 1-16,0-1 0 0,-2 0 4 0,-7 7 8 15,9-11 0-15,-9 11 13 0,9-11-1 0,-9 11 8 16,5-10 11-16,-5 10 13 0,5-7-1 0,-5 7 0 15,0 0-2-15,6-9-18 0,-6 9-8 0,0 0-6 16,0 0-8-16,0 0 1 0,0 0-2 16,0 0-3-16,0 0 0 0,0 0 2 0,2 12-9 15,-2-12 2-15,0 21-1 0,0-8-1 0,-1 3 0 16,1 1-1-16,0 2 0 0,0-1 6 0,0 3-8 16,0-1 1-16,-1-1 2 0,1 1-2 0,0 1 2 15,0-1-1-15,-2-2 2 0,2 1 0 0,-1-1-6 16,-2-2-5-16,2-2-8 0,0-2-10 15,-1 0 0-15,1 0-14 0,-1 0 14 0,2-12-1 16,-8 14 3-16,8-14-21 0,-9 14 25 0,9-14-21 16,-11 10 31-16,11-10-22 0,-21 8 8 15,21-8 1-15,-23 4 9 0,23-4 4 0,-28 1 8 16,28-1-6-16,-28 0 3 0,28 0 2 0,-33 0 0 16,15 0 20-16,-1 2-17 0,1-4 22 0,18 2-20 15,-31 0 21-15,31 0-16 0,-29 2 14 0,29-2-11 16,-23 0 24-16,23 0-12 0,0 0 19 0,-26 0-13 15,26 0 7-15,0 0-13 0,-19 0 3 0,19 0-9 16,0 0 6-16,0 0-13 0,0 0 7 16,-18 1-5-16,18-1 20 0,0 0 41 15,0 0 9-15,0 0 12 0,0 0-5 0,19 2-12 16,-19-2-5-16,27 0-15 0,-6-1-9 0,3 0-7 16,3 1-8-16,2-3-4 0,0 2-6 0,7-2-3 15,1 2-2-15,-1-2-5 0,-4 2-3 0,-1-1 0 16,-3 0-2-16,0 0 1 0,-4 1-1 0,2 0-1 15,-8-2 5-15,-18 3-6 0,29 0 1 0,-29 0 3 16,23-3 12-16,-23 3 14 0,16-1 9 0,-16 1 13 16,0 0 2-16,20-1 6 0,-20 1-6 0,0 0-3 15,0 0-10-15,18-2 8 0,-18 2-21 16,0 0-6-16,0 0-5 0,0 0-1 16,15-2-6-16,-15 2-3 0,0 0-2 0,0 0-3 15,0 0 4-15,0 0-8 0,0 0-3 0,0 0-1 16,0 0-5-16,0 0-14 0,0 0-34 0,0 0-56 15,0 0-81-15,0 0-63 0,0 0 17 0,0 0-50 16,0 0-34-16,-19 5-78 0,19-5-321 0,-15 4-246 16</inkml:trace>
  <inkml:trace contextRef="#ctx0" brushRef="#br0" timeOffset="-200371.48">17641 8139 174 0,'0'0'219'0,"3"-12"-16"0,-3 12-55 15,2-13 11-15,-2 13-39 0,3-14 25 0,-3 14-8 16,4-14 17-16,-4 14-18 0,1-11 9 15,-1 11-9-15,1-10 4 0,-1 10-7 0,1-12 20 16,-1 12-59-16,0 0 32 0,2-11-59 0,-2 11 32 16,0 0-52-16,1-10 45 0,-1 10-60 15,0 0 52-15,0 0-62 0,3-9 49 0,-3 9-63 16,0 0 50-16,0 0-55 0,0 0 41 0,0 0-50 16,0 0 48-16,3-8-45 0,-3 8 56 0,0 0-55 15,0 0 49-15,8 7-46 0,-8-7 52 0,0 0-56 16,7 10 54-16,-7-10-57 0,6 10 3 0,-6-10 1 15,6 9 3-15,-6-9 7 0,4 10 8 0,-4-10 5 16,5 8 2-16,-5-8 0 0,4 9-3 16,-4-9 7-16,0 0 13 0,9 11 20 0,-9-11 69 15,0 0-31-15,8 6 36 0,-8-6-24 0,0 0 21 16,18-2-42-16,-7-4 6 0,7-3-24 0,1-2 5 16,5-4-11-16,3-4-12 0,1 1-9 0,-1-5-8 15,5-2-4-15,5-3-7 0,0-1-4 16,-5 4-2-16,-1 2-3 0,-2 2-2 0,-2 1 4 15,1 1-6-15,-6 3 1 0,-5 5-5 0,-1-3 3 16,-4 8-5-16,-3 0 3 0,1-1-1 0,-10 7-6 16,13-9-3-16,-13 9 3 0,10-7-5 15,-10 7 3-15,9-6-8 0,-9 6 3 0,0 0-8 0,10-5 9 16,-10 5-11-16,0 0-6 0,0 0-40 16,0 0 14-16,0 0-53 0,10 5 19 0,-10-5-79 15,0 0 11-15,0 0-85 0,5 12 6 0,-5-12-68 16,-3 10-32-16,3-10-30 0,-6 14-59 0,6-14-302 15,-9 17-244-15</inkml:trace>
  <inkml:trace contextRef="#ctx0" brushRef="#br0" timeOffset="-192840.48">24729 13426 445 0,'0'0'412'0,"0"0"-107"0,0 0-38 0,0 0-88 16,3-8 9-16,-3 8-47 0,0 0 17 0,0 0-46 15,0 0 35-15,0 0-53 0,0 0 29 16,0 0-64-16,-5-9 23 0,5 9-54 0,0 0 31 16,0 0-54-16,0 0 40 0,0 0-45 0,0 0 37 15,-9 9-2-15,2-1-4 0,0 3-5 0,-6 6 44 16,-4 5-2-16,-2 3 29 0,-5 4-5 0,-3 6-2 15,-5 5-2-15,0 1-3 0,-1-3 1 0,1 3-2 16,0-2-5-16,-1 1-9 0,1-5 0 16,1 2-6-16,6-8 6 0,1-2-7 0,0-1-4 0,1 0-8 15,2-2-14-15,-1-2-7 0,4-4-5 0,4-2-2 16,1-3-6-16,3-1-3 0,0-4-4 16,2 0 0-16,2-2-3 0,6-6 1 15,-12 11-7-15,12-11-8 0,-6 7-20 0,6-7-31 16,0 0-20-16,0 0-39 0,0 0-19 0,0 0-55 15,0 0 11-15,0 0-39 0,9-9 5 0,-9 9-30 16,11-8-26-16,-11 8-31 0,13-8-85 0,-13 8-194 16,18-13-112-16</inkml:trace>
  <inkml:trace contextRef="#ctx0" brushRef="#br0" timeOffset="-191526.48">25055 13426 105 0,'0'0'476'0,"0"-13"-119"0,0 13-66 0,2-12-46 16,-2 12-44-16,0-12-24 0,0 12 19 16,0 0-57-16,0-14 42 0,0 14-34 0,0 0 12 0,1-12-41 15,-1 12 1-15,0 0-41 0,0 0 5 0,2-10-36 16,-2 10 9-16,0 0-34 0,0 0 18 15,0 0-24-15,0 0 17 0,0 0-23 0,-2 14 29 16,1 0-7-16,-1 2 18 0,-3 8-11 0,1 2 27 16,-2 6 14-16,-2 1 9 0,-1 4 10 0,2 0 21 15,-1 3-3-15,-1-1 0 0,0 0-5 0,1 0-11 16,2 1-1-16,-3-2-16 0,4-1-21 16,-1 0 4-16,0-3-16 0,3-2 15 0,-1-6-24 15,0 1 14-15,0-4-24 0,3-1 2 0,-2-2-10 16,3-3-5-16,-2-4-1 0,0 1-3 0,1-3 26 15,1-11-37-15,0 18 1 0,0-18-1 0,0 14 9 16,0-14-11-16,-2 13 4 0,2-13-1 16,0 0 2-16,0 12 0 0,0-12-4 0,0 0-9 15,0 0-26-15,0 0-35 0,0 0-41 0,0 0-57 16,0 0-57-16,0 0-118 0,0 0 22 0,1-11-43 16,-1 11-38-16,0 0-71 0,-3-14-316 15,3 14-319-15</inkml:trace>
  <inkml:trace contextRef="#ctx0" brushRef="#br0" timeOffset="-189995.48">25110 13530 169 0,'0'0'490'0,"0"0"-153"15,0 0-79-15,0 0-49 0,0 0-55 0,0 0-22 16,0 0-18-16,0 0-24 0,0 0-1 0,0 0-12 16,0 0-18-16,0 0-13 0,0 0-8 0,0 0-9 15,0 0-6-15,0 0-15 0,0 0 11 16,0 0-7-16,0 0-1 0,0 0 0 0,0 0 0 15,0 0-1-15,-9 7 7 0,9-7-10 0,-10 8 14 16,10-8-5-16,-18 7 4 0,18-7-2 0,-19 7 1 16,19-7 1-16,-19 7-2 0,19-7-2 0,-19 6 10 15,19-6-3-15,-17 4 17 0,17-4 8 0,0 0 5 16,-22-1 5-16,22 1-1 0,-16-4-11 16,16 4 18-16,-13-13-37 0,8 6 23 0,-3-5-33 15,6 2 28-15,0-6-32 0,0 3 20 0,3-3-29 16,0 0 19-16,3 2-28 0,4-2 25 15,-2 1-22-15,3 0-8 0,0 2 8 0,5-1 2 16,-2 3 3-16,0 0-1 0,1 6-1 0,-4-1-3 16,-9 6 5-16,23-5-4 0,-23 5-2 0,22 4 3 15,-9 4 23-15,-1 2-22 0,-1 4 18 0,1 3-22 16,-3 5 18-16,0 7-17 0,-5 0 0 0,1 3-3 16,-3 3 6-16,0 2 2 0,-6 0 11 15,0 1 17-15,-1 0-6 0,-2-1-1 0,-2 0 6 0,-3 1-3 16,1-4 2-16,-3 0 1 0,-2-1-1 15,1-1-4-15,-2-4 0 0,-1 1 2 16,0-3-5-16,-1-1-1 0,0-1-4 0,0-3 7 16,-1-4-14-16,1 2 11 0,2-5-13 0,0-1 9 15,3-2-15-15,0-3 13 0,3-1 8 0,2 0 29 16,-1-2 9-16,10-5 1 0,-15 8-11 0,15-8-3 16,0 0-15-16,0 0 0 0,-21-2-5 0,21 2-4 15,0 0-6-15,-3-12 0 0,3 12-8 0,9-16-1 16,1 4-2-16,4-1 1 0,3 0 7 0,0 1 15 15,0 0 9-15,4 0-2 0,-2 2-3 0,0 0-5 16,-1 4-6-16,4 0-3 0,-6 1-3 16,0 3-1-16,-16 2-8 0,29-2-1 15,-29 2-2-15,27 2 2 0,-14 3-5 0,2-1 0 16,-1 1-4-16,0 3 3 0,-2-1 5 0,-1 3-8 16,1-1-4-16,-1 3 7 0,1 0-5 0,-3-2 1 15,0 2-4-15,1 1-29 0,-3-2-48 0,1 1-71 16,0 1-40-16,1-1-83 0,-3-2-11 0,2 0-69 15,-2-1 3-15,-6-9-455 0,9 14-366 0</inkml:trace>
  <inkml:trace contextRef="#ctx0" brushRef="#br0" timeOffset="-183774.47">24498 16099 188 0,'0'0'347'0,"0"0"-107"0,0 0-64 0,0 0-35 16,0 0-26-16,0 0-21 0,0 0 2 0,0 0-15 15,0 0-14-15,0 0-3 0,0 0-7 0,0 0-11 16,0 0-20-16,0 0 9 0,0 0-10 16,0 0 0-16,0 0 13 0,0 0-3 0,0 0 1 15,0 0-5-15,0 0-10 0,0 0 7 0,0 0 1 16,-15 2-1-16,15-2-4 0,0 0-3 0,0 0-1 15,0 0-8-15,0 0 8 0,-10 6 0 0,10-6 6 16,0 0 0-16,0 0 2 0,0 0-2 0,-9 8 4 16,9-8 3-16,-9 7 0 0,9-7 27 0,-14 14-25 15,5-6 23-15,-5 4-16 0,-2 3 21 0,-3 5-5 16,-4 1-2-16,1 4 28 16,-6 0-6-16,1 1 11 0,-6 6-10 0,1 1-11 15,4-8 4-15,0 1-12 0,1 1 0 0,0-3-15 16,3 0 6-16,1-4-19 0,1 1 3 0,1-3-7 15,5-2-2-15,2-4-4 0,0 1-4 0,5-5-3 16,0 0-1-16,3-1-3 0,6-7-1 0,-12 10 8 16,12-10 4-16,-8 8-3 0,8-8-2 0,0 0-2 15,-10 7-8-15,10-7-32 0,0 0-36 0,0 0-31 16,0 0-33-16,0 0-31 0,3-12-1 16,-3 12-49-16,0 0-34 0,9-9-55 0,-9 9-83 15,8-8-203-15,-8 8-112 0</inkml:trace>
  <inkml:trace contextRef="#ctx0" brushRef="#br0" timeOffset="-182902.48">24773 16208 171 0,'0'0'421'0,"-9"-12"-131"0,9 12-71 0,-7-11-35 16,7 11-30-16,-6-11-38 0,6 11-21 15,-4-11 2-15,4 11-7 0,0-11-12 0,0 11-8 16,4-12 10-16,-4 12-38 0,8-12 26 0,-8 12-45 16,14-13-3-16,-4 5 34 0,5 2-38 0,0 0 36 15,1 2-40-15,-1 0 28 0,5 4-34 0,-3-2 31 16,1 4-38-16,0-2 1 0,4 5-2 0,-5 2 0 16,0 1 2-16,-2 4-4 0,-3 0 5 0,-3 2 2 15,-2 1 1-15,-5 1-3 0,-2 2 2 16,-4 4-4-16,-3 0-4 0,-7 6 9 0,-2 0 0 15,-3-2 3-15,1 0 39 0,-1-2-21 0,-1-2 22 16,3 0-17-16,-1-3 12 0,5-3 2 16,-1-2 2-16,5-3 2 0,0-2 4 0,1-1-6 15,1-1 13-15,7-7 21 0,-9 13 12 0,9-13 13 16,-6 8 0-16,6-8 16 0,0 0-6 0,0 0 10 16,7 8-23-16,-7-8 4 0,17 1-31 0,-17-1 10 15,33 0-20-15,-15-1 10 0,8-2-24 0,-1 2 10 16,-2-2-28-16,2 0 12 0,-1 1-27 15,0-1 13-15,-5 2-23 0,-1-2 17 0,0 3-24 16,-18 0 14-16,27-3-19 0,-27 3 15 0,18-1-17 16,-18 1 8-16,16-1-31 0,-16 1 1 0,0 0-27 15,0 0 1-15,18 1-27 0,-18-1-20 0,0 0-49 16,0 0-50-16,0 0-20 0,-5 7-22 16,5-7 19-16,-11 5-50 0,11-5-13 0,-16 7-79 15,16-7-265-15,-14 3-161 0</inkml:trace>
  <inkml:trace contextRef="#ctx0" brushRef="#br0" timeOffset="-176569.47">20086 7689 46 0,'-18'1'433'0,"18"-1"-127"0,0 0-76 16,0 0-33-16,0 0-28 0,0 0-38 0,0 0-16 15,0 0-14-15,0 0-9 0,0 0-1 0,0 0-42 16,0 0 43-16,0 0-29 0,0 0 12 15,0 0-35-15,0 0 14 0,0 0-30 0,-14 2 15 16,14-2-22-16,0 0 2 0,0 0-16 0,0 0 30 16,0 0-21-16,0 0 31 0,-2 14-33 0,2-14 31 15,-1 9-9-15,1-9-14 0,0 14 6 0,0-14-4 16,-2 16 3-16,2-16-9 0,0 16-3 0,0-16 0 16,2 17 0-16,-2-17 0 0,3 17-8 0,-3-17 7 15,4 13 13-15,-4-13 9 0,6 14 8 16,-6-14 8-16,9 10-30 0,-9-10 55 0,15 8 1 15,-15-8 3-15,18 2 35 0,-18-2-61 16,32-2 20-16,-11-3-49 0,2-2 2 0,-2-1-5 16,6-4-3-16,3-1-3 0,-1-1-3 0,-1-1-24 15,0-2 22-15,0 3-21 0,-2-1 17 0,-2 2-14 16,-6 1 20-16,0 0-20 0,-3 3 20 0,-3 2-21 16,-3 1 21-16,0 2-22 0,-9 4 21 0,14-10-16 15,-14 10 8-15,11-7-15 0,-11 7 23 0,0 0-33 16,12-7 20-16,-12 7-20 0,0 0 19 15,0 0-21-15,0 0-16 0,14 3-84 0,-14-3 29 0,4 7-46 16,-4-7-45-16,2 14-52 0,-2-14-27 16,3 15-99-16,-3-15-172 0,0 19-32 15</inkml:trace>
  <inkml:trace contextRef="#ctx0" brushRef="#br0" timeOffset="-174690.47">25439 13445 220 0,'0'0'284'0,"0"0"-90"15,0 0-25-15,0 0-24 0,0 0-13 0,0 0 3 16,-2-12 0-16,2 12-21 0,0 0-20 0,0 0-8 16,0 0-16-16,0 0-3 0,0 0-42 0,-4-7 16 15,4 7-7-15,0 0-8 0,0 0-9 0,0 0 0 16,-11-5-4-16,11 5-3 0,0 0-3 16,0 0-10-16,-13-3 13 0,13 3-4 15,0 0-5-15,0 0 1 0,0 0 0 0,-23 3-1 16,23-3 1-16,0 0-10 0,-15 2 12 0,15-2-4 15,-15 10-2-15,6-5 4 0,-2 5 3 0,-4 4 2 16,-5 5-17-16,-1 4 25 0,-3 2-6 16,-2 3 24-16,-8 7-39 0,1 2 34 0,-1 2-27 0,-2 1 34 15,3-1-34-15,0-2 27 0,3 1-21 0,0-3 30 16,8-5-36-16,1-3 34 0,0 0-36 0,1-1 34 16,2-1-35-16,2-1 20 0,2-6 7 15,3 0-3-15,0-2-5 0,3-2-1 0,1-3-4 16,2 0-2-16,-1-3 0 0,6-8-13 15,-8 13 2-15,8-13 11 0,-2 12-4 0,2-12-6 16,0 0-31-16,0 0-51 0,0 0-60 0,23-3-28 16,-12-1-6-16,2-4-36 0,1 1-270 0,4-3 73 15</inkml:trace>
  <inkml:trace contextRef="#ctx0" brushRef="#br0" timeOffset="-173363.48">25660 13565 55 0,'0'0'156'0,"0"0"81"0,0 0-62 0,0 0-11 16,-8-8-28-16,8 8-21 0,0 0 9 0,-8-7-10 16,8 7 10-16,0 0-22 0,-10-9 10 0,10 9-21 15,-8-7-17-15,8 7-23 0,0 0-2 0,-6-9-8 16,6 9-12-16,0 0-4 0,-5-8-7 15,5 8-4-15,0 0-4 0,-4-9-10 0,4 9 4 16,0 0 2-16,0 0-4 0,4-11-5 0,-4 11 0 16,10-7 3-16,-10 7 0 0,17-7-7 15,-17 7 9-15,22-4 1 0,-22 4-11 0,21-2 6 16,-21 2 4-16,21 2 0 0,-21-2-1 0,20 9-38 16,-10-6 47-16,-3 7-22 0,-1-2 26 15,-1 3-18-15,0 1 23 0,-5 1-22 0,0 0 33 0,-3 5-37 16,-4 3 36-16,1-2-31 0,-3-1 34 0,-3 3-34 15,1-3 30-15,-1 0-33 0,-2-1 32 0,4 0-43 16,-3-2 44-16,4 0-38 0,0-4 34 16,-1-1-34-16,5-2 32 0,0-1-33 0,5-7 31 15,-9 14-40-15,9-14 43 0,-4 12-36 16,4-12 47-16,1 13-41 0,-1-13 33 0,7 12-23 16,-1-4 23-16,3-1-41 0,3 1 47 0,-1 0-44 15,2-1 40-15,0 3-34 0,1-2 47 0,-3 0-52 16,3 2 38-16,0-1-41 0,-2-1 40 0,-1 2-40 15,-1 1 41-15,0-2-37 0,0 1 36 0,-4-1-35 16,-1 1 40-16,0-1-45 0,-2 1 39 0,-2 0-32 16,-1-10 32-16,0 20-32 0,-4-11 33 0,-2 5-4 15,-3-2-7-15,-4 2-8 0,0 0 5 16,-2-2-6-16,-2-1 4 0,0 1-4 16,-4-1 0-16,3-2-2 0,-2 2-1 0,2-2 17 15,-1-2-21-15,4-1 16 0,2 0-86 0,0 0-105 16,0-1-71-16,13-5-70 0,-18 5-196 0,18-5 12 15</inkml:trace>
  <inkml:trace contextRef="#ctx0" brushRef="#br0" timeOffset="-171513.48">21647 9036 26 0,'0'0'116'0,"0"0"2"0,0 0-49 16,0 0 17-16,0 0-45 0,0 0 13 0,0 0-42 15,0 0 25-15,0 0-32 0,0 0 16 16,0 0-10-16,0 0 6 0,0 0-25 0,0 0 29 16,0 0-34-16,0 0 31 0,0 0-33 0,0 0 22 15,0 0-6-15,0 0 10 0,0 0-26 0,0 0 25 16,0 0-24-16,0 0 29 0,0 0-30 16,0 0 22-16,0 0-14 0,0 0 19 0,0 0-27 15,0 0 18-15,0 0-38 0,0 0 9 0,0 0-147 16</inkml:trace>
  <inkml:trace contextRef="#ctx0" brushRef="#br0" timeOffset="-170091.47">22273 16983 57 0,'0'0'97'0,"0"0"-16"16,0 0-3-16,0 0-42 0,7-7 58 0,-7 7-24 15,0 0-2-15,0 0-2 0,0 0-11 0,0 0 7 16,6-7-5-16,-6 7 107 0,0 0-133 0,0 0 108 16,0 0-113-16,0 0 109 0,0 0-111 15,0 0 105-15,0 0-104 0,3-8 93 0,-3 8-89 16,0 0 70-16,0 0-57 0,0 0 60 16,0 0-42-16,2-10 38 0,-2 10-30 0,0 0 15 15,0 0-15-15,0 0 2 0,0 0-7 0,0 0-13 16,0 0-2-16,0 0-19 0,0 0 4 0,0 0-16 15,0 0 1-15,0 0-7 0,-15 2 6 0,15-2-15 16,-18 13 6-16,6-5-7 0,1 1 6 0,2 3-11 16,0-3 17-16,0 3-19 0,2 1 12 15,0-1-12-15,-1 0 9 0,3 0-8 0,1 2 9 16,1-2-9-16,2 1 9 0,-1-4-5 0,4 4 8 16,-1-1-13-16,4 4 14 0,0-2-10 0,1-2 7 15,2 1-8-15,5 0 14 0,-2 0-12 0,2-1 18 16,1-1-20-16,0 1 18 0,0 0-19 15,2-2 21-15,-4-1-23 0,1 0 25 0,0 1-19 16,-3-2 2-16,2 1 12 0,-2 0 8 0,0-1 9 16,-4-1 11-16,3 1 9 0,-4 1 9 0,2-1-3 15,-7-8 3-15,8 13-10 0,-8-13-5 16,3 14-6-16,-3-14-3 0,2 14-7 0,-2-14-4 16,-3 9-4-16,3-9-5 0,-5 12 0 0,5-12 32 15,-14 12-46-15,14-12-1 0,-22 8-2 0,22-8-6 16,-24 2-24-16,24-2-57 0,-26-2-43 0,14-1-18 15,-4-6-18-15,2 0-17 0,5-2-132 0,-1-1 84 16,4 0-66-16,-1-3 10 0,6-1-155 16,0 3 145-16</inkml:trace>
  <inkml:trace contextRef="#ctx0" brushRef="#br0" timeOffset="-169915.47">22399 17116 252 0,'7'-8'386'0,"-2"-1"-43"16,-5 9-59-16,13-13-19 0,-13 13-40 0,9-12-42 15,-9 12 11-15,9-12-64 0,-9 12 17 0,13-13-62 16,-13 13 13-16,15-13-54 0,-7 7 19 0,3-1-45 16,2 0 30-16,1 1-55 0,4-2 14 0,1 1-46 15,4-1-64-15,-2 2 10 0,3 1-149 0,0-1 46 16,2 3-87-16,-3-3-243 16,2 3-11-16</inkml:trace>
  <inkml:trace contextRef="#ctx0" brushRef="#br0" timeOffset="-167415.48">24381 17083 30 0,'0'0'180'0,"0"0"-6"0,0 0-31 0,0 0-23 15,0 0 1-15,0 0-1 0,5-9-7 0,-5 9-3 16,0 0-3-16,0 0-2 0,0 0 70 0,0 0-106 16,0 0 55-16,4-9-78 0,-4 9 59 0,0 0-71 15,0 0 57-15,0 0-64 0,0 0 48 0,0 0-54 16,0 0 42-16,0 0-39 0,0 0 26 15,3-9-41-15,-3 9 26 0,0 0-34 0,0 0 32 16,0 0-38-16,0 0 32 0,0 0-39 0,0 0 36 16,0 0-38-16,0 0 36 0,0 0-29 15,0 0 24-15,-5 11-10 0,5-11-26 0,-5 12 37 16,5-12-37-16,-8 17 39 0,3-7-39 0,-1-1 38 16,-2 2-38-16,1 1 36 0,-2-1-35 0,0 1 36 15,-3-2-36-15,3 2 36 0,-3-2-35 0,1-1 34 16,0 1-28-16,-1-3 22 0,1 1-28 0,0-4 35 15,1 1-31-15,10-5 51 0,-16 8-34 0,16-8 17 16,-17 3-8-16,17-3 12 0,0 0 19 16,-17 2-6-16,17-2 16 0,0 0-32 0,0 0 16 15,-16-3-28-15,16 3 21 0,0 0-29 16,0 0 18-16,-8-7-23 0,8 7 10 0,0 0-11 16,0 0 31-16,8-8-36 0,-8 8 25 0,0 0-27 15,19-4 20-15,-19 4-20 0,19-6 20 0,-19 6-20 16,26-4 24-16,-10 0-26 0,-3 1 14 0,4-1-15 15,-3 0 8-15,2 0-7 0,-3-1 14 0,1-2 1 16,0 1-2-16,-3-1-13 0,1 0 18 0,-3 1-13 16,0-2 23-16,-1 2-19 0,-8 6 30 0,11-13-8 15,-11 13 40-15,8-10-33 0,-8 10 18 16,8-7-36-16,-8 7 30 0,0 0-37 16,7-10 23-16,-7 10-33 0,0 0 27 0,0 0-37 15,0 0 37-15,0 0-34 0,0 0 32 0,0 0-27 16,2 14 33-16,-4-3-39 0,0 2 35 0,-1-1-37 15,1 4 35-15,-1 0-36 0,2 2 36 0,-2 0-33 16,2 2 3-16,1-1 5 0,-1 1 2 0,0-1 9 16,1 1-6-16,0-1-2 0,0 0 2 0,0 0 2 15,0-2 0-15,0-2 34 0,-2 2-39 0,2-1 33 16,-1-3-30-16,0 1 22 0,-1 1-35 0,0-3 41 16,-1-2-48-16,1 3 31 0,-1-3-36 0,-1 0 34 15,-1 0-32-15,-1 0 33 0,-2-1-32 16,0 1 32-16,-2-2-3 0,-1 1-1 15,-1-2 1-15,-2 1-5 0,0-1 6 0,-4 0 9 16,-1 0-6-16,1 0-9 0,2-2-4 0,0 1-21 16,0-2 36-16,0 1-3 0,16-5 2 0,-25 5 1 15,25-5 3-15,-23 6 4 0,23-6 9 0,-16 3 8 16,16-3 7-16,0 0 8 0,-17 5 1 0,17-5 14 16,0 0 3-16,0 0 3 0,-17 4-6 0,17-4-12 15,0 0-8-15,0 0-6 0,0 0 1 0,0 0-13 16,0 0-9-16,0 0-1 0,0 0-5 0,14-4 2 15,-14 4 1-15,29-5-6 0,-8 1 0 0,3-1 0 16,-1 0-2-16,10 0 2 0,3-2-2 16,0 0 6-16,0 2-7 0,-1-2-28 15,1 0 45-15,-4 2-43 0,-4 0 35 0,-2 0-33 16,-1 2 32-16,-2-2-28 0,-5 2 35 0,-1-1-27 16,-4 2 56-16,-13 2-24 0,21-4 32 0,-21 4-37 15,17-4 30-15,-17 4-33 0,0 0 27 0,19-4-30 16,-19 4 24-16,0 0-36 0,0 0 31 0,18-4-37 15,-18 4 31-15,0 0-34 0,0 0 30 0,0 0-32 16,14-1 29-16,-14 1-34 0,0 0 32 0,0 0-38 16,0 0 30-16,0 0-36 0,0 0 19 0,0 0-61 15,0 0-24-15,0 0-100 0,0 0-22 0,0 0-66 16,0 0 50-16,0 0-132 0,0 0 56 16,0 0-311-16,0 0-150 0</inkml:trace>
  <inkml:trace contextRef="#ctx0" brushRef="#br0" timeOffset="-164291.46">21231 7761 263 0,'0'0'275'0,"0"0"-16"0,0 0-55 15,0 0-1-15,0 0-30 0,0 0-24 0,0 0-19 16,0 0-19-16,0 0-4 0,0 0-23 0,0 0-4 15,0 0-24-15,0 0 4 0,0 0-27 16,0 0 8-16,0 0-23 0,0 0 11 16,0 0-21-16,0 0 10 0,0 0 13 0,0 0-9 0,0 0-4 15,0 0-2-15,0 0 2 0,-3 13 4 0,3-13 3 16,0 0 0-16,0 15-13 0,0-15 16 16,0 0 30-16,0 13-39 0,0-13 37 0,0 12-40 15,0-12 38-15,1 10-35 0,-1-10 48 0,3 9-39 16,-3-9 39-16,9 7-30 0,-9-7 58 0,0 0-58 15,17 3 49-15,-17-3-57 0,21-2 42 0,-8-3-56 16,5 1-5-16,2-4-2 0,-2 1-2 16,1-3 1-16,2 0-8 0,-3-2 5 0,1 2 0 15,-2-4-29-15,0 5 8 0,-1-2-79 0,-2-1 15 16,-3 5-58-16,1-1-32 0,-3 1-66 0,0 3-45 16,-9 4-42-16,16-11-236 0,-16 11-72 0</inkml:trace>
  <inkml:trace contextRef="#ctx0" brushRef="#br0" timeOffset="-163246.46">22838 7624 126 0,'0'0'395'0,"-5"-10"-109"0,5 10-63 16,-2-10-28-16,2 10-18 0,-4-8-19 0,4 8-14 16,0 0 4-16,-4-11-43 0,4 11 28 15,0 0-53-15,-3-9 22 0,3 9-48 0,0 0 26 16,0 0-52-16,-4-8 26 0,4 8-42 0,0 0 21 15,0 0-35-15,0 0 38 0,0 0-39 0,0 0 36 16,0 0-27-16,0 0 37 0,0 0-37 16,0 0 23-16,0 0-25 0,-1 14 35 0,1-14-51 0,1 12 60 15,-1-12 0-15,4 14-4 0,-4-14-1 0,4 15 6 16,-4-15-8-16,8 13 3 0,-8-13-4 16,6 13-17-16,-6-13 15 0,9 11 12 0,-9-11 2 15,8 10-7-15,-8-10 14 0,10 7 7 0,-10-7 9 16,15 6-3-16,-15-6 2 0,17 0-8 15,-17 0-3-15,26-5-10 0,-7-2-4 0,1-3-7 16,6-4-11-16,1-2-1 0,1-5-12 0,4 1 2 16,-2-3-7-16,2 1 1 0,-2 1-10 0,0 1 6 15,-4 3-8-15,-3 3 3 0,-8 1-5 0,2 5 7 16,-6-2-11-16,-1 5 6 0,-10 5-11 0,15-10 2 16,-15 10-20-16,9-7-2 0,-9 7-47 0,0 0-25 15,0 0-60-15,0 0-2 0,0 0-41 0,10 9-14 16,-10-9-24-16,-4 16-58 0,4-16-27 15,-6 19-309-15,3-8-166 0</inkml:trace>
  <inkml:trace contextRef="#ctx0" brushRef="#br0" timeOffset="-161700.48">25819 13566 71 0,'0'0'164'0,"13"-3"83"0,-13 3-13 0,0 0-5 15,12-6-40-15,-12 6 3 0,0 0-22 0,10-6-27 16,-10 6-11-16,0 0-20 0,0 0-19 16,7-6 5-16,-7 6-8 0,0 0-3 15,0 0 35-15,0 0-46 0,8-8 41 0,-8 8-55 16,0 0 27-16,0 0-43 0,0 0 25 0,0 0-32 15,0 0 15-15,5-6-31 0,-5 6 18 0,0 0-29 16,0 0 23-16,0 0-38 0,0 0 28 0,-7 8-24 16,0-1 0-16,-7 5 2 0,0 6 25 0,-5 3 23 15,-3 4 2-15,0 3-1 0,-2 1-4 0,-4 8 6 16,-3 1 7-16,2-1-7 0,2 2 1 0,-1-3-5 16,6-5 1-16,1 1-9 0,0-3-3 0,2 0-5 15,1-2-4-15,-1-1 3 0,6-2-14 16,4-6 1-16,-1 0-9 0,0-1 7 15,2-4-12-15,3-1 5 0,-1-3-17 0,1 1-31 16,5-10-52-16,-7 14-23 0,7-14-75 0,-4 9-1 16,4-9-81-16,0 0-56 0,0 0-39 0,0 0-314 15,0 0-206-15</inkml:trace>
  <inkml:trace contextRef="#ctx0" brushRef="#br0" timeOffset="-160416.47">26291 13496 258 0,'0'0'476'0,"6"-14"-128"0,-6 14-104 0,4-10 2 15,-4 10-71-15,0 0 4 0,6-13-48 16,-6 13 16-16,0 0-54 0,0 0 24 0,4-9-55 16,-4 9 12-16,0 0-42 0,0 0 19 0,0 0-40 15,0 0 30-15,0 0-40 0,0 0 31 0,0 0-38 16,0 0 34-16,-6 16-37 0,0-6 29 16,-1 5-32-16,-1 2 2 0,-1 0 2 0,-2 4 1 15,3-1 3-15,-2 1 0 0,-3 1-3 0,3-2 4 16,1 1-5-16,-2 1 9 0,-1-3-1 0,2-1 1 15,2 2-19-15,-1-3 23 0,2 1-18 0,-1-6 18 16,3 2-24-16,0-4 28 0,2-1-21 16,-2 0 22-16,5-9-20 0,-4 16 20 0,4-16-15 15,-2 12 17-15,2-12-24 0,2 12 25 0,-2-12 0 16,9 8-1-16,-9-8-3 0,13 9-1 0,-13-9-6 16,22 5 3-16,-22-5-7 0,25 3 6 0,-25-3 0 15,30 0-1-15,-15-4-1 0,4 1-1 0,2-2-4 16,-1-1 4-16,1-2-7 0,-1 1 8 15,-2-2-2-15,0 0 2 0,0-1-1 0,-4 0 0 16,-3 3-3-16,1-2 13 0,-2 2 16 16,-2-1 28-16,-1 1 15 0,-2 0 18 0,-5 7-8 15,9-12 13-15,-9 12-2 0,8-10-3 0,-8 10-9 16,6-8-16-16,-6 8-14 0,0 0-11 0,7-8-9 16,-7 8-7-16,0 0-5 0,0 0-5 0,0 0-2 15,-4 11-1-15,-2-3 3 0,-1 6-8 0,1 3 2 16,-2 1-6-16,-1 2 3 0,-1 2-11 0,0 5-7 15,-2 3-23-15,1-1-30 0,0-1-52 0,1 0-24 16,1-1 41-16,2-2-45 0,0-2-3 16,2 0-1-16,0-1-8 0,3-3-17 15,0 0 5-15,0-2 13 0,0-2 34 0,2-3 29 16,0 0 14-16,0-12 20 0,0 19 17 0,0-19 35 16,-1 15 57-16,1-15 33 0,-1 12 26 0,1-12 7 15,0 0 26-15,-2 13-43 0,2-13 16 0,0 0-30 16,0 0 35-16,-3 9-32 0,3-9 21 0,0 0-21 15,0 0 25-15,0 0-24 0,0 0 4 16,0 0-36-16,0 0 10 0,0 0-28 0,-12 4 7 0,12-4-29 16,0 0 2-16,0 0-71 0,0 0-16 15,0 0-58-15,-2-9-32 0,2 9-50 16,0 0-59-16,2-10-34 0,-2 10-311 0,0 0-147 16</inkml:trace>
  <inkml:trace contextRef="#ctx0" brushRef="#br0" timeOffset="-159661.47">26678 13400 128 0,'-8'-11'357'0,"-2"1"-113"0,1-1-51 0,0 1-38 15,-1 2-14-15,0-2-24 0,1 1 20 0,-1 0-47 16,1 1 20-16,0 0-30 0,2 2 25 16,-3-2-47-16,1 3 42 0,9 5-32 0,-16-11-9 15,16 11-7-15,-20-8-16 0,20 8 11 16,-24-3-6-16,24 3 5 0,-27 0-2 0,8 1-6 16,1 1 0-16,-5 2-3 0,0 3-4 0,-1-2-7 15,-6 6 32-15,1 0-37 0,-2 1 42 0,2 3-40 16,-2 0 36-16,1 3-40 0,0 0 33 0,0 4-35 15,0 0 45-15,2 2-26 0,0 3-2 0,-4 6-3 16,0 1 4-16,9-4 2 0,-2 1 4 0,3 1 4 16,1 1-1-16,2 1-7 0,3-2 5 15,-1 4-8-15,4-2 13 0,-1-1 1 0,3 1-4 0,1-2-4 16,1 1-6-16,2-2-9 0,3-5 1 16,0 0-3-16,3 1 4 0,1-1 17 15,3-1-11-15,1-1 5 0,3 1-14 0,2 1-3 16,5-2-3-16,-1 2-2 0,6-5 0 0,2-1-2 15,1 0-2-15,2-3-2 0,3-3 0 0,2-2-2 16,0 0 1-16,3-4-2 0,0-1 1 0,4-2-1 16,0-3 1-16,2-2-2 0,0 0 2 0,3-5 1 15,3 1 3-15,-1-4 7 0,3-2-2 0,7-2 1 16,2-4 5-16,-2 1 13 0,-2-4 2 0,-1-1-4 16,1-3 1-16,-6-2-6 0,0-2-1 0,-2-3-5 15,-3-3 1-15,-3-1 13 0,-3-1 11 16,-4 0-2-16,-2-5 1 0,-1 0 5 15,-11 7-11-15,2 1-4 0,-6 1-17 0,-1-2-13 16,-6 0-13-16,-2 4-12 0,-3 2-11 0,-3-6-3 16,-7 1-7-16,-1 2 2 0,-5 0-6 0,-4-1 5 15,-4 6-11-15,-5 0 4 0,-1 2-11 0,-3 1-37 16,-2 1-93-16,-1 4-52 0,-3 2-18 0,2 3-62 16,0 2-41-16,-3 1-429 0,5 1-329 0</inkml:trace>
  <inkml:trace contextRef="#ctx0" brushRef="#br0" timeOffset="-151511.47">26509 13370 108 0,'0'0'111'0,"0"0"-47"0,0 0 23 15,0 0-53-15,0 0 23 0,0 0-32 0,12-8 37 16,-12 8-19-16,0 0 18 16,0 0-25-16,6-7 20 0,-6 7-21 0,0 0 16 15,0 0-19-15,4-8 13 0,-4 8-6 0,0 0 15 16,0 0-7-16,0 0 12 0,5-8 6 0,-5 8 2 16,0 0-10-16,0 0-4 0,0 0 12 0,0 0-13 15,0 0 2-15,3-10-13 0,-3 10 11 0,0 0-15 16,0 0 14-16,0 0-32 0,0 0 30 0,0 0-23 15,0 0 14-15,0 0-16 0,0 0 11 0,1-9-17 16,-1 9 26-16,0 0-35 0,0 0 27 0,0 0-34 16,0 0 28-16,0 0-32 0,0 0 29 15,-4-8-34-15,4 8 27 0,0 0-33 0,0 0 40 16,0 0-34-16,-7-8 34 0,7 8-28 16,0 0 26-16,0 0-33 0,0 0 34 0,-8-7-44 15,8 7 44-15,0 0-39 0,0 0 36 0,0 0-31 16,-9-7 31-16,9 7-35 0,0 0 35 0,0 0-35 15,0 0 30-15,0 0-30 0,-8-7 38 0,8 7 0 16,0 0-4-16,0 0-6 0,0 0-1 0,0 0-15 16,0 0 12-16,-9-6-3 0,9 6-1 15,0 0-1-15,0 0 0 0,0 0-3 0,-9-5 7 16,9 5-22-16,0 0 16 0,0 0 0 0,-12-4-3 16,12 4 1-16,0 0-1 0,0 0 8 15,-16-3-9-15,16 3-11 0,0 0 12 0,0 0-1 0,-16-1-2 16,16 1 5-16,0 0-8 0,0 0 8 15,0 0-3-15,-21 0-10 0,21 0 13 0,0 0-4 16,0 0 6-16,-18 4-4 0,18-4 1 0,0 0 2 16,-19 3-1-16,19-3-26 0,-10 5 32 0,10-5-6 15,-15 7 2-15,15-7-2 0,-16 7 3 16,16-7-30-16,-19 10 32 0,10-5 1 0,-1-1-14 16,0 3 11-16,-2 1 1 0,1-1-3 0,1 1 4 15,-1-1-4-15,1-2 1 0,0 2-2 0,2 0-9 16,-1 0 36-16,0-4-32 0,0 6 26 0,0-4-27 15,1 3 23-15,0-1-28 0,0 2 29 0,0-4-39 16,0 3 15-16,0-1 3 0,0 2 0 16,0-1 1-16,-2 4 1 0,1-3 4 0,0 1 5 15,-1 0-9-15,1 0 11 0,0 1-9 16,-1 0 7-16,1 0-1 0,-1 0-1 0,1-2-2 16,0 2 0-16,0-1-6 0,1-2 9 0,-2 2-6 15,1-1 4-15,3-2-1 0,-1 2 0 0,-1-1 0 16,1 0 1-16,-1 1-5 0,1 1 5 0,-1-1-6 15,-1 1 6-15,0 0 2 0,0 0-2 0,2 2-1 16,-1-1-1-16,-1 2-2 0,-1 1 1 0,-2 0-5 16,3 1-6-16,-1 0 15 0,1 0-16 0,-1 1 18 15,0-1-15-15,1 0 12 0,0 1-12 0,0-3 6 16,1 2-4-16,-1-1 17 16,3-2-1-16,-2 2 1 0,1-4 3 0,0 4 2 15,1-1-4-15,-2 0 6 0,3-1-8 0,-1 1-11 16,2-3 9-16,-1 0-1 0,1 1-2 0,0-1 0 15,-2 0-2-15,3 0 4 0,-1 2 2 0,2-2-4 16,-2-1-6-16,1 1 7 0,1 2-3 0,0-2 29 16,2-10-35-16,-4 19 27 0,4-19-29 0,-1 19 24 15,1-7-25-15,0-2 19 0,0 0-16 0,0 2 33 16,0-2-36-16,3 1 18 0,-2 2-4 16,2-1 0-16,-1-3 3 0,1 4-5 15,1-4-3-15,-2 3 3 0,2-2-1 0,4 0 0 0,-3-1-4 16,1 3 1-16,2 0 3 0,-2-2 5 15,4 1-2-15,-2-3-1 0,1 4-1 0,1-2 3 16,0-2-5-16,1 2 1 0,0 1-6 0,1-4 9 16,1 2-9-16,-1-1 8 0,1 0-8 0,2-1 3 15,-2 0-1-15,2-1 6 0,0-1 5 0,1 1-6 16,1-3 0-16,-1 2 13 0,1-2-4 0,2 1 4 16,0-2-11-16,-1-2 5 0,1 2-8 0,-1-2 4 15,3 0-3-15,-2 0-3 0,0 0-5 16,2-2 4-16,-2 2-5 0,4-2 1 0,-3-1-2 15,3 2-3-15,1-2 4 0,-2-2 1 0,1 3 2 16,1-1-6-16,1-1 5 0,0 0-4 16,0 0 4-16,0-1-6 0,-1-1 7 0,3 0-8 15,-4 3 8-15,2-3-7 0,-1 1 8 0,1 0-8 16,-2 0-1-16,0 0 2 0,-3 0-1 0,1-2-1 16,-2 4 8-16,-1-2 0 0,-1 1-5 0,0-1-1 15,-1 1 0-15,2-3 2 0,1 1-1 0,0-2-3 16,-1 1 4-16,-1 1 2 0,1-2-3 15,1 0 2-15,-1-1-2 0,0 0 1 0,-2-2 0 16,2 2 1-16,-1 0-2 0,-2-2 16 0,-1 4-14 16,-2-2-2-16,0-1 1 0,-1 2 2 0,0 0 1 15,-1-1 3-15,-1 0 8 0,-2-1 8 0,-1 2 3 16,2-1 3-16,-3 0-3 0,1 0-3 16,1-3-4-16,-2-1-2 0,2 1-4 0,-3-1-1 15,0-3-4-15,1 4 9 0,-1-3-9 0,1 0 6 16,0 2-8-16,-2-2 6 0,1 0-9 0,-2 1 9 15,1 2-9-15,-1-1 11 0,-2 1-15 0,3-2 7 16,-2 1-9-16,-1 1 8 0,2 0-9 16,-2-2 7-16,0 2-13 0,0-3 5 0,-2 1-9 15,2 2 6-15,-2-5-9 0,0 0 8 0,0 2-12 16,-1-2-2-16,-1 1 1 0,-1-1 15 0,0-1-20 16,0-2 0-16,-1 2 4 0,-1 1-4 0,-3-1 2 15,2 2 0-15,-1-2-5 0,-1 2 6 16,0-1-1-16,-2 1 0 0,2 1 1 0,-4-2 17 15,1 5-20-15,1-3 17 0,-1 1-15 0,-1 1 19 16,0 1-21-16,0 1 25 0,0-2-27 0,3 4 5 16,-4 1 6-16,4-1-7 0,-3 2-2 15,1 0 9-15,-1 1-3 0,0-1 0 0,-3 2 4 16,3 0-3-16,-4-1 3 0,3 3 5 0,-2-1-5 16,0 0-3-16,1 0 7 0,-1 1 3 0,1 1-4 15,16 2 1-15,-28-5 2 0,28 5-6 0,-28-3 10 16,28 3-3-16,-29-4-7 0,29 4 10 0,-26-3 0 15,26 3 4-15,-25-4-8 0,25 4-1 0,-27-2-1 16,27 2 4-16,-25-4-18 0,25 4 10 16,-24-4 7-16,24 4 32 0,-23-3-41 0,23 3 34 15,-21 0-38-15,21 0 34 0,-23-1-42 16,23 1 35-16,-20 0-41 0,20 0 48 0,-21 1-50 16,21-1 16-16,-18 4-45 0,18-4-26 0,-17 6-13 15,17-6-50-15,-17 7-40 0,17-7-42 0,-15 10 15 16,15-10-285-16,-13 9 18 0</inkml:trace>
  <inkml:trace contextRef="#ctx0" brushRef="#br0" timeOffset="-150003.48">21982 13743 138 0,'0'0'410'0,"0"0"-112"0,5-9-98 16,-5 9 4-16,0 0-51 0,4-8 3 0,-4 8-9 16,0 0-12-16,0 0-20 0,6-8-4 0,-6 8-15 15,0 0-1-15,0 0-18 0,0 0-8 0,0 0-7 16,2-10-8-16,-2 10 26 0,0 0-48 0,-12-7 4 15,12 7 10-15,-13-2 14 0,13 2 1 0,-26-4-7 16,5 1 13-16,-2 3 2 0,-5-1-3 0,-4 1-4 16,-11 2-8-16,-5 2-8 0,-2 0 4 0,-11 1-2 15,-3 2 5-15,0 1-1 0,-2-3-2 16,0 2-8-16,-1-2-3 0,3 2 3 16,3-2 9-16,7 0 6 0,5-3-8 0,2 0-9 15,1 3-9-15,4-5-6 0,5 2-5 0,6-1-4 16,3-1-4-16,3 0-2 0,5 3-1 0,20-3-1 15,-29 0-1-15,29 0-4 0,-23 0-1 0,23 0-1 16,-16-2-4-16,16 2-11 0,0 0-24 0,-20-1-24 16,20 1-25-16,0 0-39 0,0 0-33 0,0 0-3 15,0 0 4-15,0 0 0 0,0 0-14 0,0 0-15 16,20-5-1-16,-6 2-7 0,0 0 18 16,2-3 22-16,0 3 10 0,4-3 24 15,-1-2 18-15,-1 1 28 0,1-3 4 0,-1 2 20 0,0-3 5 16,-1 1 49-16,-1-2 23 0,-1 0 20 15,0 0 44-15,-1 0 18 0,-3-1 5 0,2 1 8 16,-3 0 25-16,-2 2-49 0,-2 1 45 0,1 1-42 16,0-1 42-16,-7 9-43 0,8-12 31 0,-8 12-41 15,5-12 18-15,-5 12-41 0,5-8 8 0,-5 8-39 16,0 0 14-16,0 0-31 0,0 0 19 0,-17-3-32 16,6 9 17-16,-4 3-22 0,-4 1 21 15,-6 5-27-15,2 1 2 0,0 1 1 0,-2 1 7 16,1 0-5-16,1 0-7 0,3-1 0 0,1 0 3 15,6-3 2-15,-2 1-2 0,5-3 3 0,1 0-3 16,1-1 5-16,3-3 2 0,3 2 0 16,2-10 2-16,2 16 4 0,3-8 3 0,3-1-4 15,2 3 5-15,6-2-7 0,1 3 4 0,2-3 0 16,1 1-8-16,1-1 4 0,2 1-3 0,3 6-6 16,-6-6-55-16,2 1-51 0,4 4-52 0,-1-1-81 15,-2 1-71-15,-5-2-376 0,1 1-216 16</inkml:trace>
  <inkml:trace contextRef="#ctx0" brushRef="#br0" timeOffset="-146716.48">22827 13204 229 0,'-4'-11'282'0,"-1"0"-56"15,-3 3-54-15,2-2-22 0,-3 0-24 0,-2-1-11 16,0 2-18-16,-2 4 3 0,-1-3-25 16,0 2 17-16,0-1-38 0,0 0 34 0,-1 5-37 15,-1-2 19-15,0 0-32 0,0 2 24 16,-1 0-37-16,17 2 29 0,-35 0-41 0,15 2 36 15,-2 1-7-15,-1 1-3 0,-1 1-5 0,-2 2-7 16,4 1-3-16,-7 2-2 0,-2 1-11 0,4 2 9 16,-1 1-5-16,-1 1 3 0,2 2 1 15,0-1 0-15,-1 2 26 0,1 2-33 0,2 1 20 0,0-2-19 16,1 0 29-16,1 5-34 0,3-2 29 0,2 0-35 16,1 2 32-16,2-2-27 0,0 2 34 0,4-4-37 15,2 3 24-15,1-1-9 0,1 3-3 16,3 1 2-16,0-1 10 0,-1 1 6 15,5 1 6-15,0 4 3 0,0-2-11 0,3 0 0 16,1 5-4-16,1-1-9 0,1 0 26 0,2-2-2 16,-1-1-4-16,4 0-8 0,0-3-3 0,3 0-4 15,0 0 4-15,4-1 13 0,1-4-20 0,-1 2 14 16,5-7-18-16,0 4 15 0,1-3-15 0,2-2 14 16,2-3-16-16,0 0 16 0,3-2-13 0,1-1 6 15,1-1-10-15,0-2 11 0,2-2-13 0,-1-2 14 16,-2-2-15-16,0 1 8 0,4-5-9 0,1 2 9 15,3-3-12-15,-3-1 9 0,1-2-12 16,1 2 11-16,0-3-12 0,-1 0 10 16,1-3-13-16,1 1 3 0,0-1 0 0,-3 1 2 15,2-4-2-15,-1-1 7 0,-1 3 4 0,-1-5 3 16,-2 2-1-16,0-2 1 0,-2 0-1 0,-2 0 1 16,-2-3 5-16,-2 2 6 0,-2-3 4 0,-2-2 3 15,-2-1 5-15,-3 0 18 0,-2-2-24 0,-1 1-9 16,-5-2-10-16,0 4-11 0,-5 0-10 0,1 0-4 15,-2 0-7-15,-5-1 0 0,1 0-16 0,-5 0 6 16,-1 0-10-16,0 2 5 0,-5-7-6 16,-3 5 8-16,-1-1-15 0,-3-1 13 0,-2 3-14 15,0 2 10-15,-3-4-16 0,-2 3 3 0,1-3-6 16,-3 4 0-16,0-4 2 0,-2 3 2 16,1-1-1-16,-2 4 3 0,2-1-1 0,-1 0 5 15,1 3 1-15,0 2-1 0,-1-2 0 0,3 5 11 16,-1 2 1-16,4 1 3 0,0 2 6 0,1 2 1 15,1-2 1-15,0 3 3 0,3 3 4 0,2-2-9 16,0 1 15-16,17 2-3 0,-30-1 5 0,30 1-2 16,-20-1 1-16,20 1 2 0,0 0-2 0,-22-1 4 15,22 1-9-15,0 0 13 0,-18-4-2 16,18 4-4-16,0 0 3 0,0 0-1 16,0 0 1-16,-18-1-1 0,18 1 3 0,0 0-9 0,0 0 11 15,0 0-2-15,0 0-1 0,0 0 3 0,-18 0-5 16,18 0 5-16,0 0-3 0,0 0-15 15,0 0 26-15,0 0-5 0,0 0-3 0,0 0 0 16,0 0 1-16,0 0-1 0,0 0 3 0,0 0-3 16,0 0-9-16,0 0 10 0,0 0-2 0,0 0 1 15,0 0-1-15,0 0-2 0,-18-1 4 0,18 1-2 16,0 0 0-16,0 0-5 0,0 0 6 16,0 0 2-16,0 0-2 0,0 0 0 0,0 0 0 15,0 0 0-15,0 0-2 0,0 0 1 0,0 0-7 16,0 0 19-16,0 0-12 0,0 0-1 0,0 0 1 15,0 0-2-15,0 0 2 0,0 0-4 0,0 0 5 16,0 0-9-16,0 0 9 0,0 0 10 16,0 0-14-16,0 0 3 0,0 0-2 0,0 0 2 15,0 0-5-15,0 0 6 0,0 0-10 0,0 0 11 16,0 0 1-16,0 0-3 0,0 0 1 0,0 0 0 16,0 0 4-16,0 0-8 0,0 0-16 15,0 0 22-15,0 0 0 0,0 0-1 0,0 0-1 16,0 0 2-16,0 0-3 0,0 0 4 0,0 0-6 15,0 0-4-15,0 0 7 0,0 0 2 0,0 0-3 16,0 0 2-16,0 0-2 0,0 0 0 0,0 0 0 16,0 0 1-16,0 0-16 0,0 0 18 0,0 0 1 15,0 0-2-15,0 0 0 0,0 0-2 0,0 0 1 16,0 0 5-16,0 0-7 0,0 0-8 16,0 0 10-16,0 0-1 0,0 0 4 0,0 0-6 15,0 0 3-15,0 0-1 0,0 0 0 16,0 0 1-16,0 0-7 0,0 0 7 0,0 0 0 15,0 0-1-15,0 0 1 0,0 0-2 0,0 0 3 16,0 0-4-16,0 0 7 0,0 0-14 0,0 0 10 16,0 0 1-16,0 0-1 0,0 0 0 0,0 0-2 15,0 0 1-15,0 0-1 0,0 0-14 0,0 0 18 16,0 0 0-16,0 0 1 0,0 0-6 0,0 0 4 16,0 0 1-16,0 0-3 0,0 0-1 0,0 0-8 15,0 0 8-15,0 0 0 0,0 0 0 16,0 0-4-16,0 0-1 0,0 0-4 0,0 0-10 15,0 0 2-15,0 0-21 0,0 0-36 16,0 0-70-16,0 0-76 0,-5 11-56 0,5-11-290 16,0 0-85-16</inkml:trace>
  <inkml:trace contextRef="#ctx0" brushRef="#br0" timeOffset="-144934.48">9981 12022 94 0,'-27'8'96'15,"3"-1"-25"-15,1 2-160 0,-1-1 31 0</inkml:trace>
  <inkml:trace contextRef="#ctx0" brushRef="#br0" timeOffset="-143850.47">9242 12290 7 0,'-20'3'441'16,"20"-3"-139"-16,-21 3-67 0,21-3-34 0,-19 0-19 15,19 0-20-15,0 0-11 0,-23 0-9 0,23 0-9 16,-17-3-10-16,17 3 22 0,0 0-56 0,-16 0 17 16,16 0-39-16,0 0 22 0,0 0-53 15,0 0 25-15,-19 0-59 0,19 0 38 0,0 0-32 16,0 0 31-16,0 0-42 0,0 0 35 0,0 0-40 15,0 0 28-15,0 0-29 0,0 0 35 0,0 0-39 16,0 0 41-16,20 0-45 0,-20 0 47 16,27 0-39-16,-9 0 37 0,3 3-34 0,5-3 34 15,2 1-30-15,3 0 32 0,5 1-32 0,2-1 33 16,3 3-26-16,1-1 26 0,2-1-21 0,0 3 29 16,1-3-33-16,2 3 36 0,1-2-21 0,0 1 24 15,-2-3-25-15,4 3 23 0,-2-3-21 0,1 3 16 16,2-4-16-16,0 3 19 0,2-2-12 0,-1 2 13 15,3-2-19-15,0 0 11 0,0-1-9 0,-1 0 13 16,-1 2-18-16,1-2 1 0,-2 0-2 0,-1 0 9 16,0 1-15-16,-1-1 6 0,-2 0-8 0,0 0 9 15,-2 3-12-15,0-2 10 0,-1 0-15 16,-2 0 12-16,2 0-13 0,0-1 13 16,-2 1-13-16,3 3 14 0,-2-4-15 0,-1 1 10 15,2 0-7-15,-2 0 13 0,2-1-13 0,-3 0 7 16,0 2-10-16,-1-2 10 0,0 0-10 0,-1 0 14 15,-2 0-14-15,0 0 12 0,1 0-12 0,0 0 10 16,-3-2-12-16,-3 2 8 0,4-1-7 0,2 0-1 16,0 0 10-16,-2-1-10 0,3-1-1 0,-1 1 1 15,1 0 1-15,0-1 1 0,0 0-1 0,-1 1 0 16,-1-2-1-16,1 1 2 0,-1 1 0 16,-2-1 0-16,-6 1 9 0,1 0-10 0,-3-1 11 0,2 1-11 15,-2 0 11-15,-3 1-12 0,2-3 12 0,0 3-12 16,-1 0 8-16,-1 0-2 0,-1-1 5 15,1 1-3-15,-1-1 10 0,0 0-8 16,0 2 1-16,1-3 2 0,-6 2-3 0,3-1 4 16,-2 1-2-16,-2 1-4 0,2-1 1 0,1 1 1 15,-4-2-2-15,-17 2-1 0,30-2-1 0,-30 2-1 16,27 0 3-16,-27 0 3 0,23-3 2 0,-23 3 5 16,22 0 6-16,-22 0 8 0,19 0 8 0,-19 0 4 15,19 0 2-15,-19 0 6 0,0 0-1 0,24 0 6 16,-24 0-9-16,0 0 10 0,20 0-19 0,-20 0 3 15,0 0-15-15,19 0 9 0,-19 0-13 0,0 0 6 16,0 0-14-16,0 0 12 0,20-2-13 16,-20 2 36-16,0 0-28 0,0 0 14 0,0 0-23 15,0 0 18-15,0 0-22 0,17 0 10 16,-17 0-19-16,0 0 15 0,0 0-18 0,0 0 15 16,0 0-10-16,0 0 16 0,0 0-27 0,0 0 21 15,0 0-23-15,0 0 21 0,0 0-19 0,0 0 19 16,0 0-19-16,0 0 18 0,0 0-21 0,0 0 21 15,0 0-19-15,0 0 24 0,18-1-25 0,-18 1 21 16,0 0-21-16,0 0 19 0,0 0-21 0,0 0 21 16,0 0-18-16,0 0 19 0,0 0-17 0,0 0 25 15,0 0-21-15,0 0 13 0,0 0-20 0,0 0 19 16,0 0-18-16,0 0 16 0,0 0 17 16,0 0-21-16,0 0-16 0,0 0 5 0,0 0-45 15,0 0-28-15,0 0-30 0,0 0-44 16,0 0-78-16,0 0-87 0,0 0 24 0,0 0-34 15,0 0-37-15,0 0 11 0,0 0-432 0,0 0-328 16</inkml:trace>
  <inkml:trace contextRef="#ctx0" brushRef="#br0" timeOffset="-142041.47">25501 8136 381 0,'0'0'568'0,"12"-12"-148"0,-12 12-107 0,9-10-70 16,-9 10-48-16,7-7-100 0,-7 7 44 0,0 0-38 15,7-10-17-15,-7 10-16 0,0 0-13 0,0 0-5 16,0 0-47-16,2 13 32 0,-4-2-38 0,-1 4 36 16,-3 6-41-16,-1 1 40 0,-3 7-43 0,1-1 40 15,-2 2-42-15,-2-3 41 0,1 2-65 0,3-2 67 16,-1-3-14-16,1-4 6 0,0 1-4 0,2-3-3 16,0 0-3-16,2-3-4 0,-1-3-1 0,3 0-1 15,1-4-1-15,2-8-6 0,-8 14 6 0,8-14 38 16,-4 10 44-16,4-10 13 15,0 0-18-15,0 0-17 0,0 0-12 0,0 0-16 16,3-15-3-16,2 1-5 0,1-5-4 0,2-3-8 16,2-5-13-16,3-2 21 0,1 0-2 0,1 2-11 15,-1-1 10-15,4 3-7 0,-2 4 11 0,-1 3-17 16,0 3 6-16,0 0-10 0,2 3 1 0,0 1-2 16,-2 2 11-16,-1 2-16 0,2 4 15 0,-16 3-15 15,28 0 11-15,-12 2-15 0,0 4 13 0,0 3-13 16,2 2 13-16,-1 3-12 0,-1 2 7 0,-3 1-6 15,-1 2 9-15,3 4-11 0,-5 0 9 16,-3-2-9-16,0 1 13 0,-2 2-1 16,-3 1-2-16,-2-4-7 0,0 4-1 0,-3-1 50 15,-1-2-70-15,0 3-1 0,-3-4-105 0,2 0-2 16,1-2-83-16,1-1-68 0,-1-3-12 0,4-1-71 16,0-14-317-16,4 17-210 0</inkml:trace>
  <inkml:trace contextRef="#ctx0" brushRef="#br0" timeOffset="-141858.48">26162 8395 3 0,'9'-12'726'0,"-3"4"-275"15,-2-1-36-15,2 1-136 0,-6 8-27 0,7-16-78 16,-2 9 4-16,-5 7-68 0,10-15 8 16,-4 6-52-16,1 1 17 0,2-1-45 0,1 1 17 15,4 0-14-15,-1 4-7 0,2-3-41 0,-1 2-2 16,2 1-70-16,-2 3-6 0,-14 1-69 0,25-3-69 15,-25 3 7-15,19 4-28 0,-19-4-333 0,13 8-106 16</inkml:trace>
  <inkml:trace contextRef="#ctx0" brushRef="#br0" timeOffset="-141717.48">26329 8398 277 0,'-9'10'513'0,"3"-1"-133"0,-1-2-64 16,-1 1-79-16,8-8-42 0,-9 11-51 0,9-11 0 15,-8 10-31-15,8-10 2 0,0 0-14 16,-7 11-4-16,7-11-13 0,0 0-13 0,0 0-13 15,13 6-14-15,-13-6-8 0,26 0-16 0,-2-2-31 16,1-1-50-16,9-4-85 0,0 2-93 0,2-5-63 16,0 2-335-16,1-3-166 0</inkml:trace>
  <inkml:trace contextRef="#ctx0" brushRef="#br0" timeOffset="-139791.47">26874 8135 302 0,'0'0'431'0,"-7"-11"-125"0,7 11-46 0,-2-9-32 16,2 9-60-16,-4-8 3 0,4 8-43 0,0 0 22 15,-3-12-54-15,3 12 24 0,0 0-50 0,0-10 28 16,0 10-64-16,0 0 40 0,4-10-57 16,-4 10 35-16,9-8-47 0,-9 8 29 0,15-7-36 15,-4 3 35-15,-11 4-41 0,26-7 43 0,-11 3-48 16,1 1 47-16,0 1-48 0,1-2 43 16,2 3-40-16,-3-1 46 0,-16 2-45 0,29-1 47 15,-29 1-13-15,23 0-37 0,-23 0 43 0,26 5-45 16,-15 0 41-16,-2 2-41 0,3 0 43 0,-2 4-41 15,-2 0 42-15,0 6-51 0,-1 4 51 0,-2-1-39 16,-2 4 39-16,-2-1-40 0,0 5 39 0,-3 1-41 16,-2 3 33-16,1 2 6 0,-3-1-14 15,-2-3 4-15,2 3-3 0,-1-2-24 0,1 0-1 16,1-6-77-16,1-3-46 0,-2 0-78 0,3 2-57 16,-1-9-71-16,2-1-239 0,2 0-110 0</inkml:trace>
  <inkml:trace contextRef="#ctx0" brushRef="#br0" timeOffset="-138853.48">27190 7653 365 0,'-28'-18'295'16,"-4"-1"-57"-16,-2 0-72 0,-4 1-9 16,-10 0-32-16,-4 2 17 0,-2 2-13 0,-3 2-18 15,0 1 1-15,-1 4-10 0,5 3-8 16,0 2-15-16,-3 2 23 0,-12 5-47 0,-1 2-3 16,-1 3-9-16,-1 5 16 0,1 3-37 0,-3 7 40 15,5-1-44-15,1 5 40 0,1 5-47 0,2 3 36 16,4 4 14-16,4 2-5 0,1 7-5 0,4 3-11 15,5 4-23-15,2 0 36 0,4 3-25 0,5 0 35 16,2-1-21-16,6 1 26 0,4-1-6 0,5-4 3 16,4 2-10-16,7-2 53 0,4-6-60 0,4-3 0 15,3 2 0-15,5 5-5 0,4 1-2 0,2-4-7 16,7 0-2-16,2-5 2 0,7-2-6 16,2-2-7-16,6-3-1 0,4-3-4 15,4-2-1-15,4-5-4 0,4 0-5 0,2-6-2 16,3 0 4-16,2-6-2 0,5-6 1 0,-2 3-5 15,3-10 3-15,2-3-1 0,0-3-3 0,4-2 2 16,3-5-7-16,1 0 7 0,1-6-1 0,-2-1-11 16,3-5 9-16,-3-4 2 0,0-4 2 0,-1-1-2 15,15-13 0-15,-20 8-6 0,16-12 7 0,-19 11 1 16,13-14 44-16,-18 9-50 0,0-5 8 0,-4 3 4 16,-2-4 4-16,-3-1-5 0,-4 1 12 0,-4 0 9 15,-5 0 15-15,-4-1 0 0,-4 2 9 16,-6 2 5-16,-4-1 6 0,-9 8-7 15,-3-1-9-15,-5 2-7 0,-5-1-6 0,-6-2 4 16,-8 2-48-16,-8-5-19 0,-7 2-7 0,-9 0-10 16,-6 1-7-16,-7 6-7 0,-4 0 6 0,-4 1-12 15,-2 4 2-15,-2 2 8 0,2 4-2 0,1 2 13 16,3 0-6-16,3 1 4 0,3 4 3 0,9 3 0 16,1 2 3-16,4 3 3 0,3-2 4 0,1 5-2 15,7 1 2-15,2-1 0 0,2 2 4 0,3 2 3 16,2 0-3-16,16 1 3 0,-28 1 6 0,28-1 7 15,-26 4-3-15,26-4 3 16,-22 6 4-16,22-6-5 0,-21 7 6 0,21-7 5 16,-17 5-4-16,17-5 5 0,-13 7 3 0,13-7-4 15,-9 6-2-15,9-6 3 0,0 0 0 0,-14 7 1 16,14-7-1-16,0 0 0 0,0 0 1 0,-10 4 4 16,10-4-3-16,0 0-1 0,0 0 5 0,0 0-2 15,0 0-1-15,-10 5 0 0,10-5-2 0,0 0 4 16,0 0 3-16,0 0-7 0,0 0 1 0,0 0 1 15,0 0 0-15,0 0 0 0,0 0-1 0,-12 6-2 16,12-6 3-16,0 0 3 0,0 0-4 16,0 0-3-16,0 0 3 0,0 0-2 0,0 0 3 15,0 0-3-15,0 0-2 0,0 0 4 0,0 0 3 16,0 0-4-16,0 0-2 0,0 0 1 16,0 0 0-16,0 0 0 0,0 0 1 0,0 0-4 15,0 0 4-15,0 0 4 0,0 0-6 0,0 0-11 16,0 0 3-16,0 0-58 0,0 0-15 0,0 0-59 15,-5 8-36-15,5-8-36 0,0 0-74 0,0 0-66 16,-4 10-244-16,4-10-132 0</inkml:trace>
  <inkml:trace contextRef="#ctx0" brushRef="#br0" timeOffset="-136658.48">17171 11217 377 0,'4'-20'349'0,"-2"3"-73"16,2 2-56-16,-3 1-34 0,1 5-48 0,-1-2-28 15,-1 11-1-15,3-17-25 0,-3 17-16 0,2-13-17 16,-2 13-8-16,0-11-12 0,0 11-6 0,0 0-17 16,0 0 12-16,0 0-2 0,4 12 3 15,-4 3 10-15,0 10 12 0,0 6-9 0,-1 13 17 16,0 4-24-16,-1 16 30 0,0 5 18 0,-2 4-29 16,1 4 37-16,-1 5-6 0,0 4-32 0,1 2 26 15,-2 0-41-15,2 1 32 0,1-2-26 0,-1-1 23 16,4-5-7-16,-2-3-2 0,2-4 43 15,1-3-65-15,0-4-6 0,3-3-30 0,-1-6 22 16,0-12-32-16,0 0 9 0,1-5-39 0,-1-3 25 16,1-6-50-16,-3-6 26 0,3-2-39 0,-1-7 16 15,-1 0-37-15,1-8-16 0,-4-9-62 0,9 8-49 16,-9-8-40-16,12-9-279 16,-3-8-63-16</inkml:trace>
  <inkml:trace contextRef="#ctx0" brushRef="#br0" timeOffset="-134578.47">17162 11382 390 0,'-6'-22'360'16,"1"1"-92"-16,-2 0-42 0,5 4-36 0,0 1-59 15,0 3-25-15,2-2-19 0,0 1-18 0,4 1-7 16,3 0 2-16,2-3-19 0,5 2 20 0,4 0-17 15,9-2-1-15,4 1-5 0,5 2-5 0,4-1-8 16,14-1-5-16,6 0-14 0,3 1 12 0,6 2-5 16,5-4-19-16,6 5 17 0,8-2-16 0,6 1 13 15,25-3-15-15,1-2 7 0,2 0-16 0,2-1 32 16,7 0-23-16,4-2 19 16,3 0-23-16,0-2 1 0,4-2 18 0,4 0-18 15,3-2-10-15,3 0 10 0,-1-2 0 0,-3 1-3 16,-1-2 12-16,1-1-15 0,-3 1 0 0,-1-3 2 15,-2 4-10-15,-6-2 30 0,-4 1-16 0,-5 2 14 16,-4-2-12-16,-3 2 20 0,-5 3-1 0,-7-1 22 16,-21 6-5-16,-1 0 16 0,-6 2 1 0,-2 3 1 15,-4-2-5-15,-5 3-13 0,-2 1-5 0,-6 0-32 16,-12 7 26-16,-3-2-28 0,-2 3 30 0,-3 2-41 16,-2 0 41-16,-7 4-4 0,-3-1-2 15,2 4 1-15,1 0-2 0,0 1 2 0,0 2 8 16,-2 5-10-16,0-2-14 0,0-1 15 15,0 4-39-15,-2-1 49 0,1 1-40 0,-1 3 43 16,-1-2-42-16,1 3 44 0,-2-2-33 0,-1 3 33 16,-3 0-30-16,1 2 27 0,1-1-21 0,-3 2 28 15,-2-1-32-15,-1 0 34 0,-1 2-36 0,0-1 35 16,-2 0-29-16,0 2 24 0,-4-4-38 0,2 0 33 16,0 3-32-16,-2-1 29 0,-1 2-33 0,2 3 25 15,-2 1-28-15,2-1 30 0,-3 4 0 0,-1-2-11 16,0 3 8-16,1 2-2 0,-5-1-4 15,1 4 0-15,0 0-29 0,-2 2 28 0,-1-2-25 16,1 2 30-16,-2 2-34 0,0-1 34 16,2-1-27-16,-2 1 27 0,-1-1-27 0,2-2 28 15,-1 1-32-15,0-2 34 0,0-1-25 0,1 1 25 16,0-6-8-16,-2-1 6 0,2 1-2 0,-1-1-1 16,1 0 2-16,-2 0-6 0,0-3 3 0,0 2-6 15,0-2 2-15,-3 1-9 0,1-2-15 0,-2-2 27 16,2 1-26-16,-1-2 27 0,-2-2-27 0,1 1 32 15,-1-5-27-15,-1 0 24 0,1-2-30 16,0-1 31-16,-2 0-25 0,3-3 30 0,-2 0-30 16,-3-1 24-16,4-1-21 0,-3-1 27 0,0 1-26 15,0-3 21-15,-1 2-18 0,-2-2 24 16,-1-1-25-16,-2 1 25 0,-3-3-29 0,0 0 25 16,-2 1-22-16,-6-2 22 0,-3 0-27 0,-2-1 26 15,-9 2-24-15,-2-4 22 0,-5 2-24 0,-3 0 16 16,-3 2-16-16,-2-2 23 0,-14 1-23 0,2-1 18 15,-4 4-14-15,1-2 8 0,-2 2-8 0,-3 0 16 16,1-1-17-16,-2 4 20 0,2-2-17 0,-3 2-2 16,1 1 20-16,1-1-20 0,0 3 24 15,-1-1-23-15,-2 1 27 0,4 0-27 0,-1 0 21 16,1 1-16-16,-2 0 1 0,2 0 6 0,0 1-8 16,-1-1 21-16,4 0-24 0,1 1 22 0,-1-1-21 15,3 0 15-15,2 1-20 0,0 0 11 0,2 0-16 16,-1-2 28-16,3 0-24 0,-3 0 23 15,5 2-21-15,-1-3 21 0,0 2-24 0,0-3 28 16,0 2-18-16,1 1 16 0,2-2-11 0,8 0 21 16,2-1-3-16,-2 1 0 0,3-2-6 0,-1 2-6 15,1-1 2-15,0 0-3 0,0-2-12 16,0 0 7-16,0 2 4 0,0-1-3 0,0 0 2 16,0-2-3-16,0 2-2 0,3-2 3 0,-2-1-1 15,1 3-6-15,2-1 1 0,-4-2 6 0,1 3 0 16,0-2 0-16,-3 2 56 0,2-1-61 0,-5 1 51 15,-6 5-53-15,8-6 3 0,2 2 0 0,-1 0 4 16,1 1 4-16,4-2 2 0,-2 1-2 16,7-3-10-16,-1 0 7 0,5 0 5 0,6-1-1 15,1 0-3-15,1-1 10 0,5 0 5 0,3-1 0 16,1 0 5-16,17-2-3 0,-28 2-4 0,28-2 3 16,-23 3-4-16,23-3-7 0,-14 3 0 15,14-3-2-15,-16 1 2 0,16-1-6 0,0 0-2 16,-20 1-4-16,20-1 4 0,-15 5 2 0,15-5-3 15,-14 2 0-15,14-2 2 0,0 0 7 0,-21 3 14 16,21-3 4-16,0 0-5 0,-14 3 9 0,14-3-1 16,0 0 3-16,0 0 1 0,-15 2 1 0,15-2-3 15,0 0 0-15,0 0-4 0,0 0-1 16,0 0-6-16,0 0-4 0,-14 2-1 0,14-2-2 16,0 0-5-16,0 0-2 0,0 0-2 0,0 0-1 15,0 0-3-15,0 0 1 0,0 0-1 0,0 0-3 16,0 0 4-16,0 0-2 0,0 0 1 15,0 0 0-15,-15 3 1 0,15-3 6 0,0 0 6 16,0 0-2-16,0 0 2 0,0 0 0 0,0 0-2 16,0 0-2-16,0 0-3 0,0 0 1 0,0 0 0 15,0 0-1-15,0 0-3 0,0 0-5 0,0 0-1 16,0 0 6-16,0 0-3 0,0 0-1 0,0 0-2 16,0 0 2-16,0 0 6 0,0 0-7 0,0 0-2 15,0 0 0-15,0 0 2 0,0 0-1 0,0 0 0 16,0 0 1-16,0 0-1 0,0 0 0 15,0 0 4-15,0 0-4 0,0 0-4 0,0 0 4 16,0 0 1-16,0 0-2 0,0 0 1 16,0 0 0-16,0 0 0 0,0 0-2 0,0 0 2 15,0 0-3-15,4-12 2 0,-4 12 2 0,0 0-3 16,0 0 0-16,0 0 0 0,0 0-1 0,0 0 1 16,0 0-2-16,0 0-4 0,0 0 4 0,7-5-3 15,-7 5 2-15,0 0 1 0,0 0 1 0,0 0-4 16,0 0-4-16,0 0 3 0,0 0-5 0,0 0-3 15,0 0 4-15,0 0 0 0,0 0 1 0,0 0 2 16,0 0 0-16,0 0 1 0,0 0 0 16,0 0 2-16,0 0-3 0,0 0 2 15,0 0 2-15,0 0 0 0,0 0 4 0,0 0-3 16,0 0 12-16,0 0-13 0,0 0 2 0,0 0-2 16,0 0 3-16,0 0 2 0,0 0-2 0,0 0 1 15,0 0 0-15,0 0 0 0,0 0 2 0,0 0-4 16,0 0 0-16,0 0 4 0,0 0 1 0,0 0-1 15,0 0-1-15,0 0 2 0,0 0 0 0,0 0 0 16,0 0-4-16,0 0-1 0,0 0 4 0,0 0-1 16,0 0 0-16,0 0-2 0,0 0 2 0,0 0 0 15,0 0 11-15,0 0-14 0,0 0 1 0,0 0-4 16,0 0 6-16,0 0 2 16,0 0-3-16,0 0 1 0,0 0 0 0,0 0 0 15,0 0-1-15,0 0 1 0,0 0-3 0,0 0 5 16,0 0-4-16,0 0 2 0,0 0 1 0,0 0 0 15,0 0-1-15,0 0-1 0,0 0 2 0,0 0-3 16,0 0 2-16,0 0-2 0,0 0 4 0,0 0-1 16,0 0 0-16,0 0 0 0,0 0 18 0,0 0-21 15,0 0-2-15,0 0 2 0,0 0 1 0,0 0 0 16,0 0-1-16,0 0 1 0,0 0 1 0,0 0-1 16,0 0 0-16,0 0-1 0,0 0-1 0,0 0 6 15,0 0-2-15,0 0 0 0,0 0 0 16,0 0 0-16,0 0 0 0,0 0 0 15,0 0 0-15,0 0-4 0,0 0 8 0,0 0-4 16,0 0-1-16,0 0 1 0,0 0-1 0,8-7 1 16,-8 7 27-16,0 0-33 0,0 0-2 0,0 0 4 15,0 0 1-15,0 0-3 0,0 0 3 0,0 0 1 16,0 0 2-16,0 0-2 0,0 0-1 16,0 0 1-16,0 0 1 0,0 0 0 0,0 0-3 0,0 0-28 15,0 0-25-15,0 0-39 0,0 0-38 0,0 0-12 16,0 0-20-16,0 0-12 0,0 0-6 15,0 0-26-15,0 0-28 0,0 0-36 16,0 0 5-16,0 0-9 0,0 0-345 0,0 0-154 16</inkml:trace>
  <inkml:trace contextRef="#ctx0" brushRef="#br0" timeOffset="-133336.47">22879 11048 623 0,'0'0'429'0,"-19"-5"-81"0,19 5-53 0,-19-3-86 16,19 3 9-16,-18-5-74 0,18 5-6 15,-17-5 1-15,17 5-11 0,0 0-11 0,-15-4-14 0,15 4-9 16,0 0-27-16,-13-4-7 16,13 4-14-16,0 0-7 0,0 0-12 0,0 0 45 15,0 0-63-15,0 0 44 0,32 3-50 0,-6-5 45 16,6 2-51-16,14-1 48 0,7-2-51 0,19-1 3 16,6-3 2-16,6 0-3 0,4-2 11 0,6-1 11 15,24-5 15-15,4-1 0 0,-1-3 9 0,3 1 2 16,-6 1 0-16,-3-1-4 0,-26 4-12 0,-1 0 2 15,-6 2-3-15,-4 3-7 0,-8-3-13 0,-6 4 8 16,-14 0-13-16,-7 3 10 0,-6 1-10 16,-8 0 9-16,-6 0 0 0,-3 1 13 0,-20 3-5 0,28-2 11 15,-28 2 1-15,22-4 1 0,-22 4-11 16,0 0 8-16,14-2-17 0,-14 2 1 16,0 0-8-16,0 0 5 0,0 0-7 0,0 0 4 15,0 0-6-15,0 0-8 0,-18-1-18 0,18 1-32 16,0 0-31-16,-17 2-34 0,17-2-21 0,0 0-59 15,0 0 24-15,-15-1-43 0,15 1-44 0,0 0 4 16,-11-10-41-16,11 10-70 0,-7-15-166 0,5 6-35 16</inkml:trace>
  <inkml:trace contextRef="#ctx0" brushRef="#br0" timeOffset="-133121.45">24742 10646 87 0,'-6'-8'498'0,"-1"-4"-101"0,1 5-74 0,0-1-19 16,-1 1-52-16,1 0-29 0,6 7-30 0,-10-14 4 15,10 14-24-15,-8-10-23 0,8 10-21 0,-6-8-21 16,6 8-23-16,0 0-15 0,0 0-18 15,-2-10-6-15,2 10-11 0,0 0-4 0,19 3-13 16,-8 2-13-16,3 1 17 0,4 5-20 0,-1 1 24 16,0 2-26-16,6 4 29 0,-1 1-13 0,-4-2 13 15,1 5-21-15,-4-3 15 0,-3 1-18 0,-1-1 14 16,-4 0-2-16,-2 0-8 0,-3-1 2 0,-4 1 0 16,-1 2-2-16,-4 0-5 0,-4 4 46 15,-4 0-55-15,-2-1 33 0,-2-3-94 0,-2 1-8 16,1-3-99-16,-3 2-64 0,2-5-75 0,1-4-49 15,1 2-371-15,0-6-256 0</inkml:trace>
  <inkml:trace contextRef="#ctx0" brushRef="#br0" timeOffset="-126621.47">27173 10648 33 0,'-21'18'138'0,"-1"1"-58"15,-2 1 18-15,1 0-54 0,-2-2 21 0,0 3-51 16,-2-2-19-16,-1-1-74 0,0 3-55 0,0-4 47 15</inkml:trace>
  <inkml:trace contextRef="#ctx0" brushRef="#br0" timeOffset="-114526.47">26125 10009 89 0,'2'-12'666'0,"0"-2"-259"0,-1 4-30 16,-2 1-138-16,1-4 9 0,0 13-64 0,0-16 19 16,0 16-54-16,0-13 5 0,0 13-52 0,-2-12 1 15,2 12-42-15,0 0 9 0,0-10-40 0,0 10 19 16,0 0-29-16,0 0 11 0,0 19-25 16,-2-4 23-16,2 2-29 0,-2 8 24 0,2 1-6 15,0 3-7-15,2-2 2 0,-1 1 38 0,2 1-65 16,-1 5 63-16,5-2-53 0,-2-8-1 15,1-1-2-15,4 0 2 0,-1-3 0 0,3-2 3 16,0-5 1-16,3-1 3 0,-1-5-6 0,-14-7 8 16,26 4 0-16,-9-6 1 0,2-7 52 0,0 1-56 15,1-6 56-15,1-3-53 0,-1-5 5 0,-1 0-1 16,-3-3 14-16,0 0 12 0,-4 0 6 16,0 4 0-16,-4 4 4 0,-1-1 10 0,-1 3 15 0,0 4-13 15,-3 3-5-15,-3 8-17 0,8-15-3 16,-8 15-16-16,4-8 3 0,-4 8-2 0,0 0-10 15,0 0 5-15,6 10-4 0,-4 1-3 0,-2 1 0 16,1 1-1-16,0 4 0 0,4-2 42 16,-1 1-50-16,3 3 34 0,0-2-41 0,3-1 47 15,1-3-49-15,0 0 43 0,3-4-45 0,-2-1 46 16,4-1-48-16,-3-5 46 0,-13-2-50 0,32 0 53 16,-13-5-49-16,0-3 5 0,1-3 2 0,4-4 6 15,-4-4 0-15,1-3 2 0,-2-4 0 0,-3-2-6 16,-3-3 6-16,0-2-1 0,-4-1 4 0,-3-3-2 15,-2 4 5-15,-1 2-6 0,-3 4 7 0,-1 1-6 16,-2 3 4-16,-4 2-5 0,1 3 1 16,-5 5-3-16,0 2-8 0,-1 6 3 0,-2 1-3 15,14 4-16-15,-35 9-7 0,12 3-41 16,0 6-16-16,0 2-56 0,1 5 1 0,3 4-4 16,2-1-4-16,6 3-9 0,3 1-4 0,7-7 2 15,4 0 10-15,3-3-14 0,9 2 33 0,2 0-3 16,7-7 40-16,1 0 4 0,4-4 38 0,0-4-7 15,-2-5 27-15,3-1 16 0,-2-6 50 0,1 0 15 16,3-3 15-16,-3-3 18 0,-1-2 1 0,-2-3 23 16,-3 2-25-16,-4-3 20 0,-2 1 8 15,-2-3-8-15,-1 0-10 0,-2 1-5 0,-1-2 0 16,-3 1 1-16,-3 2-3 0,1 1-2 16,0 2-8-16,-4 2-8 0,-2 10-15 0,3-16-17 15,-3 16 4-15,0 0-36 0,-4-8 27 0,4 8-28 16,-11 7 26-16,3 2-34 0,-4 6 33 0,1 3-29 15,-5 6 19-15,2 2-3 0,0 3 8 0,1 0-5 16,2 0-1-16,5-5 47 0,2-1-61 0,2-1 50 16,4-3-58-16,2 0 52 0,3-2-63 0,3-3 60 15,1-4-53-15,0-2 59 0,4-2-61 0,5-5 50 16,-2-2-51-16,5-5 47 0,1-2-45 0,0-2 50 16,2-6-53-16,-1-2 7 0,-4 1 8 15,-3-5-1-15,-2-1 2 0,-4 1-8 0,-2 0 9 16,-4-2-20-16,-2 4 20 0,-4 3-17 15,0-1 30-15,-4 3-30 0,-1 1 28 0,-4 3-31 16,-1 3 28-16,-3 2-1 0,13 6-38 0,-27-2 7 16,27 2-60-16,-29 2 27 0,12 5-48 0,5 0 4 15,-1 0-29-15,3 2-5 0,3-1-8 0,7-8-23 16,-9 12 37-16,9-12-3 0,0 0 40 0,5 13-10 16,-5-13 47-16,0 0-2 0,26 0 52 0,-11-4 6 15,2 0 50-15,2-3 20 0,1 2 24 16,2-2 23-16,0 1-17 0,-2 1 5 0,1-2-29 15,-4 6 27-15,-1-3-60 0,-2 1 41 0,-14 3-49 16,23 0 36-16,-23 0-47 0,24 3 22 16,-24-3-35-16,23 8 31 0,-14-3-39 0,3 3 35 15,-1 1-42-15,-2 2 37 0,0 0-40 0,-2-1 36 16,0 4-4-16,-2-2-5 0,1 2-13 0,-4-3 10 16,3 1-3-16,-3 0-1 0,-2-12-2 0,2 17 1 15,-2-17-5-15,4 15 2 0,-4-15 1 0,2 11-2 16,-2-11 23-16,0 0-12 0,0 0 5 15,0 0-3-15,0 0-5 0,0 0-3 0,22-5-2 16,-13-3-1-16,1-1-48 0,3-3 56 0,1 1-54 16,2-3 57-16,1 3-53 0,-1-3 33 0,2 2-49 15,1-1 2-15,0 2-30 0,0-3-3 0,4 1-32 16,-4-1-19-16,-1 0 29 0,1 3 0 16,-1-3 35-16,1 1 12 0,-2-2 13 0,0 0 15 15,-3-1-7-15,0-1 46 0,-1 0 24 0,-1-2 29 16,-3 1 33-16,3-3-28 0,-2 4 61 0,-2-1-20 15,-2 3 16-15,-1 3-13 0,0 0-2 16,0 3-5-16,-5 9-10 0,5-16-18 0,-5 16-20 16,4-11-13-16,-4 11-9 0,0 0-4 0,0 0-14 15,0 0 3-15,0 0-3 0,0 0-3 0,4 18-4 16,-4-5 2-16,3-1-38 0,1 5 38 16,-2 0-30-16,4 3 8 0,-2 0 19 0,4-2 4 0,-2 1-1 15,2 0-3-15,1-1-2 0,-1-2-3 0,-1-4 4 16,0 2-7-16,0-3 2 0,-2-2-6 15,-1-1 5-15,-4-8-12 0,5 14 14 0,-5-14 2 16,4 10-5-16,-4-10-2 0,0 0-27 0,-5 8-10 16,5-8-8-16,0 0 0 0,0 0-10 15,-23-1-42-15,23 1 23 0,-15-10-40 0,2 2 12 16,5-3-18-16,-3-3-30 0,1-2 17 0,1-2 9 16,1 1 19-16,1-3 22 0,4 3 16 0,-1 0 22 15,1 0 45-15,2 1 28 0,0 4 49 0,0-1 41 16,-1 4-22-16,2 9 30 0,-1-16-30 0,1 16-3 15,-3-11-16-15,3 11-10 0,0 0-10 0,0 0-43 16,0 0 37-16,-19 6-48 0,10 5 39 16,-2 5-46-16,-4 5 40 0,-2 5-51 0,-2 0 49 15,-2 2-55-15,1 3 50 0,-3 1-42 16,1-1 39-16,-1 2-6 0,3-2-23 0,-1 0-46 16,4-2-54-16,2 1-117 0,4-5-18 0,1-4-386 15,6-6-155-15</inkml:trace>
  <inkml:trace contextRef="#ctx0" brushRef="#br0" timeOffset="-114315.47">28357 9451 320 0,'18'-20'688'0,"-6"3"-200"16,0 2-132-16,-4 5-70 0,-2 1-58 16,-1 0-50-16,-5 9-53 0,11-10-21 0,-11 10-24 15,0 0-5-15,0 0-15 0,10 7-10 0,-10-7-13 16,1 22-1-16,0-5-12 0,-1 8-2 0,2 1-9 15,-5 5-8-15,3 5-7 0,-2 3-48 0,-1 2 7 16,-1-2-57-16,2 2-4 0,-5 0-60 0,3 2-59 16,1-4-6-16,-4-3-25 0,1-4-323 0,0 0-106 15</inkml:trace>
  <inkml:trace contextRef="#ctx0" brushRef="#br0" timeOffset="-114195.47">28361 10014 23 0,'-4'-12'653'0,"4"12"-241"0,0-21-36 0,0 8-138 0,0-4 7 16,3-2-86-16,-1 2 19 0,2-5-76 15,4 3 34-15,-1-3-76 0,1 3 28 0,2 1-71 16,4 1 50-16,4-4-64 0,3 4 18 0,2 1-71 16,2 3-25-16,-3 3-75 0,1 3-94 0,-1 0 3 15,-3 2-339-15,-2 4-112 0</inkml:trace>
  <inkml:trace contextRef="#ctx0" brushRef="#br0" timeOffset="-113810.48">26239 10606 409 0,'-31'5'521'0,"4"1"-111"0,5-5-132 16,1 2-27-16,3 0-88 0,18-3-28 0,-25 2 17 16,25-2 15-16,0 0-69 0,-23-1 14 0,23 1-43 15,0 0 33-15,12-11-26 0,8 4 19 0,10-1-4 16,9-2-12-16,16-3-9 0,9 0-10 16,9-1-23-16,8-1 8 0,8-2 4 0,25-2-11 15,1 2-12-15,0-2 3 0,6 1-3 16,1 0-7-16,3 2-3 0,-1-1-3 0,-4 1-8 15,-24 5 51-15,-2 0-57 0,-2-1 40 0,-6 1-84 16,-7 2 26-16,-8 0-84 0,-7 2 11 0,-19 2-62 16,-5 2-17-16,-12 1-41 0,-5-3-10 0,-23 5 4 15,24 0-44-15,-24 0 32 0,0 0-24 0,0 0-16 16,-14 10-172-16,-6-3 147 0</inkml:trace>
  <inkml:trace contextRef="#ctx0" brushRef="#br0" timeOffset="-113466.47">26488 10723 67 0,'-20'9'619'0,"8"-4"-173"16,0 0-105-16,12-5-81 0,-13 7-65 0,13-7-23 16,0 0-72-16,0 0 36 0,17 0-47 0,9-2 63 15,11-5-25-15,11-3 42 0,16-2-19 0,6-1-6 16,8 0-33-16,7-2-6 0,5-2-9 15,27-3-22-15,2-1 0 0,2 3-19 0,-1-1-2 16,2 1-1-16,-4-2-7 0,-23 7-5 16,1-1-10-16,-4 2-5 0,-7 0-3 0,-2 2-5 15,-9 1-3-15,-7 2 21 0,-18 0-39 0,-5 2 9 16,-5 1 0-16,-11 0-2 0,-3 1 1 0,-7 1-1 16,1 0-1-16,-19 2 0 0,26-5 0 0,-26 5-5 15,19 0 6-15,-19 0-2 0,0 0-1 0,0 0 0 16,17-2 0-16,-17 2-9 0,0 0-31 0,0 0-43 15,0 0-50-15,0 0-47 0,-4 9-64 0,4-9-55 16,0 0-47-16,0 0-66 0,-9 7-260 16,9-7-202-16</inkml:trace>
  <inkml:trace contextRef="#ctx0" brushRef="#br0" timeOffset="-103415.47">20787 9135 58 0,'0'0'152'15,"0"0"-38"-15,0 0-52 0,0 0-55 0,0 0-32 16,0 0-101-16,12-4 42 0</inkml:trace>
  <inkml:trace contextRef="#ctx0" brushRef="#br0" timeOffset="-101818.47">29402 8419 363 0,'4'-9'366'0,"1"-1"-113"16,-1 0 8-16,0 1-38 0,-1-3-37 0,-1 4-18 15,1-2-24-15,-3 10-14 0,5-18-3 0,-5 18 36 16,2-18-50-16,-2 18 33 0,2-15-21 16,-2 15-8-16,0-15-8 0,0 15-21 0,0-13-16 15,0 13-14-15,0 0-13 0,1-14-11 0,-1 14-3 16,0 0-17-16,0 0-6 0,0 0 0 0,0 0-1 16,0 0-1-16,0 0-1 0,-5 16 1 15,-2 2 2-15,2 5 19 0,-2 8-22 0,-1 1 14 16,-1 0-16-16,3 1 19 0,-1 0-3 0,3-1 1 15,2-3 0-15,2-1-7 0,1-2 12 0,4 1 15 16,0-4-14-16,6-3 13 0,3 4-12 0,0-8 16 16,4-2-6-16,3-5 22 0,1-3-21 0,4-4 12 15,0-3 3-15,8-6 7 0,0-1 8 0,-2-5 9 16,2-3-26-16,0-5-10 0,-4-3-11 16,4-10-8-16,-2 0-20 0,-6-5 15 0,-4 5-47 15,-3-2-4-15,-3 2-3 0,-4-2-5 16,-1 2 0-16,-2 5 1 0,-6 3 2 0,-3 3 4 15,0 6 9-15,-2 1-12 0,-6 2 6 0,1 3-6 16,-2 3 7-16,-3 2-60 0,12 6-27 0,-22-3-85 16,22 3 24-16,-23 9-48 0,10-1-58 0,2 2-45 15,3 0-393-15,5 2-247 0</inkml:trace>
  <inkml:trace contextRef="#ctx0" brushRef="#br0" timeOffset="-101435.48">30123 8349 592 0,'0'0'501'0,"24"0"-163"0,-24 0-57 16,18 0-97-16,-18 0 2 0,16 2-84 0,-16-2 24 15,11 5-62-15,-11-5 34 0,10 11-65 0,-10-11 33 16,5 18-56-16,-1-6 24 0,-2 2-37 0,0 2 42 16,-2 0-49-16,0 3 44 0,0-1-42 0,0 1 37 15,-2-3-5-15,0 1-5 0,0-1-1 0,-1-3-18 16,1 0 13-16,0-1 2 0,-2-4-8 15,4-8 1-15,-3 17 14 0,3-17 27 0,-4 12-4 16,4-12-5-16,0 0-13 0,0 0 3 16,0 0-12-16,0 0-8 0,0 0-24 0,2-17 27 15,1 2-29-15,5-6 42 0,3-6-44 0,4-1 36 16,0-2-24-16,2 1 5 0,4 0 16 0,-2 2 9 16,1 2 1-16,1 1 0 0,-1 5-2 0,-2 5-4 15,-4-1 4-15,4 4-7 0,-5 4-7 0,2 2-2 16,-15 5 1-16,22-4-2 0,-22 4 0 0,24 6-2 15,-12 1-3-15,-1 3 6 0,0-1-7 0,-3 3 17 16,1 5-19-16,-3-2 23 0,-3 1-32 16,-1 2 20-16,-1-1-84 0,-2 2 1 0,-3 0-83 15,0 0-8-15,-1-1-60 0,0-2-102 0,-2-3-54 16,2-3-167-16,5-10-49 0</inkml:trace>
  <inkml:trace contextRef="#ctx0" brushRef="#br0" timeOffset="-101247.48">30745 8353 493 0,'9'-6'494'0,"-9"6"-115"0,14-10-59 0,-14 10-114 16,11-5 3-16,-11 5-88 0,0 0-25 15,11-6-16-15,-11 6-13 0,0 0-12 0,12 9-11 16,-12-9 32-16,5 14-57 0,-3-3 37 16,0 2-53-16,-2-1 33 0,0 3-43 0,-2 2 45 0,0-1-60 15,0 4 29-15,-1-5-66 0,-1 3-30 0,-1-2-70 16,1-1-93-16,0-4-6 0,0 1-306 15,4-12-79-15</inkml:trace>
  <inkml:trace contextRef="#ctx0" brushRef="#br0" timeOffset="-101120.48">30818 8270 256 0,'2'-23'354'0,"-1"4"-120"0,0 5-51 0,-2-1-56 15,1 3-21-15,-1 2-47 0,1 10-43 0,-3-12-28 16,3 12-26-16,0 0-18 0,0 0-33 0,0 0-66 15,0 0-133-15,0 0 84 0</inkml:trace>
  <inkml:trace contextRef="#ctx0" brushRef="#br0" timeOffset="-100675.48">31036 8341 106 0,'0'0'458'15,"21"-2"-156"-15,-21 2-36 0,21-9-72 0,-11 2 10 16,0-1-55-16,0-1-8 0,-3-4-12 0,0 2-17 15,-1-2-12-15,0 2-11 0,-4 0-8 0,2 0-10 16,-4 11-20-16,3-17-10 0,-3 17-1 0,-3-11-9 16,3 11-5-16,-6-6-7 0,6 6-3 15,0 0-4-15,-24 6-6 0,10 3 1 0,-2 2-12 16,0 1 13-16,0 1-1 0,1 3 0 16,1 0-3-16,0-1-1 0,2 0-4 0,3 2 3 15,1-7 30-15,2 4-43 0,1-4 50 0,5-10-47 16,-2 16 41-16,2-16-47 0,2 11 45 0,-2-11-47 15,11 5 38-15,-11-5-41 0,0 0 4 0,26-5 3 16,-12-2 3-16,2-3 2 0,0-1 1 0,0-3-1 16,-1-1-10-16,0-1 41 0,1 2 11 0,-4-1 33 15,2 0 14-15,-5 4 2 0,0 3-2 16,-1-2-12-16,-2 3-19 0,-6 7-2 0,9-8-17 16,-9 8-9-16,0 0-1 0,0 0-2 0,11 8-5 15,-11-8-8-15,1 20-1 0,-2-6 1 0,-2 4 9 16,-1 5-10-16,0 1-3 0,-1 1 1 15,0 1 22-15,-4 3-28 0,4-4 22 0,-1 1-29 16,0-1 9-16,3-1-16 0,-4 0-30 0,2-3-42 16,3-4-53-16,0 0-8 0,-1-5-52 0,1-1-59 15,2-11 1-15,2 14-80 0,-2-14-219 0,0 0-72 16</inkml:trace>
  <inkml:trace contextRef="#ctx0" brushRef="#br0" timeOffset="-100387.47">31347 8281 598 0,'9'-20'432'0,"-2"2"-84"0,-2 3-75 0,1 2 5 0,-2 1-71 16,0 3 34-16,-4 9-62 0,5-17-36 16,-5 17-38-16,4-9-24 0,-4 9-13 0,0 0-14 15,0 0-11-15,0 0-8 0,0 0-9 0,0 0-4 16,6 14 0-16,-6-2-9 0,-1 2-7 0,0 3 4 16,1 1-3-16,-2 0 0 0,2 2-2 15,0-2-4-15,2 1 4 0,-1-4 4 0,0 1-5 16,2-1 15-16,-1-3-18 0,3-1 33 0,0-1 9 15,-1-2 38-15,4-2-14 0,-8-6 6 0,15 6-15 16,-15-6-6-16,21 0-8 0,-21 0-7 0,25-10-4 16,-8-2-6-16,-3 0-6 0,1-3-3 0,-3-1 0 15,-1-1-12-15,2-3-8 0,-5 3-14 0,-2-3-31 16,2 6-42-16,-4-2-39 0,-3 4-36 16,1 2 2-16,-2 10-4 0,-2-12 2 0,2 12-16 15,0 0-33-15,-5-9-40 0,5 9 9 0,0 0-77 16,0 0-178-16,0 0 39 0</inkml:trace>
  <inkml:trace contextRef="#ctx0" brushRef="#br0" timeOffset="-100045.47">31669 8231 322 0,'21'0'461'0,"-21"0"-187"0,15-3-5 16,-15 3-96-16,19-3 3 0,-19 3-62 0,19-1 15 16,-19 1-62-16,0 0 15 0,22-1-48 0,-22 1 26 15,0 0-46-15,19 0 29 0,-19 0-40 0,0 0 44 16,18 3-51-16,-18-3 43 0,12 5-42 15,-12-5 17-15,0 0-26 0,17 4 40 0,-17-4-46 16,16 5 42-16,-16-5-38 0,18 0 42 0,-18 0-44 16,19-1 44-16,-19 1-46 0,23-6 46 0,-10 1-46 15,-2 0 47-15,1-3-43 0,-1-4 43 0,-2 1-3 16,0-3-2-16,0-2 2 0,-3 2-12 16,-2-2 0-16,-2 1-1 0,-1 1 6 0,-1 4 4 0,-1-2-9 15,-1 0-4-15,2 12 0 0,-9-12-3 0,9 12-1 16,-14-8-1-16,14 8 10 0,-23 6-13 0,9 0 0 15,-4 6 0-15,2 0 0 0,-1 4-1 0,3 0-2 16,-1 2 0-16,3 0 5 0,0 2-4 16,4-1 12-16,1 0-13 0,2 2-3 0,3-5-3 15,3-2-9-15,3 0-17 0,2 0-49 0,3-3-72 16,5 2-32-16,4-2 3 0,3-4-31 0,3-3-301 16,3-1 9-16</inkml:trace>
  <inkml:trace contextRef="#ctx0" brushRef="#br0" timeOffset="-99498.47">32272 7703 115 0,'-28'-17'352'0,"-5"1"-122"0,-3-2-39 15,-13-1-38-15,-3 2-12 0,-3 0-35 0,-6 0 3 16,-2 2-37-16,-7 1 10 0,1 3-29 0,-8 2 26 15,-3 0-29-15,-6 5 19 0,-6 0-33 0,-2 0 29 16,-5 4-58-16,-3 3 43 0,-3 1-8 0,-24 4-3 16,-2 5-41-16,-1 0 37 0,0 2-7 0,2 4 3 15,1 4-13-15,3 2 19 0,3 2-4 0,3 3 17 16,2 4-28-16,5 1 17 0,6 6 3 0,5 3-30 16,10 2 10-16,9 5-16 0,19-8 27 0,7 6-36 15,4 2 3-15,6 3 2 0,10 0 30 16,5 2-32-16,9 0 22 0,9 2-15 15,6-2 43-15,10-8 34 0,7 12-45 0,8-4 1 16,7 0-38-16,8-3 57 0,8 0-40 0,8-5 46 16,7 1-40-16,7-6 27 0,21 6-33 0,-10-11 32 15,19 1-17-15,6-3 29 0,-12-16-34 0,27 4 18 16,3-7-32-16,-16-9 29 0,4-2-32 0,4-5 19 16,28-6-31-16,-4-3 27 0,1-6-31 0,-2-7 1 15,0-5-1-15,-5-5 21 0,-2-7-23 0,-4-6 22 16,2-4-26-16,-1-5 24 0,-1-3-20 15,-2-2 25-15,-6-3-18 0,-6 3 15 0,-6 0 22 0,-9 3 22 16,-9 1 26-16,-20 11 2 0,-4 1 34 16,-7 1-10-16,-6 2 45 0,-5 1-55 0,-5 0-20 15,-6 1-20-15,-11 5-22 0,-1 1-19 0,-6-3-15 16,-7 1-23-16,-4-3-11 0,-9 1-20 0,-6-4-13 16,-12-4-15-16,-10-1-4 0,-10 0-9 0,-11 2 0 15,-21-11-21-15,-9 4-67 0,-12 3-43 0,-2 2-38 16,-9 7-37-16,-9-1-77 0,-4 7-344 0,-8 1-242 15</inkml:trace>
  <inkml:trace contextRef="#ctx0" brushRef="#br0" timeOffset="-92696.47">16573 170 142 0,'0'0'36'16,"0"0"111"-16,0 0-147 0,0 0 97 15,0 0-117-15,0 0 103 0,0 0-127 0,0 0 100 16,-1 10-96-16,1-10 69 0,0 0-86 16,0 0 30-16,-3 10-110 0,3-10 46 0</inkml:trace>
  <inkml:trace contextRef="#ctx0" brushRef="#br0" timeOffset="-92528.48">16560 219 23 0,'0'0'233'0,"0"0"-172"16,0 0 126-16,0 0-166 0,0 0 119 0,0 0-136 15,-4-9 127-15,4 9-152 0,0 0 143 0,0 0-140 16,0 0 125-16,0 0-15 0,0 0-138 16,2-11 134-16,-2 11-133 0,0 0 127 0,0 0-15 15,0 0-21-15,0 0 3 0,0 0-137 0,0 0 136 16,0 0-122-16,0 0 120 0,2-11-13 0,-2 11-150 16,0 0 108-16,0 0-126 0,0 0 42 0,0 0-182 15,-5 11 84-15</inkml:trace>
  <inkml:trace contextRef="#ctx0" brushRef="#br0" timeOffset="-91371.47">25874 9102 33 0,'-28'0'584'15,"1"-1"-175"-15,-1-1-89 0,1 2-60 0,1-2-29 16,-3-1-11-16,5 3-69 0,1 0-9 16,4 0 15-16,-1 0 58 0,20 0-50 0,-30 0 55 15,30 0-49-15,-23 0 37 0,23 0-78 0,0 0 17 16,-22 0-69-16,22 0 26 0,0 0-62 0,0 0-9 16,0 0 0-16,15-2-5 0,2 0 2 0,13-1-1 15,11-1 10-15,10-2-9 0,15 1 1 0,5-2-4 16,8-2 2-16,1 3 32 0,6-2-36 0,-2 0-5 15,8 1-5-15,3 2 0 0,-2-1-1 0,-1 0-5 16,-2 1-1-16,-4 0 41 0,-4-1-53 16,-6 2 26-16,-6 0-28 0,-6 1 19 15,-16 1-52-15,-3-1-9 0,-7 1-16 0,-8 1-14 0,-3 0-21 16,-8 0-23-16,-19 1-14 0,24-2-3 16,-24 2 1-16,0 0-7 0,0 0 6 0,0 0 1 15,0 0-13-15,-13 4-11 0,-10-1-16 0,-5 1 0 16,-8 1-30-16,-7 1-1 0,-6-2-47 0,-13 2 39 15,-2 1-279-15,-3 0 45 0</inkml:trace>
  <inkml:trace contextRef="#ctx0" brushRef="#br0" timeOffset="-91059.47">25844 9140 513 0,'-23'3'433'0,"1"2"-80"0,3-2-69 0,3 1-61 0,16-4-37 15,-26 3-24-15,26-3-16 0,-16 4 0 0,16-4 5 16,0 0 0-16,0 0 16 0,0 0 15 15,0 0-5-15,18-2-10 0,10 0-14 0,11-4-14 16,8 0-11-16,17-1-5 0,5-4-6 0,7 1 16 16,5 1-42-16,6-1-7 0,6 2-6 0,2-1-10 15,4 2-12-15,-2 0-16 0,-1-1-1 16,-2 4 3-16,-4-1-10 0,-4 3-4 0,-7-3-14 16,-2 3 6-16,-8 1-13 0,-14-1 7 0,-4 2-10 15,-6-3 9-15,-3 3-13 0,-12-1 2 0,-3 1-2 16,-4-1 5-16,-4 1-6 0,-19 0 13 0,27 0 0 15,-27 0 11-15,21-2 5 0,-21 2 37 0,0 0-65 16,23-1-24-16,-23 1-36 0,0 0-29 16,0 0-15-16,0 0-31 0,-3-9-58 0,3 9-47 15,-15-7-33-15,15 7-32 0,-22-7-71 0,6 2-6 16,1 0-453-16,0 0-413 0</inkml:trace>
  <inkml:trace contextRef="#ctx0" brushRef="#br0" timeOffset="-89732.47">15815 616 103 0,'-5'-7'438'0,"1"-2"-113"16,-6 1-111-16,2 2 18 0,-1 1-70 0,9 5-7 15,-23-8-56-15,23 8 25 0,-25-3-58 0,8 5 28 16,-2 3-45-16,-1 2 26 0,-1 3-45 0,-4 5 19 15,-1 3-37-15,2 3 1 0,0 3-5 0,2 2 4 16,1 3 1-16,4-1-5 0,1 1-4 16,6-3-1-16,1-2 3 0,5-3-1 0,2-3 0 0,3 0 5 15,3 0 5-15,6-1-2 0,0-5-8 0,3-4 4 16,6-2 3-16,0-3 1 0,4-5-5 16,4-3 0-16,5-3-3 0,0-6-1 0,0-2 3 15,0-2 8-15,0-3 13 0,-7-2 21 0,2 1 1 16,-4-2 20-16,-1-2 17 0,-3 1 21 0,-2 2 15 15,-6 5 9-15,1 2 15 0,-3 3 14 0,-3 1-22 16,1 4-5-16,-1-1-19 0,-6 9-28 16,7-12-22-16,-7 12-15 0,0 0 1 0,0 0-19 15,8 8 6-15,-8-8-19 0,0 24 11 0,-2-7-18 16,-1 9 10-16,2-1-6 0,-2 3-4 0,1 0-3 16,-2 6-9-16,0-5-26 0,4-1-45 0,-1 1-38 15,0-2-50-15,1-1-47 0,1-1 5 0,0-3-22 16,3-3 36-16,0-3-59 0,-2-1-12 15,2-4-60-15,0-3-26 0,-4-8-197 0,12 10-38 16</inkml:trace>
  <inkml:trace contextRef="#ctx0" brushRef="#br0" timeOffset="-89549.45">16150 870 154 0,'9'-18'484'0,"0"2"-143"16,-3 2-21-16,-2 3-95 0,3 0-14 0,-4 1-57 15,3 1 1-15,-3-1-43 0,4 2 2 16,-7 8-40-16,10-15 3 0,-10 15-25 0,15-13 0 15,-6 6-33-15,4 1 9 0,2-1-14 0,-1 2 11 16,4 1-25-16,3-1 8 0,-1 0-44 16,2 2 10-16,-3-1-69 0,-1 2-24 0,0 1-88 15,-18 1-30-15,28 1-79 0,-28-1-151 0,19 4 97 16</inkml:trace>
  <inkml:trace contextRef="#ctx0" brushRef="#br0" timeOffset="-89397.48">16369 860 80 0,'-11'15'511'15,"2"-4"-173"-15,-1-1-81 0,2-1-59 0,2-1-35 16,0 0-39-16,6-8-17 0,-10 13-6 0,10-13-16 16,-6 9 18-16,6-9 14 0,0 0-33 0,4 10 4 15,-4-10-33-15,14 6 7 0,-14-6-28 16,28 0-18-16,-10-3-44 0,8-1-32 16,-2 0-38-16,3-1-66 0,-2 2-60 0,-1-3-338 15,1-1-79-15</inkml:trace>
  <inkml:trace contextRef="#ctx0" brushRef="#br0" timeOffset="-88299.45">17425 289 105 0,'0'0'244'16,"0"0"81"-16,2-9-182 0,-2 9 81 15,0 0-126-15,0 0 91 0,0 0-29 0,-4-10-29 16,4 10-10-16,0 0-20 0,0 0-14 15,-26 4-13-15,13 3-9 0,-4 4-13 0,-4 2-8 16,-2 2-9-16,-3 5-6 0,2 0 17 0,-1 0-30 16,0 1 24-16,5 0-40 0,-2-1 38 0,4 1-7 15,6-2-39-15,1-2 36 0,1 1-40 0,5-1 36 16,2-3-33-16,2 1 44 0,2-1-23 0,2 0 18 16,2 1-13-16,5 2 17 0,1-2-17 0,1-1 18 15,4 0-17-15,-1 0 15 0,4 0-16 0,0-2 9 16,-1 0-18-16,0 1 10 0,-1 0-13 0,-2 2 10 15,1-3-17-15,-4 2 16 0,-3-1-9 0,0 1 4 16,-3 0-15-16,-2 1 18 0,-3-1-21 16,-2 2 25-16,0 3-9 0,-7 1 22 0,1 0-3 15,-4 2 9-15,-2 1 1 0,-3 0 1 16,1-1-7-16,-2-2-2 0,3-1 4 0,1-5-9 16,-2 3-8-16,5-4 5 0,1-1-13 0,1-2-4 15,1-1 0-15,0-2 0 0,7-7-1 0,-5 12 0 16,5-12-6-16,-1 11 6 0,1-11-6 0,6 11-1 15,-6-11 0-15,13 9 9 0,-13-9-1 0,19 8-3 16,-8-3-4-16,2-1-3 0,-13-4 0 16,24 10 11-16,-11-5-8 0,-1 0 2 0,-2 1 4 0,2 1-2 15,-2 0 4-15,-4-1-4 0,3 2-2 16,-2 1 7-16,-1-1 2 0,-1 4 3 0,-1-2 1 16,-2 1-5-16,1 1 0 0,-2 1 32 0,-1 1-28 15,0 1 24-15,0 2-28 0,-2-1-2 0,-1 3 4 16,2 0-5-16,-2 2 2 0,3-2-5 0,-2 0 3 15,2-2 0-15,-2 3 3 0,5-3-1 0,-2 1-5 16,6 1 1-16,-1-1-11 0,3-2-26 0,5-2-26 16,2 0-21-16,3-2-20 0,4-3-34 15,2-2-90-15,3-4-110 0,4 0-328 0,5-8-193 16</inkml:trace>
  <inkml:trace contextRef="#ctx0" brushRef="#br0" timeOffset="-87178.47">18233 581 245 0,'0'0'319'0,"0"0"-87"0,-13-7-44 15,13 7-28-15,0 0 11 0,-9-6-24 0,9 6 0 16,0 0-40-16,0 0 20 0,-9-5-49 16,9 5 19-16,0 0-35 0,0 0 38 0,0 0-54 15,-13-3 16-15,13 3-35 0,0 0 27 0,0 0-37 16,0 0 25-16,0 0-36 0,0 0 26 0,0 0 2 15,0 0 2-15,0 0 1 0,0 0 8 0,17-8 0 16,-17 8 4-16,31-4-3 0,-8 1 9 0,1-1 1 16,3 0-9-16,1 1 2 0,0-3-10 0,0 3-7 15,0-1-6-15,-1 2-4 0,-1-1-6 0,-7 2-2 16,1 0-5-16,-20 1-6 0,30 0 10 0,-30 0-11 16,25 3 5-16,-25-3 1 0,21 9 0 0,-12-1 1 15,-2 2 3-15,-2 3 9 0,1 2 1 0,-4 3-2 16,-2 3 2-16,0 3-6 15,0 5 2-15,-4 5-10 0,0 2 6 0,1 1-7 16,-4 1 9-16,3 1-11 0,-2-1-17 0,1-1-42 16,0 1-55-16,2-1-4 0,1-4-42 0,0-4-1 15,0-1-77-15,2-4-49 0,1 1-372 0,3-3-186 16</inkml:trace>
  <inkml:trace contextRef="#ctx0" brushRef="#br0" timeOffset="-86987.47">18998 1034 605 0,'0'0'456'0,"13"-11"-127"16,-13 11-85-16,10-7-63 0,-10 7-5 0,0 0-48 15,12-6-2-15,-12 6-38 0,0 0 3 0,0 0-29 16,8 11-6-16,-8-11-15 0,2 18 0 16,-2-5-21-16,-1 3-6 0,0 1-45 0,-1 1 7 15,0 5-61-15,-1-1-25 0,0 1-72 0,1 0-54 16,-1-6-75-16,2 0-182 0,4-4 53 0</inkml:trace>
  <inkml:trace contextRef="#ctx0" brushRef="#br0" timeOffset="-86526.48">19748 577 347 0,'4'-14'399'0,"1"-1"-113"0,-3 2-29 16,-1 1-11-16,-1 1-70 0,0 11 20 0,-1-20-9 16,-2 12 1-16,-1 0-20 0,4 8-21 0,-10-15-32 15,10 15-20-15,-13-8-15 0,13 8-16 0,-19-2-10 16,19 2-16-16,-27 5-4 0,11 5-7 15,-4 0 4-15,5-1-13 0,-1 8-7 0,0-2-1 16,2 2-6-16,5 0 2 0,0 2-13 0,2-2-29 16,1-3-18-16,5-1-4 0,1 1-12 0,1-2 21 15,3 0-14-15,4-3 25 0,0-1-27 16,3-1 31-16,3-2-18 0,-14-5 38 0,29 0-24 0,-12-1 32 16,6-4-28-16,-3-3 44 0,0 1-39 15,0-1 46-15,-3-2-4 0,1 2 41 0,-8 0 19 16,4 1 22-16,-4 1 10 0,-10 6-7 0,15-8-18 15,-15 8-11-15,12-5-14 0,-12 5-3 0,0 0 5 16,12 3 8-16,-12-3-12 0,7 17 2 16,-4-3-16-16,-3 1 1 0,0 5-16 0,0 6 3 15,-3 1-4-15,2 7-8 0,-2 0-19 0,0 3-50 16,0 1-51-16,2-1-47 0,1 1-30 0,1-2 22 16,2-2-57-16,3 0-31 0,0-5-34 0,2-5-27 15,1-4-252-15,5-3-75 0</inkml:trace>
  <inkml:trace contextRef="#ctx0" brushRef="#br0" timeOffset="-86357.48">20283 950 592 0,'12'-10'452'0,"-5"4"-83"0,0-1-118 0,-7 7-43 16,12-8-48-16,-12 8-6 0,0 0-29 16,0 0 21-16,0 0-9 0,15 7-23 0,-15-7-30 15,-2 21-16-15,0-4-12 0,-3 4-11 0,0 0-10 16,-1 3-23-16,1 0-43 0,-2 0-31 0,2 1-30 15,1-1-31-15,-1 0-84 0,3-2-43 0,-1-3-26 16,3-5-291-16,3 0-87 0</inkml:trace>
  <inkml:trace contextRef="#ctx0" brushRef="#br0" timeOffset="-85923.48">20734 585 454 0,'2'-12'387'0,"-2"12"-66"16,3-17-93-16,-3 17-7 0,2-13-65 0,-2 13 16 15,2-12-12-15,-2 12-13 0,0 0-6 0,0-12-25 16,0 12-24-16,0 0-17 0,0 0 6 0,0 0-9 16,-4 9-3-16,0 2-16 0,-1 5-9 0,-2 2-7 15,-1 3-4-15,1 4-9 0,-2 3-6 0,5-3-6 16,-2 1 1-16,0-1 2 0,4 0 0 0,0 3-21 15,3-9-16-15,0 0-8 0,3 2-4 0,2-5 2 16,-1-2-10-16,3-2 11 0,3-3-5 16,1-3 21-16,0-2-16 0,-12-4 18 0,28 1-12 15,-10-6 17-15,1-2-8 0,1-1 9 0,-1-6-12 16,-2 2 21-16,2-2-12 0,-2-1 28 0,-2 3 5 16,-2 0 21-16,0 2 13 0,-6 3-7 15,-7 7 3-15,13-10-12 0,-13 10 15 0,0 0 13 16,0 0 1-16,18 0-7 0,-18 0 8 0,5 14-16 15,-2-2-2-15,-2 2-17 0,-1 5 1 0,0 2-14 16,0 3 5-16,-2 3-18 0,-1-1-24 16,-1 7-58-16,0 0-58 0,0-6-24 0,0 6-15 0,1-7-57 15,0-1-56-15,-2 1-38 0,5-4-345 0,-1-3-195 16</inkml:trace>
  <inkml:trace contextRef="#ctx0" brushRef="#br0" timeOffset="-85753.46">21183 1109 407 0,'11'-9'528'16,"-2"2"-109"-16,-9 7-128 0,14-9-49 0,-14 9-65 16,9-7-9-16,-9 7-4 0,0 0 12 15,0 0-20-15,12 8-25 0,-12-8-15 0,3 15-24 16,-3-15-13-16,0 22-24 0,-1-7-15 0,-1 1-53 16,-4 1-60-16,3 0-37 0,0 2-38 0,-4 1-77 15,3-1-96-15,-2-5-371 0,3-2-221 0</inkml:trace>
  <inkml:trace contextRef="#ctx0" brushRef="#br0" timeOffset="-85403.48">21867 686 210 0,'0'-13'510'0,"0"1"-138"0,3-1-118 0,0 0-28 16,1-2-89-16,1 0 8 0,3-3-63 16,0 5 19-16,3-1-61 0,-2 2 31 0,3 0-53 15,-1 2 25-15,2 3-37 0,0-1 40 0,-1 3-48 16,-12 5 43-16,27-4-41 0,-27 4 40 0,26 3-44 16,-13 1 41-16,-1 2-2 0,0 2 5 0,-3 4 4 15,0 1 6-15,-3 4 34 0,-2 4-30 0,-3-2 23 16,-3 4 4-16,-2 2-6 0,-3 6 3 15,-1-2-8-15,-3 0 1 0,1-1-17 0,-3-2 0 0,4-3-13 16,0-3-2-16,1 1-12 0,0-3 5 0,0-2-11 16,4 0 7-16,-2-5-7 0,4 0 3 15,0-3-4-15,2-8 6 0,0 16-22 0,0-16-13 16,9 13-39-16,-9-13-49 0,14 6-37 0,-14-6-51 16,30-3-16-16,-13 0-56 0,5-5-75 15,-1-1-330-15,5-3-190 0</inkml:trace>
  <inkml:trace contextRef="#ctx0" brushRef="#br0" timeOffset="-85214.48">22588 790 277 0,'0'0'621'0,"0"0"-153"0,18-2-103 15,-18 2-85-15,0 0-49 0,0 0-39 0,0 0-15 16,16 4 3-16,-16-4-12 0,4 8-2 0,-4-8-28 16,6 16-5-16,-4-5-27 0,-1 3 5 0,0 4-24 15,-1 0 5-15,-2 7-30 0,0 1 0 0,-4 6-25 16,0 2 5-16,-2-1-18 0,-1 1-21 15,-2 0-70-15,-1 0-74 0,-2-3-68 0,1 3-11 16,0-2-47-16,-2-3-82 0,-3-3-59 16,4 0-288-16,1-6-223 0</inkml:trace>
  <inkml:trace contextRef="#ctx0" brushRef="#br0" timeOffset="-83961.48">23312 470 138 0,'0'0'585'0,"4"-7"-207"0,-4 7-50 0,0 0-126 16,4-8-33-16,-4 8-1 0,0 0-53 0,0 0 10 16,0 0-25-16,0 0 40 0,0 0 9 0,9 9-18 15,-7 4 3-15,0 5-16 0,0 6-11 0,-2 3-27 16,3 8-8-16,-1 3-15 0,-2 2-9 0,0 2-9 15,0 1-11-15,0 1-27 0,-1 2-77 0,1-2-48 16,-1-1-55-16,1-2 1 0,0-1-94 16,0-8-79-16,2 2-301 0,0-9-182 0</inkml:trace>
  <inkml:trace contextRef="#ctx0" brushRef="#br0" timeOffset="-83754.47">23804 1085 676 0,'0'0'696'0,"17"-7"-213"0,-17 7-120 16,0 0-99-16,17-2-63 0,-17 2-50 0,0 0-15 15,0 0-24-15,12 4-17 0,-12-4-22 0,3 13-9 16,-3-13-18-16,0 24-11 0,-2-11-59 0,1 5-56 16,0 0-49-16,0 3-18 0,-3 2-70 15,0-2-83-15,3-5-109 0,0 1-195 0,1-2-135 16</inkml:trace>
  <inkml:trace contextRef="#ctx0" brushRef="#br0" timeOffset="-82961.47">24415 559 71 0,'0'0'82'0,"0"0"-16"0,0 0-4 15,0 0-3-15,0 0-17 0,0 0-18 0,0 0-8 16,0 0-4-16,0 0-1 16,0 0 0-16,0 0-6 0,0 0-6 0,0 0 9 15,5 6-12-15,-5-6 14 0,0 0-9 0,0 0 3 16,0 0-4-16,0 0 0 0,0 0 2 0,-5 9 3 16,5-9-5-16,0 0-5 0,0 0 7 0,0 0 8 15,0 0-6-15,0 0-2 0,0 0-2 0,-2 11 1 16,2-11-1-16,0 0 0 0,0 0 4 0,0 0 2 15,0 0-75-15,0 0 85 0,0 0-5 0,0 0-1 16,2 9-10-16,-2-9-9 0,0 0-19 0,0 0-123 16</inkml:trace>
  <inkml:trace contextRef="#ctx0" brushRef="#br0" timeOffset="-81162.48">24536 499 53 0,'0'0'469'0,"0"0"-156"0,0 0-23 15,0-11-72-15,0 11 5 0,0 0-34 0,0 0 14 16,0 0 8-16,-1-11 5 0,1 11-19 0,0 0-32 16,0 0-26-16,0 0-16 0,0 0-24 0,0 0-8 15,0 0-3-15,0 0 3 0,-2 11-25 0,0-1-7 16,0 7-10-16,-1 2 2 0,1 4-16 15,-1 4 0-15,-1 0-12 0,2 9 5 0,-3 1-13 16,2-1 4-16,-1 0-11 0,0 3 7 0,2-3-15 16,-1-2-15-16,1 1-44 0,0-7-41 0,0-1-50 15,2-1-35-15,0-2 17 0,0-6-56 0,1 1-46 16,0-6-73-16,1-4-322 0,3 0-191 0</inkml:trace>
  <inkml:trace contextRef="#ctx0" brushRef="#br0" timeOffset="-80855.48">24841 686 58 0,'3'-9'685'0,"-3"9"-248"0,8-13-116 15,-8 13-73-15,0 0-50 0,1-12-33 0,-1 12-15 16,0 0-16-16,0 0-10 0,-14 4-29 0,9 2-21 16,-3 3-18-16,1 4-8 0,-2 1-13 0,1 3-5 15,-1 2-7-15,3-1 1 0,0 1-11 0,3-2 4 16,0-2-11-16,3-1-1 0,2 0 5 0,2 0 9 15,2 0-6-15,1-5 6 0,4 0-3 0,-1-2-2 16,3-2-1-16,1-3 1 0,-14-2 18 16,31-2-11-16,-14-1 8 0,4-3 16 15,-2-4 6-15,0 0 15 0,-2-4-11 0,-1-1 8 0,-3-1-10 16,0-1 30-16,-3 0-13 0,-3-2 14 16,-2 4-12-16,-3-1 2 0,-2 3-33 0,-2-2-11 15,-5 1-24-15,-3 1-10 0,-4-1-12 0,-3 4-19 16,-2 1-20-16,0 4-35 0,-3 1-51 0,2 4-36 15,1 0-5-15,0 1-39 0,-2 4 0 0,2 2-65 16,0 3-40-16,7-1-310 0,1 1-167 0</inkml:trace>
  <inkml:trace contextRef="#ctx0" brushRef="#br0" timeOffset="-80652.48">25435 790 515 0,'0'0'495'0,"25"3"-112"0,-25-3-116 16,18 5-32-16,-8 0-7 0,-3 2 11 0,-1 0 1 16,-1 2-51-16,-1 1-14 0,-1 2-32 0,-1 3-19 15,1 3-30-15,-3 1-12 0,0 1-21 0,-3 3-10 16,1 3-47-16,-1-1-50 0,-3-1-64 0,-1 2-36 16,2-2-4-16,1-2-57 0,-3-1-70 0,3-1-111 15,1-5-254-15,3-2-171 0</inkml:trace>
  <inkml:trace contextRef="#ctx0" brushRef="#br0" timeOffset="-80392.48">26033 453 564 0,'3'-16'562'0,"1"6"-135"15,-1-2-118-15,-3 12-57 0,4-17-47 0,-4 17-43 16,4-12-35-16,-4 12-9 0,0 0 13 0,0 0 1 15,0 0-16-15,14 9-6 0,-9 6-28 0,1-1-3 16,-1 8-18-16,1 2-8 0,0 2-6 0,-2 8-14 16,-2-1 2-16,2 5-17 0,-3-1 0 0,-1 0-35 15,-1-2-30-15,-2 2-47 0,1-3-47 0,-2-1 4 16,-2-8-43-16,3-1 15 0,-2-1-43 16,1-6-46-16,0-2-12 0,3-5-65 0,1-10-192 15,1 12-9-15</inkml:trace>
  <inkml:trace contextRef="#ctx0" brushRef="#br0" timeOffset="-80209.47">26406 548 270 0,'15'-22'538'0,"-2"5"-199"0,-3 1-13 15,-3 4-93-15,0 1-2 0,0 2-32 0,-1 1-3 16,-6 8-18-16,8-9-25 0,-8 9 11 0,0 0-10 16,0 0-9-16,10 4-25 0,-10-4-12 0,4 20-28 15,-3-8-10-15,0 5-15 0,-1 3-4 0,2 4-18 16,-2 2 2-16,0 1-15 0,0 2-1 15,0 0-34-15,0 0-39 0,0 3-55 0,0-3-55 16,0 0-3-16,0-2-41 0,0 0-20 0,1-4-50 16,-1-3-53-16,0-4-298 0,1-4-159 0</inkml:trace>
  <inkml:trace contextRef="#ctx0" brushRef="#br0" timeOffset="-79704.48">26863 402 106 0,'-2'-15'447'0,"-1"0"-156"15,-1-1-63-15,2 0-12 0,-2 4-31 0,2 2-24 16,0-2-15-16,0 0-8 0,-1 3-3 0,3 9-20 16,0-20-13-16,0 20-18 0,3-17-17 15,1 10-10-15,-4 7-2 0,10-15-14 0,-3 8-9 16,2 2-5-16,3-3 4 0,1 1-1 0,2 3 5 15,0 1-5-15,-15 3 2 0,32 2-10 0,-13 1 0 16,-1 3-9-16,-2 1-2 0,-2 2 0 16,0 2 3-16,-3 2-5 0,-2-1 11 0,-4 2 6 0,0 1 11 15,-3 1 18-15,-4 2 3 0,-2 2 13 0,-2-2-9 16,-3 2 4-16,0-1-14 0,-3 1-7 16,0 0-4-16,-2 4-12 0,1-7 1 0,0 2-13 15,1 1 5-15,3-1-11 0,0-1 6 0,0 1-9 16,2 1 0-16,4-2-5 0,1-1 7 0,2 0-10 15,0 2 5-15,2 0-4 0,0-2 5 0,3 3-1 16,-1 1-3-16,4 0 2 0,-2-1 1 0,-1 0-2 16,3-1 1-16,-2 0 0 0,1 0-2 0,0-1-1 15,-3 1 3-15,1-3 0 0,-1 0-1 0,2 0-6 16,-2 2 10-16,0-2 0 0,-1 2 8 0,1 1-5 16,-2-2 7-16,-2 1-8 0,3 2 14 15,-3-3-11-15,0 3 6 0,0 0-12 0,-2-1 10 16,1 0-10-16,0-4-3 0,-2 3-1 15,1-1-29-15,-1 0-48 0,1-2-66 0,0-3-40 16,-2 0-31-16,0-1-96 0,0-2-50 0,1 0-378 16,3-9-262-16</inkml:trace>
  <inkml:trace contextRef="#ctx0" brushRef="#br0" timeOffset="-79459.47">27777 698 407 0,'0'0'460'16,"-1"-13"-92"-16,1 13-116 0,0 0-43 0,1-13-71 16,-1 13-1-16,0 0-55 0,6-11 13 0,-6 11-65 15,14-4 30-15,-14 4-38 0,22-2 31 0,-22 2-52 16,30 0 33-16,-11 0-46 0,0 1 26 0,0 2-52 15,0-2 18-15,0 0-56 0,-1 2-14 0,-1-1-41 16,-17-2-24-16,25 3-34 0,-25-3 2 0,17 4-250 16,-17-4 156-16</inkml:trace>
  <inkml:trace contextRef="#ctx0" brushRef="#br0" timeOffset="-79309.45">27930 750 124 0,'-15'9'477'0,"-2"1"-156"15,3-1-72-15,0 1-37 0,1-1-37 0,2 0-24 16,1 1-19-16,1-1-20 0,1 0 5 15,2 0 16-15,3-1-17 0,3-8 25 0,-4 16-6 16,4-16-35-16,4 15-13 0,-4-15-26 0,14 12-43 16,-2-8-30-16,4-1-51 0,1-1 11 0,3-2-81 15,0-1-82-15,4-3-52 0,0-2-347 0,2 0-145 16</inkml:trace>
  <inkml:trace contextRef="#ctx0" brushRef="#br0" timeOffset="-78490.47">28720 345 406 0,'0'0'379'0,"0"0"-81"0,0 0-46 0,0 0-44 16,0 0-34-16,0 0-11 0,0 0-13 0,0 0-10 15,0 0 11-15,0 0-24 0,0 0-15 16,0 0-23-16,0 0-20 0,0 0-20 0,0 0-11 16,0 0-5-16,20 4-5 0,-20-4-6 0,30 4 2 15,-12-1-8-15,5 0 4 0,2-1-7 0,3 2-2 16,0-2-4-16,1 0-7 0,-1 2 5 0,0-1 7 15,-2 1-3-15,0-3-8 0,-3 4-1 0,-4-3 1 16,-2 1-2-16,-17-3 2 0,26 4-3 16,-26-4 0-16,21 8 4 0,-21-8 14 0,12 10 45 15,-12-10 6-15,6 15 11 0,-6-15-12 0,-2 22 0 16,-1-10-17-16,-2 4-3 0,-3 3-14 0,1 3 2 16,-4 0-18-16,1 4 5 0,0 1-13 0,-1-1-8 15,0-4-35-15,3 2-38 0,1-2-41 0,1 0-12 16,-1 2-31-16,3-3-10 0,0 0-18 0,2-5-76 15,2 1-101-15,1-7 42 0,0 5-195 0,3-5 11 16</inkml:trace>
  <inkml:trace contextRef="#ctx0" brushRef="#br0" timeOffset="-77862.47">29147 85 48 0,'-16'-13'203'0,"1"0"110"0,-3 0-211 0,-2 2 107 16,-2 2-27-16,-1 2-21 0,1 0-13 0,-5 4-20 15,1 0-13-15,-1 3-16 0,-1 0-2 16,-2 4-22-16,2-1-14 0,-4 7-10 0,0 2 4 15,-1 0-16-15,1 7 13 0,0 0-22 0,0 2 19 16,0 1-4-16,2 3-3 0,-4 7-2 0,6-6-3 16,0 1-2-16,4 2 7 0,1 1 12 0,1-1-13 15,3 0 3-15,1 1 8 0,3 0 2 0,0 3-18 16,4-1 4-16,2 0 7 0,1 2 2 0,2-2 2 16,1 2 2-16,5-6-5 0,3 1 1 0,1 3-1 15,3 1 3-15,1-3 0 0,3 1 1 16,5-1 6-16,-1-2 8 0,5 0 5 0,2-3-2 15,3 0-6-15,1-3-8 0,5 0-6 0,2-2-3 16,2-2-5-16,2-4-4 0,1 1-5 16,3-5-9-16,5 0 12 0,-1-2-4 0,3-2-8 15,1-4-6-15,1 0 0 0,3-2-4 0,-2-3 3 16,13-1-1-16,-4-3-4 0,-2 0 2 0,-2-6 14 16,-2 1 5-16,-2-5 7 0,-3 1 0 0,-5-6 6 15,2-1 10-15,-6-2 4 0,0-1 14 0,-11 1-10 16,1-2 33-16,-4 0-22 0,0-1 43 0,-3 1-20 15,-5 0 10-15,0-2 6 0,-4 2 18 0,-2 0-9 16,-4 0-11-16,-3 3-25 0,-2-1-17 0,-4 0-39 16,-2 0-7-16,-3 0-30 0,-3-4 6 0,-5 0-33 15,-2 0 12-15,-4 1-6 0,-2 2-5 0,-5-1 2 16,-2 3 13-16,-8-5-12 0,-2 0-20 16,0 3-50-16,-3 3-59 0,-2 0-73 0,-2-1-66 15,7 8-98-15,-10-4-2 0,-1 5 9 16,8 3-99-16,-4 2 5 0,0 6-257 0,3 2-264 15</inkml:trace>
  <inkml:trace contextRef="#ctx0" brushRef="#br0" timeOffset="-72667.48">18496 1546 438 0,'0'0'430'0,"-6"6"-159"16,6-6-22-16,0 0-107 0,0 0-9 0,0 0-56 16,0 0 16-16,0 0-47 0,0 0 16 0,0 0-32 15,0 0 20-15,6 8-39 0,-6-8 27 0,0 0-36 16,21 4 31-16,-21-4-36 0,21 3 20 15,-8-1-19-15,5 2 37 0,-1-1-49 0,6 2 50 16,-1-2-33-16,4 1 45 0,-1 1-37 0,1-2 33 16,1 2-34-16,4-4 39 0,5 3-38 0,2-1 32 15,0-2-31-15,3 2 30 0,2-3-39 16,2 0 37-16,2 0-23 0,2-3 31 0,2 3-17 16,1-1-18-16,1-3 13 0,13 0-6 0,0 1 4 15,0-1-28-15,-1-1 19 0,0 2-4 0,-1 1 0 16,3-2-9-16,-15 1 0 0,3 1 10 0,-1 0-8 15,1 0 8-15,-3 0 2 0,2 0-1 16,-1 2 1-16,2-3 2 0,-2 3-5 0,2 0-1 16,0-2 0-16,1 1 6 0,10 1-4 0,1-1 6 15,-12 0-2-15,11 1 1 0,-2-2-3 0,-8 0-18 16,1 2 12-16,-1 0-2 0,0 0 5 0,-1 0-3 16,0-2 2-16,0 2-5 0,-3 2-1 0,3-2-1 15,-5 0 1-15,2 0-8 0,-1 2 11 0,-2 0 3 16,1-2 1-16,-2 1 8 0,0 0-8 0,0-1 1 15,-2 0 3-15,1 0-3 0,0 0-3 0,0 0 1 16,1-1-1-16,-3 1 1 0,4 0-5 16,-5-1-3-16,2 2 1 0,-1-1 4 0,0 0-6 15,-2 1-4-15,-2 0 5 0,1 1 11 0,-2-2-16 16,-3 3 5-16,4-3-4 0,-3 0 4 16,-2 2-3-16,-4-2 2 0,0 2 8 0,5-1-2 15,-5-1 1-15,1 3-2 0,4-3 2 0,-5 0-1 16,1 1-2-16,3 0-1 0,3-1 1 0,1 2 2 15,-4-2-4-15,1 1 1 0,-5 0 0 0,7-1 0 16,-3 3-9-16,0-1 3 0,-4-1 6 0,5 0-4 16,-5 0 3-16,4 3 1 0,2-3-2 0,-2 0 3 15,-3 0 5-15,3 1 4 0,-4 1-6 0,5-3 8 16,-5 0 1-16,0 0-2 0,0 1-3 16,1-1 1-16,-1 0 0 0,-1 0 1 0,-1 0-2 0,2 0 0 15,0-1-2-15,-2 1 1 0,0 0 1 16,0 0-6-16,-1 0 3 0,-1 0 2 15,3 0 2-15,-2 0-2 0,-2 0-7 0,0 0 1 16,3 0-5-16,-2 0 5 0,0 0-3 0,0 0 2 16,-1 0 1-16,1 0-3 0,0 0 0 0,1 0 1 15,-1 0-4-15,0 0 2 0,-2 0 2 0,4 0 3 16,-2 0 0-16,0 0-2 0,-2 0-2 0,3 0 1 16,-1 0-1-16,-2 0 0 0,3 0 0 0,-3 0 1 15,1-3 0-15,3 3-2 0,-3 0 1 0,2-2 0 16,-1 2-2-16,3-1-1 0,-2 0 4 0,1 0-4 15,-1 1 7-15,0-2-8 0,1 0 1 0,-1 1-1 16,2-1-3-16,-2 0 1 0,1 2 0 16,-2-3 1-16,0 1 2 0,0-1 1 0,-3 2-1 15,0-2 4-15,-2 0 1 0,1 1 1 0,-1-1 3 16,-1 0 2-16,-3 1 1 0,4-2-3 0,-2 1-1 16,0-1-2-16,3-1 2 0,-1 1-4 0,0 0-1 15,-1 1 2-15,2-2 1 0,2 1-4 0,-1 1 0 16,-2-1 0-16,2 0-1 0,-1 1-2 15,0-1 3-15,0 1 0 0,2 1 3 0,-3-2-5 16,4 2 2-16,0 0-3 0,-2-1 2 0,1 1 1 16,-1 0 0-16,0 1 1 0,-4-3 2 0,4 4 6 15,-6-2 3-15,0 1-1 0,0-1-4 0,2 0 2 16,-2 1 0-16,1-1 1 0,3 0 0 16,0 1 0-16,-2-2-2 0,-2 2 0 0,0-2 5 15,0 3 4-15,-2-3 3 0,1 1 0 0,1-1-1 16,-1 2-4-16,2-2-1 0,-1 1-3 0,-1 0 7 15,0 1-12-15,0-3 5 0,1 2-8 0,0-1 7 16,-1 3-11-16,0-3 7 0,0 2-7 0,1-2 9 16,-1 2-10-16,-1 0 7 0,-17 1-10 0,29-3 12 15,-29 3-9-15,31-3 0 0,-31 3 6 0,28-2 3 16,-28 2 0-16,27-3-4 0,-27 3 2 16,28 0 0-16,-28 0-3 0,29-4 1 15,-29 4-3-15,27-1 1 0,-27 1-1 0,25-4-1 0,-25 4 1 16,26-2 2-16,-26 2-1 0,21-1-2 15,-21 1 1-15,21-2 0 0,-21 2 0 0,18-2 1 16,-18 2 12-16,18-1-7 0,-18 1 6 0,0 0 3 16,19-1 3-16,-19 1 1 0,0 0-4 0,20-3 2 15,-20 3-6-15,0 0 4 0,0 0 3 0,20-1-6 16,-20 1-1-16,0 0 8 0,0 0-10 0,18-1 0 16,-18 1 0-16,0 0-2 0,0 0 0 0,0 0-2 15,16-2 5-15,-16 2-6 0,0 0 2 16,0 0 2-16,0 0-3 0,0 0 4 0,0 0 0 15,0 0 2-15,0 0 2 0,19-1 5 0,-19 1-3 16,0 0-2-16,0 0 6 0,0 0-4 16,0 0 0-16,0 0 0 0,0 0 4 0,0 0 1 15,0 0 2-15,0 0 10 0,0 0-9 0,0 0 0 16,0 0 2-16,0 0-2 0,0 0 1 0,0 0 1 16,0 0-4-16,0 0 3 0,0 0 10 0,0 0-11 15,0 0 3-15,0 0-3 0,0 0 4 0,0 0-18 16,0 0 9-16,16-3-9 0,-16 3 24 0,0 0-12 15,0 0 12-15,0 0-24 0,0 0 19 16,0 0-25-16,0 0 22 0,0 0-27 0,0 0 22 16,0 0-23-16,0 0 29 0,0 0-31 0,0 0 32 15,0 0-32-15,0 0 28 0,0 0-27 0,0 0 28 16,0 0-26-16,0 0 27 0,0 0-28 16,0 0 28-16,0 0-28 0,0 0 29 0,0 0-19 15,0 0 17-15,0 0-23 0,0 0 26 0,0 0-33 16,0 0 20-16,0 0-22 0,0 0 28 0,0 0-28 15,0 0 25-15,0 0-26 0,0 0 24 0,0 0-20 16,0 0 17-16,0 0-22 0,0 0 21 0,0 0-25 16,0 0 25-16,0 0-28 0,0 0 27 15,0 0-2-15,0 0-1 0,0 0-20 0,0 0 32 16,0 0-37-16,0 0 22 0,0 0-24 0,0 0 22 16,0 0-22-16,0 0 25 0,0 0-24 15,0 0 27-15,0 0-20 0,0 0 18 0,0 0-25 16,0 0 22-16,0 0-29 0,0 0 20 0,0 0-32 15,0 0 18-15,0 0-25 0,0 0 25 0,0 0-42 16,0 0 11-16,0 0-13 0,0 0-9 0,0 0-12 16,0 0-12-16,0 0-9 0,0 0-17 0,0 0-24 15,0 0-17-15,0 0-38 0,0 0-43 0,0 0-2 16,0 0-53-16,0 0-64 0,0 0-487 16,0 0-440-16</inkml:trace>
  <inkml:trace contextRef="#ctx0" brushRef="#br0" timeOffset="-68539.48">21228 14030 286 0,'0'0'513'0,"0"0"-152"15,-18-4-66-15,18 4-74 0,0 0-31 0,-15-3-24 16,15 3-18-16,0 0-18 0,0 0-11 0,-14-2-11 16,14 2-15-16,0 0-19 0,0 0-15 0,0 0 8 15,0 0-6-15,0 0 9 0,0 0 3 0,0 0-6 16,25-6-6-16,0 4-6 0,10-3-11 0,4 1-6 15,6-1-5-15,4-2-5 0,13-1-4 0,0-1-6 16,2 1-5-16,0-1-1 0,-1 1 2 16,-2-1-38-16,-10 6-29 0,-1-4-30 0,-3 2-34 15,-1 1-15-15,-5 2-36 0,-4-1-75 16,-10 3-75-16,-4 0-56 0,-4 1-183 0,-3 1-69 16</inkml:trace>
  <inkml:trace contextRef="#ctx0" brushRef="#br0" timeOffset="-68142.48">21512 14832 169 0,'-14'4'648'0,"14"-4"-210"0,-20 5-101 15,20-5-82-15,-15 7-49 0,15-7-23 0,0 0-27 16,-14 3-30-16,14-3-23 0,0 0-23 0,0 0-7 16,9-6-15-16,3 2-19 0,9-4-3 0,5 4-8 15,8-5-3-15,5 1-2 0,4-2-28 0,1 2-48 16,2-2-5-16,0 2-28 0,-2-2-79 0,1 5-105 16,-3-5-70-16,-1 4-237 0,-3-2-106 15</inkml:trace>
  <inkml:trace contextRef="#ctx0" brushRef="#br0" timeOffset="-67854.48">21332 15545 563 0,'-8'7'408'0,"8"-7"-64"0,-10 11-118 0,10-11-22 0,-9 9-71 15,9-9 3-15,0 0-35 0,-7 10 27 0,7-10-5 16,0 0-29-16,0 0 2 0,0 0-37 16,13 4-5-16,-13-4-22 0,22-3 7 15,-5 2-15-15,6-4-8 0,3 0-10 0,6-1 3 16,2-2-32-16,1 2-2 0,1-1-49 0,4-1 9 15,-3 1-73-15,0-1-60 0,-1 2-42 0,-3 0-45 16,1 0-225-16,-8 1 19 0</inkml:trace>
  <inkml:trace contextRef="#ctx0" brushRef="#br0" timeOffset="-67435.48">21016 16517 504 0,'0'0'466'16,"0"0"-94"-16,-6-9-119 0,6 9-38 0,0 0-76 15,0 0 0-15,0 0-61 0,12-10 6 0,-12 10-40 16,26-3 18-16,-7-1-40 0,7 3 26 0,4-2-43 16,7-1-2-16,3 0-66 0,6 2-42 15,0-4-73-15,4 0-63 0,-2 1-295 0,14-4-29 16</inkml:trace>
  <inkml:trace contextRef="#ctx0" brushRef="#br0" timeOffset="-67152.48">20989 17030 391 0,'-26'14'408'0,"2"-2"-128"15,3-1-55-15,4 1-48 0,-1-2-51 0,8-2-22 16,0 1-26-16,3 0-6 0,7-9-7 0,-4 11-1 16,4-11 6-16,6 11 1 0,-6-11-6 0,19 5-8 15,-5-2-11-15,6-3-15 0,7 0-1 0,1-5-6 16,9 0-16-16,4-4-19 0,2 0-24 0,11-3-33 16,3-3-62-16,1-1-136 0,-2 0 33 15,3-2-253-15,-1-3 69 0</inkml:trace>
  <inkml:trace contextRef="#ctx0" brushRef="#br0" timeOffset="-62709.48">13992 1138 122 0,'0'0'575'16,"0"0"-179"-16,0 0-69 0,-3 10-103 0,3-10-19 16,0 0-57-16,0 0 13 0,0 0-25 0,0 0-3 15,0 0 3-15,0 0-9 0,0 0 2 0,14 3-14 16,2-10-5-16,4-1-17 0,8-2-13 0,4-2-10 16,5-2-13-16,3-1-10 0,11-4-5 0,3 0-10 15,2 0-9-15,1 1-14 0,1 1-24 0,-3 1-30 16,-3 1-39-16,-7 5-47 0,-5 0 2 15,0 3-45-15,-5 2-20 0,-8 2-40 0,-7 3-120 16,-2 3 101-16,-5 1-50 0,-2 0-164 0,-11-4 99 16</inkml:trace>
  <inkml:trace contextRef="#ctx0" brushRef="#br0" timeOffset="-62543.48">14403 1261 171 0,'-25'14'520'0,"-1"0"-136"0,2 0-81 15,3-3-79-15,5 2-46 0,-1-4-65 0,6-1-6 16,-1-2-11-16,12-6-18 0,-14 9 16 0,14-9-9 15,0 0-2-15,-1 12 3 0,1-12 0 0,0 0-12 16,28 2 2-16,-4-5-9 0,8-5-13 16,8 0 1-16,1-4-15 0,14-3-9 0,1-3-9 15,0 0-22-15,-1-2-40 0,-2 1-24 0,-1-1-47 16,-4-1-18-16,-12 4-35 0,-4-2-63 0,-3 0-89 16,-4-2 38-16,-6 1-219 0,-1-2 42 0</inkml:trace>
  <inkml:trace contextRef="#ctx0" brushRef="#br0" timeOffset="-62252.47">14710 751 413 0,'-12'-4'447'15,"12"4"-127"-15,-14-7-67 0,14 7-70 0,-14-6-40 16,14 6-23-16,0 0-7 0,-13-6-16 16,13 6-20-16,0 0-11 0,0 0 20 0,0 0-32 15,0 0 18-15,0 0-24 0,17-6 18 0,0 9-12 16,6 0 18-16,2 3 22 0,7 1-16 0,0 2-6 15,3 2 3-15,-2 1 0 0,-1 3-4 0,-3 2-3 16,1 0-5-16,-4 2-5 0,-1 0-6 0,-5 3-5 16,-1 1-4-16,-6-1 0 0,-1-1 2 0,-5 0 1 15,-3 4 3-15,-3-3-4 0,-2 4-16 0,-4-4 5 16,-4 9-16-16,-5-4-10 0,0 2-65 0,-5-2-90 16,0 1-52-16,-2 1-62 0,1-2-106 0,-4-2-90 15,3 1-222-15,-1-2-205 0</inkml:trace>
  <inkml:trace contextRef="#ctx0" brushRef="#br0" timeOffset="-56763.48">29199 10021 497 0,'0'0'468'0,"-9"-7"-121"0,9 7-34 15,-7-8-105-15,7 8-3 0,-7-7-77 0,7 7 10 16,0 0-64-16,-9-7 22 0,9 7-56 0,0 0-10 16,0 0-13-16,-8-7 2 0,8 7-7 0,0 0-1 15,13-8-2-15,-13 8-2 0,27-8-7 0,-3 7 6 16,3-3-7-16,0 1-11 0,1 0 17 0,2 2-3 16,-1 1-24-16,-1 0-33 0,0 1-43 0,-5 1-55 15,0 3-32-15,-7-2-38 0,-2 2 20 0,-14-5-290 16,14 10 52-16</inkml:trace>
  <inkml:trace contextRef="#ctx0" brushRef="#br0" timeOffset="-56605.48">29401 10110 158 0,'-22'13'385'0,"3"-3"-93"0,1 1-59 0,-1-3-30 15,3 2-17-15,0-3-34 0,5 0-24 0,1-2 0 16,10-5-30-16,-16 9 32 0,16-9-53 0,-13 7 24 16,13-7-45-16,0 0 28 0,0 0-47 0,9 8 29 15,-9-8-46-15,32-3 29 0,-2 1-51 0,7-4 38 16,4 2-45-16,3-3 39 0,2 2-39 0,3 1-3 15,-2-3-79-15,3 1-121 0,-4 1-91 16,3 0-275-16,-1-2-109 0</inkml:trace>
  <inkml:trace contextRef="#ctx0" brushRef="#br0" timeOffset="-56060.47">30476 9881 57 0,'-21'-6'506'0,"1"-1"-129"0,-1 3-87 16,6-1-53-16,-3 1-42 0,4-2-15 16,1 4-2-16,13 2-7 0,-20-7-29 0,20 7-27 15,-15-5-26-15,15 5-19 0,-13-3-21 0,13 3-3 16,0 0-20-16,-13-5-14 0,13 5 8 0,0 0-5 16,0 0-2-16,0 0-2 0,0 0 1 0,13-8-4 15,1 7 2-15,5-3 0 0,5 0-7 0,3 0 7 16,8-2 3-16,3-1-1 0,-1 3-5 15,1-1 1-15,-1-2 0 0,3 2 3 0,-4 0 1 16,-2-2-6-16,-6 4 8 0,-3-2-3 0,-5 1 10 16,-1 0-3-16,-19 4 3 0,26-4-6 0,-26 4-1 15,19-2 2-15,-19 2-12 0,17-5 6 16,-17 5-3-16,0 0-3 0,16-1-1 0,-16 1-1 16,0 0-2-16,12 4 17 0,-12-4-16 0,4 14-17 15,-2-4 14-15,-2 4 14 0,0 3 6 0,0 2 11 16,0 4 10-16,-1 4 0 0,0-1 12 0,-1 3-7 15,2-2 4-15,0 0-4 0,0 3 6 0,-1-3-25 16,1 2 10-16,1-2-24 0,-1-1-4 16,0 1-62-16,2-3-29 0,-2-1-68 0,0-3 1 15,1 0-59-15,-2-5-60 0,1-1-46 0,0-4-360 16,0-10-205-16</inkml:trace>
  <inkml:trace contextRef="#ctx0" brushRef="#br0" timeOffset="-55340.48">30788 9485 167 0,'-17'-13'439'15,"-1"-1"-127"-15,-2 0-67 0,-4 2-49 0,4 1-30 16,-3 1-21-16,0 0-16 0,1 1-10 0,1 2 5 16,-2 2-31-16,1 0 20 0,0-1-50 0,-2 5 30 15,0-2-49-15,3 3 34 0,-4 3-51 0,-2 2 32 16,-4 4-47-16,0-1 27 0,1 3-37 16,-1 4 36-16,-1 0-42 0,2 4 39 0,-1 0-40 15,0 4 39-15,2 3-49 0,1 0 42 0,1-1-46 16,1 7 47-16,-2 6-43 0,7-5 11 15,3 1 14-15,-1 0 6 0,3 2 3 0,1-1 7 16,3 3 38-16,3-4-33 0,-1 5-6 0,4-3-2 16,1 0 39-16,3 1-28 0,1-1 33 0,2 0 3 15,3 1-5-15,1-1-18 0,4-2 20 0,1 2-17 16,3-1 10-16,1-2-11 0,4 0 0 0,3-2-3 16,2-1-4-16,0 1-1 0,4-3 1 15,1-2-5-15,2-2-6 0,2 1 0 0,9-2-4 16,-8-3-2-16,2-4-1 0,-1 0 4 0,2-3 1 15,1-3 1-15,3-2 3 0,1-1 6 0,0-4-2 16,3-1-5-16,2-2-6 0,2-3 1 16,1-3-4-16,13-2 1 0,-2-4-6 0,-3-2-2 15,6-4 2-15,-5-1-8 0,2-3 6 0,-2-2-4 16,0-5-2-16,-2 0-6 0,-4 0-8 0,-2-3-5 16,-1 2-5-16,-3 0-5 0,-5-1-3 0,-4-1-7 15,-7 8-5-15,-3-3 5 0,-1 0-4 0,-3-1-2 16,-3 1-1-16,1-4 9 0,-4 2-13 0,-1-3 7 15,-2 0-17-15,-4-2 13 0,-2 1-22 0,-2-4 9 16,-2-1-13-16,-4 1-4 0,-2-1-2 16,-4 0 7-16,-1-2 1 0,-4 5-11 0,-3-2 36 0,0 3-33 15,-5 0 40-15,-1 1-37 0,-1 1 41 0,-2 5-35 16,-2 0 30-16,-1 3-34 0,-2-1 3 16,-1 3 9-16,-2 2 7 0,-1 2 6 0,0 3 3 15,-1 1 1-15,-2 5 1 0,2 1 11 16,-1 1 3-16,-1 5 2 0,4 1 2 0,1 4 3 15,-5 2 33-15,4 3-47 0,1 2-37 0,4 4-77 16,1-1-74-16,2 3-45 0,5 0-307 0,7 0-85 16</inkml:trace>
  <inkml:trace contextRef="#ctx0" brushRef="#br0" timeOffset="-54631.48">31968 9876 577 0,'0'0'428'0,"0"0"-71"0,5-7-121 16,-5 7-17-16,0 0-38 0,0 0-27 0,8-9-27 15,-8 9-41-15,0 0-3 0,10-8-32 0,-10 8-3 16,14-3-17-16,-14 3 8 0,25-7-23 15,-8 5 9-15,0-3-18 0,0 2 18 0,4-3-24 16,-3 1 13-16,1-1-9 0,-2-2 5 16,-2 1-16-16,-3-2 18 0,-1 0-1 0,-2-1-1 15,-1-2 34-15,-3 2-29 0,-3 0 7 0,-2 10 0 16,-2-22-8-16,-2 13 8 0,-3-3-2 0,-2 2-1 16,-4 1-3-16,1 0-2 0,-3 5-1 0,2-1 2 15,13 5 2-15,-23-4-16 0,23 4 6 0,-24 2 0 16,24-2-4-16,-17 10 1 0,10-1-7 0,0 3 4 15,4-2-5-15,1 5 8 0,2-3-10 16,4 6 3-16,1 4 1 0,4-2 6 16,1 2-8-16,4 3 8 0,-1 1-8 0,3-2 10 0,0 1-1 15,-2-1-9-15,0 0 2 0,-3-4 5 16,-1-2-1-16,-3 2 2 0,-1-1-3 0,-3-2-2 16,-3-3 16-16,-2 0-14 0,-3 1-6 0,-2 0 7 15,-3-1-3-15,-3-1 1 0,-1 1 1 0,0-3-1 16,4-4 0-16,-3 2 1 0,2-3 2 0,2 0-11 15,9-6 8-15,-18 5 0 0,18-5-3 0,0 0-3 16,0 0 0-16,0 0-5 0,-17-3 2 16,17 3-3-16,6-14-7 0,4 2 10 0,1-3-1 15,4-2 2-15,5-1-10 0,1-4 13 0,5 4-7 16,-1-1 12-16,0 0 2 0,1 1-12 0,-1 2 2 16,0 3 12-16,-2-1-12 0,-2 3 19 0,-3 0-15 15,1 2 8-15,-2 2 16 0,-4 2-18 0,0 0-11 16,-13 5 12-16,23-5-9 0,-23 5 9 15,19-3-9-15,-19 3 10 0,18 3-13 0,-18-3 14 16,18 8-8-16,-18-8-1 0,14 12 0 0,-7-3 10 16,-4 1-13-16,1 1 16 0,-4-1-14 0,0 0 8 15,2 0-2-15,-4 2-26 0,0 0-26 16,-1-2-4-16,-2 1-8 0,1-1-47 0,-1-1 6 16,1-1-68-16,4-8-3 0,-9 11-15 0,9-11-27 15,-8 6-1-15,8-6-232 0,0 0 128 0</inkml:trace>
  <inkml:trace contextRef="#ctx0" brushRef="#br0" timeOffset="-54185.48">32494 9975 370 0,'6'-32'316'16,"0"-1"-51"-16,1 1-36 0,0 3 17 16,0 3-87-16,-2 3 24 0,0 0-62 0,-1 4 22 15,0 4-52-15,-2 3 10 0,1-1-56 16,-1 5 26-16,-2 8-47 0,4-13 18 0,-4 13-30 16,0 0 26-16,6-7-44 0,-6 7 19 0,0 0-73 15,6 7 21-15,-6-7-62 0,5 13-15 0,-1-4-12 16,1 3-13-16,-1 0-2 0,4 0 7 0,-1-1-70 15,1-1 97-15,2 1-55 0,-3 0 118 0,2-3-60 16,-1-3 150-16,1 2-84 0,0-2 165 16,-9-5-1-16,13 9-5 0,-13-9-2 0,12 7-7 0,-12-7-24 15,0 0-10-15,13 5-23 0,-13-5 4 16,0 0-7-16,12 11-3 0,-12-11-3 16,6 6-6-16,-6-6-6 0,5 12-5 0,-5-12-12 15,4 12 4-15,-4-12-4 0,4 16 2 0,-4-16-2 16,1 16-9-16,-1-16-2 0,4 18 0 0,-4-18 25 15,1 16-46-15,-1-16 17 0,4 18 37 0,-4-18-46 16,1 14 53-16,-1-14-59 0,2 11 45 0,-2-11-53 16,2 11 57-16,-2-11-27 0,0 0 40 0,5 9-32 15,-5-9 36-15,0 0-27 0,0 0 30 0,16-4-18 16,-16 4 19-16,16-8-13 0,-16 8-2 16,19-10-4-16,-10 5 8 0,0 0-4 0,3-1 9 15,-12 6 0-15,20-11-5 0,-10 7 5 0,-10 4-15 16,21-5-7-16,-21 5-5 0,18-6-7 15,-18 6-2-15,14-2-3 0,-14 2-6 0,0 0 0 16,20 0 3-16,-20 0-18 0,13 3-47 0,-13-3-39 16,13 7 12-16,-13-7-46 0,10 10 12 0,-10-10-69 15,9 8-13-15,-9-8-21 0,10 7 11 0,-10-7-55 16,12 6-183-16,-12-6 133 0</inkml:trace>
  <inkml:trace contextRef="#ctx0" brushRef="#br0" timeOffset="-53867.48">33090 9961 334 0,'9'-5'328'16,"-1"-2"-49"-16,-2-1-49 0,2 1 25 15,-8 7-89-15,10-10 22 0,-10 10-48 0,10-10 10 0,-10 10-50 16,7-7 2-16,-7 7-52 0,0 0 22 16,7-6-40-16,-7 6 16 0,0 0-33 0,0 0 24 15,0 0-35-15,8 6 18 0,-8-6-29 0,0 0 34 16,6 10-33-16,-6-10 26 0,0 0-28 0,4 13 25 16,-4-13-25-16,0 0 20 0,9 9-24 15,-9-9 29-15,0 0-26 0,14 5 24 0,-14-5-24 16,0 0 22-16,18-2-23 0,-18 2 19 0,19-7-19 15,-10 0 15-15,2-2-12 0,-1 0 21 0,-3-1-25 16,0-4 22-16,-1 2-23 0,-2-2 19 0,-3 1-18 16,2 1 17-16,-6 2-17 0,1 0 24 15,-5 1-25-15,-2-3 25 0,-2 4-25 0,-2 3 25 0,-4 0-22 16,0 3 13-16,-2 4-16 0,-1 2 25 16,-3 2-27-16,2 2 27 0,1 4-23 0,-3 4 12 15,0 1-48-15,5 3 20 0,1-3-53 16,2 7-16-16,0-2-10 0,5-2-26 0,0 2-28 15,5-3-9-15,-2 3-19 0,2-2-285 0,1-2 88 16</inkml:trace>
  <inkml:trace contextRef="#ctx0" brushRef="#br0" timeOffset="-53516.46">32030 10441 183 0,'-21'6'519'16,"7"-2"-115"-16,1 0-117 0,13-4-43 0,-20 5-30 15,20-5-14-15,-15 4-16 0,15-4-12 0,0 0-17 16,0 0-28-16,0 0-11 0,0 0-13 0,29-3-2 16,-2 2-2-16,12-2-4 0,6-2 18 0,5 2 10 15,14 1-14-15,2-3-5 0,3 4-30 16,5-1-2-16,-1-2-24 0,0 2 0 0,1 2-21 15,-3-3 5-15,-15 3-16 0,-3 0 7 0,-4 0-31 16,-4 0 9-16,-4 0-48 0,-11 0-17 16,0 0-16-16,-5 0-13 0,-6 0-17 0,-19 0-14 15,30 0-5-15,-30 0 2 0,20 0-2 0,-20 0 15 16,0 0-36-16,0 0 27 0,0 0-52 0,0 0-15 16,0 0-54-16,0 0-37 0,0 0-244 0,-30 2-9 15</inkml:trace>
  <inkml:trace contextRef="#ctx0" brushRef="#br0" timeOffset="-49227.48">29445 12039 210 0,'1'-17'550'15,"0"0"-199"-15,-2 3-36 0,-2-1-112 0,1-1-5 16,-2 3-50-16,-1-1 20 0,-3 2-60 16,4 4 13-16,-3-4-59 0,0 7 20 0,-3 0-51 15,10 5 26-15,-21-7-45 0,21 7 28 0,-26 5-39 16,9 3 47-16,-2 3-53 0,-3 7 38 0,-1 3-41 16,2 3 8-16,-1 5 10 0,1 2 1 0,-4 9 2 15,1 3 7-15,2 1 5 0,-1 4 5 0,2 0 15 16,3 2 2-16,1-3-3 0,2 3 22 15,3-8-16-15,1 4 20 0,4-2-25 0,1-1 10 16,2 1-30-16,2 0 3 0,4-2-4 16,3-1 3-16,4-1-1 0,1-4 10 0,4-2 10 0,4-2 2 15,2-5-2-15,4-4-3 0,2-3 4 0,7-3-3 16,2-5 3-16,2-5-1 0,5-5-5 16,0-6 7-16,4-5 1 0,7-4-1 0,0-7 4 15,0-6-7-15,0-3-5 0,0-3-3 0,-1-6-14 16,-3-4-1-16,-1 1-18 0,-2-5-8 0,0-1-11 15,-5-2-6-15,-6 2-7 0,-2-2 3 16,-4-1-17-16,-6-1-4 0,-2-2-2 0,-6 3 0 16,-5 6-6-16,-3 2-3 0,-5-1 0 0,-2 3 4 15,-4 0 11-15,-5 2-20 0,-5 1 21 0,-2 2-24 16,-7 4 23-16,-7-5-31 0,-4 5 33 0,2 9-33 16,-1 0 32-16,-7 7-27 0,3 2 36 0,-3 3-29 15,-2 5 42-15,1 5-35 0,0 0 41 0,1 4-37 16,3 4 37-16,1 4-30 0,4 1 45 15,2 5-63-15,2 2-14 0,5 3-67 0,5 3-90 16,2 0-23-16,4-1-354 0,8-1-141 16</inkml:trace>
  <inkml:trace contextRef="#ctx0" brushRef="#br0" timeOffset="-48877.48">30563 11951 577 0,'12'-13'419'16,"0"0"-124"-16,-3 1-8 16,-1-1-77-16,-1 2 27 0,-2 2-20 0,0-2 7 15,-5 11-73-15,6-14-17 0,-6 14-56 0,5-9 12 16,-5 9-37-16,0 0 7 0,4-8-41 0,-4 8 26 16,0 0-33-16,-11 16 29 0,2 2-27 0,-5 6 27 15,1 5-23-15,-4 5 12 0,1 3 3 0,-5 10-1 16,0 3 12-16,1 3-5 0,-1-2 6 0,3 0-14 15,2 1-5-15,-1-2-7 0,7-9 1 0,1 0 7 16,3 0-16-16,0-1 9 0,5-3-19 0,5-4-1 16,1 1-9-16,3-4-21 0,3-2-2 0,2-6-2 15,8-2-16-15,1-5-30 16,7-4-20-16,-1-7-16 0,4-3-6 0,9-6-16 16,2-2-46-16,8-7-41 0,0-4-13 0,0-6-17 15,-5-2 43-15,-4-6-28 0,-3-2-216 0,-5-6 123 16</inkml:trace>
  <inkml:trace contextRef="#ctx0" brushRef="#br0" timeOffset="-48543.48">31104 12271 1006 0,'3'-23'247'0,"-3"2"-2"16,-1 2-78-16,-1-2 7 0,-4 4-16 0,4 2-13 16,-1 0-21-16,-1 4 39 0,2-1 3 0,2 12-32 15,-3-16-24-15,3 16-19 0,-4-11-25 16,4 11-15-16,0 0-11 0,0 0-5 0,0 0-6 16,-8 7-6-16,6 5-5 0,-2 5 3 0,-1 4-6 15,0 4 3-15,-3 4-14 0,2 0-4 0,-2 2 2 16,1-1-2-16,-1 1-1 0,0-3 1 15,1-5-1-15,0 1 3 0,3-4-2 0,0-4-4 16,2 1 6-16,-1-5-8 0,3-2 2 0,0-10 3 16,0 15 2-16,0-15 3 0,0 0 1 0,13 5-6 15,-13-5-1-15,23-11 5 0,-6-3 1 0,6-5 1 16,1-3 2-16,2-3-4 0,2 0 8 16,0-1 4-16,0 1 8 0,0 1-7 0,-2 5 2 15,-1-1-5-15,-3 5 2 0,-3 5-7 0,-4 2-1 16,1 1 1-16,-16 7-1 0,20-4-7 0,-20 4 4 15,22 5 1-15,-12 1 6 0,0-2-6 0,-1 6 5 16,-1 2-5-16,-2 0 1 0,2 2-3 16,-3 1 1-16,0-1-5 0,-1 2-2 0,0 1 0 15,-3-1-19-15,3 4-35 0,0-6-47 0,-2 0-22 16,0-1-11-16,-1-2-28 0,1-1-64 0,-2-10-84 16,4 14-48-16,-4-14-199 0,0 0-75 0</inkml:trace>
  <inkml:trace contextRef="#ctx0" brushRef="#br0" timeOffset="-48263.48">31780 11800 577 0,'0'-17'486'0,"0"-1"-108"0,0 4-92 16,0 0-5-16,0 0-11 0,0 3-16 0,0 1-62 15,0 10-47-15,2-18-25 0,-2 18-35 0,1-9-13 16,-1 9-20-16,0 0-4 0,0 0-16 0,14 13 8 15,-5 1-4-15,0 7 18 0,3 7 15 0,0 6 7 16,-3 4 3-16,4 4 10 0,0 11-1 0,-3 5 17 16,-1 0-32-16,-1 0 3 0,-3 1-29 0,-3-9 4 15,0 1-26-15,-2-1 9 0,-3-1-26 0,-2 1 0 16,0-3-1-16,-7 6-16 0,-1 1-36 16,-2-5-40-16,-3-4-55 0,-3-2-43 0,0-9-33 0,-1 6-41 15,-3-9 2-15,-5 2-58 0,2-8-62 0,1-4-323 16,1-1-223-16</inkml:trace>
  <inkml:trace contextRef="#ctx0" brushRef="#br0" timeOffset="-47795.48">28670 13505 427 0,'-32'3'481'0,"5"0"-129"0,-1 1-77 0,1-2-68 16,3 3-26-16,4-4-16 0,4 1 17 0,16-2-36 15,-24 4 6-15,24-4-26 0,0 0-2 0,0 0-1 16,0 0-13-16,0 0-16 0,36 0-13 0,2-4-4 15,8-1 5-15,18-2 5 0,8-1-11 0,8 0-1 16,10-1-18-16,7-3 2 0,27-2-20 0,0-1 2 16,5 1-15-16,0 2 5 0,2-3-15 15,5 4 2-15,-2-2-10 0,-2 3-1 16,-2-4-3-16,-6 4 3 0,-22 3-3 0,-2-2 13 16,-1 1-17-16,-1-2 10 0,-6 2-9 0,-2 0 11 15,-9 0-6-15,-8 1 14 0,-6-3-3 0,-7 5 15 16,-12-2-10-16,-5 2 19 0,-4-1-13 0,-4 1 20 15,-7 1-17-15,-6 0 14 0,1 1-21 0,-4 0 13 16,-19 3-23-16,27-6 12 0,-27 6-20 0,18-2 16 16,-18 2-22-16,15-3 18 0,-15 3-60 0,12-5-61 15,-12 5-83-15,8-7-79 0,-8 7 2 0,0 0-32 16,-4-17-9-16,-7 9-14 0,-6-3-99 0,-4 1-232 16,-11-4-180-16</inkml:trace>
  <inkml:trace contextRef="#ctx0" brushRef="#br0" timeOffset="-47310.47">28523 11843 507 0,'-7'-17'395'0,"2"5"-94"0,-1 3-58 16,2-2-70-16,4 11-27 0,-5-14-35 16,5 14-24-16,-5-9-18 0,5 9-26 0,0 0 3 0,0 0-13 15,-10 9-3-15,8 9 34 0,-2 9-24 0,0 11 2 16,-3 7 4-16,0 15-8 0,-1 6 10 16,-1 1-2-16,0 5 12 0,0 2-5 0,0 2 53 15,0 2-20-15,-1 2 22 0,1 1-33 0,0-1-15 16,-1 2-8-16,4-5-6 0,-1-2-15 0,0 0-7 15,1-6-4-15,0-2 17 0,1-4-32 0,1-12 16 16,4-1-61-16,0-3 11 0,0-2-63 16,3-4-18-16,1 0 10 0,2-7-22 0,0-3-29 15,1-8-50-15,0-2-36 0,2-10-37 0,3-5-284 16,-12-6-72-16</inkml:trace>
  <inkml:trace contextRef="#ctx0" brushRef="#br0" timeOffset="-46510.48">28675 11745 21 0,'-2'-22'607'15,"-1"0"-227"-15,1 4-91 0,-1-1-67 0,3 2-56 16,1 0-45-16,3 1-14 0,1-1-19 0,0 0-52 15,4-3 25-15,5 3-42 0,4-1 26 0,5 0-6 16,5 1-24-16,8 2 10 16,5 0-6-16,15 1-37 0,7 2 42 0,10 1-36 15,6 2 40-15,9 0-35 0,6 5 27 0,6 0 15 16,31 0-9-16,6 4-32 0,6-3 35 0,3 2-35 16,5-3 35-16,1 2 0 0,7 0-36 0,1-3 33 15,-1 1-38-15,-3 0 32 0,-8 0-30 0,-4 2 32 16,-5-1-37-16,-31 1 34 0,-3 1-36 0,-5 0 34 15,-7-2-34-15,-7 2 36 0,-6-2-37 0,-9-2 37 16,-6 3-20-16,-15-4 41 0,-6 3-19 16,0-3 19-16,-7 1-23 0,-4-1 13 0,-7 1-15 0,-4 1 18 15,-2-1-19-15,-4 1 16 0,-16 4-19 0,25-5 16 16,-25 5-17-16,16-3 10 0,-16 3-11 16,0 0 9-16,21-3-16 0,-21 3 13 0,0 0-10 15,14 3 7-15,-14-3-9 0,9 8 11 0,-9-8-13 16,10 13 14-16,-5-4-9 0,2 4 9 0,0-1 1 15,1 6 5-15,1 1 4 0,-2 1 3 0,4 2 13 16,-1 6 2-16,1 4 8 0,-2 2 4 0,-1 0 5 16,0 4 2-16,-2 3 15 0,0 2-1 0,-3 2 3 15,-2 2-17-15,-1 2 2 0,0 2-3 0,-2 10-10 16,-2-4-8-16,-1 2-7 0,-2-10-5 16,2-1-6-16,-3-2-2 0,2 2-8 0,-3-2-13 0,3-2 9 15,-1 1-13-15,0-3 2 0,-1 0 1 0,2-1 1 16,-1-1-2-16,2 2 11 0,-1-2-13 15,-2-4 10-15,2 4-12 0,-1-5 9 0,1 4-10 16,-3-3 10-16,3-1 0 0,-2 0-1 0,0-1-11 16,-2-2 7-16,1 2-6 0,1-5 11 0,1 0-11 15,-2 0 12-15,1-5-12 0,3 1 11 0,-1-2-10 16,-1 1 12-16,2-3-13 0,-1 0 11 0,2-4-11 16,0 0 11-16,0-2-10 0,2-3 9 0,-1-1-9 15,-1 0 10-15,4-11-9 0,-3 18 2 0,3-18 11 16,-3 12-15-16,3-12 15 0,-4 12-12 0,4-12 12 15,0 0-11-15,-2 12 14 0,2-12-3 0,0 0 29 16,0 0-5-16,-4 10-5 0,4-10-7 16,0 0 9-16,0 0-19 0,-11 5 9 0,11-5-14 15,0 0 12-15,-24-2-18 0,24 2 14 0,-31-6-18 16,7 2 12-16,-10 0-19 0,-8 1 0 0,-6 0-44 16,-18 2-33-16,-8 0-53 0,-7 3-55 0,-11 1-21 15,-11 6 7-15,-30 1-45 0,-9 5-57 0,-5-1-77 16,4 6-301-16,-3-1-218 0</inkml:trace>
  <inkml:trace contextRef="#ctx0" brushRef="#br0" timeOffset="66601.53">13353 9990 12 0,'0'0'255'0,"0"0"-70"16,0 0-64-16,0 0-28 0,0 0-12 0,0 0-15 15,0 0-16-15,0 0-4 0,0 0-6 0,-8-7-13 16,8 7-4-16,0 0-2 0,0 0 0 0,0 0-8 16,0 0 0-16,-13-3-5 0,13 3-1 15,0 0-1-15,0 0 3 0,0 0-6 0,0 0-2 0,0 0 1 16,0 0 10-16,-12-4 19 0,12 4-6 15,0 0-3-15,0 0 23 0,0 0 21 0,0 0 3 16,-20 1-2-16,20-1-10 0,0 0-7 16,0 0-2-16,0 0 1 0,-22 0-1 0,22 0-3 15,0 0-3-15,-17 1-9 0,17-1-1 0,0 0 4 16,-18 2 11-16,18-2-4 0,0 0-3 0,0 0 7 16,-17-2-6-16,17 2 9 0,0 0-9 0,0 0 21 15,0 0-31-15,0 0 29 0,-19 0-25 0,19 0 37 16,0 0-37-16,0 0 36 0,0 0-45 0,0 0 26 15,0 0-43-15,0 0 32 0,0 0-39 0,0 0 24 16,-19-1-28-16,19 1 31 0,0 0-33 16,0 0 36-16,0 0-40 0,0 0 36 0,0 0-57 15,0 0 59-15,0 0-37 0,0 0 34 0,0 0-21 16,0 0 41-16,0 0-29 0,0 0 35 16,19 1-36-16,-19-1 37 0,0 0-23 0,30-1 23 15,-30 1-28-15,28-1 27 0,-11 0-11 0,0-1 1 16,4 1-4-16,-2-2-9 0,1 2-5 0,3 1-5 15,0-3 2-15,2 1-3 0,-2-1-1 0,1 1-3 16,0 0-19-16,0 2 20 0,-3-5-23 0,3 4 18 16,-1 0-12-16,1-2 16 0,-2 0-15 0,2 2 11 15,2 0-12-15,-2-1 17 0,2-1-14 0,-2 2 16 16,0 0-15-16,2-1 17 0,-2 0-17 16,0-1 13-16,0 2-10 0,-3 1 14 0,0-2-15 15,-1 2 10-15,-1-2-13 0,3-1 15 0,-3 3-16 16,0-2 14-16,2 2-15 0,-3-1 12 0,1 0-15 15,0 1 11-15,-2-1-9 0,2-1 13 0,-3 0-12 16,2 2 10-16,1 0 3 0,-1 0 0 16,3-2 1-16,-2 2 0 0,1-1 0 0,2 1-11 15,2-2 15-15,1-1-11 0,0 2 11 0,1 0-10 16,-1-1 8-16,2 0-9 0,0-1 11 0,1 0-11 16,-1 3 12-16,-1-4-15 0,-1 3 10 15,3-2-10-15,-2 2 10 0,-1-2-12 0,-1 1 9 0,0 1-10 16,1-1 8-16,-2-2-10 0,3 3 10 15,-2 0-13-15,-2-2 11 0,2 1-4 0,0 0 10 16,-1 1-6-16,-4-1 13 0,6 0-6 0,-2-2 4 16,0 2-2-16,-2-3-1 0,1 3-3 0,1 0-4 15,0-3 1-15,-5 3-3 0,1 1-1 0,-1-1-5 16,2-2 4-16,1 3-1 0,-2-2-1 16,0 0 0-16,2 2-1 0,-3 1 5 0,2-3-6 15,0 2 1-15,4-3 0 0,-4 2-5 0,0 1 1 16,2 0-3-16,-1-4 8 0,3 5-5 0,-1-1 6 15,0-1-5-15,1-2 2 0,-1 3-2 0,0-1 10 16,1 0-7-16,-2 0 5 0,-1 0-6 16,0 1 1-16,-3-1 1 0,3 1 4 0,0-2-8 15,-3 2 7-15,1 0-1 0,-1-1 0 0,1 2-1 16,1-2-1-16,-2-1-1 0,-1 1 1 0,0 1-1 16,2 0-2-16,-19 1-1 0,32-3 2 0,-13 1 0 15,-3 2 2-15,-16 0 0 0,34-3 1 0,-15 3-3 16,-1-2 1-16,-1 0-2 0,2 1 3 0,-2 0-1 15,2 0-4-15,-4-1 4 0,4 1-1 0,-1 0 0 16,0-1 3-16,0 1-3 0,0 1 0 16,0-3 0-16,1 3 2 0,-1-1-2 15,0-2-2-15,0 2-1 0,1-1 4 0,-2 1-3 0,2 0 4 16,0-2 0-16,1 1-2 0,-2 2 3 16,1-2-3-16,-1-1 0 0,4 0 0 0,-3 2-4 15,0-2 5-15,2 1-2 0,-1 0 2 0,-1 1 0 16,0-2-1-16,2 0 0 0,-2 1 2 0,3 0-1 15,1-3-1-15,-3 3-1 0,1 0-2 0,0-1 3 16,0 1 0-16,0-1 0 0,0 1 0 0,-2-2 0 16,3 3 2-16,-1-5-1 0,1 5-1 0,-3-2 0 15,0 1 0-15,1-1-3 0,-2 0 4 0,1 2 1 16,0-4-2-16,0 4 0 0,0-1 0 16,1-3 0-16,1 3 1 0,2 0-1 0,-5-2 0 15,2 1-4-15,1 1 1 0,-2-1 3 0,0 0 1 16,-1 1 0-16,1-1-1 0,2 1 1 15,-3 0 1-15,5-3-2 0,-2 3 1 0,0 1-1 16,1-4-4-16,1 4 7 0,-4-2-2 0,3-1-1 16,-1 3 0-16,0-2 0 0,-1 2 0 0,2-3 0 15,1 1 0-15,0-1 1 0,-1 2-1 0,-1-1 35 16,2-2-46-16,0 3 47 0,-1 0-46 0,0-2 38 16,-2 3-43-16,-2-2 44 0,2-1-47 0,1 3 45 15,-2-1-47-15,0 0 39 0,0-1-42 0,1 1 51 16,-1 0-48-16,2-3 46 0,1 3-47 15,1 1 41-15,0-4-39 0,0 3 42 0,2 0-45 16,-1-3 48-16,0 2-48 0,0 2 45 16,-1-3-49-16,3 1 42 0,-2 2-37 0,-1-2 46 15,3 0-46-15,-2 1 42 0,-1-3-42 0,1 4 42 16,-1-2-42-16,0 0 45 0,-1 1-45 0,-2 0 25 16,-1 0-22-16,1-1 38 0,0 0-38 0,-1 1 47 15,-2-1-8-15,3 1-5 0,0 0-2 0,0-3-2 16,4 3-3-16,-2-1-1 0,-1 0-2 0,-1 1-44 15,2-1 44-15,-1-1-39 0,-1 1 53 16,1 2-48-16,-3-2 45 0,5 0-40 0,-1 1 44 16,-3-1-45-16,4 1 45 0,-4 1-42 0,4-1 42 0,-2-2-49 15,-1 2 54-15,4 1-49 0,-6-1 44 16,7-1-44-16,-2 2 45 0,-2 0-44 16,1-2 45-16,1 2-44 0,3-2 42 0,-4 0-46 15,3 3 48-15,-1 0-43 0,0-2 42 0,1-1-43 16,0 1 44-16,-2 1-44 0,3 0 44 0,-2 0-45 15,2-1 45-15,-2 0-47 0,-5 2 47 0,7-2-45 16,-1 2 46-16,-2-1-45 0,-1 1 45 0,-3 0-24 16,4-2 23-16,-1 2-44 0,-3 0 46 0,3-2-45 15,-2 1 47-15,1 1-48 0,-1-1 8 0,3 1 40 16,-4-1-40-16,6 1 41 0,-4-2-45 0,1 2 5 16,-2-1 1-16,2 1 1 0,0 0 8 0,-2-1-3 15,3 1 5-15,2-2 4 16,-6 1 2-16,1 1 2 0,3 0 1 0,-2 0 0 15,-1 0-1-15,-1-3 0 0,3 3 19 0,-3 0-25 16,2 0 35-16,-2-1-42 0,1-1 37 0,-1 1-41 16,2 1 38-16,-2-1-42 0,0-1 39 0,-1 2-43 15,4-1 42-15,-3 1-39 0,0-1 35 0,0 1-37 16,0 0 19-16,-2-3-15 0,2 3 36 0,-1 0-41 16,-18 0 39-16,33-2-40 0,-33 2 40 0,30-1-41 15,-30 1 40-15,30-1-36 0,-30 1 35 0,27-1-37 16,-27 1 20-16,30-2-18 0,-30 2 2 0,29-2 4 15,-29 2 4-15,28-1-2 0,-28 1 3 16,31-1 1-16,-12 0 0 0,-19 1 0 16,33-2 1-16,-15 2 1 0,-18 0-2 0,33-3 4 15,-15 2-1-15,1 1 0 0,0-1 0 0,1 1 0 16,0-2-3-16,0 1 4 0,1 1-1 0,-2-1-5 16,3 2 7-16,-2-2 0 0,2-1-1 0,0 1 0 15,1 0-1-15,-3-1 1 0,1 2-1 0,-1 0 35 16,4-2-47-16,1 2 8 0,0-3 27 0,-1 3-30 15,0-2 35-15,-3 1-39 0,0 0 35 0,-2 0-36 16,1-3 0-16,1 4 5 0,-2-2-2 16,0 2 4-16,3-1 2 0,-3 1 0 0,3-4 0 15,-2 3 1-15,2 0 0 0,-3 0 2 0,0-1 0 16,-1 1-2-16,3 0 3 0,-1-1 0 16,-2 1 2-16,1 1-2 0,0 0 1 0,2-3 1 15,0 3 3-15,0 0 3 0,-1-1-4 0,1 1 2 16,0 0 6-16,0 0 4 0,1-2 4 0,-2 2-4 15,-1-1-4-15,2 1 1 0,-1 0 1 0,-2 0-2 16,1 0-3-16,0-1 3 0,1 1 2 0,0 0 21 16,0 0-16-16,0 0 13 0,1 0-18 0,0 0 6 15,-3 0-12-15,3 0 7 0,-2 0-10 16,1 0 18-16,1 0-16 0,-3 0 12 0,4 0-13 16,0 0 11-16,-1 0-12 0,0 0 5 0,-1 0-6 15,1-2 3-15,-2 2-5 0,0 0 8 16,0 0-9-16,-1-1 7 0,1 1-9 0,-1-1 9 15,0 1-2-15,0-3-1 0,-18 3-8 0,33-2 8 16,-33 2-5-16,32-2 3 0,-15 1-3 0,1-3 7 16,-2 3-4-16,2 0 5 0,1-2-2 0,-1 0-5 15,1 2-2-15,1 0 4 0,0-1-6 0,-1 1 2 16,-1-2 0-16,1 1 3 0,-1 0-3 0,-1 2 0 16,-17 0-1-16,29-2-1 0,-12-1 1 15,-1 3 6-15,2-2-6 0,-18 2 2 0,32-2-1 16,-32 2 2-16,31-3-3 0,-31 3 0 0,27-2 1 15,-27 2-3-15,25-2 3 0,-25 2 2 0,26-1-2 16,-26 1 4-16,28-4-3 0,-28 4 1 16,33-3 4-16,-16 1-7 0,2 0-1 0,-1-1-8 15,2 3 11-15,3-3 1 0,-2 3-3 0,-1-1 3 16,-1-2-3-16,1 0 3 0,-1 3 3 0,-3-2-4 16,2 2-5-16,1-3 2 0,-3 1 0 0,-16 2 2 15,28-2 0-15,-28 2 0 0,27-5-2 0,-27 5 7 16,21-2-6-16,-21 2-1 0,18-3 1 15,-18 3 1-15,0 0-1 0,19-3 1 0,-19 3-1 16,0 0 1-16,13-2-3 0,-13 2 6 16,0 0-18-16,0 0-18 0,0 0-19 0,17-3-16 0,-17 3-20 15,0 0-20-15,0 0-31 0,0 0-16 16,0 0-19-16,0 0-18 0,-9-9-27 0,9 9 0 16,-16-3-40-16,16 3-21 0,-24-2-75 0,6 0-423 15,-1 1-308-15</inkml:trace>
  <inkml:trace contextRef="#ctx0" brushRef="#br0" timeOffset="67924.53">9996 9981 178 0,'9'-9'531'0,"-9"9"-171"0,0 0-79 16,6-8-63-16,-6 8-48 0,0 0-33 0,0 0-24 15,0 0-30-15,0-13 20 0,0 13-5 0,0 0 4 16,0 0-13-16,-10-5 8 0,10 5-13 0,0 0-8 16,0 0-9-16,-15-5-9 0,15 5-10 0,0 0-5 15,-24-4-13-15,24 4-1 0,-26-1 5 0,8 2-1 16,-5-1-4-16,-4 2 3 0,-3 0 14 0,-9-1 7 16,-3 0 6-16,-3 4 0 0,-2-3 3 0,-3-1-1 15,-1 5 3-15,-1-3-1 0,-12 1-12 16,1-3-8-16,7 2 2 0,2-2-1 0,-1-1 2 15,-1 2 9-15,1-4 11 0,2 2 5 0,0-1 1 16,-2 1 0-16,4-3-4 0,0-1 0 0,1 1 16 16,2 1-32-16,1-3-7 0,2 4-5 0,2-1 3 15,1-2 4-15,5 2 1 0,0-1-6 0,8 1-9 16,1 0-7-16,1 1-4 0,3-1-6 16,2-2-2-16,1 3-1 0,4 0-7 0,17 1 1 15,-30-2-1-15,30 2-3 0,-22-2-1 0,22 2-6 16,-16-3-12-16,16 3-15 0,0 0-10 0,-18 0-28 15,18 0-21-15,0 0-25 0,0 0-24 0,-17-2-52 16,17 2-17-16,0 0-64 0,0 0 51 16,0 0-32-16,0 0-34 0,0 0-11 0,0 0-25 15,7-10-346-15,-7 10-198 0</inkml:trace>
  <inkml:trace contextRef="#ctx0" brushRef="#br0" timeOffset="68228.53">8528 9665 242 0,'6'-8'641'0,"-6"8"-198"16,7-9-110-16,-7 9-79 0,0 0-52 16,3-13-45-16,-3 13-29 0,0 0-28 0,0 0-20 0,-15-4-14 15,15 4-18-15,-22 4 0 0,7 2 1 16,-7 1-10-16,1 1-5 0,-1 1-1 16,-4 3-42-16,-1 1 37 0,3 2-39 0,-1-3 36 15,4 2-40-15,2-5 41 0,1 2-45 0,0 2 44 16,2-3-40-16,1 0 40 0,4-2-44 0,0 1 35 15,3-3-34-15,-1 2 35 0,3-1-40 0,-1 1 59 16,7-8-35-16,-5 14 39 0,5-14-29 0,-1 17 33 16,1-17-32-16,5 20 27 0,0-11-35 0,4 1 25 15,6 0-6-15,1 2-4 0,1-3-23 0,4 1-23 16,-1 0-35-16,9 2-28 0,-1 0-68 0,0-2-74 16,0 4-125-16,-1-2-304 0,1 3-190 0</inkml:trace>
  <inkml:trace contextRef="#ctx0" brushRef="#br0" timeOffset="73597.52">1029 8550 461 0,'0'0'463'0,"0"0"-160"0,0 0-22 16,0 0-118-16,0 0-22 0,0 0 7 0,0 0-50 15,8 7 28-15,-8-7-52 0,7 17 66 0,-1-5-40 16,-1 8 40-16,4 2-40 0,0 9 37 0,5 5-26 15,-4 4 18-15,7 15-7 0,-2 1 9 0,3 5-2 16,-4 0 1-16,3 3-20 0,-3 3-5 0,1-6-16 16,-3 2-11-16,1-3-15 0,-1 0-14 0,-2-2-16 15,2-2-24-15,-6-13-16 0,2-1-33 0,-2-2-20 16,2-3-57-16,-3 0-23 0,0-3-77 16,-1-10 6-16,1 1-71 0,0-6-78 0,-1-3-107 15,0-4-195-15,-4-12-192 0</inkml:trace>
  <inkml:trace contextRef="#ctx0" brushRef="#br0" timeOffset="75137.52">1127 8492 154 0,'0'0'551'0,"5"-15"-193"16,-5 15-70-16,2-9-64 0,-2 9-59 16,0 0-31-16,0 0-18 0,0 0-21 15,0 0-12-15,0 0-11 0,-10 17 44 0,1 1-57 16,-5 7 42-16,-1 5-57 0,-4 4 36 0,-7 10-42 16,-2 3 13-16,1 4-40 0,0-2 53 0,-1 1-50 15,1 1 41-15,-1-3-23 0,3-4 33 0,0-3-37 16,9-7 27-16,-2-3-35 0,4-4 25 0,0-3-37 15,5-5 28-15,1-2-39 0,-1-4 29 0,7-3-30 16,2-10 35-16,-3 16-15 0,3-16 27 0,9 10-26 16,-9-10 19-16,26 5-14 0,-7-5 19 0,9-5-27 15,5-2 18-15,4-1-27 0,3-3 1 0,0-1-1 16,0-2-3-16,3-1 11 0,6-3 0 16,2 2-22-16,-2-2 22 0,-6 4-35 0,-2 1-40 15,1-1-77-15,-2 0 18 0,0 2-59 0,-3-1-48 16,0 2-41-16,-4-3-79 0,0 2-263 0,-2-2-144 15</inkml:trace>
  <inkml:trace contextRef="#ctx0" brushRef="#br0" timeOffset="75476.52">1873 8686 693 0,'0'0'500'0,"-3"-13"-122"16,3 13-96-16,-6-12-51 0,6 12-40 15,-9-5-26-15,9 5-20 0,-13-4-29 0,13 4-15 0,-16 7-7 16,4 0-15-16,1 3-18 0,-2 4-9 15,0 4-35-15,-2 8 26 0,0 4-35 0,4 0 20 16,2 4-32-16,0 3 21 0,3-2-28 0,2 0 37 16,4-1-34-16,0-3 29 0,3-4-30 0,0 2 33 15,5-5-30-15,1-2 36 0,3-1-28 0,0-4 28 16,4-5-20-16,3 0 27 0,1-7-9 0,-1-5 8 16,7-2-26-16,5-7 18 0,1-5-22 0,0-4 15 15,-2-5-5-15,10-7 19 0,-6-4-13 0,-2-3 21 16,-2 1-7-16,-9 3 19 0,-2 0 1 0,-2 0-1 15,-5 2-3-15,-5 1 42 0,-3 6-42 16,-4-1-11-16,-1 2-5 0,-4 3-7 0,-4 1-6 16,-4 5-10-16,-4 0-15 0,-3 6-19 15,-6 2-13-15,-3 5-9 0,-5 6-13 0,-5 4-22 16,-2 6-28-16,-10 5-28 0,3 6-63 0,-2 5 25 16,0 3-35-16,5 2-4 0,-2 5-14 0,3 0-53 15,1 1 0-15,6 0-326 0,1 3-134 0</inkml:trace>
  <inkml:trace contextRef="#ctx0" brushRef="#br0" timeOffset="75769.52">1105 9907 648 0,'-12'15'558'0,"2"-1"-100"0,-3 0-141 0,6-4-16 15,-1-2-72-15,3 0-24 0,-3-1-47 0,8-7 6 16,-7 11-17-16,7-11 4 0,0 0-3 0,0 0 6 15,0 0-4-15,0 0-10 0,24-2-7 16,-3-8-17-16,10-4-3 0,14-11-26 0,5 1 8 16,6-5-30-16,4-1-8 0,4-3-15 0,1 0-7 15,4-1-4-15,3 0-5 0,-1 0-11 0,2 2-3 16,-1 2-4-16,-6 0 6 0,-1 4-9 16,-5 1 5-16,-5 6-55 0,-6 0-18 0,-13 7-93 0,-3 2-11 15,-10 2-87-15,-3 1 2 0,-3 7 4 0,-17 0-11 16,14 0-11-16,-14 0-14 0,0 0-33 15,-9 20 30-15,-6-4-12 0,-12 1-249 0,-5 5-49 16</inkml:trace>
  <inkml:trace contextRef="#ctx0" brushRef="#br0" timeOffset="76176.53">1427 9964 121 0,'-51'27'496'0,"9"-2"-128"0,-4 2-28 16,0-1-91-16,0-1-3 0,2 2-81 0,6-1 22 16,7-7-26-16,4-2-25 0,4 0-24 0,8-5-32 15,0 0-15-15,7-2-10 0,4-3 2 0,4-7 13 16,4 9 11-16,-4-9 18 0,24 1 12 0,2-6 9 15,9-6 5-15,14-5 3 0,7-5-3 16,7-4 0-16,2-6-4 0,7-3-9 16,16-10 10-16,0-4-15 0,3 0 8 0,0-3-25 15,-3 1 14-15,-1 1-41 0,-18 11-2 0,-2-2-13 16,-2 5-5-16,-2-2-11 0,-6 6-7 0,-3 2 3 16,-5 3-2-16,-5 3 1 0,-10 6-6 0,-5 1-2 15,-3 1 4-15,-7 5-10 0,-3 1-3 0,-4 3-2 16,0 1-2-16,-12 5 1 0,16-7-1 0,-16 7 1 15,12-7-7-15,-12 7 21 0,0 0 3 0,15-7 5 16,-15 7 16-16,0 0 0 0,0 0-30 0,9-5 12 16,-9 5-25-16,0 0-5 0,0 0-8 0,0 0 1 15,0 0 11-15,0 0-3 0,0 0-9 0,14-5-9 16,-14 5-10-16,0 0-1 0,0 0-2 16,0 0-4-16,0 0-12 0,0 0 10 0,0 0-21 15,0 0 11-15,0 0-25 0,0 0 23 0,0 0-44 16,0 0 36-16,0 0-61 0,0 0 35 0,0 0-58 15,0 0 48-15,0 0-61 0,0 0 44 0,0 0-62 16,0 0 0-16,0 0-1 0,0 0-21 0,0 0-35 16,0 0-27-16,0 0-39 0,0 0-86 0,0 0-195 15,0 0-110-15</inkml:trace>
  <inkml:trace contextRef="#ctx0" brushRef="#br0" timeOffset="78660.52">25648 15117 438 0,'0'0'425'0,"0"0"-142"15,-14-4-22-15,14 4-90 0,0 0 3 0,-15-5-20 16,15 5-16-16,0 0-14 0,-17-3-18 0,17 3-4 15,0 0-9-15,0 0-27 0,-18-3-1 0,18 3-7 16,0 0-10-16,0 0-12 0,0 0-6 16,-14-2-10-16,14 2-3 0,0 0-4 0,0 0-8 15,0 0 7-15,0 0 1 0,0 0 11 16,0 0 16-16,0 0 10 0,13 12 7 0,1-7 13 16,10 2-6-16,8-2 11 0,8 2-14 0,6-3-7 15,6 1 1-15,13 0-2 0,3-2-13 0,2-1 0 16,3 1-8-16,3 0-5 0,3-1-10 0,0 1 2 15,0-2-8-15,3-1 2 0,-5 3-8 0,-1-3 7 16,-3 3-6-16,-6-1 4 0,-14-2-8 0,-3 4 6 16,-4-3-6-16,-4 0 6 0,-12 0-6 0,-2-1 9 15,-4 1-9-15,-5-1 9 0,-19 0-8 0,28 1 12 16,-28-1-10-16,23 3 5 16,-23-3-7-16,16-3 5 0,-16 3-8 0,0 0 5 15,0 0-14-15,0 0-16 0,0 0-43 0,0 0-31 16,0 0-34-16,0 0-30 0,0 0 23 0,0 0-31 15,-9-9 19-15,9 9-37 0,0 0-31 0,-17-5-14 16,17 5 3-16,-11-9 26 0,11 9-23 0,-12-13-221 16,12 13 129-16</inkml:trace>
  <inkml:trace contextRef="#ctx0" brushRef="#br0" timeOffset="78913.53">27028 15080 694 0,'-6'-8'235'16,"-2"-1"-35"-16,2 0 11 0,-4 1-44 16,1-1 14-16,0 1-46 0,-3-1 21 0,3 1-24 15,0 1 13-15,1 2 2 0,8 5 4 0,-13-9-17 16,13 9-22-16,-10-8-17 0,10 8-20 15,-7-6-13-15,7 6-17 0,0 0-3 0,0 0-19 16,0 0 1-16,0 0-6 0,0 0-6 0,0 0 1 16,13 5-8-16,-2 0 2 0,2 3 5 0,2 2-6 15,1 2-3-15,-2 1 5 0,1-1-4 0,-2 3-3 16,-2 0 2-16,2 0-4 0,-3 0 1 0,-1 2 3 16,-2-3-4-16,-2 1-6 0,-3 0 18 15,0-1-12-15,-2 0-5 0,-2 2-5 0,-5 3-24 16,-2-3-12-16,-4 4-45 0,-4 0 11 0,-4-2-30 15,-1-1-8-15,-2-1-8 0,0 0-20 16,0-2-36-16,5-2-102 0,4-4 65 0,1 1-63 16,5-3-166-16,9-6 129 0</inkml:trace>
  <inkml:trace contextRef="#ctx0" brushRef="#br0" timeOffset="79592.52">27543 15166 638 0,'13'-8'405'0,"-4"-3"-45"0,-1 4-66 16,-1-1-12-16,-7 8-25 0,9-12 8 0,-9 12-25 15,7-8-31-15,-7 8-33 0,6-10-33 0,-6 10-31 16,0 0-25-16,5-7-19 0,-5 7-13 16,0 0-10-16,0 0-1 0,0 0-17 15,-4 17-2-15,0-5-11 0,-1 2 5 0,-1 6-13 16,-1 1 2-16,-1 1-11 0,0 0-20 0,0 3-15 15,2-2-25-15,-2 0-23 0,2-1-12 0,-1 0-16 16,2-2-9-16,3-2 17 0,-2-3-8 0,0-2 11 16,2-2 9-16,2-11 18 0,-3 17 14 0,3-17 14 15,-4 9 8-15,4-9 2 0,0 0 9 0,0 0 10 16,-5-9 3-16,2-4 0 0,2-6 7 0,-1-5 3 16,0-3 32-16,0-11-40 0,2-2 36 15,2-2 13-15,0-4-7 0,3 4-13 0,1-1 27 16,2 4 1-16,1 5 12 0,-2 0-4 15,0 13-9-15,1-1-16 0,0 3 1 0,-3 5-13 16,3 1 5-16,-1 6-11 0,1 0 4 0,-8 7-2 16,13-4-2-16,-13 4-9 0,19 8 9 0,-10 2-9 15,0 1 7-15,1 6-6 0,-1 0 7 0,-1 2 8 16,1 1-9-16,-1 2-9 0,-2-1-2 0,1 0-2 16,-2-1 6-16,1 0-15 0,0-4 5 0,-2-1-3 15,-1-4 23-15,-1 1-26 0,2-2 8 16,-4-10 0-16,4 13 12 0,-4-13-12 0,0 0 13 15,13 3-15-15,-13-3 23 0,11-8-11 16,-2-1 4-16,3-8-10 0,1-2 13 0,3-6-2 16,1-1-15-16,2-2 16 0,1-2-14 0,-2 4 14 15,3 0-5-15,-2 0-7 0,1 4 1 0,-2 2 9 16,-4 4-10-16,1 2 10 0,-2 2-10 0,-1 2 9 16,-1 1-4-16,-3 3 1 0,0 1-8 0,-8 5 11 15,14-8-10-15,-14 8 7 0,0 0-5 0,18 6 9 16,-11 1-9-16,0 1 11 0,-2 4-12 0,-1 5 3 15,-2 0-1-15,2 5 10 0,-4 1 0 16,3 2 2-16,-3 2-5 0,-2 1-9 0,1-1 8 16,-3 7-15-16,-1-3 3 0,3-2-37 0,-2-3 4 15,0 2-49-15,0-3-25 0,-2 0-46 0,2-2-59 16,0-1-100-16,0-6-224 0,4-2-46 16</inkml:trace>
  <inkml:trace contextRef="#ctx0" brushRef="#br0" timeOffset="80002.52">28463 15037 370 0,'3'-8'424'0,"-1"-1"-94"0,-2 9-100 0,3-15-12 0,-3 15-72 16,-1-14 11-16,1 14-51 0,-4-9 15 0,4 9-51 15,-8-7 16-15,8 7-49 0,0 0 23 0,-24 2-42 16,10 4 19-16,-2 2-30 0,-1 6 28 15,0 0-4-15,0 0-33 0,-2 7 25 16,6-4-32-16,-2 0 30 0,4 2-35 0,1 1 37 16,3-1-32-16,1 0 1 0,2-4 1 0,1-1 4 15,3-1-1-15,1 0 0 0,3-3-4 0,0 1 8 16,2-2-2-16,1-2 1 0,-7-7-15 0,19 9 16 16,-19-9 0-16,22 0-7 0,-22 0 7 0,29-9-3 15,-12 0 2-15,-2-6 29 0,7-3-36 0,-3-3 22 16,-1-1-24-16,-2 0 29 0,1 1-24 15,-3 4 40-15,-4 2-20 0,-1 2 38 16,0 4-23-16,-2 0 12 0,-2 0-18 0,-5 9 6 16,9-11-22-16,-9 11 3 0,0 0-9 0,0 0 18 15,0 0-4-15,0 0 0 0,7 8-6 0,-12 3-8 16,3 0 5-16,-2 4-18 0,-1 1 17 0,0 4-15 16,-2 0 0-16,2 0-31 0,-1 1-18 0,1-1-14 15,2-3-25-15,-1-1-26 0,3-2-33 0,0-2-120 16,1 0 86-16,0-12-70 0,2 16-190 0,-2-16 130 15</inkml:trace>
  <inkml:trace contextRef="#ctx0" brushRef="#br0" timeOffset="80429.54">28734 14954 277 0,'12'-31'430'0,"-1"4"-104"0,-1 6-33 0,-1 1-43 16,-2 2-9-16,-2 5-49 0,-1 3-18 0,2 0-46 15,-6 10-21-15,5-12-38 0,-5 12 4 0,0 0-31 16,0 0 3-16,1 13-20 0,-1-1 6 0,-5 11-15 15,1 0 10-15,-2 10-29 0,0 1 30 16,-1 3-20-16,-2 4 14 0,-1 3-4 0,1-1 7 16,0 12-12-16,-2-1-1 0,2-13-21 0,1 2-14 15,0-2-5-15,2-4-2 0,2 1-4 0,-1-6-3 16,1-7-8-16,2-3-10 0,0-3-1 0,0-5 8 16,-1-1 3-16,3-13-12 0,0 12-14 0,0-12-22 15,0 0-80-15,0 0 115 0,0 0-98 0,0-21 112 16,0 1-99-16,3-7 105 0,1-9-102 15,1-3 115-15,1-5 5 0,4 1 1 16,3-6 12-16,1-2 28 0,0 12 17 0,0 1 15 16,3 4-3-16,-4 6 13 0,2 2 5 0,-5 5-7 15,2 4 11-15,-1 3-16 0,0 3 33 0,0 3-30 16,-1 2-19-16,-10 6-9 0,18-3 34 0,-18 3-46 16,19 5 29-16,-11 1-39 0,2 4 51 0,-2 1-25 15,-2 3 13-15,-2 1-42 0,0 0 39 0,-3 1-35 16,-1 2 30-16,-5-2-34 0,1 4 27 0,-3 0-33 15,-2-2 29-15,-4-1-41 0,0-1 8 0,-3 0-3 16,0-3-18-16,-2 1-25 16,0-3-31-16,0-3-63 0,4-1-138 0,-3-3-5 15,2-2-187-15,15-2 89 0</inkml:trace>
  <inkml:trace contextRef="#ctx0" brushRef="#br0" timeOffset="80986.53">29691 14899 3 0,'7'-12'648'15,"1"2"-258"-15,-4 0-52 0,0 1-113 0,-4 9-10 16,5-17-9-16,-5 17-67 0,0-12-11 0,0 12-28 15,-5-9-9-15,5 9-41 0,0 0 8 16,-10-6-31-16,10 6 7 0,-13 6-19 0,7 0 8 16,-1 5-13-16,-1 2 0 0,2 2-9 15,1 3 15-15,1 3-18 0,-1 0 15 0,5 2 0 0,0 0-6 16,0 1-14-16,3 0 5 0,-1-1-5 0,2 1 14 16,1 0-16-16,-1-2 16 0,0-1-15 0,1 0 11 15,-2-5-11-15,-1 1 8 0,1-4-5 0,-2-2 12 16,0 1-14-16,-1-12 14 0,0 18-14 15,0-18 5-15,-5 16-3 0,-1-8-1 0,-3-1 4 16,0-2 0-16,9-5 0 0,-24 6 0 16,24-6 1-16,-26 0 4 0,26 0-5 0,-28-1-21 15,28 1-6-15,-22-10-12 0,16 4-16 0,0-3-11 16,2 2 2-16,4 7 3 0,0-17-1 0,4 5 5 16,2-1 1-16,1 2 36 0,3 1-19 0,0-2 31 15,2-1-20-15,0 4 27 0,1 0-19 0,0 1 32 16,-2-1-25-16,4 3 40 0,-2-2-25 0,1 3 47 15,0 3-50-15,-14 2 48 0,25-6-40 0,-25 6 37 16,26 0-42-16,-26 0 39 16,27 6-44-16,-15 0 37 0,2-1-46 0,-3 3 46 15,0 0-49-15,-3 4 10 0,-1 1 1 0,-1-1 2 16,-3-1 2-16,-2 0-1 0,2 1-4 0,-5 0-9 16,1 2 13-16,-1-2-16 0,-4 2-9 0,1-3-40 15,-1 1-34-15,0-3-122 0,-1 0 77 0,2-1-98 16,5-8-169-16,-10 10 180 0</inkml:trace>
  <inkml:trace contextRef="#ctx0" brushRef="#br0" timeOffset="81146.52">29894 15022 438 0,'12'-24'328'0,"-1"5"-87"0,-3 2-25 0,0 2-24 16,-2 1-39-16,-1 3-24 0,1 2-21 0,0 0-26 15,-6 9-21-15,6-13-5 0,-6 13-35 0,5-8-3 16,-5 8-5-16,0 0-21 0,0 0-36 0,0 0-54 15,0 0-40-15,0 0-98 0,3 12-218 0,-3-12 122 16</inkml:trace>
  <inkml:trace contextRef="#ctx0" brushRef="#br0" timeOffset="81412.53">30066 14982 71 0,'0'0'414'0,"19"0"-126"0,-19 0-62 0,0 0-39 0,27 0-32 15,-27 0-13-15,20-3-18 0,-20 3-3 0,19 0-21 16,-19 0-20-16,21-2-12 0,-21 2-16 15,19 0 0-15,-19 0-16 0,15 2 0 0,-15-2 28 16,18 5-50-16,-18-5 37 0,13 12-50 16,-7-4 26-16,-2 0-31 0,0 2 34 0,-2 0-36 15,-2 3 34-15,-1-1-39 0,-4 1 1 0,3 0 4 16,-2 4-3-16,-1-4 0 0,-1 3 8 0,1-4 1 16,1 2-1-16,-2-2 0 0,2-2 0 0,2 0-9 15,2-10 10-15,-5 15-5 0,5-15 6 0,0 11-5 16,0-11-20-16,5 9-5 0,-5-9-14 0,14 4-27 15,-14-4-6-15,23-3-123 0,-7-1 83 16,6-3-97-16,0-1 92 0,1-4-91 16,4 2-131-16,-2-2 245 0</inkml:trace>
  <inkml:trace contextRef="#ctx0" brushRef="#br0" timeOffset="81752.52">30519 15106 366 0,'0'0'272'0,"16"-8"-40"0,-16 8-20 16,11-6-40-16,-11 6 10 0,0 0-62 0,14-4 12 15,-14 4-66-15,0 0 31 0,0 0-46 0,0 0 0 16,0 0-18-16,17 0 27 0,-17 0-46 0,0 0 30 15,7 12-39-15,-7-12-5 0,5 9 3 0,-5-9-1 16,4 16-5-16,-4-16 5 0,4 15 1 16,-4-15-10-16,8 15 11 0,-8-15-5 0,6 12 3 15,-6-12 3-15,9 12 2 0,-9-12 12 0,5 8 2 16,-5-8 1-16,0 0 5 0,13 4 0 16,-13-4-5-16,0 0-2 0,15-4-3 0,-15 4 2 15,9-12 27-15,-3 4-40 0,-1-1 24 0,0-2-34 16,-2 0 36-16,1 0-30 0,-2-1 29 0,0 4-31 15,-2 8 16-15,0-17-15 0,0 17 19 0,-2-10-21 16,2 10 21-16,-8-8-24 0,8 8 29 16,0 0-3-16,-26 3-30 0,12 4 26 0,3 1-36 15,-4 2 36-15,-1 4-30 0,5 1 1 0,-1-1 2 16,1 3-1-16,2 0-5 0,-1 2-6 0,4-1-15 16,1-1-4-16,3-2-11 0,0 0-11 15,2 0-89-15,0-2 91 0,2 0-113 0,0-1 80 0,1-1-114 16,-1 0 68-16,-2-11-94 0,4 16-132 15,-4-16 227-15</inkml:trace>
  <inkml:trace contextRef="#ctx0" brushRef="#br0" timeOffset="82188.52">27105 15656 35 0,'-18'2'641'0,"4"0"-270"0,14-2-87 16,-23 3-75-16,23-3-46 0,0 0-40 0,-14 3-21 15,14-3-15-15,0 0-7 0,29 0 21 16,0-1-35-16,16-2 18 0,22 1-22 0,12 0 22 16,10 1-29-16,11-2 19 0,11 3-18 0,30 0 3 15,7-2-14-15,4 2 3 0,2-1 2 0,0 1-3 16,2 0-9-16,-3-2-6 0,1 0-5 16,-4 0-1-16,-6-1-4 0,-8 3-3 0,-31 0 0 15,0-1 1-15,-7 1-10 0,-6-1 1 0,-7-1-5 16,-10 1 0-16,-5-3-2 0,-21 3 1 0,-6-1 0 15,-6 1 4-15,-9-1-8 0,-3 0-2 16,-9 0-21-16,-16 2-32 0,17-3-27 0,-17 3-10 16,0 0-12-16,-13-3-7 0,-5 3-3 0,-10-1-28 15,-13 0-27-15,-5 1-116 0,-11-2 68 0,-16 0-308 16,-6-1-8-16</inkml:trace>
  <inkml:trace contextRef="#ctx0" brushRef="#br0" timeOffset="82538.53">27216 15761 149 0,'-17'2'545'16,"17"-2"-152"-16,-20 3-128 0,20-3-32 0,0 0-90 16,0 0 3-16,0 0-64 0,33-3 20 0,4 1-39 15,11-3 33-15,18 0-39 0,11 0 26 0,9 0-33 16,8 4 13-16,8-1-23 0,31 1 8 0,5 0-15 15,4 1 15-15,3-1-18 0,-3 1 13 16,3-2-10-16,-4 2 6 0,0 0-10 16,-7 0 2-16,-28 0-11 0,0 2-1 0,-7-4-7 15,-7 4 8-15,-5-4-6 0,-6 2 5 0,-8-1-6 16,-9 0 3-16,-11-1 1 0,-7 2-5 0,-4-3 0 16,-3-1-1-16,-3 2-2 0,-10-1-1 0,-1 1-4 15,-6-1 0-15,-3 0 5 0,-1 2-12 0,-15 1 3 16,23-5-19-16,-23 5-42 0,21-3-29 0,-21 3-24 15,17-5-17-15,-17 5-56 0,16-7-167 0,-16 7 70 16,16-8-245-16,-7 2-16 0</inkml:trace>
  <inkml:trace contextRef="#ctx0" brushRef="#br0" timeOffset="83057.52">31280 14922 254 0,'1'-14'459'0,"1"2"-124"15,-2-1-61-15,2 0-38 0,-2 4-19 0,0 9 0 16,1-20 29-16,-1 20-4 0,0-14-21 16,0 14-38-16,1-12-31 0,-1 12-33 0,0 0-27 15,0-13-21-15,0 13-15 0,0 0-11 0,0 0-5 16,0 0-6-16,-9 19-6 0,4-4-4 0,-1 7-2 16,-1 1-6-16,1 8-6 0,-4 2 4 0,2 1-5 15,0 0-2-15,-2 3-3 0,0 0-2 0,0 0-2 16,-2-2 16-16,3 2-34 0,-2-3 17 15,-1-2-69-15,1-3-18 0,-1 0-78 0,0-2-14 16,1-8-65-16,0 2 53 0,2-4-133 0,1-4 79 16,2-1-73-16,0-4-203 0,6-8-5 0</inkml:trace>
  <inkml:trace contextRef="#ctx0" brushRef="#br0" timeOffset="83488.53">31299 15170 520 0,'0'0'352'0,"11"-12"-104"0,-11 12-23 16,14-11-43-16,-14 11-27 0,12-10 18 0,-12 10-60 16,14-5 11-16,-14 5-58 0,0 0 13 0,15-5-39 15,-15 5-14-15,12 5 3 0,-12-5 3 16,9 16-4-16,-7-6-6 0,1 2-6 15,-1 1 1-15,-2 3-4 0,0-2-5 0,-2 3-3 16,-1 1 1-16,1 0-2 0,-2-2-5 0,0-1 16 16,-2 0-20-16,2-2 2 0,0-1 0 0,-1 0 9 15,2-4 6-15,3-8-3 0,-6 15 1 0,6-15 2 16,-5 11 28-16,5-11-6 0,0 0-7 0,0 0-6 16,0 0-4-16,0 0-3 0,0 0-3 0,9-10 4 15,-2-1-2-15,7-5-9 0,4-5-3 0,3-1 1 16,2-2-1-16,-2 3 13 0,4 0-16 15,-2 4 13-15,0 1-7 0,-7 3 18 16,1 3-8-16,-4 1 1 0,-1 3-4 0,-12 6-2 16,18-8-2-16,-18 8 0 0,0 0-3 0,23 0-3 15,-23 0 2-15,11 9-2 0,-6 1-2 0,0 0-1 16,-3 0 1-16,0 2 1 0,-1 2-1 0,-1 0 0 16,0-1-1-16,-1 2-31 0,1-1-27 0,-2-2-57 15,1 5 25-15,0-5-135 0,1-12 50 0,0 18-112 16,0-18 40-16,2 16-224 0,-2-16 88 0</inkml:trace>
  <inkml:trace contextRef="#ctx0" brushRef="#br0" timeOffset="83972.53">32014 15170 211 0,'12'-12'514'16,"-2"1"-149"-16,0 1-48 0,-3 2-48 16,-1 3-61-16,-6 5-22 0,10-11-49 0,-10 11 0 15,0 0-33-15,0 0-3 0,0 0-38 0,0 0-12 16,0 0-13-16,-16 8-6 0,5 0-9 0,-3 4-4 15,0 2-8-15,2-2-22 0,-1 4-4 0,0 0-9 16,1-2-11-16,3 2-24 0,1-3 2 0,2 0-70 16,3-3 58-16,3-10-93 0,-2 17 91 0,2-17-108 15,4 13 118-15,-4-13-95 0,12 8 129 0,-12-8-96 16,19 1 131-16,-19-1-107 0,29-6 140 0,-10 2-87 16,1-4 122-16,1-2-83 0,2 0 98 0,1-2-69 15,0-2 81-15,-3 4-6 0,-2 0-2 0,-1 1-6 16,2 2-11-16,-5 2-8 0,-2-2-9 15,-2 5-8-15,-11 2-10 0,23-7-5 0,-23 7 10 16,19-1-21-16,-19 1-5 0,17 0-3 0,-17 0-6 16,15 5-5-16,-15-5-3 0,12 8 1 0,-12-8-2 15,9 12-6-15,-9-12 1 0,7 14 18 0,-7-14-23 16,5 17 19-16,-5-17-16 0,2 19 13 16,-2-19-14-16,0 19 13 0,0-19-14 0,0 15 11 0,0-15-12 15,1 14 13-15,-1-14-13 0,0 12 12 16,0-12-10-16,0 0 13 0,3 13-12 0,-3-13 16 0,0 0-17 15,11 7 20-15,-11-7-16 0,18 3 22 0,-18-3-24 16,23 0 22-16,-23 0-26 0,31 0 19 16,-31 0-24-16,37 1 20 0,-16-1-21 0,-3 1 25 15,7 2-24-15,-2 1 11 0,-5-2-27 0,-1 1-38 16,1 1-42-16,-4 1-30 0,2-2-25 0,-6 3-15 16,-1 0-17-16,-9-6-11 0,9 10 10 0,-9-10-48 15,-3 10-92-15,3-10 256 0</inkml:trace>
  <inkml:trace contextRef="#ctx0" brushRef="#br0" timeOffset="84214.53">31495 15641 51 0,'0'0'430'0,"-19"8"-65"15,19-8-183-15,-9 5 73 0,9-5-29 0,0 0-34 16,7 9-17-16,-7-9-18 0,25 8-22 0,-3-5-23 15,6 2-26-15,7-1-16 0,5 0-15 0,3 0-16 16,3-1-6-16,0-2-8 0,2 2-7 0,2-3-3 16,1-3-3-16,-2 3-4 0,-1-3-19 0,1 1-25 15,-6-2-80-15,1 1 27 0,-5-4-145 0,-5 1 56 16,-9-1-98-16,-1 0-223 0,-3-2 43 0</inkml:trace>
  <inkml:trace contextRef="#ctx0" brushRef="#br0" timeOffset="87064.52">21003 12833 361 0,'0'0'279'16,"-19"1"-71"-16,19-1-51 0,-28 7-13 15,11-3-35-15,-3 1 16 0,-2 4-35 0,-6 4 9 16,1 3-27-16,0 1 24 0,-2 3-34 0,-2 4 20 15,2 0-48-15,-6 8 29 0,0 2-40 0,2 0 29 16,-1 1-7-16,5-1-5 0,-1 3-7 0,9-7-3 16,-1 2-17-16,2-1 18 0,3 2-15 0,0 0 11 15,3-1-14-15,3-1-3 0,0 1-1 0,4 1 0 16,2-2-12-16,0-3 10 0,2-2-1 0,3 2-30 16,0-2 40-16,4 0-38 0,0-2 34 15,-1 2-33-15,3-1 26 0,0-1-23 0,1 1 34 16,-1-1-32-16,0-2 34 0,1 2-34 15,-2 0 50-15,1-2-28 0,-3 3 26 0,1-1 8 16,-1 2-7-16,-1-2 10 0,-2 2-4 0,-2 0-4 16,-3 0 28-16,1 1-42 0,-2 3 33 0,1 2-41 15,-3-3 24-15,-2 3-28 0,0-1-4 0,-2-2 6 16,1 2 1-16,-1-4-1 0,0 2-3 0,-1 1 3 16,1-4 2-16,-2 2-6 0,3-3 4 15,-2 1-14-15,3-6 11 0,-1 1-9 0,1-1 14 16,3-2-18-16,-2 0 11 0,2 0-8 15,1-5 10-15,1 2-8 0,2-4 4 0,-1 2-1 0,3-1 8 16,0 1-10-16,1-2 9 0,1 2-11 16,-1-1 9-16,3 2-7 0,-1 1 4 0,2-1 7 15,1 1 4-15,0-1-7 0,0 1-1 0,-1-1-3 16,1 3 1-16,2-2 1 0,-1 6-4 0,2-3-6 16,-3 1 6-16,1-2 0 0,1 0 27 0,0 2-32 15,-3 0 31-15,2 0-37 0,0-1-10 0,-1 3 3 16,-1-1-4-16,1 0 9 0,-3 1 2 15,2 1 2-15,-3-1 2 0,1 1 1 0,-4 3-6 16,2-1 11-16,-1 2-6 0,-2 0 13 0,1 0-8 16,1 0 9-16,-4-1-8 0,1 3 7 0,-1-2-4 15,1 0 10-15,-3 2-6 0,1 4 4 0,-3-3 8 16,3-1 2-16,-1 1-6 0,-3 2 7 16,0-2-9-16,0-1 1 0,-2 3 7 0,1-3-1 15,-2 2 1-15,0 0-1 0,0 1-1 0,-2 0 1 16,0-1-2-16,-2 3 7 0,3-1 0 0,-3-1 10 15,3 1 0-15,-2-1 10 0,3 0 0 16,-2 1-1-16,3-2 6 0,-2 1 2 0,5-1-8 16,-1 0-6-16,1-1 1 0,0 1-9 0,1-2 0 15,3-3-5-15,1 2-8 0,-2-2 15 0,2 0-18 16,0 1 14-16,2 2-9 0,-1-2 3 0,3-1-10 16,-1 0 2-16,1 1 8 0,0-1-16 0,1-1 13 15,0 0-15-15,2-2 14 0,1 0-14 0,1-2 15 16,1 1 0-16,2-3-3 0,0 0-1 15,2-2 1-15,0-2-2 0,4-2-2 0,3 0-1 16,0-1-3-16,3-3 0 0,3-1-1 0,1 0-1 16,1-2-15-16,1 0 16 0,2-2-14 0,2 2 16 15,-1-4-15-15,1 2 15 0,0-3 4 0,1 3-4 16,-2-3-2-16,1 2 0 0,-2-2-2 0,-3 0-1 16,1 0-1-16,-7 0-7 0,1 2 1 0,-20-2 0 15,31 0 13-15,-31 0-29 0,26 0 22 0,-26 0 1 16,20 1 7-16,-20-1 8 0,0 0 10 0,18 0 1 15,-18 0-14-15,0 0 27 0,0 0-20 16,19 0 27-16,-19 0-23 0,0 0 27 0,0 0-23 16,0 0 17-16,0 0-34 0,18-1 22 0,-18 1-32 15,0 0 22-15,0 0-28 0,0 0 23 0,0 0-28 16,0 0 24-16,0 0-27 0,0 0 24 0,0 0-26 16,0 0 26-16,0 0-29 0,14-2 23 0,-14 2-26 15,0 0 30-15,0 0-27 0,0 0 25 0,0 0-24 16,0 0 22-16,0 0-24 0,0 0 24 0,0 0-26 15,0 0 22-15,0 0-31 0,0 0 14 0,0 0-36 16,0 0-18-16,0 0-54 0,0 0-23 0,0 0-44 16,0 0-59-16,-3-12-45 0,3 12 33 0,-6-7-36 15,6 7-27-15,-7-8-9 0,7 8-439 16,-9-8-288-16</inkml:trace>
  <inkml:trace contextRef="#ctx0" brushRef="#br0" timeOffset="92472.52">15231 14658 197 0,'1'-10'373'0,"-1"10"-97"0,2-18-75 16,-2 18-19-16,1-17-30 0,-1 17-11 15,1-17-44-15,-1 17 30 0,2-13-42 0,-2 13 27 16,-2-13-11-16,2 13-38 0,0 0 17 0,0-12-5 16,0 12-13-16,0 0-8 0,0 0-8 0,-1-11-10 15,1 11-6-15,0 0-10 0,0 0 0 0,-13 4 5 16,7 3 3-16,-3 4 0 0,-4 3-4 0,-1 4-4 16,0 6-2-16,-4 1-5 0,3 4 1 0,-3 1 9 15,0 3-8-15,0 3 14 0,3-2-8 16,-1 0 1-16,3 1 25 0,1-3-43 0,2 0 3 15,2 0-2-15,3-6-2 0,1-2-6 0,4 0 5 16,3-3 2-16,3-2 0 0,2-2-1 16,3-3-3-16,2-4 4 0,6-2-4 0,3-7-9 15,1-1 4-15,13-8 20 0,-2 1-49 0,3-6 26 16,0 0-38-16,-1-4 14 0,0 4-44 0,-4-3-20 16,-4 2-51-16,-5 3-38 0,-3 1-33 0,-5 2-15 15,-5 2-16-15,-10 6-214 0,12-8 105 0</inkml:trace>
  <inkml:trace contextRef="#ctx0" brushRef="#br0" timeOffset="92853.52">15606 14754 240 0,'0'0'487'15,"0"0"-110"-15,0 0-108 0,-7-9-35 16,7 9-83-16,0 0 2 0,0 0-62 15,0 0 3-15,-5-8-31 0,5 8 17 0,0 0-37 16,0 0 17-16,5-6-39 0,-5 6 21 0,13-6-34 16,-13 6 19-16,23-5-28 0,-8 1 28 0,1-1-34 15,0 2 29-15,1-1-33 0,-1 0 21 0,1 0-30 16,0-1 9-16,-2 1-66 0,3 0-16 0,-4 0-48 16,-3 0-32-16,1 0-10 0,-3-1-14 0,1 1-37 15,-10 4-166-15,13-12 195 0</inkml:trace>
  <inkml:trace contextRef="#ctx0" brushRef="#br0" timeOffset="93034.52">15815 14541 217 0,'0'0'502'0,"-14"-8"-180"0,14 8-28 0,-14-4-100 15,14 4-15-15,0 0-65 0,-19 0 2 0,19 0-42 16,-13 7 26-16,13-7-33 0,-13 14 24 0,6-2-11 16,2 1-13-16,1 3-11 0,0 4-27 0,0 2-7 15,3 0-7-15,-2 2 18 0,3 2-7 16,0 0-9-16,3 1-4 0,-2-1-2 0,3 2-6 15,0 0 6-15,0-2-42 0,2 4-29 0,2-5-37 16,-2-1-40-16,3-2-52 0,0-1-46 0,1-1-67 16,-1-5-171-16,0-4 88 0</inkml:trace>
  <inkml:trace contextRef="#ctx0" brushRef="#br0" timeOffset="94706.53">16174 14434 352 0,'0'0'423'0,"-5"-9"-115"0,5 9-41 15,0 0-50-15,-5-9-52 0,5 9-17 0,0 0-30 16,0 0-18-16,-5-8-22 0,5 8-14 0,0 0-2 16,0 0-18-16,0 0-6 0,-1 9 12 0,2 1-6 15,2 7 8-15,-1 4-7 0,3 4 1 0,0-1 3 16,-1 9-1-16,4-1-1 0,-2-3-7 0,2 3 2 15,1-2 1-15,-1-2-6 0,-1-4 10 16,2-1-9-16,0-2 3 0,-1-1-4 0,2-1-5 16,-2-3 3-16,-2-4 1 0,-1 0-1 0,3-3 11 15,-2-2 20-15,-6-7 12 0,14 6 3 0,-14-6-8 16,18-2-6-16,-6-5-7 0,4-8 0 16,2-4-15-16,1-8 3 0,2-4-17 0,3-13 2 15,-1-2-14-15,1-4-12 0,-1-1-10 0,-1 3-11 16,1 1 1-16,-5 11-10 0,-3 1 8 0,-1 5-7 15,-1 5 10-15,-4 4-9 0,-1 4 7 0,-2 5-16 16,-1 3-16-16,-5 9-44 0,4-13 7 0,-4 13-22 16,0 0 18-16,0 0-45 0,-5 13 21 15,-2 0-46-15,0 8-14 0,-3 5-39 0,-2 2-59 16,2 4 19-16,-3 0-49 0,3 1-216 0,-3 1 11 16</inkml:trace>
  <inkml:trace contextRef="#ctx0" brushRef="#br0" timeOffset="95347.53">16816 13879 171 0,'-19'-25'384'15,"-2"1"-132"-15,-4 2-58 0,-5-2-34 0,-2 4-19 16,-12-6-50-16,-1 4-3 0,-5 5-26 0,0-1 14 16,-5 5 5-16,9 4-1 0,-4 4-6 0,-1 1-10 15,-4 2-18-15,-10 4 5 0,-1 3-4 0,-2 3 1 16,-2 4-34-16,-3 4 37 0,-1 2-32 0,0 6 30 15,-3 2-11-15,3 6 7 0,1 0-15 0,-15 11 1 16,18-3-7-16,-12 9-8 0,15-4 1 16,-8 11-5-16,3 1 21 0,2 5-22 0,16-8-4 15,-9 14 4-15,15-9-34 0,4 2 36 16,3 2-29-16,2 3 29 0,6-1-30 0,2 1 13 16,6 2 17-16,4-4 30 0,7 2-38 0,2 0 2 15,5-3-4-15,7-10-28 0,7 6 28 0,5-3-23 16,6-2 39-16,9-5-29 0,5-7 33 0,7-2-26 15,6-9 29-15,6-2-6 0,6-6 7 0,0-5-3 16,10-3 11-16,2-5-4 0,6-5 2 16,6-3 23-16,4-5 0 0,3-7 9 0,2-4 2 15,24-9-4-15,-3-4-6 0,0-6-5 0,0-2-3 16,4-5 16-16,0-3-11 0,1-4 3 0,-3-2 20 16,-3-4-12-16,-2-2-3 0,-3-2 0 0,0-4 20 15,-7-6 9-15,-3-4-12 0,-6-2 4 0,-11-2-14 16,-6 0-17-16,-12 0-25 0,-18 12-16 15,-6 1-14-15,-9-1-24 0,-8 2-16 0,-12 1-10 16,-8 10-7-16,-8-9-11 0,-13 6-10 0,-7 0 2 16,-12 5-9-16,-7 4-12 0,-10 7 4 0,-3 4-2 15,-11 6 34-15,-8 11-33 0,-7 3 7 16,-8 10 5-16,-4 3 9 0,-27 15 16 0,4 7-15 16,0 3-53-16,-2 8-102 0,2 5-73 0,1 3-315 15,5 1-150-15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26:51.904"/>
    </inkml:context>
    <inkml:brush xml:id="br0">
      <inkml:brushProperty name="width" value="0.05292" units="cm"/>
      <inkml:brushProperty name="height" value="0.05292" units="cm"/>
      <inkml:brushProperty name="color" value="#FF0000"/>
    </inkml:brush>
  </inkml:definitions>
  <inkml:trace contextRef="#ctx0" brushRef="#br0">12706 6916 65 0,'0'0'376'0,"-22"-1"-136"0,22 1-12 0,-22 0-38 15,22 0-10-15,-21-1-15 0,21 1-27 0,-23 0-2 16,23 0-9-16,-20-2-6 0,20 2-4 0,-21 0-12 16,21 0-10-16,0 0-7 0,-23-1-21 0,23 1 5 15,0 0-12-15,-19 0-25 0,19 0-1 0,0 0-5 16,0 0-7-16,0 0-4 0,-22 0-2 15,22 0-3-15,0 0-1 0,0 0-1 0,0 0 2 16,0 0-4-16,6 9 4 0,-6-9 41 16,20 4-50-16,-20-4 40 0,32 5-49 0,-8-1 38 15,4-3-52-15,4 0 55 0,8-1-46 0,2 1-5 16,3-1 8-16,3 0 4 0,1-1 0 0,2 1 2 16,1-1-2-16,-2 0 3 0,1-1 1 0,4-1-1 15,-6 2 1-15,-2 1 1 0,-2 0 42 0,-3-3-53 16,-2 3 3-16,-9 0-10 0,0 0 24 0,-3 0-12 15,-5 0 8-15,-5 0-10 0,1 0 3 0,-19 0 7 16,30 3 2-16,-30-3 3 0,25 1 4 0,-25-1 2 16,19 1 2-16,-19-1-4 0,0 0 0 15,20 4-1-15,-20-4-9 0,0 0 1 0,0 0 6 16,21 0-2-16,-21 0-6 0,0 0-1 0,0 0 8 16,0 0-6-16,16 1 46 0,-16-1-67 0,0 0 22 15,0 0-79-15,0 0-42 0,0 0-72 0,0 0-89 16,0 0-102-16,0 0-211 0,0 0-126 0</inkml:trace>
  <inkml:trace contextRef="#ctx0" brushRef="#br0" timeOffset="2154.98">10308 9203 274 0,'9'5'246'16,"-9"-5"-57"-16,0 0-68 0,11 6-5 0,-11-6-52 16,0 0 23-16,21 1-52 0,-21-1 25 0,15 3-38 15,-15-3 32-15,26 0-28 0,-26 0 34 0,28 0-21 16,-28 0 22-16,34 1-23 0,-12-1 18 15,0 0-18-15,3 0 14 0,2 0-21 0,3-1 11 16,0 1-20-16,3 0 4 0,4-3-6 0,2 2 10 16,0-3-6-16,3 2-3 0,2 0-1 0,1-3 5 15,-1 3-3-15,5-3 5 0,0 3-16 16,0-1 6-16,2-2-5 0,1 1 4 0,1 0-3 16,0 0-5-16,-1-1 17 0,-1 3 0 0,1-3 6 15,1 3-10-15,-3 1-1 0,0-4-2 0,-1 3-3 16,0 0-1-16,1 1-8 0,-3-2 8 0,3 2-9 15,-3 1 9-15,-1-3-9 0,3 3 5 0,-3 0-18 16,0-1 26-16,-1 1-18 0,-1 0 23 16,-3-2-11-16,0 1-3 0,1 2-1 0,-2-1-2 15,-2 2 1-15,-7-1 0 0,1-1-2 0,6 3 1 16,-6-3-3-16,-1 1-3 0,-1 1 1 0,2 0 8 16,4 0 4-16,1-1 1 0,-5-1-8 0,0 1 0 15,6 0-2-15,1 1 3 0,-1 0-4 0,-1-2 0 16,4 0 1-16,-3 0 0 0,3 0-1 0,-1 0-6 15,-1 0 1-15,1-2 13 0,-2 0-2 0,3 1-1 16,-4 0-6-16,2 0-1 0,-1-1 0 0,0 1 0 16,-1-2 2-16,0 3-4 15,3-1-3-15,-3 1 7 0,0-3-11 0,3 2 4 0,-1-2 14 16,0 2 0-16,-2-2-10 0,1 2 0 16,0-2 1-16,-6 3 0 0,0-2 2 0,-1 1-3 15,-2 1 0-15,3-1 0 0,-5 0-7 0,2-1 9 16,-3 0 6-16,1 1-8 0,-1 0 0 0,-5 1-1 15,0 0 2-15,-3-1-5 0,1 1 8 0,-19 0-3 16,30-2 0-16,-30 2 0 0,30 0-8 0,-30 0 13 16,25 0 3-16,-25 0-3 0,22-3-9 0,-22 3 5 15,22 0 0-15,-22 0 1 0,19-1-1 0,-19 1 1 16,19 0-3-16,-19 0 0 0,0 0-8 0,23-1 7 16,-23 1 5-16,0 0 6 0,23 0-12 0,-23 0-1 15,0 0 2-15,22-2-2 16,-22 2-7-16,0 0-16 0,19 0-24 0,-19 0-37 15,0 0-32-15,19-1-76 0,-19 1-19 0,0 0-307 16,18-5 1-16</inkml:trace>
  <inkml:trace contextRef="#ctx0" brushRef="#br0" timeOffset="3326.99">15353 8989 251 0,'-21'0'306'0,"21"0"-66"0,0 0-82 16,-24-2-15-16,24 2-47 0,0 0 6 16,-15-1-30-16,15 1 13 0,0 0-25 0,0 0 15 15,0 0-7-15,-20 0 10 0,20 0-14 0,0 0-2 16,0 0-4-16,0 0-14 0,0 0-8 0,0 0 1 16,0 0-7-16,0 0 1 0,0 0-7 0,0 0 3 15,0 0-40-15,18 1 38 0,-18-1 4 0,22 2 10 16,-22-2-20-16,36 0 15 0,-17 0-20 0,8 0 22 15,2 0-4-15,-1-2-5 0,4 2 1 16,7-1-4-16,3 0-9 0,0-1 6 16,1 2 7-16,2-1-7 0,4 0-6 0,-1-2-1 0,2 3 1 15,1 0-4-15,2-2-2 0,2 1 0 0,-2 1 0 16,14-1-12-16,-1 0 10 0,-10 1 0 16,0-2-1-16,12 0-2 0,-13 2 1 0,1-1-2 15,1 1 2-15,0-1-2 0,-2 1 0 0,1 0 0 16,1 0-26-16,0-1 19 0,10 1 12 0,-11 0 1 15,-1-2-4-15,1 2-3 0,0 0 0 0,-2 0 2 16,-2 0 0-16,2-3-2 0,-4 3-13 0,0 0 5 16,-3-1 11-16,-2 0 1 0,-2 1-4 0,-2-2 0 15,-3 1 2-15,-2-2-3 0,-5 2 1 16,-2 0 0-16,-1-1 0 0,-1 2-11 0,-3-2 14 16,2-1 0-16,-7 3 1 0,0-2 3 0,0 1 4 15,-1-1 1-15,0 0-1 0,-18 2 0 0,31-2-1 16,-31 2-1-16,28-3-2 0,-13 1-1 15,-15 2-11-15,27-3 0 0,-27 3 11 0,29-2-2 16,-29 2 5-16,29-3 0 0,-29 3 0 0,29-3-3 16,-29 3 2-16,28-1-1 0,-28 1-11 0,29 0 2 15,-29 0 11-15,27 0-3 0,-27 0 4 0,28-3-2 16,-28 3 2-16,22 0-1 0,-22 0-3 0,23 0 1 16,-23 0 0-16,19 0-11 0,-19 0 12 0,16-1-7 15,-16 1 4-15,0 0 1 0,19-3 0 16,-19 3 2-16,0 0-3 0,0 0 0 0,18 0 1 15,-18 0-12-15,0 0 8 0,0 0-7 0,0 0 2 16,0 0 4-16,16-3-2 0,-16 3-5 16,0 0-13-16,0 0-14 0,0 0-25 0,0 0-21 15,0 0-59-15,0 0-73 0,0 0-36 0,0 0-108 16,0 0-189-16,0 0-42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29:51.733"/>
    </inkml:context>
    <inkml:brush xml:id="br0">
      <inkml:brushProperty name="width" value="0.05292" units="cm"/>
      <inkml:brushProperty name="height" value="0.05292" units="cm"/>
      <inkml:brushProperty name="color" value="#FF0000"/>
    </inkml:brush>
  </inkml:definitions>
  <inkml:trace contextRef="#ctx0" brushRef="#br0">15222 9287 242 0,'0'0'361'0,"0"0"-129"0,-10-6-44 15,10 6-52-15,0 0-7 0,-10-6-32 0,10 6 5 16,0 0-22-16,-14-2 6 0,14 2-21 0,0 0 9 15,-17-4-14-15,17 4-6 0,0 0-6 0,-18 5-5 16,18-5 0-16,-14 7-2 0,14-7 8 0,-20 9-1 16,8-2 4-16,0 3 10 0,-3 0-9 15,0 4 6-15,-2-1 35 0,0 3-43 0,-5 4 33 16,3-1-44-16,-4 5 43 0,0-3-49 0,1 7 2 16,-2-2 2-16,-2 1 1 0,2 1-10 0,-7 8 17 15,1-1-11-15,0 1 2 0,1 1 0 0,1-1-6 16,0 3-3-16,0 0-2 0,3 1-1 0,1-1-3 15,0 2-4-15,5-7 0 0,-1 2 46 0,1 9-59 16,-1 0 53-16,2-1-60 0,-1 3 57 16,3 1-46-16,-3 0 53 0,4 0-55 15,-2 4 9-15,3 0 7 0,-1-1 2 0,1 0 5 0,0 0 0 16,1 1-11-16,-1 0 6 0,1 1 45 16,0-3-53-16,3-6 43 0,1 1-5 0,-2 8-47 15,2 2 40-15,0-1-45 0,2-6 2 0,-2 7 4 16,4-6 2-16,0 10 1 0,4-10 3 0,0 4 2 15,-1 8 3-15,1-11 1 0,1 2 40 0,1 0-48 16,-1 12 36-16,3-4-30 0,-2 3 38 0,3-2-44 16,1 2 1-16,-1-2 1 0,2 0 1 0,-2 0-4 15,4-2-1-15,-2 0-1 0,2-2 34 0,2 1-44 16,-1-4 39-16,3 0-12 0,2-3-2 0,0 1-4 16,2 0-6-16,1-3-38 15,2 1 40-15,0 1-39 0,0-2 4 0,3 1 4 0,1 1 2 16,-1-2 1-16,2 1 4 0,-1-1 2 15,5-1 1-15,-1-2 1 0,2 1 34 0,2-2-40 16,1-1 37-16,0-1-13 0,4 1-28 0,0-3 39 16,2 0-42-16,0-2 37 0,-1-2-39 0,3-1 4 15,-1 0 2-15,1-2 1 0,-1-1 3 0,1-1 3 16,-1-3-2-16,0-2 36 0,2-2-38 0,-5-3 2 16,0-2 0-16,1-3 2 0,1-1 1 0,0 0 0 15,2-2 0-15,1-2 0 0,1 0 7 0,0-4-3 16,3 0-4-16,-2-4 6 0,2 1-2 15,1-2-2-15,-1-2 5 0,3-2 1 0,2 0-1 16,-2-2 5-16,1-4-6 0,10-1 3 0,-1-1-1 16,-2-3 3-16,-1-2 1 0,0 0 0 15,-3-1-2-15,2-2-3 0,-5 0 2 0,0-1 2 16,0-2-2-16,-2 0 35 0,-2-1-38 0,-2-2 30 16,0 1-34-16,0-2 29 0,-2-2-8 0,1 2 0 15,-2-2-3-15,1-4-2 0,-1 1-2 0,1 0-1 16,-2 0-3-16,-1-3-28 0,3 1 24 0,-3-1-25 15,-1-4 8-15,3 2 5 0,-2-3 1 16,1-1 2-16,-2-1-1 0,1-1 28 0,-2-1-30 16,-2 0 21-16,3-1-25 0,-5 1 28 0,3-3 1 15,-3 1-5-15,1-1 4 0,-2 1 22 16,2-1-36-16,-3 0 1 0,-1 0 1 0,0 2-21 0,-2 0 18 16,0-1-6-16,-1 0 24 0,0 1-14 15,-2-1 5-15,-2 0 2 0,1-1 17 0,-3-1-16 16,1-2 5-16,-2 3-9 0,-4 5 3 0,-2 0 4 15,2-2 1-15,-2 0-4 0,0 0-2 0,-3 2-5 16,2-2-5-16,-3 3 11 0,1-2 6 0,-4 2-5 16,1 1 2-16,-3 2-2 0,-1-2 4 0,1 0 0 15,-4 0-5-15,0 0 1 0,-1 0-3 16,-3-1-3-16,0 0 10 0,-1 0-17 0,0-2 0 16,-1 1-1-16,-1 1 6 0,1-2 1 0,-2 1-5 15,2 1 6-15,-2 0 0 0,1 2 5 0,-1-1 12 16,0 3 1-16,-1 0-18 0,-1-2 15 15,0 2-17-15,-3 0 24 0,3 2-22 0,-2-2 18 16,0 0-22-16,-1-2 21 0,-1 3-18 0,0-1 18 16,1 0-22-16,-1 2 25 0,1 0-24 0,-2 1-4 15,2-1-4-15,-2 1 6 0,2 1-3 0,-3 0 6 16,4-2 21-16,-2 4-25 0,0-2-1 0,-2 2 1 16,2-1-1-16,1 2 20 0,-2 0-14 0,2 1 12 15,-2 2-26-15,-1-1 25 0,1 1-4 16,1 0-2-16,-2-1-3 0,0 2-1 0,-3 1-1 15,3 0-1-15,-1-2-1 0,-1 4-4 0,1-2 8 16,-2 3-6-16,2 0 4 0,0-3-1 0,-2 3-6 16,1-1 0-16,0 2-2 0,-2-1-5 15,0 1-1-15,1 1-3 0,0 0-19 0,-3 0 15 16,4 3-10-16,-2-3 11 0,-1 1-18 0,2 2 18 16,0 2-12-16,-3 0-5 0,3 0 14 0,-3-3-1 15,2 4 0-15,0-1 2 0,-6-1 0 0,7 4 3 16,-3-3-6-16,2 3 8 0,-1 0 4 0,1 0-6 15,-2 0-13-15,1-2 16 0,0 3 0 0,-1 0-2 16,0-4 0-16,-1 4 7 0,0-1-8 16,-1 1-3-16,1-1-7 0,1 1 14 0,-2 0-13 0,1 3 11 15,-1-3-13-15,1 2 24 0,0-2-21 16,-3 2 18-16,5 1-15 0,-3-2 11 16,0 2-15-16,2 1 25 0,1-1-20 0,0 2 20 15,3-3-25-15,2 3 24 0,-3-2-23 0,1 2 25 16,1 0-25-16,1-1 16 0,0 2-12 0,-2-1 24 15,3 0-29-15,-3 2 5 0,18 1 27 0,-29-5-26 16,13 3 28-16,-2 1-34 0,18 1 36 0,-30-2-32 16,30 2 31-16,-31-3-32 0,31 3 22 0,-29-1-20 15,29 1 0-15,-31-1-1 0,31 1 8 0,-27 0 2 16,27 0 0-16,-28-2 1 0,28 2 0 0,-28 0 0 16,28 0 4-16,-23 0-1 0,23 0-1 0,-27 0 3 15,27 0 0-15,-23 2 1 0,23-2-2 0,-23 1 0 16,23-1 3-16,-21 1 0 15,21-1-1-15,-22 0 1 0,22 0-1 0,-21 3 0 16,21-3-6-16,-21 0 4 0,21 0-3 0,-20 0 3 16,20 0 2-16,-24 0-1 0,24 0-1 0,-20 0 1 15,20 0 1-15,-22 0-1 0,22 0-1 0,-22 2 1 16,22-2 0-16,-23 0 0 0,23 0 0 0,-27 1 0 16,27-1 0-16,-25 1 2 0,25-1 0 0,-24 0 1 15,24 0 16-15,-22 3-22 0,22-3 0 0,-22 2-4 16,22-2 6-16,-23 1-3 0,23-1 1 0,-20 1 3 15,20-1 1-15,-21 1 2 0,21-1-2 0,-20 2-3 16,20-2 3-16,-17 3 3 0,17-3-4 0,-18 0 0 16,18 0 3-16,-16 1-5 0,16-1 3 15,-17 1 0-15,17-1 1 0,0 0 0 0,-23 2 1 16,23-2-1-16,0 0-3 0,-23 2 3 16,23-2-2-16,0 0-3 0,-20 3 7 0,20-3-4 15,-17 3 0-15,17-3 2 0,-17 0 37 0,17 0-44 16,-16 1 42-16,16-1-48 0,0 0 41 0,-22 4-41 15,22-4 33-15,0 0-38 0,-20 2 44 0,20-2-42 16,0 0 42-16,-22 1-45 0,22-1 40 0,0 0-39 16,-22 2 41-16,22-2-43 0,0 0 27 0,-20 4-25 15,20-4 39-15,-17 0-44 0,17 0 38 0,0 0-35 16,-20 3 47-16,20-3-50 0,0 0 42 16,-20 4-43-16,20-4 45 0,0 0-47 0,-17 2 46 15,17-2-45-15,0 0 46 0,-18 3-50 0,18-3 50 16,0 0-47-16,-17 5 3 0,17-5 4 0,0 0 42 15,-13 2-43-15,13-2 45 0,0 0-48 16,0 0 42-16,0 0-48 0,-16 4 42 0,16-4-52 16,0 0 43-16,0 0-77 0,0 0-24 0,-16 2-112 15,16-2-31-15,0 0-97 0,-14 7-91 0,14-7-370 16,-10 11-346-16</inkml:trace>
  <inkml:trace contextRef="#ctx0" brushRef="#br0" timeOffset="627">14918 11027 87 0,'0'0'133'0,"0"0"31"0,0 0-66 0,0 0-84 16,-9 6-48-16,9-6-122 0</inkml:trace>
  <inkml:trace contextRef="#ctx0" brushRef="#br0" timeOffset="1096.99">14903 11047 827 0,'0'0'136'0,"0"0"2"0,0 0-43 15,0 0-7-15,-3 10-21 0,3-10 2 0,0 0-16 16,0 0 17-16,0 0-15 0,0 0 8 15,0 0 5-15,0 0 10 0,0 0-2 16,0 0-10-16,0 0-7 0,0 0-7 0,0 0-12 16,0 0-8-16,0 0-6 0,0 0-5 0,0 0-2 15,12-6-6-15,-12 6 3 0,6-8 5 0,-6 8-11 16,9-6-8-16,-9 6 13 0,8-7-7 0,-8 7 19 16,8-5-1-16,-8 5 17 0,0 0 6 0,8-10 3 15,-8 10 0-15,0 0-6 0,0 0-11 0,5-8-8 16,-5 8-7-16,0 0-14 0,0 0 9 0,-16-1-4 15,16 1-2-15,-27 7 0 0,10-2-1 16,-3 3-1-16,0 3-1 0,-1 0 0 0,-2 5-1 16,0-4 0-16,5 5-3 0,2-5 0 0,0 5-11 15,4-4 12-15,3 3-26 0,1-3 30 0,4 0-29 16,2 0 26-16,3-1-23 0,2 3 22 16,5 0-24-16,1 1 38 0,5 1-36 0,4 2 37 15,4-2-32-15,1 0 30 0,0 0-31 0,1 0 23 16,2-1-22-16,-1 1 31 0,-2-1-37 0,-1-1 38 15,-3-4-32-15,-1 4 32 0,-4-2-33 0,0 0 33 16,0-2-32-16,-5-1 32 0,0 1-36 0,-4-2 38 16,0-1-34-16,-5-8 64 0,4 18-29 15,-4-18 54-15,-5 20-20 0,0-10 22 0,-5 1-2 16,-2 2-29-16,-6-1 16 0,2-2-32 0,-6 0 16 16,0-1-7-16,2 0-6 0,-4-1-8 0,1-3-8 15,1 2-4-15,0-2 4 0,6-2-9 0,-1 2-8 16,17-5 0-16,-26 4-21 0,26-4-35 15,-19 6-35-15,19-6-23 0,-14 2-56 0,14-2-37 16,0 0-64-16,0 0-18 0,0 0-337 0,0 0-157 16</inkml:trace>
  <inkml:trace contextRef="#ctx0" brushRef="#br0" timeOffset="2376.98">15203 11356 475 0,'8'-8'524'0,"-2"0"-133"15,-6 8-107-15,9-14-62 0,-9 14-43 0,4-12-35 16,-4 12-31-16,0 0-21 0,0-13-16 0,0 13-15 16,0 0-25-16,-5-8 8 0,5 8-18 15,0 0-3-15,-13 7-5 0,8 1-33 0,-3 2 39 16,1 5-42-16,-1 3 33 0,2-1-39 0,-1 4 39 16,1-2-37-16,1 3 40 0,2-5-35 15,1 1 34-15,0 0-33 0,2-4 32 0,3 3-34 16,0-5 33-16,-1 1-12 0,4-4 9 0,-2 1-3 15,3-2-8-15,-7-8 16 0,10 9-10 0,-10-9 2 16,0 0-35-16,16 1 38 0,-16-1-32 0,12-8 34 16,-7 0-34-16,3-1 51 0,-3-3-36 15,-1-4 43-15,-2-1-44 0,1 0 38 0,-2-1-36 16,2 2 37-16,-1 0 4 0,0 2-1 0,-1 3 1 0,0 1-5 16,-1 10-11-16,0-15-5 0,0 15-6 15,4-13-2-15,-4 13-3 0,0 0-33 0,0 0 30 16,0 0 1-16,0 0-29 0,6 17 39 15,-3-5-35-15,1 5 34 0,1-3-35 0,1 5 40 16,4-1-32-16,-1 1 23 0,2-1-1 0,0-2-28 16,-1 1 38-16,4-2-4 0,-2 0-3 0,1-3 0 15,-1-1-2-15,-1-3-1 0,0-3-6 0,2 1 6 16,-13-6-43-16,23 3 50 0,-23-3-37 0,24-5 38 16,-10-2-36-16,3-4 38 0,-2-3-37 0,-1-2 37 15,0-9-34-15,-1-1 28 0,-3-5-40 0,-1-4 55 16,-4-3-43-16,-1-3 35 0,-1-2 4 15,-5-1-11-15,1 0 51 0,-4-2-61 0,1 2-7 16,-2 4 3-16,-1 6-23 0,-4 0 40 16,1 4-31-16,-2 4 35 0,2 6-31 0,0 2 33 15,-3 2-28-15,5 3 27 0,-1 5-34 0,-1-2 32 16,0 5-42-16,10 5 40 0,-17-2-5 0,17 2-1 16,-20 10-2-16,9 2-3 0,0 4 1 0,3 4 36 15,1 2-42-15,-1 7 44 0,3 5-53 0,1-1 1 16,4 4 1-16,0 0 0 0,0 1-27 0,4-1 42 15,2 0-21-15,3-2 27 0,0 1-38 0,2-4 40 16,1 1-35-16,1-5 36 0,4 0-33 0,-2-3 28 16,4-4-43-16,0-2 33 0,-1-5-39 15,0-6 36-15,0 2-56 0,0-7 45 16,1-3-37-16,-2-3 36 0,3-2-35 0,1-7 30 16,-4 3-19-16,4-11 37 0,-4-1-27 0,-2-1 35 15,-2-2-34-15,-3 2 41 0,-1 2-33 0,-3-1 45 16,1 4 2-16,-5 2 5 0,2 3-39 0,0 3 49 15,-4 9-9-15,2-18-2 0,-2 18-5 0,2-11-7 16,-2 11-3-16,0 0-7 0,0 0-2 0,0 0-8 16,0 0 5-16,0 0-41 0,-8 8 47 0,8-8-35 15,0 15 36-15,0-15-28 0,0 19 27 0,5-7-33 16,-2-3 31-16,0 2-28 0,3-2 38 16,1-1-43-16,-2 4 44 0,4-7-37 15,0 3 38-15,0-4-41 0,-9-4 42 0,18 9-38 16,-18-9 32-16,17 1-31 0,-17-1 32 0,19-5-32 15,-9 0 37-15,0 0-37 0,2-5 35 0,2-4-3 16,-3-1-4-16,2-4-2 0,0-5-8 0,-2-5 4 16,2-2-3-16,-3-2 44 0,1-5-47 0,-1-3 34 15,-1-4-56-15,1-8 3 0,-3 6 4 0,-1 4 4 16,0 2 0-16,-2 1 13 0,1 6 4 0,-5 8 14 16,1 2 0-16,-2 6-9 0,1 2 2 0,-2 0-28 15,-1 6 27-15,2 0-29 0,1 10 30 0,-7-9-25 16,7 9 21-16,0 0 3 0,0 0-34 15,-16 11 35-15,13-1-2 0,-3 10-3 16,-1 1-1-16,1 3-3 0,4 2-3 0,-4 8 1 16,3 3 49-16,0-1-55 0,-1 5 46 0,3 0-58 15,-2 1 4-15,3 1 2 0,-4-1 1 0,3 1 0 16,0-3 0-16,-2-1 3 0,2-3-28 0,1-7 30 16,-1-2-45-16,0-2 40 0,-1-6-2 0,1-2-40 15,1-3 39-15,0-3-34 0,0-11 45 0,0 15-35 16,0-15 22-16,0 0-40 0,0 0 45 0,0 0-34 15,5-9 45-15,0-5-42 0,3-8 27 0,1-7 13 16,1 1-1-16,4-2-9 0,0-2 18 0,3 3-9 16,-2-2 44-16,4 4-42 15,-2 1 41-15,-2 2-46 0,4 2 48 0,-6 5-49 16,1 1-17-16,-1 4 68 0,-4-1-55 0,2 4-3 16,-3 2 14-16,-8 7 1 0,17-9 0 0,-17 9 1 15,0 0 45-15,20 0-56 0,-20 0 57 0,13 8-60 16,-7 0-3-16,-2 1 7 0,1 4 2 0,-2 2 1 15,-2-1-1-15,-1 3 1 0,0-1-1 0,-1 4-15 16,0-1 11-16,-2 0-1 0,-1-2-6 0,2 3-57 16,-2-6 7-16,1 2-40 0,-1-3-35 15,4-4-47-15,0-9-21 0,-5 12-5 0,5-12-26 0,0 0-267 16,0 0 27-16</inkml:trace>
  <inkml:trace contextRef="#ctx0" brushRef="#br0" timeOffset="2548.98">16251 11013 479 0,'0'-26'367'0,"0"7"-81"0,0 3-54 0,0 4-56 16,0 0-46-16,0 2-26 0,0 10-34 0,0-14 4 16,0 14-22-16,0 0-11 0,-1-11-13 0,1 11-7 15,0 0-14-15,0 0-30 0,0 0-13 0,4 12-44 16,-4-12-4-16,6 13-46 0,-2-3 17 0,0 1-35 16,1-2 30-16,-1 1-56 0,2 1 18 15,1 2-137-15</inkml:trace>
  <inkml:trace contextRef="#ctx0" brushRef="#br0" timeOffset="2826.99">16330 11042 541 0,'4'9'75'15,"1"0"45"-15,2-2-24 0,-7-7 21 0,10 14-28 16,-10-14 22-16,6 12-25 0,-6-12 20 0,8 8-27 16,-8-8 6-16,5 9-19 0,-5-9 6 0,6 8-12 15,-6-8 2-15,7 13-12 0,-7-13 1 0,5 16-3 16,-4-7-4-16,2 3-3 0,-1 0-7 0,0 0 5 16,-1 1-15-16,0 0 0 0,2 1-7 15,0 1 0-15,0 0-6 0,1-1 1 0,0-1-14 16,1-1 25-16,1-2-5 0,-1-2 16 0,3 0-12 15,0-2 22-15,1 1-19 0,-9-7-21 0,16 3 13 16,-16-3 48-16,23-2-45 0,-11-2 38 0,1-3-45 16,2-2 35-16,-1-4-11 0,0 1-4 15,-3-3 2-15,2-1-11 0,-4-1-14 0,-1 0 9 16,-2 0-18-16,-2 1 54 0,0 0-50 0,-6 2 23 16,-1-3-37-16,-1 5 0 0,-5-4 2 0,-3 3-9 15,-3 1 20-15,0 3-12 0,-4 0-4 16,-2 3-13-16,3-1-20 0,-1 4-30 0,4 1-44 15,15 2-51-15,-27-2-36 0,27 2-51 0,-22 0-36 16,22 0-170-16,0 0 106 0</inkml:trace>
  <inkml:trace contextRef="#ctx0" brushRef="#br0" timeOffset="3202.99">16542 11035 411 0,'0'0'358'0,"23"-3"-97"0,-23 3-49 16,27-2-36-16,-27 2-46 0,23 0-15 0,-23 0-15 15,23 5-9-15,-9 1-10 0,-2 0-9 16,-1 2-14-16,2 1 1 0,-3 2-17 0,1 3-9 16,-1-1-4-16,-1 2-6 0,-3 3-13 0,4-2 7 15,-5-2-23-15,2 1 22 0,-2 2-14 0,-1-4 11 16,1 0-12-16,0-1 10 0,-3-1-13 0,2-2 12 16,-4-9-23-16,4 17 23 0,-4-17-10 0,5 10 23 15,-5-10-2-15,0 0 23 0,5 10-35 0,-5-10 32 16,0 0-13-16,12-10 7 0,-7 1 1 15,0-2-3-15,0-4-2 0,4-6-5 16,1 2 37-16,-2-3-44 0,1 2 39 0,1-3-34 16,2 4 44-16,-1 0-52 0,1 1 52 0,-2 0-62 15,1 6 6-15,-2-1-4 0,0 3-1 0,-1 3-4 16,2 2-2-16,-10 5 0 0,16-6 0 0,-16 6-9 16,16 3 55-16,-16-3-61 0,17 9 55 0,-8 3-52 15,-2 0 46-15,-3 4-52 0,0 6 1 0,-1-1 0 16,-3 4-22-16,-3 3-14 0,-1 2-17 0,-2 3-34 15,-4 5-63-15,-3-1-62 0,1-3 11 0,-4 2-41 16,0-2-295-16,-3-3-60 0</inkml:trace>
  <inkml:trace contextRef="#ctx0" brushRef="#br0" timeOffset="3546">15675 11955 599 0,'-21'4'526'0,"2"-2"-119"0,5 1-107 16,14-3-46-16,-27 3-49 0,27-3-30 15,-19 3-34-15,19-3-34 0,0 0-21 0,0 0-16 16,-13-3-13-16,13 3-7 0,13-5 3 16,6-1-7-16,13-2 4 0,5 0-3 0,18-6 37 15,6 3-58-15,7-4 54 0,11 0-65 0,3-2 49 16,6 4-50-16,3-3-5 0,4 0 6 0,-3 2 3 15,-3-2-3-15,-2 3-4 0,-4 1 46 0,-4 1-61 16,-9 2 3-16,-4 0 0 0,-18 4 0 0,-4 1-2 16,-6-1 2-16,-10 2 1 0,-2-1 0 0,-6 3 4 15,-4-1-8-15,-16 2 6 0,24-1-2 0,-24 1-5 16,0 0-14-16,0 0-3 0,0 0-14 16,0 0-25-16,0 0-17 0,-14 9-19 0,-5-2-15 15,-3 2-12-15,-7 0-61 0,-2 1-64 16,0 3-53-16,-3-1-367 0,0-2-198 0</inkml:trace>
  <inkml:trace contextRef="#ctx0" brushRef="#br0" timeOffset="5241.99">14573 8069 691 0,'0'0'517'0,"1"-11"-118"0,-1 11-95 0,0 0-62 15,2-11-48-15,-2 11-49 0,0 0-35 0,0 0-25 16,0 0-20-16,0 0-24 0,0 0 7 0,-8 10-13 16,7 2-5-16,-2 5-42 0,1 5 34 15,-1 3-34-15,2 3 35 0,1 3-37 0,-3 5 34 16,6 2-10-16,-2-1-2 0,-1 1 3 0,3-1-21 15,-1-1 63-15,2-1-79 0,1-2 38 0,-1-4-49 16,6 0 37-16,-5-4-42 0,3-4 32 16,0-1-37-16,-1-3 28 0,3 0-39 0,-2-8 2 15,-1 1-1-15,-1-3-2 0,-6-7 0 0,13 3 4 16,-13-3 10-16,0 0 14 0,10-12 11 0,-9 0 11 16,-1-3 8-16,-1-9 21 0,-4-8-21 15,-3-2 32-15,-2-7-23 0,1-1 26 0,-4-13-24 0,2 0 35 16,1-1 2-16,1-2-1 0,2 14-5 15,4-3-2-15,3 5-1 0,0 0 53 0,3 6-65 16,1 0-1-16,1 7-61 0,3 4 63 0,0 1-26 16,4 6 11-16,-1 0 0 0,2 3 0 0,3 1-4 15,0 4-1-15,1 4-3 0,0 3 1 0,-2-1-2 16,-15 4-2-16,35 2 0 0,-19 0 2 0,1 5-1 16,1-2 41-16,-5 5-66 0,2 1 18 0,-5 0 1 15,-1-1 6-15,-4 4-1 0,-1 1 3 16,-3-1-2-16,-3 5 1 0,-5 1-1 0,-4 6-36 15,-1 3 42-15,-6-2-40 0,-1 4 36 0,-3-1-53 16,-1 2 11-16,-3 6-51 0,4-6-48 0,-4 6-74 16,5-7-27-16,3 1-389 0,4 1-157 15</inkml:trace>
  <inkml:trace contextRef="#ctx0" brushRef="#br0" timeOffset="5576.99">15112 8490 570 0,'0'0'488'0,"8"-12"-103"15,-8 12-104-15,5-6-47 0,-5 6-34 0,0 0-21 16,8-11-12-16,-8 11-34 0,0 0-19 0,0 0-21 15,6-8-19-15,-6 8-6 0,0 0-14 0,0 0-14 16,0 0-5-16,0 0-7 0,0 0 0 0,7 11-6 16,-7-11 20-16,2 19-26 0,1-5 43 0,-2 4-54 15,-1 0 47-15,3 6-54 0,-1 3 46 0,-2 0-53 16,2 4 47-16,-1 5-54 0,-1 0 51 0,1-1-55 16,3-2 51-16,-2-4-56 0,0 0 4 0,-1-2 1 15,0-1 38-15,3-1-82 0,-3-1 30 0,2-6-68 16,-2 0-16-16,2-3-31 0,-2-1-53 15,2-4-18-15,-3-10-71 0,2 14-43 16,-2-14-218-16,0 0-56 0</inkml:trace>
  <inkml:trace contextRef="#ctx0" brushRef="#br0" timeOffset="5919">15065 8947 313 0,'0'0'580'16,"-11"-6"-171"-16,11 6-94 0,-9-6-74 15,9 6-43-15,0 0-42 0,-13-7-28 0,13 7-28 0,0 0-12 16,0 0-28-16,0 0-15 0,0 0-9 0,0 0-15 16,-13 4 1-16,13-4-3 0,5 9-4 15,-5-9 0-15,11 12-4 0,-3-4-2 16,3 0 0-16,1 1-4 0,2-1-3 0,3-1-9 16,2 0-22-16,-1-4-8 0,0 1-32 0,1-3-34 15,2 1-29-15,0-4-43 0,5 1 9 0,-2-4-9 16,3 0 46-16,-4-2-18 0,7-5 56 0,-5 1 9 15,-3 1 78-15,-2 0 43 0,-3-4 62 0,-1 4 44 16,-3 2 40-16,-4-1-23 0,-1 1-2 0,-2 0-10 16,-6 8 44-16,7-13-82 0,-7 13 38 15,2-10-73-15,-2 10 49 0,0 0-72 0,-5-10 36 0,5 10-64 16,0 0 42-16,-22 1-63 0,12 5 49 0,-8 2-56 16,0 4-11-16,-1-2-40 0,-4 7-45 15,3 4-34-15,-3-4-92 0,-2 5-81 0,5-3-446 16,-2 1-274-16</inkml:trace>
  <inkml:trace contextRef="#ctx0" brushRef="#br0" timeOffset="7488">15045 10178 532 0,'0'0'419'0,"-21"-2"-94"16,21 2-56-16,0 0-56 0,-21 0-30 0,21 0-25 15,0 0-29-15,0 0-7 0,-18-1-32 16,18 1-5-16,0 0-20 0,0 0-15 0,0 0-13 0,0 0-4 16,10-8-9-16,8 5-4 0,7-2-3 15,14-2 3-15,3-1-19 0,5 1 7 0,13-3 1 16,3 1-7-16,2-2-26 0,0 3 33 0,2-2-32 15,-2-1 29-15,-4 5-34 0,-1-2 16 0,-9 1-38 16,-7 3-54-16,-2 1-77 0,-5 0-34 0,-8 2-56 16,-6 1-283-16,-3 0-64 0</inkml:trace>
  <inkml:trace contextRef="#ctx0" brushRef="#br0" timeOffset="7734.99">15159 10548 322 0,'-17'13'385'0,"3"-1"-115"0,4-2-40 0,-1-1-49 16,4-2-46-16,7-7-9 0,-12 10-5 0,12-10 9 15,-6 8-18-15,6-8 31 0,0 0-42 0,0 0 28 16,11 6-58-16,-11-6 30 0,32-6-49 16,-6-1 27-16,10-1-44 0,4-2 30 0,13-3-41 15,3-1 28-15,3-2-39 0,2-1 31 0,1 1-40 16,-1 0 31-16,2-1-10 0,-3 1-3 15,-3 0-4-15,-1 0-13 0,-2 4 44 0,-12 2-79 0,-3-2-18 16,-1 5-27-16,-6 2-42 0,-7 1-44 0,-3 1-37 16,-5 1-34-16,-17 2-18 0,18 0-318 15,-18 0-86-15</inkml:trace>
  <inkml:trace contextRef="#ctx0" brushRef="#br0" timeOffset="7937.99">15388 10790 135 0,'-7'6'468'16,"7"-6"-156"-16,-13 9-60 0,13-9-72 0,-10 9-39 15,10-9-10-15,0 0 0 0,0 0-40 0,-3 8 20 16,3-8-16-16,0 0 12 0,18 0-35 0,-18 0 7 16,32-4-37-16,-9 2 15 0,3-4-35 15,6 1 10-15,2 0-22 0,2-2 22 0,1 0-37 16,1 1-1-16,-2-1-66 0,4-2-93 15,-2 4-55-15,-4-5-364 0,2 3-118 0</inkml:trace>
  <inkml:trace contextRef="#ctx0" brushRef="#br0" timeOffset="8363">15507 12243 439 0,'-28'4'551'16,"28"-4"-98"-16,-19 0-168 0,19 0-23 0,-17 1-91 16,17-1 0-16,0 0-72 0,-17 2 20 0,17-2-70 15,0 0 26-15,0 0-57 0,0 0 37 16,0 0-44-16,13-7 31 0,4 6-43 0,9-3 35 15,8-1-38-15,2 1 24 0,3-2-33 0,2 1 26 16,2 1-40-16,-1-2 27 0,-1 2-41 0,0-2 8 16,1 1-55-16,-5 1-30 0,0-1-50 15,-4 0-71-15,-6-1-47 0,-1 1-251 0,-2 3-29 0</inkml:trace>
  <inkml:trace contextRef="#ctx0" brushRef="#br0" timeOffset="8615">15486 12714 418 0,'-4'10'346'0,"4"-10"-88"0,-5 17-38 0,5-17-36 16,-2 14-52-16,2-14-4 0,5 12-12 0,-5-12 0 15,16 12-23-15,-16-12 9 0,32 5-35 0,-12-5 10 16,6 0-36-16,3-2 6 0,8-1 4 15,0-1-12-15,3-3-11 0,-2 2-4 0,1 0-4 16,-1-2-17-16,-1 3-21 0,-1 0-42 16,-2-1-45-16,-4 0-54 0,-5 4-24 0,1 0-75 15,-6 2-247-15,-2 0 29 0</inkml:trace>
  <inkml:trace contextRef="#ctx0" brushRef="#br0" timeOffset="8850.99">15717 13250 431 0,'-14'14'354'0,"2"1"-102"0,2-3-45 0,1 1-27 15,0-3-44-15,4 0-12 0,-1-1 1 0,1 1-2 16,5-10-5-16,-7 15-12 0,7-15-17 0,-1 14-4 16,1-14-13-16,4 12-17 0,-4-12-11 0,12 11-8 15,-12-11-6-15,22 6-8 0,-5-3-31 0,2-3 26 16,0 0-4-16,8-3-11 0,0-1-8 0,2-1-15 15,3 0-28-15,3-2-50 0,-3-1-23 0,0 2-49 16,-7-1-24-16,1 3-90 0,-2 0-203 0,-6 3 58 16</inkml:trace>
  <inkml:trace contextRef="#ctx0" brushRef="#br0" timeOffset="9052.99">15887 13639 71 0,'-5'7'437'16,"5"-7"-123"-16,-4 12-88 0,4-12-41 0,1 12-39 16,-1-12-27-16,9 9-13 0,-9-9-8 15,14 2-22-15,-14-2-5 0,24-1-7 0,-8-4-17 16,4 2-10-16,2-3-6 0,-2-2-5 0,3 0-10 16,0-1-39-16,-1 0-23 0,0-1-31 15,-1 2-93-15,0-2-37 0,-2 3-251 0,-2-3 115 0</inkml:trace>
  <inkml:trace contextRef="#ctx0" brushRef="#br0" timeOffset="10653.99">11979 11800 429 0,'0'0'415'0,"-13"-7"-118"0,13 7-40 0,0 0-80 15,-14-6-31-15,14 6-40 0,0 0-12 0,-10-4-25 16,10 4-6-16,0 0-20 0,0 0-3 0,0 0-18 16,0 0 24-16,0 0-22 0,5-11 6 0,-5 11-16 15,22-4 12-15,-5 4-16 0,2-3 8 0,8 1-14 16,1-2 6-16,8 3-9 0,3-1 18 0,1-3-15 15,2 5 6-15,4-4-13 0,1 2 11 0,3-1-12 16,15-2 15-16,-1 0-15 0,6-1 9 0,2-2-8 16,3 2 17-16,1-1-19 0,1-2 20 15,-1-1-23-15,1 0 16 0,-3 1-16 16,-4-2 16-16,0 2-13 0,-3-5 7 0,-2 4-11 16,-6 1 20-16,-11 1-21 0,-4-1 20 0,-3 1-15 15,-2 1 13-15,-6 0-15 0,-6 0 9 0,-5 3-8 16,0-2 22-16,-6 0-23 0,-3 2 17 0,-1-1-14 15,-12 5 17-15,16-5-19 0,-16 5 16 0,11-8-11 16,-11 8 2-16,0 0-21 0,3-12 29 0,-3 12-29 16,0 0-1-16,-5-9-18 0,5 9-13 0,-10-8-14 15,10 8 0-15,-15-9-30 0,15 9-16 0,-21-9-8 16,8 1-3-16,-2-2 0 0,-3 1 5 0,0-1 16 16,-1 0 26-16,-4 0 39 15,4 0 37-15,-4 1 19 0,0 0 27 0,-1 1 22 16,2 1 9-16,-2 0-3 0,1 3 3 0,0-1 4 15,1 2-4-15,0-1 7 0,3 1 11 0,1 2-22 16,18 1 39-16,-27-5-40 0,27 5 32 0,-24-1-45 16,24 1 27-16,-19-3-47 0,19 3 23 0,0 0-44 15,-17 0 24-15,17 0-39 0,0 0 27 0,0 0-31 16,-14 3 27-16,14-3-39 0,0 0 38 0,10 14-37 16,-2-7 37-16,6 3-32 0,4 2 34 15,2-3-32-15,6 6 44 0,1 0-30 0,1-1 40 0,3 0-38 16,-2 1 30-16,2-1-26 0,-2-1 25 15,1 2-31-15,-2 0 33 0,-3-1-37 16,1 0 28-16,-8-1-34 0,1 1 27 0,-3-1-33 16,0 1 26-16,-6-1-26 0,1 2 23 0,-4-1 5 15,-5 1-4-15,-3-2-3 0,-3 8-2 0,-5-1-3 16,-7 6 49-16,-6-1-64 0,-2 4-37 0,-13 4-34 16,-2-2-25-16,-3 4-68 0,-2-4-104 0,-4 1-72 15,0-3-283-15,-1 0-160 0</inkml:trace>
  <inkml:trace contextRef="#ctx0" brushRef="#br0" timeOffset="11530.99">9960 11843 563 0,'0'0'462'0,"-9"-5"-98"0,9 5-95 15,-8-7-55-15,8 7-34 0,0 0-27 0,-11-6-18 16,11 6-15-16,0 0-6 0,0 0-27 0,-9-8-20 16,9 8-8-16,0 0-8 0,0 0-19 15,0 0-3-15,0 0-2 0,7-8-3 0,-7 8-5 16,19-8-3-16,-5 4-3 0,7-3-3 16,5 0-1-16,6 0-3 0,1-1-6 0,3-2-1 15,2 3 6-15,2-2 1 0,0 1-45 0,-1-1 51 16,1 0-39-16,-5 1 24 0,0 0-52 0,-3 1 9 15,-8 3-51-15,-2-2-5 0,-5 4-29 0,-6-3-48 16,-11 5 3-16,18-4 5 0,-18 4 30 0,0 0 28 16,0 0 29-16,0 0 37 0,0 0 40 0,-5-8 30 15,5 8 22-15,-21 3 14 0,21-3 9 0,-28 0 5 16,13 4-8-16,-3-2 22 0,3 1-21 0,-2 2 17 16,2-2-30-16,1 3 14 0,2-3-35 15,1 2 8-15,1 1 2 0,1 0-9 0,0 1-3 16,2 1-9-16,2 1-6 0,0 0-3 0,4 3-4 15,-2 1-1-15,3-1 2 0,0 6-12 16,4 0 9-16,0 4 0 0,0-2 1 0,2 4-26 16,-2 0 29-16,5 0-30 0,-4 1 29 0,4 3-27 15,-4-3 26-15,4-1-35 0,-4 0 11 0,1 0-46 16,1-3-17-16,-2 1-10 0,0-2-34 16,-2-1-26-16,-1-2-25 0,-1-4-10 0,1 0-10 0,-4-3-240 15,1 0 160-15</inkml:trace>
  <inkml:trace contextRef="#ctx0" brushRef="#br0" timeOffset="11748.99">10248 12325 62 0,'-19'6'479'0,"-2"2"-145"0,2-2-77 16,-2 0-31-16,1 1-47 0,2 0-26 0,-1-1-32 15,0 2 4-15,2-4-29 0,2 1 21 16,2 0-36-16,1 0 30 0,12-5-54 0,-20 7 28 16,20-7-40-16,-14 5 25 0,14-5-54 0,-11 4 28 15,11-4-37-15,0 0 31 0,-12 4-40 0,12-4 32 16,0 0-36-16,0 0 35 0,0 0-36 0,0 0 29 15,0 0-28-15,21 2 33 0,-9-5-36 0,5-2 37 16,5-1-47-16,3-2 45 0,5-2-40 16,0 1 34-16,5-4-40 0,-1 1 16 0,2-3-49 15,4-1-31-15,-2 1-61 0,7-5-79 0,-2-4-60 16,-8 3-294-16,6-1-106 0</inkml:trace>
  <inkml:trace contextRef="#ctx0" brushRef="#br0" timeOffset="12078.99">10855 11608 631 0,'2'-16'394'0,"-2"16"-63"0,3-13-98 15,-3 13-11-15,1-12-59 0,-1 12 21 0,0 0-50 16,3-13 33-16,-3 13-54 0,0 0 0 0,0 0-50 15,0-14 7-15,0 14-42 0,0 0 28 0,0 0-41 16,0 0 32-16,0 0-34 0,-3 18 33 0,-1-8 4 16,3 7-6-16,-4 5-8 0,1 4-2 0,0 0-4 15,-1 5 38-15,0 5-56 0,0 2 3 0,1 0 3 16,-2 3 1-16,1 0 5 0,1 0-3 16,0 0-25-16,0 1 27 0,0 1-20 15,0-2 17-15,1-1-20 0,0 0 6 0,-1-4-23 0,4-2-21 16,-2-4-14-16,2-4-29 0,0 1-22 15,0-4-35-15,2 0-74 0,1-4-57 0,-1-4-53 16,3-4-322-16,-1-2-176 0</inkml:trace>
  <inkml:trace contextRef="#ctx0" brushRef="#br0" timeOffset="12332">11078 11940 612 0,'4'-11'586'0,"0"0"-197"15,1 1-48-15,-5 10-115 0,5-15 4 0,-5 15-106 16,5-9 21-16,-5 9-78 0,0 0 36 0,4-11-68 16,-4 11 41-16,0 0-53 0,7 9 42 15,-7-9-58-15,5 19 0 0,-1-2-2 0,-1 5-9 16,1 2-12-16,1 2-18 0,-4 2 42 0,3 5-27 16,0 3 32-16,-1-2-34 0,-2-1 36 0,3-5-23 15,-3-1 10-15,2 2-55 0,2-3 4 0,-3 0 2 16,2-3-32-16,0-2-47 0,0-4-76 0,0-2-13 15,-2-5-36-15,-2-10-65 0,8 12-166 0,-8-12 71 16</inkml:trace>
  <inkml:trace contextRef="#ctx0" brushRef="#br0" timeOffset="12564.99">11117 11913 460 0,'-3'-26'441'0,"2"1"-78"15,-2 3-71-15,3 0-93 0,0 4-50 0,0-2-1 16,4-2-55-16,0 3 10 0,1-1-43 0,3 2 21 15,1 1-41-15,0 1 22 0,2 4-41 0,1 3 24 16,-1 1-48-16,3 2 38 0,2 2-38 0,-16 4 29 16,28 1-32-16,-12 2 28 0,0 3-32 0,0 2 29 15,0 2-5-15,-4 3-2 0,-3-1-1 0,-4 2-4 16,-2 0 3-16,-3 2-5 0,-3 4 38 16,-4 2-48-16,-6 3 0 0,-6 4-17 0,-3-3-27 15,-2 2-35-15,-3-3-62 0,-1 3-37 0,-3-5-73 16,-1-2-42-16,-2-1-197 0,1-3 45 15</inkml:trace>
  <inkml:trace contextRef="#ctx0" brushRef="#br0" timeOffset="13903.99">9444 10580 130 0,'0'0'427'0,"6"-12"-127"0,-6 12-74 15,4-13-13-15,-4 13-14 0,5-13-38 0,-5 13 3 16,0-10-34-16,0 10 24 0,0-10-59 0,0 10 32 16,0-12 3-16,0 12-21 0,0 0-20 0,0-10-7 15,0 10-18-15,0 0-20 0,0 0-10 0,-2-10-36 16,2 10 34-16,0 0-41 0,0 0 37 16,0 0-40-16,-10 7 35 0,4 1-37 0,3 4 33 15,-4 3-35-15,2 3 36 0,-3 3-40 0,2 0 32 16,2 1-29-16,-2 2 29 0,2-2-35 0,-1 2 44 15,2-1-40-15,2 0 40 0,1-4-4 0,0 0-6 16,3 1 2-16,2-3-3 0,0 2-4 0,0-4 2 16,1-3-2-16,2 2-8 0,2-3 3 15,0-2 7-15,2-1-1 0,1-2-6 0,-13-6 3 16,28 2 10-16,-13-4 1 0,6-4 7 0,-1-2-24 16,-2-1 39-16,0-3-20 0,-3-2 40 0,2-2-9 15,-4-2 11-15,-1-2-13 0,-3 0 24 0,-2-4-20 16,-2 2 6-16,0-2-15 0,-3 2 12 0,0-2-13 15,-4 4 2-15,1 1-16 0,-4-1 4 0,1 2-5 16,-1 0-8-16,-1 4-5 0,-1-1-2 0,-3 3-11 16,0 3-4-16,0-1-9 0,-4 3-22 0,2 2-30 15,12 5-34-15,-24-3-24 0,24 3-47 0,-27 4 31 16,14 3-29-16,-1 0-26 0,1 4-21 16,2 1-53-16,1-4-92 0,2 4-200 15,3-5-74-15</inkml:trace>
  <inkml:trace contextRef="#ctx0" brushRef="#br0" timeOffset="14320.99">9703 10519 581 0,'12'-5'396'16,"-2"-1"-103"-16,-10 6-54 0,17-7-76 0,-17 7-20 16,10-7-43-16,-10 7-10 0,0 0-30 15,15-4 1-15,-15 4-23 0,0 0 3 0,0 0-17 0,20 3 5 16,-20-3-15-16,12 12 3 0,-4-3-12 15,0 1 17-15,-1 2-22 0,1 2 14 0,0 0-18 16,-2-1 15-16,-1 2-14 0,1 2 13 0,-2-2-12 16,0 0 10-16,1-2-12 0,-2 0 8 15,-1-2-13-15,1 2 18 0,-3-13-14 0,4 16 20 16,-4-16-20-16,5 13 15 0,-5-13-1 0,1 11 45 16,-1-11-22-16,0 0 31 0,0 0-51 0,5 6 36 15,-5-6-43-15,0 0 24 0,9-9-28 0,-9 9 31 16,9-16-35-16,-4 4 41 0,2-2-41 0,-1-4 41 15,2 2-36-15,-2 1 36 0,3 3-40 0,-4-2 35 16,0 2-4-16,2 2-7 0,-1 2-6 16,-6 8-3-16,9-14-3 0,-9 14-3 0,8-9-9 15,-8 9 8-15,0 0-5 0,11-5-1 0,-11 5 4 16,10 5-1-16,-10-5-1 0,11 13-36 0,-8-2 41 16,3 0-47-16,-2 3 3 0,-1-2-7 0,2 4-36 15,-2-2-26-15,-2-1-46 0,2 1-63 0,-2-2-6 16,3 0-53-16,-3-4-225 0,-1-8 38 15</inkml:trace>
  <inkml:trace contextRef="#ctx0" brushRef="#br0" timeOffset="14716.99">10146 10591 413 0,'0'0'387'0,"6"-14"-102"0,-6 14-51 15,6-8-54-15,-6 8-48 0,0 0-30 0,7-9-29 16,-7 9-4-16,0 0-8 0,0 0-9 0,0 0-15 15,0 0-8-15,16 3-3 0,-16-3-4 0,12 9-5 16,-12-9 0-16,9 11-5 0,-9-11 1 0,9 14-5 16,-9-14 1-16,10 12 0 0,-10-12 16 0,10 12-17 15,-10-12 8-15,8 9-9 0,-8-9 24 0,7 6-5 16,-7-6 22-16,0 0-22 0,12 4 28 16,-12-4-38-16,0 0 16 0,12-4-25 0,-12 4 30 15,11-10-43-15,-6 1 34 0,0 1-33 0,2-4 28 16,-2-2-31-16,1 0 28 0,-2 0-31 15,0-2 30-15,-3-1-6 0,2 0-10 0,-2 5 21 16,0 0 9-16,-1 2-3 0,0-1 5 0,0 11-7 16,-2-16-2-16,2 16-5 0,-7-11-5 0,7 11-3 15,0 0-2-15,-19-3-6 0,19 3 2 0,-17 9-3 16,5-1 0-16,1 0 0 0,0 4-2 0,2 1-38 16,-1 0 45-16,3 2-35 0,0-1 38 0,3-1-42 15,0 1 46-15,4-3-42 0,0 2 41 0,4-1-33 16,1 2 25-16,5-3-42 0,-1 0 10 15,9-1-39-15,0-3-29 0,4-2-41 0,2-4-39 0,1-1-37 16,5-1-20-16,3-7-50 16,0-1-176-16,3-3 120 0</inkml:trace>
  <inkml:trace contextRef="#ctx0" brushRef="#br0" timeOffset="15085.99">10793 10358 76 0,'7'-10'504'0,"-3"2"-135"0,-1-2-61 0,0 1-67 16,-3 9-54-16,5-14-28 0,-5 14-17 0,4-10 7 15,-4 10-51-15,0-12 15 0,0 12-54 0,0 0 20 16,0 0-48-16,0 0 31 0,-1-9-61 0,1 9 44 16,0 0-44-16,-8 11 0 0,8-11 0 0,-9 16 0 15,4-3 0-15,-3 1 1 0,3-1 1 0,0 2-1 16,1 3-7-16,0-2 1 0,2 0-12 0,-1 1 29 16,3-2-33-16,0-2 38 0,1 1-29 15,2 0 31-15,1-2-29 0,1-3 32 16,0 1-3-16,5 0-1 0,-2-6 0 0,1 1-3 15,-9-5-4-15,22 4-1 0,-22-4-12 0,25-3 10 16,-11 0 0-16,3-2-2 0,0-4-3 0,-1-1 1 16,0-2 2-16,0 1-5 0,-2-4 3 0,0 1-47 15,-1 0 62-15,-4-3 0 0,1 1 43 16,-1-1-52-16,-4 2 44 0,-1 1-62 0,0 1 50 0,-4-1-47 16,-3 2 40-16,1 0-53 0,-5 0 51 15,0 0-57-15,-6 5 2 0,0 2-3 0,-2 0 29 0,-3 5-54 16,18 0 1-16,-36 0-71 0,18 5-28 15,0 0-79-15,-1 2-39 0,1 0-336 0,4 0-135 16</inkml:trace>
  <inkml:trace contextRef="#ctx0" brushRef="#br0" timeOffset="15413.99">11101 10292 588 0,'0'0'387'0,"16"0"-103"0,-16 0-53 0,0 0-72 16,23-1-26-16,-23 1-31 0,19 1-15 0,-19-1-10 16,19 2-14-16,-19-2-19 0,24 5-9 15,-11 1-7-15,4-1-5 0,-4 2-4 0,2 1-5 16,-2-1 3-16,-1 1-8 0,0 0-21 0,-2 1 22 16,0 0-10-16,-3-1 14 0,-1 0-18 0,-6-8 12 15,7 14-8-15,-7-14 14 0,3 12-10 0,-3-12 26 16,0 10-28-16,0-10 52 0,-3 10-4 0,3-10 15 15,0 0 13-15,-9 7-20 0,9-7-11 0,0 0 8 16,0 0-4-16,-16-5-9 0,16 5-2 0,-10-12-7 16,6 4-8-16,0-3-6 0,2-2 39 15,0 1-61-15,4-4 41 0,-1 1-69 0,3-3 21 16,1-1-94-16,5-2-9 0,-1 4-58 16,1 0-76-16,3 0-97 0,0-1-249 0,1 2-124 15</inkml:trace>
  <inkml:trace contextRef="#ctx0" brushRef="#br0" timeOffset="16656.99">11784 9991 872 0,'5'-15'427'0,"-5"15"-82"15,2-11-62-15,-2 11-106 0,0 0 25 0,4-12-55 16,-4 12-22-16,0 0-37 0,4-9-13 0,-4 9-21 16,0 0-9-16,0 0-6 0,0 0-5 0,0 0-9 15,1 16-4-15,-1-16-4 0,0 23-63 16,0-7 116-16,0 2-61 0,0 3 42 15,0 1-55-15,0 2 43 0,0 0-56 0,-1 0 54 16,0 0-52-16,1 1 45 0,0-5-73 0,-2-2 29 16,4 2-56-16,-2-2 21 0,1-2-55 0,0-4-24 15,-1 2-13-15,0-14-27 0,3 18 13 0,-3-18-21 16,4 9 9-16,-4-9-31 0,0 0 53 0,0 0-9 16,0 0 48-16,6-8-2 0,-6 8 48 0,3-19 36 15,-3 3 69-15,0-2-4 0,-2-6 43 0,1-3-1 16,1-2 22-16,-1 1 16 0,0-1 6 0,1 2 15 15,0 2-20-15,-2 5 32 0,2 2-14 0,0 3-16 16,0 1-12-16,0 4-25 0,0 10-24 0,0-19-15 16,0 19-11-16,0-15-8 0,0 15-16 15,0 0 8-15,0 0-6 0,0 0-6 0,0 0-2 16,12 8 1-16,-6 1-1 0,0 3-1 16,2 0-2-16,-1 0-1 0,4 3-1 0,-2 0-4 15,3-3-5-15,0 2-13 0,1-3 46 0,0-3-52 16,0 0 26-16,0-1-38 0,2-1-13 0,-2-5-12 15,-13-1-1-15,28 3-8 0,-28-3 3 0,30-7 7 16,-12 2 14-16,1-3 9 0,-2-4 18 0,-2 0 0 16,-1-2 10-16,-1-3 3 0,-1 0 15 0,-3 0-5 15,-2-3 24-15,1-1-10 0,-2 1 25 0,-3-2-22 16,-2 6 17-16,2 0-22 0,-3 4 37 0,-2 3-6 16,1-3-11-16,1 12-11 0,-8-14-31 15,8 14 27-15,-14-7-30 0,14 7 29 0,-20 2-30 16,20-2 29-16,-27 9-39 0,11 0 39 0,0-1-9 15,1 5-29-15,2-5 34 0,2 0-7 0,2 2-6 16,2-3-13-16,7-7-24 0,-12 12 12 16,12-12-20-16,-6 10 10 0,6-10-25 0,0 0 6 15,0 0 7-15,7 6 2 0,-7-6 5 0,0 0 0 16,19-5 15-16,-19 5 2 0,19-10 25 0,-10 5-11 16,4-2 9-16,0-1 22 0,-2 1-14 0,2 0 23 15,-4 0 2-15,0 2 17 0,1 0-28 0,-10 5 14 16,13-8-22-16,-13 8 14 0,10-4-19 15,-10 4 19-15,0 0-20 0,17 4 23 0,-17-4-26 16,11 15 15-16,-3-2-16 0,-2 1 25 0,-1 2-32 16,0 4 22-16,1 2-1 0,-4 1-5 0,2 0-2 15,0 3-2-15,-2-1-5 0,2 1 25 0,-1 1-42 16,-1-1-5-16,1-2-49 0,1 1-61 0,-2-1-33 16,3-2-55-16,0-3 15 0,-1-5-323 0,0-3-5 15</inkml:trace>
  <inkml:trace contextRef="#ctx0" brushRef="#br0" timeOffset="16998.99">12427 10125 146 0,'6'-15'588'0,"-4"1"-157"0,1 2-91 0,-1 2-87 16,-2 10-45-16,3-16-38 0,-3 16-34 0,1-12-26 16,-1 12-24-16,0 0-18 0,0 0-23 0,0 0-5 15,0 0-7-15,0 0-15 0,-11 11 4 0,6-1-4 16,2 4-4-16,-1 1-4 0,3 0 35 0,0 1-45 15,-1-1 36-15,2 0-44 0,3 2 37 0,0-1-50 16,-1-1 50-16,2-1-44 0,4 1 41 0,-3-5-40 16,1 2 38-16,-1-5-40 0,-5-7 40 15,14 10-42-15,-14-10 42 0,16 5-43 0,-16-5 43 16,16-2-45-16,-16 2 43 0,20-8-39 0,-8 0 48 16,-3-1-48-16,0-3 46 0,1 0-47 15,-3 0 43-15,-2-2-44 0,-1 1 4 0,-3 0 4 16,-1 0 2-16,-1 0 2 0,-2 3-8 0,-3-1 11 15,-2 1-3-15,-3 2 4 0,-1 4-2 0,0-2 0 16,12 6-5-16,-24-7-19 0,24 7-33 0,-20-1-45 16,20 1-46-16,0 0-67 0,-24 1-9 0,24-1-33 15,0 0-15-15,0 0-162 0,0 0 153 0</inkml:trace>
  <inkml:trace contextRef="#ctx0" brushRef="#br0" timeOffset="17294.99">12633 10001 534 0,'13'-4'412'0,"-4"-1"-64"0,-9 5-77 0,20-7-70 16,-20 7-75-16,17-7-12 0,-17 7-1 0,17-5-44 16,-17 5 9-16,15-1-36 0,-15 1 19 0,19 1-49 15,-19-1 28-15,23 9-33 0,-11-1 26 0,-2-1-6 16,3 3-7-16,0 1-3 0,-1 3-3 0,-4-3-2 16,1 1-3-16,0 0-4 0,-2-2 2 0,1 2-12 15,-4-1 3-15,1-3 15 0,-5-8-4 0,4 17 20 16,-4-17-18-16,4 10 49 0,-4-10-26 0,1 14 68 15,-1-14-19-15,0 0 41 0,-1 8-58 0,1-8 41 16,0 0-70-16,0 0 45 0,0 0-61 0,-13-5 0 16,13 5-7-16,-6-12-10 0,3 2 2 15,0-2-6-15,2 0-17 0,1-5-27 16,3-3-25-16,1-1-18 0,1-1-16 0,3 1-33 16,2-1-5-16,1 4-18 0,1 1-57 0,0 1 12 15,0 1-9-15,3 5-9 0,-4 1-19 0,0 1-215 16,-11 8 122-16</inkml:trace>
  <inkml:trace contextRef="#ctx0" brushRef="#br0" timeOffset="17592.99">13095 9942 110 0,'6'9'369'0,"-1"-2"-90"0,2 0-81 0,-7-7-5 15,10 13-47-15,-5-6-10 0,-5-7-30 0,10 14-3 16,-10-14-8-16,10 10-1 0,-10-10-9 0,13 8-16 16,-13-8 10-16,14 6-29 0,-14-6 2 15,14 2-25-15,-14-2 9 0,18 0-18 0,-18 0 6 16,22-7-13-16,-12 3 7 0,4-3-14 15,-2-1 5-15,-2-2-8 0,3-4 12 0,-4-1-14 16,-3-2 13-16,-1 1-7 0,0-1 25 0,-5 0-20 16,-1-1 43-16,-3 0 5 0,-1 2-3 0,1 1 10 15,-5 3-17-15,-1-1 6 0,0 4-12 0,-2 3-7 16,-3 1 5-16,2 2-10 0,13 3-4 0,-29 6-5 16,11 1-6-16,1 3-3 0,-1 4-2 0,4 3-40 15,-1 0 36-15,5 1 6 0,-2 1-4 0,5 2-5 16,0-1-1-16,3 3 6 0,3-1-2 15,1-2-6-15,3 2-17 0,-1-3-19 0,5 3-17 16,-1-3-22-16,4-2-62 0,-1 0-55 0,-1-3-51 16,-1-1-7-16,0-1-314 0,-2-4-83 0</inkml:trace>
  <inkml:trace contextRef="#ctx0" brushRef="#br0" timeOffset="17904.53">12598 10439 265 0,'-23'5'576'0,"1"2"-178"0,0-2-82 0,3 0-54 16,2 1-35-16,2-4-29 0,15-2-16 15,-23 7-16-15,23-7-55 0,-15 4-9 0,15-4-14 16,0 0-18-16,-15 3-13 0,15-3-12 0,0 0-7 16,0 0-7-16,20-2-5 0,0-4-12 0,12-2 3 15,9-2 42-15,11-3-58 0,9-1 2 0,4-1-5 16,4-1 1-16,5-1 51 0,-1 1-55 0,1 0 45 15,-4-1-52-15,-2 5 48 0,-6-2-53 16,-3 1 54-16,-12 4-55 0,-2 0 53 0,-5 1-58 16,-3 0 49-16,-4 4-67 0,-10-3 74 0,0 2-59 15,-4 3 55-15,-6-1-49 0,1 0 48 0,-14 3-53 16,18-2 35-16,-18 2-86 0,0 0-5 16,0 0-105-16,0 0-111 0,0 0-82 0,0 0-319 15,-6 8-225-15</inkml:trace>
  <inkml:trace contextRef="#ctx0" brushRef="#br0" timeOffset="19185.53">18201 11064 552 0,'0'0'406'16,"0"0"-68"-16,0 0-86 0,0 0-57 0,0 0-33 16,0 0 12-16,0 0-55 0,0 0 15 0,0 0-42 15,0 0 54-15,-18 0-77 0,18 0 37 0,0 0-65 16,0 0 35-16,0 0-57 0,0 0 41 0,0 0-54 15,0 0 39-15,0 0-43 0,17-7 54 0,-17 7-54 16,20-1 57-16,-1-1-47 0,4-1 53 0,5 0-47 16,7-2 50-16,4 2-54 0,5-2 43 0,16-3-48 15,8 0 43-15,3 2-54 0,10-6 0 16,5 3 2-16,4-1 0 0,7 0-2 16,2-2 2-16,26-1 1 0,-1-1 0 0,0 2-6 0,0 0 6 15,-23 0 0-15,-2 2-1 0,-3 0 0 16,-3 1-3-16,-3-1 3 0,-6 3 1 0,-8 0 0 15,-6 2-21-15,-9-2 24 0,-15 2-19 0,-6 2 22 0,-4-2-23 16,-11 3 25-16,-2 0-16 0,-4 1 47 16,-19 1 4-16,26-4 20 0,-26 4-7 0,19-2 1 15,-19 2-19-15,0 0 3 0,17-3-18 0,-17 3 0 16,0 0-10-16,0 0 4 0,0 0-13 0,0 0-1 16,0 0-14-16,0 0-26 0,0 0-24 15,0 0-27-15,0 0-32 0,0 0-54 0,0 0 16 16,0 0-45-16,0 0-55 0,0 0-27 0,-13-9-49 15,13 9-266-15,-9-16-131 0</inkml:trace>
  <inkml:trace contextRef="#ctx0" brushRef="#br0" timeOffset="19509.54">20472 10638 153 0,'-11'-10'537'0,"1"3"-160"16,-4-3-45-16,3 3-114 0,-3 0-5 0,1-1-35 16,0 1-22-16,-1 0-58 0,1 0 48 0,-1 3-10 15,5-2-4-15,9 6-3 0,-19-8-6 16,19 8-8-16,-13-8-19 0,13 8-20 0,-10-3-19 15,10 3-10-15,0 0-14 0,-13-5-5 0,13 5-6 16,0 0-6-16,0 0 0 0,0 0-4 0,7 16-2 16,0-9-7-16,7 4 6 0,4 0-4 0,0 1-17 15,5 3 20-15,5-2-21 0,-2 3 18 16,3-1-12-16,-1 0 15 0,-1 1-22 0,-3-1 21 16,2-1-20-16,-7-1 20 0,-2-1-19 0,-1 4 21 15,-4-3-24-15,-2 3 26 0,-5-3-3 0,-5 1-4 16,0 1 4-16,-2-1-2 0,-7 5 0 15,-2-2-1-15,-1 2-2 0,-7 1 49 0,-2 1-59 16,-1-1 46-16,-1 2-53 0,-1-3 36 0,1 2-94 16,1-3 8-16,1 1-84 0,3-3-59 0,5-1-75 15,-1 0-81-15,2-2-359 0,6-1-248 16</inkml:trace>
  <inkml:trace contextRef="#ctx0" brushRef="#br0" timeOffset="20468.54">20606 9731 631 0,'0'0'334'0,"0"0"-60"16,-3-13-36-16,3 13-59 0,-4-7-11 0,4 7-48 15,-8-9 9-15,8 9-41 0,-11-8 21 0,11 8-18 16,-15-4-34-16,15 4 12 0,0 0-16 0,-24 1-10 15,10 5-10-15,1 2-6 0,-4 3-7 0,2 4-4 16,-2 1-3-16,1 4-12 0,-1 4 9 16,7-5-1-16,-3 3-4 0,5-3 0 0,3 3-2 15,0-2 1-15,4-5-1 0,1 1-9 0,1 1 9 16,4-2-1-16,3-3 1 0,0 1-1 0,3-2 0 16,1-2 0-16,2-3-3 0,0-1-25 15,2-1 26-15,-16-4-5 0,32 0-29 0,-16-4 29 16,4-2-24-16,-2-1 30 0,0-5-26 0,-2 0 30 15,-3-5-34-15,-1 1 42 0,-1-2-29 0,-2-1 34 16,0-1-25-16,0 2 42 0,-4 2-23 0,0 4 58 16,-2-1-31-16,1 2 37 0,-4 11-34 0,5-16 18 15,-5 16-46-15,5-13 29 0,-5 13-38 16,0 0 22-16,4-10-31 0,-4 10 28 0,0 0-32 16,0 0 25-16,0 0-28 0,9 9 24 0,-9-9-24 15,5 15 33-15,-1-7-37 0,0 3 33 16,-2 2-36-16,4-3 35 0,-2 3-37 0,0-4 24 15,0 3-62-15,-2 1 29 0,2-1-48 0,0-3 1 16,-3 3-47-16,3 0-63 0,-4-12-49 0,5 15-62 16,-5-15-270-16,3 9-90 0</inkml:trace>
  <inkml:trace contextRef="#ctx0" brushRef="#br0" timeOffset="20702.54">20919 9607 97 0,'2'-17'629'15,"1"1"-147"-15,-2 1-142 0,1 3-37 0,-2 0-100 16,0 12-28-16,0-20-26 0,0 20-22 0,-2-14 17 16,2 14-87-16,0-10 39 0,0 10-68 0,0 0 43 15,0 0-56-15,0 0-4 0,-5 15 0 0,4-3-6 16,-2 7 2-16,1 4-12 0,-1 3 11 0,2 3-44 16,0-1 48-16,-1 9-35 0,1-3 40 0,0 3-39 15,1-7 39-15,0 0-38 0,0 1 26 0,0 0-21 16,0-3-33-16,0 1-52 0,-2-3-62 0,1-2-84 15,1-5-79-15,0-4-239 0,-1-3-90 16</inkml:trace>
  <inkml:trace contextRef="#ctx0" brushRef="#br0" timeOffset="20850.55">20858 9930 520 0,'-2'-13'397'0,"2"-1"-96"15,-2 4-68-15,2-2-65 0,0-1-66 0,2 2-26 16,0-2-26-16,0 2-29 0,3 3-7 0,3-2-34 15,-1 2-15-15,4 0-42 0,1 0-46 16,1 2-38-16,0 1-275 0,1 1 152 0</inkml:trace>
  <inkml:trace contextRef="#ctx0" brushRef="#br0" timeOffset="21185.53">21061 9864 51 0,'2'10'455'0,"-2"-10"-151"15,3 16-57-15,-3-16-50 0,1 18-22 0,-1-18-47 16,1 16-19-16,-1-16-12 0,3 11-17 0,-3-11 2 15,3 13 0-15,-3-13 2 0,5 8-23 16,-5-8-3-16,10 7-18 0,-10-7 18 0,0 0-40 16,25 1 20-16,-25-1-28 0,25-7 26 0,-10 0-39 15,-1-2 17-15,5-4-15 0,-6 0 25 0,4-4-34 16,-2-5 25-16,0-2-23 0,-4-2 23 0,-1 0-25 16,-4-5 22-16,-1 1-29 0,-2 1 54 0,-3 1 13 15,-2 2 50-15,1-3-45 0,-4 4 46 16,1 1-47-16,-1 3 49 0,-4 1-60 0,3 2 45 15,-2 6-71-15,2-2 47 0,-2 5-64 0,0 1 55 16,8 8-62-16,-12-7 48 0,12 7-55 16,-14 5 49-16,6 2-53 0,0 3 52 0,-2 6-61 15,1 3 7-15,3 2 0 0,-1 1 11 0,2 2 0 16,3 2 2-16,-1 3 2 0,3-2-3 0,0 0 3 16,0 2-10-16,3-2-10 0,-1 0-26 0,3 1-12 15,-1-2-23-15,0-1-25 0,1-3-39 0,2 0-39 16,-1-2-21-16,0 0-31 0,3-8 7 0,-2 0-33 15,2-2-186-15,-1-3 125 0</inkml:trace>
  <inkml:trace contextRef="#ctx0" brushRef="#br0" timeOffset="21953.53">21324 9976 229 0,'10'-8'450'0,"2"0"-92"0,-6-1-79 16,4 2-30-16,-3-1-68 0,-1 0 2 0,1-1-58 16,-1 2 14-16,-1 0-64 0,-5 7 36 0,8-12-54 15,-8 12 32-15,6-12-60 0,-6 12 34 0,7-8-49 16,-7 8 29-16,0 0-42 0,8-9 24 0,-8 9-29 15,0 0 30-15,0 0-39 0,0 0 41 0,0 0-40 16,20 0 36-16,-20 0-37 0,0 0 13 0,15 7-12 16,-15-7 35-16,10 5-33 0,-10-5 45 0,13 5-42 15,-13-5 42-15,0 0-40 16,19 1 39-16,-19-1-51 0,17-1 48 0,-17 1-44 16,16-6 41-16,-6 0-51 0,-10 6 45 0,18-10-35 15,-8 3 37-15,1-1-38 0,-2-3 42 0,0 0-46 16,-2-3 33-16,-2 2-33 0,1-2 37 0,-1-1-35 15,-3 3 40-15,0 0-36 0,0 0 44 0,-2 0-2 16,0 12-4-16,-2-18-11 0,2 18 2 0,-6-12-10 16,6 12 3-16,-10-11-2 0,10 11-6 0,0 0 4 15,-20 0-37-15,8 5 45 0,1 4-41 0,-3 4 39 16,1 0-44-16,0 4 48 0,0 0-38 0,3 3 35 16,1-1-33-16,0 0 38 0,5 1-38 15,2-3 34-15,0 0-32 0,4 1 33 16,2 0-34-16,2-1 27 0,2 1-47 0,4-2 31 15,3-3-40-15,1-2 15 0,5-3-40 0,-1 0 6 16,4-5-27-16,2 0-25 0,-2-3 0 0,3-3-21 16,1 0 23-16,2-5 24 0,0-2 19 0,-2-3 13 15,-2-3 13-15,-2 0 19 0,-1-2 19 0,-5-2 27 16,1-3 16-16,-5 3 15 0,-2-1 38 0,-3 2-8 16,-3 1 24-16,-1 1-28 0,-2 2 28 0,-2 1-11 15,-1 3-9-15,0 2-8 0,-1-2-13 16,-2 2-17-16,3 9 4 0,-7-13-12 0,7 13-2 15,-11-10-6-15,11 10-4 0,-12-4-6 0,12 4-39 16,-16 4 38-16,6 1-42 0,0 4 45 16,-2 3-48-16,-2 0 49 0,3 3-41 0,-1 3 42 15,3 0-42-15,0-1 36 0,0 3-27 0,3-4 32 16,1 1-51-16,2-4 60 0,1 1-39 0,-1-4 36 16,3 4-44-16,3-6 39 0,-3-8-43 0,6 18 42 15,-6-18-45-15,13 11 35 0,-13-11-42 0,15 7 42 16,-15-7-36-16,18 0 33 0,-18 0-36 15,26-7 30-15,-14 2-28 0,1-2 48 0,1 0-50 16,-1-1 53-16,-2 1-43 0,1-3 36 0,-3 3-34 16,1 0 32-16,-10 7-25 0,13-9 34 0,-13 9-38 15,9-5 39-15,-9 5-44 0,0 0 43 16,0 0-43-16,15-4 48 0,-15 4-44 0,0 0 32 16,4 10-42-16,-4-10 48 0,3 12-53 0,-3-12 44 15,4 15-37-15,-4-15 22 0,5 14-26 0,1-6-34 16,-1 1-27-16,2-2-45 0,-7-7-33 0,17 10-64 15,-17-10 28-15,18 5-34 0,-18-5-255 16,25-2 55-16</inkml:trace>
  <inkml:trace contextRef="#ctx0" brushRef="#br0" timeOffset="22329.53">22245 9830 162 0,'8'-12'528'16,"-4"-5"-157"-16,0 7-42 0,-2-1-98 0,0-2-20 16,-2 13-18-16,2-17-34 0,-2 17-8 0,1-14-21 15,-1 14-15-15,0-11-33 0,0 11-17 16,0 0-13-16,0-13-47 0,0 13 32 0,0 0-45 15,0 0 42-15,0 0-53 0,0 0 52 0,19 4-46 16,-19-4 38-16,14 10-43 0,-6 0 41 16,0 1-42-16,-2 2 33 0,-1 1-31 0,0-1 35 15,-1 1-36-15,-4 0 41 0,0 3-41 0,-2-5 41 16,-1 4-43-16,0 0 40 0,0-2-43 0,-2 1 44 16,1-4-52-16,0 0 41 0,-1-2-42 0,1-1 27 15,4-8-40-15,-9 12 10 0,9-12-24 0,0 0 0 16,0 0-30-16,-9 5-13 0,9-5 12 0,0 0-5 15,-6-11 33-15,6 11-5 0,-4-18 31 0,1 5 12 16,2-1-8-16,-3-3 13 0,3-2 0 16,-3 2 24-16,2 0 19 0,-1 1 13 15,1 4 10-15,-1-1-6 0,-1 5 10 0,0-1-23 16,4 9 15-16,-8-11-23 0,8 11 15 0,0 0-22 16,-21-2 12-16,21 2-16 0,-22 12 19 0,9-2-25 15,-1 5 18-15,1 2-19 0,1-2 14 0,-4 8-23 16,5-3 13-16,-1 1-12 0,2-1 23 0,0 2-36 15,4-3-7-15,-1 3-60 0,5-5-76 0,0-4-46 16,1 0-56-16,1-13-229 0,5 16 48 0</inkml:trace>
  <inkml:trace contextRef="#ctx0" brushRef="#br0" timeOffset="22567.54">22533 9544 187 0,'7'-11'747'0,"-3"3"-293"0,-4 8-73 16,5-15-132-16,-5 15-5 0,4-9-98 0,-4 9 20 16,0 0-99-16,0 0 41 0,0 0-67 0,0 0-10 15,4 14-6-15,-4-3-6 0,3 2-3 16,-1 4-3-16,1 5-11 0,1 1-3 0,1 0-30 16,-3 3 46-16,3 0-57 0,-1-1 19 0,-1 0-45 15,-1 1-13-15,2 0-52 0,-4-3-68 16,1 2-27-16,-2-7-5 0,1-1-310 0,-2-2-38 15</inkml:trace>
  <inkml:trace contextRef="#ctx0" brushRef="#br0" timeOffset="22708.53">22551 9841 203 0,'2'-9'508'16,"-2"9"-173"-16,4-18-66 0,-4 18-69 0,5-14-46 15,-5 14-38-15,10-14-20 0,-10 14-23 0,11-12-5 16,-11 12-29-16,16-9-26 0,-3 4-44 0,-1 2-106 15,3-3-83-15,-1-1-274 0,1 3 48 0</inkml:trace>
  <inkml:trace contextRef="#ctx0" brushRef="#br0" timeOffset="23460.54">23347 9668 167 0,'6'-7'502'0,"-2"-1"-130"0,-4 8-91 16,9-14-18-16,-9 14-48 0,6-15-27 0,-6 15-24 15,0-12-25-15,0 12-16 0,-1-10-19 16,1 10-17-16,-6-9-19 0,6 9-21 16,-12-3-6-16,12 3-5 0,-17 3-2 0,17-3-6 15,-24 8-5-15,9 1-4 0,1 5-22 0,0 1 18 16,0 4-40-16,2 0 32 0,-2 5-39 0,5-1 52 16,0 0-41-16,7-1 40 0,-5 1-41 0,6 0 42 15,1-3-40-15,3 4 40 0,3-2-46 0,-1-5 46 16,4 2-37-16,3-4 40 0,2-1-39 0,0-4 42 15,4-1-40-15,2-5 41 0,-2 0-39 0,1-4 31 16,-1-1-40-16,6-3 52 0,-1-3-30 0,-1-3 40 16,-3 1-29-16,2-3 37 0,-1-6-31 15,-3-1 31-15,-5 1-29 0,-1-2 6 16,-5-2-26-16,-1 0 32 0,-3 3-7 0,-4 1-4 16,0 2-6-16,-5-2-6 0,-2 2-1 0,-5 1-9 15,-1 5-4-15,-4 1-17 0,-3 1-11 0,3 2-23 16,-2 5-18-16,3 1-28 0,-1 1-54 0,3 3-48 15,0-1-61-15,5 3-31 0,11-6-287 0,-19 5-119 16</inkml:trace>
  <inkml:trace contextRef="#ctx0" brushRef="#br0" timeOffset="23827.54">23565 9658 445 0,'0'0'557'16,"23"-5"-124"-16,-23 5-128 0,17-4-62 0,-17 4-48 15,13-6-39-15,-13 6-42 0,0 0-12 0,16-2-33 16,-16 2-9-16,0 0-14 0,0 0-10 0,18 3-7 16,-18-3 2-16,13 12-14 0,-7-4-11 0,-1 0 7 15,3 3-7-15,-3 3 4 0,3 0-40 0,-2 1 42 16,-2-1-38-16,1 3 32 0,0-5 8 16,2 4-11-16,-2-2 8 0,-1-2-5 0,-1 0 1 15,3-2 1-15,-4 1-2 0,5-3-3 0,-7-8-1 16,10 12 2-16,-10-12-10 0,11 10 9 0,-11-10-44 15,13 2 52-15,-13-2-39 0,0 0 50 0,22-2-49 16,-12-5 34-16,0 0-30 0,2-2 39 16,2-2-37-16,-3-3 42 0,3 2-39 0,-1-2 38 15,2-1-41-15,-2 2 42 0,-2 3-41 0,-1 0 40 16,0 1-44-16,-2 4 45 0,-8 5-42 0,15-12 43 16,-15 12-46-16,13-3 44 0,-13 3-42 15,0 0-13-15,16 1 19 0,-16-1 45 0,12 8-49 16,-12-8 45-16,10 15-42 0,-4-5 18 0,-2-1-46 15,3 1-28-15,-2 0-60 0,1 3-99 0,-2-4-38 16,2 1-311-16,1-2-113 0</inkml:trace>
  <inkml:trace contextRef="#ctx0" brushRef="#br0" timeOffset="24313.53">24281 9690 254 0,'0'0'540'0,"0"0"-156"15,8-7-101-15,-8 7-60 0,0 0-78 16,0 0 6-16,7-7-56 0,-7 7 4 0,0 0-44 15,0 0 14-15,0 0-38 0,0 0 17 0,19-1-42 16,-19 1 45-16,0 0-50 0,16 5 34 0,-16-5-45 16,0 0 33-16,16 5-26 0,-16-5 22 0,12 5-38 15,-12-5 44-15,0 0-37 0,19 4 31 0,-19-4-29 16,0 0 28-16,18-2-29 0,-18 2 26 0,0 0-56 16,15-9 57-16,-15 9-33 0,9-8 27 0,-9 8-7 15,10-14 1-15,-6 6-3 0,-1-2-1 16,1 1 2-16,-2-1-9 0,-1-4 14 0,-1 14-4 15,4-17 2-15,-4 17 5 0,0-17 1 16,0 17-1-16,0-12-1 0,0 12-12 0,0 0 13 16,-5-12 0-16,5 12 1 0,0 0-5 0,-18 8 3 15,8 0 1-15,-3 6-2 0,-1 1-46 0,0 3 53 16,-2 2-33-16,0 3 36 0,6-4-29 0,0 1 28 16,3 0-29-16,2-1 29 0,3-2-22 0,2-3 10 15,2 3-24-15,5-3 19 0,4-1-52 0,3-1-46 16,4-3-50-16,3-2-72 0,1-5-40 15,5-1-264-15,0-3-8 0</inkml:trace>
  <inkml:trace contextRef="#ctx0" brushRef="#br0" timeOffset="24701.54">24990 9500 831 0,'0'0'429'0,"0"-14"-54"0,0 14-128 15,-2-10 9-15,2 10-88 0,-4-10 34 0,4 10-87 16,-7-9 35-16,7 9-80 0,0 0-9 0,-10-9-13 16,10 9 35-16,0 0-63 0,0 0 43 0,-18 3-61 15,12 4 44-15,-2 1-53 0,-1 3-5 0,0 4 12 16,-2 1-1-16,2 3 3 0,0 1-1 0,1 0 3 16,-1 2 7-16,4-3-2 0,0 4 4 0,0-3-32 15,4-2 40-15,-1 0-27 0,4 0 31 16,-1-4-33-16,1 2 32 0,4-3-32 0,0-1 32 15,3-3-26-15,0-2 15 0,2-1-17 0,3-2 22 16,-14-4-27-16,32 0 26 0,-10-2-28 16,0-5 24-16,1-1-11 0,4-4 11 0,-3-2-7 15,-1-3 6-15,-1 0-3 0,-1-2-2 0,-3-3 0 16,-1 2 0-16,-7 0-6 0,3 0 55 0,-7 2-62 16,-1 3 50-16,-3 1-62 0,-4 0 57 0,-3 0-52 15,-3 0 42-15,-4 2-54 0,-4-1 46 16,-3 4-60-16,-1 1 30 0,-1 3-84 0,2-1 17 0,1 5-95 15,18 1-75-15,-25-5-85 0,25 5-67 0,-21-2-210 16,21 2-140-16</inkml:trace>
  <inkml:trace contextRef="#ctx0" brushRef="#br0" timeOffset="24986.53">25257 9249 568 0,'9'-9'614'0,"-1"1"-150"0,-2-1-120 15,-6 9-50-15,10-12-46 0,-10 12-66 0,7-10-41 16,-7 10-28-16,7-7-29 0,-7 7-13 0,0 0-15 16,0 0-10-16,0 0-13 0,11 12 2 0,-9-4-6 15,1 3 0-15,-1 6 1 16,2 5 6-16,-3 3 62 0,2 1-52 0,-2 2 49 16,2 11-64-16,-3-3 2 0,-3 4 2 0,2 5 0 15,-3-1-2-15,2 2-6 0,-4 0-11 0,1 0 3 16,-4 12-3-16,3-10-6 0,-2-4 0 0,2 2-4 15,-2-3 0-15,1-2 46 0,0-1-70 0,2-5 18 16,1-1-89-16,-1-2 16 0,2-11-68 0,2-1 25 16,1-7-67-16,3 0-56 0,-3-13-53 0,6 13-38 15,-6-13-84-15,11 4-190 0,-11-4-136 0</inkml:trace>
  <inkml:trace contextRef="#ctx0" brushRef="#br0" timeOffset="25225.53">25685 9518 676 0,'3'-10'458'16,"-3"10"-66"-16,4-12-141 0,-4 12-16 0,2-10-83 15,-2 10 3-15,0 0-68 0,0 0 22 0,0 0-60 16,0 0 27-16,-4 10-53 0,3 0-5 0,-2 2-5 16,1 3 0-16,-1 8-3 0,-1-1-1 15,3 1-2-15,-3 0-32 0,3 3 33 0,-2-1-36 16,2-1 34-16,-1 0-19 0,1-4-24 0,1-3 6 15,0-1-24-15,1-1-12 0,1-5-13 16,-2 3-43-16,0-13-14 0,3 16-34 0,-3-16 1 16,2 9-13-16,-2-9-90 0,0 0-127 0,0 0 192 15</inkml:trace>
  <inkml:trace contextRef="#ctx0" brushRef="#br0" timeOffset="25437.54">25740 9515 445 0,'7'-22'355'0,"-1"3"-63"16,0 2-41-16,-1 0-54 0,-1 3-19 0,0 4-41 15,-1 0 3-15,-3 10-20 0,5-16-23 0,-5 16-11 16,4-13-18-16,-4 13-14 0,6-9-11 0,-6 9-7 16,0 0-7-16,10-4-10 0,-10 4-12 0,0 0 10 15,17 5-2-15,-17-5-7 0,14 14-2 16,-8-5-2-16,1 2 27 0,0 3-33 0,-2 0 2 16,-1 1-9-16,-1 1 31 0,-2 2-24 0,-1 1 0 15,-3 0 0-15,0 3-28 0,-4-1 12 16,-3 3-49-16,-3 1-49 0,-3 1-41 0,-2-1-60 15,-5-1 0-15,-1 0-312 0,-2-2-14 0</inkml:trace>
  <inkml:trace contextRef="#ctx0" brushRef="#br0" timeOffset="25920.54">22585 10488 366 0,'-28'2'391'0,"1"1"-86"0,-1-3-55 15,3 0-51-15,5 1-14 0,-1-1-41 0,0 0 21 0,21 0-48 16,-30-1 29-16,30 1-8 0,-22 0-7 16,22 0-25-16,-21 0-18 0,21 0-21 0,0 0-12 15,-19 0-11-15,19 0-4 0,0 0-7 0,0 0-7 16,0 0-1-16,0 0-2 0,32-4-1 0,-2 1 1 16,14-1-2-16,9-2 4 0,16 1 6 0,6-2 7 15,12-2 2-15,6 1-5 0,31-6-4 0,3 2-10 16,0-2 0-16,4 0-5 0,-1 2 45 0,2-2-65 15,1-1 53-15,-3 2-56 0,0-1 46 16,-6-1-53-16,-6 2 48 0,-24 1-54 0,-2 2 44 16,-2 0-52-16,-7 1 47 0,-4-1-56 0,-7 3 5 15,-5 2 2-15,-19-2-2 0,-4 4-2 16,-8 1-10-16,-8-1-11 0,-4 0-16 0,-7 2-1 16,-17 1-6-16,0 0-9 0,0 0-23 0,0 0-48 15,0 0-51-15,-13 4-35 0,-15 1-48 0,-9-1-27 16,-2 2-158-16,-6-1 83 0</inkml:trace>
  <inkml:trace contextRef="#ctx0" brushRef="#br0" timeOffset="26281.53">22852 10655 702 0,'-11'3'427'0,"11"-3"-53"0,-18 8-139 0,18-8-11 15,0 0-82-15,-14 6 1 0,14-6-58 0,0 0 23 16,0 0-53-16,18-7 38 0,-1 2-43 0,9 0 28 16,10-2-43-16,7-1 35 0,16-1-47 15,8 1 28-15,8-4-40 0,4 2 31 0,8 0-47 16,4-1 41-16,2-1-3 0,6 1-9 0,23-4-37 16,0 2 37-16,-5-1-8 0,-22 1-7 0,-1 1 0 15,-3-2-14-15,-5 5 9 0,-3-3-4 0,-4 1 0 16,-9 2 0-16,-5 0 2 0,-16 1 0 0,-6 4 2 15,-2-2-3-15,-14 3-14 0,-1-1 16 0,-3 2 7 16,-6-1 1-16,-17 3 9 0,24-4 7 16,-24 4 2-16,0 0 5 0,19-1 0 0,-19 1-6 15,0 0-10-15,0 0 7 0,0 0-11 0,-16 2 1 16,16-2-10-16,-21 8-25 0,7-4-23 16,-2 1-37-16,1 0-17 0,-2 3-46 0,-3-1-80 15,1 0-113-15,-2 0-376 0,1-2-237 0</inkml:trace>
  <inkml:trace contextRef="#ctx0" brushRef="#br0" timeOffset="29342.54">9030 10914 415 0,'0'0'395'16,"0"0"-104"-16,0 0-60 0,0 0-48 0,0 0-53 15,-9 7-25-15,1-2-23 0,-3 5-4 16,-6 1-10-16,-3 2-2 0,-7 2-3 0,1 2 4 15,-2-2-13-15,0 3 1 0,0-3-11 0,1 0 5 16,0-2-9-16,3 1-6 0,5-3-8 0,0-3-29 16,1 1 21-16,5-2-23 0,3-1 20 0,0 0-17 15,10-6 13-15,-17 8-23 0,17-8 9 0,-11 5-26 16,11-5 2-16,0 0-31 0,0 0-39 0,0 0-24 16,-7-7-30-16,7 7 28 0,12-17-6 0,-6 7 45 15,3-5-6-15,3-2 41 0,0 3 15 0,-3-1 7 16,3 0 12-16,-1 1 13 0,-3 2 8 15,0 0 9-15,-1 3 10 0,0 0 19 0,-1 1 14 16,-6 8 11-16,8-13 11 0,-8 13 6 16,7-8 7-16,-7 8-13 0,5-7 7 0,-5 7-31 15,0 0 7-15,6-8-38 0,-6 8 13 0,0 0-18 16,0 0 18-16,0 0-30 0,0 0 16 0,0 0-22 16,-12 11 24-16,3-4-30 0,4 1 14 0,-3 1 5 15,1 4-4-15,-1-1-1 0,2-1-4 0,-1 1-6 16,5-2 10-16,-2 0-7 0,1-1-19 0,3-9 21 15,0 18-12-15,0-18 13 0,7 14-17 0,-1-4 15 16,3-3-42-16,5-3-64 0,1 0-81 0,-15-4-118 16,35-3-228-16,-11-1-16 0</inkml:trace>
  <inkml:trace contextRef="#ctx0" brushRef="#br0" timeOffset="30313.53">6692 11664 486 0,'0'0'385'0,"-13"-7"-110"16,13 7-36-16,-13-7-62 0,13 7-36 0,-11-8-25 16,11 8 1-16,-11-5-25 0,11 5 12 0,0 0-36 15,-9-7 16-15,9 7-33 0,0 0 2 16,-10-5-31-16,10 5 8 0,0 0-30 0,4-10 32 15,-4 10-31-15,18-14 28 0,-4 6-32 0,6-1 34 16,7-3-39-16,1-2 26 0,4 2-28 0,0-3 25 16,3 1-24-16,-1 3 25 0,-2-1-28 15,0 3 9-15,-2 0-15 0,-6 4 34 0,-4 2-32 16,-2-1 32-16,-18 4-29 0,26 0 26 0,-26 0-28 16,20 4 20-16,-20-4-18 0,13 11 26 0,-13-11-24 15,6 18 25-15,-6-18-26 0,0 21 18 0,-5-4-18 16,0 3 30-16,-3 0-26 0,1 1 23 0,-3-2-28 15,-1 5 28-15,-2-1 0 0,1 1 0 0,0-5-2 16,1 2-3-16,-1-1 1 0,3-1-2 16,-1-1-1-16,1-1-10 0,4-3 8 0,0-2-3 15,0-4 9-15,1 4-12 0,4-12 2 0,-4 14-3 16,4-14 9-16,0 13-8 0,0-13-2 0,8 9-3 16,-8-9-16-16,14 3-20 0,-14-3-37 0,24-5-35 15,-4-3-3-15,1-4-33 0,6-2 11 0,-2-2-35 16,2-3 23-16,1-1-5 0,-2-3-46 0,-2 1-15 15,0-1-99-15,1 0 288 0</inkml:trace>
  <inkml:trace contextRef="#ctx0" brushRef="#br0" timeOffset="31157.53">7338 11530 404 0,'0'0'367'0,"0"0"-91"0,0 0-60 0,-4-9-39 16,4 9-39-16,0 0-28 0,0 0-19 0,0 0-21 15,0 0-15-15,0 0-9 0,0 0-9 0,0 0-6 16,-19 1-7-16,19-1-4 0,0 0-2 0,-4 10-6 15,4-10 0-15,0 0-12 0,1 14 9 0,-1-14 0 16,3 9-3-16,-3-9-7 0,4 12 5 0,-4-12-1 16,5 9 1-16,-5-9 0 0,9 8 0 0,-9-8 1 15,8 5 6-15,-8-5-1 0,0 0 5 0,11 4 2 16,-11-4 9-16,0 0-9 0,14-1 13 0,-14 1-22 16,9-7 18-16,-9 7-17 0,7-9 11 0,-7 9-18 15,6-12 16-15,-6 12-14 16,1-13 10-16,-1 13-16 0,2-13 20 0,-2 13-10 15,-3-15 19-15,3 15-27 0,-4-11 24 0,4 11-27 16,-5-10 23-16,5 10-27 0,0 0 23 0,-9-5-24 16,9 5 21-16,0 0-23 0,0 0 22 0,-18 5-22 15,18-5 12-15,-9 15-10 0,5-6 19 0,0 4-24 16,2-1 23-16,1-1-22 0,-2 2 23 0,6-1-22 16,-2 1 21-16,3 0-27 0,0-4 13 0,3 2-30 15,1-3-9-15,2-2-21 0,3-2-22 0,-13-4-14 16,27 3-26-16,-9-6 10 0,-2-1-7 0,6-2-3 15,-3-2 3-15,2 0 9 0,-4-2 20 0,-1-4-5 16,-1 5 32-16,-2-3-4 0,-4-1 34 0,0 1-5 16,-3 0 29-16,-1 0-3 0,-1-1 46 15,-1 2 21-15,-2 1 23 0,-1 10 22 0,1-20 17 16,-1 20-3-16,2-16-15 0,-2 16-9 0,0-13-18 16,0 13-19-16,0-9-6 0,0 9-4 15,0 0-12-15,3-12-7 0,-3 12-6 0,0 0-3 16,0 0 1-16,13-5-4 0,-13 5-1 0,0 0 0 15,22 4-2-15,-22-4 0 0,17 5-9 0,-17-5 1 16,20 8 7-16,-11-4 2 0,1 3-2 0,-10-7-5 16,13 13-1-16,-13-13 3 0,8 12-6 0,-8-12 9 15,4 14 4-15,-4-14 5 0,-2 12 6 16,2-12 1-16,-2 11 6 0,2-11 15 0,-5 9 20 16,5-9-17-16,0 0 17 0,-7 10-26 0,7-10 16 15,0 0-31-15,0 0 14 0,-9 7-26 0,9-7 18 16,0 0-29-16,0 0 19 0,0 0-34 0,5-13 29 15,-5 13-27-15,11-14-13 0,-5 5-4 0,4-1-17 16,0-2-13-16,3 0-14 0,1-1-15 0,-1 0-10 16,2-2-5-16,-2 2-4 0,1-1 6 15,0-1 5-15,0 1 18 0,-2 2-12 0,-1-3 35 16,-1 4 1-16,-2 1 25 0,1 0 2 0,-2 2 25 16,-1-1 22-16,-6 9 31 0,6-12 4 0,-6 12-2 15,4-12 1-15,-4 12-3 0,0 0-7 16,0-14-6-16,0 14-4 0,0 0-7 0,-6-10-5 15,6 10-4-15,0 0-1 0,-12-5-3 0,12 5-3 16,0 0-2-16,0 0-1 0,0 0-1 0,-16 0-2 16,16 0 0-16,0 0 0 0,-10 7-6 0,10-7-4 15,0 0-6-15,-7 7-5 0,7-7-11 0,0 0-18 16,-1 10 0-16,1-10-2 0,0 0-14 0,0 0 9 16,0 13-14-16,0-13 6 0,0 0-35 0,1 9-20 15,-1-9-152-15,0 0 82 0</inkml:trace>
  <inkml:trace contextRef="#ctx0" brushRef="#br0" timeOffset="31676.53">7935 11233 258 0,'0'0'334'0,"0"0"-66"0,-10 5-62 0,10-5-37 15,0 0-27-15,-12 5-34 0,12-5-24 0,-13 11-16 16,13-11-8-16,-12 14-5 0,5-5-12 0,0 3-6 15,0 0 0-15,2 5-5 0,0-3-5 0,1 1-9 16,1 2-4-16,2 0-1 0,1 0-2 0,0 1-5 16,3 0 3-16,-2-2-4 0,4-1 0 0,2 0-2 15,0 2-5-15,2-4 7 0,1-2 1 0,2-1 1 16,1-1 1-16,-1-3 3 0,5-2 7 0,-17-4 12 16,32 0 3-16,-14-3-3 0,5-4-2 0,0 0 10 15,1-5-16-15,2-2 14 0,-4-3-18 16,-1-1 38-16,0-3-26 0,-6 2 44 0,0 1-30 15,-4-3 29-15,-2 0-47 0,-4 0 41 0,-2-1-43 16,-1 1 29-16,-5 2-6 0,-2-1-9 0,-1 2-2 16,-3 2-14-16,-5 2-4 0,0 2-6 15,-7 4-1-15,-1 4-11 0,-2 4-2 0,-5 1-29 16,-6 5 37-16,-3 4-53 0,2 1 25 0,-1 4-44 16,1 0-7-16,2 2-43 0,2 0-57 0,1 1-34 15,4 0-65-15,0-3-285 0,8-3-68 16</inkml:trace>
  <inkml:trace contextRef="#ctx0" brushRef="#br0" timeOffset="32232.53">7821 10802 370 0,'-24'-16'313'0,"-3"4"-87"0,-2 2-56 0,-2 2-35 16,-4 3-28-16,5 3-15 0,-9 4-14 0,0 2-10 16,-1 1-7-16,-1 3-1 0,-2 5-5 0,2-1-2 15,-11 9-11-15,1 0-4 0,-2 2 0 16,2 6 4-16,-1 2-6 0,-1 6 2 0,-2 1-4 16,2 9 0-16,-2 2 3 0,-12 15-13 0,2 4 5 15,4 3-9-15,3-2 10 0,11-11-18 0,2 3 0 16,4 2-17-16,-1 0 16 0,5 1 11 0,4 1-19 15,2 0 9-15,4 0-15 0,6-3 13 0,5 0-11 16,6-4-2-16,4-12 1 0,6 2 6 0,4-4-6 16,6-2 4-16,3-2 6 0,3-3 2 0,6-4-18 15,9 1 15-15,-2-8-14 0,13-2 15 0,-2-7 6 16,15-4 3-16,5-6 24 0,5-4-30 0,5-6 22 16,8-5-25-16,5-9 15 0,23-6-19 15,-2-7 35-15,2-7-46 0,4-5 33 16,0-3-25-16,1-5 16 0,0-4-29 0,-5 0 27 15,-1-2-4-15,-2 0 34 0,-7 0-36 0,0-2-3 16,-5 2-43-16,-7-1 42 0,-5 2-4 0,-16 8 36 16,-8-2-25-16,-3-1 54 0,-7 1-37 0,-6-2 53 15,-5 0-18-15,-6 0 45 0,-8 1 14 0,-7-1-7 16,-5 8 49-16,-7-1-71 0,-5-1-26 0,-7-9-37 16,-7 3-12-16,-9 0-41 0,-5 2 4 0,-6 3-31 15,-6 3 10-15,-3 4-21 0,-5 3 18 0,-2 5-43 16,-6 6 32-16,-3 3-31 0,-2 6 41 0,-4 7-34 15,-4 5 39-15,-1 5-27 0,-3 6 35 0,-1 5-26 16,2 5 29-16,-2 4-29 0,0 3 20 0,1 4-50 16,2 3-63-16,-2 3-41 0,-11 9-71 15,19-9-326-15,0 6-119 0</inkml:trace>
  <inkml:trace contextRef="#ctx0" brushRef="#br0" timeOffset="36815.53">18078 11000 254 0,'0'0'281'16,"-19"0"-50"-16,19 0-64 0,0 0-8 0,-23 0-28 15,23 0-3-15,0 0-30 0,-23-1-7 0,23 1-22 16,0 0 13-16,-20 0 24 0,20 0-39 0,0 0-5 16,-18-2-8-16,18 2-3 0,0 0-10 0,0 0-8 15,0 0-8-15,-18 0 1 0,18 0-9 0,0 0-12 16,0 0 7-16,0 0-5 0,0 0 6 0,0 0 3 15,0 0-3-15,0 0 10 0,0 0 7 0,0 0-6 16,0 0 2-16,0 0-5 0,0 0-3 16,0 0-4-16,0 0-9 0,0 0 4 15,0 0 3-15,9 4-7 0,-9-4-3 0,0 0 0 16,0 0-2-16,14 7-4 0,-14-7-8 0,0 0-18 16,11 7-14-16,-11-7-28 0,7 8-31 0,-7-8 0 15,6 7-38-15,-6-7 5 0,7 11-46 0,-7-11 28 16,6 7-74-16,-6-7-127 0,6 8 235 0</inkml:trace>
  <inkml:trace contextRef="#ctx0" brushRef="#br0" timeOffset="37497.54">18019 11101 169 0,'0'0'401'0,"0"0"-126"0,-15 4-48 0,15-4-47 15,0 0-22-15,0 0-35 0,-19 2-13 0,19-2-8 16,0 0-16-16,0 0-1 0,0 0 11 0,-19 1 8 15,19-1-6-15,0 0-10 0,0 0-6 0,0 0-11 16,0 0-11-16,0 0-7 0,0 0-11 0,-18 0-5 16,18 0-16-16,0 0 7 0,0 0-2 0,0 0-8 15,0 0-4-15,0 0-3 0,0 0-2 16,9-8-4-16,-9 8-1 0,18-7-6 0,-3 3 6 16,0-2-1-16,7 1 1 0,2 1 1 0,1-3-4 15,8 0 1-15,0 1-1 0,0-1 1 16,3 1-10-16,0 0 10 0,0 1-10 0,0 0 10 15,0-1 1-15,0 2-3 0,-2 0 1 0,-5 1-1 16,0 0-3-16,-2-1-29 0,-1 3 28 0,-3 0-5 16,-3-1-4-16,-20 2-7 0,28-1-8 0,-28 1-6 15,23-3-1-15,-23 3 10 0,0 0 10 0,20 0-5 16,-20 0 5-16,0 0-2 0,0 0 8 0,0 0 1 16,0 0 2-16,-11 8-5 0,11-8 14 15,-23 5-5-15,7-3 1 0,-2 3 0 0,1-3 2 16,-7 1-1-16,1 1 1 0,-1 0-7 0,-1-3 8 15,2 2 5-15,-5 0-4 0,3-1 1 0,-4 3 1 16,3-3-2-16,-2 3 2 0,-1-2-5 16,3-1 15-16,1 2 1 0,1-1 3 0,1-1-1 15,5 1 1-15,3-3 0 0,15 0 1 0,-26 3-2 16,26-3-14-16,-19 2 9 0,19-2-2 0,0 0-4 16,-18 3-2-16,18-3 1 0,0 0-1 0,0 0-1 15,0 0-2-15,0 0-8 0,18 4 10 16,-18-4-2-16,37-2 2 0,-12 0-2 0,3 1 1 15,1-3-2-15,9 1 36 0,1 0-41 0,-2-1 33 16,1-1-44-16,3 1 42 0,-3-1-39 0,3 2 35 16,-1-2-39-16,-2 2 2 0,-2 0-1 0,-7 0-13 15,-2 0 7-15,-1 1-2 0,-7-1-8 16,-19 3 0-16,29 0 9 0,-29 0 1 0,21-3 2 16,-21 3 1-16,0 0 6 0,0 0 7 0,0 0-5 15,0 0 5-15,0 0-2 0,0 0 2 0,0 0 2 16,0 0 5-16,0 0-12 0,-27 0 14 15,27 0-5-15,-21 3-1 0,21-3 1 0,-19 0-1 16,19 0-1-16,0 0-17 0,-22 1-34 0,22-1-30 16,0 0-22-16,0 0-5 0,0 0-47 0,0 0-9 15,0 0-68-15,0 0-225 0,13-4 109 0</inkml:trace>
  <inkml:trace contextRef="#ctx0" brushRef="#br0" timeOffset="38689.53">20346 10614 90 0,'0'0'414'0,"0"0"-121"0,-10-5-59 16,10 5-32-16,0 0-23 0,0 0-34 16,-9-7-33-16,9 7 14 0,0 0-13 0,0 0 11 15,-10-8-25-15,10 8 26 0,0 0-44 16,0 0 31-16,-8-5-49 0,8 5 32 0,0 0-56 16,0 0 30-16,0 0-30 0,0 0 9 0,-6-9-41 15,6 9 29-15,0 0-40 0,0 0 32 0,0 0-40 16,0 0 33-16,0 0-36 0,0 0 35 0,0 0-36 15,0 0 40-15,17 5-42 0,-17-5 39 0,17 9-40 16,-5-2 40-16,3-1-41 0,-2 1 39 0,4 3-46 16,-2-2 47-16,4 3-38 0,0-2 41 0,-1 1-41 15,0 2 37-15,0-2-38 0,1-1 32 16,0 3-31-16,-3-2 35 0,1 0-35 0,0-2 41 16,0 2-42-16,-4-1 41 0,-1-1-42 0,1-1 40 15,-4 0-41-15,1-3 40 0,-10-4-46 16,13 11 49-16,-13-11-40 0,10 8 38 0,-10-8-38 15,9 8 37-15,-9-8-38 0,0 12 33 0,0-12-30 16,-4 14 34-16,-2-6-33 0,-2 4 39 0,-1-2-40 16,-3 4 39-16,-1-4-5 0,-1 4-4 0,-2-1-9 15,2 1 6-15,-3-1-7 0,-1-1 6 0,2 2-2 16,-3-2-1-16,2 3 42 0,0-6-54 16,1 5 3-16,-5-2 0 0,3 0-10 0,2-1 8 15,0 0-7-15,2-1-11 0,1-3-26 0,1 1-27 16,5-1-45-16,7-7-49 0,-14 8-121 0,14-8-63 15,0 0-201-15,0 0-63 0</inkml:trace>
  <inkml:trace contextRef="#ctx0" brushRef="#br0" timeOffset="39842.54">20327 10655 361 0,'0'0'371'16,"0"0"-107"-16,-5-12-38 0,5 12-35 0,0 0-47 16,-5-11-6-16,5 11-17 0,-1-9 6 0,1 9-14 15,0 0 21-15,-3-11-2 16,3 11-54-16,0 0 20 0,0 0-57 0,-5-10 22 15,5 10-54-15,0 0 36 0,0 0-40 0,0 0 31 16,0 0-43-16,-4 9 36 0,4-9-41 0,0 15 38 16,0-15-35-16,-2 25 33 0,2-10-35 0,0 3 24 15,0-1-27-15,1 5 34 0,-1 4-34 0,1-2 37 16,-1 0-5-16,1 1-3 0,1-1-2 0,-1-2-1 16,3 2-4-16,-3-2 40 0,2 0-59 0,-1 0 54 15,1-4-55-15,1-1 8 0,-3 0-1 0,0 0 2 16,0-3 2-16,2 0-1 0,-2-2 0 15,2-3-10-15,-2 3 12 0,-1-12-4 0,3 14 6 16,-3-14 0-16,2 14 0 0,-2-14 1 16,2 10 3-16,-2-10 4 0,0 0 3 0,0 0-11 15,0 0 7-15,0 0-5 0,0 0 3 0,0 0-3 16,0 0 46-16,-7-16-52 0,7 4 45 0,-2-3-55 16,0-4-4-16,-2-3 8 0,2-2-2 0,-2-2 5 15,-1 1-33-15,1-2 44 0,-1 1-36 0,1 2 41 16,-1-1-26-16,1 3 39 0,-2 3-22 0,2 0 33 15,0 4-27-15,-1 5 31 0,4-3-31 0,-2 5 27 16,3 8-37-16,-5-17 29 0,5 17-35 16,-5-10 28-16,5 10-41 0,0 0 39 0,0 0-31 15,0 0 28-15,0 0-29 0,-9 8 36 16,7 1-40-16,0 3 28 0,2 3-25 0,0 2 27 16,-1 0 2-16,1 3 0 0,0 0-5 0,1-2 4 15,-1 6-7-15,4-2 48 0,-4-4-57 0,4 0 49 16,-3-1-61-16,3 0-1 0,-2-2 9 0,1-3 5 15,0 0-2-15,-1-2-2 0,1 0 1 0,-3-10 3 16,4 16-8-16,-4-16 11 0,4 12-7 0,-4-12 10 16,0 0 3-16,3 11-5 0,-3-11-1 0,0 0-3 15,0 0 45-15,0 0-64 0,13-6 53 16,-13 6-65-16,9-17 57 0,-6 8-49 0,2-6-5 16,-1 1 2-16,1-2 4 0,-3 0 3 0,2-1 3 15,-1 0-4-15,-1 0 12 0,1 0-44 16,-2 3 54-16,0-1-40 0,-1 3 43 0,2-3-41 15,-2 3 44-15,0 1-43 0,0 0 29 0,0 11-30 16,0-21 38-16,0 21-37 0,0-17 40 0,0 17-31 16,0-18 34-16,0 18-32 0,2-16 36 0,-2 16-39 15,0-15 43-15,0 15-36 0,3-11 37 0,-3 11-35 16,1-10 37-16,-1 10-34 0,0 0 24 16,3-12-26-16,-3 12 43 0,0 0-41 0,3-10 45 15,-3 10-37-15,0 0 41 0,0 0-41 0,0 0 32 16,0-9-30-16,0 9 33 0,0 0-54 0,0 0 64 15,0 0-41-15,0 0 39 0,0 0-40 0,3-10 37 16,-3 10-36-16,0 0 40 0,0 0-35 16,0 0 35-16,0 0-45 0,0 0 43 0,0 0-37 15,0 0 31-15,0 0-37 0,0 0 32 0,0 0-37 16,0 0 29-16,0 0-26 0,0 0 26 0,0 0-26 16,0 0 32-16,0 0-34 0,13 10 34 0,-13-10-38 15,11 14 36-15,-5-5-34 0,3 2 30 16,1 0-36-16,2 3 42 0,1 2-34 0,2-3 33 15,-2 0-36-15,4 2 29 0,-2 1-24 0,3-1-38 16,1 2-58-16,0-2-67 0,-2-3-115 0,1 2-88 16,0-2-196-16,-3-4-96 0</inkml:trace>
  <inkml:trace contextRef="#ctx0" brushRef="#br0" timeOffset="45094.21">15060 7657 181 0,'0'0'337'0,"-18"-7"-104"0,18 7-55 0,-23-7-39 16,23 7-20-16,-24-3-7 0,9-1-11 0,-1 1-21 16,-2 2-1-16,2 0 3 0,-2-2-5 0,0 3-4 15,-1-3-6-15,0 3-2 0,-1 0-8 0,1 3-6 16,-6 0-1-16,3-2-9 0,-2 3 14 0,-2 3-24 15,3-1 11-15,-2 2-20 0,1-1 16 0,-4 3-24 16,2 1 16-16,-1 2-23 0,1-1 20 16,1 3-4-16,-1-1-6 0,4 2 1 0,-2 2 8 15,1-1 33-15,0 4-40 0,4 1 1 0,-3 2-2 16,1 1 0-16,1 1 1 0,0 3 0 0,1 1-28 16,2 3 35-16,-1 0-24 0,3 1 38 15,-2 2-49-15,3 2 44 0,1-3-42 0,3 3 41 16,0-4-39-16,1 1 38 0,3 0-3 0,0-2 0 15,4-6-6-15,1 2 1 0,2-3-4 0,0 2 53 16,2-2-57-16,2 1 45 0,3 2-40 0,0 0 52 16,3-1-53-16,2-2 53 0,1-1-50 0,1 0 44 15,3-1-73-15,2 0 77 0,2-5-58 0,2 3-2 16,3-4 4-16,2 0 4 0,2-2 3 16,4-2 2-16,-1-2-3 0,4-3-1 0,1-1 3 15,0 1-3-15,1-4-4 0,2-2-2 0,-1 0-5 16,1-2 0-16,0-2-6 0,-1-2 0 0,1 0 3 15,-2-2 0-15,1 1-3 0,0-4 44 0,-3 1-53 16,1 0 46-16,-2-4-52 0,1 2 45 0,-2-3-49 16,0 0 46-16,-2-2-53 0,-1 2 51 15,1-3-49-15,-2 0 49 0,-2-1-47 0,1 0 48 16,-2-2-27-16,-2 0 57 0,0-2-44 0,-3-2 3 16,-1 1 5-16,-2 0 6 0,-1-3 5 0,-2 2 9 15,-3 1 4-15,-1-1-4 0,-5 2 15 16,2-1-29-16,-3 1-6 0,-1-2-6 0,-2 0-5 15,-1 0-10-15,-3-1-4 0,-1 3-4 0,-1 3-1 16,-3-7-7-16,-1 0-5 0,-2 0-1 0,-3-2-1 16,-4 0-3-16,0 0 3 0,1 2-6 0,-6-1-3 15,4 2 7-15,-4-2-7 0,1 4 0 0,-3-1 41 16,0-3-49-16,-1 3 41 0,0 1-50 0,-2 0 42 16,0 1-47-16,-2 0 2 0,1 1 1 0,-1 0-1 15,-1 2 0-15,-1 0 5 0,0 1 7 0,0 1 0 16,-2 3-13-16,2-2 21 0,-1 3-15 0,1 0 21 15,3 2-21-15,4 5 26 0,-2-4-13 16,0-1 14-16,2 4-18 0,5 1 31 16,-1-2-23-16,4 5 27 0,-2-3-24 0,15 4-11 15,-19-4 20-15,19 4 23 0,-18-5-29 0,18 5 29 16,0 0-25-16,-18-3 20 0,18 3-23 0,0 0 20 16,-15-1-16-16,15 1 23 0,0 0-26 0,0 0 27 15,-16-2-28-15,16 2 29 0,0 0-29 0,0 0 29 16,0 0-25-16,0 0 25 0,-14-3-24 0,14 3 23 15,0 0-26-15,0 0 33 0,0 0-27 0,0 0 26 16,0 0-27-16,0 0 27 0,0 0-26 0,0 0 24 16,0 0-25-16,0 0 26 0,0 0-25 0,0 0 20 15,0 0-25-15,0 0 25 0,-17 0-21 0,17 0 29 16,0 0-29-16,0 0 29 0,0 0-24 16,0 0 21-16,0 0-28 0,0 0 28 15,0 0-27-15,0 0 23 0,0 0-26 0,-7 6 36 16,7-6-32-16,0 0 29 0,0 0-31 0,0 0 30 15,0 0-29-15,0 0 28 0,0 0-27 0,0 0 26 16,0 0-23-16,0 0 21 0,0 0-22 0,0 0 31 16,0 0-40-16,0 0 29 0,0 0-21 0,0 0 29 15,0 0-29-15,0 0 26 0,0 0-26 0,0 0 26 16,0 0-28-16,0 0 28 0,0 0-27 0,0 0 22 16,0 0-26-16,0 0 34 0,0 0-28 15,0 0 25-15,0 0-27 0,0 0 25 0,0 0-30 0,0 0 25 16,0 0-27-16,0 0 22 0,0 0-29 15,0 0 20-15,0 0-75 0,0 0-15 0,-4 9-67 16,4-9-94-16,0 0-112 0,0 0-235 0,0 0-140 16</inkml:trace>
  <inkml:trace contextRef="#ctx0" brushRef="#br0" timeOffset="58717.19">22576 11983 203 0,'0'0'301'0,"-25"0"-310"16,25 0 168-16,-28 1 79 0,28-1-31 0,-31-1-15 15,13 0-20-15,1 0-28 0,0-1-16 0,0-1-11 16,0 0-31-16,1 2 16 0,0-1-23 0,16 2 14 16,-28-3-27-16,28 3 8 0,-27-3-32 0,27 3 20 15,-19-2-46-15,19 2 33 0,-15-1-45 0,15 1 31 16,0 0-35-16,-18-1 24 0,18 1-23 16,0 0 16-16,0 0-25 0,0 0 19 15,0 0-23-15,0 0 33 0,0 0-28 0,19-8 28 16,2 4-27-16,3-2 29 0,8-1-31 0,2 2 18 15,2-4 0-15,5 2 7 0,0-2-2 0,1-1-1 16,-1 1-4-16,2 0 7 0,0 0-10 0,-1 3-1 16,-3-2-2-16,0 1-22 0,-5 0 25 0,-7 3-5 15,-1 0-1-15,-6 2-10 0,-3-2-5 0,-17 4 1 16,21 0-9-16,-21 0 8 0,0 0 2 0,0 0-4 16,8 6-4-16,-8-6 2 0,-13 8 4 0,-1-1 1 15,-1-2 3-15,-6 3-26 0,2-1 36 16,-4 1-20-16,2-1 23 0,-2 0-16 15,2 0 22-15,-1 1-19 0,3-3 28 0,4 2-35 16,0-1 35-16,2-1-26 0,0 1 28 0,5-2-27 16,-1 1 28-16,0 3-26 0,2-2 30 0,-1 2-36 15,4 0 44-15,0 3-34 0,-1 2 35 0,3 1-36 16,-1 2 33-16,-1 1-30 0,3 8 2 0,1-2 4 16,-2 2-4-16,2 2-2 0,-2-2 6 0,2 4-3 15,0 0 31-15,-1 0-39 0,0-1 32 0,1 1-35 16,1-2 21-16,0 2-22 0,-1-4 27 15,4 3-31-15,-3-3 23 0,4-3-22 0,-1 2-35 16,3-3-67-16,2-4-82 0,-2 3-23 16,5-6-90-16,-3-3-230 0,1-3-35 0</inkml:trace>
  <inkml:trace contextRef="#ctx0" brushRef="#br0" timeOffset="59703.19">23002 12298 488 0,'0'0'396'0,"0"0"-107"0,-3-8-34 0,3 8-59 16,0 0-38-16,0 0-18 0,-5-9 11 0,5 9-49 16,0 0 11-16,0 0-59 0,0 0 25 0,0 0-50 15,-4-8 26-15,4 8-34 0,0 0 20 0,0 0-38 16,0 0 26-16,0 0-34 0,0 0 19 15,0 0-22-15,0 0 32 0,2 11-33 16,-2-11 29-16,0 0-31 0,0 0 31 0,7 12-31 16,-7-12 19-16,0 0-18 0,8 8 28 0,-8-8-28 15,0 0 26-15,0 0-27 0,13 4 29 0,-13-4-29 16,0 0 20-16,16-3-20 0,-16 3-1 0,16-7 6 16,-8 2 5-16,3-5 5 0,-2 0-8 0,0-1 2 15,0-1-5-15,-2-3 43 0,-2 2-46 0,3-2 39 16,-4 1-35-16,0 2 41 0,-2-1-34 0,-2 13 33 15,1-17-38-15,-1 17 26 0,-1-18-28 16,1 18 28-16,-2-11-38 0,2 11 39 16,-9-5-34-16,9 5 31 0,0 0-32 0,-26 5 25 15,13 3-26-15,-1 3 30 0,-1 3-26 0,1 3 25 16,-4 2-34-16,3 4 36 0,-1-2-36 0,6 0 34 16,1-1-34-16,2 1 42 0,1-1-46 0,5-2 38 15,1 1-38-15,3-2 38 0,3 2-32 0,2-2 31 16,3 0-33-16,2-3 22 0,5-2-27 0,2-4 27 15,2 1-37-15,2-3 32 0,3-3-27 0,3-3 25 16,0-1-27-16,4-2 22 0,-1-6-14 16,-1 0 28-16,-2-2-26 0,0-3 3 0,-3-1 6 15,-2-4 1-15,-3 0 4 0,-4-2-7 0,0-2 13 16,-4-1 10-16,-3 5-3 0,-2-3 31 16,-4 3-29-16,-1 0 33 0,0 3-34 0,-3 1 32 15,-1 3-38-15,0 1 33 0,-5-1-42 0,3 3 37 16,2 9-39-16,-9-13 35 0,9 13-38 0,-13-8 36 15,13 8-39-15,0 0 36 0,-26 3-40 0,15 2 38 16,1 5-43-16,-3 1 43 0,0 3-36 0,3 2 36 16,-2 0-37-16,5 2 28 0,0 1-26 15,3-3 32-15,-1 2-34 0,5-4 37 0,0 1-35 16,4 0 35-16,1-1-37 0,-1 0 35 0,4-1-36 16,1-2 33-16,0-3-31 0,0 0 34 0,2-2-36 15,-11-6 27-15,21 4-23 0,-21-4 32 0,22-3-33 16,-10 0 34-16,3-4-36 0,2-2 36 15,-2-2-38-15,-2-3 40 0,2-1-32 0,-2-1 39 16,0 1-38-16,-3 0 47 0,0 1-22 0,1 1 50 16,-4 3-13-16,-2 1 19 0,1 0-21 0,-6 9 10 15,8-12-35-15,-8 12 11 0,7-8-31 0,-7 8 23 16,0 0-22-16,0 0 15 0,10 5-28 16,-10-5 19-16,5 12-16 0,-5 0 21 0,4 0-25 15,-3 0 19-15,-1 1-25 0,3 7 6 0,-3-2-40 16,1-1-8-16,0 2-45 0,-1 0 3 15,-1 1-41-15,0-1-50 0,-2-1-52 0,2 2-47 0,-3-2-311 16,-1-3-132-16</inkml:trace>
  <inkml:trace contextRef="#ctx0" brushRef="#br0" timeOffset="60037.19">22496 12850 110 0,'-26'0'566'0,"2"2"-200"15,3-4-83-15,2 4-62 0,1 0-31 0,18-2-40 16,-28 0-8-16,28 0-34 16,-19 1 14-16,19-1-53 0,0 0 20 0,0 0-47 15,0 0 34-15,0 0-50 0,0 0 14 0,0 0-25 16,37 2 28-16,-6-3-34 0,10-1 33 0,2-2-37 15,4 1 35-15,3-2-36 0,14 0 33 0,0-2-36 16,4 0 32-16,-1-1-43 0,3 0 39 0,-3 1-48 16,1-2 43-16,-2 2-36 0,-6-2 29 0,-11 6-45 15,0-3 7-15,-7-1-23 0,-3 6-49 0,-11-3-58 16,-3 1-36-16,-5 3-25 0,-20 0-25 0,21-1-46 16,-21 1-189-16,0 0 88 0</inkml:trace>
  <inkml:trace contextRef="#ctx0" brushRef="#br0" timeOffset="60341.19">22788 12876 379 0,'-39'6'403'16,"-1"2"-126"-16,4 0-46 0,-1-1-48 0,5 0-46 15,7-2-23-15,3 1-23 0,5-4 1 0,1 4-9 16,16-6-16-16,-19 6-1 0,19-6 4 0,0 0-7 16,0 0-5-16,7 5-12 0,-7-5 0 15,33 3 5-15,-4-5 29 0,6 1-43 0,6-2 41 16,5-2-34-16,0 3 35 0,5-5-35 0,13 2 27 15,2-3-25-15,-1 1 18 0,1-1-35 16,-1 0 20-16,-1 0-27 0,-4 1 17 0,-10-1-27 16,-1 1 19-16,-5 2-28 0,0-2 23 0,-6 2-25 15,-1-3 20-15,-10 4-13 0,-3 0 25 0,-1 0-10 16,-7 0 27-16,-16 4-9 0,27-3 28 0,-27 3-5 16,19-6 10-16,-19 6-22 0,14-2 5 0,-14 2-22 15,0 0 3-15,16-3-9 0,-16 3-14 0,0 0-7 16,11-5-23-16,-11 5-53 0,0 0-31 15,0 0-59-15,0 0 9 0,0 0-49 0,2-10-60 16,-2 10-38-16,0 0-110 0,0 0-229 0,-9-5-166 16</inkml:trace>
  <inkml:trace contextRef="#ctx0" brushRef="#br0" timeOffset="60846.19">24223 11671 179 0,'0'-12'543'0,"-2"1"-186"0,2 11-65 16,-3-15-74-16,3 15-52 0,-2-12-32 0,2 12-26 15,0 0-6-15,0 0-10 0,-21 6 11 0,8 9-36 16,-2 7 35-16,-2 4-52 0,0 7 47 15,-5 12-19-15,0 7-46 0,-1 4 36 0,0 8-36 0,0 4 27 16,3 4-34-16,-2 6 32 16,0-1-16-16,3 5 38 0,0 1 4 0,1 1 3 15,1 0-27-15,2 2 10 0,2-6-21 0,-1 1 10 16,5-5-27-16,0-3 4 0,-1-8-14 0,4-2 10 16,1-15-6-16,0-4-5 0,1-3-2 0,0 0-8 15,1-7 6-15,0-8-5 0,0-1-8 0,2-6 4 16,-2-2-2-16,3-4-3 0,-1-2-8 0,1-11-14 15,-1 18-30-15,1-18-45 0,0 0-58 0,0 0-21 16,0 0-48-16,0 0-30 0,15-11-74 0,-7-6-35 16,2-3-233-16,1-6-126 15</inkml:trace>
  <inkml:trace contextRef="#ctx0" brushRef="#br0" timeOffset="66969.39">24898 14151 94 0,'-9'5'77'0,"9"-5"94"0,0 0 35 0,0 0-6 15,0 0-28-15,0 0-24 0,0 0-18 0,0 0-28 16,0 0-12-16,0 0-25 0,0 0 13 0,0 0-7 15,0 0-6-15,3 9-9 0,-3-9 0 0,0 0-4 16,0 0-5-16,0 0-17 0,0 0 7 0,0 0-6 16,0 0-4-16,0 0-5 0,0 0 9 0,0 0-1 15,0 0-4-15,0 0-4 0,0 0 0 16,0 0-4-16,0 0-5 0,0 0 1 0,0 0-5 16,0 0 1-16,0 0 0 0,0 0-11 0,0 0 16 15,0 0-2-15,0 0 1 0,0 0 1 16,0 0 1-16,0 0 3 0,0 0 1 0,0 0-10 15,0 0 9-15,0 0 2 0,0 0-4 0,0 0 0 16,0 0-4-16,0 0-2 0,10-7-1 0,-10 7-8 16,9-7 6-16,-9 7 3 0,10-9-1 0,-10 9-1 15,12-13 1-15,-5 4-3 0,0 2-2 0,-2-1-5 16,0-1 2-16,-1-1 9 0,0 0-3 16,-2 0 2-16,-2 10 2 0,4-19-3 0,-4 19 0 15,-4-18-6-15,4 18-1 0,-9-16 5 0,4 7-9 16,-3 5 8-16,8 4-3 0,-21-8 0 15,21 8-1-15,-28 0-7 0,7 5 3 0,-1 2 4 16,-1 3 0-16,-2 2 2 0,-1 4-4 0,4 1 24 16,-2 3-31-16,2-1 18 0,5 3-22 0,1-1 30 15,6-3-27-15,1 3 25 0,1-1-26 0,5 2 25 16,3-3-26-16,1 3 19 0,4-1-20 16,1 2 3-16,7 3 1 0,1-3 5 0,4 0-2 15,0-1 0-15,1 0 0 0,3-1-4 0,-3-1 6 16,3-1 2-16,-3-2-2 0,-2-3 3 0,-2 1-1 15,-1-4-1-15,-3 0-22 0,-2-3 21 0,-1 0-23 16,-1 0 40-16,-7-8-22 0,10 12 33 0,-10-12 10 16,2 13 3-16,-2-13 0 0,-4 11-5 0,4-11-5 15,-17 12-6-15,2-5-9 0,-4-1 7 0,-4 0-6 16,-1-1-3-16,0-2-5 0,-3 2-2 16,1-2 2-16,-2-2-5 0,3 2 2 15,2-3-10-15,2 0 6 0,1-4-9 0,3 3-13 16,-1-1-15-16,3-3-23 0,3 0-13 0,3 1-52 15,9 4-17-15,-11-12-12 0,11 12-11 0,1-13 0 16,4 5 4-16,4-3 5 0,4 1-56 0,2-5-201 16,8 1 180-16</inkml:trace>
  <inkml:trace contextRef="#ctx0" brushRef="#br0" timeOffset="67313.37">25051 14347 347 0,'16'-6'280'0,"-3"-2"-42"0,-2 4-30 16,-1 0 0-16,-10 4-30 0,14-9-13 0,-14 9 1 15,14-8-43-15,-14 8-4 0,0 0-40 0,11-4 0 16,-11 4-30-16,0 0 0 0,0 0-19 0,0 0-8 16,2 14-1-16,-6-3-6 0,-2 2-3 0,-2 4 2 15,1 3-7-15,0-1-34 0,-2 3 39 0,4-1-37 16,-1 1 39-16,1-2-32 0,2-3 31 0,3 2-29 16,0-5 32-16,3 1-39 0,3 0 33 15,0-3-21-15,3 0 29 0,0-4-28 16,3-3 27-16,1-1-32 0,-13-4 35 0,25-2-33 0,-11 0 28 15,3-6-17-15,1-1 33 0,-2-1 2 0,-2-2 9 16,2-3-17-16,-4-2 7 0,-3 0-5 16,0-1-3-16,-2-1 37 0,-5 1-50 0,2 0 39 15,-6 4-41-15,-1-3 29 0,-1 0-42 0,-2 2 34 16,-3 1-39-16,-4 0 18 0,2 4-21 0,-2 2 33 16,-3 3-39-16,2 1 24 0,-2-1-65 0,16 5 44 15,-30 0-57-15,30 0-12 0,-24 6-48 16,24-6-37-16,-18 8-15 0,18-8-18 0,-11 7-70 15,11-7-200-15,0 0 89 0</inkml:trace>
  <inkml:trace contextRef="#ctx0" brushRef="#br0" timeOffset="67594.37">25315 14350 290 0,'0'0'338'0,"21"-2"-99"0,-21 2-55 16,16-1-21-16,-16 1-18 0,0 0-20 0,20 1-20 15,-20-1-15-15,0 0-14 0,18 4-4 16,-18-4-16-16,15 7-6 0,-6-2-13 0,-2 2-2 15,3-1-9-15,-1 3-13 0,1 1 10 0,-2-2-30 16,1 1 19-16,-3 0-22 0,2 0 26 0,-1-1-27 16,-2 0 24-16,1 2-24 0,-6-10 28 0,7 13-26 15,-7-13 16-15,3 10-11 0,-3-10 33 0,0 0-21 16,-3 12 29-16,3-12 14 0,-7 8-10 0,7-8 4 16,0 0 0-16,-17 2-3 0,17-2-6 0,-10-4-8 15,10 4-13-15,-12-10 4 0,8 2-11 16,-2 0 2-16,2-1-4 0,0-2-16 15,3 1-14-15,0 2-27 0,1 8-43 0,1-21-38 16,0 12-36-16,2-2-21 0,-2 2-9 0,-1 9-282 16,8-14 72-16</inkml:trace>
  <inkml:trace contextRef="#ctx0" brushRef="#br0" timeOffset="67970.37">25478 14308 510 0,'-1'-8'378'0,"1"8"-99"0,0 0-56 16,0 0-58-16,0 0-35 0,0 0-23 16,0 0-20-16,0 0-16 0,0 0-19 0,-12 7 3 15,12-7-8-15,-5 9-8 0,5-9-3 0,-2 17 0 16,0-5-6-16,0 0-3 0,-2 2-11 0,4 3 8 16,-1 0-3-16,0 1-4 0,-1 0-2 0,2-1-32 15,0 4 35-15,0-5-34 0,2 3 22 0,-1-1-26 16,0-3 41-16,5 0-35 0,-2-2 35 15,3 1-24-15,-1-2 30 0,3-2-31 0,2-1 26 16,2-3-29-16,1-2 45 0,-14-4-34 0,32 0 33 16,-10-4-27-16,2-4 25 0,3-2 3 0,-1-3-2 15,-1-3-8-15,-2-2 8 0,0-2-8 0,-4 1 10 16,-1-3 9-16,-2 2-1 0,-5 1 1 16,-2 0-6-16,-4 0 19 0,0 4-33 0,-5-2 16 15,0 5-37-15,-1-1 25 0,-3 1-30 0,0-2 22 16,-2 3-35-16,-2 2 21 0,-1-2-47 0,3 6 9 15,-2-2-51-15,8 7 17 0,-15-6-42 16,15 6-29-16,0 0-40 0,-18-2-46 0,18 2-18 16,0 0-64-16,0 0-199 0,-13 2 35 0</inkml:trace>
  <inkml:trace contextRef="#ctx0" brushRef="#br0" timeOffset="68304.37">25902 14292 493 0,'0'0'369'15,"0"0"-101"-15,18 0-50 0,-18 0-41 0,0 0-38 16,0 0-22-16,0 0-27 0,18 0-25 0,-18 0 1 16,0 0-9-16,10 8-11 0,-10-8-5 0,8 11-9 15,-3-2-4-15,-1 0-6 0,2 0-15 0,-2 3-25 16,3 2 37-16,-1-2-34 0,-1 2 40 0,0 0-41 16,3-1 35-16,-4 0-36 0,1-1 35 0,-1 0-39 15,0-2 39-15,-4-10-36 0,6 16 35 16,-6-16-32-16,6 12 36 0,-6-12-25 0,4 8 64 0,-4-8-26 15,0 0 52-15,4 12-3 0,-4-12-10 16,0 0-16-16,0 0-2 0,0 0-7 16,0-12-11-16,0 12-4 0,-3-17-5 0,3 5-13 15,0-1 1-15,0 0-3 0,0-1-1 0,2-1 26 16,-1-1-43-16,2-1 10 0,-1 3-53 0,1-1 19 16,1 3-49-16,-2 0-18 0,4 2-49 0,-2 1-55 15,1-1-38-15,2 1-5 0,-1 4-296 0,2-3-35 16</inkml:trace>
  <inkml:trace contextRef="#ctx0" brushRef="#br0" timeOffset="68973.37">26392 14240 144 0,'0'0'550'0,"0"0"-200"0,0 0-73 0,-1-11-68 16,1 11-37-16,0 0 0 0,-9-8-46 0,9 8 10 15,0 0-60-15,-13-4 23 0,13 4-54 16,0 0 25-16,0 0-43 0,-21 5 22 0,21-5-40 16,-11 11 32-16,3-3-46 0,1 4 39 0,0 0-41 15,-1 2 9-15,0 2-1 0,0 3 0 0,1-3 1 16,1 4-1-16,-1-3-2 0,0 4 2 0,3-5-2 16,2 0 3-16,-1 1-1 0,0-3 0 0,5 0 8 15,-2 0-10-15,2-2-7 0,1 1 7 16,1-3-8-16,2 0-4 0,4-2-30 0,1 0-56 15,0-5-10-15,-11-3-35 0,28 3-8 0,-9-4 3 16,4-4 2-16,-3-3 11 0,3-3 9 16,0-3 2-16,-1-2 25 0,-1-2 32 0,-2-1 35 15,0-1 59-15,-6 2 41 0,-1 0 49 0,0 2 24 16,-3 1-4-16,-2 3 14 0,0-1 14 0,-3 4-34 16,1-1 20-16,-5 10-46 0,7-15 28 0,-7 15-53 15,6-11 17-15,-6 11-55 0,3-8 23 0,-3 8-48 16,0 0 28-16,6-10-45 0,-6 10 36 0,0 0-47 15,0 0 49-15,0 0-46 0,0 0 35 0,8 8-38 16,-8-8 32-16,5 13-38 0,-5-13 7 16,4 15 1-16,0-5-6 0,-2-2 12 15,4 3-1-15,-2-1 1 0,1 0 1 0,-1 0 0 16,3-2 2-16,-1 0-4 0,2-2-3 0,-1 1 9 16,-7-7 0-16,13 5 1 0,-13-5-2 0,19 3 2 15,-19-3 0-15,21-3-3 0,-10-4 5 0,1 1-12 16,-1-3 12-16,3-3 1 0,-1-3 32 0,-3 1-29 15,2-1 21-15,-2 0-35 0,-4 1 39 0,1 2-14 16,-2 2 1-16,-2-2 14 0,-3 12-13 0,3-16-1 16,-3 16-4-16,-1-12-6 0,1 12-2 0,-5-8-2 15,5 8-1-15,0 0-7 16,-21-2 30-16,21 2-32 0,-24 10 28 0,10-3-32 16,-3 2 26-16,1 3-28 0,2 2 1 0,-3 0-15 15,4-1 10-15,1 4-14 0,0-2-20 0,6-1-16 16,-1-1-13-16,1-1-23 0,4 0-47 0,2-12-5 15,0 20-26-15,0-20-8 0,10 16 7 0,-10-16-7 16,16 10 8-16,-16-10-79 0,25 4-115 0,-25-4 219 16</inkml:trace>
  <inkml:trace contextRef="#ctx0" brushRef="#br0" timeOffset="69656.38">27073 13958 30 0,'-7'-32'292'0,"-3"3"-64"0,-1-2-49 16,-6 4-30-16,-1 0-17 0,-6-1-13 0,-3 3-5 16,-10-5 1-16,-3 2-22 0,-4 2-4 0,-4-1-34 15,-4 4 23-15,-4-2-5 0,-3 5-9 16,-5-2-8-16,-1 5 6 0,-6 1 1 0,-2-1-6 16,-5 6 1-16,-3-2-6 0,-3 5 12 0,-2 2-20 15,-2 0 5-15,4 4-21 0,-6-1 26 16,3 3-28-16,-1 3 14 0,1 2-15 0,-3 2 31 0,0 1-36 15,-2 1 22-15,4 5-36 0,1 3 26 0,-1 0-35 16,5 7 29-16,1-1-32 0,2 5-6 16,-14 11 10-16,20-5 5 0,-13 9-7 0,18-3-3 15,-13 10 3-15,21-6-1 0,1 1-5 0,5 4 2 16,4-1 31-16,6 3-23 0,6 0 24 16,2 5-29-16,7-2 26 0,7 3-30 0,7-2-5 15,4 1 9-15,8-10-2 0,5 2 5 0,7 8 1 16,6-3 2-16,8 0 3 0,6-4 8 0,5-1-8 15,6 0 7-15,4-3 32 0,5-4-39 0,1 1 39 16,4-3-39-16,1-2 30 0,4-1-34 0,2-1 0 16,5-2 0-16,2-1 0 0,3-1 0 15,7-2-7-15,-1-5 10 0,6-1-1 0,1-1-1 0,-1-3-2 16,6-3 1-16,-1-2 5 0,3-2-3 16,0-4-13-16,4-3 15 0,-1-3 3 15,0-3 14-15,-1-3-9 0,0-3 11 0,-4-5-2 16,0 1 2-16,-1-4 0 0,-2-5-4 0,-2 0 16 15,-1-2 0-15,-1-3 4 0,-5-3 3 0,0-2 18 16,-3-2-24-16,-4-3 8 0,0-3-8 0,-2-3 3 16,12-12 11-16,-19 9 11 0,1-3 20 0,-4 0 4 15,0-2 3-15,-3 2 1 0,-3-2 14 0,-4 2 7 16,-5 0 12-16,-3 2 11 0,-6 1-27 0,-4 1-5 16,-6-3-31-16,-5 10-8 0,-5-3-29 0,-5 1-23 15,-3-3-12-15,-3-2-16 16,-6-1-18-16,-1-1-15 0,-8-11-6 0,-4 2-9 15,-5-4-9-15,-5 5-2 0,-2 2-5 0,-6 5-2 16,-3 1 12-16,-4 6-10 0,-8 2 14 0,-4 4-18 16,-6 5 21-16,-3 4-21 0,-4 5 35 0,-4 6-15 15,-4 3 17-15,1 4-12 0,-1 6 29 0,2 2-20 16,0 5 29-16,5 4-29 0,0 1-32 0,6 3-22 16,3 4-20-16,3-1-62 0,4 5-74 0,3-4-101 15,14 2-242-15,-3-4-136 0</inkml:trace>
  <inkml:trace contextRef="#ctx0" brushRef="#br0" timeOffset="71844.38">30808 13518 350 0,'0'0'520'0,"4"-9"-151"0,-4 9-91 16,0 0-72-16,4-9-54 0,-4 9-21 16,0 0-30-16,0 0-15 0,0 0-18 15,0 0-14-15,0 0-7 0,0 0-7 0,0 0-8 16,0 0-13-16,-5 15-32 0,3-3 40 0,0 6-37 16,0 1 33-16,0 1-35 0,-1 5 32 0,3-1-34 15,-2 1 35-15,2 1-42 0,1-1 13 0,0 2-3 16,2-4-2-16,-1 1-8 0,2 1-22 0,0-4-34 15,3-3-8-15,0 1-36 0,-2-5-33 0,2-2-91 16,-1-4 22-16,1-1-215 0,-7-7 149 0</inkml:trace>
  <inkml:trace contextRef="#ctx0" brushRef="#br0" timeOffset="72154.37">30803 13550 181 0,'-13'-32'485'0,"-2"3"-196"0,-2-1-45 0,-1 4-70 16,0 1-10-16,-1 4-57 0,0 0 14 0,1 6-55 15,5 0 30-15,-3 3-35 0,6 2 25 0,-1 1-44 16,2 1 28-16,3 2-50 0,6 6 30 0,-8-8-49 16,8 8 26-16,0 0-27 0,0 0 34 15,0 0-42-15,0 0 37 0,24 0-43 0,-7 4 41 16,6 1-44-16,3 3 28 0,6 1-23 0,2 3 33 16,-1 0-30-16,2 1 29 0,-2 0-38 0,-1 3 37 15,-2 1-12-15,-2-1-39 0,-3 4 54 16,-3-1-35-16,-3 0 37 0,-5-2-37 0,-4 4 36 15,-2-3-36-15,0 3 6 0,-6 1 8 0,-2 1 11 16,-1 1 4-16,-4-2-1 0,-3 3-6 0,-2 5-1 16,-2-3 1-16,-3-1-7 0,1 2-5 15,-1-2 8-15,1-2-2 0,-2-1 2 0,5-2-5 16,-2-2 0-16,4-2 18 0,-1 1-42 0,1 0 11 16,1-3-80-16,2 0-38 0,1-2-61 0,1-3-54 15,4-10-270-15,-1 12 12 0</inkml:trace>
  <inkml:trace contextRef="#ctx0" brushRef="#br0" timeOffset="72577.89">31292 13725 397 0,'0'0'432'0,"5"-10"-126"0,-5 10-64 16,0 0-62-16,7-11-41 0,-7 11-30 0,0 0-30 15,0 0-15-15,6-7-3 0,-6 7-16 0,0 0-6 16,0 0-9-16,0 0-7 0,10 7-4 0,-10-7-10 16,4 10 5-16,-4-10-8 0,5 11 4 15,-5-11-4-15,6 12 2 0,-6-12-4 0,8 10 2 16,-8-10-9-16,9 9 6 0,-9-9-3 16,8 6 3-16,-8-6 2 0,0 0-1 0,0 0-2 15,18 2-1-15,-18-2-6 0,9-8 8 0,-9 8-6 16,10-15 4-16,-7 4 0 0,2 2 34 0,-3-6-41 15,1 0 36-15,-1-1-47 0,0 2 43 0,-2 1-39 16,0 3 38-16,-2-2-39 0,2 12 35 0,-5-17-36 16,5 17 45-16,-10-11-54 0,10 11 36 0,-15-1-22 15,15 1 32-15,-25 8-37 0,11 1 3 16,-5 3 5-16,5 3 1 0,-1 2-5 0,-2 5 2 16,3 0 7-16,3-2-1 0,2 0 1 0,2 0 1 15,2 0 6-15,5-2-6 0,0-1-2 0,5 0-6 16,2 1-26-16,3-2 2 0,3-1-30 15,3-2-31-15,4-3-36 0,1-4-99 0,5-1 31 16,-1-4-244-16,2-2 146 0</inkml:trace>
  <inkml:trace contextRef="#ctx0" brushRef="#br0" timeOffset="72998.45">31697 13700 229 0,'2'-13'459'0,"-1"1"-145"0,-2 0-31 0,-1 0-87 15,2 12-18-15,-2-18-59 0,2 18 21 0,-4-16-56 16,4 16 26-16,-3-12-56 0,3 12 20 0,-2-8-45 15,2 8 26-15,0 0-43 0,0 0 29 0,0 0-40 16,0 0 32-16,0 0-44 0,0 0 7 0,11 7 0 16,-5-2 0-16,0 6 3 0,0-2 0 15,-1 3 1-15,2 1 18 0,-3-2-23 0,1 1-1 16,0 0-1-16,-3 0 8 0,0 0-6 0,0-3 0 16,-2-9 7-16,-2 19 1 0,-1-10-1 15,-3 3-2-15,-1-3 2 0,-2-1-2 0,0 2 0 16,-3-3-3-16,1-2-2 0,11-5-5 0,-20 7-3 15,20-7-6-15,-17 0-13 0,17 0-10 0,-14-3-19 16,14 3-14-16,-10-9-5 0,10 9-10 0,-5-17-85 16,4 8 127-16,2-4 8 0,0 1 13 0,2 0 30 15,-1 0 7-15,2-1 15 0,-3 2 14 16,3 1 8-16,-4 10 7 0,3-15 3 0,-3 15 4 16,3-14-24-16,-3 14 0 0,1-10-6 0,-1 10 1 15,0 0-15-15,-1-9-3 0,1 9 4 0,0 0-5 16,0 0-1-16,-13 2-8 0,13-2-1 0,-13 14 2 15,5-3-3-15,-1-2-1 0,0 8 1 0,-2-2 6 16,1 3-2-16,1-1-10 0,0 0 8 0,2 3 3 16,1-3-24-16,1-2-23 0,2-1-30 0,1 0-37 15,0 1-120-15,4-4 87 0,-2-11-335 0,2 18 86 16</inkml:trace>
  <inkml:trace contextRef="#ctx0" brushRef="#br0" timeOffset="73226.45">31941 13641 500 0,'7'-7'470'0,"-7"7"-161"0,10-9-34 15,-10 9-107-15,5-8-1 0,-5 8-68 0,0 0-19 16,0 0-14-16,9-5-14 0,-9 5-8 0,0 0-10 16,0 0-6-16,5 13-6 0,-5-13-5 0,0 15-2 15,2-4-1-15,-2 1-7 0,2 0-5 0,-1 4 5 16,-1-1-1-16,0 1-4 0,0 2-8 0,0-3-18 15,0-2-55-15,-1 1-106 0,1 0 63 0,-2-5-121 16,2-9 1-16,-3 18-200 0,3-18 147 16</inkml:trace>
  <inkml:trace contextRef="#ctx0" brushRef="#br0" timeOffset="73756.45">32000 13493 190 0,'3'-14'437'0,"-2"2"-146"15,0 1-75-15,1 2-43 0,-2 9-34 0,2-18-30 16,-2 18-20-16,3-14-19 0,-3 14-2 16,2-11-29-16,-2 11-10 0,7-9-10 0,-7 9-12 0,9-8-3 15,-9 8-5-15,15-5 0 16,-15 5-2-16,15-3 0 0,-15 3-1 0,19-4 0 16,-19 4 0-16,0 0 1 0,20 0 3 0,-20 0 1 15,14 4 1-15,-14-4 2 0,10 5 4 0,-10-5 25 16,10 12-26-16,-10-12 34 0,6 17-18 0,-2-8 16 15,-2 2-26-15,0 3-1 0,1-2 1 0,-1 5 2 16,0-2-1-16,0 3 2 0,-1 3-2 0,1-2-2 16,0 4-2-16,-2 2-2 0,0-4-2 0,3-1 1 15,-6 3-19-15,3-3 9 0,0 0 1 0,-2 0-54 16,0-3 67-16,1 1-62 0,-1-2 76 0,0-4-70 16,0 1 63-16,-1-2-58 0,3-11 71 0,-4 17-68 15,4-17 71-15,-4 14-55 0,4-14 62 16,0 0-57-16,-3 10 63 0,3-10-7 0,0 0-7 15,0 0-7-15,0 0-4 0,0 0-2 0,5-17-8 16,0 6-2-16,1-2-1 0,3-2-2 0,4 1-3 16,-3-1 0-16,4 1 0 0,-3 0-2 0,1 1 0 15,-2 4 2-15,2-1-2 0,-3 2 6 0,1 1-2 16,-2 0 5-16,1 0 3 0,-9 7-3 0,16-8-2 16,-16 8 4-16,13-8-10 0,-13 8 0 0,0 0 2 15,17-1 0-15,-17 1-1 0,0 0-5 0,17 4-4 16,-17-4 7-16,11 10-1 0,-11-10 4 0,10 12-5 15,-5-4 2-15,-1 1 0 0,2-1-6 0,-6-8 1 16,4 20-1-16,-4-11 1 0,1 1-3 16,-1-10-6-16,-1 19-15 0,-3-7-39 0,-1-2-143 15,2-2 66-15,-4 0-121 0,7-8-218 0,-10 10 73 16</inkml:trace>
  <inkml:trace contextRef="#ctx0" brushRef="#br0" timeOffset="73922.45">32350 13443 167 0,'2'-17'461'16,"-1"-1"-154"-16,1 2-79 0,0 1-40 0,0 3-51 15,0-2-39-15,0 4-12 0,1-2-14 16,-3 12-28-16,4-17 5 0,-4 17-12 0,7-12-18 16,-7 12 1-16,6-8-10 0,-6 8-15 0,0 0-18 15,0 0-25-15,0 0-31 0,17 3-112 0,-17-3 58 16,4 9-299-16,-4-9 166 0</inkml:trace>
  <inkml:trace contextRef="#ctx0" brushRef="#br0" timeOffset="74687.45">32566 13440 167 0,'0'0'484'0,"0"-10"-160"16,0 10-83-16,0 0-22 0,2-14-50 0,-2 14-10 15,0 0 3-15,1-12-22 0,-1 12 4 16,0 0-35-16,0 0-4 0,0-11-40 0,0 11 0 15,0 0-30-15,0 0-13 0,0 0-5 0,0 0 5 16,0 0-14-16,0 0 15 0,2 11-13 0,-2-11 1 16,2 17-7-16,0-5 10 0,-2 2-17 0,3 1 16 15,-1 2-19-15,0 2 2 0,0 3-1 0,0 0 1 16,1 2-1-16,-3-2 1 0,3-1 44 0,-2 3-48 16,0-3-32-16,-1-3-15 0,0 1-61 0,0-2 41 15,0 1-102-15,-1-3 83 0,0-1-124 0,-2-2 97 16,3 0-95-16,-3-1 78 0,3-11-105 0,-4 15-119 15,4-15 230-15</inkml:trace>
  <inkml:trace contextRef="#ctx0" brushRef="#br0" timeOffset="75467.45">32558 13788 474 0,'0'0'230'0,"-2"-17"51"16,2 17-141-16,0-15 70 0,0 15-41 0,0-18-36 16,0 18-14-16,0-17-13 0,0 17-15 0,4-19-16 15,-2 10-14-15,-2 9-14 0,6-18-9 0,-3 9-8 16,4 1-8-16,-1-2 3 0,2 2-9 0,1 0-12 15,1 1 15-15,0 0-15 0,-1 3 0 0,0-1 0 16,-9 5-3-16,19-9 0 0,-19 9 1 0,16-3 0 16,-16 3-2-16,0 0 2 0,21 3 18 0,-21-3-26 15,14 9 2-15,-14-9 2 0,12 13-2 16,-7-4-30-16,0 1 42 0,-2 2-38 0,1 0 43 16,-1-2-42-16,0 4 40 0,-1-2-35 0,0 2 37 15,0-1-35-15,0 0 50 0,-2-4-51 0,1 3 45 16,-1-12-43-16,0 17 41 0,0-17-40 0,0 12 40 15,0-12-40-15,-1 14 41 0,1-14-39 0,0 0 41 16,-2 12-32-16,2-12 40 0,0 0-23 0,0 0 21 16,0 0-22-16,0 0 16 0,0 0-24 0,0 0 18 15,0 0-20-15,2-13 18 0,1 5-20 0,1-4 17 16,0 2-2-16,4-2-2 0,-3 0 0 0,1 3-3 16,-1-2 2-16,2 2-5 0,0 1 0 0,-2-1 0 15,-5 9-1-15,12-12-1 0,-12 12-1 16,13-8 0-16,-13 8-5 0,14-5-1 0,-14 5 3 15,13-4-2-15,-13 4 2 0,0 0 6 0,25 4 6 16,-25-4-12-16,15 5-21 0,-7 2 24 16,1-2-44-16,0 1 40 0,-1 0-55 0,-2 2 51 15,3-1-70-15,-1 0 73 0,-1-1-80 0,-7-6 96 16,13 11-97-16,-5-3 94 0,-8-8-81 0,10 4 94 16,-10-4-84-16,0 0 92 0,14 3-86 0,-14-3 95 15,0 0-91-15,15-5 91 0,-15 5-88 0,8-9 91 16,-8 9-90-16,8-15 92 0,-3 7-87 0,-1-2 78 15,-2-1-69-15,1 0 81 0,-1 2 1 0,-2 9-8 16,3-17-3-16,-2 8-8 0,-1 9-7 16,2-12-5-16,-2 12-1 0,1-12-3 0,-1 12-2 15,0 0 2-15,0 0-4 0,-7-5 2 0,7 5-1 16,0 0-68-16,-15 9 76 0,15-9-68 0,-14 13 77 16,6-6-71-16,0 2 76 0,2-1-76 0,-1 1 82 15,0 2-78-15,3-2 76 0,-2 2-75 0,2-3 76 16,4-8-77-16,-5 14 79 0,5-14-78 0,-2 13 77 15,2-13-78-15,3 9 78 0,-3-9-86 0,0 0 78 16,7 5-94-16,-7-5 93 0,0 0-89 0,14-5 79 16,-14 5-67-16,11-9 79 0,-11 9-70 0,16-12 90 15,-9 4-82-15,0 0 84 0,-1 1-71 16,0-1 72-16,-6 8-67 0,11-11 67 0,-11 11-10 16,7-9-8-16,-7 9-3 0,0 0-7 0,8-7-2 15,-8 7-6-15,0 0-60 0,0 0 66 0,0 0-63 16,6 7 74-16,-6-7-75 0,0 0 71 0,-2 17-69 15,2-17 69-15,-4 12-82 0,4-12 64 0,-1 14-122 16,1-14 61-16,-3 13-136 0,3-13 73 0,0 11-350 16,0-11 106-16</inkml:trace>
  <inkml:trace contextRef="#ctx0" brushRef="#br0" timeOffset="75702.45">33214 13438 329 0,'5'-13'435'0,"-1"2"-145"0,0 1-50 0,-4 10-63 16,5-15-49-16,-5 15-29 0,4-10-29 0,-4 10-4 16,0 0-11-16,0 0-11 0,0 0-9 0,0 0-5 15,0 0-8-15,4 17 36 0,-6-7-42 0,2 5-8 16,-1 2-1-16,-1 4-7 0,-1 3-11 0,0 1 11 16,-3-1 0-16,2 2-56 0,-1-1 66 0,1 1-63 15,-1 1 69-15,0-2-114 0,-2-2 80 0,1 0-134 16,1-2 96-16,1-7-121 0,-1 1 79 15,3-2-104-15,2-13 37 0,-8 13-140 0,8-13 85 16</inkml:trace>
  <inkml:trace contextRef="#ctx0" brushRef="#br0" timeOffset="76002.45">33155 13775 327 0,'0'0'371'0,"0"-13"-191"0,2 1 52 16,-2 12-115-16,1-17 75 0,-1 17-31 0,1-19-36 16,-1 19-20-16,4-18-11 0,-4 18-18 0,4-15-12 15,-4 15-10-15,2-15-14 0,-2 15-9 0,5-13-3 16,-5 13-16-16,10-12-2 0,-10 12-7 0,13-10 1 15,-13 10-8-15,17-10-8 0,-17 10-8 0,19-7-4 16,-7 2-7-16,-12 5 2 0,23-9 4 0,-23 9 4 16,20-5 3-16,-20 5 5 0,18-7 6 0,-18 7 5 15,15-5 1-15,-15 5 7 0,0 0 2 16,17-4 3-16,-17 4 4 0,0 0-3 0,11-6-2 16,-11 6 0-16,0 0-3 0,0 0-1 0,0 0 2 15,0 0-1-15,17 6-1 0,-17-6 1 0,5 8-2 16,-5-8 1-16,3 13-65 0,-3-13 75 0,1 14-66 15,-1-14 73-15,0 19-66 0,0-6 70 0,0-1-68 16,-2 2 69-16,0-2-70 0,-1 3 72 0,1-5-89 16,1 3 46-16,-2-2-81 0,3-11 76 0,-1 17-135 15,1-17 102-15,0 14-118 0,0-14 86 0,1 12-97 16,-1-12-25-16,0 0-89 0,6 8 85 0</inkml:trace>
  <inkml:trace contextRef="#ctx0" brushRef="#br0" timeOffset="76233.45">33401 13708 85 0,'1'-9'400'15,"0"-1"-236"-15,-1 10 94 0,3-17-140 0,-3 17 74 16,2-17-24-16,-2 17-33 0,2-14-28 0,-2 14-13 16,1-12-13-16,-1 12-13 0,2-9-10 0,-2 9-7 15,0 0-10-15,2-11-17 0,-2 11-6 0,0 0-3 16,0 0-4-16,0 0 0 0,4-11-10 0,-4 11 15 16,0 0-8-16,0 0 2 0,0 0-12 0,6 11-46 15,-6-11 64-15,1 11-57 0,-1-11 61 0,3 13-55 16,-3-13 65-16,1 18-63 0,-1-18 64 0,0 21-62 15,0-21 60-15,0 20-60 0,-1-10 61 0,0 2-61 16,-1-1 63-16,0-2-67 0,-1 3 62 16,1-2-90-16,-1 0 60 0,-1-1-152 0,0-1 64 15,4-8-134-15,-11 13-227 0,11-13 125 0</inkml:trace>
  <inkml:trace contextRef="#ctx0" brushRef="#br0" timeOffset="76437.53">33486 13355 377 0,'2'-12'369'16,"-2"12"-126"-16,0 0-169 0,2-11 60 0,-2 11-146 15,0 0 95-15,0 0-132 0,0 0 126 0,3-8-141 16,-3 8 105-16,0 0-146 0,0 0 81 0,0 0-125 15,0 0-142-15,2 9 84 0</inkml:trace>
  <inkml:trace contextRef="#ctx0" brushRef="#br0" timeOffset="76783.53">33490 13617 126 0,'0'0'395'0,"0"0"-260"0,0 0 107 15,0 0-159-15,0 0 103 0,0 0-119 0,0 0 94 16,0 0-105-16,0 0 58 0,15 3-99 0,-15-3 74 16,0 0-95-16,0 0 78 0,0 0-90 0,0 0 83 15,0 11-91-15,0-11 82 0,0 0-88 0,-5 15 94 16,5-15-102-16,-5 12 98 0,5-12-101 0,-3 17 88 16,3-17-88-16,-2 17 89 0,2-17-90 0,-1 17 87 15,1-17-85-15,1 17 74 0,-1-17-59 0,2 15 64 16,-2-15-67-16,3 11 82 0,-3-11-74 0,5 10 79 15,-5-10-79-15,0 0 70 0,12 6-62 0,-12-6 64 16,0 0-49-16,0 0 53 0,20-1-50 16,-20 1 39-16,12-8-44 0,-12 8 36 0,9-12-47 15,-9 12 40-15,7-17-50 0,-5 9 44 0,-2 8-10 16,-2-18-3-16,1 7-21 0,-4 2-16 0,1 0-102 16,-1-1 82-16,-1 0-127 0,1 3 97 0,-3 0-113 15,8 7 66-15,-13-12-280 0,13 12 187 0</inkml:trace>
  <inkml:trace contextRef="#ctx0" brushRef="#br0" timeOffset="77142.53">33592 13547 10 0,'13'-5'512'0,"-13"5"-177"16,0 0-102-16,0 0-35 0,18-3-42 0,-18 3-35 16,0 0-30-16,0 0-14 0,15 2-8 0,-15-2-8 15,0 0-2-15,14 9-16 0,-14-9-11 0,7 8-7 16,-7-8-3-16,6 14-4 0,-6-14-3 0,5 16-9 15,-3-7-59-15,0 1 70 0,-2 0-65 0,2-1 76 16,-2 3-71-16,0-12 74 0,0 17-70 0,0-17 62 16,0 17-56-16,0-17 62 0,0 15-66 0,0-15 74 15,1 10-73-15,-1-10 73 0,0 0-67 0,0 11 64 16,0-11-58-16,0 0 38 0,0 0-36 0,0 0 74 16,0 0-70-16,0 0 68 0,19-1-52 0,-19 1 46 15,9-8 0-15,-9 8-8 0,11-10-4 16,-11 10-6-16,9-8-2 0,-9 8-1 0,7-6-10 15,-7 6-3-15,0 0-9 0,6-7 5 0,-6 7-3 16,0 0 3-16,0 0-4 0,0 0-2 0,0 0-4 16,0 0-4-16,17 4 14 0,-17-4-47 0,0 0-98 15,0 0 67-15,4 9-125 0,-4-9 98 0,0 0-117 16,0 0 50-16,0 11-244 0,0-11 182 0</inkml:trace>
  <inkml:trace contextRef="#ctx0" brushRef="#br0" timeOffset="77865.53">33642 13154 203 0,'-22'-25'140'0,"-2"-3"104"16,-4 2-186-16,-8-6 119 0,-1 3-152 0,0-2 118 15,-2 2-116-15,0 0 112 0,-3 4-14 0,-1-1-11 16,-5 0-16-16,2 3-17 0,-7 2-17 0,-2 1-11 15,-4 1-6-15,-4 4 20 0,-2 3-35 0,-4 0 27 16,-4 4-37-16,0 4 28 0,-3-1-35 0,-2 5 28 16,-4 0-38-16,-1 3 41 0,-1-1-51 0,-1 5 35 15,-2 1-38-15,3 1 36 0,2 1-38 16,1 3 36-16,-1 1-30 0,1 2 29 0,5 0-32 16,-2 3 25-16,2 2-24 0,-2 0 45 15,4 4-51-15,-2-1 41 0,3 1-39 0,0 4 28 16,3-3-25-16,3 3 36 0,3 0-39 0,4 0 39 15,3 1-40-15,3-2 35 0,5 2-36 0,4-1 31 16,4 1-34-16,5-3 35 0,8-2-6 0,5 1-2 16,2-2 1-16,7 4-1 0,2 0-1 0,6-3-37 15,6 1 47-15,2 0-39 0,6 8 45 0,5-2-37 16,4 2 46-16,7 6-43 0,6 0 42 0,3-2-40 16,5 0 32-16,3-1-38 0,4 0 10 15,3-2 0-15,3 0-1 0,4-3 1 16,-1 2 0-16,5-3 26 0,0-1-32 0,-1-1 27 15,4-1-22-15,-1-2 23 0,2-2-34 0,-1-2 38 16,2-1-40-16,4-1 34 0,-2-3-33 0,3-2 34 16,0 2-38-16,4-5 36 0,-1-3-35 0,-1-1 36 15,2-1-39-15,-1-1 38 0,0-5-34 0,1-1 34 16,-2 0-36-16,1-4 37 0,1 0-30 0,-1-4 29 16,-1-2-36-16,0-2 4 0,0-1 8 0,-2-4-6 15,0 0 3-15,-2-2 4 0,0-2-1 0,-3-1-1 16,0-3-9-16,-4 4-23 0,-2-5 37 0,-1 1-11 15,-2 1 16-15,-4-1 9 0,-1 2 5 0,-4-2-1 16,-1 1 13-16,-4-1 9 0,-9 5-3 16,0-2-1-16,-2 0 1 0,0 0-5 0,-3 0 8 15,-1-2-19-15,-1 0 16 0,-2-1-18 0,0-1-2 16,-2 0-2-16,-8-1 7 0,4-2-5 0,-4 2 3 16,-3-2-7-16,-4 5 9 0,-5-4-15 0,-2 2 12 15,-3 0-15-15,-6-6 3 0,-4 3-13 0,-6 0-1 16,-6 0 1-16,-10-4 1 0,-5 1-5 0,-4 2-7 15,-5 3-7-15,-4 0-14 0,-5 2-22 0,-2 3-19 16,-6 2-21-16,-2 1-24 0,-6 4-139 0,-3 0 74 16,-1-3-122-16,0 4-157 0,1 1 95 0</inkml:trace>
  <inkml:trace contextRef="#ctx0" brushRef="#br0" timeOffset="79629.53">27372 13677 204 0,'0'0'164'0,"-17"3"-40"0,17-3-39 0,0 0-18 16,0 0-14-16,0 0-13 0,0 0-6 0,0 0-6 15,0 0-8-15,0 0 0 0,0 0-8 16,0 0-6-16,0 0-6 0,0 0-2 0,0 0-13 15,0 0-4-15,0 0-5 0,0 0 3 0,0 0 9 16,0 0-8-16,0 0 9 0,0 0 5 0,0 0 1 16,0 0-1-16,0 0 3 0,0 0-1 0,0 0-4 15,0 0-3-15,0 0-2 0,0 0-12 16,0 0-32-16,0 0-122 0,0 0 37 0</inkml:trace>
  <inkml:trace contextRef="#ctx0" brushRef="#br0" timeOffset="80063.53">27386 13691 156 0,'0'0'161'16,"0"0"44"-16,0 0-23 0,0 0-25 0,0 0-31 16,0 0-12-16,0 0-18 0,0 0-10 0,0 0-6 15,0 0-7-15,-9 5-1 0,9-5-30 0,0 0 25 16,0 0-22-16,0 0 11 0,0 0-21 0,0 0 23 15,0 0-39-15,0 0 19 0,0 0-36 0,0 0 35 16,0 0-22-16,0 0 21 0,0 0-21 0,0 0 28 16,0 0-27-16,0 0 26 0,0 0-39 15,0 0 42-15,0 0-32 0,0 0 30 16,0 0-34-16,0 0 34 0,0 0-37 0,0 0 32 16,0 0-40-16,0 0 35 0,0 0-34 0,0 0 33 15,0 0-35-15,0 0 34 0,0 0-37 0,0 0 32 16,0 0-38-16,0 0 30 0,0 0-27 0,0 0 30 15,0 0-31-15,0 0 29 0,0 0-34 0,0 0 33 16,0 0-38-16,0 0 34 0,0 0-32 0,0 0 37 16,0 0-36-16,-13-4 33 0,13 4-32 0,0 0 31 15,0 0-37-15,0 0 36 0,0 0-30 16,0 0 35-16,0 0-36 0,0 0 34 0,0 0-34 16,0 0 32-16,0 0-46 0,0 0 33 0,0 0-51 15,0 0 11-15,0 0-58 0,0 0-1 16,0 0-36-16,0 0-35 0,0 0-9 0,0 0-299 15,0 0 85-15</inkml:trace>
  <inkml:trace contextRef="#ctx0" brushRef="#br0" timeOffset="82548.53">27279 13734 235 0,'0'0'307'0,"0"0"-89"16,0 0-69-16,0 0 10 0,0 0-29 0,0 0-11 16,0 0-74-16,0 0 50 0,0 0-29 0,0 0 3 15,-16-1-32-15,16 1 19 0,0 0-25 0,0 0 9 16,0 0-26-16,0 0 14 0,0 0-20 0,0 0 13 15,0 0-27-15,0 0 23 0,0 0-16 0,0 0 14 16,0 0-17-16,0 0 22 0,0 0-18 16,0 0 21-16,0 0-27 0,0 0 36 0,0 0-25 15,0 0 31-15,0 0-29 0,0 0 32 0,0 0-39 16,0 0 34-16,0 0-40 0,0 0 46 0,0 0-35 16,0 0 38-16,-9-7-37 0,9 7 36 0,0 0-45 15,0 0 33-15,0 0-38 0,0 0 35 16,0 0-40-16,0 0 42 0,0 0-34 0,0 0 33 15,0 0-37-15,0 0 36 0,0 0-39 0,0 0 41 16,0 0-40-16,0 0 43 0,0 0-31 16,0 0 29-16,0 0-25 0,0 0 33 0,0 0-28 15,0 0-5-15,0 0 20 0,0 0-1 0,0 0-3 16,0 0-12-16,7-10 7 0,-7 10-5 0,0 0-9 16,6-7 7-16,-6 7-9 0,10-5 6 0,-10 5-3 15,14-9 1-15,-1 3-2 0,4-3 0 0,3 1-8 16,1-2 9-16,6-1-7 0,3 0 8 0,0-2-2 15,2 2-5-15,1-1 6 0,0-1-2 0,5 1 1 16,-2-1-4-16,1 1-3 0,-1 0 40 16,1 2-45-16,0-2 38 0,-1 0-35 15,1 2 33-15,-1 2-38 0,2-3 25 0,0 3-24 16,-1-1 29-16,3 1-24 0,3-1 26 0,-2 0-36 16,5 2 5-16,-2-1 2 0,4 1 1 0,-2 0 0 15,4 1-1-15,-1 0 9 0,1 0-1 0,-1-1 2 16,-1 0-1-16,0 4 1 0,-2-2 0 0,0 0-2 15,0 1-3-15,-2 0 6 0,-1 0-13 0,-1 1 16 16,-3-1-3-16,0 2 1 0,-2-1-1 0,2-1-2 16,-4 2 8-16,-3 1-12 0,4-4 4 15,-5 5-7-15,3-2 10 0,-2-1-3 16,-2 0 2-16,7 1-2 0,-7 0 2 0,0 0-3 16,0-1 0-16,1 1 2 0,-3 0-9 0,4 1 11 15,-5-3-3-15,4 4 1 0,-2-3 0 0,-1 3-1 16,0-2 0-16,-1-1 0 0,-1 3-10 0,-1-1 12 15,-1 0-2-15,-4-1 1 0,1 2-1 0,0-1 1 16,-1 1 19-16,1 0-35 0,-1 0 14 0,-2 0-19 16,4 0 4-16,-3 0 20 0,0 0-17 0,0 1 20 15,-1-1-18-15,-18 0 16 0,35 2-11 0,-17-2 12 16,1 0-21-16,-3 1 22 0,-16-1-17 16,31 1 16-16,-31-1-17 0,32 0 15 0,-32 0-11 15,28 3 13-15,-28-3-20 0,28 2 22 16,-28-2-17-16,22 0 14 0,-22 0-14 0,20 1 14 15,-20-1-16-15,18 2 11 0,-18-2-11 0,0 0 21 16,23 0-18-16,-23 0 15 0,0 0-16 0,21 4 17 16,-21-4-17-16,0 0 8 0,18 1 9 0,-18-1-11 15,0 0-5-15,0 0 18 0,20 1-17 0,-20-1 15 16,0 0-15-16,0 0 18 0,18 0-13 0,-18 0 6 16,0 0-8-16,0 0 15 0,0 0-14 15,19 0 13-15,-19 0-16 0,0 0 12 0,0 0-4 16,0 0 4-16,0 0-17 0,0 0 18 0,19 0-15 15,-19 0 16-15,0 0-12 0,0 0 13 0,0 0-5 16,0 0 10-16,0 0-13 0,0 0 2 16,0 0-5-16,0 0 9 0,0 0-12 0,-9-9 10 15,9 9-13-15,-16-7 13 0,5 1-5 0,-4 2 2 16,-2-4-12-16,-2 2 12 0,-2-3-9 0,0 2 6 16,-2-2-11-16,1 0 16 0,2 0-9 0,-2 1 10 15,2-2-15-15,1 2 14 0,1 0-11 16,-1 0 10-16,4 2-13 0,2-2 11 0,0 3-13 15,1 0 15-15,12 5-5 0,-14-7-2 0,14 7-3 16,-13-8 10-16,13 8-11 0,0 0 12 0,-14-6-12 16,14 6 10-16,0 0-6 0,-9-6 5 0,9 6-20 15,0 0 22-15,0 0-16 0,0 0 20 16,0 0-19-16,0 0 13 0,0 0-11 0,0 0 14 16,13 6-12-16,-13-6 6 0,21 9-3 0,-7-4 10 15,2 0-10-15,2 2 5 0,3-1-5 0,-1 2 10 16,-1-1-4-16,2 3-11 0,-2-2 2 15,-1-1 13-15,0 2-10 0,-5-1 6 0,-1-1-8 16,0 0 10-16,0 3-3 0,-3-3 3 0,-2 1-15 16,-1-1 18-16,-6-7-14 0,10 13 14 0,-10-13-3 15,4 16 1-15,-4-16-2 0,0 14 1 0,0-14-3 16,-6 17-6-16,-3-7 8 0,-3 3-2 16,-5-2-8-16,-1-1-24 0,-7 6-6 0,-3-3-39 0,-4 4-22 15,-1-5-68-15,-3 3-43 0,-3 1-58 16,-2-1-47-16,-8 2-181 0,-1-1 47 0</inkml:trace>
  <inkml:trace contextRef="#ctx0" brushRef="#br0" timeOffset="83858.53">27596 14096 208 0,'0'0'398'0,"0"0"-108"0,-13 7-66 16,13-7-54-16,0 0-17 0,0 0-56 0,-12 5 22 16,12-5-45-16,0 0 27 0,0 0-38 0,0 0 18 15,-9 4-47-15,9-4 23 0,0 0-49 0,0 0 30 16,0 0-31-16,0 0 28 0,0 0-34 0,0 0 32 16,0 0-30-16,0 0 32 0,0 0-36 0,4 11 41 15,-4-11-25-15,15 2 28 0,-15-2 0 16,22 6-4-16,-3-5 8 0,2-1-13 0,3 2-8 15,6-4 0-15,0 1 4 0,10 0-6 0,-1-4 0 16,1 3-1-16,3-1-2 0,2-2-2 16,0 1-3-16,0-2-13 0,4 2 4 0,0-1-5 15,2-1 15-15,10-1-19 0,-10 3 16 0,2-1-17 16,8-2 15-16,-11 4-15 0,2-2 8 0,10-2-10 16,-10 3 18-16,8-2-17 0,3 0 18 0,-2 0-19 15,1 2 15-15,-1-1-16 0,0-1 8 0,2-1-6 16,-2 3 16-16,-1-1-18 0,-9-2 17 15,-1 2-15-15,1-1 12 0,0 0-15 0,-2 1 16 16,-2-2-8-16,-2-1 4 0,0 3-11 0,-3-2 14 16,-4 0-16-16,4 0 15 0,-6 2-17 0,3-2 20 15,-4 2-9-15,1-2 5 0,-2 0-18 16,0 1 19-16,-2 0-15 0,-4 0 16 0,0 1-14 16,-2 1 15-16,0-3-12 0,1 1 9 0,-1 2-16 15,-1-3 17-15,-1 1-12 0,-2 2 14 0,1-3-15 16,-4 2 14-16,-2 1-13 0,-2-1 15 0,-15 5 7 15,22-7 16-15,-22 7 21 0,15-4 6 16,-15 4 1-16,14-4-8 0,-14 4-9 0,0 0-11 16,13-5 0-16,-13 5-13 0,0 0-9 0,0 0 3 15,12-5-6-15,-12 5-2 0,0 0-1 0,0 0-5 16,0 0-5-16,11-7-1 0,-11 7-23 0,0 0-9 16,0 0-16-16,0 0-27 0,0 0 11 0,0 0-20 15,0 0 24-15,-12-5-38 0,12 5 12 16,0 0 0-16,-20 0-5 0,20 0 39 0,-19-3-42 15,19 3-3-15,-21-4 21 0,21 4 14 0,-18-5 8 16,18 5 17-16,-20-3 9 0,20 3 7 16,-19-8 7-16,19 8 5 0,-16-9 23 0,7 4 7 15,9 5 7-15,-21-9 10 0,12 2 5 0,9 7 3 16,-16-10 37-16,16 10-43 0,-14-8 44 0,14 8-33 16,-14-6 30-16,14 6-24 0,-9-5 22 0,9 5-22 15,-9-5 14-15,9 5-25 0,0 0-6 0,0 0-12 16,-12-8 8-16,12 8-19 0,0 0 12 0,0 0-15 15,0 0 8-15,0 0-16 0,0 0 14 0,0 0-11 16,0 0 7-16,17 5-12 16,-17-5 10-16,15 6-15 0,-15-6 14 0,21 9-14 15,-11-5 14-15,1 3-9 0,0 0 9 0,-1 1-19 16,1 0 20-16,-2 1-17 0,0-1 17 0,0 1-17 16,-1 2 14-16,-2-3-10 0,1 0 14 0,-2 4-20 15,0-3 19-15,-1 0-17 0,-1 0 17 0,-3-9-15 16,3 19 14-16,-3-19 6 0,0 17-8 0,-3-4-19 15,1-4 22-15,-3 3-17 0,-3 0 12 0,-2 2-20 16,-2 1 2-16,-2-1-34 0,-2-2 5 0,-3 2-63 16,-6 1-34-16,0 0-60 0,-3-1-58 15,-2-3-295-15,-2 1-64 0</inkml:trace>
  <inkml:trace contextRef="#ctx0" brushRef="#br0" timeOffset="85178.53">27735 14516 365 0,'0'0'326'0,"-17"1"-97"16,17-1-48-16,0 0-30 0,-19 2-21 0,19-2-32 15,0 0 5-15,-20 1 0 0,20-1-39 16,0 0 16-16,0 0-31 0,-21 0 21 16,21 0-36-16,0 0 13 0,0 0-26 0,0 0 26 15,0 0-38-15,-20 0 32 0,20 0-41 0,0 0 42 16,0 0-36-16,0 0 22 0,0 0-35 0,0 0 46 16,0 0-34-16,0 0 42 0,0 0-30 0,0 0 36 15,0 0-29-15,0 0 25 0,0 0-19 0,11 5 24 16,-11-5-22-16,18 1 9 0,-18-1-25 0,30 3 5 15,-13 0-13-15,2-2 12 0,3 2-12 0,3 1 10 16,0-3-22-16,1 5 19 0,2-2-15 16,4 3 16-16,2-3-16 0,3 3 19 0,-1-1 23 15,7-1-28-15,0 2-13 0,3-3 17 16,0 1-14-16,2 0 12 0,1 1-12 0,2-4 7 16,0 4-8-16,0-1 10 0,0-2-7 0,0 3-2 15,2-2-2-15,-5-1 8 0,3 1-10 0,-1 0 6 16,1-1-8-16,-1 0 9 0,-1-1-4 0,2 1 3 15,-1-2-12-15,-2 0 10 0,2-1-7 0,-1 0 8 16,-1-1-8-16,1 0 6 0,-3-2-6 0,2 1 9 16,-3-1-14-16,2-2 15 0,-3 1-10 15,-1-1 8-15,1-2-6 0,0 2 6 0,-3-1-7 16,0-2 9-16,1 1-10 0,-1-2 1 16,-1 1 2-16,-1 0 4 0,1-2-6 0,-3 0 7 0,3 1-8 15,-3-1 9-15,0 0-1 0,0 0-2 16,-1-1-14-16,-1 0 17 0,1 0-8 0,-1 0 8 15,-1 2-8-15,-1-3 7 0,1 2-1 0,-2-1 1 16,-2 1-10-16,0-1 10 0,-2 2-1 0,-4 0 0 16,0 1 0-16,-2 0-1 0,1-1-1 0,1 2 1 15,-1-2-1-15,-3 1-6 0,1-1 7 16,-2 5 0-16,1-4-1 0,-1 2 0 0,-3-1-1 16,0 1 2-16,0 1 1 0,-2 0-3 0,2 0-4 15,-4-1 12-15,3 0-7 0,-1 1 0 0,-2 1 2 16,2 0-2-16,-14 4 0 0,20-7 13 0,-20 7 7 15,19-8 1-15,-19 8 10 0,14-6-3 0,-14 6-1 16,11-5-3-16,-11 5-6 0,0 0 9 16,13-7-13-16,-13 7-12 0,0 0 31 0,10-7-34 15,-10 7 1-15,0 0-3 0,0 0-1 0,8-8 0 16,-8 8 7-16,0 0-8 0,0 0 2 16,0 0-3-16,1-9-2 0,-1 9 2 0,0 0 4 15,0 0-8-15,0 0 6 0,-2-10 1 0,2 10-1 16,0 0-2-16,0 0-1 0,0 0-1 0,-7-8-2 15,7 8-1-15,0 0 1 0,0 0 1 0,-9-7 1 16,9 7-2-16,0 0 7 0,0 0 0 0,0 0-1 16,-7-5 2-16,7 5-1 0,0 0 2 0,0 0 6 15,0 0-7-15,0 0 0 0,-7-9-2 16,7 9 4-16,0 0 1 0,0 0-1 0,0 0-4 16,-9-5 3-16,9 5 2 0,0 0-3 15,0 0-2-15,-15-4 0 0,15 4 4 0,0 0-3 16,-23 0 4-16,23 0-4 0,-27 1 5 0,12 2-3 15,-4 0-5-15,-3-1 7 0,-2 3 1 0,-1-1-4 16,1 1 0-16,1-1-2 0,1 2 2 0,1-1 3 16,2 0-4-16,3 0-5 0,16-5 5 0,-23 7-3 15,23-7 2-15,-18 4-1 0,18-4-2 0,-14 4 5 16,14-4 3-16,0 0-2 0,-9 5-6 16,9-5 9-16,0 0-3 0,0 0-2 0,0 0-1 0,18 1-3 15,-18-1 3-15,26-5 5 0,-10 1-6 16,2 1-2-16,-1 1 4 0,2-3 1 15,-2 2-1-15,-1-1 1 0,1 2-1 0,-17 2 3 16,28-5 4-16,-28 5-5 0,27-2 7 0,-27 2 0 16,27 0 2-16,-27 0-2 0,25 4-1 0,-25-4 2 15,26 5 0-15,-12 0-5 0,-1 2-6 0,1-2 6 16,-1 4-4-16,-1-1-1 0,2 4-17 0,-2-3-60 16,-1 6-47-16,-2-4 6 0,0 0-65 0,-3 4-65 15,0-6-120-15,-1 4-243 0,0-4-141 0</inkml:trace>
  <inkml:trace contextRef="#ctx0" brushRef="#br0" timeOffset="89936.52">4853 14188 397 0,'0'-10'344'16,"0"10"-79"-16,-3-12-33 0,3 12-31 0,-1-12-50 15,1 12-6-15,-1-12 5 0,1 12-20 0,-3-11-15 16,3 11-17-16,0-11-17 0,0 11-18 0,0 0-11 15,-1-12-15-15,1 12-6 0,0 0-8 0,0 0-6 16,-4-10-5-16,4 10-10 0,0 0-1 0,0 0 8 16,0 0-7-16,0 0 5 0,5 14 24 0,-5-14-33 15,4 19 25-15,-3-5-30 16,3 2 29-16,-3 3-30 0,2 3 31 0,-2 2-32 16,2 1 18-16,-2-1-26 0,-1 3 11 0,1 1-5 0,1-2 0 15,-1 0-10-15,-1 0-21 0,1-3-27 16,-1 0-45-16,3-5-9 0,-1 1-20 0,-1-4-21 15,2-1 6-15,-2-2 0 0,-1-12 30 0,7 14-6 16,-7-14 16-16,5 9 48 0,-5-9 28 0,0 0 21 16,0 0 37-16,0 0 20 0,0 0 22 0,14-8 18 15,-14 8 12-15,1-14 19 0,-1 14-17 0,3-19 19 16,-2 10-6-16,-1 9-7 0,1-22-7 0,-1 12 0 16,0 10-16-16,3-19 12 0,-3 19-33 0,1-17 10 15,-1 17-34-15,5-17 14 0,-5 17-31 0,3-12 20 16,-3 12-37-16,6-15 30 0,-6 15-28 0,12-11 26 15,-12 11-33-15,12-12 29 0,-12 12-29 16,18-11 15-16,-18 11-21 0,16-11 10 16,-6 5-17-16,-1 1 9 0,0-2-12 0,0 3 5 15,0-2-3-15,0-1 12 0,-3-2 2 0,4 2 8 16,-2-3-8-16,0-2 2 0,-2 4 6 0,-1-1 0 16,3-2 3-16,-3 2-1 0,0-3 10 0,-1 2 9 15,0-1-4-15,0 1 22 0,-4 10-2 0,6-15 4 16,-6 15 6-16,4-14-4 0,-4 14-3 0,2-10-8 15,-2 10-7-15,4-7-5 0,-4 7-7 0,0 0-3 16,4-10-9-16,-4 10 3 0,0 0 3 0,0 0 27 16,0 0-38-16,5 11 34 0,-5-11-38 0,3 21 35 15,-1-8-30-15,-2 3 27 0,0 5-31 16,0 3 29-16,0-1-31 0,0 4 3 0,0-1-5 16,0 1 4-16,0 0-1 0,0-1-15 0,0 2-18 15,4-3-54-15,-3-3-18 0,2 0-42 16,-1-3-38-16,2-4-15 0,0 0-14 0,0-7-246 15,1 2 89-15</inkml:trace>
  <inkml:trace contextRef="#ctx0" brushRef="#br0" timeOffset="90304.53">5308 14449 386 0,'2'-12'380'0,"2"0"-93"0,-3 0-44 0,2 4-26 16,-3 8-38-16,1-17 3 0,-1 17-44 0,3-14 4 15,-3 14-53-15,0-10 23 0,0 10-61 16,0 0 22-16,1-14-44 0,-1 14 23 0,0 0-37 15,0 0 20-15,0 0-33 0,0 0 1 0,-1 16-3 16,1-16 2-16,-2 23-2 0,2-8-5 0,0 0 6 16,0 3-3-16,2-1-1 0,-1 2 5 0,4-1-1 15,-1-1-1-15,0-1 1 0,1-1 0 16,1-3 0-16,1 0 0 0,1 0-1 0,-1-5-5 16,1 0 4-16,-8-7 7 0,16 5-2 0,-16-5 9 15,18-2 1-15,-4-1 4 0,-1-5 4 0,2-3 2 16,-1-1 6-16,0-3 8 0,-1 1 2 0,-3-3 4 15,2 0 2-15,-4-2 23 0,-2 0-29 0,-1 1 7 16,-4 1-32-16,1 0 17 0,-2 3-27 16,-3 0 22-16,1 1-28 0,-2-1 20 0,-4 2-34 15,2 4 24-15,-6 1-40 0,12 7 34 0,-23-7-38 16,23 7 19-16,-27 2-55 0,11 2 21 0,-1 2-55 16,3-1-6-16,0 3-25 0,1 1-46 0,3 0-23 15,2-1-41-15,-2 0-57 0,10-8-186 0,-9 13 57 16</inkml:trace>
  <inkml:trace contextRef="#ctx0" brushRef="#br0" timeOffset="90625.53">5539 14326 114 0,'10'-6'542'0,"-3"0"-160"0,-7 6-88 16,11-13-34-16,-11 13-94 0,10-9 18 0,-10 9-61 15,7-8 12-15,-7 8-58 0,0 0 12 0,9-7-48 16,-9 7 22-16,0 0-41 0,0 0 25 0,15 10-36 15,-15-10 23-15,10 14-35 0,-6-2 28 0,1 0-40 16,1 1 11-16,1 3-5 0,-2-3 1 0,3 4 5 16,-2 0 2-16,2-2-2 0,-2-1 1 0,-1-2 0 15,3 0 2-15,-3-3-3 0,3-1 0 0,-8-8-5 16,11 12 17-16,-11-12-11 0,9 8 4 0,-9-8 15 16,0 0 6-16,22 0 40 0,-22 0-27 15,20-11 15-15,-9 2 29 0,1-4-22 16,1 0 22-16,-1-3-24 0,-1-2 18 0,-2-2-24 15,-1 4 7-15,-1-3-22 0,-2 3 3 0,-1-1-27 16,-3 3 7-16,1 2-24 0,-2-1 13 0,-3 1-28 16,1 2 7-16,-4 1-54 0,-1 1 1 0,1 1-50 15,-3 1 9-15,9 6-49 0,-17-5-46 0,17 5-48 16,-18-1-41-16,18 1-315 0,-19 3-140 0</inkml:trace>
  <inkml:trace contextRef="#ctx0" brushRef="#br0" timeOffset="91672.53">6156 14225 504 0,'1'-13'359'0,"-1"13"-78"15,0 0-40-15,-1-12-51 0,1 12-30 16,-4-9-29-16,4 9-19 0,-7-7-9 0,7 7-25 16,0 0-33-16,-17-4 2 0,17 4-10 0,0 0-1 15,-23 4 22-15,23-4-36 0,-15 8 18 0,15-8-28 16,-13 10 19-16,13-10-28 0,-8 14 25 0,8-14-39 16,-4 16 26-16,4-16-17 0,3 19 27 0,-2-8-35 15,3 0 5-15,4 3 0 0,-2-2 4 16,3 0 0-16,-1 0 0 0,1-1-1 0,1 0-19 15,-2 3 23-15,1-3-8 0,-3 1 3 0,3-3 9 16,-3 1-5-16,-2 0 4 0,0-1 3 0,0 2 8 16,-4-11-9-16,2 18 1 0,-2-18-2 0,-1 17-3 15,-1-4 1-15,-2-4-8 0,-3 3 7 0,2-4-5 16,1 1 1-16,-3-1-10 0,7-8-26 16,-9 9-57-16,9-9-37 0,0 0-60 0,0 0-54 15,0 0 6-15,-17-5-234 0,17 5 88 0</inkml:trace>
  <inkml:trace contextRef="#ctx0" brushRef="#br0" timeOffset="91858.53">6159 14314 106 0,'2'-10'517'0,"-2"10"-165"0,0-15-78 0,0 15-39 15,0-14-53-15,0 14-3 0,-1-9-45 0,1 9 3 16,0 0-59-16,-5-11 10 0,5 11-33 0,0 0 13 16,0 0-47-16,0 0 24 0,-18 0-30 0,18 0 21 15,-13 13-33-15,3-2 26 0,2-1-31 0,1 5 0 16,-2 1-1-16,-2 0-9 0,4 2 6 0,-2 0 8 15,0 1-5-15,0-2 5 0,4 4-1 0,-3-3-6 16,4-1-10-16,-1-2-24 0,3 0-64 16,-1-3-33-16,3-1-37 0,0-11-35 0,0 16-20 15,0-16-250-15,3 8 78 0</inkml:trace>
  <inkml:trace contextRef="#ctx0" brushRef="#br0" timeOffset="92280.53">6352 14241 97 0,'11'-8'527'16,"-11"8"-188"-16,0 0-86 0,9-7-51 0,-9 7-54 15,0 0-28-15,0 0-15 0,0 0-28 0,0 0 0 16,9 8-21-16,-9-8 5 0,1 13-24 16,-1-13-9-16,3 18-3 0,-3-18-7 0,6 17-3 15,-3-7-3-15,-2 0-11 0,-1-10 0 16,8 18 9-16,-8-18 1 0,6 14-2 0,-6-14-1 15,9 13 0-15,-9-13 0 0,9 9 8 0,-9-9 5 16,9 6 0-16,-9-6 0 0,0 0-1 0,0 0-14 16,22-5 1-16,-22 5 28 0,11-10-29 0,-11 10 22 15,14-14-26-15,-10 6 19 0,1-2-21 0,-1-1 24 16,0-1-26-16,-3 1 23 0,2 0-22 0,-3 11 18 16,1-19-17-16,-1 19 3 0,0-13-2 0,0 13-2 15,-3-11 0-15,3 11 1 0,0 0 24 0,-10-6-29 16,10 6 25-16,-10 4-26 0,1 2 17 0,-1 2-16 15,-1 3 28-15,0 1-36 0,-1 3 16 16,1 2-9-16,1-3 2 0,1 4 1 16,1-2 0-16,2-1 1 0,1-1 0 0,0-2-3 15,2 2-3-15,-1-3 13 0,4 1-10 0,0-12 7 16,1 19-4-16,2-8 2 0,2-3 3 0,0 0-4 16,4-2-16-16,-9-6-29 0,22 8-85 0,-22-8-109 15,32-4-369-15,-10 0-141 0</inkml:trace>
  <inkml:trace contextRef="#ctx0" brushRef="#br0" timeOffset="94357.53">3953 14648 261 0,'-6'-6'294'16,"6"6"-84"-16,-12-12-48 0,12 12-27 15,-12-14-14-15,12 14-5 0,-12-9 5 0,12 9-24 16,-9-12 5-16,9 12-30 0,-11-12 34 16,11 12-40-16,-9-10 23 0,9 10-41 0,-8-7 4 15,8 7-24-15,-9-8 26 0,9 8-43 0,0 0 28 16,-6-8-36-16,6 8 28 0,0 0-43 0,0 0 24 16,-9-9-16-16,9 9 30 0,0 0-36 0,0 0 28 15,0 0-30-15,-8-7 32 0,8 7-35 0,0 0 40 16,0 0-41-16,0 0 32 0,0 0-40 0,0 0 43 15,0 0-44-15,0 0 45 0,-10-5-36 0,10 5 32 16,0 0-33-16,0 0 34 0,0 0-33 0,0 0 33 16,0 0-28-16,0 0 25 0,0 0-38 0,0 0 41 15,0 0-28-15,0 0 29 0,0 0-35 16,0 0 32-16,0 0-31 0,0 0 33 16,0 0-36-16,0 0 38 0,0 0-35 0,0 0 34 15,0 0-41-15,0 0 41 0,0 0-36 0,0 0 36 16,0 0-26-16,0 0 26 0,0 0-34 0,0 0 33 15,0 0-34-15,0 0 33 0,0 0-33 0,0 0 36 16,0 0-41-16,0 0 37 0,0 0-30 0,-11-5 31 16,11 5-30-16,0 0 28 0,0 0-33 0,0 0 36 15,0 0-32-15,0 0 30 0,0 0-33 0,0 0 34 16,0 0-33-16,0 0 22 0,0 0-20 0,0 0 24 16,0 0-29-16,0 0 36 0,0 0-34 0,0 0 31 15,0 0-28-15,0 0 30 0,0 0-31 16,0 0 29-16,0 0-30 0,0 0 26 0,0 0-31 15,0 0 42-15,0 0-38 0,0 0 38 0,0 0-33 16,0 0 31-16,0 0-33 0,0 0 33 16,0 0-35-16,0 0 34 0,0-10-33 0,0 10 22 15,0 0-20-15,0 0 30 0,-1-10-36 0,1 10 36 16,0 0-34-16,0 0 31 0,-2-12-29 0,2 12 29 16,0 0-27-16,0 0 28 0,-3-12-32 0,3 12 34 15,0 0-34-15,0 0 33 0,-1-10-35 0,1 10 33 16,0 0-31-16,-2-12 30 0,2 12-28 0,0 0 22 15,-1-9-21-15,1 9 32 0,0 0-33 0,0 0 30 16,-2-10-29-16,2 10 20 0,0 0-20 16,0 0 30-16,0 0-33 0,0 0 32 0,-4-10-32 15,4 10 28-15,0 0-26 0,0 0 30 0,0 0-28 16,0 13 28-16,0-13-26 0,1 19 22 0,1-7-18 16,1 5 30-16,-3 0-35 0,1 2 33 0,1 0-37 15,-1 3 36-15,0 2-28 0,1-1 29 16,0-1-32-16,-1-1 29 0,2-2-32 0,-3 0 23 15,4-1-29-15,-3-1 36 0,2-1-37 0,-2-1 1 16,2-3-59-16,-1-1-20 0,2 0-24 0,-4-11-34 16,4 17 6-16,-4-17-59 0,0 0-176 0,5 9 208 15</inkml:trace>
  <inkml:trace contextRef="#ctx0" brushRef="#br0" timeOffset="94749.54">3850 14458 318 0,'-7'-21'391'0,"1"4"-116"0,-2 2-67 0,3 1-31 16,-4 2-35-16,2 3-24 0,-1 1-21 0,-1 0-18 16,1 2-22-16,8 6-7 0,-16-7-19 15,16 7 1-15,0 0-7 0,-26 1-4 0,16 4-25 16,1 4 17-16,-4 4-18 0,3 2 13 0,-2 6-13 16,5 1 26-16,-2 8-24 0,1-1 25 0,4 4-22 15,-1-1 27-15,4-2-30 0,1 0 33 16,4 4-32-16,1 0 28 0,1-4-46 0,3 0 49 15,4-3-36-15,0-1 37 0,2-3-30 0,3-5 34 16,0-3-30-16,1-5 39 0,1 1-8 0,3-5 3 16,2-4-4-16,-1-4-4 0,0-1-3 0,7-4-10 15,-2-5 6-15,2-4-4 0,-3-2-3 0,0-4 1 16,2-2-4-16,-5-3-5 0,-1-3-1 0,-3-3-4 16,-2 0-7-16,-4-2-3 0,-2-3-2 0,-5 1 2 15,-3 1-22-15,-5-2 19 0,-3 3-8 0,-2 1 14 16,-1 3-19-16,-6 2-4 0,2 3 5 0,-4 2-3 15,-1 3 4-15,-2 3-1 0,1 4-3 16,-4 4 2-16,1 0-9 0,-3 2 8 16,1 4-7-16,0 2 4 0,-3 6 3 0,1 1 4 15,-1 3-4-15,-4 4-34 0,1 4-67 0,4 1-48 16,-3 2-334-16,2 1 28 0</inkml:trace>
  <inkml:trace contextRef="#ctx0" brushRef="#br0" timeOffset="95835.57">3791 15413 231 0,'0'0'428'0,"5"-11"-160"15,-5 11-49-15,8-14-48 0,-3 6-31 0,4-2-53 16,0-2 13-16,0 4-30 0,1-2 12 16,0 1-39-16,-1 1 17 0,1 1-38 0,-10 7 12 15,17-8-22-15,-17 8 25 0,15-3-34 0,-15 3 28 16,13 6-27-16,-13-6 29 0,9 16-26 0,-4-5 33 16,-4 5-29-16,-1 0 29 0,-5 6-43 0,0 1 38 15,0-1-28-15,-3 3 37 0,-1 3-42 0,-1-2 30 16,1-2-38-16,0-2 35 0,0-1-38 15,2 1 34-15,-1-2-36 0,0-3 7 0,-1 2-13 16,4-6 40-16,0 1-35 0,4-2 30 0,-2-4-25 16,3-8 24-16,0 16 1 0,0-16-5 0,4 9-1 15,-4-9-1-15,13 7-3 0,-13-7-22 16,22-7-13-16,-6 0 44 0,2-4-40 0,6-6 38 16,2-3-31-16,-2-4 30 0,2 0-32 0,-4-3 29 15,0-2-38-15,0 0 30 0,-4-3-44 0,-1 1 26 16,-6-2-50-16,1 3 23 0,-7-2-14 0,-1 6 16 15,-4-2-13-15,-3 3 13 0,-1-1 15 0,-3-4 4 16,-5 3 7-16,3 6 7 0,-5 0 11 0,0 0 5 16,-1 5 0-16,1-1-4 0,-4 4 16 0,1 2-13 15,-2 1-2-15,-1 1-1 0,0 3-20 0,0 2 25 16,3 1-1-16,-3 3-2 0,-1 2 0 16,0 3 0-16,-2 1-29 0,-2 3 29 0,-1 4-12 15,-1 5 27-15,1 2-25 0,2 4 20 16,1 3-19-16,0 4 26 0,3 0-27 0,1 6 4 15,3 0 4-15,2 2 0 0,1 1 21 0,4 2-32 16,3-1 37-16,1 0-38 0,5-2 35 0,1-1-31 16,3 0 30-16,3-2 3 0,4-2-32 0,3-1 34 15,0-3-31-15,4-1 32 0,1-2-34 0,3-4 38 16,2-1-43-16,3-4 43 0,1-4-26 0,1-4 33 16,3-3-27-16,-1-4 30 0,1-6-2 0,6-3-3 15,3-5 29-15,5-7-35 0,4-4 34 0,-3-3-47 16,2-5 35-16,-3-2 15 0,0-3-13 0,-4-4-15 15,-1-1-8-15,-7-3-5 0,-2-2-7 16,-4 2-8-16,-5-2-10 0,-9 6-10 16,-3 2-8-16,-4-1-1 0,-3 1-12 0,-7 1-6 15,-3 2 16-15,-3 3-25 0,-4-1 36 0,-3 4-36 16,-4 2 30-16,-1 2-33 0,-6 3 30 0,0 4-31 16,-1 0 30-16,-4 5-28 0,0 2 27 0,-1 1-23 15,-2 3-5-15,0 2 2 0,3 4 11 0,-8 2 1 16,4 1-1-16,1 2-2 0,-1 1-15 0,1 5-56 15,1 0-67-15,2 1-65 0,-1 2-325 0,2 1-69 16</inkml:trace>
  <inkml:trace contextRef="#ctx0" brushRef="#br0" timeOffset="98138.53">5368 15254 318 0,'0'0'382'15,"1"-17"-71"-15,-1 17-70 0,0-12 8 0,0 12-58 16,0-12-39-16,0 12-30 0,0 0-24 0,-1-11-30 16,1 11-3-16,0 0-23 0,0 0-7 0,0 0-5 15,0 0-7-15,0 0-30 0,-3 11 31 16,3 1-36-16,1 5 30 0,1 3-32 0,-1 5 25 15,0 1-27-15,0 3 39 0,2 7-45 0,0-2 41 16,-1 1-34-16,1 0 34 0,1-1-38 16,1-6 23-16,-3 4-55 0,2-5-11 0,1-3-42 15,-2-1-21-15,2-3-21 0,-3-4-25 0,1-4 7 16,2-2-30-16,-5-10-29 0,5 13-94 0,-5-13 280 16</inkml:trace>
  <inkml:trace contextRef="#ctx0" brushRef="#br0" timeOffset="98485.53">5452 15632 318 0,'0'-19'362'0,"-1"1"-86"0,1-2-20 15,0 1-63-15,0 1-13 0,-3 3-61 0,2 0 4 16,1 3-32-16,0-1 12 0,0 13-46 16,0-20 18-16,0 20-46 0,1-16 24 0,-1 16-42 15,5-14 27-15,-5 14-37 0,11-8 32 0,-11 8-43 16,11-8 27-16,-11 8-24 0,17-4 28 0,-17 4-38 16,19-1 37-16,-19 1-30 0,22-3 20 15,-22 3-40-15,25-2 23 0,-25 2-38 0,28-5 13 16,-15 1-33-16,4-2 7 0,-5 1-15 0,4-2 12 15,-5-2-2-15,3 0 20 0,-2-2 8 0,-2-3 2 16,3 0 13-16,-4-1 18 0,-3-2-18 0,3 5 50 16,-4-4-6-16,-1 1 39 0,1 0 10 0,-2 2 7 15,1 0-2-15,-2 3-5 0,-2 10 20 16,5-17-33-16,-5 17 15 0,3-14-43 0,-3 14 4 16,2-11-28-16,-2 11 31 0,0 0-30 0,0 0 20 15,3-8-32-15,-3 8 1 0,0 0 1 0,2 11 0 16,-2-11 1-16,3 22 0 0,0-8 0 0,-3 4-10 15,1 3-16-15,-1 4 30 0,0 0-27 0,0 3 32 16,0-1-32-16,-1 1 20 0,-2 1-64 16,3-3-9-16,-1-1-50 0,1-1-41 0,-3-6-21 15,3-4-45-15,0 0-244 0,0-14 79 0</inkml:trace>
  <inkml:trace contextRef="#ctx0" brushRef="#br0" timeOffset="98672.53">5875 15358 538 0,'5'-9'335'0,"-5"9"-64"16,6-16-84-16,-6 16-20 0,7-8-67 0,-7 8 6 16,0 0-42-16,0 0 10 0,0 0-37 0,0 0 17 15,14 5-37-15,-14-5 13 0,5 17-20 0,-1-6 22 16,-3 6-32-16,3-2 26 0,-3 1-33 16,2 2 23-16,-2-2-42 0,2-1-19 0,-2 0-47 15,0-2-38-15,2 0-34 0,-1-5-53 0,-2-8-194 16,4 16 185-16</inkml:trace>
  <inkml:trace contextRef="#ctx0" brushRef="#br0" timeOffset="98802.54">5977 15301 23 0,'-2'-25'406'0,"-1"3"-183"16,0 1-12-16,1 4-61 0,-2 3-28 0,3 2-34 16,-2 1-19-16,3 11-36 0,-2-17-54 0,2 17-28 15,-4-9-59-15,4 9-54 0,0 0-126 0,0 0 84 16</inkml:trace>
  <inkml:trace contextRef="#ctx0" brushRef="#br0" timeOffset="99106.52">6134 15291 57 0,'17'6'461'0,"-17"-6"-149"0,0 0-104 15,14 7-25-15,-14-7-52 0,0 0-17 0,17 4-36 16,-17-4 5-16,11 8-34 0,-11-8 9 0,12 9-24 15,-2-4-5-15,-2 2-9 0,2 1-3 0,1-1-3 16,-1 2-3-16,1 0-21 0,0 0 8 0,-2-1 14 16,0 0-5-16,0-1 1 0,-3 0-3 0,-6-7-3 15,12 13 1-15,-12-13 2 0,11 10 0 16,-11-10 7-16,8 8 21 0,-8-8 39 0,0 0-6 16,8 6 25-16,-8-6-38 0,0 0 26 0,0 0-39 15,0 0 24-15,0-13-30 0,0 13 16 16,-4-18-28-16,1 5 11 0,2-1-24 0,0-1 13 15,-1-1-4-15,1 0-2 0,2-2-3 0,1 3-6 16,0-2-7-16,1 1-14 0,1-1-27 0,1 4-31 16,0 1-35-16,3 0-63 0,-3 2-39 0,1 3-21 15,2-1-290-15,-2 0 1 0</inkml:trace>
  <inkml:trace contextRef="#ctx0" brushRef="#br0" timeOffset="99504.53">6569 15233 464 0,'10'9'399'0,"-10"-9"-75"16,0 0-99-16,5 13-40 0,-5-13-67 0,0 0 9 15,4 10-45-15,-4-10 14 0,5 9-49 0,-5-9 22 16,3 8-46-16,-3-8 27 0,7 8-40 0,-7-8 28 16,7 8-43-16,-7-8 40 0,9 7-58 0,-9-7 53 15,9 6-34-15,-9-6 29 0,0 0-31 0,17 4 31 16,-17-4-35-16,13-4 33 0,-13 4-34 0,16-7 22 15,-10 0-26-15,2 0 35 0,-2-1 2 0,-1-3-9 16,0-2 11-16,-1 0-10 0,-1 1-1 16,-3-1 2-16,1 0 6 0,-2 0 18 0,-1 1-22 15,1 0 29-15,1 12-41 0,-5-16 31 16,5 16-37-16,-7-13 31 0,7 13-33 0,-8-7 27 16,8 7-31-16,0 0 39 0,-20 7-44 0,12 0-7 15,-1 4 7-15,0 5 9 0,-3 3-4 0,5 0 4 16,-1 2 0-16,0 2-20 0,4-1 25 0,-2 2-24 15,2-2 26-15,4 0-23 0,0-3 27 0,0 1-26 16,3-2 25-16,4 0-38 0,-2 0 15 0,4-3-44 16,0-3 0-16,4-4-66 0,1-1-55 0,4-2-36 15,0-5-87-15,5-5-162 0,2-2 101 0</inkml:trace>
  <inkml:trace contextRef="#ctx0" brushRef="#br0" timeOffset="99926.53">7214 15115 596 0,'6'-8'456'16,"-6"8"-79"-16,11-12-140 0,-11 12-14 0,8-8-81 16,-8 8 7-16,0 0-60 0,10-8 10 0,-10 8-49 15,0 0 20-15,0 0-50 0,0 0 32 0,11 8-48 16,-11-8 9-16,7 17-7 0,-5-6 0 0,3 1-1 16,-2 2-2-16,1 3 3 0,-1 0-3 0,0-1 10 15,2 0-22-15,-4-1-13 0,2-3 21 0,0 2-19 16,0-3 28-16,-3-11-26 0,1 18 29 15,-1-18-26-15,3 14 29 0,-3-14-13 0,1 10 36 16,-1-10 4-16,0 0-21 0,0 0 12 16,0 0-18-16,0 0-5 0,-5-11 7 0,5 0-4 15,-5-5-3-15,4-2 1 0,-2-6-4 0,2-3 33 16,1-2-39-16,-1-7-2 0,2-1 0 0,-1 2 0 16,4 1 4-16,-1 7-9 0,1 2 8 0,0 1 0 15,0 3 1-15,1 2-1 0,-1 4-1 0,1 2-3 16,2 1 2-16,-2 3-1 0,-5 9-4 0,11-10 5 15,-11 10-9-15,0 0 12 0,27 3 0 0,-15 4 1 16,2 5-1-16,-3 1 0 0,3 6 30 0,-4 0-38 16,3 5 35-16,0 3-35 0,-1 1 21 0,0 2-25 15,-4 1 1-15,1 3-7 0,-1 0 17 16,-1 0-7-16,-3 0 2 0,1-1-23 16,0 0-26-16,-2-6-46 0,0-2 9 0,-2-2-67 15,0-4-58-15,-1-5-10 0,0-2-337 0,0-12-79 16</inkml:trace>
  <inkml:trace contextRef="#ctx0" brushRef="#br0" timeOffset="100983.54">7438 15229 258 0,'-5'-13'535'0,"1"4"-184"0,0-2-75 0,4 11-75 16,-9-15-52-16,9 15-28 0,-5-12-14 0,5 12-25 16,-4-11-14-16,4 11-16 0,1-10-12 0,-1 10-8 15,8-11-9-15,-8 11 5 16,14-11-27-16,-5 5-1 0,5-1-13 0,0 1 7 15,-1-1-11-15,6-1-1 0,-4 3 4 0,1 1-4 16,-1-3 8-16,-1 2 3 0,-1 0 3 0,1 1-8 16,-14 4 13-16,20-8 1 0,-20 8 2 0,16-5 3 15,-16 5 3-15,11-4 7 0,-11 4-1 0,0 0 1 16,16-5-2-16,-16 5-14 0,0 0 1 0,0 0 9 16,0 0-5-16,0 0 3 0,19 2 0 0,-19-2 2 15,5 12-3-15,-5-12 1 0,5 16-2 0,-2-6-2 16,-1 2-1-16,2 4-11 0,-1 0 2 15,0-2-18-15,4 3 24 0,-4-2-21 0,4-1 32 16,-2 1-28-16,3-2 32 0,1-2-34 16,-2-1 26-16,4-1-27 0,-1-3 36 0,-10-6-34 15,22 7 34-15,-22-7-37 0,24-1 32 0,-9-3-33 16,-1-4 33-16,3-1-43 0,-2-2 45 0,-1-3-3 16,-1 0 0-16,-3-1-7 0,2-2 3 0,-3 1 16 15,-2-1-15-15,1 4 3 0,-3 1 10 0,0 0-1 16,-1 3 5-16,-4 9 9 0,5-13 3 0,-5 13-25 15,5-11-4-15,-5 11-3 0,0 0 1 0,0 0-2 16,9-5-9-16,-9 5 45 0,0 0-48 0,4 11 7 16,-4-11-3-16,4 14 5 0,-4-14 1 0,4 16-2 15,0-5 4-15,-2 0-4 16,3-2 7-16,0 1-10 0,2 0-5 0,-2-1 0 16,0-2 9-16,3 1-4 0,-8-8 5 0,16 10 0 15,-16-10 1-15,19 4 0 0,-19-4-5 0,18-1-4 16,-4-2 6-16,-2-2-1 0,2-5 1 0,1-2 0 15,-1-4 26-15,2-1-32 0,-2-8 25 0,2 0-29 16,-3-5-2-16,1-2-6 0,-2-5 8 0,-1-1 1 16,1-3-25-16,-2 2 36 0,1 0 2 0,-3 1 8 15,0 3 6-15,-2 3 9 0,-1 10 5 0,0 2 14 16,-2 3-3-16,-2 5-1 0,3 0-1 0,-4 12-12 16,2-17-7-16,-2 17-14 0,0 0 5 15,3-8 0-15,-3 8-7 0,0 0 1 16,0 14-4-16,0-3 0 0,0 5-1 0,0 4-2 15,-1 7 0-15,-2 0 0 0,3 2-6 0,-2 6 0 16,-1 2 36-16,0 1-34 0,2-1 34 0,-4 1-43 16,4-2 19-16,-4 1-49 0,2-3-15 0,1-8-1 15,-1 1-8-15,2-4 6 0,-2-4-50 0,2-3 19 16,0-2-12-16,1-14 30 0,-2 18-19 0,2-18-5 16,0 0-8-16,0 0 17 0,0 0 21 0,0 0 11 15,0 0-3-15,3-11 32 0,0 0 9 0,-1-6 21 16,1 2 10-16,2-5 5 0,1 0 1 15,-1 0 16-15,-1 0-16 0,4-1 9 0,-2 4-15 16,2 0 15-16,-2 3-18 0,1 0 15 16,-1 3-27-16,2 0 19 0,-1 0-10 0,0 3 15 15,0 1-22-15,1 0 14 0,2 0-15 0,-10 7 18 16,16-10-19-16,-16 10 16 0,15-4-18 0,-15 4 18 16,14-4-27-16,-14 4 30 0,14 5-18 0,-14-5 19 15,14 13-22-15,-7-6 24 0,0 6-21 0,-2-1 21 16,-1 2-2-16,1 1 4 0,-1 2 8 0,-1 0-12 15,-2 0-5-15,3 1-6 0,-2 0-18 0,2-1 24 16,-1 0-24-16,-1 0 27 0,2 0-26 0,1-2 17 16,-1-1-14-16,0-2 35 0,2-3-21 0,-2-1 24 15,4 0-15-15,-2 0 41 16,3-3-34-16,-9-5 36 0,18 3-16 0,-18-3 11 16,24-5-14-16,-11-2 8 0,4 1 8 0,-2-5 15 15,0-1 31-15,1-5-28 0,-2 1 27 0,-3-2-26 16,1-1 13-16,-5 0-11 0,0-1-9 0,-3 0-13 15,-2 2-11-15,-4 2-11 0,-2 0-13 0,-4-1-18 16,-6 0-30-16,-1 5-44 0,-6 0-24 0,-3 3-22 16,0 4-34-16,-6 2-70 0,-8 0-82 0,0 3-367 15,-2 3-202-15</inkml:trace>
  <inkml:trace contextRef="#ctx0" brushRef="#br0" timeOffset="106858.55">9270 14466 190 0,'-1'-15'330'15,"0"3"-86"-15,-2-2-40 0,2 4-18 0,1 10-12 16,-3-19-6-16,3 19-25 0,-2-14-13 0,2 14-35 16,-3-12 3-16,3 12-34 0,0 0-2 0,0 0-16 15,0 0-2-15,0 0 4 0,-19 12-2 16,11 7-4-16,1 3-14 0,-5 9 6 0,3 2-2 15,-1 5-33-15,-1 2 36 0,2 3-9 0,-3 11 3 16,1-3-5-16,0 2-5 0,4-5 24 16,-2 5-32-16,1-5 18 0,4-1-26 0,-1-1-5 15,1 3 6-15,-1-4-3 0,1-1 1 0,2-2-23 16,1-2 27-16,-1-5-24 0,1-7 19 0,1 1-14 16,0-4 17-16,0-5-17 0,0-2 24 0,0-3-22 15,0-1 23-15,1-4-24 0,-1-10 24 0,2 19-23 16,-2-19 9-16,0 14-4 0,0-14 25 0,0 0-7 15,1 11-8-15,-1-11-39 0,0 0 10 16,0 0-54-16,2-11-5 0,-2 11-42 0,4-15-60 16,-4 2-37-16,-1-2-75 0,2 1-161 0,-2-4 115 15</inkml:trace>
  <inkml:trace contextRef="#ctx0" brushRef="#br0" timeOffset="109359.52">3980 16067 388 0,'0'0'271'0,"0"0"-72"0,0 0-55 0,0 0-28 15,0 0-18-15,0 0-10 0,0 0-13 0,0 0-4 16,0 0-13-16,0 0-7 0,-1-9-18 16,1 9-7-16,0 0 16 0,0 0-21 0,0 0-6 15,0 0-2-15,0 0 3 0,0 0 3 0,0 0 3 16,0 0 1-16,0 0-7 0,0 0 11 0,0 0-2 16,0 0 0-16,0 0-2 0,0 0 0 0,0 0-1 15,0 0 1-15,0 0-4 0,-4-10-15 16,4 10-3-16,0 0 12 0,0 0-4 0,0 0-1 15,0 0 0-15,0 0-1 0,0 0-2 0,0 0-4 16,0 0 1-16,0 0-2 0,0 0-4 0,0 0-30 16,0 0-21-16,0 0-39 0,0 0-53 15,0 0-91-15,0 0-202 0,0 0 148 0</inkml:trace>
  <inkml:trace contextRef="#ctx0" brushRef="#br0" timeOffset="110397.53">3970 16583 26 0,'0'0'45'0,"0"0"58"0,0 0-94 0,0 0 78 16,0 0-96-16,0 0 107 0,0 0-78 0,0 11 104 15,0-11-116-15,0 0 94 0,0 0-102 0,0 0 81 16,0 0-81-16,0 0 123 0,0 0-16 0,-8 7 12 16,8-7 0-16,0 0 0 0,0 0-3 15,0 0-18-15,0 0-15 0,0 0-5 0,0 0-16 16,-14-3 9-16,14 3-16 0,0 0-5 0,0 0 4 16,-9-6-4-16,9 6-4 0,0 0-2 0,0 0-10 15,-4-9-10-15,4 9-6 0,0 0-4 16,3-11-2-16,-3 11 3 0,7-11-3 0,1 4-2 15,-1 2-2-15,-7 5-4 0,16-12-1 0,-7 7 0 16,-9 5-8-16,17-8 7 0,-17 8-6 0,15-1 1 16,-15 1 4-16,18 3-1 0,-18-3 1 0,14 9 0 15,-5 0 33-15,-4-1-39 0,-1 2 19 0,-3 2-26 16,2 1 31-16,-6 1-28 0,2 2 36 0,-3 2-35 16,-1 1 0-16,-4 0-9 0,3-2 12 0,-1 0 1 15,-2-1 2-15,2-2 6 0,0-2-2 16,2-1-8-16,0-1 4 0,5-10 3 0,-8 13 0 0,8-13-3 15,-5 11 6-15,5-11-5 0,-1 10 2 0,1-10 1 16,0 0-1-16,6 9 0 0,-6-9-2 16,0 0 0-16,14 4-6 0,-14-4 10 15,0 0-2-15,26-1 2 0,-26 1-1 0,20-1 1 16,-20 1-3-16,22-2 0 0,-22 2-7 0,22 0 5 16,-22 0 0-16,20 0 0 0,-20 0 0 0,17 3 6 15,-17-3-1-15,13 3-10 0,-13-3 11 0,9 5 4 16,-9-5 6-16,6 9 5 0,-6-9 3 0,0 14 11 15,0-14-8-15,-4 18-4 0,-1-7-2 0,0 0-6 16,-4 1-5-16,0 1-2 0,0 2 1 0,-2-2-4 16,-1 1-1-16,-2-2 0 0,0-1-4 15,2-1-18-15,0-3-21 0,-1-2-107 0,-1 0 48 16,14-5-140-16,-22 4 60 0,22-4-102 0,-25-6-151 16,13-4 163-16</inkml:trace>
  <inkml:trace contextRef="#ctx0" brushRef="#br0" timeOffset="110813.53">3912 16448 415 0,'-2'-15'386'0,"-2"1"-117"0,1 2-51 15,-4 2-47-15,2 1-47 0,-2 2-28 0,-1-1-6 16,8 8-15-16,-17-10-11 0,17 10-7 0,-17-2-13 16,17 2-9-16,-22 5-7 0,10 2-5 15,-4 5-4-15,1 5-7 0,-2 3-10 16,-2 6 11-16,4 3-12 0,-2 2-1 0,3 5 44 15,0 1-36-15,2 6-1 0,0 7 4 0,4-3-50 16,3 11 61-16,1-10-53 0,4 1 56 0,3 2-50 16,3 5 55-16,4-2-57 0,-1-10 54 0,7 5-7 15,-1-10-5-15,2-5 1 0,3-1-8 0,3-3 2 16,2-6 1-16,2 1 33 0,4-7-33 0,2-3 52 16,0-1-47-16,4-7 29 0,3-5-10 0,5-4 34 15,1-5-20-15,10-10 1 0,3-4 2 0,2-4-2 16,-1-6 16-16,-1-6-10 0,1-4 6 0,-4-4 10 15,-1-4-4-15,-5-5-15 0,-1-1-13 0,-7-1-16 16,-3-2-2-16,-4 0-15 0,-6 1-14 16,-7 3-6-16,-3 1-10 0,-9 12-3 0,-2 1-10 15,-8 1 4-15,-1 3-7 0,-9 1 12 0,-3 3-15 16,-5 1 4-16,-6 4-8 0,-3 3 18 0,-8 5-15 16,-3 0-3-16,-11 3 3 0,5 5 0 0,-6 4 3 15,1 3-4-15,-2 3 2 0,-2 2-7 0,0 2 10 16,-8 4-3-16,-1 3-42 0,4 1-74 0,0 3-141 15,3 0-250-15,-1 2-55 0</inkml:trace>
  <inkml:trace contextRef="#ctx0" brushRef="#br0" timeOffset="112279.53">7506 15658 83 0,'0'0'269'0,"-9"7"-40"0,9-7-35 16,-11 5-32-16,11-5-14 0,0 0-17 0,-12 4-12 16,12-4-1-16,0 0-39 0,-12 6 11 0,12-6-20 15,0 0 35-15,0 0-23 0,-14 3 31 0,14-3-38 16,0 0 19-16,0 0-47 0,0 0 23 0,0 0-46 16,-12 4 27-16,12-4-39 0,0 0 31 0,0 0-33 15,0 0 25-15,0 0-32 0,0 0 18 16,0 0-22-16,0 0 27 0,0 0-28 15,0 0 27-15,0 0-32 0,13 4 35 0,5-7-4 16,6-2-26-16,11-2 24 0,5-3-22 0,13-2 22 16,9-2-24-16,4-1 21 0,5-2-21 0,5-1 19 15,3-1-27-15,3-2 25 0,6 1-17 0,22-3 16 16,1-3-6-16,-20 7 16 0,-3 1-20 0,-1-1 15 16,-3 2-17-16,-5 1 12 0,-7 2-4 0,-4 1-1 15,-9 0 0-15,-13 5-8 0,-5 1 3 0,-7 1 3 16,-7 0-9-16,-3 4 11 0,-7-1-5 0,-2 0 2 15,-15 3 1-15,24-4-1 0,-24 4-5 0,17-2 8 16,-17 2-7-16,0 0 5 16,0 0-4-16,0 0 0 0,0 0 0 0,0 0-2 15,5 8-1-15,-5-8 0 0,-9 10-19 0,9-10 17 16,-13 11-25-16,7-4-3 0,-3 0-51 0,3 0 4 16,-1-2-82-16,2 5-49 0,-4-3-62 0,3 0-295 15,-2-2-82-15</inkml:trace>
  <inkml:trace contextRef="#ctx0" brushRef="#br0" timeOffset="120998.53">5646 16411 17 0,'0'0'177'0,"0"0"110"16,0 0-193-16,0 0 113 0,-1-9-148 0,1 9 120 16,0 0-114-16,0 0 93 0,0 0-2 0,-1-12-33 15,1 12-25-15,0 0-20 0,0 0-16 0,0 0-12 16,0 0-10-16,0 0-6 0,0 0-3 16,0 0-12-16,0 0 7 0,-3 12 0 0,3-12-6 0,0 21-3 15,0-6 1-15,0 5-6 0,0 4 24 16,-1 2-35-16,1 1 7 0,0 2-10 15,0 1 1-15,0 0 0 0,1 1-1 0,-1-1 10 16,1-1-2-16,1-1-11 0,-1-1-61 0,-1-2 82 16,3-2-71-16,-2-3 81 0,0-3-71 0,-1-2 74 15,1-3-72-15,1-2 75 0,-2-10-70 0,1 17 82 16,-1-17 16-16,0 12-1 0,0-12-13 0,0 0-7 16,0 0-12-16,0 0-2 0,-1-13-8 0,-1 1-1 15,1-5-4-15,0-7-5 0,0-4 26 0,-1-1-29 16,1-6 28-16,1-5-48 0,0 1 6 0,3-3-7 15,-1 3 4-15,2-1 1 0,1 1-3 0,5 3 7 16,-2 1-8-16,2 2 8 0,4 1-5 16,-1 3 5-16,1 3 2 0,3 2 0 0,-1 3 4 15,0 5-7-15,-1 2 8 0,0 3-1 0,-1 3-8 16,-1 3 4-16,-13 5 2 0,23-2 6 0,-23 2-2 16,23 9 2-16,-14 0-1 0,0 2 2 15,-1 3-3-15,-5 3-7 0,-1 0 8 0,-4 4 0 16,0 1 0-16,-7 2-1 0,1 3 0 0,-2 1 27 15,-4-3-34-15,1-1 18 0,1 0-20 0,-1-7 33 16,1 1-35-16,1-2 32 0,-1-1-34 0,3-4 32 16,2-1-32-16,-1-2 34 0,8-8-25 0,-8 10 36 15,8-10-36-15,-10 9 32 0,10-9-38 16,0 0 32-16,-8 7-32 0,8-7 32 0,0 0-34 16,0 0 24-16,0 0-24 0,0 0 30 0,0 0-30 15,0 0 28-15,0 0-38 0,0 0 39 0,0 0-35 16,0 0 33-16,6 9-31 0,-6-9 30 0,10 11-30 15,-5-1 32-15,3 1-32 0,-2 1 34 0,4 3-36 16,0 0 6-16,2 1 2 0,1 1-3 0,-2-1 0 16,3-1-7-16,2 1-17 0,-1-2-22 0,0 0-37 15,2-3-116-15,-1-2 62 0,1-4-78 0,-3 0-214 16,-14-5 150-16</inkml:trace>
  <inkml:trace contextRef="#ctx0" brushRef="#br0" timeOffset="121797.53">6091 16641 358 0,'-3'-10'374'0,"0"1"-121"0,3 9-51 16,-4-15-39-16,4 15-41 0,-5-12-26 0,5 12-18 15,0 0-18-15,-7-7-11 0,7 7-7 0,0 0-9 16,0 0-9-16,-8 13-6 0,8-13-9 0,-1 18 18 16,-1-8-27-16,2 5 0 0,0-3 10 0,0 2 0 15,2-1-10-15,-2 1 5 0,3-1 0 0,-1-1-2 16,2 2 1-16,0-5-1 0,0 1 2 0,1-2-5 15,-5-8 2-15,10 14 1 0,-10-14 3 0,9 6-2 16,-9-6 12-16,0 0-16 0,22-2 11 16,-22 2 29-16,17-11-50 0,-6 1-3 0,-2-2 7 15,0 0 23-15,1-5-21 0,-2 0 24 0,-2-2-34 16,-2 1 3-16,0 0 11 0,-3 0-2 0,0 1-12 16,1 0 20-16,-2 2 7 0,0 1 8 15,-2 2 5-15,1 2-16 0,1 10 0 0,-5-17 5 16,5 17-8-16,-6-11 3 0,6 11-4 0,0 0-1 15,-21 1-1-15,12 5 0 0,-1 2-2 0,-5 6 3 16,2 3 11-16,-4 7-21 0,3 0 32 16,-1 1-31-16,3 1 1 0,2 1-6 0,3-4 3 0,3-1 2 15,0 2 2-15,4-4 2 0,1-1 0 16,3 1-67-16,4-1 82 0,2-2-42 0,0-3 37 16,7-2-75-16,-2-4 75 0,3-4-85 0,0-2 80 15,2-3-100-15,3-3 92 0,3-3-109 0,1-4 100 16,0-2-2-16,-2-3 4 0,1-1 1 0,-2-2-1 15,-4-2 12-15,1 0-9 0,-2-3 15 0,-4 2-4 16,-1-2 4-16,-2 5 7 0,-4 0 2 0,-1-2 7 16,-2 3 6-16,-1 1 3 0,-1 2 3 0,-2 2-7 15,0 1 2-15,-1 1 2 0,0 11 5 0,-1-19-4 16,1 19-5-16,-4-15-7 0,4 15-6 0,-3-9-2 16,3 9-3-16,0 0-12 0,-11-7 9 15,11 7-3-15,-9 4-3 0,9-4 0 16,-13 12 9-16,3-2-12 0,1 4 1 0,0 1 28 15,0 2-40-15,-1 0 36 0,1 0-40 0,3 2 4 16,-2 0 1-16,3 1 2 0,1-7 7 0,2 3 3 16,0-2 0-16,2-2-3 0,2 0 2 0,-1-3-2 15,3 2 0-15,-4-11 5 0,10 14-1 0,-10-14-1 16,13 7 1-16,-13-7-2 0,19 0 0 0,-8-4 0 16,2 1-2-16,4-6 38 0,-2 0-43 0,2-2 29 15,-2-3-32-15,-1 2 37 0,0-1-35 0,0-1 22 16,-2 0-21-16,-2 3 34 0,-1 0-32 0,-3 3 38 15,2 1-33-15,-2-1 35 0,-6 8-36 0,9-9 30 16,-9 9-37-16,8-7 33 0,-8 7-43 16,0 0 40-16,0 0-34 0,0 0 31 0,14 5-36 15,-14-5 35-15,4 14-34 0,-4-14 35 0,2 20-34 16,0-8 33-16,0 1-35 0,-1 1 33 16,2 2-49-16,0 0-17 0,-1-1-35 0,3 0-30 15,3 0-27-15,-2-3-94 0,2-1 87 0,1-3-102 16,4 0-130-16,-13-8 212 0</inkml:trace>
  <inkml:trace contextRef="#ctx0" brushRef="#br0" timeOffset="122330.53">6975 16533 23 0,'4'-13'516'0,"-3"4"-182"0,-1 9-99 16,0-20-39-16,0 20-31 0,-2-12-39 0,2 12-18 15,-5-8-16-15,5 8-18 0,0 0-16 0,0 0-9 16,-17 1-13-16,17-1-13 0,-13 18-1 0,4-7-7 15,3 4 34-15,-2 2-46 0,2 2 30 0,1 1-36 16,-3 0 29-16,6 1-28 0,-1-3-3 0,0-1-1 16,3 0 3-16,2-1 1 0,2 0-1 0,-1-2-1 15,6-1-3-15,-2-1-5 0,3-3-12 16,0-5-16-16,-10-4-11 0,25 6-34 0,-25-6 8 16,30-7-6-16,-11 0-2 0,2-4 11 15,1-4 3-15,-1-3 13 0,1-2 8 0,-3-3 2 16,-1-2 15-16,-3-1-84 0,-3-1 119 0,-3-3-93 15,-3-1 115-15,2 1-86 0,-7 2 136 0,2 2-85 16,-2 1 131-16,-1 6 17 0,0-1-17 0,0 6-12 16,0 0-12-16,0 4-16 0,0 10-26 0,-1-19-4 15,1 19-13-15,0 0-1 0,-3-10-8 0,3 10-3 16,0 0-3-16,-9 12-6 0,7 0-7 0,-1 4-3 16,-1 5 6-16,-1-1-4 0,0 3-1 0,1 3-2 15,0 0 29-15,1-1-36 0,0 2 30 0,0-2-34 16,2 0 32-16,0 0-38 0,1-5 2 0,0-1 4 15,1-1-1-15,-1-2 1 0,3-2 3 16,-2-2 2-16,2-2 1 0,-3-10 1 16,7 15-1-16,-7-15 0 0,9 7 1 0,-9-7 1 15,0 0 7-15,23-6 29 0,-23 6-50 0,23-12 42 16,-10 3-30-16,1-2 33 0,1 0-38 0,-2 0 35 16,0 1-40-16,-2 2 35 0,0 1-44 0,0 0 39 15,-3 2-32-15,-8 5 30 0,17-5-34 0,-17 5 35 16,16-2-27-16,-16 2 23 0,16 3-41 0,-16-3 29 15,18 11-27-15,-6-4 19 0,-2 2-93 0,3 0-96 16,-2 0-123-16,1 0-177 0,3 1 49 0</inkml:trace>
  <inkml:trace contextRef="#ctx0" brushRef="#br0" timeOffset="123281.53">8023 16601 21 0,'5'-14'237'0,"-5"14"-153"16,8-11 99-16,-8 11-138 0,6-12 114 16,-1 4-122-16,0 1 110 0,-5 7-126 0,9-17 113 15,-9 17-4-15,8-15-5 0,-8 15-5 0,6-13-20 16,-6 13-12-16,6-14-1 0,-6 14 0 0,1-13-19 16,-1 13-5-16,0 0-11 0,0-14-12 0,0 14 1 15,0 0-8-15,-8-10-7 0,8 10-5 16,0 0-4-16,-18-1-8 0,18 1 2 0,-19 6-3 15,8-1 2-15,-1 2-6 0,-1 0-2 0,2 1 3 16,1 1-1-16,-1 0-4 0,1 0-7 0,4-1 4 16,-2 0 34-16,4 1-38 0,4-9 34 0,-6 15-38 15,6-15 33-15,-1 13-35 0,1-13 27 16,6 11-24-16,-6-11 27 0,13 7-26 0,-13-7 21 16,19 3-35-16,-19-3 33 0,26 0-43 0,-10-5 27 15,1 0-20-15,-2 0 12 0,3-2 3 0,-4 0 1 16,1-1 5-16,-3 3 2 0,-3-2 0 15,1 2 7-15,-10 5 6 0,13-8-2 0,-13 8 3 16,10-5 2-16,-10 5-5 0,0 0-2 0,14-7-4 16,-14 7 0-16,0 0 0 0,0 0 0 0,0 0-14 15,13 5 20-15,-13-5-9 0,5 9 32 0,-5-9-37 16,6 12 30-16,-6-12-53 0,9 14 56 0,-9-14-43 16,7 13 38-16,-7-13-30 0,11 13 26 0,-11-13-33 15,10 9 34-15,-10-9-35 0,13 8 24 16,-13-8-25-16,12 6 39 0,-12-6-35 0,0 0 34 15,0 0-33-15,20-3 33 0,-20 3-43 16,13-8 44-16,-13 8-35 0,8-17 34 0,-6 8-36 16,1-3 7-16,-3-3-1 0,0-3 1 0,-3-5 0 15,-2-1-7-15,-3-6 6 0,-2 0-2 0,-1 0 6 16,-2 1 1-16,-3 0 4 0,1 0-3 0,-3 4 0 16,-1 2 5-16,1 2-9 0,-4 6 1 0,3 1 10 15,0 6-5-15,-4 1 5 0,0 4-1 0,-2 3-5 16,0 4 11-16,-7 7-2 0,2 3 0 0,-2 3 0 15,5 5-10-15,-1 5 5 0,-3 11-1 0,4-2-1 16,3 6 1-16,6-6 62 16,5 0-74-16,3 3 38 0,0-2-35 0,6 3-1 15,4-3 5-15,3 2-4 0,4-5 3 0,6 1 0 16,2-2 10-16,7-3-3 0,5-3-1 0,4-3 1 16,12-1-7-16,-2-9-1 0,4-5-31 0,4-5-73 15,8-5-192-15,9-6-229 0,3-8-22 0</inkml:trace>
  <inkml:trace contextRef="#ctx0" brushRef="#br0" timeOffset="126641.53">8957 16167 467 0,'0'0'255'0,"-1"-10"-43"16,1 10-27-16,0 0-19 0,-4-12-35 0,4 12-23 15,0 0-25-15,0 0-24 0,0 0-9 0,0 0-6 16,0 0 1-16,0 0-7 0,-4 17-6 0,4 0-13 16,0 9 5-16,0 1-6 0,1 7-4 0,1 3-4 15,-1 1-2-15,2 1-3 0,-1-3 18 16,1 3-27-16,-1-3 17 0,1-1-26 0,1-3 6 16,-1-4-1-16,1-2 12 0,-1-3-1 0,-2-2-1 15,2-4-2-15,-1-3 0 0,-2-4-3 0,0-10 17 16,3 19 31-16,-3-19 22 0,0 13-7 0,0-13-10 15,0 0-10-15,0 0 19 0,0 0-40 0,0 0 22 16,-8-19-29-16,5 3 27 0,1-5-36 16,-2-6 23-16,-1-6-31 0,3-2 4 0,-1-5-1 15,3-1 2-15,0-3-2 0,1-1-1 0,3 2-2 16,2 0 18-16,1 4-25 0,0 3 30 0,3 4-37 16,0 3 36-16,-1 5-32 0,0 4 31 0,2 2-30 15,-2 4 28-15,0 3-34 0,4 2 28 16,-13 9-24-16,18-8 36 0,-18 8-34 0,23 5 36 15,-12 0-38-15,6 7 30 0,-2 3-26 0,-1 2 30 16,3 4-36-16,-2 3 37 0,-1 1-34 0,0 2 33 16,-4 2-35-16,2 1 33 0,-3 0-33 0,0 2 31 15,-3-3-39-15,2 2 6 0,-4-5-67 16,-2-1-18-16,1-1-45 0,-2-2-38 0,-1-3-19 16,0-2-27-16,0-3-200 0,-4-2 159 0</inkml:trace>
  <inkml:trace contextRef="#ctx0" brushRef="#br0" timeOffset="126821.53">9164 16537 235 0,'-9'-11'428'0,"2"0"-131"16,-1 1-64-16,1 0-42 0,1 1-40 0,2 0-25 15,-2 2-24-15,6 7-16 0,-8-13-2 0,8 13-31 16,-5-12-7-16,5 12-11 0,0-9-4 0,0 9-13 16,8-13-6-16,-2 6-24 0,3 2-10 15,1-2-22-15,3-1-37 0,5 0-26 0,0 0-24 16,0 1-80-16,2-3 64 0,-2 1-82 0,4 0-100 15,-2-1 260-15</inkml:trace>
  <inkml:trace contextRef="#ctx0" brushRef="#br0" timeOffset="126976.53">9412 16271 69 0,'0'0'451'0,"16"-7"-141"0,-16 7-83 15,12-6-45-15,-12 6-47 0,0 0-18 16,0 0-28-16,17-1-6 0,-17 1-15 0,0 0-7 16,11 12-8-16,-11-12-7 0,7 17-10 15,-3-8-17-15,-2 6 1 0,2 0-1 0,2 1-6 16,-2 4-2-16,1 0-1 0,-2 1-4 0,1 0 11 15,-2 1-21-15,1-4 16 0,-2 0-64 0,2-1-40 16,0-3-46-16,-3-2-56 0,0-1-271 0,0-11 102 16</inkml:trace>
  <inkml:trace contextRef="#ctx0" brushRef="#br0" timeOffset="127109.53">9447 16205 105 0,'-4'-16'461'0,"1"1"-141"15,1 3-105-15,-1 0-31 0,-1 2-51 0,4 10-39 16,-3-12-28-16,3 12-13 0,0 0-22 0,-4-9-37 16,4 9-46-16,0 0-54 0,0 0-114 0,0 0-155 15,0 0 218-15</inkml:trace>
  <inkml:trace contextRef="#ctx0" brushRef="#br0" timeOffset="127404.53">9652 16250 176 0,'0'0'185'0,"11"10"82"0,-11-10-154 0,11 11 87 16,-6-3-40-16,0-1-22 0,2 2-23 0,-2 1-23 15,4 1-25-15,-3 2-25 0,0-1 1 0,2 1-9 16,0-1-10-16,-2 0-1 0,2 0-6 0,-2 0-5 16,-1-2-1-16,2 0-9 0,-2-2 6 0,-5-8-4 15,6 14 0-15,-6-14 4 0,7 11 20 0,-7-11 16 16,4 7-4-16,-4-7 11 0,0 0 1 15,0 0 2-15,0 0-6 0,0 0-1 0,0 0-4 16,0 0-1-16,-10-7-8 0,10 7-4 0,-7-18-5 16,3 7-6-16,0-3-3 0,-1 1-3 0,1-3 0 15,3 3-5-15,0-1-6 0,1-1-11 16,0 1-4-16,1-1-19 0,3-2-23 0,1 2-32 16,1 0-32-16,-2 0-44 0,5-3-25 0,-1 1-307 15,1-1 48-15</inkml:trace>
  <inkml:trace contextRef="#ctx0" brushRef="#br0" timeOffset="127891.53">10020 15874 293 0,'3'-12'499'0,"-2"2"-154"0,-1 0-69 16,0 10-58-16,1-14-34 0,-1 14-35 0,2-13-22 16,-2 13-28-16,0 0-19 0,1-11-18 0,-1 11-10 15,0 0-20-15,0 0 2 0,4 17 25 16,-2-2-38-16,2 6-2 0,1 5-3 0,-1 7-1 15,1 5-30-15,0 3 30 0,2 2-29 16,-4 4 22-16,5 10-21 0,-4-1 26 0,1-7-29 16,0 9 28-16,2-9-2 0,-2-1-9 0,0-2 4 15,0 1-5-15,0-2-19 0,2-2 22 0,0-2-22 16,0 0 32-16,-1-7-31 0,3 0 3 0,-3-10-13 16,1-2-9-16,-2-2-14 0,0-4-13 0,0-7 3 15,-5-9-17-15,9 13-18 0,-9-13 5 0,0 0-10 16,9-7 3-16,-7-3 21 0,0-2 21 0,-2-6 7 15,0-7 17-15,-4-9 10 0,-1-3 9 0,-2-4 5 16,-1-6 10-16,-3-7 19 0,2-2 16 16,-1 2 19-16,4 11 11 0,-1 0 26 0,1 2-33 15,2 4 10-15,-1 0-30 0,1 8 23 0,4 2-41 16,0 2 26-16,3 1-37 0,1 0 31 0,2 3-42 16,2 3 27-16,2 0-5 0,1 3-1 15,2 2-4-15,1 2-33 0,0 5 33 0,0 1-33 16,-14 5 35-16,28-2-36 0,-28 2 26 0,29 9-18 15,-17-2 28-15,1 1-32 0,-4 2 32 0,-1 1-34 16,-3 2 36-16,-4-1-37 0,-1 0 3 0,-4 4-1 16,-1 2 8-16,-4 0-4 0,-2 0 3 0,-2-1 0 15,-1 0-5-15,0-2-9 0,-3-2-15 16,4-2-57-16,1-2-13 0,3-2-57 0,9-7-16 16,-19 5-299-16,19-5 79 0</inkml:trace>
  <inkml:trace contextRef="#ctx0" brushRef="#br0" timeOffset="128218.53">10464 16013 162 0,'11'-8'496'0,"-11"8"-198"0,0 0-50 16,9-7-70-16,-9 7-25 0,0 0-43 0,0 0 15 16,0 0-46-16,0 0 14 0,-2 17-47 0,2-17 23 15,-4 20-44-15,2-7 17 16,1 1-32-16,1 4 0 0,1 1-2 0,1-2-1 15,2 4-2-15,-1-1-1 0,4-1-2 0,-1 0-6 16,3-3 4-16,0-1 0 0,1-4 4 0,1-1 1 16,-1-3-1-16,4 0 2 0,-14-7-1 0,24 5 3 15,-24-5 4-15,23-1 3 0,-8-4 13 0,-2-1 38 16,1-2-33-16,-5-3 36 0,0-1-22 0,0 0 13 16,-5-3-25-16,0-2-1 0,-3 1-17 0,-2 1 19 15,-3-3-29-15,-1-1 11 0,-5 2-4 16,-1 1-4-16,0 3-12 0,-4 2-7 0,-1 1-3 15,2 3-15-15,0 1-41 0,-1 2 2 0,15 4-43 16,-23-3-38-16,23 3-32 0,-17-2-16 16,17 2-58-16,0 0-227 0,0 0 74 0</inkml:trace>
  <inkml:trace contextRef="#ctx0" brushRef="#br0" timeOffset="128669.53">10738 15986 306 0,'0'0'268'0,"26"0"-73"15,-26 0-50-15,24 4-3 0,-24-4-15 0,25 5-9 16,-13-2-26-16,0 2-10 0,-1 2-27 0,2 0-5 16,0 3-13-16,-2 0 5 0,1 2-20 0,-2 2 0 15,1 0-6-15,-1 1-1 0,-3-1-11 16,0-1 6-16,0 1 0 0,-2-2 6 0,0-1-12 16,1-1-1-16,-4 0 0 0,-2-10-1 0,10 15-8 15,-10-15 8-15,5 10 7 0,-5-10 0 0,0 0 4 16,9 7 1-16,-9-7 0 0,0 0-2 15,12-5-11-15,-12 5-2 0,10-17 11 0,-3 5-5 16,-1-6 16-16,0-2-21 0,2-1 5 0,1-7-10 16,-4 2 10-16,2-6-17 0,0 1 14 0,-2-1-18 15,3-1 16-15,-2 1-14 0,1 2 12 16,0-1-9-16,2 2 9 0,-1 0-6 0,-2 5 11 0,3 1-11 16,0-4 4-16,0 5 2 0,1-1 5 0,-1 1 4 15,0 1-3-15,1-1 19 0,-1 3 6 16,0 2 31-16,-1-1-26 0,1 4 38 0,-4 3-44 15,0 0 14-15,-5 11-20 0,8-12 21 16,-8 12-36-16,0 0 34 0,0 0-40 0,0 0 33 16,15 6-35-16,-11 4 34 0,-1 2-44 0,-1 6 30 15,2 3-27-15,-3 3 31 0,2 1-36 0,-2 3 33 16,3 5 1-16,-3 2-8 0,2 4-13 0,-3-3 12 16,0 2-38-16,1-1 38 0,0-1-41 0,-1-5 16 15,0-2-64-15,0-2-55 0,0-2-35 0,0-5-34 16,0-5-309-16,0-1 21 0</inkml:trace>
  <inkml:trace contextRef="#ctx0" brushRef="#br0" timeOffset="128831.53">11245 15897 336 0,'-4'-11'472'0,"1"1"-140"16,1 0-64-16,2 10-67 0,-4-16-34 0,4 16-38 15,-3-17-25-15,3 17-22 0,0-11-18 0,0 11-23 16,7-12-31-16,-1 6 23 0,4-1-56 0,3 0-24 15,2-1-78-15,2-1-65 0,3-2-62 16,-2 4-220-16,5-2 88 0</inkml:trace>
  <inkml:trace contextRef="#ctx0" brushRef="#br0" timeOffset="133944.53">2108 15090 249 0,'0'0'370'16,"-23"4"-123"-16,23-4-59 0,-27 4-49 0,27-4-16 15,-24 4-31-15,24-4-19 0,-23 4-15 0,23-4-9 16,-17 2-9-16,17-2-9 0,-15 4-14 0,15-4 4 16,0 0-7-16,-17 1-3 0,17-1-6 0,0 0-7 15,0 0-2-15,-15 4 4 0,15-4 1 16,0 0-1-16,0 0 1 0,0 0 3 0,0 0 1 15,15 7-8-15,-15-7 12 0,27-2 1 0,-10 1 7 16,3 0-15-16,6-3 9 0,-2 0-9 0,12-2 13 16,-2-2-16-16,5-2 10 0,2 1-3 0,10-7 17 15,2 0-16-15,5 0 13 0,-1-2-20 16,3 0 26-16,-2 0-22 0,1-1 1 0,-3 2-3 16,-1-1 6-16,-5 2 12 0,-12 3-19 0,-1 1 2 15,-4 0 2-15,-3 4-4 0,-7 1-10 0,-3 0 2 16,-6 2 3-16,-1 2 10 0,-13 3 0 15,19-7-6-15,-19 7 5 0,13-4-8 0,-13 4 2 0,0 0-2 16,0 0 0-16,0 0-1 0,0 0 0 16,-19 4-13-16,19-4 0 0,-26 6 7 0,9-4 7 15,17-2 1-15,-30 0-2 0,30 0 1 0,-33 0 4 16,33 0 0-16,-35-2-1 0,35 2 0 0,-29-3 0 16,16 0 1-16,13 3-9 0,-27-4 10 0,27 4-2 15,-23-4 3-15,23 4-1 0,-17-4-2 0,17 4 3 16,-15-2-4-16,15 2 2 0,0 0 3 0,-15-3-5 15,15 3-1-15,0 0-11 0,0 0 3 16,0 0 12-16,0 0 0 0,0 0 2 0,0 0-5 16,0 0 2-16,0 0 4 0,11 4-7 0,-11-4 9 15,22 5 0-15,-9-1-1 0,0-1-2 16,-2 1-9-16,2 1 11 0,-2 2-3 0,0 0-3 16,-1 1 15-16,-4 2-18 0,-1 0 18 0,-2 3-16 15,-2 2 17-15,-2 3-22 0,-3 3 29 0,-2 3-41 16,-7 3-52-16,0 2-83 0,-7-2-343 0,-1 3 41 15</inkml:trace>
  <inkml:trace contextRef="#ctx0" brushRef="#br0" timeOffset="134951.53">2195 16120 51 0,'0'0'491'0,"-13"6"-272"0,13-6 10 0,-14 5-120 16,14-5 73-16,-10 5-130 0,10-5 82 0,0 0-104 16,-14 5 82-16,14-5-92 0,0 0 67 0,-13 4-90 15,13-4 69-15,0 0-84 0,0 0 59 16,0 0-61-16,0 0 85 0,0 0-94 0,13-4 80 15,-13 4-81-15,25-10 77 0,-3 2-6 0,5-3-8 16,4 0-5-16,2-2-4 0,3-2-16 0,3 3 2 16,10-8 10-16,2 1-8 0,1 0 1 0,2-1-4 15,1 2 28-15,-2-2-36 0,1 0 21 16,-3 3-22-16,0-1 32 0,-11 4-40 0,1 0 31 16,-5 0-40-16,-2 2 28 0,-3 0-22 0,-3 3 28 15,-5 1-32-15,-5 1 23 0,-3 2-38 0,-2 1 22 16,-13 4-29-16,19-8-4 0,-19 8-39 0,0 0-19 15,0 0-17-15,0 0-26 0,0 0-18 0,0 0-84 16,0 0-113-16,0 0 233 0</inkml:trace>
  <inkml:trace contextRef="#ctx0" brushRef="#br0" timeOffset="135204.51">2844 15729 213 0,'0'0'431'16,"0"0"-140"-16,-13-7-77 0,13 7-42 0,0 0-33 15,0 0-38-15,-9-5-16 0,9 5-15 0,0 0-11 16,0 0-11-16,0 0-12 0,0 0 6 0,0 0-10 16,0 0-7-16,12-4-7 0,-12 4 14 0,20 0-12 15,-20 0-7-15,31 2-2 0,-12-1-1 0,0 0-2 16,4 2-3-16,0-1 20 0,0 2-35 0,-2-1 39 16,-2 4-36-16,-1-2 30 0,-3 2-33 0,-2 3 26 15,-3 2-30-15,-2 1 32 0,-6 4-29 0,0-1 24 16,-5 9-40-16,-3-1-11 15,-6 6-28-15,1 0-9 0,-5-1-124 0,0 3 49 0,-2-5-115 16,1 1-127-16,-2 0 203 0</inkml:trace>
  <inkml:trace contextRef="#ctx0" brushRef="#br0" timeOffset="136826.53">2697 17431 181 0,'0'0'86'0,"0"0"121"0,-18-1-166 16,18 1 121-16,0 0-130 0,0 0 119 0,-22-2-129 16,22 2 112-16,0 0-114 0,-19 2 121 0,19-2-114 15,0 0 109-15,0 0-98 0,-24 0 86 0,24 0-24 16,0 0-29-16,0 0-11 0,-18 0-13 0,18 0-8 16,0 0-18-16,0 0 5 0,0 0-7 0,0 0-3 15,-18 0-1-15,18 0-3 0,0 0-4 0,0 0-1 16,0 0 0-16,0 0 13 0,0 0-12 0,0 0-78 15,0 0 83-15,9-14-65 0,6 6 84 16,3-2-79-16,4 1 88 0,6-6-79 16,2 1 80-16,0-1-82 0,5 0 85 0,-2 0-85 15,2 2 94-15,0-2-89 0,2 1 78 0,-1-1-80 16,1 1 77-16,-2 2-72 0,-2 0 74 0,1-1-75 16,2 1 75-16,-4 3-76 0,-3-4 76 0,-5 6-81 15,1-1 78-15,-2 2-74 0,-1-1 70 0,-4 2-94 16,-3 0 73-16,-2 2-127 0,-13 3 67 0,20-6-127 15,-20 6 82-15,14-3-118 0,-14 3-166 0,0 0 217 16</inkml:trace>
  <inkml:trace contextRef="#ctx0" brushRef="#br0" timeOffset="137064.53">3157 17031 83 0,'0'0'403'15,"-22"-7"-33"-15,22 7-200 0,-15-5 49 0,15 5-126 16,-14-4 108-16,14 4-175 0,0 0 70 0,-15-4-94 15,15 4 73-15,0 0-88 0,0 0 78 0,0 0-87 16,0 0 82-16,0 0-83 0,0 0 58 0,0 0-55 16,19 5 76-16,-19-5-50 0,20 3 40 0,-20-3-77 15,24 7 77-15,-24-7-78 0,25 7 76 0,-15-2-75 16,-1 2 75-16,4 0-69 0,-4 3 58 0,-3 2-60 16,3 0 68-16,-5 3-74 0,0 1 74 0,-3 2-75 15,-1 1 71-15,-3 5-11 0,1-1-22 16,-2 3-52-16,-1-2-75 0,0 1-149 15,0-2-197-15,-2-1 96 0</inkml:trace>
  <inkml:trace contextRef="#ctx0" brushRef="#br0" timeOffset="139515.53">7420 16673 28 0,'0'0'169'0,"0"0"57"0,0 0-50 0,0 0-20 15,0 0-29-15,-10-7-20 0,10 7-7 0,0 0-16 16,0 0-3-16,-5-8-3 0,5 8-8 0,0 0 3 16,0 0-13-16,-4-7 14 0,4 7-27 0,0 0 8 15,0 0-26-15,0 0 6 0,0 0-20 0,0 0 11 16,0 0-18-16,-4-10 8 0,4 10-9 0,0 0 14 16,0 0-25-16,0 0 24 0,0 0-18 0,0 0 17 15,0 0-20-15,17 5 10 0,-17-5-8 16,0 0 18-16,0 0-23 0,21 1 16 15,-21-1-20-15,0 0 32 0,22-3-23 0,-22 3 19 16,14-3-30-16,-14 3 34 0,18-8-24 0,-18 8 20 16,17-11-23-16,-11 4 14 0,3 0-16 0,-3 0 1 15,1-2 1-15,-2 0 3 0,0-2-1 0,-1 1 12 16,-2 0-11-16,1-2 1 0,-3 12-4 0,1-17 7 16,-1 17 13-16,0-12 0 0,0 12-2 0,-1-14-4 15,1 14 2-15,0 0-8 0,-4-12-1 0,4 12-8 16,0 0 7-16,0 0-3 0,0 0 1 0,-21 6-3 15,15 4 28-15,-4 0-32 0,4 2 28 0,-3 5-40 16,-2-1 28-16,2 1-33 16,2 2 37-16,-1-1-22 0,3 1 29 0,1-4-31 15,-1-1-1-15,4-2 3 0,-1 1 0 0,4-2 9 16,-1-1-7-16,-1-10-5 0,8 15-2 0,-8-15-19 16,11 11-6-16,-11-11-4 0,18 3-1 0,-18-3 0 15,22-3 7-15,-7-4 5 0,2-1 2 0,1-3 17 16,-2-3-1-16,2 0 4 0,1-4-4 0,-3 1 10 15,0-3 3-15,-3 2-3 0,1 1 5 0,-5-3 4 16,0 3 0-16,0 0 8 0,-5 2 7 0,-2 3-4 16,1-2 7-16,-2 5 15 0,-1 9 2 0,0-17-8 15,0 17-3-15,-4-13-9 0,4 13-3 16,-6-7-5-16,6 7-12 0,0 0 8 0,0 0-4 16,-23 3-2-16,14 5 1 0,0 1-1 0,1 3-2 15,-1 2 22-15,1 3-30 0,1-2 15 16,3 0-20-16,-1 1 31 0,1 0-32 0,4-3 31 15,0-1-30-15,0 1 27 0,0-1-26 0,4-1 26 16,1-2-27-16,-1-2 22 0,-4-7-27 0,13 11 19 16,-13-11-26-16,15 3 2 0,-15-3-27 0,23-7 4 15,-10 0-17-15,3-5-17 0,0-2-23 0,3-5-20 16,-5-3-69-16,3-4 54 0,-7-1-51 0,0-3-114 16,-2-2 83-16</inkml:trace>
  <inkml:trace contextRef="#ctx0" brushRef="#br0" timeOffset="139717.53">7769 16087 245 0,'-4'-24'365'15,"-1"2"-91"-15,0 2-37 0,2 4-66 0,-2 1 10 16,1 4-69-16,3-2 4 0,1 13-48 0,-4-15 12 16,4 15-43-16,-4-13 15 0,4 13-35 15,-2-8 11-15,2 8-20 0,0 0 23 0,0 0-30 16,0 0 20-16,-7 11-21 0,6 0 21 0,1 3-25 16,0 6-4-16,-1 4 11 0,1 2 8 0,0 3-1 15,0 1 3-15,0 5 0 0,1 2 0 0,-1 0-1 16,4 0-8-16,-3 1-6 0,-1 0 10 0,3 1-3 15,-1 1 26-15,-1 0-37 0,2 1 31 16,0-1-34-16,-1 1 3 0,1 2-70 0,-1-3-55 16,2 2-124-16,1-3-247 0,-1 2 34 0</inkml:trace>
  <inkml:trace contextRef="#ctx0" brushRef="#br0" timeOffset="139873.53">7885 17079 19 0,'0'0'616'0,"5"8"-228"0,-5-8-90 15,0 0-74-15,4 7-56 0,-4-7-34 16,0 0-28-16,0 0-17 0,0 0-12 0,0 12-20 16,0-12-6-16,0 0-24 0,0 0-31 0,0 0 10 15,0 0-117-15,0 0 7 0,0 0-167 16,0 0-245-16,-6 6 8 0</inkml:trace>
  <inkml:trace contextRef="#ctx0" brushRef="#br0" timeOffset="142609.53">1845 14750 406 0,'-3'-16'307'0,"3"16"-66"0,-3-12-51 15,3 12-27-15,-4-11-22 0,4 11-42 0,-4-10-7 16,4 10-18-16,-8-10-14 0,8 10-9 0,0 0-9 16,-13-2 20-16,13 2-35 0,-18 7 19 0,7 5-35 15,-2 5 27-15,-1 8-36 0,-3 4 28 16,2 4-45-16,0 3 39 0,-3 12 4 0,0 3-5 16,0 3-34-16,4 2 32 0,0-1-32 0,1 0 31 15,2 0-33-15,2-10 32 0,4-1-34 0,1-1 32 16,4-5-30-16,1 2 21 0,0-6-25 0,3 0 35 15,0-8-37-15,5-2 35 0,-3 1-33 0,2-4 48 16,2-2-48-16,2-1 34 0,-2-2-35 16,4-2 35-16,-1-1-33 0,2-1 5 0,-1 0-9 15,3 0 40-15,-3-2-34 0,1 1 34 0,1 1-32 16,-1-1 26-16,-1 2-28 0,0 0 33 0,-4 1-31 16,2 1 47-16,-2-4-35 0,-4 8 45 0,2-2-39 15,-3 4 30-15,-1-2-26 0,1 3 31 0,-3 2-33 16,0-2 2-16,-2 2-3 0,0-1 2 0,-2 2-2 15,1 2 1-15,-1 0-1 0,-5 5-1 0,4 1-3 16,-4 1-2-16,1 0 3 0,-1-1-9 16,-2 0 10-16,3 0-5 0,-2-2 0 15,3-6 2-15,-1-1 27 0,1 0-38 0,1-4 33 16,0 1-32-16,3-5 29 0,-1-3-35 0,2 0 34 16,2-1-40-16,-1 0 33 0,2-1-25 0,-1-1 30 15,2-1-32-15,4-1 31 0,-1 2-31 0,1 1 31 16,2-2-32-16,4 3 31 0,-1 0-32 0,4 0 27 15,-3 2-27-15,1-1 31 0,-1 3-34 0,3 1 11 16,-2 3 4-16,3 2 14 0,-1 0-1 0,-2 4-2 16,-1-2 0-16,3 3-1 0,-3 2 2 0,1 1 6 15,-2 3-3-15,1 1-4 0,-1 2 7 0,-1 3 0 16,1 1 3-16,-1 2 6 0,3 8 7 0,-1 1-12 16,0-1 15-16,-5-5-18 0,5 7 15 0,-1 1-15 15,-2 1-5-15,1-11-2 16,-2 9 7-16,3-11 1 0,-3 0-12 0,3-2-3 15,1-1 3-15,0-3-1 0,1-1 1 0,2-3-2 16,1-2 7-16,-1-4-19 0,4-3-2 0,0-4-34 16,-3-4-18-16,3-5-27 0,1-1-40 0,-2-8-60 15,2 0-158-15,4-6-200 0,3-4-52 0</inkml:trace>
  <inkml:trace contextRef="#ctx0" brushRef="#br0" timeOffset="160439.53">5962 16090 126 0,'0'0'341'15,"0"0"-124"-15,0 0-46 0,-18 0-35 0,18 0-26 16,0 0-19-16,0 0-9 0,0 0-9 0,0 0-13 16,0 0-14-16,-19 0-3 0,19 0-6 0,0 0-10 15,0 0-4-15,0 0-10 0,0 0 4 0,0 0 0 16,0 0-2-16,9-7-6 0,-9 7 6 0,23-8-4 15,-5 3 2-15,5-3-3 0,4-1 0 0,6-3-8 16,1 0 7-16,6-2 10 16,11-3-17-16,0-1 11 0,3-1-13 0,2 0 11 15,0 0-10-15,2 1 24 0,2-1-25 0,0 0 10 16,0 2-10-16,0 0 12 0,1 0-20 0,-1 0 20 16,-2 1-13-16,-2 0 12 0,0 3-12 0,-1-3 12 15,-2 3-15-15,-10 0 9 0,-1 1 3 0,0 0 2 16,-2 2-16-16,1-2 12 0,-3 0-12 0,-3 3 14 15,-2-2-13-15,-1 2 13 0,-1 1-12 0,-7 2-8 16,-1 0 11-16,-4-1 3 0,0 3 0 0,-5 0 0 16,-1 0 3-16,0 1-2 0,-13 3 1 0,20-4 0 15,-20 4-3-15,17-5-8 0,-17 5 9 16,0 0 1-16,15-4-2 0,-15 4-1 16,0 0-1-16,13-3 1 0,-13 3 13 0,0 0-8 15,0 0-23-15,0 0-2 0,0 0-23 0,17 0-47 16,-17 0-54-16,0 0-92 0,0 0-159 0,0 0 200 15</inkml:trace>
  <inkml:trace contextRef="#ctx0" brushRef="#br0" timeOffset="162533.53">12619 14091 441 0,'-1'-19'434'16,"1"2"-115"-16,-3 0-64 0,2 4-73 0,-1-1-35 15,1 3-39-15,-1 0-4 0,2 11-11 0,-2-16-10 16,2 16-18-16,-2-12-14 0,2 12-11 0,0 0-10 16,0 0-4-16,0 0-12 0,-3 9 5 0,1 10-2 15,1 8 5-15,-2 12 30 0,1 9-22 16,-1 15 27-16,-2 12-40 0,0 9-2 0,-1 6-6 16,-1 3 3-16,-2 25-2 0,-1 3 54 15,2 4-14-15,1 3 12 0,-1 1 15 0,-1-1-3 16,0-2-2-16,3 2 23 0,-2-6-25 0,2 1-10 15,1-24 2-15,1-3-14 0,0 0-5 0,0-3-7 16,3-5-4-16,-2-1-2 0,3-6-5 0,0-3-10 16,0-6 4-16,3-3-17 0,-2-7-8 0,2-13-18 15,1-4-17-15,-2-5-27 0,3-4-32 0,-1-10-10 16,1-1-16-16,0-6 27 0,2-5-50 0,-2-5 13 16,-5-9-61-16,12 4-58 0,-3-9-52 0,2-5-260 15,3-11-90-15</inkml:trace>
  <inkml:trace contextRef="#ctx0" brushRef="#br0" timeOffset="163373.53">15939 14470 406 0,'0'-13'376'0,"-1"-2"-90"16,1 3-39-16,-1-1-45 0,1 1-42 0,-2-2 21 15,1 5-41-15,1 9 10 0,-1-20-46 0,1 20 20 16,-3-17-56-16,3 17 13 0,0-12-44 0,0 12 14 16,0 0-44-16,-2-10 29 0,2 10-32 0,0 0 28 15,-4 14-34-15,0-1 0 0,2 9-3 0,-2 4 6 16,-1 10-9-16,-2 1 9 0,2 1-1 15,-4 4-1-15,4-1 1 0,-1 1-2 0,-1 0-4 16,3-1-1-16,-3-1 2 0,4-2 1 0,-1-4 10 16,3-5-47-16,0-4-24 0,1-1-47 0,1-5-40 15,2-3-31-15,0-1-18 0,2-5-47 16,-5-10-238-16,8 9 62 0</inkml:trace>
  <inkml:trace contextRef="#ctx0" brushRef="#br0" timeOffset="164972.53">15902 14532 195 0,'0'-37'486'0,"-1"10"-144"0,1 1-91 16,0 6 2-16,0 3-77 0,-2 2-6 0,2 1-53 16,-1 2-5-16,1 12-48 0,0-17 12 0,0 17-33 15,1-11 4-15,-1 11-24 0,0 0 16 0,0 0-24 16,0 0-3-16,16 6-5 0,-10 2 1 0,6 6-4 16,-2 1-8-16,5 1 6 0,-2 1 4 0,6 5-4 15,-2-2 0-15,2-1 1 0,1 0-1 16,0-2-47-16,1 1 46 0,-2-4-26 15,1-1 37-15,0-4-33 0,0 0 34 0,1-1-34 16,-1-5 40-16,-3 1-33 0,-17-4 16 0,33 0-26 16,-17-4 39-16,3 0-33 0,-2-5 34 0,-1-3-35 15,-2-3 35-15,-1-1-39 0,-3-3 40 0,0-1-5 16,-1-2-2-16,-1-2-2 0,-3 2 0 0,0-2 18 16,-3 2-14-16,0 3 14 0,-2 5-24 0,0-1 35 15,-1 4-34-15,-2 0-2 0,-1 3 0 0,4 8-1 16,-14-9 22-16,14 9-46 0,-23 0 48 0,4 7-31 15,-1 1 29-15,-5 6-29 0,1 3 1 16,0 0 1-16,2 5 1 0,2-3 1 16,1 5-9-16,2-5 9 0,4 1-1 0,4-3 0 15,0-1 2-15,4-3-5 0,3-1 0 0,2-12-30 16,0 17 27-16,0-17-28 0,6 12 45 0,-6-12-34 16,13 5 36-16,-13-5-33 0,20-5 35 0,-4 2-31 15,3-6 33-15,-1 0-38 0,2-3 39 0,4-2 0 16,-1-1-6-16,-1-1 2 0,1 0-1 0,-4 3-10 15,-1 1 9-15,1 1-20 0,-3 1 24 16,-1 4-4-16,-4 0-2 0,1-1 0 0,-12 7 0 16,17-3-10-16,-17 3 8 0,15 4 3 0,-7 4 4 15,-1 5-2-15,-3 0 0 0,4 7-31 16,-3 1 36-16,-4 4-37 0,2 4 38 0,-1 0-38 16,-2 5 36-16,0 4-28 0,0-3 30 0,0 3-27 15,1-4 24-15,1 3-11 0,-1-3 9 0,0-5-5 16,3-2 1-16,0-1 2 0,2 0-5 0,1-3-3 15,0 0-5-15,4-5-19 0,0-2-6 16,2 0-14-16,2-6-18 0,1 0-14 0,0-5-18 16,1-5-17-16,2 0-4 0,4-4 5 0,-1-4 4 15,5-3 31-15,-2-4 9 0,-2-4 22 0,1-3 5 16,-2-3 27-16,-1-4 11 0,-2-3 16 0,-4-1 33 16,2-3 7-16,-6 0 24 0,1 1-12 0,-3-1 37 15,-2 4-27-15,-3 6 38 0,-3 2-10 16,1 2-21-16,-4 5-10 0,0 0-15 0,-2 3-9 15,-2 1-10-15,-1 3-5 0,-2 1-5 0,2 4-14 16,7 5 1-16,-18-4-1 0,18 4-2 16,-25 5 7-16,10 4-11 0,0 5-4 0,-2 1-1 15,-1 6-26-15,-1 2 24 0,3 4-22 0,0-1 29 16,2 2-27-16,0 0 30 0,4-1-6 0,-2 3 0 16,7-8-5-16,-1 1-4 0,3 0 5 0,1-4 0 15,3-4-2-15,0 3 0 0,3-2 0 0,1-4-4 16,-1-2 4-16,4 0-1 0,1-5 4 0,-9-5-3 15,16 8-6-15,-16-8 9 0,25-4-1 0,-12-1-8 16,4-4 8-16,0-2-2 16,-2-3 3-16,4-5-1 0,-2-2-1 0,-1-1-3 15,0-1 10-15,-1 1-19 0,-5 3 22 0,2 1-14 16,-3 2 6-16,-1 4 3 0,-3 3-3 0,2 0-1 16,-7 9-1-16,7-12-2 0,-7 12 0 0,0 0-3 15,0 0 4-15,0 0-1 0,0 0-10 0,11 7 12 16,-11-7-1-16,2 18 0 0,-2-5-6 0,-2 1 2 15,2 4 5-15,-2-1-2 0,2 0 0 0,1-1 0 16,0 1-4-16,2 0-9 0,1-1-18 0,3-3-3 16,0-1-13-16,-1 0-6 0,4-3-15 15,3-1 3-15,-1-5-11 0,-12-3 23 16,28 0-13-16,-8-3 15 0,3-6-10 0,-4-2 14 16,7-6 2-16,-3-4 18 0,0 0 0 0,-4-5-4 15,3-3 25-15,-6-3-4 0,2 0 4 0,-5 0 9 16,1-1 28-16,-2 4-7 0,-1-1 37 0,-5 8-14 15,1 1 29-15,-5 7-2 0,1 1-5 0,0 1-13 16,-3 12-12-16,1-15-8 0,-1 15-4 0,0 0-14 16,-8-5 5-16,8 5-4 0,-13 8 0 15,3 4-35-15,1 5 35 0,-2 0-37 0,-1 2 36 16,-1 6-38-16,3 3 36 0,-1-1-33 16,4-5 32-16,1 4-31 0,3-2 30 0,1 1-33 0,2-5 40 15,2 1-23-15,2 1 2 0,3-3-13 16,2-2-5-16,3-2-13 0,1-4-33 0,2-3 25 15,-2-4-29-15,6-1 7 0,-19-3-13 0,33-4 15 16,-12-2-2-16,1-4 9 0,1-6 8 0,-2-1 18 16,0-7 6-16,-3-2 2 0,0-5 13 15,-3-3-10-15,-1-5 10 0,4-8-3 0,-6 6 19 16,0-2 1-16,0 3 28 0,-1 0 31 0,-2 4 10 16,0 4 5-16,-2 8 3 0,-1 2 22 0,-2 5-41 15,0 3 14-15,-2 3-53 0,1 1 27 0,-3 10-46 16,2-13 32-16,-2 13-37 0,0 0 25 0,0 0-31 15,-2 11 25-15,-2-1-30 0,-1 9 2 0,0 3-5 16,-4 10 6-16,0-3 0 0,0 7-27 16,-1 0 34-16,1-1-30 0,0 0 15 0,-1 1-10 15,2-3 30-15,0 1-29 0,2-4 3 16,2-5 3-16,-2-3 34 0,3 2-9 0,-1-9-8 16,4-1 7-16,-2 0-17 0,2-14 14 0,0 18-2 15,0-18 2-15,5 14-4 0,-5-14 0 0,0 0-12 16,18 0 10-16,-8-5-37 0,4-2 38 0,1-7-28 15,0-1 35-15,3-2-34 0,3-4 35 0,-1 1-11 16,-2 2 1-16,-3 2 4 0,1 1 12 0,-1 1-11 16,-2 1 1-16,-4 4-3 0,1 1 0 0,-3 2-8 15,-7 6 5-15,11-10 6 16,-11 10-7-16,0 0 3 0,0 0-20 0,19 4-6 16,-19-4 34-16,7 15-12 0,-7-15 6 0,2 22-6 15,-2-10 10-15,0 3-6 0,0 2-2 0,-1 2-2 16,-2-2 0-16,2 2-8 0,-3 2 4 0,3-3-25 15,-3-1-35-15,4-1-50 0,-1-3-49 0,-1-1-53 16,4 0-23-16,-2-12-265 0,6 10 29 0</inkml:trace>
  <inkml:trace contextRef="#ctx0" brushRef="#br0" timeOffset="165161.51">17991 14575 226 0,'4'-12'568'0,"1"2"-195"0,-2-2-79 16,-3 12-84-16,4-12-51 0,-4 12-36 0,0 0-11 15,0 0-20-15,0 0-21 0,0 0-12 0,-5 12-44 16,1 0 29-16,0 2-44 0,-1 6 30 0,0 1-48 16,1 1 48-16,0 4-39 0,0 0 34 0,2-3-12 15,-1 3-16-15,2-3-37 0,1 2-54 16,0-7 18-16,0 0-37 0,1-4-35 0,0-2-13 16,-1-12-40-16,4 14-266 0,-4-14 99 0</inkml:trace>
  <inkml:trace contextRef="#ctx0" brushRef="#br0" timeOffset="165252.53">18039 14391 21 0,'0'-14'353'0,"-2"1"-133"0,1-1-98 15,-3 5-52-15,4 9-85 0,-6-15-47 16,6 15-145-16,-9-6 43 0</inkml:trace>
  <inkml:trace contextRef="#ctx0" brushRef="#br0" timeOffset="165624.53">18160 14442 472 0,'0'0'318'0,"10"12"-64"0,-10-12-54 0,9 16-29 0,-9-16-54 15,5 14 9-15,-1-4-41 16,-4 1 14-16,3 0-42 0,-3 2 20 0,1-1-44 16,-1 2 10-16,-1 3-25 0,1 0 25 0,0 2-40 15,0-1 29-15,-2 1-25 0,4 0 17 0,-2-1-33 16,0 0 19-16,1-3-10 0,-1-1 21 0,3-2-38 15,-1 1 33-15,1-2-31 0,-3-11 33 0,7 15-33 16,-7-15 25-16,9 10-33 0,-9-10 46 0,0 0-33 16,18 1 32-16,-18-1-32 0,19-11 38 0,-6 2-36 15,1-3 33-15,0 0-28 0,0-1 43 16,1-1-32-16,0 2 37 0,0-3-30 0,-2 4 31 16,2-1-35-16,-5 1 30 0,1 2-12 0,-1 4-1 15,-3-2 1-15,-7 7-13 0,15-8-5 16,-15 8-2-16,12-4-3 0,-12 4-9 0,0 0 4 15,18 3 3-15,-18-3-1 0,13 7 0 0,-13-7-5 16,13 11-8-16,-7-3-49 0,-2 1 17 0,4-1-51 16,-2-1 6-16,-1 3-31 0,4-2-3 0,-1-1-23 15,-1 0-9-15,-7-7 11 0,18 9-23 0,-18-9-69 16,21 3-119-16,-21-3 238 0</inkml:trace>
  <inkml:trace contextRef="#ctx0" brushRef="#br0" timeOffset="165984.53">18763 14611 252 0,'15'-12'368'0,"-2"0"-75"15,-2 0-78-15,-4 6-8 0,1-1-64 0,-2 0-10 16,-6 7-51-16,11-9 1 0,-11 9-32 16,10-5 22-16,-10 5-39 0,0 0 30 0,0 0-40 15,14 4 26-15,-14-4-36 0,6 10 28 0,-6-10-30 16,6 17 25-16,-6-17-35 0,7 17 35 16,-6-6-37-16,4 0 32 0,-1-1-40 0,-1-1 47 15,1 1-37-15,2-2 43 0,-6-8-34 0,10 14 34 16,-10-14-35-16,12 8 26 0,-12-8-34 0,16 5 30 15,-16-5-42-15,18-3 37 0,-18 3-35 0,26-10 29 16,-15 2-30-16,3-4 28 0,0-1-31 0,-5-2 37 16,0-3-24-16,1 2-8 0,-6 1 0 0,-1-2 4 15,-3 5-7-15,0 0 9 0,-4 0-11 16,-5 4 12-16,0-1-9 0,-4 2 9 16,-6 5 2-16,-3-1-1 0,-4 7-2 0,-6 3 4 15,-3 3-12-15,1 3 12 0,-1 2-4 0,1 4-29 16,2 2 39-16,2 2-30 0,2-2 30 0,3 5-27 15,3-1 11-15,5-1-28 0,1 5 40 0,4-4-42 16,4-4 17-16,2 3-52 0,4-2-10 0,2-2-34 16,0-2-16-16,2 2-50 0,-2 0-83 0,1-3-174 15,1 1 153-15</inkml:trace>
  <inkml:trace contextRef="#ctx0" brushRef="#br0" timeOffset="166365.53">16760 15274 541 0,'0'0'464'0,"-30"1"-141"0,30-1-55 0,-21 1-96 16,21-1-8-16,0 0-61 0,-13-4 0 0,13 4-41 15,0 0 13-15,16-9 10 0,0 4-21 0,9 1-10 16,12-5-6-16,8 1-8 0,16 1-16 16,12-2 2-16,6 1-12 0,8-1 3 0,8 1 0 15,3-1-1-15,3 1 37 0,26-4-41 0,0 3 0 16,-4-3-6-16,-25 3 4 0,0 1-2 16,-4-1 26-16,-4 1-31 0,-5-4 29 0,-7 4-33 15,-4-1 30-15,-10-1-38 0,-4 2 33 0,-15 1-38 16,-3 0 34-16,-7 2-45 0,-10 0 6 0,-2 1-7 15,-6 0 29-15,-17 4-46 0,20-4-20 0,-20 4-4 16,0 0-21-16,0 0-70 0,0 0-35 0,0 0-42 16,-34 0-94-16,8 0-157 0,-5 1 62 0</inkml:trace>
  <inkml:trace contextRef="#ctx0" brushRef="#br0" timeOffset="173677.53">15042 15736 258 0,'6'-14'309'0,"-6"14"-68"16,4-14-58-16,-4 14-3 0,4-10-19 0,-4 10 8 15,4-12-51-15,-4 12 7 0,3-15-36 16,-3 15 26-16,2-13-45 0,-2 13 28 16,3-12-29-16,-3 12 30 0,1-12-43 0,-1 12 10 15,0 0-14-15,4-11-27 0,-4 11 15 0,0 0-31 16,0 0 21-16,0 0-3 0,0 0-10 0,0 0-6 15,0 0-2-15,-4 15 5 0,0 1-3 0,2 0 0 16,-5 6-3-16,2 2-2 0,-1 5 12 0,-3 1-9 16,0-1-13-16,1 3 6 0,-1-2-2 0,3-1 1 15,-1-4-20-15,2 0 24 0,0-1-18 0,0-2 20 16,-1-1-26-16,3-1 28 0,-2-4-23 16,4-1 23-16,-2-3-22 0,3 0 24 0,0-12-22 15,-4 17 20-15,4-17-20 0,-1 12 23 16,1-12-18-16,0 0 15 0,0 0-20 0,0 0 19 15,0 0-19-15,18-1 14 0,-8-6-12 0,-1 0 20 16,0 0-2-16,4 0-2 0,-4 0-1 0,0 0-5 16,1 1 1-16,-10 6-4 0,17-9 3 0,-17 9 9 15,16-7-10-15,-16 7-2 0,17-5 2 0,-17 5-13 16,20-5-4-16,-20 5-15 0,22 0-22 16,-22 0-60-16,27-1-13 0,-27 1-34 0,29-2-41 15,-12 1-5-15,2-1-21 0,-2-2-228 0,3-2 123 16</inkml:trace>
  <inkml:trace contextRef="#ctx0" brushRef="#br0" timeOffset="173859.52">15488 15841 545 0,'4'-10'375'0,"0"0"-43"15,-4 10-69-15,5-15-72 0,-5 15-63 0,1-12-3 16,-1 12-49-16,0 0 17 0,0-12-21 16,0 12-9-16,0 0-12 0,0 0-11 0,0 0-10 15,-14 5-15-15,14-5 2 0,-9 14 1 0,5-3-4 16,-1 0 5-16,0 4-13 0,0 4 0 0,0 0-20 15,0 0-10-15,1 1 29 0,0-4-44 0,0 0 5 16,3-1-60-16,-1-1-34 0,0-2-36 0,2-12-16 16,2 18-7-16,-2-18-54 0,3 9-168 0,-3-9 185 15</inkml:trace>
  <inkml:trace contextRef="#ctx0" brushRef="#br0" timeOffset="174689.53">15539 15715 354 0,'1'-25'343'0,"1"5"-94"0,-1 2-54 0,-1 4-48 15,0 1-22-15,0 3-33 0,0 10-28 0,0-17-9 16,0 17-13-16,0 0-10 0,1-10-16 0,-1 10 5 16,0 0-4-16,0 0-6 0,4 17 6 0,0-6-20 15,0 4-9-15,2 0-3 0,1 4-14 0,-1-1-1 16,3 2 1-16,1-1 1 0,0-1 8 16,2 0 6-16,1-3 1 0,-2 0 3 0,3-2 2 15,-4-4 4-15,2 0-1 0,1-4 0 16,-2 1 5-16,-11-6 0 0,22 3 1 0,-22-3 4 15,23 0-7-15,-23 0 20 0,23-11 4 0,-8 5-2 16,-2-6 7-16,4 0-6 0,-4-3 8 0,0-1-21 16,3-8 20-16,-2 0-21 0,1-1 10 0,-1 0-5 15,-5 4 26-15,-1 2 38 0,-2 1-37 0,2 4 38 16,-4 5-32-16,0-1 29 0,-4 10-45 16,6-14 23-16,-6 14-40 0,0 0 30 0,0 0-45 15,0 0 28-15,0 0-33 0,3 11 36 0,-6 2-34 16,3 2 28-16,-3 4-34 0,2 5 28 0,0 2-11 15,0 3 0-15,-2 7 7 0,2 3-1 0,-1 1-31 16,1 2 36-16,1 1-35 0,-4 0 38 16,-1 2-40-16,2-1 1 0,-1-1 8 0,0 0 2 15,1-1 2-15,-2-3-1 0,1-5 3 0,-1-1-11 16,0-8 25-16,3-3 17 0,-1-3-35 16,0-5 5-16,2-1 34 0,1-13-38 0,-4 16 32 15,4-16-43-15,-6 7 10 0,6-7 5 0,0 0-1 16,-13-4 2-16,8-4 1 0,-1-4 3 0,-1-4-3 15,2-4 1-15,-1-3-9 0,2-2 12 0,0-4 25 16,4 0-42-16,0-8 28 0,4-1-46 0,0-1 14 16,5 3-22-16,0-1 23 0,2 0-38 0,2 2 0 15,1 2-22-15,1 0-18 0,3 0 5 16,0 2 2-16,1 1 14 0,-1 1 14 16,2 2 9-16,0-1 16 0,0 3 8 0,-1 0 20 15,-3 1-10-15,2 5 38 0,-7 1 30 0,2 4 0 16,-4 3 20-16,-3 1 11 0,-1 3 24 0,-5 7 2 15,12-13-39-15,-12 13-31 0,6-9 20 0,-6 9-39 16,0 0 25-16,0 0-34 0,0 0 28 0,4 8-35 16,-4-8 19-16,-1 21-35 0,-2-6 42 0,1 3-35 15,-2 4 26-15,1 3-30 0,1-1 29 0,-2 4-5 16,0 0-9-16,1 5 12 0,2-5-8 16,-1 1-32-16,-1-1 7 0,2-1-47 0,-2 0-21 15,3-4-21-15,-1-3-16 0,1-3-9 16,0-1-4-16,0-3-9 0,1-4 28 0,-1-9 9 15,0 15 16-15,0-15 31 0,0 0 36 0,0 0 48 16,0 0 40-16,0 0 31 0,0 0 38 0,0 0-21 16,-4-16 24-16,4 16-45 0,-2-19 39 0,-1 8-16 15,3 0-9-15,-2-1-13 0,1 2-9 0,-1 1-10 16,2-2-30-16,0 11 5 0,0-17-10 0,0 17 3 16,2-17-14-16,1 8-8 0,1 0-4 15,1 1-8-15,3-2-25 0,0 3-6 16,4-1-68-16,-1 1-10 0,0-1-38 0,3 2-57 0,-1-1-3 15,5-1-287-15,0 1 62 0</inkml:trace>
  <inkml:trace contextRef="#ctx0" brushRef="#br0" timeOffset="174951.53">16606 15492 277 0,'4'-10'483'0,"1"1"-114"16,-1-2-108-16,-4 11-24 0,6-15-76 0,-6 15-1 15,4-11-47-15,-4 11-1 0,0 0-45 0,4-9 18 16,-4 9-41-16,0 0 21 0,-3 13-36 0,1-2 13 16,-3 8-22-16,-3 3 10 0,-1 9-20 0,1 3 18 15,-3 3-5-15,2 1-3 0,0 4 0 16,-2 3-11-16,-1 9-11 0,1-1-3 16,-1 2 19-16,3 1-21 0,-1-2 21 0,1-9-14 15,3 1 19-15,1 0-19 0,-2-2 5 0,3 0-10 16,4-2 15-16,-2-2-34 0,2-3 6 0,0-7-51 15,2-1-16-15,-2-3-71 0,4-2-87 0,-3-6-23 16,3-1-270-16,-2-7-29 0</inkml:trace>
  <inkml:trace contextRef="#ctx0" brushRef="#br0" timeOffset="176577.53">17259 15794 62 0,'0'0'315'0,"12"-11"-91"0,-12 11-45 15,11-14-44-15,-3 6-27 0,-2 0-5 0,-2-1-11 16,2 0-14-16,0 0 8 0,-6 9-9 0,7-14 9 16,-7 14 2-16,7-12 7 0,-7 12-37 0,0 0 15 15,-2-14-38-15,2 14 19 0,0 0-28 16,-15-6 28-16,15 6-43 0,-27 8 38 0,8-1-36 15,-3 4 29-15,-3 2-32 0,1 0 25 16,-1 2-7-16,3 0-4 0,6-2-14 0,-1 3 2 16,5-1 6-16,1 0-5 0,1 1 0 0,4-3-32 15,2 2 35-15,4-1-32 0,1-2 21 0,2 5-25 16,4 0 40-16,3 0-34 0,2-1 34 0,2 0-36 16,0 1 36-16,3-3-42 0,-2 1 10 0,-1 0-2 15,0-1 7-15,0-1 2 0,-5-2 1 16,0-1-2-16,0 1 6 0,-4-3-4 0,-5-8 6 15,5 17 10-15,-5-17 4 0,-5 18 0 0,0-10 0 16,-5 2 0-16,-2 0-6 0,-3 0 3 0,-3-3-8 16,0 2 6-16,3-4-2 0,-3-2 30 0,1 1-38 15,-2-3 31-15,19-1-41 0,-28-1 42 16,13-4-53-16,-1-2 16 0,5-1-62 0,-2-4-4 16,4-4-50-16,4-3-42 0,4-6-14 0,3-1 2 15,6-5 29-15,1-2-32 0,8 0 17 16,2 2 21-16,1 1 30 0,4 1 46 0,3 2 73 15,0 1 33-15,0 2 31 0,0 3 26 0,-3 1 9 16,2 2 2-16,-3 3-10 0,-4 4-30 0,-1 2-2 16,-2 3-13-16,-3 1-3 0,-13 5 22 0,26-1-28 15,-26 1 18-15,25 4-28 0,-12 2 25 0,1 0-34 16,-2 4 31-16,-1 2-42 0,1 2 25 0,-2 1-9 16,1 2-4-16,-3 0-39 0,-2 3 38 0,1 1-39 15,-1 1 34-15,2-2-32 16,-3 4 30-16,0-3-35 0,-1 1 18 0,0-1-65 15,0-1-2-15,-2-2-35 0,2-2-38 0,-2-1-99 16,1-2 24-16,-2-2-199 0,-1-11 182 0</inkml:trace>
  <inkml:trace contextRef="#ctx0" brushRef="#br0" timeOffset="177108.53">17517 16061 167 0,'-5'-8'468'0,"5"8"-106"0,-6-16-114 15,6 16-16-15,-8-13-90 0,8 13 6 0,-8-12-52 16,8 12 17-16,-3-12-59 0,3 12 23 0,-3-9-44 15,3 9 21-15,0 0-42 0,5-12 29 16,-5 12-42-16,12-7 3 0,-12 7-11 0,20-6 26 16,-20 6-44-16,26-6 18 0,-10 3-37 0,1 0 18 15,1-1-17-15,2 0 21 0,3-1-11 0,0-2 31 16,1 3-24-16,-2-3 26 0,1 0-19 0,-1-1 25 16,-3 1 0-16,-2-3-3 0,-3 4 9 0,-1-3-10 15,-3 0 12-15,1 0-12 0,-4 1 30 16,-1 0-21-16,-1-1 36 0,-5 9-35 0,5-14 39 15,-5 14-38-15,4-15 34 0,-4 15-37 0,-1-12 30 16,1 12-37-16,-6-9 23 0,6 9-28 0,-9-6 33 16,9 6-6-16,0 0-3 0,-21 1-3 0,21-1-4 15,-15 9-4-15,3-5-12 0,2 5 9 16,1 1-1-16,1 1-1 0,-2 1 0 0,3 0 0 16,0 1-33-16,1 1 38 0,1 0-38 0,2-2 41 15,3 1-32-15,-1-4 33 0,2 1-34 16,-1-10 45-16,4 16-45 0,-4-16 34 0,9 12-37 15,-9-12 38-15,13 8-36 0,-13-8 39 0,0 0-34 16,23 0 35-16,-12-5-35 0,1 0 26 0,-1-2 7 16,1-4-8-16,2 0 0 0,-1-1-2 0,-1-2 6 15,-2 1 0-15,1 0-3 0,-1 0-8 0,-1 1 19 16,-1 3-8-16,-1 1-23 0,-2-1 33 0,-5 9-1 16,9-11-7-16,-9 11-3 0,8-9-8 0,-8 9 7 15,0 0-8-15,0 0 6 16,0 0-5-16,0 0 1 0,15 7-2 0,-15-7 3 15,0 12-12-15,0-12 4 0,0 18 5 0,-1-9-4 16,0 4-10-16,-2-1-50 0,3 0-8 0,-1-2-62 16,1-10-46-16,0 20-34 0,0-20-45 0,1 14-217 15,-1-14 85-15</inkml:trace>
  <inkml:trace contextRef="#ctx0" brushRef="#br0" timeOffset="177289.53">18096 15883 19 0,'14'-13'473'15,"-2"-1"-152"-15,-2 0-41 0,-1 3-52 16,-3 0 1-16,2 2-67 0,-3 0 12 0,-5 9-50 15,10-12-1-15,-10 12-20 0,7-9-23 0,-7 9-15 16,0 0-16-16,0 0-6 0,0 0-18 16,0 0 1-16,6 10-10 0,-6-10 2 0,-1 17-3 15,-1-3-6-15,1 0-1 0,0 2-6 0,-2 1-41 16,2 0 12-16,-2 1-71 0,2-2-30 0,0 2-48 16,-1-4-34-16,0-3-74 0,1-1-196 0,1-10 76 15</inkml:trace>
  <inkml:trace contextRef="#ctx0" brushRef="#br0" timeOffset="177425.53">18220 15758 418 0,'-2'-18'375'0,"0"4"-131"0,-2 3-63 0,2-1-31 16,-1 3-64-16,3 9-2 0,-10-14-19 0,10 14-25 16,-9-7-33-16,9 7-40 0,0 0-36 0,0 0-49 15,0 0-60-15,0 0-188 0,0 0 226 16</inkml:trace>
  <inkml:trace contextRef="#ctx0" brushRef="#br0" timeOffset="177720.53">18364 15741 318 0,'0'0'334'0,"12"4"-93"0,-12-4-41 16,0 0-38-16,17 9-3 0,-17-9-45 0,9 8-14 16,-9-8-30-16,7 11 14 0,-7-11-42 15,9 17 18-15,-4-8-13 0,-2 0-32 16,1 4 31-16,-2-1-44 0,1 0 26 0,-1 1-30 15,1 0 24-15,-1-1-29 0,1 2 25 0,-2 0-27 16,-1-5 25-16,0-9-27 0,1 18 29 0,-1-18-31 16,2 18 29-16,-2-18-21 0,0 10 50 0,0-10-28 15,0 0 23-15,0 0-13 0,-3 12 22 0,3-12-18 16,0 0 37-16,0 0-16 0,-10-12-2 0,10 12-10 16,-2-16-12-16,0 6 1 0,2-2 0 15,2-1-9-15,-2 1-7 0,2-3-2 0,2 1-3 16,2-2-6-16,-2 2-4 0,1 0-2 0,3 0-6 15,-2 4-46-15,3-1 12 0,-2 3-59 0,-1-1-22 16,2 4-39-16,-8 5-24 0,14-11-19 16,-14 11-297-16,13-8 33 0</inkml:trace>
  <inkml:trace contextRef="#ctx0" brushRef="#br0" timeOffset="178333.53">18716 15761 211 0,'0'0'443'15,"0"0"-169"-15,0 0-45 0,0 0-54 0,10 5-9 16,-10-5-40-16,0 0 5 0,0 0-39 0,0 0 21 16,0 0-20-16,0 0-20 0,0 0-22 0,0 0-40 15,9 4 33-15,-9-4-9 0,0 0-39 16,0 0 32-16,0 0-37 0,0 0 35 0,0 0-45 16,0 0 31-16,0 0-30 0,0 0 38 15,0 0-36-15,19 0 33 0,-19 0-33 0,0 0 32 16,0 0-35-16,10-5 28 0,-10 5-29 0,0 0 40 15,0 0-35-15,10-7 34 0,-10 7-34 0,0 0 40 16,0 0-51-16,0 0 45 0,0 0-40 0,0 0 39 16,0 0-35-16,11-4 36 0,-11 4-35 0,0 0 41 15,0 0-50-15,0 0 43 0,0 0-40 0,6-7 42 16,-6 7-36-16,0 0 36 0,0 0-36 0,7-10 34 16,-7 10-46-16,0 0 49 0,6-10-33 15,-6 10 34-15,5-8-33 0,-5 8 37 16,0 0-27-16,3-12 18 0,-3 12-9 0,0 0 30 15,2-9-31-15,-2 9 28 0,0 0-33 0,0 0 36 16,-5-12-43-16,5 12 23 0,0 0-23 0,-11-3 17 16,11 3-14-16,0 0 26 0,-21 0-30 0,21 0 27 15,-16 3 1-15,16-3-14 0,-18 6 3 0,18-6-7 16,-17 11 3-16,17-11-2 0,-14 13 0 0,14-13-2 16,-9 15-1-16,9-15-8 0,-2 16-3 0,2-16 13 15,1 19-1-15,0-8 8 0,6-1-10 16,-4 2 1-16,6-1-2 0,-2 1-6 0,-1-1 2 15,2 1 6-15,2-1-2 0,-2-1-23 0,1 0 8 16,-2-1 27-16,1 0-30 0,-2-2 30 16,1 0-35-16,-1 1 35 0,-6-8-27 0,10 12 30 15,-10-12-29-15,4 10 32 0,-4-10-29 0,4 11 28 16,-4-11-32-16,-5 11 30 0,5-11-25 0,-13 12 26 16,4-6-28-16,-4-1 26 0,-2 0-27 0,0 1 25 15,-2-5-36-15,2 2 12 0,15-3-48 16,-30 0 12-16,30 0-63 0,-25-8-42 0,12 1-48 15,7-5-39-15,-1-2-262 0,5-2 35 0</inkml:trace>
  <inkml:trace contextRef="#ctx0" brushRef="#br0" timeOffset="178466.53">18729 15763 101 0,'0'0'502'16,"10"-12"-129"-16,-10 12-120 0,7-10-17 0,-7 10-93 16,0 0 5-16,8-6-50 0,-8 6 14 0,0 0-42 15,0 0 26-15,-4 9-20 0,4-9-14 16,-12 14-13-16,3-3-12 0,-3 2 1 0,-1 4-24 15,1 0 2-15,-6 3-10 0,1 2-29 0,-2 1-76 16,0 1-56-16,-2 1-34 0,0-1-44 0,-2 1-274 16,-3-1 29-16</inkml:trace>
  <inkml:trace contextRef="#ctx0" brushRef="#br0" timeOffset="179220.53">15327 16729 167 0,'0'0'546'0,"0"0"-211"0,0 0-37 16,0 0-104-16,-20 0-18 0,20 0-66 15,0 0 7-15,0 0-50 0,0 0 16 0,2-10-35 16,-2 10 27-16,17-8-35 0,-2 1 9 0,6 2 2 16,4-2-13-16,12 0-23 0,3-1 24 0,7 0-34 15,14 0 25-15,2-2-25 0,7 0 23 0,7 2 7 16,1-1-10-16,10-2-20 0,4 1 17 0,5 1-8 16,26-6 10-16,2 1-11 0,4-2 12 15,3 2-12-15,6-1 11 0,2-1-15 0,4 1 10 16,-1 0-18-16,-2-2 22 0,0 4-18 0,-2-2 11 15,-6 2-17-15,-7 1 15 0,-26 2-13 0,-5 1 12 16,-4 0-12-16,-7 2 6 0,-7-1 0 16,-7 2 22-16,-7-1 8 0,-15 4-1 0,-7-1-6 15,-3 0 14-15,-11 2-5 0,-4 0 4 0,-4 1 7 16,-19 1-5-16,28-3 15 0,-28 3 8 0,22-2 3 16,-22 2-7-16,16 0-3 0,-16 0-3 0,0 0-12 15,17-3-9-15,-17 3-10 0,0 0-6 0,0 0-3 16,0 0-9-16,0 0-9 0,0 0-1 0,0 0-48 15,0 0-46-15,-15 5-59 0,15-5-32 0,-13 7-8 16,13-7-67-16,-20 8-75 0,20-8-389 16,-24 5-252-16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27:55.501"/>
    </inkml:context>
    <inkml:brush xml:id="br0">
      <inkml:brushProperty name="width" value="0.05292" units="cm"/>
      <inkml:brushProperty name="height" value="0.05292" units="cm"/>
      <inkml:brushProperty name="color" value="#FF0000"/>
    </inkml:brush>
  </inkml:definitions>
  <inkml:trace contextRef="#ctx0" brushRef="#br0">6546 10577 588 0,'0'0'380'0,"0"0"-49"0,0 0-80 16,-8-8-11-16,8 8-84 0,0 0-35 0,0 0 0 15,0 0 35-15,-7-5-56 0,7 5 39 0,0 0-49 16,0 0 21-16,0 0-38 0,0 0 15 0,0 0-41 16,-7-7 13-16,7 7-42 0,0 0 26 0,0 0-34 15,0 0 23-15,0 0-24 0,0 0 27 0,0 0-15 16,0 0 25-16,17 0-13 0,-17 0 23 0,19 0-20 15,-19 0 14-15,31 1-16 0,-12-1 11 0,3 2-15 16,3-2 11-16,3 1-16 0,0-1 10 0,3 0-9 16,2 0 12-16,4-1-12 0,-4 1 12 0,6-2-13 15,-7 2 7-15,1 0-11 0,-1-1 4 0,-1 0-12 16,-1 0 7-16,-3 1-13 0,1-4 8 16,-1 4-11-16,-8 0 8 0,2-1-15 0,-21 1 11 15,29-1-11-15,-29 1 5 0,22 0-1 16,-22 0 5-16,0 0-11 0,24-1 10 0,-24 1-13 15,0 0 4-15,0 0-13 0,18 0-7 0,-18 0-27 16,0 0 4-16,0 0-26 0,0 0 13 0,0 0-30 16,-27 1 22-16,27-1-33 0,-31 0 33 0,12 1-36 15,-1-1 42-15,-6 1-37 0,2-1 48 0,-3 0-26 16,1 4 45-16,0-3-25 0,-1 0 41 0,-1 0-27 16,2 1 40-16,-2-1-33 0,1 1 39 0,0-1-31 15,3 0 37-15,-2 2-35 0,1-3 28 0,2 0-27 16,1 1 42-16,3 1-37 0,0-2 43 15,19 0-26-15,-32 1 49 0,32-1-43 0,-28 0 59 16,28 0-24-16,-22 0 27 0,22 0-21 0,0 0 23 16,-23 0-31-16,23 0 18 0,0 0-27 0,0 0 13 15,-23 0-29-15,23 0 22 0,0 0-18 0,0 0 10 16,0 0-21-16,0 0 27 0,0 0-9 0,0 0 30 16,0 0-1-16,9 8 16 0,-9-8-14 0,27 3 12 15,-8-1-11-15,2-2 4 0,4 2-9 0,2 0 6 16,4-1-15-16,-2-1-2 0,3 0-9 15,0-1 4-15,1 1-13 0,-1 0 3 0,-1 0-8 16,0-4 0-16,-1 4-7 0,-3 0 4 16,-2-2-8-16,0 2 4 0,-6-1-7 0,-19 1 4 15,28-2-7-15,-28 2 2 0,22 0 2 0,-22 0 1 16,18 0-4-16,-18 0 3 0,0 0-3 0,0 0 2 16,15-1-15-16,-15 1-6 0,0 0-12 0,0 0 8 15,-15-4-17-15,15 4 11 0,-30-6-10 0,11 5 16 16,-5-2-11-16,-3 3 14 0,1-1-14 0,-3-2 17 15,1 2-6-15,-3 1 17 0,2 0-9 0,-2-2 15 16,3 4-13-16,-1-2 13 0,-2 1-10 0,4-1 16 16,-1 2-16-16,3-1 17 0,-1-1-13 15,7 0 13-15,-2 1-12 0,2-1 13 0,19 0-11 0,-30 0 13 16,30 0-1-16,-25 0 23 0,25 0-6 16,-20 0 14-16,20 0-9 0,0 0 8 0,-22 3-5 15,22-3 2-15,0 0-6 0,0 0 4 0,-19 0-9 16,19 0 1-16,0 0-10 0,0 0 5 0,0 0-6 15,0 0 7-15,0 0 5 0,0 0-2 0,19-3 1 16,-19 3 3-16,28 0-2 0,-6 0-1 16,-2 0 1-16,6 0-3 0,2-1-6 0,0 1 0 15,2-3-5-15,-1 3 0 0,2-1-4 0,-1-1-1 16,1 2-7-16,-3-1 6 0,1 1-3 0,0-1 7 16,-3 1-9-16,0-1-1 0,-6 1-2 0,1 0 5 15,-2 0 1-15,-19 0-2 0,28 0-1 0,-28 0-1 16,22-2-1-16,-22 2 3 0,0 0-1 15,24 0 3-15,-24 0 6 0,0 0 4 0,0 0-11 16,0 0 9-16,0 0-15 0,0 0-1 0,0 0-4 16,0 0 2-16,-15-2 1 0,15 2 5 0,-38 0-4 15,13 0 0-15,-2 0-1 0,-1 0 1 0,0 0-4 16,0 0 5-16,0-1-1 0,1 1 2 0,2 0 0 16,5 0-3-16,-3 0 3 0,2 0 0 0,-1 1 2 15,5-1-2-15,-3 0 2 0,20 0 0 0,-31 0 1 16,31 0 0-16,-28 4 2 0,28-4-4 0,-22 0 1 15,22 0 0-15,0 0 0 0,-24 1 1 0,24-1-1 16,0 0 0-16,-18 0 0 0,18 0-3 16,0 0 8-16,0 0 1 0,0 0-14 15,-19 1-1-15,19-1 1 0,0 0 4 0,0 0 3 16,0 0 1-16,0 0 4 0,0 0 2 0,14 7 3 16,-14-7 3-16,24 1 5 0,-4 2 4 0,3-3 15 15,3 1-5-15,2-1 13 0,3 0-15 0,1 0 0 16,6-1-11-16,2 1 8 0,-2-3-14 0,1 2 8 15,-2-3-10-15,0 1 9 0,-8 1-14 0,-2-2 11 16,1 3-14-16,-1-1 1 0,-3-3-1 0,-1 4-2 16,-5-2 2-16,-4 0 1 0,-14 3 4 0,23-2 1 15,-23 2-3-15,18-2 13 0,-18 2 24 16,0 0 22-16,20-2-3 0,-20 2-1 0,0 0-20 16,0 0-14-16,0 0-16 0,0 0-8 0,0 0-6 15,0 0-3-15,-11-6-6 0,11 6-5 0,-41 2-4 16,13-1-3-16,-1 3 3 0,-8-1 0 0,-2 2-5 15,1-1-3-15,-2 2 3 0,3 0 4 0,-3-1-1 16,5 0 5-16,0 1 3 0,7-2 2 0,4 0 0 16,0-1 2-16,3-2 1 0,6 1 3 0,0 2 1 15,15-4 12-15,-26 2-11 0,26-2 6 0,-18 3 12 16,18-3-18-16,0 0 1 0,-23 3-8 16,23-3 7-16,0 0-7 0,0 0 5 0,-14 0-5 15,14 0 5-15,0 0-1 0,0 0 7 0,0 0 5 16,0 0 1-16,23 0 3 0,-23 0 0 15,35 0 16-15,-15 0-16 0,8 0 9 0,0 0-17 16,2-3 14-16,-1 3-12 0,2 3 10 0,-2-3-13 16,2 0 14-16,-3 0-17 0,-1 2 13 0,-2-2-16 15,-2 2 13-15,-2 1-10 0,-4-1 10 0,-17-2-15 16,27 3 16-16,-27-3-9 0,21 2 13 0,-21-2-18 16,18 3 17-16,-18-3-6 0,0 0 31 0,15 3-6 15,-15-3 3-15,0 0-4 0,0 0-4 0,0 0-5 16,0 0-3-16,0 0 28 0,-9 4-41 0,9-4 1 15,-28 0-1-15,10-3 0 0,-5 2 5 0,-3-2-2 16,1-2-8-16,-1 1-10 0,1-2 3 16,-1 1-3-16,3 0-3 0,-1-1-2 0,1 0 0 15,3 2-2-15,3-1 2 0,0 2 0 0,6-1 2 16,11 4 2-16,-24-5 2 0,24 5 0 0,-17-5 0 16,17 5 0-16,0 0 4 0,-18-3-1 0,18 3-8 15,0 0-5-15,-15-6-5 0,15 6-2 16,0 0 9-16,0 0 4 0,0 0 5 0,0 0 12 15,0 0 0-15,0 0 9 0,0 0-5 0,19 4 10 16,-19-4-9-16,33 3 8 0,-10-2-3 0,4 0 6 16,1-1-20-16,3 4 12 0,-2-3-16 0,8 0 13 15,-5 0-8-15,4 1 10 0,-4-1-14 16,1 1 12-16,-1-1-11 0,-2 0 15 0,-1-1-17 16,-2 0 3-16,0 0-2 0,-6 0 2 0,-3 0 0 15,-18 0 5-15,31 3-1 0,-31-3-4 0,23 0 3 16,-23 0-1-16,0 0 1 0,24 0 4 0,-24 0 5 15,0 0 2-15,19 0 6 0,-19 0 6 0,0 0 8 16,0 0 3-16,0 0 1 0,21 0-5 0,-21 0-4 16,0 0-6-16,0 0-5 0,0 0-16 0,0 0-30 15,0 0-35-15,0 0-33 0,15-3-44 0,-15 3-84 16,0 0-43-16,0 0-57 0,0 0-65 0,0 0-39 16,0 0-432-16,0 0-468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29:37.484"/>
    </inkml:context>
    <inkml:brush xml:id="br0">
      <inkml:brushProperty name="width" value="0.05292" units="cm"/>
      <inkml:brushProperty name="height" value="0.05292" units="cm"/>
      <inkml:brushProperty name="color" value="#FF0000"/>
    </inkml:brush>
  </inkml:definitions>
  <inkml:trace contextRef="#ctx0" brushRef="#br0">9173 10489 87 0,'0'0'392'0,"0"0"-134"16,0 0-21-16,8-7-44 0,-8 7-12 0,0 0-6 16,6-11-16-16,-6 11-8 0,5-12-13 0,-5 12 43 15,1-12-51-15,-1 12 38 0,2-15-47 0,-2 15 29 16,-2-14-67-16,2 14 53 0,-2-18-53 0,2 18 53 15,-9-16-46-15,4 6 36 0,0 3-36 0,-3-2 52 16,2 3-12-16,-3 0-3 0,-1 0 3 16,10 6-18-16,-23-5 0 0,23 5-10 0,-28 5-52 15,8 1-108-15,1 0 28 0,5 0 9 0,-4 2 5 16,-1 2 0-16,4 3 3 0,-4 6 2 0,1 1 1 16,0 3-4-16,2 2 10 0,1 1-8 0,2 3 7 15,3-3-6-15,2-3 5 0,5-1 1 0,0 1-3 16,3-5-12-16,5 3 2 0,2-4-13 0,3 0 11 15,2-4-6-15,5-2 2 0,1-3-3 0,4-5-1 16,-2-3 2-16,3-3 3 0,1-1 2 0,6-7 4 16,-3-3 5-16,-1-1 1 0,-1-3-3 0,-5-2 5 15,1-2 7-15,-6 2 2 0,3-3 4 16,-8 5 1-16,2 1 12 0,-5-1 21 16,0 4 20-16,-1 0 21 0,-1 5 41 0,-1-1-38 15,-4 10 16-15,5-16-55 0,-5 16 27 0,4-10-44 16,-4 10 11-16,0 0-27 0,0 0 26 0,0 0-39 15,0 0 3-15,0 0 0 0,3 18 0 0,-6-4-2 16,3 2 0-16,-3 8-1 0,2-2 0 0,0 4-2 16,0 1-9-16,1 0-30 0,-2 0-43 0,2 1-42 15,0 1-49-15,0-2-43 0,3 2-37 0,-2-3-83 16,2 1-102-16,1-5-382 0,-2 0-395 0</inkml:trace>
  <inkml:trace contextRef="#ctx0" brushRef="#br0" timeOffset="242">9717 10647 334 0,'6'-9'717'0,"-3"-1"-208"0,-3 10-123 16,7-14-78-16,-7 14-62 0,3-13-63 0,-3 13-39 15,3-9-30-15,-3 9-20 0,0 0-28 0,5-10-9 16,-5 10-11-16,0 0-10 0,13-9-11 15,-13 9-19-15,17-4-32 0,-17 4-42 0,23-1-31 0,-23 1-44 16,28-3-39-16,-28 3-53 0,28-1-9 16,-28 1-30-16,22 1-43 0,-22-1-176 0,17 3 49 15</inkml:trace>
  <inkml:trace contextRef="#ctx0" brushRef="#br0" timeOffset="383">9885 10626 261 0,'-10'6'522'0,"1"2"-165"0,-3 0-25 0,2-1-131 15,0 2 29-15,1-5-69 0,0 2 23 0,1 1-63 16,8-7 35-16,-13 8-69 0,13-8 12 0,-11 7-56 15,11-7 26-15,0 0-44 0,-4 10 33 16,4-10-40-16,0 0 30 0,13 9-17 0,-13-9-17 16,23 0-26-16,-23 0-43 0,41 0-75 0,-18-4-114 15,2-2-184-15,6-1-195 0,1-5-156 0</inkml:trace>
  <inkml:trace contextRef="#ctx0" brushRef="#br0" timeOffset="1513">10838 9985 614 0,'0'0'403'16,"0"0"-77"-16,0 0-102 0,0 0-69 0,8-7-18 15,-8 7-9-15,0 0-45 0,0 0-1 0,0 0-31 16,5 9-1-16,-5-9-20 0,0 15 17 16,4-3-6-16,-4 2-2 0,1 6-9 0,0 6 0 15,-1 1 42-15,3 11-31 0,-2-1 34 0,-1 6-37 16,0 3 2-16,0 0 0 0,0 1-3 0,0 0-1 15,-1-1-4-15,1 0-7 0,-3-1-1 0,2-2-18 16,0-2 10-16,-3-3 2 0,3-2-13 0,-2-1 9 16,2-6-1-16,-2-3-13 0,2-2-10 0,-3-2 27 15,4-7-65-15,-1 2 4 0,-1-5-62 0,1-2-24 16,1-10-56-16,0 11-58 0,0-11-86 16,0 0-225-16,0 0-65 0</inkml:trace>
  <inkml:trace contextRef="#ctx0" brushRef="#br0" timeOffset="3553">10897 10089 240 0,'0'0'458'0,"-4"-15"-140"15,4 15-68-15,-1-10-46 0,1 10-50 0,-4-11-25 16,4 11-24-16,0 0-7 0,-3-10-27 0,3 10 2 15,0 0-38-15,0 0 19 16,-3-11-24-16,3 11 10 0,0 0-25 0,0 0 15 16,0 0-16-16,7-9 14 0,-7 9-19 0,13-5 20 15,-13 5-24-15,24-2 12 0,-6 0-14 0,5 0 20 16,4 0-27-16,4 1 24 0,6-2-26 0,5 0 23 16,3 1-24-16,3-2 23 0,3-1-23 0,13 2 22 15,0-4-28-15,4 0 27 0,2 0-13 0,3-1 2 16,1-1-14-16,5 0 28 0,3-1-34 0,2 0 18 15,3 0-15-15,0 0 17 0,1 1-19 0,-1-2 13 16,1 3-4-16,-1-4-19 0,3 2 6 16,-1 0-17-16,-2 1 12 0,3-1 8 0,-2 1 14 0,0-4-9 15,1 3 5-15,1-1-7 0,0-2 11 0,4 1-5 16,2-3 10-16,21 0-8 0,-22 2 9 16,1 0-8-16,21-4 2 0,-21 3 8 0,23-1 19 15,2-2 20-15,3 0 13 0,5 0 8 16,3 0-6-16,-1 0 26 0,6 4-53 0,1-1 30 15,7 3-51-15,0 0 30 0,1 2-54 0,-3 0 51 16,1 0-43-16,2 2 31 0,0-1-34 16,1 0 32-16,-3 3-38 0,0-2 36 0,-1 0-35 0,1 0 36 15,0 3-38-15,0-4 41 0,0 1-55 0,-4 0 48 16,-1-1-34-16,3 0 37 0,-2-1-40 0,0 2 4 16,-2-2 3-16,4 1 6 0,-12 1 0 0,1 2 1 15,-1-3 1-15,-2-1-10 0,-22 4 15 0,22-3-3 16,-26 4 0-16,1-1 3 0,-2-2-1 15,0 4-2-15,0-3 1 0,0 2 1 0,-1 0-1 16,-4 0 0-16,-2-2-13 0,-2 4 16 16,-4-3 0-16,-1 3-1 0,-2-3 5 0,-2 3-7 15,-3-1 1-15,-2 0-34 0,4 1 40 0,-5 0-39 16,-1 0 45-16,0-1-2 0,-2 0-1 0,-3 3-3 16,-2 0 0-16,0-2-2 0,-2 2 0 0,-10 0-37 15,-4-3 41-15,2 6-41 0,-2-3 39 0,0 0 6 16,-5 0-34-16,1 2 40 0,-4-2-37 0,-3 0 42 15,-3 3-43-15,-2-3 59 0,-6 3-59 0,-3-2 57 16,-1 2-45-16,-3-3 50 0,-3 1-10 16,-1 0-6-16,-1 2-2 0,-2-3-12 15,-17 0 8-15,29 2-11 0,-29-2 7 0,27 2-2 16,-27-2-4-16,24 5-2 0,-24-5-3 0,21 2-1 16,-21-2-10-16,15 1 11 0,-15-1-9 0,0 0 7 15,19 5 0-15,-19-5-1 0,0 0-1 0,13 5-2 16,-13-5 0-16,9 7-15 0,-9-7 14 0,4 12 1 15,-4-12 9-15,4 17-2 0,-2-5 2 0,-2 3 38 16,2 1-50-16,-1 2 49 0,-1 6-58 0,0 2-7 16,1 1 11-16,-1 2-4 0,0 8 10 0,0 1 0 15,-1 1-37-15,1 2 44 0,-1 2-40 0,-1 1 47 16,2-1-44-16,-2-2 49 16,2 4-11-16,-3-3 12 0,3 0-7 0,-1-1-4 15,1 0 48-15,0 0-56 0,-1-1 44 0,1 0-60 16,0-4 55-16,-2 3-62 0,2-4 14 0,-1 0 3 15,0-4 0-15,-3 3 2 0,4-5 1 0,-4 3 18 16,3-1 18-16,-3-4 1 0,0-1-13 0,2 2 6 16,-4-3 2-16,1 0 0 0,-1 0 1 0,1-2-2 15,-1 0-8-15,-1-2 2 0,1-1 1 0,-2-1-9 16,2-1-5-16,-1-5 19 0,1 2-1 0,-2-4 1 16,3 2 8-16,-1-4-16 0,-1 1 8 15,1-2 0-15,-3 0-3 0,3 0-5 0,-2-2 2 16,-1-1-3-16,-2 2-1 0,0-3-2 15,-4 1-8-15,2 0 5 0,-5-3-1 0,0 5-4 16,-6-4-4-16,1 0 1 0,-4-2 1 0,1 2-3 16,-4-1 3-16,-2 0-8 0,-6-1 5 0,-2-1 2 15,-3 2-1-15,-1-1-5 0,-4-1 4 0,-1 2-1 16,-3-2 1-16,-2 0-2 0,-2 0 0 0,-12 0-6 16,-1 0 9-16,1 2-3 0,0-2-3 15,0 2 4-15,0-2-1 0,-2 0 50 0,-2 0-58 0,2 0 1 16,-2 1-6-16,-4 0 9 15,-1-1 2-15,-2 1-3 0,-2 0-2 0,1 3 3 0,-2-4-1 16,0 2 47-16,-5 1-57 0,2 0 48 16,-5-1-64-16,1 1 10 0,-3 1 0 0,-3-1-3 15,2-2 55-15,-2 2-58 0,2 1 54 0,-1-3-60 16,-2 3 48-16,0-1-61 0,-1 0 58 0,-2 0-54 16,2-2 54-16,0 2-59 0,1 1 61 0,-1-1-48 15,0-2 53-15,1 3-52 0,-3-2 54 0,-1 1-53 16,-2 1 50-16,1-2-50 0,-2 0 52 0,0 2-68 15,1-1 62-15,-3-1-57 0,-1 2 50 0,-26 0-52 16,26 0 52-16,0-1-51 0,0-2 53 0,2 3-54 16,0-1 59-16,0-2-61 0,-2 3 63 15,4-2-53-15,2-1 54 0,-2 2-50 0,6 0 53 16,3-2-48-16,1 2 53 0,3-3-54 16,2 0 45-16,-1 1-44 0,3-1 49 0,-2 2-58 15,3-1 60-15,-2 0-57 0,2-1 45 0,2 2-52 16,-1-1 48-16,0 0-47 0,1-1 46 0,2 2-45 15,-3-1 47-15,2-1-54 0,-2 0 61 0,0 0-53 16,0 0 57-16,5 0-46 0,-1 0 46 0,2 0-44 16,2 0 49-16,3 0-48 0,-1-1 47 0,4-1-56 15,2 1 53-15,0 0-44 0,0-1 52 0,11 1-50 16,0 2 44-16,0-2-46 0,-1 1 47 0,0 0-45 16,1 0 48-16,-10 1-52 0,11-1 49 0,2 2-54 15,-3-2 56-15,1 1-60 0,-1 0 62 16,1 2-51-16,-9-3-13 0,11 3 26 15,0-3 47-15,-1 2-45 0,2 0 40 0,1 1-51 16,2-2 50-16,1 0-78 0,3-1 75 0,0 0-43 16,3 0 50-16,4 1-60 0,-3 0 59 0,5 2-53 15,4-3 47-15,2 0-48 0,0 1 46 0,0-1-48 16,0 2 50-16,1-1-50 0,-1-1 48 0,4 1-51 16,-4 2 48-16,1-2-58 0,-2 0 57 0,-1 1-50 15,2 0 58-15,-6 1-52 0,0 0 48 0,0-3-48 16,0 4 48-16,1-1-48 0,4-1 48 15,0 0-49-15,3 1 48 0,-1-1-47 0,2 0 51 0,1 1-50 16,2-2 48-16,4 0-50 0,2-1 52 16,0 3-57-16,18-3 58 0,-31 0-50 0,31 0 46 15,-28 1-46-15,28-1 44 0,-27 2-46 0,27-2 46 16,-27 2-46-16,27-2 46 0,-21 2-45 0,21-2 48 16,-23 1-50-16,23-1 48 0,-23 1-56 15,23-1 59-15,-22 0-49 0,22 0 59 0,-19 0-42 16,19 0 51-16,0 0-48 0,-22 2 47 0,22-2-51 15,0 0 47-15,-19 1-59 0,19-1 54 0,0 0-57 16,0 0 55-16,-17 0-57 0,17 0 50 0,0 0-43 16,0 0 46-16,0 0-60 0,-20 0 59 0,20 0-50 15,0 0 52-15,0 0-52 0,0 0 55 0,-20 0-56 16,20 0 49-16,0 0-46 0,0 0 50 16,0 0-55-16,-20 0 59 0,20 0-52 0,0 0 52 15,0 0-44-15,0 0 55 0,-19 2-56 0,19-2 64 16,0 0-50-16,0 0 54 0,0 0-50 0,0 0 52 15,-15 1-52-15,15-1 54 0,0 0-50 0,0 0 51 16,0 0-49-16,0 0 62 0,0 0-48 0,0 0 56 16,0 0-49-16,0 0 35 0,-17-1-48 0,17 1 41 15,0 0-57-15,0 0 43 0,0 0-12 0,-1-14-10 16,1 14-15-16,1-15-25 0,0 4-76 0,2-1 2 16,2-4-105-16,-1-8-7 0,2 1-125 15,-2-11-123-15,5 2-408 0,0-5-450 0</inkml:trace>
  <inkml:trace contextRef="#ctx0" brushRef="#br0" timeOffset="4429">11464 10365 74 0,'0'0'511'0,"1"-13"-131"0,-1 13-76 0,-1-9-59 16,1 9-48-16,-1-10-1 0,1 10-43 0,0 0 18 15,-3-12-50-15,3 12 38 0,0 0-63 0,0 0 30 16,-5-11-62-16,5 11 34 0,0 0-66 0,0 0 42 15,0 0-62-15,0 0 42 0,0 0-56 0,0 0 55 16,0 0-45-16,-5 13 48 0,4-3-56 0,-2 3 12 16,2 5 2-16,-2-1 1 0,2 5 3 0,-1 1 0 15,-1 2-1-15,-1 0-2 0,3 0-5 16,-3 0 0-16,2 0-1 0,-1 0-2 0,1-2-7 16,0 2-20-16,-2-3-31 0,2-1-24 0,-1-2-21 15,3 0-46-15,-1-2-70 0,0-4-113 0,-2-1-386 16,3-2-238-16</inkml:trace>
  <inkml:trace contextRef="#ctx0" brushRef="#br0" timeOffset="4853.01">12026 10089 190 0,'0'0'770'0,"3"-17"-242"15,-3 17-140-15,3-12-74 0,-3 12-65 16,0 0-59-16,2-13-50 0,-2 13-32 15,0 0-17-15,0 0-14 0,3-12-18 0,-3 12-13 0,0 0-5 16,0 0-2-16,0 0 4 0,1 9 4 16,0 4 6-16,-1 4 46 0,0 10-53 0,0 2 49 15,0 1-47-15,-1 8 51 0,0 3-45 0,-2 2-3 16,-2 1 1-16,2-1-5 0,2 3-5 16,-4-2-4-16,5 2-9 0,-4-2-3 0,2-2-1 0,-2-1-8 15,1-1-2-15,0-4 37 0,0 0-56 0,2-5 21 16,-1-4-73-16,1 1 20 0,1-3-112 0,-1-5 49 15,1-2-76-15,0-2 16 0,1-1-62 0,2-4-44 16,-1 0-41-16,-2-11-39 0,10 11-368 0,-10-11-239 16</inkml:trace>
  <inkml:trace contextRef="#ctx0" brushRef="#br0" timeOffset="5188.99">12290 10493 656 0,'4'-17'520'15,"-2"5"-161"-15,-1 0-50 0,1 0-102 0,0-1 2 16,0 4-83-16,-2 9 25 0,2-17-70 0,1 7 28 16,-3 10-58-16,7-15 36 0,-7 15-62 0,12-14 25 15,-12 14-45-15,16-7 54 0,-16 7-64 0,21-3 50 16,-21 3-51-16,28 6 46 0,-10 2-52 0,-3 2 46 16,0 3-50-16,0-1 3 0,0 5 3 0,-5 0 1 15,-1 1 6-15,-1 4-6 0,-5-1 7 0,-1-2 15 16,-4 2 13-16,-1 3 11 0,-4-2 16 15,1 0 7-15,-3-1 7 0,1-2 7 0,-4 1 3 16,0-3 0-16,4 0-6 0,-2-5 4 0,2 0-6 16,2-4-10-16,2 2-9 0,4-10-11 15,-10 12-6-15,10-12-10 0,-6 10-3 0,6-10-4 16,0 0-3-16,-3 12-4 0,3-12-5 0,0 0-20 16,0 0-28-16,23-1-41 0,-7-5-47 0,5-2-36 15,6-4-19-15,1-2-51 0,5-1-41 0,2-4-55 16,5-8-67-16,3-2-213 0,-2 0-145 0</inkml:trace>
  <inkml:trace contextRef="#ctx0" brushRef="#br0" timeOffset="5440">13177 10080 499 0,'2'-8'617'16,"-2"8"-146"-16,5-16-108 0,-5 16-68 0,3-13-48 15,-3 13-49-15,1-10-22 0,-1 10-10 16,0 0-15-16,1-12-22 0,-1 12-21 0,0 0-21 15,0 0-20-15,4-10-14 0,-4 10-7 0,0 0-8 16,5 10 7-16,-5-10-1 0,4 19 7 0,-1-1 42 16,-1 4-42-16,1 4 40 0,-2 0-5 0,2 8-6 15,-1 2-38-15,-3 4 30 0,0 1-30 16,-2 2-14-16,2 0-3 0,-2 2-7 0,-2-2-5 16,2 1 0-16,0-2-4 0,-1 0-1 0,-2-1 18 15,0-2-60-15,3-3 2 0,-3-2-90 0,1 0 1 16,3-7-98-16,-1-5 24 0,2-1-67 0,2-3-75 15,0-4-48-15,2-5-48 0,1 1-279 0,-4-10-238 16</inkml:trace>
  <inkml:trace contextRef="#ctx0" brushRef="#br0" timeOffset="5887.99">13671 10369 654 0,'3'-11'636'0,"2"1"-230"0,-5 10-72 16,5-18-28-16,-5 18-122 0,5-18 6 0,-1 9-91 16,1 3 27-16,0-2-72 0,3 0 37 0,-2 2-66 15,-6 6 41-15,17-7-58 0,-17 7 48 0,19-3-63 16,-19 3 48-16,20 3-58 0,-8 1 54 0,-3 1-60 16,0 1 58-16,-3 3-51 0,-3 0 50 0,-1 1-52 15,-4 3 13-15,-5 2 10 0,-2 1 8 0,-2 1 20 16,-2 2 5-16,-2-2-1 15,-3 3-3-15,-1-1 4 0,2-2-6 0,2-5-4 16,1 2-6-16,3-3-7 0,2-2-8 0,4 0-1 16,-1-2 3-16,6-7-1 0,-4 16-2 0,4-16-5 15,8 14 4-15,1-5-2 0,4-1 0 0,6 1-3 16,2 0-2-16,1-1-3 0,8 2-10 0,-5-2-14 16,1-1 21-16,-1 0-1 0,-2 1-6 0,0-1 7 15,-2 1 1-15,-1-2 2 0,-3 1 1 0,-3 0 1 16,-3 1 0-16,-2-1 4 0,-9-7 6 0,12 12 15 15,-12-12 16-15,1 14 8 0,-1-14-2 0,-8 18-5 16,-3-8-3-16,-3 2-7 0,-4 0-5 0,-3-3-6 16,-2 5-3-16,-4-2-8 0,5-4 21 0,-3 4-98 15,1-7 5-15,2 2-116 0,-1-5-16 16,4-1-123-16,2-4-37 0,2-4-442 16,6-3-346-16</inkml:trace>
  <inkml:trace contextRef="#ctx0" brushRef="#br0" timeOffset="6165">14137 9991 30 0,'15'-14'893'0,"-3"2"-299"0,-3 3-158 15,0-4-89-15,1 5-73 0,-3-1-80 0,-1 2-34 16,3 0-30-16,-9 7-15 0,10-10-14 0,-10 10 5 16,12-5 18-16,-12 5 5 0,0 0 7 0,19 4 23 15,-13 3-52-15,3 4 19 0,0 5-44 0,1 5 6 16,-1 5-23-16,0 4 10 15,0 1-6-15,-2 6-11 0,-3 1 19 0,-2 1-47 16,-1 5-5-16,1 1-5 0,-2 1-2 0,-3 1-18 16,1 1 14-16,-5 9-13 0,1 0 6 0,-2-8-13 15,3 8 1-15,0-10-9 0,0 0-1 0,1-1-45 16,1-4-70-16,0-1-73 0,1-3-44 0,2 3-71 16,2-7-111-16,0-3-26 0,1-5-401 0,-1-3-450 15</inkml:trace>
  <inkml:trace contextRef="#ctx0" brushRef="#br0" timeOffset="6756">15189 10389 286 0,'-2'-15'544'0,"-1"-2"-161"0,2 3-17 16,-2 2-115-16,3-2 10 0,-2 3-85 15,-1-1 55-15,3 1-80 0,0 11 44 0,-4-15-50 16,4 15 47-16,-1-12-79 0,1 12 35 0,-1-13-86 16,1 13 36-16,0 0-62 0,-2-9 37 0,2 9-61 15,0 0 40-15,-7 8-47 0,4 1 41 0,-2 5-53 16,1 6 46-16,-2 1-53 0,2-1-10 15,0 4 9-15,0-2 2 0,3-3 1 0,1 0-8 16,4-1-7-16,-2 1 6 0,3-5-1 0,3 1 1 16,0-2 4-16,3-4 1 0,1-2 0 0,-2-4-2 15,-10-3 2-15,30 2 0 0,-14-7-4 0,2-2 11 16,1-3 2-16,-1-3 0 0,-3-2 4 0,3 2 48 16,-5-4-55-16,2 5 54 0,-2-3-50 0,-4 4 52 15,1 4-48-15,-3-1 39 0,-7 8-49 16,10-10 52-16,-10 10-56 0,0 0 54 15,0 0-50-15,15 7 48 0,-15-7-51 0,3 20 3 0,-3-6 5 16,-2 5-10-16,1 5 7 0,-1 1 6 16,-2 0-16-16,0 0-36 0,-1 0-42 0,2 3-35 15,1-3-30-15,1-3-88 0,-1-2-40 0,2-6-504 16,2 0-339-16</inkml:trace>
  <inkml:trace contextRef="#ctx0" brushRef="#br0" timeOffset="7012.99">15888 9752 420 0,'6'-9'704'0,"-1"1"-194"0,-5 8-124 0,10-12-83 16,-10 12-63-16,6-9-69 0,-6 9-41 16,0 0-25-16,0 0-19 0,13 5-16 0,-11 8-10 15,2 5-15-15,-1 6 20 0,-1 12 20 0,-1 3 14 16,1 6 3-16,-2 4 38 0,0 15-62 0,-2 1 46 15,1 3-67-15,1 0 34 0,0 2-57 0,0 2-7 16,0-4-4-16,0 2-6 0,3-7-3 0,-2 3 36 16,3-7-53-16,-3-12 27 0,1-1-33 0,1-1-39 15,0-4-41-15,-1-3-94 0,0-1 23 16,0-9-73-16,1-2-78 0,1-3-51 0,-2-7-90 16,3-4-261-16,3-3-238 0</inkml:trace>
  <inkml:trace contextRef="#ctx0" brushRef="#br0" timeOffset="7332">16661 10376 719 0,'-1'-19'483'0,"1"19"-69"0,-5-14-151 15,5 14-10-15,-10-10-105 0,10 10 32 16,0 0-83-16,-16-7 28 0,16 7-62 0,-12 7 43 15,5 0-56-15,1 3 43 0,-1 0-66 16,2 6-3-16,-1 6-5 0,3-2 1 0,1 3-8 16,2 0 3-16,2 3-5 0,0-1-1 0,4-1 0 15,-2 2-2-15,2-1 0 0,2-1-6 0,0-3-3 16,0 1 4-16,-1-3-3 0,-1 1 1 0,1-2 7 16,-4-6-1-16,2 1 2 0,-1-3-5 0,-1-2-2 15,-3-8 1-15,0 16-25 0,0-16-20 0,-8 8-33 16,8-8-43-16,-18 2-70 0,18-2-61 0,-32-8-74 15,13-3-303-15,-3-6-156 0</inkml:trace>
  <inkml:trace contextRef="#ctx0" brushRef="#br0" timeOffset="7442.99">16615 10305 277 0,'13'-13'723'0,"-3"3"-238"0,3 0-59 16,-3 2-133-16,0 0-5 0,3 1-124 0,1-1 7 15,0 2-86-15,2-1 41 0,0 3-74 0,5-3 36 16,-1 4-66-16,4-3 41 0,-2 1-78 0,2 0-2 15,5 0-115-15,4-2-159 0,-3-3-539 0,4 2-402 16</inkml:trace>
  <inkml:trace contextRef="#ctx0" brushRef="#br0" timeOffset="7949">17898 9658 413 0,'1'-9'738'15,"-1"9"-245"-15,0-15-67 0,0 15-135 0,0 0-16 16,-2-12-123-16,2 12-25 0,0 0-27 0,-13 14-18 16,9 1-18-16,-5 6-8 0,-1 9-6 0,1 6-2 15,0 3 15-15,-1 5 12 0,2 11 4 0,-1 4 51 16,2 3-56-16,-1 1 42 16,4 4-61-16,-1 2 33 0,4 0-55 0,-2-2-8 15,3 0-6-15,0-5 28 0,0-13-65 0,0 1 25 16,0-3-93-16,1-3 30 0,2-3-67 0,0-3 6 15,-1-4-78-15,1-8-44 0,-1-2-85 0,5-4-38 16,-2-8-415-16,4-1-306 0</inkml:trace>
  <inkml:trace contextRef="#ctx0" brushRef="#br0" timeOffset="8311">18566 10100 251 0,'4'-19'640'0,"-1"2"-200"0,-1-1-117 16,-3 3-69-16,0 1-52 0,-2 2-41 0,1-1-33 16,-1 4-17-16,-2-1-22 0,5 10-18 0,-9-12-10 15,9 12-20-15,-13-4 2 0,13 4-16 0,-21 11 8 16,4 2-10-16,-1 7 3 0,-2 4 5 0,0 3 0 16,0 5 49-16,0 2-58 0,-3 7 49 0,1 2-64 15,1 3 7-15,7-11-8 0,-2 5 6 0,4-5-5 16,1 0-1-16,3-1-4 0,2-1-1 15,4-8-4-15,2-2 2 0,2 0-16 0,1-3 20 16,4-6-1-16,-1-2 0 0,4 0-2 16,1-4 2-16,-1-4-2 0,-10-4-2 0,24 1 2 15,-7-4-8-15,1-2 12 0,0-6-4 0,-3 1 1 16,2-5 0-16,-5 1-2 0,0 1 5 0,-6-1-9 16,-1 2 2-16,-3 3-12 0,-2 9-4 0,-7-20-12 15,-2 12-17-15,-10 1-20 0,0 1-17 0,0 0-33 16,-3 4-23-16,2-1-37 0,2 1-84 0,0 2-48 15,18 0-270-15,-23-2-110 0</inkml:trace>
  <inkml:trace contextRef="#ctx0" brushRef="#br0" timeOffset="8618.01">19175 9675 485 0,'9'-14'866'15,"-3"4"-293"-15,-1 0-68 0,-1 3-170 0,-4 7-41 16,9-15-105-16,-9 15 4 0,6-9-85 0,-6 9 20 16,0 0-67-16,0 0 37 0,0 0-63 0,0 0 2 15,12 9-4-15,-10 8-4 0,3 5 1 16,-1 5-2-16,-1 13 1 0,1 0 7 0,-2 5 7 16,1 4 1-16,-2 0 34 0,3 14-44 0,-3-1 32 15,2 3-9-15,-2-3-35 0,-1 2 26 0,0-1-38 16,0-10-2-16,0 10 0 0,-2-2-2 15,0-10-1-15,-3-2 23 0,1-3-40 0,0-1 9 16,3-1-87-16,-5-4 11 0,-2-3-106 0,2-3 4 16,-1-2-82-16,-2-2-78 0,2-9-66 0,0 0-469 15,2-4-490-15</inkml:trace>
  <inkml:trace contextRef="#ctx0" brushRef="#br0" timeOffset="9308.99">19740 10159 158 0,'-4'-10'657'0,"1"1"-217"0,-1-1-86 16,0-1-73-16,0 3-47 0,1-2-18 0,3 10-33 16,-8-12-9-16,8 12-5 0,-6-13-10 0,6 13-11 15,-5-9-16-15,5 9-10 0,0 0-18 16,-6-11-15-16,6 11-20 0,0 0-14 0,4-10-10 16,-4 10-11-16,17-7-6 0,-17 7-9 0,29-6-6 15,-6 4 2-15,3 2-3 0,2-3-4 0,0 3 1 16,0 0-3-16,0 3-2 0,0-3-1 15,-2 1 0-15,0 0-6 0,-3 2 7 0,-4 0-1 16,-4-2-6-16,-15-1 3 0,27 6-1 0,-27-6 0 16,20 9 0-16,-11-4 2 0,-2 4-1 0,-2 3 9 15,0 0 4-15,-3 5 42 0,-3 3-54 0,-4 3 46 16,3 5-50-16,-5 1 44 0,-2 7-47 0,0-1-9 16,-2 1 7-16,-1 2-2 0,1-1-18 15,-1-1-58-15,3 0-38 0,-1 0-48 0,2-2-37 16,3 0-87-16,1-10-104 0,3 1-415 0,1-6-375 15</inkml:trace>
  <inkml:trace contextRef="#ctx0" brushRef="#br0" timeOffset="11121.99">11285 11337 517 0,'0'0'429'0,"0"0"-111"0,-10-7-62 0,10 7-82 16,0 0-19-16,-14-7-49 0,14 7-7 16,0 0-44-16,0 0 9 0,-20 3-22 0,20-3 13 15,-13 7-32-15,5 1 14 0,1 1-27 16,-1 1 1-16,0 2-4 0,3 1-1 0,0 0-1 15,-1 3 0-15,2-1-14 0,1-1 13 0,2 1 23 16,0-1-29-16,1-1 18 0,2 3-20 0,-1-3 18 16,2-1-20-16,1 1 20 0,1-4-18 0,0 1 16 15,0-1 0-15,0-1 41 0,-5-8-36 0,11 10 59 16,-11-10-34-16,12 4 40 0,-12-4-33 0,0 0 30 16,16-2-42-16,-16 2 26 0,14-11-30 0,-8 2 32 15,-1 0-20-15,2-2 12 0,-5 0-26 0,3 0 8 16,-2-2-26-16,-1 1 21 0,-2 1-28 15,-1-1 19-15,0 3-32 0,-3-2 19 0,0 1-46 16,-1 2 4-16,-1-1-57 0,6 9 23 0,-12-12-50 16,12 12 19-16,-14-6-42 0,14 6-18 15,0 0-50-15,-15 2-25 0,15-2-46 0,-10 5-266 16,10-5-42-16</inkml:trace>
  <inkml:trace contextRef="#ctx0" brushRef="#br0" timeOffset="11512.99">12420 11468 556 0,'0'0'444'0,"-4"-14"-129"0,4 14-56 0,-4-12-75 16,4 12-6-16,-4-8-53 0,4 8 9 0,0 0-47 15,-3-12 15-15,3 12-44 0,0 0 31 0,0 0-63 16,-4-8 34-16,4 8-47 0,0 0 29 0,0 0-40 15,0 0 32-15,-4 12-39 0,4-12 34 0,0 20-40 16,0-8 26-16,0 3-26 0,0 3 35 0,0 0-48 16,1-1 47-16,2 5-37 0,-3 2 35 15,1 0-42-15,-1-2 14 0,0 2-36 0,3-2-55 16,-1 0-74-16,-2-3-102 0,1-5-89 0,2 3-155 16,-2-5 5-16</inkml:trace>
  <inkml:trace contextRef="#ctx0" brushRef="#br0" timeOffset="12217">13702 11491 577 0,'0'0'405'15,"-5"-15"-55"-15,5 15-110 0,-4-16-20 0,4 16-78 16,-3-13 2-16,3 13-54 0,0-13 16 0,0 13-46 16,0-12 22-16,0 12-46 0,5-12 17 0,-5 12-38 15,9-9 36-15,-9 9-50 0,16-5 33 0,-16 5-35 16,0 0 38-16,25 2-44 0,-16 4 30 15,0 0-34-15,1 2 20 0,-1 5-21 0,-2-2 33 16,-1 4-40-16,0 0 38 0,-3 3-32 16,-2-1 33-16,-2 1-34 0,0 0 33 0,-3 4-33 15,-2-2 33-15,-2 1-34 0,0-1 24 0,2-3 7 16,-3 2 17-16,1-2-22 0,2-3-3 0,-1-2 2 16,1-1-2-16,2-1-1 0,0-1-1 0,4-9 0 15,-5 15 7-15,5-15-1 0,0 9 10 0,0-9 1 16,5 9-41-16,-5-9 34 0,15 7 7 0,-15-7-12 15,29 1-1-15,-9-2-12 0,4-3-25 0,10-2-43 16,0-1-73-16,2-1-119 0,0-3-68 16,-2 2-264-16,3-4-125 0</inkml:trace>
  <inkml:trace contextRef="#ctx0" brushRef="#br0" timeOffset="12724.99">15151 11518 386 0,'0'0'569'16,"10"-12"-201"-16,-10 12-58 0,13-13-109 0,-13 13-7 15,15-13-74-15,-6 8 12 0,1-2-62 0,-1 3 10 16,-9 4-38-16,21-8 26 0,-21 8-46 16,21-5 28-16,-21 5-51 0,20 0 39 0,-20 0-40 15,21 5 33-15,-21-5-38 0,18 9 24 0,-12-2-26 16,2 1 33-16,-8-8-41 0,4 13 42 0,-4-13-42 16,0 21 52-16,-4-10-33 0,-1-1 54 0,1 3-39 15,-6-1 40-15,5 1-3 0,-3-1-12 0,3-4-5 16,0 4-10-16,0-3-8 0,-1-1-4 15,6-8 4-15,-7 15-3 0,7-15-4 0,-1 15 0 16,1-15-4-16,2 18-4 0,5-8-4 0,2 0 9 16,0 1-9-16,4 2 6 0,2-1-1 0,0-1 0 15,2 0-2-15,-2-1-1 0,0 3 2 0,1-4 2 16,-4 1 42-16,0-2-53 0,-1 1-1 16,-2 0 4-16,-1-2 10 0,-1 2 0 0,0-1 1 15,-7-8-4-15,7 15 11 0,-7-15-3 0,1 14 2 16,-1-14-5-16,-5 18 4 0,0-9-15 0,-4 1 6 15,-3 0-9-15,-2 0-39 0,-1-1-35 0,-4 3-44 16,1-5-93-16,-4-2-105 0,-2 0-431 16,1-2-273-16</inkml:trace>
  <inkml:trace contextRef="#ctx0" brushRef="#br0" timeOffset="13388">16901 11530 224 0,'2'-13'618'0,"-2"2"-231"0,1 2-57 0,0-3-107 16,-1 12-9-16,0-17-72 0,0 17 20 15,0-13-66-15,0 13 30 0,0-13-65 0,0 13 19 16,0 0-53-16,0-11 30 0,0 11-50 0,0 0 36 15,0 0-54-15,0 0 46 0,0 0-43 0,0 0 40 16,3 16-44-16,-2-5 40 0,0 2-41 16,3 1 31-16,-4 3 6 0,4-1-8 0,-1 2 1 15,2-2-2-15,-2 0-3 0,3 0-3 0,-1-2-1 16,1 1 0-16,1-5-2 0,1 0-15 0,0-1 12 16,1-3 3-16,1 0-1 0,-10-6-2 0,23 5 8 15,-23-5-41-15,31-3 38 0,-13-2-39 0,2 1 35 16,-2-2-49-16,1-2 67 0,-5 1-42 15,2 2 41-15,-3-1-39 0,-1 0 39 16,-12 6-42-16,18-8 39 0,-18 8-44 0,17-4 44 0,-17 4-51 16,0 0 52-16,15 4-44 0,-15-4 45 0,10 14-45 15,-6-6 26-15,0 2-60 0,-1 4-18 16,-1-1-79-16,3 2-119 0,-1-1-66 0,6 2-226 16,3-3-90-16</inkml:trace>
  <inkml:trace contextRef="#ctx0" brushRef="#br0" timeOffset="13757">18589 11417 631 0,'0'0'487'0,"3"-10"-146"15,-3 10-60-15,0 0-90 0,0 0-3 0,0 0-76 16,-3-10 23-16,3 10-71 0,0 0 36 16,0 0-67-16,0 0 35 0,-6 8-51 0,6-8 34 15,-4 11-47-15,4-11 27 0,0 18-34 0,0-9 35 16,1 5-37-16,3 1 43 0,3 4-38 0,2-1 46 16,0-1 0-16,2 4-2 0,2-2-6 0,-3 0-5 15,5 0-8-15,-4-2 3 0,0 1-11 0,1-1 4 16,-3-1-4-16,-2-4-5 0,-3 1 0 0,2-2-3 15,-2-1-1-15,-4-10 43 0,3 17-53 0,-3-17 42 16,-4 15-75-16,4-15 24 0,-13 11-70 16,13-11 0-16,-20 7-82 0,20-7-37 0,-26-3-42 15,10-1-64-15,0-3-46 0,1-5-164 16,3 0 8-16</inkml:trace>
  <inkml:trace contextRef="#ctx0" brushRef="#br0" timeOffset="13892">18780 11431 381 0,'15'-9'579'0,"-1"1"-196"15,-2-1-57-15,1 1-115 0,3 0-12 0,2-1-72 16,-1 0 13-16,3 0-67 0,-1 2 26 0,2 0-60 16,0 1 24-16,2 1-50 0,-1 0 21 0,2 3-48 15,3 1 3-15,-3-1-74 16,3 5-90-16,1-3-65 0,-2 3-94 0,12 1-191 16,-5 0-12-16</inkml:trace>
  <inkml:trace contextRef="#ctx0" brushRef="#br0" timeOffset="14236">20302 11281 691 0,'15'-6'489'0,"-15"6"-116"0,0 0-109 15,17-7-41-15,-17 7-53 0,0 0-26 0,0 0-22 16,0 0-20-16,-2 12-63 0,-4-5 33 15,-7 6-51-15,2 2 34 0,-3 0-44 0,-2 7 30 16,0 2-34-16,0 1 37 0,-2 0-38 0,4 0 36 16,2 1-37-16,3-2 34 0,2-3-37 0,3 0 36 15,3 0-24-15,1-4 5 0,3 0-6 0,3 0-6 16,3-2 4-16,4-2-8 0,0 0-1 0,3-5-9 16,-2-1 9-16,3-3-5 0,1-3 5 15,0 2 0-15,-18-3 0 0,32-3 1 0,-17-1-33 16,-2 0 43-16,-13 4-23 0,18-9 35 0,-18 9-42 15,7-11 37-15,-7 11-41 0,-5-11 24 0,-8 4-53 16,-7 2 21-16,-3-2-57 0,-14 3-20 16,-5-2-102-16,-8 3-121 0,-14-2-328 0,-5 0-185 15</inkml:trace>
  <inkml:trace contextRef="#ctx0" brushRef="#br0" timeOffset="18109">23940 9541 577 0,'1'-16'424'0,"-1"-2"-71"15,0 0-69-15,0 3-44 0,-1-1-38 16,1 1-13-16,0 0-18 0,-2 1 6 0,2-1-18 15,0 3 14-15,0 12 13 0,-1-19-9 0,1 19-30 16,-2-15-29-16,2 15-27 0,0-14-22 0,0 14-16 16,0 0-10-16,0 0-18 0,0 0 0 0,0 0-1 15,-3 17-5-15,2 0 42 0,-2 9-53 0,1 8-1 16,-1 7-1-16,-1 4-1 0,2 4 10 0,-2 14 3 16,1-2 8-16,-1 0 1 0,1 1-2 0,1-11-2 15,1-1-1-15,1-1 33 0,1 0-47 0,1-3 23 16,-1 0-62-16,1-5 29 0,0 0-73 15,-1-5-27-15,0-4-32 0,-1-6-22 16,3-1-18-16,-1-2-16 0,-2-5-29 0,3-6-26 16,-2 0-25-16,-1-12-33 0,5 12-16 0,-5-12-269 15,0 0-121-15</inkml:trace>
  <inkml:trace contextRef="#ctx0" brushRef="#br0" timeOffset="18362">23979 10055 553 0,'2'-30'424'0,"-4"-1"-109"0,2 2-38 16,0 1-91-16,-1 1 7 0,0 2-77 0,-1 1 42 15,4 4-78-15,-2 1 34 0,2 0-67 16,1 2 37-16,1 0-54 0,1 5 26 16,2-2-46-16,2 2 24 0,4-1-26 0,1 6 24 15,0 1-39-15,2 2 36 0,-16 4-41 0,28 0 37 16,-13 2-41-16,2 5 42 0,-3 0-46 0,2 7 39 16,-5-2-42-16,-4 0 46 0,-3 2-39 0,0 1 37 15,-4 0-40-15,-4 1 40 0,-5 2-44 0,0 1 30 16,-5 2-49-16,1-5 31 0,-2 0-39 0,2-2 12 15,-1 1-32-15,0-6-15 0,4-1-6 0,10-8-33 16,-14 9-14-16,14-9-21 0,0 0-5 16,0 0-17-16,0 0 3 0,-5-11-65 15,10 1-98-15,4-3 250 0</inkml:trace>
  <inkml:trace contextRef="#ctx0" brushRef="#br0" timeOffset="18841.99">24163 9821 902 0,'21'-14'188'16,"-6"1"-4"-16,3 4-20 0,-5 1-38 0,1 3-34 15,-3 0-13-15,-11 5-8 0,21-2-8 0,-21 2-6 16,18 2-5-16,-6 3-22 0,-3 0 15 0,2 3-15 15,1 1-1-15,-3 3-8 0,2 0-8 0,-1 2 0 16,-1 1-6-16,-3-2 1 0,3 1 0 0,-4 0-1 16,-1-2-7-16,-3-2 6 0,2 2-5 15,-3-12 4-15,1 20-2 0,-1-20-2 0,-1 16 0 16,1-16 11-16,-3 11-15 0,3-11 7 0,0 0-5 16,-4 11 3-16,4-11-5 0,0 0 0 0,0 0-2 15,0 0 10-15,0-15-12 0,4 6 4 0,1-5-6 16,3-1-2-16,2-2-3 0,3 0-5 15,-1 0 9-15,3 2 7 0,-1 1-9 0,1 0 3 16,-2 3 5-16,0 3 3 0,-2 0-8 0,0 2 0 16,-1-1 7-16,-10 7-4 0,15-7-3 15,-15 7 9-15,15-4 15 0,-15 4-24 0,0 0-2 16,0 0 8-16,15 5-4 0,-15-5 9 0,2 11-7 16,-2-11 5-16,0 12 3 0,-1-3-1 0,-2 4-4 15,1-3 7-15,-2 5-4 0,0 1 5 0,-1-3-3 16,1 2 2-16,-1 0 1 0,1 0 6 0,0-2 3 15,4 0 2-15,-1-2 3 0,2 1 0 0,1-2 16 16,0-1-18-16,3 1 22 0,3-2-26 16,1-1 14-16,-9-7-18 0,20 8 9 0,-20-8-12 15,28 3 27-15,-28-3-17 0,31-3 26 16,-14-3-29-16,2 1 39 0,-2-2-36 0,0-5 45 16,-3 2-48-16,2-2 40 0,-5 0-37 0,-1 0 45 15,-3-2-44-15,-1 0 44 0,-5 3-51 0,1 1 37 16,-5-4-50-16,-1 4 39 0,-1-2-52 15,-6 1 38-15,1 0-65 0,-5 1 33 0,0-1-53 0,-4 2 0 16,4 3-50-16,-1-1-82 0,4 2-37 16,-1-2-101-16,13 7-210 0,-18-10-39 0</inkml:trace>
  <inkml:trace contextRef="#ctx0" brushRef="#br0" timeOffset="19733">24949 9515 19 0,'0'0'854'0,"17"-7"-365"0,-17 7-84 16,0 0-144-16,14-2-51 0,-14 2-42 0,0 0-32 16,0 0-40-16,8 12-14 0,-8-12-21 0,1 15-7 15,-1-1-11-15,0 0-45 0,1 6 37 0,-1 1-46 16,3 3 41-16,-1 3-44 0,0 0 34 0,1 0-44 16,-2-1 46-16,2 1-55 0,-2 2 31 15,2-3-57-15,-2 0 22 0,2-1-46 0,-1-2 33 16,0-5-28-16,-1-1-13 0,0-2 1 15,-1-3 4-15,0-12 27 0,1 20 11 0,-1-20 17 16,2 12 33-16,-2-12-1 0,0 0 16 0,0 0 8 16,0 0 18-16,0 0-18 0,0 0 25 0,6-7-38 15,-6 7 45-15,6-19-42 0,0 6 43 0,0 1-41 16,0-1 34-16,3 1-45 0,0 1 32 0,0 1-41 16,0 0 34-16,1 2-48 0,-1 4 46 15,-9 4-47-15,18-7 42 0,-18 7-35 0,0 0 33 16,25 2-36-16,-25-2 23 0,14 8-41 0,-8 0 59 15,-2-1-45-15,-4-7 41 0,4 19-35 0,-6-10 35 16,1 5-39-16,-1-3 27 0,-4 3-26 16,1-2 38-16,-1 2-40 0,-2-4 39 0,2 2-41 15,-2-3 41-15,4-1-39 0,-2 1 46 0,6-9-49 16,-9 10 40-16,9-10-44 0,-5 10 46 0,5-10-38 16,0 0 38-16,0 0-40 0,0 0 38 0,0 0-39 15,0 0 34-15,0 0-41 0,20-7-10 16,-9 2 28-16,1-3 34 0,6-4-37 15,-1 0 29-15,1-2-36 0,5-2 18 0,0-2-24 0,-2-1 22 16,1-3-27-16,0 1 24 0,-2-6-28 0,-2 0 26 16,1-1-20-16,-2-1 17 0,2-1 10 15,0 0 5-15,-6 2-5 0,2-2 9 0,-4 4 12 16,-2 2 8-16,-3 4 42 0,2 1-39 0,-6 3 38 16,2 1-40-16,-3 1 42 0,1 3-41 0,-2 11-4 15,0-21 8-15,0 21-3 0,-6-13 43 0,6 13-58 16,-6-9 45-16,6 9-60 0,0 0 40 0,0 0-47 15,-27 2 46-15,17 6-55 0,1 2 3 16,-2 5 2-16,-1 3 1 0,3-1 0 0,0 5-33 16,0-1 38-16,3 2-30 0,-1 3 35 0,2 0-28 15,3-1 41-15,-1 4-39 0,1-4 40 0,3 0-36 16,0 0 38-16,4-3-34 0,-1 0 35 0,3-3-45 16,0 2 49-16,5-5-39 0,-1-3 37 0,2 0-5 15,-1-4-5-15,0-2-44 0,5-3 33 0,-3-2-26 16,-14-2 33-16,33-1-34 0,-16-3 45 15,2-2-44-15,-2-3 45 0,-1-1-42 0,-2-4 44 16,2-3-42-16,-5 2 36 0,2-2-38 16,-3-1 58-16,-2 2-34 0,0-2 42 0,-2 6-16 15,-2-2 38-15,-1 5 3 0,0-2 13 0,-3 11-1 16,5-15-14-16,-5 15-11 0,3-12-4 0,-3 12-29 16,0 0 8-16,0 0-7 0,0 0-20 0,-12-3 14 15,12 3-15-15,-12 10 10 0,5-1-16 0,-2 2 15 16,1 1-17-16,0 2 14 0,1 1-18 0,-1-1 1 15,3 3-28-15,0-3 2 0,0-2-51 0,3 3 4 16,0-3-55-16,2-1 33 0,0 0-41 16,4-2-27-16,-4-9-50 0,9 15-51 0,-9-15-40 15,14 7-277-15,-14-7-124 0</inkml:trace>
  <inkml:trace contextRef="#ctx0" brushRef="#br0" timeOffset="20245">25873 9755 920 0,'0'0'374'0,"11"-11"-45"15,-11 11-121-15,8-5-16 0,-8 5-73 0,0 0 21 16,0 0-75-16,0 0 37 0,0 0-61 16,9 4 33-16,-9-4-54 0,-2 15 23 0,0-4-33 0,1 1 33 15,-3 1-42-15,0 3 40 16,-1 0-46-16,1 0 44 0,-3-1-48 0,4 2 49 16,-2-2-55-16,0-2 45 0,2 0-51 0,1-2 50 15,-1-2-48-15,3-9 47 0,0 16-47 0,0-16 47 16,0 10-50-16,0-10 51 0,0 0-53 0,0 0 52 15,16 4-57-15,-16-4 55 0,17-9-46 0,-5 2 47 16,3-3-48-16,-2-3-20 0,1-1 32 0,3 0 39 16,-1-1-58-16,-3 1 67 0,1 4-50 0,-1 0 50 15,-3 1-47-15,-3 1 43 0,1 2-51 0,-8 6 45 16,12-8-51-16,-12 8 43 0,0 0-49 16,0 0 56-16,0 0-39 0,0 0 37 0,19 1-47 15,-19-1 45-15,1 11-45 0,-1-11 37 0,0 11-45 16,0-11 57-16,-1 10-48 0,1-10 46 15,0 10-47-15,0-10 46 0,0 0-47 0,0 14 46 16,0-14-48-16,0 0 43 0,0 0-38 0,5 7 45 16,-5-7-48-16,0 0 49 0,13-1-45 0,-13 1 41 15,14-12-46-15,-5 7 42 0,0-2-45 0,4-1 61 16,-3 1-41-16,0 0 45 0,0 0-30 0,1 2 37 16,-2 0-39-16,-9 5 33 0,18-8-36 0,-18 8 5 15,16-4-18-15,-16 4 39 0,0 0-38 16,19 2 33-16,-19-2-37 0,16 10 33 0,-10-2-36 15,-1-1 33-15,-1 4-37 0,-1 0 9 0,-1 0-64 16,-2 1 24-16,-2 3-55 0,-2 2-35 16,-3 3-63-16,-2-1-96 0,-3-3-37 0,-1 2-210 15,-4-2-45-15</inkml:trace>
  <inkml:trace contextRef="#ctx0" brushRef="#br0" timeOffset="20536">24501 10316 213 0,'-35'5'701'0,"8"-2"-184"16,2-1-115-16,3-2-57 0,3 2-52 16,19-2-74-16,-26 3-43 0,26-3-28 0,-19 1-28 15,19-1-21-15,0 0-14 0,0 0 1 0,14-6-3 16,9 1 38-16,12 1-65 0,8-1 39 15,8 0-59-15,20 0 38 0,8 0-51 0,4 0 31 16,3 0-60-16,3 1 18 0,-1-1-15 0,-1 3 45 16,-5-1-62-16,-7-1 18 0,-2 3-93 0,-21-2 9 15,-2 3-88-15,-8 0 18 0,-1 0-50 0,-13 0-39 16,-7 0-23-16,-21 0-6 0,23 3-45 0,-23-3 47 16,0 0-23-16,-3 9-171 0,-8-3 99 0</inkml:trace>
  <inkml:trace contextRef="#ctx0" brushRef="#br0" timeOffset="20757">25336 10340 806 0,'-53'13'114'0,"-6"1"1"0,-1 0 16 15,-3-1-11-15,3 1 10 0,1 3-23 16,3-2 3-16,11-4-9 0,3 2-11 0,6-2-7 16,6-3-32-16,7-1 10 0,4 0-5 0,5-2 32 15,14-5-19-15,-13 8 49 0,13-8-6 0,0 0-52 16,13 4 37-16,4-8-42 0,12 2 43 0,8-1-21 16,6-2 34-16,17-5-10 0,3 2 20 0,3 0-8 15,3-2-14-15,0 1-9 0,0-2-17 0,0 2-7 16,0 0-13-16,-4-2-14 0,-1 4-6 0,-5-1-4 15,-10 0-9-15,-5 2-5 0,0 1-17 0,-7 0-23 16,-3 1-9-16,-6-1-34 0,-1 2-57 16,-4-3-7-16,-6 3-21 0,-2-1-50 15,-1 1-53-15,0-2-38 0,-5 1-456 0,2-3-274 16</inkml:trace>
  <inkml:trace contextRef="#ctx0" brushRef="#br0" timeOffset="20968">26621 9896 256 0,'0'0'638'0,"10"-7"-253"0,-10 7-50 15,12-8-131-15,-12 8 6 0,19-8-91 0,-19 8 26 16,22-9-71-16,-9 6 26 0,4 1-63 0,1-2 17 15,-2 1-48-15,2 2 4 0,0-1-72 0,1 0-88 16,0 2-54-16,-3-3-94 0,-16 3-241 0,27-3-35 16</inkml:trace>
  <inkml:trace contextRef="#ctx0" brushRef="#br0" timeOffset="21229.01">26839 9589 603 0,'0'0'525'0,"0"0"-138"0,0 0-105 0,0 0-59 15,1-11-46-15,-1 11-42 0,0 0-46 0,0 0-9 16,0 0-19-16,0 0-14 0,0 0-50 0,-5 12 8 15,3 0-49-15,-2 3-44 0,-1 7-62 0,-3 2-62 16,-2 4-57-16,1 0-268 0,-3 3-28 16</inkml:trace>
  <inkml:trace contextRef="#ctx0" brushRef="#br0" timeOffset="21347">26743 9997 606 0,'0'12'442'0,"0"-12"-12"0,0 15-111 0,0-15-35 15,0 14-28-15,0-14-11 0,0 10-37 0,0-10-9 16,0 0-22-16,0 12-10 0,0-12-22 0,0 0-27 15,0 0-23-15,3 12-20 0,-3-12-33 0,0 0-56 16,0 0-65-16,0 0-64 0,16-3-87 16,-16 3-59-16,9-9-94 0,-9 9-411 0,9-10-336 0</inkml:trace>
  <inkml:trace contextRef="#ctx0" brushRef="#br0" timeOffset="22335.99">27859 9791 388 0,'0'0'591'0,"0"0"-209"16,-16-5-57-16,16 5-117 0,-9-5 2 0,9 5-86 15,-6-7 21-15,6 7-74 0,-9-10 29 0,9 10-66 0,-5-14 34 16,5 14-58-16,-2-18 43 0,3 9-52 16,0-4 39-16,4-3-48 0,4-2 33 0,0-2-6 15,3-6 7-15,0-2-10 0,1 0 46 0,2-2-54 16,-2 0-2-16,-4 0-2 0,5 1 2 0,-7 5-45 15,-3-1 52-15,-1 2-48 0,-3 5 61 0,0 2-36 16,-3 1 45-16,-3 0-40 0,-1 4 42 0,-2 3-41 16,-3 2 39-16,12 6-30 0,-25 0 15 0,8 8-38 15,-2 5 44-15,-3 6-5 0,4 4-4 16,-1 5 0-16,6 8-3 0,1 3-10 0,1 15-32 16,4 3 42-16,1 3-35 0,2 1 46 0,2 4-37 15,1 0 38-15,0-2-38 0,-2 1 36 0,3-14-2 16,-1 2-9-16,-2-2-17 0,1 0-27 15,-2-4 11-15,-3-2-42 0,-1-3 38 0,-1-2-45 16,-2-5 36-16,-3 0-35 0,0-8 31 0,-1-1-28 16,1-8 24-16,-1-3-15 0,0-4 18 0,1-5-13 15,14-5 21-15,-21-1-17 0,9-4 35 0,3-6-11 16,-2-3 23-16,2-6-15 0,4-4 27 16,1-3 8-16,5-2 1 0,3-8-10 0,5 0-14 15,2-2 34-15,5 2-35 0,7-8 32 0,2 3-34 16,3 2 30-16,2 2-35 0,2 4 11 0,0 1-10 15,-3 9 34-15,-1-1-38 0,3 3 27 0,-2 3-24 16,-1 2 20-16,0 0-28 0,-2 3 29 16,-5 4-43-16,0 0 50 0,-2 3-32 0,-6 0 34 15,2 5-35-15,-15 2 30 0,20-1-28 0,-20 1 30 16,16 3-41-16,-7 3 44 0,-2 2-31 0,-2 0 35 16,2 2-37-16,-4 1 30 0,-1 5-30 15,2 0 31-15,-4-2-36 0,0 3 37 0,0 0-40 16,-2 0 2-16,-2-1-60 0,1 2-61 0,-2-3-21 15,0-3-72-15,1 0-30 0,4-12-208 0,-5 12 93 16</inkml:trace>
  <inkml:trace contextRef="#ctx0" brushRef="#br0" timeOffset="22452">28178 9785 879 0,'8'-18'309'0,"-2"4"-41"0,-1 4-92 15,-2 0-21-15,-3 10-50 0,3-16-17 0,-3 16-27 16,0 0 3-16,0-11-35 0,0 11-17 0,0 0-27 15,0 0-43-15,0 0-46 0,-11 11-50 0,11-11-72 16,-4 15-243-16,4-15 95 0</inkml:trace>
  <inkml:trace contextRef="#ctx0" brushRef="#br0" timeOffset="22969">28306 9856 178 0,'0'0'520'0,"17"3"-155"0,-17-3-80 15,0 0-71-15,0 0-47 0,21 0-41 0,-21 0 20 16,0 0-62-16,0 0 17 0,0 0-49 15,18 1 14-15,-18-1-38 0,0 0-6 0,8 6-15 16,-8-6 10-16,4 10 26 0,-4-10-38 0,2 14 26 16,-2-14-33-16,2 17 26 0,-2-17-30 0,0 19 19 15,0-19-21-15,1 18 32 0,-1-18-35 0,4 17 30 16,-4-17-31-16,9 14 29 0,-9-14-30 0,16 8 32 16,-16-8-48-16,22 2 47 0,-22-2-39 15,30-3 15-15,-9-3-26 0,1-2-3 0,-1 0 2 16,3-1 2-16,1-3-7 0,-3 3 19 0,-1-2-1 15,-1 2-1-15,-1 1 5 0,-4 3 0 0,-3 1 4 16,-12 4 1-16,21-3-3 0,-21 3 11 16,0 0-1-16,18 3-1 0,-18-3 2 0,12 8 2 15,-12-8 0-15,6 14 1 0,-6-14-11 0,9 13 13 16,-4-5 2-16,-1-1 1 0,4 1-3 0,-1-1 5 16,2 0-6-16,-9-7 9 0,21 8-23 0,-21-8 12 15,27 3 5-15,-27-3-2 0,30-3 0 16,-13-2-1-16,2 0-1 0,-1-5-3 0,1-1-7 15,-2 0 14-15,-2-3 2 0,2-1-4 0,-4-1 12 16,-1-2 8-16,-3 1 22 0,-1-1-22 16,-3 3 24-16,-1-2-11 0,-3 5 28 0,0 0-42 0,-1 2 40 15,0 10-47-15,-1-17 43 0,1 17-50 0,-9-14 37 16,9 14-46-16,-11-5 34 0,11 5-42 16,-19 4 41-16,6 4-43 0,-4 1 38 0,6 4-42 15,-5 2 40-15,2 3-42 0,3-1 41 0,-1 1-50 16,6 0 43-16,-1 2-50 0,5-3 37 15,-1-4-40-15,6 2 17 0,2-1-33 0,1-3-17 16,5-1-24-16,1-3-68 0,0-2-8 0,-12-5-23 16,31 0-34-16,-10-6-255 0,0-2 68 0</inkml:trace>
  <inkml:trace contextRef="#ctx0" brushRef="#br0" timeOffset="23193">29273 9383 527 0,'7'-19'460'0,"-5"1"-137"16,1 3-29-16,-1 3-97 15,-2 1 10-15,0 11-83 0,4-15 19 0,-4 15-72 16,1-15 13-16,-1 15-52 0,0 0 40 0,0 0-60 16,0 0 52-16,0 0-59 0,11 5 41 0,-7 12-46 15,1 0 33-15,-3 7 3 0,2 3-14 0,-1 10 7 16,-3 2-56-16,0 3 50 0,-2 4-51 0,-3 3 28 16,3-4-46-16,0 2-5 0,-3-3-43 0,5-1-29 15,0-2-58-15,0-2-11 0,5-5-8 0,-1-8-6 16,4-4-38-16,1-2-177 0,2-4 176 0</inkml:trace>
  <inkml:trace contextRef="#ctx0" brushRef="#br0" timeOffset="24032.01">29685 9778 320 0,'13'-20'331'0,"-2"2"-53"0,-2 3-25 0,-3 1-20 16,0 2-30-16,0 3-50 0,-6 9-13 0,4-15-39 15,-4 15 13-15,0 0-52 0,-4-10 22 0,4 10-35 16,0 0 14-16,-22 8-41 0,12 1 27 0,-4 3-28 15,0 3 39-15,0 1-45 0,1 2 37 16,0-1-47-16,4 3 39 0,0-1-43 16,2 0 34-16,4-4-46 0,1-1 37 0,2-1-45 0,2 1 39 15,3-5-43-15,0 1 34 0,2-2-42 0,2-1 30 16,-9-7-46-16,23 6 32 0,-23-6-29 16,30-4 27-16,-11-3-16 0,-2-2 29 0,2-2-20 15,-1-4 26-15,0-4-36 0,0 0 46 0,-7 0-22 16,1 0 44-16,-2 1-27 0,-3 1 49 0,-2 3-45 15,-3 3 41-15,-2 2-50 0,0 9 27 0,-4-16-10 16,4 16-26-16,-13-8 40 0,13 8-45 16,-20-2 41-16,20 2-44 0,-29 9 41 0,10-1-44 15,2 2 40-15,-1-1-51 0,7 2 41 0,-1 2-42 16,7-5 31-16,5-8-36 0,-4 16 24 16,4-16-39-16,8 15-4 0,1-10-20 0,1 1-36 0,4-2 6 15,4-1-4-15,0-3 15 0,2-3 18 0,3 0 23 16,2-2 23-16,-3 0 42 0,0-2 18 15,0 0 15-15,-2-1 11 0,-3-1 4 0,-2 2 24 16,0 2-25-16,-3-3 28 0,-12 8-24 0,18-8 46 16,-18 8-65-16,15-8 50 0,-15 8-70 15,0 0 40-15,13-5-58 0,-13 5 46 0,0 0-57 16,0 0 35-16,4 13-44 0,-4-13 51 0,0 12-51 16,0-12 45-16,0 18-53 0,0-18 42 0,0 18-55 15,3-7 41-15,2-2-54 0,0-1 44 0,1 2-47 16,3-3 40-16,1 0-35 0,2-4 27 0,-12-3-26 15,27 5-14-15,-27-5 24 0,32-5-3 0,-17 2 2 16,4-4 3-16,-1-2 19 0,-4 0 9 16,3-4 8-16,-3 4 24 0,0-3-15 0,-4 1 45 15,-1 2-40-15,-2 2 51 0,-7 7-45 16,11-10 49-16,-11 10-58 0,9-10 40 0,-9 10-55 16,0 0 35-16,0 0-42 0,0 0 46 15,0 0-53-15,0 0 47 0,2 10-51 0,-2-10 50 0,-2 15-54 16,2-15 48-16,0 19-57 0,0-19 44 0,1 17-59 15,3-5 48-15,0-3-43 0,2-2 35 0,1 1-43 16,-7-8 14-16,16 10-21 0,-16-10 8 16,19 4-6-16,-19-4 10 0,25-3 9 0,-11-3 7 15,1-1 9-15,-1-3-6 0,3-2 13 0,-3-5 7 0,4-5 33 16,-4-2-26-16,1-5 21 16,-3 0-26-16,0-5 19 0,0-2-3 0,-2-1 10 15,0 1-21-15,-2 1 40 0,-2 2-28 0,-2 10 49 16,1 0-42-16,0 5 38 0,-3 2-52 0,-1 4 30 15,0 2-44-15,-1 10 47 0,-1-14-58 0,1 14 53 16,0 0-47-16,0 0 43 0,0 0-43 0,-15 6 27 16,8 2 7-16,3 3-16 0,-3 7-38 0,-1 0 57 15,0 6-47-15,3 0 47 0,-3 7-48 0,0-2 37 16,1 3-55-16,1-1 4 0,-1 1-55 0,-1-3-76 16,1 2-62-16,-2-11-55 0,3 2-268 15,-2-3-63-15</inkml:trace>
  <inkml:trace contextRef="#ctx0" brushRef="#br0" timeOffset="24185">30437 9653 697 0,'0'0'448'0,"4"-16"-48"16,-4 16-156-16,1-11 2 0,-1 11-105 0,4-10 27 16,-4 10-96-16,6-9 45 0,-6 9-74 15,11-10 28-15,-11 10-72 0,19-7-8 0,-4 2-67 16,2 1-135-16,2-2-85 0,3-1-295 0,0 1-126 15</inkml:trace>
  <inkml:trace contextRef="#ctx0" brushRef="#br0" timeOffset="24576.99">31110 9440 270 0,'9'-23'650'0,"-2"3"-224"0,3-1-56 0,-5 3-90 16,1 4 4-16,-1 4-66 0,-3 0-49 0,-2 10-45 15,8-16-25-15,-8 16-17 0,0 0-20 0,0 0-14 16,0 0 18-16,0 0-39 0,6 11 21 0,-4 4-32 16,-2 4 19-16,1 8-26 0,-1 2 22 15,0 8-30-15,0 3 13 0,-3 2-31 0,1 3-35 0,-3-2-35 16,0 1-23-16,-2-2-29 0,1-1-18 15,1-2-65-15,-4-3-72 0,0-5-89 16,4-7-159-16,1-4-38 0</inkml:trace>
  <inkml:trace contextRef="#ctx0" brushRef="#br0" timeOffset="25045">31132 9784 62 0,'4'-17'615'15,"0"1"-214"-15,1 1-91 0,-1 0-50 0,1 0-92 16,2 1-1-16,2-1-79 0,1 2 27 0,2-5-60 15,1 6 24-15,5 0-49 0,-2 0 24 16,4 0-40-16,-1 4-2 0,8-4-40 16,-3 1-28-16,3 0-17 0,1-1-4 0,-2 1 2 15,1-1 8-15,-7 1 14 0,-1 0 23 0,0-2 23 16,-3 1 39-16,-1 0 19 0,-2 1 13 0,-3 0 31 16,0 3-54-16,-2 0 16 0,-3 0 50 0,0-1-52 15,-5 9 49-15,10-13-50 0,-10 13 35 0,7-9-48 16,-7 9 21-16,5-7-45 0,-5 7 27 15,0 0-42-15,0 0 32 0,0 0-41 0,0 0 33 0,1 16-36 16,-2-5 38-16,-2 1-39 0,0 6 37 0,0 4-42 16,2-5 43-16,-4 8-52 0,2-2 46 0,1 2-45 15,0-3 4-15,-2 2 6 0,3 0-1 0,-1-2 2 16,0-4 2-16,2-2 0 0,-1-4 2 16,1 2 4-16,0-1 2 0,0-13-24 0,1 19 25 15,-1-19-4-15,4 9 0 0,-4-9 4 0,0 0-1 16,14 7-6-16,-14-7 12 0,16-3 2 0,-16 3 10 15,21-4 7-15,-21 4 2 0,24-5 11 0,-24 5-6 16,24-4-2-16,-24 4-4 0,24-6-9 0,-24 6 8 16,20-2-7-16,-20 2-3 0,18 1-2 0,-18-1-2 15,17 2-2-15,-17-2-1 0,16 7-1 0,-5 0 0 16,-11-7-1-16,16 11-14 0,-8-5-26 16,-1 2-24-16,1-1-16 0,1-2-11 0,-1 2-30 0,1-2-60 15,-9-5-64-15,18 9 3 0,-18-9-86 0,16 2-174 16,-16-2 42-16</inkml:trace>
  <inkml:trace contextRef="#ctx0" brushRef="#br0" timeOffset="25345.99">32014 9706 349 0,'9'-7'481'0,"-2"-1"-139"0,-1 0-61 15,-6 8-75-15,11-10-36 0,-11 10-33 0,8-8-26 16,-8 8-22-16,0 0-12 0,9-9-12 0,-9 9-12 16,0 0-8-16,0 0-4 0,0 0-2 0,0 0-1 15,22 1 1-15,-22-1-2 0,10 6 0 0,-10-6-14 16,15 5 7-16,-15-5 0 0,18 4-3 0,-18-4 0 15,21 3-6-15,-21-3 4 0,21 0-3 0,-21 0-4 16,25-6-1-16,-25 6-3 0,20-8 3 16,-8 3 8-16,-3-1 7 0,1-3 4 0,-1-2 29 15,-2-2-40-15,0 3 34 0,-3-3-15 0,0 4 31 16,-2-1-11-16,-2 10 16 0,5-16-25 0,-5 16 7 16,-4-12-24-16,4 12 4 0,-7-7-20 0,7 7-2 15,0 0-8-15,-28 4 13 0,11 3-20 0,-2 3-1 16,0 3 2-16,-3 3 0 0,1 1 0 0,2 2-1 15,4 3-15-15,3-5-22 0,1 3-33 0,3 1-28 16,4-1-63-16,2-2-15 0,2 2-35 0,2-3-126 16,0-6-126-16,7 4-183 0,1-1-170 0</inkml:trace>
  <inkml:trace contextRef="#ctx0" brushRef="#br0" timeOffset="27155.99">25215 11375 681 0,'0'0'523'0,"-1"-20"-90"0,1 20-137 15,-2-15-30-15,2 15-77 0,-2-13-4 0,2 13-82 16,-3-9 2-16,3 9-41 0,0 0 4 16,0 0-33-16,0 0 17 0,-9 9-36 15,4 6 23-15,1 7-35 0,-1 0 25 0,0 2-31 16,1 5 16-16,2-3-64 0,-1 1 23 0,3 2-51 16,0-3 23-16,2-1-37 0,0-1-4 0,1-5-9 15,2-1-11-15,-3-8 11 0,3 2 1 0,-5-12 18 16,7 12 9-16,-7-12 9 0,0 0 14 0,0 0 16 15,14-11 24-15,-10-1 20 0,-2-3 9 0,-1-7 10 16,1-4 5-16,-2-4 0 0,0-9 1 0,-2-2 11 16,1 0 6-16,1 0 26 0,0 0-26 15,0 4 28-15,0 7-6 0,1 4 11 0,1 1-18 16,0 7-14-16,-2 0-10 0,2 4-19 16,-1 3 3-16,1 3-3 0,-2 8-4 0,8-10-6 15,-8 10-1-15,0 0-33 0,22 6 27 0,-12 2-22 16,5 4 33-16,-2 3-38 0,2 2 48 0,2 0-42 15,4 5 35-15,-2-2-36 0,1 1 4 0,3-4-14 16,0 0 38-16,1-3-38 0,-4-3 28 0,1-3-27 16,-2-2 30-16,-2-1-28 0,-17-5 6 0,33-3-10 15,-15-1 13-15,-4-4 9 0,3-2 30 16,-4-2-29-16,-1-3 34 0,-3-2-33 0,-1-1 46 16,-3-2-40-16,0 3 33 0,-2 0-31 15,-3 5 48-15,0-2-5 0,-3 1-2 0,0 2-9 0,-1 0-4 16,-1 4-8-16,-3 0-3 0,8 7-6 15,-18-3-9-15,18 3 1 0,-23 3 5 0,8 3-44 16,-2 2 48-16,2 2-44 0,-2-2 45 0,4 6-44 16,2-5 33-16,1 2-43 0,2-2 30 0,3-2-36 15,5-7 38-15,-5 14-38 0,5-14 30 0,0 0-32 16,7 8 43-16,-7-8-28 0,18-3 33 16,-6-2-23-16,3-4 29 0,4-3-24 0,-1-2 32 15,-1 0-32-15,-1-1 48 0,2 0 5 0,-4 3 8 16,-1-2 4-16,-3 6 14 0,-1-1-5 0,-2 1-8 15,-7 8-10-15,11-10-12 0,-11 10-6 0,0 0-11 16,0 0 7-16,0 0-12 0,15 7-25 16,-15-7 29-16,4 21-33 0,-2-5 41 0,-1 4-40 15,0 2 37-15,2 3-37 0,-1 0 34 0,2 4-62 16,1-4 44-16,2 4-48 0,0 1 26 0,4-4-39 16,1-1 6-16,0-6-24 0,2-2-15 0,1-2-11 15,2-1-17-15,1-3-1 0,1-4 11 16,0-4 16-16,-1-2 21 0,2-2 16 0,1-2 18 15,-1-4 13-15,-1-1 36 0,-1-3 24 0,-1-2 20 16,-1-3 17-16,-3-2-4 0,-1 1 14 0,-1-3 1 16,-3-1 17-16,-2-1-24 0,-2 0 30 0,-1 1-34 15,-2 3 37-15,-1 0-46 0,0 4 45 0,-1 2-32 16,-2-2-1-16,1 5-16 0,-4-3-2 16,1 4-10-16,5 8-6 0,-12-12-6 0,12 12-24 15,-14-2 16-15,14 2-42 0,-18 5 44 0,6 5-52 16,-1 1 54-16,1 5-43 0,0 0 42 15,-1 2-43-15,3 3 42 0,2-1-45 0,1 3 39 16,-1-3-37-16,4 1 35 0,2-2-34 0,2-4 38 16,1 0-45-16,2 2 40 0,2-5-41 0,2 0 39 15,0-4-46-15,2-4 45 0,3 2-45 0,-12-6 42 16,23 1-31-16,-6-5 26 0,-3-1-32 16,5-4 26-16,0-1-30 0,-5-1 50 0,3-3-35 0,-3 2 38 15,-2-3-32-15,-1 2 39 0,-2 2-35 0,0 1 35 16,-1 1-22-16,-2 2 39 0,-6 7-40 15,9-10 40-15,-9 10-51 0,8-10 41 16,-8 10-44-16,0 0 40 0,0 0-43 0,0 0 38 16,10 11-42-16,-10-11 44 0,1 17-41 0,-1-4 41 15,0-1-44-15,0 3 41 0,0 0-49 0,0 1 22 16,0-1-55-16,0-1-3 0,1 1-39 0,1-1-49 16,0-3-42-16,0 3 5 0,-2-14-33 0,2 13-296 15,-2-13 2-15</inkml:trace>
  <inkml:trace contextRef="#ctx0" brushRef="#br0" timeOffset="27341.01">26314 11351 358 0,'10'-22'509'16,"-1"3"-170"-16,-1 2-31 0,-1 5-106 0,-1-1-2 15,-3 5-64-15,3-1-3 0,-6 9-62 0,8-11 23 16,-8 11-62-16,0 0 39 0,0 0-46 0,18 3 30 16,-10 2-45-16,-2 4 32 0,2 2-43 0,2 6 33 15,-1-1-47-15,0 5 44 0,0-1-39 0,1 2 34 16,-1-3-38-16,3 3 27 0,-2-1-42 0,0-4 5 15,-1 3-57-15,2-6-23 0,0 1-47 0,-3-5-42 16,-2-2-44-16,-6-8-293 0,13 7-18 16</inkml:trace>
  <inkml:trace contextRef="#ctx0" brushRef="#br0" timeOffset="27496.99">26600 11339 359 0,'-2'-20'513'0,"0"2"-169"15,-3 4-42-15,3 0-115 0,-2 1 12 0,0 4-66 16,-2 1 10-16,6 8-63 0,-11-12 20 0,11 12-66 15,0 0 39-15,-23 0-60 0,13 7 42 0,-2 3-47 16,-1 6 32-16,0 2-41 0,-4 6 29 16,2 2-41-16,-2 2 15 0,3 2-60 0,-1-1-23 15,1 3-61-15,0-3-69 0,2-2-136 0,0 1-166 16,4-8 12-16</inkml:trace>
  <inkml:trace contextRef="#ctx0" brushRef="#br0" timeOffset="27784">26858 11217 40 0,'0'0'745'0,"9"-7"-316"0,-9 7-47 0,0 0-152 0,0 0-5 16,9-6-90-16,-9 6 19 0,0 0-80 16,0 0 37-16,3 10-65 0,-3-10 26 15,-1 15-54-15,-1-4 28 0,2 1-41 0,-2 4 32 16,-1 3-44-16,-1 2 21 0,0 1-60 0,2-1-19 16,-1 1-75-16,-1-2-91 0,-2-3-65 0,4-2-274 15,0-3-92-15</inkml:trace>
  <inkml:trace contextRef="#ctx0" brushRef="#br0" timeOffset="27937">26962 11059 1 0,'-4'-9'611'0,"-1"-1"-207"0,0 2-142 0,-4 2-63 15,9 6-88-15,-14-8-56 0,14 8-27 0,0 0-53 16,-19 3-7-16,19-3-70 0,-9 8-3 0,9-8-130 15,-4 11-103-15,4-11 250 0</inkml:trace>
  <inkml:trace contextRef="#ctx0" brushRef="#br0" timeOffset="29200">27104 11267 195 0,'0'0'436'16,"1"13"-144"-16,-1-13-78 0,-1 12-46 0,1-12-27 15,-3 14-38-15,3-14-27 0,-4 16-11 0,4-16-15 16,-5 18-8-16,5-18-7 0,-2 19-15 0,2-19 2 16,-2 17 1-16,2-17-13 0,0 17 2 15,0-17-4-15,-1 15 0 0,1-15-2 0,1 10-8 16,-1-10 6-16,0 0 4 0,0 0-6 0,6 8 1 16,-6-8 3-16,0 0 3 0,8-11 13 0,-4 1-16 15,1 1 15-15,0-5 2 0,4-4-7 0,-1 1 12 16,1-4 3-16,0 3 22 0,1 2-11 15,-1 0 16-15,-1 4-24 0,1 0 26 0,-2 3-44 0,-3 1 23 16,-4 8-35-16,12-10 26 0,-12 10-22 16,0 0 15-16,14-4-42 0,-14 4 46 0,0 0-35 15,13 10 28-15,-13-10-30 0,8 12 28 16,-4-1-29-16,0-1 27 0,-1 1-39 0,-1-1 44 16,-1 1-32-16,2 0 31 0,-2 0-31 0,-1-11 22 15,2 17-23-15,-2-17 29 0,0 16-42 0,0-16 43 16,1 13-34-16,-1-13 12 0,0 0 27 0,1 12-32 15,-1-12 30-15,0 0-34 0,0 0 22 0,0 0-20 16,19-9 33-16,-10-1-34 0,3-4 28 0,1 1-30 16,1-2 29-16,1 0-31 0,0 0 22 0,1 2-9 15,1-2 31-15,-2 2-33 0,-1 2 43 16,-2 3-40-16,-1 0 37 0,-1 1-41 16,-10 7 34-16,15-9-47 0,-15 9 43 0,10-4-37 15,-10 4 36-15,0 0-36 0,17 0 35 0,-17 0-36 16,0 0 35-16,12 10-36 0,-12-10 35 0,6 11-45 15,-6-11 48-15,2 14-47 0,-2-14 50 0,2 14-51 16,-2-14 20-16,2 14-47 0,-2-14-35 0,3 9-4 16,-3-9-22-16,6 7-13 0,-6-7 5 0,0 0 10 15,0 0 12-15,19 0 18 0,-10-7 19 0,0 2 11 16,3-4 12-16,-1-2 18 16,1 0 23-16,2-1 19 0,-3 0 20 0,3 1 6 0,-3 2 15 15,0-1 17-15,-1 2-8 0,-1 1-5 16,-9 7-13-16,12-13-12 0,-12 13-14 0,11-4 3 15,-11 4-23-15,0 0 24 0,0 0-17 0,17 1 4 16,-17-1-8-16,9 8 5 0,-9-8-10 0,6 13 6 16,-2-2-21-16,-1 0 15 0,-1 0-2 0,1 1-3 15,-1 0 3-15,0 5 1 0,-1-5-4 0,0 5-26 16,2-5 12-16,-1 1 2 0,1 0-8 0,-1-2-23 16,0 0-4-16,-2-11-5 0,7 15-9 15,-7-15-9-15,9 10-1 0,-9-10-6 0,0 0 6 16,21 2 3-16,-21-2 10 0,19-8 15 0,-8 0 4 15,0-2 17-15,3-1 23 0,-2-1 24 0,2-1 16 16,-1 0 15-16,-1 1 18 0,-3 0 5 16,-2 3 13-16,0 1 16 0,-7 8-31 0,12-12 32 15,-12 12-47-15,8-10 18 0,-8 10-44 0,0 0 18 16,9-7-36-16,-9 7 21 0,0 0-44 0,0 0 39 16,0 0-36-16,5 9 29 0,-5-9-31 15,0 10 27-15,0-10-29 0,3 15 26 0,-3-15-42 16,2 17 43-16,3-10-34 0,-1 3 32 0,0-3-32 15,1 1 28-15,2-1-31 0,-7-7 25 0,16 9-34 16,-16-9-3-16,21 2-4 0,-21-2-9 0,23-2-1 16,-8-3-5-16,-1-2-2 0,1 0-9 0,0-2-1 15,1-1-3-15,-2-3 11 0,0 1-2 0,-2 1 4 16,-2-2 14-16,-1 4 7 0,-1 2 14 16,-8 7-4-16,11-12 1 0,-11 12 6 0,10-8 3 15,-10 8 1-15,0 0 6 0,10-8 1 16,-10 8 3-16,0 0 2 0,0 0-4 0,0 0 12 15,16 3 30-15,-16-3-39 0,0 0 9 0,11 9 0 16,-11-9 2-16,9 11 2 0,-9-11-9 0,13 9 12 16,-13-9-9-16,10 12-4 0,-10-12 2 0,9 10 0 15,-9-10-1-15,9 11-14 0,-9-11 8 0,6 8 10 16,-6-8-6-16,7 9-1 0,-7-9 0 16,0 0 4-16,10 9-8 0,-10-9 7 0,0 0-8 0,17 3 12 15,-17-3-5-15,15-3-3 16,-15 3 3-16,22-5-2 0,-22 5 2 0,27-8 1 15,-12 3-3-15,0 1 30 0,0-3-5 0,0 3 7 16,1-1 1-16,-2 1 23 0,-3-1-23 0,-11 5 7 16,21-4-48-16,-21 4 49 0,19-3-36 0,-19 3 23 15,15 3-27-15,-15-3 27 0,15 4-33 0,-15-4 31 16,11 12-46-16,-11-12-3 0,11 12 19 0,-5-5 2 16,0 1-2-16,-2 0 2 0,1 0-1 0,0 0-1 15,1 0-11-15,1 0 14 0,-2 0-7 0,2-3 9 16,-7-5-4-16,15 12-2 0,-15-12-16 15,15 10-32-15,-15-10-58 0,19 3-83 0,-19-3-63 16,20 0-286-16,-20 0-35 0</inkml:trace>
  <inkml:trace contextRef="#ctx0" brushRef="#br0" timeOffset="30836">29480 11052 10 0,'0'-12'747'16,"2"-2"-312"-16,-1 2-51 0,0-1-143 0,-1 13 1 16,0-19-97-16,0 19 17 0,0-14-81 0,0 14 34 15,0 0-76-15,0 0 32 0,0 0-53 0,0 0 30 16,-1 14-42-16,-2 0 37 0,2 4-42 16,-2 5 40-16,2 4-50 0,1 2 43 0,-1 0-47 15,2 0 41-15,-1 0-48 0,3 0 13 0,-1-3-6 16,2-1 18-16,-1-1 3 0,2-4 5 0,-1-6 3 15,-1 1 11-15,3-5 19 0,-3-1 14 16,-3-9-8-16,14 7 2 0,-14-7 0 0,16-4-9 16,-6-7 1-16,5-1-4 0,2-9 10 0,1-3-21 15,1-5 11-15,0-3-22 0,4-9 8 0,1-2 0 16,1 2-23-16,-5 7 14 0,1 2-20 0,-2 4 10 16,-4 2-16-16,-2 7 16 0,-3 4-43 0,-1 1-5 15,-4 7-25-15,-5 7 41 0,10-9-32 16,-10 9 28-16,0 0-48 0,0 0 38 0,0 16-54 15,-1-5 47-15,-2 5-6 0,1 3 5 0,1 1-4 16,1 3-32-16,1 2 34 0,3-4-28 0,2 4 54 16,-1-4-27-16,3-3 27 0,2 0-23 0,0-3 13 15,0-4 0-15,1 0 15 0,-2-5-10 0,1-1 18 16,-10-5-2-16,19 3 6 0,-19-3 0 16,21-3 25-16,-21 3-26 0,19-9 30 0,-8 0-42 15,-2 1 47-15,0-1-36 0,-2-3 44 16,0 3-37-16,0 2 46 0,-7 7-5 0,9-13-44 15,-9 13 25-15,6-8 4 0,-6 8-46 0,0 0 45 16,0 0-43-16,0 0 41 0,0 0-38 0,0 0 37 16,8 9-39-16,-8-9 24 0,-5 16-23 15,2-4 36-15,1 1-54 0,0-2 30 0,2 1 27 0,0-12-39 16,2 22 4-16,0-13-8 0,2 3 14 16,2-4-8-16,2-2 18 0,0 1-11 0,-8-7 2 0,23 4-3 15,-23-4 1-15,26 0 0 0,-10-3 0 0,0-2-8 16,4-2 10-16,-1 0 36 15,-1 0-40-15,-2-2 33 0,0 1-37 0,-4 0 37 16,1-1-48-16,-3 4 47 0,-1 0-37 0,-9 5 35 16,14-7-36-16,-14 7 32 0,12-7-34 0,-12 7 46 15,0 0-48-15,0 0 39 0,16 4-44 0,-16-4 43 16,6 8-38-16,-6-8 4 0,7 12 11 0,-7-12-7 16,9 15-7-16,-1-8 13 0,-2 1-7 0,5 1 9 15,1-1 1-15,0-3-1 0,3 1 4 0,0-2-2 16,2-3-11-16,2 1 10 0,0-2 32 0,1-2-44 15,3-2 31-15,0-3-36 16,-2 1 29-16,1-6-32 0,2 0 33 0,-1-5-32 16,0 0 35-16,-3-6-38 0,0 0 49 0,-2-6-46 15,-2 0 32-15,-2 0-31 0,-1-3 4 0,-2-1-5 16,-1 2 13-16,-3 2 16 0,-3 6 4 0,-1 0 4 16,-1 5 1-16,-2 3 1 0,0 3-6 0,0 3-8 15,-2-3-13-15,2 12 22 0,-4-14-6 0,4 14-2 16,-8-6-2-16,8 6-2 0,0 0 2 0,-20 7-7 15,12 3 7-15,-2 1 35 0,0 6-48 16,2 1 52-16,0 4-50 0,-2 0 44 0,5 0-47 16,-1 2 46-16,2 5-49 0,2-4 41 0,0 1-43 15,2-1 41-15,0 1-42 0,2-2 42 0,2 0-48 16,0-3 38-16,5 1-41 0,0-4-2 16,1-3-5-16,2-1 2 0,2-3-2 0,-1-4-13 15,3-2 1-15,0-2-14 0,-16-3-16 0,35-3 19 16,-10 0 12-16,-2-3-3 0,0-1 20 0,-3 2 7 15,3-4 12-15,-4 1 3 0,1 1-7 0,-1-1 21 16,-4 2 2-16,-2 1 7 0,-13 5 1 16,20-7 3-16,-20 7-2 0,14-7-3 0,-14 7-14 15,11-6 12-15,-11 6-4 0,0 0 0 16,0 0-1-16,19 0-18 0,-19 0 17 0,0 0-1 16,15 6-14-16,-15-6 13 0,11 4-5 0,-11-4 2 15,18 4-5-15,-18-4-5 0,25 4-21 0,-11-1-7 16,2 0-21-16,-16-3-18 0,34 0-8 0,-15-2 1 15,-2 2-6-15,0-2 31 0,0-1 13 0,-17 3 4 16,29-4 27-16,-17 0 14 0,-12 4 26 0,21-9 12 16,-21 9 5-16,18-8 6 0,-18 8 3 15,16-7 12-15,-16 7-24 0,14-7 10 0,-14 7-25 16,12-7 24-16,-12 7-41 0,9-5 20 0,-9 5-28 16,11-5 14-16,-11 5-22 0,14-4 8 0,-14 4-25 15,19-1-11-15,-19 1-12 0,20-2-17 0,-20 2-15 16,28 0-16-16,-28 0-1 0,34 0 4 0,-17-1 16 15,3-1 13-15,-2 1 14 0,-1-2-37 0,1 1 84 16,-2-4 12-16,-4 2 37 0,2-2 21 16,-3 0 10-16,-1-4 7 0,-1 1-12 0,-3 1-4 15,-1-4 1-15,-1 3-7 0,1-2 16 0,-5 11-10 16,3-16 1-16,-3 16-13 0,1-15-11 0,-1 15-10 16,-2-12-12-16,2 12-12 0,-7-7-3 0,7 7-4 15,0 0-1-15,0 0-3 0,-24 3 45 0,16 4-51 16,-2 2 36-16,-1 1-56 0,0 4 43 0,0 3-58 15,-1 0 7-15,3 1-44 0,0 2-46 0,1 0-59 16,1 2-54-16,-1-2-63 0,3 2-217 0,1-3 14 16</inkml:trace>
  <inkml:trace contextRef="#ctx0" brushRef="#br0" timeOffset="30982">31815 11465 573 0,'12'6'463'0,"-12"-6"-114"0,0 0-96 0,12 6-61 16,-12-6-60-16,0 0-4 0,0 0-80 0,12 6 13 16,-12-6-104-16,0 0-72 0,0 0-78 0,0 0-344 15,0 0-28-15</inkml:trace>
  <inkml:trace contextRef="#ctx0" brushRef="#br0" timeOffset="33317">25653 12351 105 0,'0'0'646'0,"-6"-9"-195"0,6 9-142 15,-5-11-85-15,5 11-53 0,-4-11-26 0,4 11-30 16,-4-15-23-16,4 15-17 0,8-19-16 0,-2 6-19 16,3-1-32-16,6-2 22 0,1 2 2 15,5-6-10-15,2 4-4 0,-1-1-2 0,1 1-3 0,-4 6-10 16,-1-2 38-16,-2-1-46 0,-2 2 39 15,-2 4-44-15,-4 1 8 0,0-2 32 0,-8 8-38 16,10-8 33-16,-10 8-37 0,0 0-11 0,0 0 19 16,0 0 1-16,0 0 3 0,-17-2 2 15,8 9 2-15,-6 1-3 0,2 4-4 0,-2 3 6 16,1 0-8-16,-1 3 7 0,2 0 0 0,1 1-1 16,1 1 0-16,3 0-1 0,2 1-5 0,2-1 7 15,0-3-7-15,8 2 8 0,2 1 4 0,2-1 25 16,4-2-37-16,3 1 33 0,5 1-37 15,-1-2 34-15,3 0-41 0,-3-5 40 0,-1 2-44 16,0-3 41-16,-4 0-34 0,-1-2 33 0,-3 0-36 16,-1-1 20-16,-4 0-36 0,3 0 64 0,-8-8-36 15,2 13 53-15,-2-13-44 0,-7 17 40 16,-2-9-44-16,-3 1 35 0,-2 3-42 0,-2-3 30 16,-5 2 0-16,3-3-49 0,-5 1 52 0,2-3-44 15,-1 2 35-15,1-4-52 0,0 2 13 0,3-4-10 16,4 2-24-16,14-4-51 0,-26 2-66 0,26-2-45 15,-17-3-73-15,17 3-279 0,-8-9-89 0</inkml:trace>
  <inkml:trace contextRef="#ctx0" brushRef="#br0" timeOffset="33654">26053 12348 698 0,'13'-11'361'0,"-13"11"-80"0,6-7-67 0,-6 7-52 15,0 0-31-15,0 0-25 0,0 0-31 0,0 0 2 16,0 0-16-16,0 0-11 0,0 0-8 0,-9 7-8 16,3 2-6-16,2 1-6 0,0 2-17 0,1 3 11 15,1-1-7-15,0-1 1 0,0 2-4 16,2 0 4-16,2-1 16 0,0 0-26 16,2 0 10-16,3 0-4 0,1-3 17 0,1-2-29 0,0-2 22 15,0-1-21-15,-9-6 25 0,23 4-22 16,-23-4 25-16,23-3-17 0,-11-1 42 0,2-4-36 15,-3 3 40-15,1-7-38 0,-3 2 41 0,-3-2-41 16,1-2 38-16,-4 0-46 0,1 1-3 0,-4 0-5 16,-1-2 4-16,-3 2-10 0,-2-1 3 0,-2 2 3 15,-1 0 3-15,-4 4-16 0,2-1-13 0,-3 4-10 16,0 0-7-16,14 5-19 0,-27-2-43 16,27 2-59-16,-26 2-50 0,26-2-20 0,-24 4-299 15,24-4-26-15</inkml:trace>
  <inkml:trace contextRef="#ctx0" brushRef="#br0" timeOffset="34358">26361 12342 322 0,'0'-12'508'0,"0"12"-148"16,0 0-81-16,0 0-81 0,0 0-36 0,-2-13-31 15,2 13-34-15,0 0-12 0,0 0-15 0,0 0-14 16,6-9-12-16,-6 9-8 0,0 0-8 16,15 2-5-16,-15-2-16 0,17 12 5 0,-4 0-1 15,-2-4-2-15,1 1 0 0,-1 6-4 0,1-2-1 16,-5-1-3-16,1 2-12 0,-3-2 10 15,-1 0 4-15,-1-1 25 0,-3-11-32 0,0 20 27 16,-2-12-30-16,-2 4 28 0,1-3-40 0,3-9 40 16,-7 12-33-16,7-12 36 0,-9 12-29 0,9-12 33 15,0 0-34-15,-12 5 30 0,12-5-44 0,0 0 43 16,0 0-36-16,-7-11 3 0,7 11 0 16,5-18-1-16,-1 2 0 0,6 1-4 0,-1-3-19 15,5-1 1-15,2-2-12 0,0 0-46 0,2 0 19 16,1 0-24-16,-3 1 8 0,3 0-5 0,-3 2 14 15,0 0 14-15,-1 0 17 0,0 2 9 0,-2 0 36 16,0 0 15-16,-2 1 40 0,0 0-11 16,0 0 37-16,-3 3 15 0,0-1 2 0,-1 2-1 15,-2 2 0-15,0 1 52 0,-5 8-65 0,8-14 24 16,-8 14-66-16,7-12 26 0,-7 12-55 0,0 0 40 16,8-6-56-16,-8 6 46 0,0 0-46 15,7 10 2-15,-7-10 0 0,5 18 0 0,-4-4 0 16,0 4-10-16,1 0-5 0,-1 5-10 0,-1 0-11 15,-1 3-15-15,-1 0-26 0,1-1-43 0,-1 0-34 16,0 0-21-16,-3-2 6 0,1-1-24 0,-1 0 0 16,2-7-51-16,0-1-122 0,0-2 222 0</inkml:trace>
  <inkml:trace contextRef="#ctx0" brushRef="#br0" timeOffset="34483">26739 12454 623 0,'0'0'106'0,"0"0"44"16,0 0 18-16,0 0-13 0,0 0 14 16,0 0-7-16,0 0-22 0,0 0-15 0,-5-11-10 15,5 11-13-15,5-11-15 0,-5 11-17 16,4-11-24-16,-4 11 2 0,8-12-14 0,-8 12-4 15,10-12-10-15,-10 12-1 0,12-10-21 0,-3 3-17 16,1 3-38-16,-10 4-40 0,20-8-27 0,-8 3-42 16,-1 0-37-16,2 1-27 0,2-2-209 0,-2 0 153 15</inkml:trace>
  <inkml:trace contextRef="#ctx0" brushRef="#br0" timeOffset="34840">27026 12272 35 0,'0'0'610'0,"12"-5"-187"0,-12 5-102 16,0 0-73-16,0 0-64 0,9-7-29 15,-9 7-27-15,0 0-24 0,0 0-18 0,0 0-18 16,0 0-12-16,0 0-19 0,0 0-9 0,0 0 4 16,-6 11-10-16,6-11-2 0,-4 12-5 0,4-12-4 15,-4 18-2-15,4-9-7 0,0 3-2 0,0-12 6 16,0 19-3-16,4-9 33 0,-1 0-39 0,2 0 30 16,1-4-38-16,2 0 19 0,-8-6-25 0,19 9 30 15,-19-9-38-15,20 3 25 0,-20-3-33 16,27-4-1-16,-13-1 0 0,2-1-10 0,-1-3 23 15,0-3 6-15,-2 0-1 0,-3-1 5 0,2-4 2 16,-6 4 5-16,-1-1 8 0,-1 0-4 16,-1 2 17-16,-2-1 1 0,-1 13 7 0,-1-18-1 15,-2 8 34-15,3 10-44 0,-6-10 29 0,6 10-41 16,-12-6 21-16,12 6-33 0,0 0 8 0,-21 8-2 16,13-2 3-16,-5 3 1 0,4 4-2 0,-2 3 2 15,1 0-4-15,2 0-11 0,3-2 17 0,1 3 29 16,2-5-43-16,4 0 21 0,0 0-38 15,5 1 13-15,3-1-53 0,3-4-7 0,3-1-30 16,4-4-44-16,0 0-26 0,3-5-20 0,4-2-24 16,4-3-249-16,-1-4 92 0</inkml:trace>
  <inkml:trace contextRef="#ctx0" brushRef="#br0" timeOffset="34999.99">27560 12184 40 0,'6'-9'526'0,"-3"0"-159"0,-3 9-89 15,2-12-55-15,-2 12-72 0,0 0-19 0,-6-7-23 16,6 7-20-16,0 0-12 0,-19 7-15 15,11-1-9-15,-1 2-8 0,0 4-22 0,0-1 0 16,2 2 6-16,0 1-8 0,3-2-3 0,0 0-6 16,3 1-6-16,2-2-10 0,2-1-34 0,2-2-18 15,3 1-50-15,1-2-40 0,-9-7-29 0,23 5-44 16,-23-5-237-16,30-5 118 0</inkml:trace>
  <inkml:trace contextRef="#ctx0" brushRef="#br0" timeOffset="35172">27797 11964 322 0,'6'-16'500'0,"-1"3"-151"16,-1 3-32-16,-4 10-117 0,3-17-14 0,-3 17-66 16,0 0 5-16,-1-10-51 0,1 10 13 0,0 0-55 15,-6 8 38-15,1 1-44 0,-1 5 29 0,-1 4-38 16,-1 2 3-16,3 3 1 0,-3 5-2 0,2 4-1 16,-2 1-9-16,3-2 1 0,3 3-15 0,0-7-3 15,2 2-27-15,2-3-56 0,1 1-89 0,3-2-68 16,2-2-331-16,0-3-106 0</inkml:trace>
  <inkml:trace contextRef="#ctx0" brushRef="#br0" timeOffset="35434">28416 12088 37 0,'0'0'794'16,"-1"-12"-333"-16,1 12-77 0,-2-10-134 0,2 10-12 15,0 0-92-15,4-15-5 0,-4 15-51 0,14-14 7 16,-1 7-52-16,5-1 27 0,2-2-53 16,5 2 26-16,7 0-68 0,0 0 1 0,1-1-51 15,-3 2-27-15,-3 1-60 0,-1 0-35 0,-5 2-30 16,-4 2-9-16,-3-1-3 0,-14 3-221 0,17-3 112 15</inkml:trace>
  <inkml:trace contextRef="#ctx0" brushRef="#br0" timeOffset="35585">28721 11975 178 0,'-11'6'453'0,"-2"3"-133"0,-1 1-70 15,-1 0-46-15,-1 3-52 0,1 1-44 0,2 0-9 16,0 1-20-16,-1-1-46 0,3 3 26 0,1 0-44 16,1 0 29-16,4 2-41 0,-1-2 21 0,4 0-30 15,-1 0 32-15,3 4-55 0,-2-2-10 0,1 1-49 16,-1 2-43-16,1 0-14 0,-2-2-38 15,0 1-62-15,-1-1-97 0,1-3 249 16</inkml:trace>
  <inkml:trace contextRef="#ctx0" brushRef="#br0" timeOffset="36000.99">28486 12476 439 0,'-7'9'458'0,"7"-9"-130"0,0 0-8 16,0 0-120-16,-11 6 8 0,11-6-81 0,0 0 31 16,0 0-75-16,0 0 25 0,-2-9-59 0,2 9-17 15,5-10-1-15,3 4-15 0,1-2 7 0,3 1-10 16,4-4-7-16,3 0-6 0,0-1-19 15,5-1-37-15,1-3-6 0,-1 1-24 0,0-1-48 0,0 1 5 16,-2-2-26-16,0 0 46 16,-3 5 26-16,-2-1 34 0,-1 1 35 0,-3 1 57 15,-2 2 38-15,-2 3 21 0,-2-1 9 0,-7 7-9 16,11-9-12-16,-11 9-18 0,9-8-7 0,-9 8-18 16,0 0-3-16,9-5-9 0,-9 5-6 0,0 0-7 15,0 0-5-15,0 0-10 0,0 0 5 0,-4 14-2 16,4-14-5-16,-5 17 1 0,5-17-2 0,-4 17-1 15,2-6 1-15,-1-2-7 0,1 4 6 0,-1-2-8 16,2-1 8-16,0 1-3 0,1-11-2 16,-2 13 0-16,2-13 0 0,0 14-7 0,0-14 11 15,0 0-9-15,4 12 9 0,-4-12 0 0,0 0 6 16,0 0-2-16,19-7-8 0,-19 7 0 16,18-14 2-16,-8 6-7 0,2-1 8 0,2-4 0 15,-1 4 0-15,-1-1 1 0,1 2 0 0,0-1-1 16,-1 3-6-16,-2-1 0 0,-10 7 8 0,18-7-2 15,-18 7 1-15,14-4-1 0,-14 4 1 0,0 0 0 16,20 4-10-16,-20-4 4 0,9 7 4 0,-9-7-11 16,9 12-20-16,-9-12-25 0,10 11-42 15,-10-11-62-15,7 11-52 0,-7-11-57 0,6 8-245 16,-6-8 15-16</inkml:trace>
  <inkml:trace contextRef="#ctx0" brushRef="#br0" timeOffset="36984.99">29264 11935 870 0,'7'-10'427'0,"-2"0"-149"16,1 1-22-16,-6 9-95 0,5-13 8 15,-5 13-72-15,0 0 9 0,0 0-44 0,0 0 23 16,9 14-51-16,-9 0 33 0,-2 3-54 0,-1 9-1 16,3 1-2-16,-4 8-3 0,-1 4 4 0,0 1-5 15,-1 1 8-15,1 2-1 0,-2 1-1 0,1-1 36 16,-3 3-48-16,1-2 42 0,1-1-50 0,-1-2 43 15,0-2-62-15,1-5 34 0,1-1-45 16,3-9 45-16,-1-4-42 0,1-3 39 0,2-5-37 16,1-12 11-16,0 13-25 0,0-13 29 0,0 0-23 15,0 0 29-15,0 0-16 0,11-8 25 16,-5-1-23-16,-1-7 18 0,2-3-23 0,0-5 8 16,-1-9 15-16,1 0 3 0,-1-5-1 0,0-2 4 15,1-2 4-15,-2 3-8 0,1-1 2 0,-2 3 26 16,4 2 2-16,-3 1 37 0,-1 7-48 0,1 2 33 15,-1 4-44-15,1 0 21 0,2 3-28 0,-2 3 34 16,2 2-38-16,-1 0 34 0,1 6-34 0,1 1 30 16,2 0-36-16,-10 6 36 0,19-1-37 0,-19 1 35 15,20 8-38-15,-8-1 6 0,-3 4-1 16,-2 0 2-16,0 5-2 0,-2 0 2 16,-1 2-20-16,-3-1-6 0,-2 0 18 0,-3 3-5 15,-4 1 3-15,2-4 1 0,-3 3 1 0,-1-4-1 16,1-1-11-16,0-3 6 0,2-1 2 0,-2-3-6 15,9-8-10-15,-6 13-43 0,6-13-3 0,0 0-27 16,0 0-3-16,0 0-24 0,0 0 14 0,0 0 22 16,20-5-22-16,-11 0 23 0,2-1 5 0,3-1 18 15,-3 0 26-15,4 0 42 0,-3-1 35 0,1 0 44 16,-3 3 35-16,0 0 10 0,-10 5 17 16,17-10-47-16,-17 10 40 0,13-5-50 0,-13 5 32 15,0 0-21-15,15-9-11 0,-15 9-15 0,0 0-12 16,10-4-21-16,-10 4 6 0,0 0-5 15,0 0-4-15,0 0-7 0,19 0-2 0,-19 0-1 16,0 0 0-16,16 8-17 0,-16-8 13 0,12 5 1 16,-12-5-5-16,14 7-6 0,-14-7-4 0,18 5-7 15,-18-5-9-15,17 3-20 0,-17-3 1 0,20 0-23 16,-20 0 23-16,22-3-14 0,-10-1 27 16,1-1-7-16,-1-1 23 0,2-3-21 0,2-1 45 15,-2-1-15-15,1-2 31 0,-2 1 8 0,1-1 6 16,-1 0-1-16,-2 4-3 0,-1 0-14 15,-1 0 11-15,-2 3-1 0,-7 6-9 0,12-11-7 0,-12 11-1 16,9-7-3-16,-9 7 7 0,0 0-24 16,0 0 12-16,0 0 2 0,0 0-5 0,17 2-2 15,-17-2 1-15,4 8 0 0,-4-8 2 0,5 12-17 16,-5-12 13-16,8 11-7 0,-8-11-17 0,12 10-22 16,-12-10-30-16,12 8-2 0,-12-8-19 15,15 9-7-15,-15-9-5 0,19 0-19 0,-19 0 29 16,23-3-6-16,-12-1 26 0,1-1 4 0,0-3 49 15,3-1 28-15,1-4 33 0,-4-1 26 0,4-2 2 16,-5 0 30-16,3-2-1 0,-2-1 12 0,-2 2 14 16,1 0-3-16,-2 3-9 0,-2 3 31 0,0 0-47 15,-3 3 40-15,-4 8-60 0,9-11 36 0,-9 11-71 16,5-11 8-16,-5 11-27 0,0 0 33 16,0 0-47-16,0 0 39 0,0 0-48 15,0 0 42-15,0 0-49 0,-2 11 41 0,2-11-44 16,-7 18 43-16,2-3-51 0,1-1 55 0,-2 3-66 15,2 3 4-15,0 1-4 0,-1 0-5 0,-1 0-29 16,1 0 7-16,0-1-24 0,0 1-52 0,1-4-14 16,0 0-13-16,0-4-18 0,0-1 18 0,0-1-28 15,4-11-64-15,-6 15-98 0,6-15 238 0</inkml:trace>
  <inkml:trace contextRef="#ctx0" brushRef="#br0" timeOffset="37121.99">30026 12184 343 0,'-4'-8'447'0,"4"8"-138"0,-6-16-65 15,6 16-59-15,-5-13-44 0,5 13-31 0,-2-14-15 16,2 14-37-16,5-11-2 0,-5 11-14 0,12-13-19 16,-2 8-20-16,3-2-34 0,1 2-51 0,1 0-38 15,1 1-20-15,2 0-23 0,-1 1-65 0,0 0-151 16,-17 3 212-16</inkml:trace>
  <inkml:trace contextRef="#ctx0" brushRef="#br0" timeOffset="37443.99">28859 12668 391 0,'-19'8'544'0,"5"-1"-107"16,1-3-151-16,13-4-17 0,-15 6-106 0,15-6 27 15,0 0-74-15,-11 7 42 0,11-7-41 0,0 0 27 16,0 0-20-16,28 0 15 0,-4-2-20 0,5 1-24 16,12-4-13-16,6 1-17 0,13-4-13 0,6 1-9 15,3-1-13-15,3-1-1 0,0 0-5 0,0-1-5 16,-1 2-10-16,-2-1-3 0,-4 1-43 16,-3 1-9-16,-11 0-79 0,-6 2 9 0,-2 0-44 15,-5 0 1-15,-4 1-54 0,-9 1-28 16,-6 2-66-16,-19 1-24 0,25-4-223 0,-25 4-62 15</inkml:trace>
  <inkml:trace contextRef="#ctx0" brushRef="#br0" timeOffset="38303">30802 12041 26 0,'0'0'637'0,"-8"-9"-231"0,8 9-96 15,0 0-81-15,-8-7-59 0,8 7-30 0,0 0-27 16,0 0-22-16,-5-8-19 0,5 8-16 16,0 0-12-16,0 0-18 0,0 0-2 0,0 0-16 15,0 0-58-15,0 0-110 0,-18 5-113 0,18-5-269 16,-11 4-39-16</inkml:trace>
  <inkml:trace contextRef="#ctx0" brushRef="#br0" timeOffset="49232.06">11260 9671 309 0,'0'0'491'0,"0"0"-146"0,0 0-51 0,2-11-80 0,-2 11-31 16,0 0-23-16,0 0-14 0,0-10-14 16,0 10-12-16,0 0-12 0,0 0-18 0,0 0-19 15,2-11-14-15,-2 11-10 0,0 0-9 0,0 0-10 16,0 0-7-16,0 0-11 0,0 0-4 0,1-9 5 15,-1 9-1-15,0 0-4 0,0 0-1 0,0 0 4 16,0 0-1-16,0 0 7 0,10 6-10 16,-10-6 1-16,5 7 1 0,-5-7 0 0,9 13 6 15,-9-13-5-15,9 12-5 0,-2-4 1 0,0 1 16 16,-2-2 2-16,2 2-1 0,-2-1 5 0,0 0 10 16,2 0 4-16,-7-8 6 0,11 11 2 0,-11-11 5 15,9 8 5-15,-9-8 12 0,9 8 25 16,-9-8 10-16,0 0 12 0,14 6-1 0,-14-6 2 15,16-1-9-15,-7-5-12 0,4-2 11 0,2-3-39 16,2-3 13-16,5-3-30 0,-1-2 12 0,1-5-13 16,1 3-11-16,-1 0-9 0,-1-2-11 0,0 4 2 15,1 0 28-15,-7 4-40 0,-1 1-3 0,-1 3 3 16,-2 2-2-16,-3 1-3 0,0 1 0 0,-8 7-4 16,11-11 2-16,-11 11-3 0,9-8-1 0,-9 8-1 15,7-6-2-15,-7 6-2 0,0 0-1 0,0 0-6 16,10-6 27-16,-10 6-25 0,0 0 10 15,0 0-50-15,6 6-25 0,-6-6-38 0,0 0-40 0,4 10-67 16,-4-10 33-16,0 0-53 16,3 16 12-16,-3-16-49 0,2 14-40 0,-2-14-25 15,3 9-101-15,-3-9-175 0,6 15-150 0</inkml:trace>
  <inkml:trace contextRef="#ctx0" brushRef="#br0" timeOffset="50468.06">12494 9616 691 0,'0'0'388'0,"0"0"-62"0,0 0-67 15,0 0 3-15,0 0-84 0,4-9 28 0,-4 9-80 16,0 0 42-16,0 0-84 0,0 0 36 16,0 0-66-16,0 0 36 0,0 0-59 0,1-11 35 15,-1 11-64-15,0 0 51 0,0 0-59 0,0 0 43 16,0 0-55-16,10 5 62 0,-10-5-61 0,8 9 53 16,-8-9-54-16,8 14 3 0,-4-4 5 15,-2-1-9-15,2 1 23 0,1 1 9 0,-1-2-3 16,1 1 14-16,0-1 1 0,-1 0 7 0,0-1 6 15,-4-8 1-15,6 14 11 0,-6-14 12 0,7 10 17 16,-7-10 61-16,6 7-53 0,-6-7 52 0,0 0-48 16,0 0 9-16,26-2-27 0,-16-4 23 0,1-2-47 15,3-5 31-15,3-1-34 0,-3-1 19 0,5-3-12 16,-1-4-10-16,0 2-9 0,0-1-8 16,-4 5-6-16,0-1-16 0,-2 4 6 0,0-2-4 15,-3 5 6-15,-2-1-14 0,-1 4 7 0,-6 7-5 16,10-12-7-16,-10 12-17 0,9-9-27 0,-9 9-33 15,7-7-31-15,-7 7-59 0,0 0 37 0,0 0-77 16,0 0 22-16,0 0-66 0,0 0-38 0,6 8-63 16,-6-8-43-16,0 0-293 0,0 11-222 0</inkml:trace>
  <inkml:trace contextRef="#ctx0" brushRef="#br0" timeOffset="51576.06">13642 9535 343 0,'0'0'391'0,"0"0"-95"16,-5-8-45-16,5 8-49 0,0 0-50 16,0 0-19-16,0 0-7 0,0 0 47 0,-3-9-60 15,3 9 26-15,0 0-53 0,0 0 34 0,0 0-58 16,0 0 24-16,0 0-51 0,0 0 29 0,0 0-48 16,0 0 38-16,-3-10-52 0,3 10 42 0,0 0-49 15,0 0 36-15,0 0-50 0,0 0 56 0,0 0-46 16,0 0 60-16,0 0-52 0,8 10 49 0,-8-10-84 15,8 10 101-15,-8-10-51 0,6 12 58 16,-6-12-55-16,9 11 4 0,-9-11 4 16,9 13 6-16,-9-13 6 0,13 11-12 0,-13-11 21 0,11 8 4 15,-11-8-11-15,14 10 21 0,-14-10-2 0,16 5 1 16,-16-5 0-16,20 3-6 0,-20-3-3 16,23-1 44-16,-6-2-57 0,-1-1 38 0,4-4-54 15,1-1 40-15,0-3-49 0,2-1 41 0,1-3-46 16,0-1 43-16,-1-3-49 0,0-1 40 0,-2 1-51 15,-1 0 49-15,-4 4-51 0,-1 1 3 0,-2 1 4 16,-2 4 2-16,-2-3 5 0,-1 6 8 0,-2 1 1 16,-6 6 1-16,12-13-3 0,-12 13-2 0,7-9-5 15,-7 9-3-15,7-7-7 0,-7 7-7 0,0 0-14 16,7-8-18-16,-7 8-15 0,0 0-4 0,0 0-10 16,0 0-22-16,0 0-16 0,0 0-23 15,0 0-4-15,0 0 0 0,0 0-3 16,-3 13-13-16,3-13-12 0,0 0-21 0,-6 10-48 15,6-10-7-15,0 0-98 0,-5 14-193 0,5-14-32 16</inkml:trace>
  <inkml:trace contextRef="#ctx0" brushRef="#br0" timeOffset="56449.07">4909 13395 402 0,'-5'-14'507'0,"0"-1"-110"0,0 2-128 15,2 1-27-15,-1 0-81 0,2 3 17 0,-2-2-52 16,4 11 44-16,-3-14-58 0,3 14 0 0,-5-12-54 15,5 12-23-15,0 0 2 0,-4-10 18 0,4 10-40 16,0 0 25-16,9 11-38 0,-5 2 34 16,4 2-2-16,1 4-7 0,2 3-2 0,1 4-6 15,2 1-33-15,-3 0 29 0,2 2-29 0,0-1 28 16,-2-2-31-16,2 0 32 0,-1-5-27 0,-2-4 28 16,0 3-3-16,0-6 18 0,-2-1-23 0,1-1 17 15,-3-4 32-15,1 0 36 0,-7-8 37 0,10 6 19 16,-10-6 6-16,0 0-5 0,20-7-17 0,-12-6 2 15,3-2-21-15,0-5-19 0,-2-8-13 0,2-4-12 16,-2-5-9-16,0-1-11 0,1-3-1 0,-1-2-21 16,-1-1 9-16,-2 1-23 0,3 2 9 0,-2 4-16 15,-1 1 8-15,-1 6-15 16,-1 7 10-16,0 3-12 0,1 3 8 0,-4 5-36 16,2 1-27-16,-3 11-14 0,4-14-11 0,-4 14-8 15,0 0-32-15,0 0-21 0,10 8-47 0,-6 2-3 16,0 4-39-16,2 2 34 0,0 3-22 0,1 2-21 15,-1 2-34-15,3-2-34 0,-1 0-58 0,-1-3-204 16,2 1-92-16</inkml:trace>
  <inkml:trace contextRef="#ctx0" brushRef="#br0" timeOffset="56702.06">5502 13084 520 0,'2'-19'423'0,"1"1"-50"0,-2 4-97 15,2 3-30-15,-2 1-77 0,-1 10 0 16,3-17-67-16,-3 17 13 0,0 0-57 0,2-11 19 16,-2 11-38-16,0 0 30 0,4 16-47 0,-1-4 32 15,-1 5-41-15,2 4 15 0,0 4-29 0,1 1 42 16,1 6-42-16,1 1 35 0,-1 1-42 0,2 0 38 16,-2 0-6-16,2 2-3 0,-2 0-5 0,-2-1-38 15,4-3 37-15,-2 1-49 0,-1-7 23 0,-1-2-49 16,1-2 21-16,-1-2-48 0,-1-3-34 0,-1-7-57 15,3-1-43-15,-5-9-16 0,4 8-316 0,-4-8-62 16</inkml:trace>
  <inkml:trace contextRef="#ctx0" brushRef="#br0" timeOffset="57202.06">5524 12947 722 0,'-8'-18'370'0,"-1"0"-49"0,1 4-103 16,3 0-1-16,-1 3-73 0,1 1 6 0,-2 2-44 15,7 8 25-15,-6-16-63 0,6 16 24 0,-4-15-57 16,4 15 25-16,3-19-53 0,3 7 37 16,8-1-7-16,4-8-9 0,5 3-2 0,4-4-6 0,3 1-3 15,11-8-3-15,4 3-3 0,1-4-37 0,5 1 38 16,3-2-39-16,1 1 39 0,2-3-31 16,-3 2 35-16,4-1-42 0,-4 4 37 0,0-2-26 15,-4 3 34-15,-3 1-36 0,-5 4 36 0,-6 2-36 16,-5 4 36-16,-2 2-37 0,-4 4 28 0,-5 2-27 15,-1 1 34-15,-4 3-36 0,-15 4 39 0,26-1-43 16,-26 1 48-16,27 5-37 0,-14 4 43 0,3 4-39 16,-2 2 46-16,4 6-45 0,1 1 35 0,-2 5-42 15,2 2 43-15,-2 0-42 0,3 4 37 0,-1 1-3 16,7 5-4-16,0 2-13 0,-2-1 5 0,0-1-29 16,1 2 34-16,1-1-34 0,-5-6 49 0,-1-3-36 15,2 3 38-15,-3-1-36 16,3-1 35-16,-3-4-36 0,-1-1 33 0,-3 1-38 15,-1-6 29-15,-1-1-18 0,-3-4-8 0,-1 0 31 16,-2-5-35-16,-1 0 28 0,-2-3-28 0,-2-1 60 16,-2-8 3-16,4 17 19 0,-4-17 12 0,-4 15-1 15,-2-7-9-15,-7 1-25 0,-1 3-1 0,-9-1 7 16,-4 3-22-16,-7 1 4 0,-5 1-20 0,-12 5 5 16,-1 2-11-16,-9 0 7 0,-5 4-18 0,-3-1 4 15,-3 4-19-15,-4 2-31 0,1-2-39 0,-1 2-72 16,6-1 26-16,0 1-46 0,5-2-6 0,5 0-24 15,5-1-76-15,5-2-47 0,4-2-265 0,13-6-130 16</inkml:trace>
  <inkml:trace contextRef="#ctx0" brushRef="#br0" timeOffset="60186.06">5383 13171 236 0,'0'0'261'15,"-2"-12"-95"-15,2 12-26 0,-3-9-36 0,3 9-10 16,0-12-13-16,0 12-3 0,0-12 5 0,0 12-27 15,0-11 1-15,0 11 0 0,1-14 34 0,-1 14-30 16,3-10 19-16,-3 10-27 0,1-11 26 0,-1 11 3 16,0 0 0-16,0-13-2 0,0 13-6 0,0 0-3 15,1-12-9-15,-1 12-12 0,0 0 1 0,0 0 7 16,-1-14-9-16,1 14-5 0,0 0 39 0,0 0-60 16,0 0 34-16,0-12-32 0,0 12-19 15,0 0 31-15,0 0-40 0,0 0 33 0,0 0-41 16,0 0 26-16,0 0-25 0,0 0 33 0,0 0-40 15,0 0 36-15,0 0-31 0,11 4 32 0,-11-4-40 16,8 17 9-16,-1-8 3 0,-2 4 34 0,4-1-35 16,-3 5 35-16,3 3-37 0,0-4 29 15,1 2-29-15,-1 1 30 0,0 0-32 0,1 0 42 16,-1 1-58-16,0-1 55 0,4 1-37 0,-4 0 39 16,1 1-40-16,0-2 42 0,1 1-5 0,-1 1-37 15,1-4 42-15,-2 2-35 0,-1-1 39 0,2 1-35 16,-2-5 28-16,1 3-24 0,-3-3 34 0,0-1-39 15,1-1 25-15,-2-2-33 0,0 2 36 0,0-2-32 16,0-1 33-16,2 1-32 0,-4-1 31 16,3-1-32-16,-6-8 30 0,6 15-29 0,-6-15 34 15,8 14-31-15,-8-14 26 0,6 12-31 0,-6-12 27 16,5 9-27-16,-5-9 23 0,7 8-26 0,-7-8 33 16,3 9-32-16,-3-9 24 0,6 8-27 0,-6-8 33 15,0 0-29-15,6 9-13 0,-6-9 16 0,0 0 29 16,5 8-31-16,-5-8 25 0,0 0-23 0,0 0 21 15,5 9-12-15,-5-9 2 0,0 0-18 16,0 0 29-16,5 8-23 0,-5-8 21 0,0 0-25 16,0 0 26-16,0 0-22 0,7 9 17 0,-7-9-25 15,0 0 31-15,0 0-24 0,0 0 18 0,0 0-20 16,6 7 27-16,-6-7-12 0,0 0 40 16,0 0-5-16,0 0 26 0,0 0-13 0,0 0 6 15,0 0 15-15,0 0-10 0,0 0-1 0,0 0 3 16,0 0-7-16,0 0 3 0,0 0-26 0,0 0 18 15,0 0 1-15,0 0-4 0,0 0-10 0,0 0-10 16,0 0-5-16,0 0-6 0,0 0-4 0,17-4-5 16,-17 4-3-16,13-12-2 0,-2 4-2 0,0-1 0 15,6-3 1-15,0 0-5 0,2 1 1 0,5-3 0 16,-1 0 2-16,3-1-2 0,1 1 1 0,-1 2-4 16,1-2 2-16,1 2 0 0,-1-2 0 0,1 1 1 15,-7 3-2-15,2 2 1 0,-3-1-1 16,2 1-1-16,-4 1 2 0,-3 1 0 0,-1 0-2 15,0 1 0-15,-14 5 3 0,21-5-1 0,-21 5 1 16,16-7 0-16,-16 7-1 0,12-5 1 0,-12 5 1 16,0 0-2-16,14-6 1 0,-14 6 0 15,0 0-3-15,0 0 2 0,10-6-1 0,-10 6-2 16,0 0-2-16,0 0 2 0,0 0-5 0,12-4-18 16,-12 4-20-16,0 0-27 0,0 0-25 0,0 0-29 15,0 0-25-15,0 0-21 0,0 0-31 0,0 0 8 16,0 0-8-16,0 0-48 0,0 0-29 0,0 0-60 15,0 0-280-15,0 0-152 0</inkml:trace>
  <inkml:trace contextRef="#ctx0" brushRef="#br0" timeOffset="63788.06">5861 12997 135 0,'0'0'512'0,"0"0"-173"0,0 0-82 16,0 0-51-16,0 0-62 0,5-10-26 0,-5 10-30 16,0 0-5-16,0 0 5 0,0 0-11 15,0 0-5-15,0 0-13 0,0 0-10 0,0 0-4 16,0 0-15-16,0 0 5 0,0 0-19 0,0 0-3 15,0-10-3-15,0 10-2 0,0 0-16 0,0 0 18 16,0 0 20-16,0 0-28 0,0 0 3 0,5 7-1 16,-5-7 8-16,0 0 2 0,8 16 37 0,-8-16-32 15,6 17 32-15,-2-5-31 0,1 2 23 0,2-2-34 16,0 8 19-16,1-2-25 0,0 3 28 0,-2-2-36 16,4 0 39-16,-1 3-38 0,0-3 50 0,1 1-37 15,-1-1 41-15,0 0-36 0,1 1 32 16,-1-4-37-16,0 1 27 0,-1-1-34 0,1-4 31 15,-3 2-2-15,1-5-13 0,-2 2-1 0,0-2 3 16,1 0-3-16,-6-9 0 0,7 15 10 16,-7-15-6-16,5 10-3 0,-5-10-5 0,5 12-2 15,-5-12 0-15,4 7-4 0,-4-7-2 0,0 0-3 16,4 8-12-16,-4-8-51 0,0 0-37 0,0 0-50 16,0 0-86-16,0 0-124 0,0 0-318 0,0 0-206 15</inkml:trace>
  <inkml:trace contextRef="#ctx0" brushRef="#br0" timeOffset="67468.06">12521 9489 181 0,'0'0'404'0,"0"0"-107"16,0 0-58-16,0 0-27 0,5-9-30 16,-5 9-28-16,0 0-7 0,0 0-25 0,0 0 2 15,0 0-37-15,4-11 24 0,-4 11-36 0,0 0 26 16,0 0-50-16,0 0 24 0,0 0-45 0,0 0 25 16,0 0-38-16,4-9 35 0,-4 9-42 0,0 0 36 15,0 0-44-15,0 0 30 0,0 0-48 0,11-2 47 16,-11 2-42-16,0 0 45 0,0 0-46 0,14 7 36 15,-14-7-37-15,7 9 38 0,-2 1-37 0,0-1 42 16,1 4-42-16,2-1 43 0,-3 3-56 0,0-1 55 16,4 3-45-16,-3-3 8 0,1 1 16 0,2 0 8 15,-3-1-2-15,3-2 8 0,-1-2 6 16,1 2 7-16,-1-3 9 0,0-2 8 16,0-2-1-16,-8-5 18 0,16 8 24 0,-16-8 14 15,17 5 5-15,-17-5-6 0,22-5 32 0,-9 0-61 16,1-3 39-16,1-4-48 0,3 0 32 0,-4-5-45 15,8-4 26-15,-2 0-12 0,0-1-6 0,1-3-13 16,1-2-9-16,0 3-35 0,-1 0 26 0,1 1-32 16,0 3 24-16,-3 1-28 0,-2 4 23 0,-5 1-27 15,1 3 18-15,-3 2-22 0,-2 1 26 16,0-1-23-16,-8 9 25 0,11-9-27 0,-11 9 25 16,9-11-25-16,-9 11 24 0,9-5-26 0,-9 5 27 15,0 0-29-15,10-9 28 0,-10 9-28 0,0 0 26 16,0 0-25-16,7-7 26 0,-7 7-26 0,0 0 22 15,0 0-20-15,0 0 24 0,6-5-27 0,-6 5 26 16,0 0-26-16,0 0 26 0,0 0-28 16,0 0 7-16,0 0 23 0,0 0-29 0,0 0 5 15,0 0 1-15,8-8 26 0,-8 8-27 0,0 0 24 16,0 0-28-16,0 0 2 0,0 0 2 0,0 0 23 16,0 0-29-16,0 0 7 0,0 0 2 0,0 0 4 15,0 0 27-15,0 0-31 0,0 0 30 0,0 0-6 16,0 0-30-16,0 0 26 0,0 0-22 15,0 0 23-15,0 0-26 0,0 0 27 0,1 8-28 0,-1-8 24 16,0 0-25-16,0 0 31 0,0 0-29 16,0 0 26-16,0 0-28 0,0 0 27 0,0 0-27 15,0 0 27-15,0 0-25 0,0 0 25 0,0 0-28 16,0 0 28-16,0 0-29 0,0 0 5 0,0 0 29 16,0 0-29-16,0 0 26 0,0 0-27 0,0 0 27 15,0 0-29-15,0 0 29 0,0 0-29 16,0 0 29-16,0 0-24 0,0 0 21 0,0 0-28 15,0 0 3-15,0 0 5 0,0 0 26 0,0 0-31 16,0 0 31-16,0 0-28 0,0 0 26 0,0 0-27 16,0 0 27-16,0 0-27 0,0 0 25 0,0 0-25 15,0 0 19-15,0 0 2 0,0 0-2 0,0 0-23 16,0 0 29-16,0 0-27 0,0 0 26 16,0 0-29-16,0 0 30 0,0 0-28 0,0 0 28 15,0 0-26-15,0 0 26 0,0 0-28 0,0 0 20 16,0 0-19-16,0 0 21 0,0 0-45 0,0 0 20 15,0 0-70-15,0 0 11 0,0 0-90 0,0 0-41 16,0 0-36-16,0 0-30 0,-5 9-68 16,5-9-56-16,0 0-424 0,0 0-387 0</inkml:trace>
  <inkml:trace contextRef="#ctx0" brushRef="#br0" timeOffset="69797.06">5989 13040 33 0,'0'0'496'0,"0"0"-147"16,4-11-82-16,-4 11-44 0,0 0-51 0,1-12-33 15,-1 12-19-15,0 0 2 0,2-10-41 0,-2 10 32 16,0 0-50-16,2-10 41 0,-2 10-44 0,0 0 22 16,0 0-47-16,0-13 27 0,0 13-47 0,0 0 31 15,0 0-35-15,0 0 22 0,0 0-37 16,0 0 38-16,0 0-30 0,0 0 42 0,0 0-31 16,0 0 45-16,0 0-55 0,2 16 47 0,-2-4-33 15,0 2 30-15,0 3-32 0,0 3 43 0,0 4-25 16,0 3 26-16,0-1-21 0,0 1 31 15,0 2-11-15,0-2-5 0,0 1 1 0,-1 1 2 0,1-3-7 16,0 0-5-16,1 0-6 0,-1-3-7 16,0-4-6-16,1-1 2 0,1-2-1 0,-1-2-1 15,-1 0-2-15,1-4-5 0,-1-10-2 0,2 18-2 16,-2-18-5-16,1 14-9 0,-1-14-8 0,1 11-9 16,-1-11-17-16,0 0-32 0,0 0-38 0,1 10-46 15,-1-10-25-15,0 0-53 0,0 0-40 0,0 0-68 16,3-13-69-16,-3 13-179 0,3-12-113 0</inkml:trace>
  <inkml:trace contextRef="#ctx0" brushRef="#br0" timeOffset="70286.06">6251 12975 204 0,'-3'-9'511'0,"3"9"-180"0,-5-15-56 0,5 15-72 15,-6-17-36-15,6 17-42 0,-4-12 0 0,4 12-28 16,-4-17 17-16,4 17-50 0,0-15 32 16,0 15-51-16,0-14 28 0,0 14-43 0,4-12 23 0,-4 12-41 15,9-14 29-15,-9 14-40 0,10-9 29 16,-10 9-35-16,14-7 32 0,-14 7-36 15,18-1 25-15,-18 1-23 0,18 5 32 0,-18-5-39 16,18 12 41-16,-7-3-38 0,-2 0 44 0,-1 4-36 16,1 3 41-16,-2 0-36 0,-2 5 46 0,-1-5-38 15,0 2 46-15,-1-2-28 0,-2 4 37 0,-1-3-21 16,0 1 32-16,0-2-17 0,-1-1 12 0,1-1-23 16,0-3 6-16,-2 0-26 0,2-11 8 0,0 16-15 15,0-16 18-15,-1 12-6 0,1-12 30 0,1 13 5 16,-1-13 25-16,0 0-18 0,0 0 22 0,13 3 2 15,-13-3-11-15,18-10-13 0,-4 0-13 0,0-2-7 16,3 0-8-16,-2-2-10 0,2 1-8 16,-2 0-10-16,-1 1-3 0,-2 1-8 0,-2 1-9 15,0 3-18-15,-10 7-39 0,14-10-54 0,-14 10-51 16,13-7-40-16,-13 7 24 0,0 0-47 0,0 0 10 16,14 5-45-16,-14-5-58 0,0 0-120 0,3 15-191 15,-3-15-161-15</inkml:trace>
  <inkml:trace contextRef="#ctx0" brushRef="#br0" timeOffset="73188.06">13631 9518 365 0,'0'0'293'16,"0"0"-76"-16,0 0-51 0,0 0-29 0,0 0-20 16,0 0-10-16,0 0-12 0,0 0-5 0,0 0 2 15,0 0 9-15,0 0 5 0,0 0 3 0,0 0-15 16,0 0 10-16,0 0-25 0,0 0 24 0,0 0-40 15,-7-6 30-15,7 6-40 0,0 0 37 0,0 0-44 16,0 0 43-16,0 0-63 0,0 0 66 0,0 0-52 16,0 0 50-16,0 0-51 0,0 0 47 0,0 0-53 15,0 0 42-15,0 0-60 0,0 0 47 0,0 0-55 16,0 0 43-16,0 0-8 0,0 0-55 16,0 0 49-16,0 0-51 0,0 0 49 0,0 0-10 15,0 0 3-15,0 0-44 0,0 0 58 16,0 0-50-16,15 3 62 0,-15-3-46 0,0 0 52 15,19 6-50-15,-19-6 48 0,13 5-41 0,-13-5 57 16,19 4-50-16,-19-4 50 0,17 3-2 0,-17-3-6 16,16 2-2-16,-16-2-7 0,19 2 11 0,-19-2-2 15,21-2-1-15,-21 2-2 0,27-8-5 0,-12 3-8 16,3-3-6-16,1-3 19 0,0-1-38 16,5-3-6-16,0-3-1 0,0 0-11 0,0-4 0 15,3-2 4-15,1 1-5 0,-1 0-16 0,1-3 19 16,2-2 10-16,-1 3-11 0,-1 0-23 0,0 0 21 15,0 5-19-15,-1-2 18 0,-4 3-15 0,0 4 18 16,-8 3-15-16,1 0 10 0,-5 4-14 0,-3 2 18 16,0 0-15-16,-8 6 20 0,14-9-20 0,-14 9 19 15,9-8-24-15,-9 8 25 0,7-7-23 0,-7 7 21 16,0 0-21-16,12-7 19 0,-12 7-23 16,0 0 19-16,0 0-43 0,7-6 17 0,-7 6-56 15,0 0 18-15,0 0-78 0,0 0 20 16,0 0-83-16,0 0 26 0,0 0-58 0,0 0-28 0,-1 13-50 15,1-13-8-15,-6 8-495 0,6-8-375 0</inkml:trace>
  <inkml:trace contextRef="#ctx0" brushRef="#br0" timeOffset="75777.07">6403 12766 293 0,'6'-8'464'0,"-6"8"-127"16,0 0-65-16,7-6-56 0,-7 6-35 0,0 0-32 15,0 0-26-15,0 0-18 0,0 0-15 0,7-9-9 16,-7 9-10-16,0 0-13 0,0 0-11 0,0 0-8 16,0 0-1-16,0 0 6 0,0 0 6 0,8 9 4 15,-8-9 4-15,1 15-6 0,-1-3 1 0,-1 1 7 16,-2 4-36-16,3 7 44 0,-5 0-15 0,0 1 21 15,1 1-21-15,-2 7 16 0,-1-3-26 16,1-1 7-16,0 2-25 0,-1-7 12 16,2 2-24-16,0-3 16 0,1-1-13 0,-1-1-2 15,0-4-20-15,4 0-18 0,0-2-31 0,-2-3-20 16,3 2-12-16,0-5-16 0,0-9-25 0,0 18-50 16,0-18-57-16,4 10-63 0,-4-10-53 0,0 0-215 15,0 0-85-15</inkml:trace>
  <inkml:trace contextRef="#ctx0" brushRef="#br0" timeOffset="76217.06">6552 12898 698 0,'0'0'430'0,"-1"-16"-99"16,1 16-93-16,-1-15-59 0,1 15-18 0,-2-17-37 15,2 17-27-15,3-17-16 0,-3 17-22 0,4-18-2 16,-4 18-11-16,5-15-10 0,0 6-8 0,-5 9-7 16,11-11-6-16,-11 11-1 0,15-8-14 0,-15 8 9 15,15-5-1-15,-15 5 0 0,0 0-2 0,23 3 0 16,-23-3 2-16,15 9 2 0,-7-4 5 0,0 4 2 16,-2 2 1-16,-1 3 4 0,0-2-38 0,-1 3 47 15,0-1-37-15,-3 3 40 0,2 0-40 16,-2-5 41-16,0 5-63 0,1-5 62 0,0 1-46 15,-2-2 42-15,1-1-47 0,2 1 43 0,-3-11-42 16,4 16 42-16,-4-16-36 0,9 12 46 0,-9-12-60 16,14 7 69-16,-14-7-35 0,16 3 33 0,-16-3-24 15,22 1 25-15,-22-1-37 0,23-1 24 0,-23 1-34 16,21 0 36-16,-21 0-36 0,20 1 35 0,-20-1-19 16,19 3 45-16,-19-3-5 0,14 5 30 15,-14-5-12-15,13 8 15 0,-13-8-15 0,10 16 2 16,-6-7-21-16,-3 4-1 0,-1-1-16 0,-1 1 0 15,0 4-10-15,-4 2-27 0,-3 4-71 16,-1 0-87-16,-1 3-63 0,-4-1-157 0,-3-1-495 16,2 1-489-16</inkml:trace>
  <inkml:trace contextRef="#ctx0" brushRef="#br0" timeOffset="79172.06">6433 11673 142 0,'-20'-1'382'0,"-2"-1"-133"0,-1-1-66 0,-2 3-40 15,-2 0-25-15,0 0-13 0,-1 0-6 0,-1 1-6 16,-1 3 2-16,-6 0 0 0,1 1 1 0,-1-2-1 16,-1 6-14-16,-3-1 12 0,0 1-25 0,1 3 15 15,-2-2-5-15,0 1-5 0,0 4-9 0,-10 3-1 16,0 3-4-16,1-2-9 0,-2 3-6 0,-2 0-2 16,0 3-8-16,2 3-22 0,-4 0 47 0,0 3-39 15,-2 2 41-15,3 3-24 0,-1 0 30 0,1 3-29 16,-3 3 29-16,2-3-29 0,0 4 21 0,1-1-22 15,3 2 17-15,-1-2-22 0,1 4 11 16,2-2-1-16,3-1-3 0,1-1-10 0,4 4-2 16,3-1-25-16,1 0 13 0,5 0-15 0,2-2 14 15,3 4-19-15,1-2 17 0,7 0-18 0,-1-2 16 16,7-4-15-16,0 1 25 0,2 1-6 16,1 0 14-16,3 1-8 0,1 1 16 0,2 1-2 15,1-1 3-15,0 3-3 0,3 0-10 0,2-3 5 16,3 1-13-16,0 0 11 0,1-1-11 0,1-1-2 15,3-1 0-15,4 0 0 0,0-3 0 0,2 0 1 16,-1-2 0-16,6-1-2 0,2-1 0 0,0-2-2 16,7 3-2-16,2 0 9 0,2-4-8 0,-2-7 5 15,1 1-8-15,9 1 6 0,0-3-8 0,-6-4 9 16,5 0-2-16,6 0-1 0,-5-4 0 16,9 1-4-16,-7-3-1 0,11-1 3 0,-8-2-3 15,1-1-1-15,12-2 2 0,-8-2-1 0,0 0 1 16,0-3-2-16,3 3 0 0,1-5-2 0,0 0 5 15,10-4-4-15,-1 1 0 0,0-2 0 0,0 0-1 16,0-2 1-16,1-1-2 0,1-1 3 0,1-1-5 16,-1-1 3-16,1 0-3 0,-1-3 7 0,2 0-5 15,-2-3 3-15,1 1-4 0,-2-4 6 0,0 0 0 16,0-2-7-16,0-2 2 0,0-1 1 0,-1-1 0 16,0-2 10-16,-1-2-9 0,-2 0-7 15,-1-3 3-15,-1 0 0 0,0-1 2 16,-4 0-3-16,-3-2 3 0,-2 2 0 0,-2-1 1 15,-3 0 42-15,0-4-40 0,-5 4-2 0,-3 0 4 16,-3-5 4-16,-2 2 2 0,-1-5 12 0,-3 1 1 16,-4-1 4-16,2-4-14 0,-2 0 7 0,-4-2-10 15,2 1 5-15,0-3-8 0,-3 1 4 0,0 2 7 16,0-1 5-16,-2 0 1 0,-2 1 20 0,-2 9-15 16,0-2 9-16,-3 0 3 0,-1 0 13 0,0 0-6 15,-3 0 8-15,-2-1 7 0,0 0-1 0,-1 0-6 16,-5 0-12-16,0-2-4 0,-2 1-12 0,-4-1-3 15,-1 1-1-15,-1 1 8 0,-4-8-24 0,1 9 25 16,0 2-12-16,-2 1 30 0,1 5-26 16,-1 0 19-16,-1 0-21 0,0 6 27 0,-1 0-10 15,-2 2-6-15,-1 1-5 0,-1 1 0 0,-2 5-1 16,-1-1-6-16,0 3-5 0,-4 1 0 0,-2 1-6 16,1 3-6-16,-6 0-2 0,2 0-2 0,-5 4-1 15,-2 0-3-15,-2 0 1 0,-2 1-1 0,-2 0 0 16,2 4-2-16,-5-4-3 0,4 2-5 15,-2 2-9-15,1-4-9 0,0 4-3 0,0-3-2 16,3 2-9-16,-1-1 22 0,2 1-32 0,1 1 1 16,1 1 1-16,1-1-4 0,6 2 3 0,-4 3 1 15,1-1 5-15,0 1 3 0,3 2 5 0,-3-2 6 16,9 3-6-16,2 0 15 0,-2-1 5 16,1 2 3-16,2 0-4 0,1 0 1 0,4-2 2 15,-2 2 2-15,6-2 1 0,0-1 0 0,2 1-5 16,0-2 6-16,13-3-1 0,-18 7 0 0,18-7 0 15,-16 7 2-15,16-7 1 0,-13 6 1 0,13-6-2 16,0 0 6-16,-15 5 5 0,15-5 1 0,0 0-6 16,-12 7-1-16,12-7 4 0,0 0-2 0,-11 4 3 15,11-4 1-15,0 0 1 0,0 0-2 0,0 0 1 16,-12 5-1-16,12-5 0 0,0 0-1 0,0 0 0 16,0 0 1-16,0 0 0 0,-9 5 4 0,9-5 0 15,0 0-8-15,0 0 3 0,0 0-3 16,0 0 3-16,0 0 0 0,0 0 2 0,0 0-1 15,0 0 0-15,0 0 0 0,0 0 0 0,0 0 0 16,-11 4 0-16,11-4-1 0,0 0 2 0,0 0-1 16,0 0-1-16,0 0 6 0,0 0-7 15,0 0 0-15,0 0-2 0,0 0-1 0,0 0-32 16,0 0-21-16,0 0-28 0,0 0-27 0,0 0-38 16,0 0-40-16,0 0-29 0,0 0-53 15,0 0 48-15,0 0-13 0,0 0-19 0,1 10-21 0,-1-10-93 16,0 0-351-16,0 0-248 0</inkml:trace>
  <inkml:trace contextRef="#ctx0" brushRef="#br0" timeOffset="88328.16">14849 9256 769 0,'0'0'435'0,"0"0"-95"0,0 0-85 0,0 0-44 15,0 0-32-15,-10-7-23 0,10 7 7 0,0 0-16 16,0 0-11-16,0 0-8 0,0 0 3 0,0 0 30 16,-8-7-75-16,8 7-16 0,0 0-19 0,0 0-6 15,0 0-6-15,0 0-10 0,0 0-3 0,0 0 38 16,0 0-61-16,0 0 60 0,16 2-52 0,-16-2 52 16,11 8-51-16,-11-8 49 0,18 12-48 0,-9-7 47 15,4 4-47-15,-2 0 51 0,2-2-44 16,-3 4 46-16,3-2-44 0,2 1 40 0,-2-2-3 15,0 1-5-15,-3-2-8 0,3 1 7 16,-3-4-1-16,0 1 7 0,-10-5 2 0,22 7 7 16,-22-7 30-16,23 1-32 0,-23-1 24 0,27-8-36 15,-5 0 23-15,-2-5-35 0,4-1 7 0,-1-6-1 16,2 0 8-16,-1-3 12 0,-1 0 21 0,0 0-29 16,-4 2 22-16,3-2-35 0,-4 3 15 0,-3 3-27 15,-2 3 18-15,0-1-29 0,-3 5 21 0,-2 0-26 16,-1 2 18-16,-1 1-27 0,-6 7 25 0,11-11-28 15,-11 11 19-15,6-8-24 0,-6 8 21 0,8-7-19 16,-8 7 13-16,0 0-24 0,6-8 23 16,-6 8-25-16,0 0 23 0,0 0-26 0,8-7 26 15,-8 7-24-15,0 0 24 0,0 0-21 0,0 0 21 16,0 0-23-16,5-8 27 0,-5 8-28 0,0 0 22 16,0 0-20-16,0 0 21 0,0 0-23 0,0 0 21 15,0 0-21-15,0 0 24 0,0 0-26 16,0 0 22-16,0 0-19 0,9-8 18 0,-9 8-19 15,0 0 20-15,0 0-22 0,0 0 23 0,0 0-22 16,0 0 22-16,0 0-22 0,0 0 22 0,0 0-21 16,0 0 27-16,0 0-27 0,0 0 22 15,0 0-18-15,0 0 27 0,0 0-31 0,0 0 26 16,0 0-27-16,0 0 23 0,0 0-23 0,0 0 23 16,0 0-23-16,0 0 24 0,0 0-23 0,0 0 26 15,0 0-27-15,0 0 24 0,0 0-26 0,0 0 30 16,0 0-28-16,0 0 26 0,0 0-30 0,0 0 26 15,0 0-23-15,0 0 22 0,0 0-22 0,0 0 22 16,0 0-23-16,0 0 28 0,0 0-29 0,0 0 26 16,0 0-13-16,0 0 26 0,0 0-40 0,0 0 25 15,0 0-26-15,0 0 25 0,0 0-23 0,0 0 24 16,0 0-24-16,0 0 24 0,0 0-22 16,0 0 22-16,0 0-20 0,0 0 20 0,0 0-20 15,0 0 24-15,0 0-25 0,0 0 22 16,0 0-24-16,0 0 23 0,0 0-21 0,0 0 21 15,0 0-23-15,0 0 27 0,0 0-24 0,0 0 20 16,0 0-22-16,0 0 26 0,0 0-26 0,0 0 22 16,0 0-21-16,0 0 22 0,0 0-22 0,0 0 23 15,0 0-23-15,0 0 21 0,0 0-22 0,0 0 23 16,0 0-22-16,0 0 22 0,0 0-22 0,0 0 26 16,0 0-26-16,0 0 22 0,0 0-24 0,0 0 24 15,0 0-22-15,0 0 21 0,0 0-21 0,0 0 25 16,0 0-28-16,0 0 24 0,0 0-20 0,0 0 20 15,0 0-21-15,0 0 22 0,0 0-23 0,0 0 23 16,0 0-23-16,0 0 23 0,0 0-23 16,0 0 24-16,0 0-25 0,0 0 26 15,0 0-21-15,0 0 19 0,0 0-21 0,0 0 25 16,0 0-28-16,0 0 25 0,0 0-25 0,0 0 25 16,0 0-25-16,0 0 23 0,0 0-23 0,0 0 20 15,0 0-43-15,0 0-18 0,0 0-37 0,0 0-66 16,0 0-26-16,0 0-61 0,0 0 2 0,0 0-108 15,0 0-46-15,0 0-60 0,0 0-6 0,0 0-73 16,-12 5-295-16,12-5-403 0</inkml:trace>
  <inkml:trace contextRef="#ctx0" brushRef="#br0" timeOffset="92804.16">6683 12738 89 0,'0'0'478'0,"2"-9"-138"0,-2 9-71 16,0 0-30-16,0 0-42 0,0-12-2 0,0 12-34 15,0 0 22-15,0 0-56 0,0 0 24 16,0 0-108-16,0-12 83 0,0 12-77 0,0 0 34 15,0 0-57-15,0 0 40 0,0 0-47 0,0 0 7 16,0 16 12-16,-2-1 12 0,-1 7 7 16,-1 4-2-16,-5 8-5 0,-1 0-8 0,1 4-30 15,0 1 23-15,-4 0-28 0,3 0 18 0,-3 0-7 16,1-1-17-16,0 0-39 0,1-1-6 0,0-3-20 16,2-2-16-16,2-3-25 0,2-6-37 0,1 0-48 15,1-6-52-15,3-2-68 0,-1-1-278 0,4-5-120 16</inkml:trace>
  <inkml:trace contextRef="#ctx0" brushRef="#br0" timeOffset="94076.16">6873 13512 178 0,'5'-8'510'0,"-5"8"-131"0,0 0-74 0,0 0-67 16,0 0-39-16,0 0-20 0,0-13-29 0,0 13-30 16,0 0-16-16,0 0-4 0,0 0-17 0,0 0-30 15,0 0-5-15,0 0-12 0,0 0-6 0,0 0-3 16,0 0-3-16,0 0-4 0,14 7 1 0,-9 0-2 16,3 5-2-16,3 3-1 0,0 3-39 0,0 0 45 15,-1 4-44-15,2 2 43 0,1 3-52 0,-2 0 64 16,-1 1-40-16,-1-6 39 0,-1 1-45 0,1 0 44 15,-4-1-42-15,4 0 41 0,-4-1-42 0,0-5 40 16,-2 0-38-16,1-2 38 16,-2-2-37-16,1-2 32 0,-3-10-50 0,5 17 65 15,-5-17-1-15,2 12 44 0,-2-12 8 0,0 0 6 16,3 10-32-16,-3-10-11 0,0 0-26 0,-5-12 7 16,1 0-22-16,-2-8 18 0,-1-4-20 0,-2-5 12 15,-3-5-20-15,0-1 11 0,-1-2 2 0,0 4-1 16,2 0-2-16,-2 4 1 0,3 0 0 0,2 7 50 15,-2 1-53-15,1 6 49 0,4 1-60 0,0 2 20 16,0 2 11-16,0 0 45 0,5 10-55 0,-8-14-1 16,8 14 34-16,-9-7-55 0,9 7 47 15,0 0-53-15,-14 7 2 0,8 2 1 0,-1 3 1 16,-2 7 2-16,-1 1-1 0,2 2 1 0,1 5-11 16,0-1 13-16,-2-1-10 0,6-1 13 0,-3-2-10 15,4-3 9-15,-1-1-6 0,2-2 7 0,1-4-4 16,0 0 29-16,3-4 22 0,-3-8 21 0,6 14 12 15,-6-14-2-15,18 5-1 0,-18-5-4 0,32-5 1 16,-13-7-10-16,9-2-8 0,2-6-7 16,-1 0-15-16,3-2 2 0,6-5-10 0,-7 4 5 15,1-2-19-15,-3 1 9 0,-1 5-15 0,-1 0 7 16,-1 0-4-16,-6 6-5 0,-2 3-7 0,-3 1-11 16,-2 2-14-16,-1 2-53 0,-12 5 26 0,15-3-50 15,-15 3 36-15,0 0-49 0,19 3-8 16,-19-3-18-16,7 8-19 0,-7-8-17 0,3 16-11 15,-3-16-16-15,0 19-46 0,-1-6-24 0,0-1-45 16,-3 2-99-16,-1 1-191 0,1 1-141 0</inkml:trace>
  <inkml:trace contextRef="#ctx0" brushRef="#br0" timeOffset="95497.16">16706 9298 631 0,'0'0'451'16,"-3"-13"-99"-16,3 13-37 0,-2-11-112 0,2 11 23 15,-3-10-80-15,3 10-11 0,0 0-3 0,-4-13-23 16,4 13-12-16,0 0-15 0,-2-9-16 0,2 9-13 16,0 0-60-16,0 0 50 0,0 0-15 15,0 0 1-15,0 0 49 0,0 0-62 0,0 0 56 16,9 7-62-16,-3 0 53 0,-1 3-73 0,2 2 66 15,-1 0-45-15,2 1 51 0,-2 1-51 0,2 3 48 16,-2-2-10-16,1-2-8 0,-2 0 0 16,1 1 6-16,3-4 4 0,-4 2 6 0,3-4 15 15,0 1 7-15,0-4-6 0,3 1 2 0,-11-6 9 16,30-2-36-16,-7-3 14 0,8-8-33 0,2-3-7 16,11-7-12-16,2-6-38 0,1-3 50 0,5-4-45 15,-2-3 3-15,0 1 5 0,2-6 1 0,-3 3 44 16,-4 2-48-16,-2 1 44 0,-6 4-46 0,-8 13 44 15,-3-1-52-15,-5 4 34 0,-5 4-70 16,-3 4 18-16,-3 3-73 0,-10 7 36 0,9-6-69 16,-9 6 26-16,0 0-65 0,-9 9-15 0,0 2-16 15,-5 1-59-15,-8 4-73 0,-2 2-375 0,-2 4-253 16</inkml:trace>
  <inkml:trace contextRef="#ctx0" brushRef="#br0" timeOffset="96598.16">7010 13475 306 0,'0'0'483'16,"1"-16"-137"-16,-1 16-77 0,3-11-38 0,-3 11-55 15,1-11 11-15,-1 11-21 0,0 0-55 0,1-11 28 16,-1 11-62-16,0 0 26 0,0 0-62 0,1-11 25 16,-1 11-51-16,0 0 27 0,0 0-2 0,0 0-10 15,0 0-9-15,0 0 10 0,-1 18-6 0,1-1 0 16,-2 7-42-16,-1 0 38 0,-1 9-28 0,-1 2 41 16,-1 4-32-16,1-3 32 0,-1 7-37 15,0-2 33-15,1 0-34 0,1 1 20 16,-2-1-53-16,2-3 31 0,0 1-53 0,3-4 18 15,1-7-42-15,0-1-4 0,1-1-38 0,3-4-77 16,0-3-40-16,2-4-49 0,-1-2-249 0,3-6-37 16</inkml:trace>
  <inkml:trace contextRef="#ctx0" brushRef="#br0" timeOffset="96918.16">7554 13456 206 0,'5'-8'588'0,"-5"8"-200"0,0 0-88 0,0 0-86 15,0 0-41-15,0 0-36 0,0 0-29 0,0 0-18 16,0 0-17-16,-14 7-15 0,14-7-10 0,0 0-21 16,0 15 8-16,0-15-36 0,4 13 26 0,1-5-27 15,0 2 25-15,4 1-30 0,3 0 28 0,-1 3-28 16,6-2 25-16,-3 2-28 0,4-2 19 0,-3 0-18 15,2 1 32-15,-2 1-38 0,3 1 17 0,-4-3 1 16,1 5 1-16,-1-2 6 0,-1 1 5 16,0 2-1-16,-4 1-2 0,0 1-2 0,-4 0-8 0,-1 3 0 15,-3-4 35-15,-2 4-44 0,-2 0 36 0,-1 1-51 16,-6-2 13-16,2 2-46 0,-2-5-37 16,-3 0-25-16,1-2-48 0,-1-4-26 0,-4-4-7 15,3-3 18-15,14-6-50 0,-25 1-182 16,8-5 183-16</inkml:trace>
  <inkml:trace contextRef="#ctx0" brushRef="#br0" timeOffset="97046.16">7559 13854 734 0,'-4'-23'274'0,"0"0"-12"0,2-2-45 0,1 1-37 16,1 5-47-16,0 0-4 0,1-2-38 0,1 0 1 15,1 0-38-15,2 2 10 0,2-3-34 0,-1 5 14 16,3-3-16-16,0 3 1 0,1-1-7 16,0 0-19-16,3 0-34 0,1 2-46 0,0 2-59 0,-1-3-68 15,1 2-68-15,0-2-217 0,0 2 58 16</inkml:trace>
  <inkml:trace contextRef="#ctx0" brushRef="#br0" timeOffset="97312.17">7839 13179 448 0,'0'0'389'0,"-8"10"-100"0,8-10-58 0,-10 13-58 0,4-3-44 16,-1 3-15-16,-2 4-7 0,0 4-17 16,-1-1 20-16,0 6-35 0,0 5 30 0,-3 1-13 15,4 4-49-15,0 3 42 0,-4 2-52 0,4 2 28 16,-1 9-43-16,0 4 27 0,0-3-48 0,1 1 36 16,0-9-49-16,1 1 14 0,-1-3-38 0,4-1-12 15,-2-3-48-15,1-1-55 0,4-4-33 16,-1-8-93-16,3-4-251 0,0-3-23 0</inkml:trace>
  <inkml:trace contextRef="#ctx0" brushRef="#br0" timeOffset="98281.16">18152 9007 254 0,'0'0'416'0,"0"0"-112"0,0 0-64 15,6 9-47-15,-6-9-43 0,0 0-21 0,0 0-15 16,0 10-1-16,0-10-26 0,0 0 4 0,-2 13-21 16,2-13 21-16,-1 11-11 0,1-11-7 15,-1 18-8-15,1-18-10 0,-3 17-3 0,3-5-15 16,1-3-5-16,1 1-4 0,0 2-4 0,0-4 12 16,0 3 1-16,2-1 16 0,1-2 7 0,1-1 7 15,-6-7 6-15,14 8-3 0,-14-8-1 0,23 1 0 16,-5-5-7-16,3-4-11 0,3-3 5 0,4-4 2 15,2-3-1-15,0-6-6 0,6-5-7 0,0-4 40 16,0-4-63-16,1-1 36 0,-3-3-51 16,3 2 44-16,-5-2-13 0,0 4-9 0,-5 8-49 15,-5 5 45-15,-3 3-61 0,-5 5 18 0,-3 2-104 16,-3 5 30-16,-8 9-81 0,6-10-7 16,-6 10-62-16,0 0-37 0,-19 7-68 0,4 4-360 15,-11 5-237-15</inkml:trace>
  <inkml:trace contextRef="#ctx0" brushRef="#br0" timeOffset="99952.16">8463 13156 327 0,'0'0'368'0,"0"0"-84"15,2-11-59-15,-2 11-25 0,0 0-36 0,0 0-36 16,1-12-9-16,-1 12-23 0,0 0 4 16,0 0-31-16,0 0 7 0,0 0-43 0,0 0 17 15,0 0-19-15,0 0 25 0,0 0-34 0,0 0 24 16,0 0-32-16,0 21 24 0,-1-8-31 0,1 8 28 16,0 2-7-16,0 3-7 0,0 1-1 0,1 0-13 15,1 0 44-15,-1 1-39 0,0 1 0 0,2-3 1 16,1 1 9-16,0-3-40 0,2 0 34 0,0-2-9 15,1-3-23-15,-1 1 34 0,4-3-32 0,-2-5 28 16,-3 0-44-16,4-3 62 0,-9-9-42 16,17 10 47-16,-17-10-40 0,14 3 41 0,-14-3-41 15,16-3 48-15,-16 3 0 0,16-13-5 0,-9 7 1 16,0-1-6-16,-4-5-4 0,-3 12-19 16,6-14 16-16,-6 14 2 0,1-16-4 0,-1 16-3 15,-4-16-7-15,4 16-8 0,-6-12-7 0,6 12-12 16,-13-10-18-16,13 10 28 0,-13-1-66 0,13 1 8 15,-20 3-64-15,8 2-29 0,-2 2-29 0,4 0-76 16,-3 3-13-16,2-2-299 0,-1 1-89 0</inkml:trace>
  <inkml:trace contextRef="#ctx0" brushRef="#br0" timeOffset="100402.17">8583 13084 651 0,'0'0'392'0,"0"0"-90"0,0 0-36 16,0 0-88-16,9-7-5 0,-9 7-65 0,0 0 10 15,0 0-48-15,-3 10 24 0,0 0-54 0,-2 6 34 16,-2 4-46-16,-3 9 30 0,-2 5-15 0,-1 1-10 16,0 5-6-16,-3 6 34 0,-1 5-48 0,2 2-3 15,2-3-3-15,3-8-39 0,-2 2 16 16,3-3-38-16,3 0 0 0,1-5-48 16,3 3-60-16,0-12-32 0,4-2-57 0,-2-7-294 15,2-1-45-15</inkml:trace>
  <inkml:trace contextRef="#ctx0" brushRef="#br0" timeOffset="101410.17">19752 9208 366 0,'0'0'440'0,"0"0"-136"16,0 0-57-16,0 0-59 0,16 7-61 0,-16-7 3 15,0 0-33-15,0 13 3 0,0-13-3 0,-2 14-9 16,2-14-9-16,0 14-7 0,0-14-11 0,0 13 13 16,0-13-12-16,4 14 4 0,-4-14-1 0,10 11 3 15,-10-11-2-15,17 7-11 0,-17-7-6 0,31-1-16 16,-8-2 3-16,2-4-8 0,6-5 3 15,2-2-12-15,0-3 2 0,-1-4-4 0,7-5-3 16,0-5-3-16,-1 1-3 0,-2-4-1 0,-1-2-6 16,-2 2 2-16,-5 7-1 0,-5 1 1 0,0 3-1 15,-5 3-11-15,-3 3-19 0,-4 2-32 0,-6 4-23 16,-3 1-25-16,-2 10-47 0,-5-9-51 16,5 9-39-16,-20-3-55 0,-1 5-261 0,-4 4-75 15</inkml:trace>
  <inkml:trace contextRef="#ctx0" brushRef="#br0" timeOffset="102536.16">8996 13084 548 0,'0'0'470'15,"0"0"-130"-15,2-9-99 0,-2 9-27 0,0 0 9 16,0 0-61-16,0-10 35 0,0 10-32 0,0 0 11 15,0 0-31-15,0 0 3 0,-1-10-41 0,1 10-6 16,0 0-33-16,0 0 1 0,2-9-30 0,-2 9 9 16,7-10-27-16,-7 10 9 0,11-11-14 0,-2 3 10 15,3 0-21-15,-1-4 13 0,6 2-1 0,-2-1-3 16,0 1 0-16,2 0-4 0,0 0-1 16,-2 1-14-16,0 3 7 0,-2 0-1 0,-13 6 5 15,22-8-3-15,-22 8-1 0,20-8-5 0,-20 8 3 16,17-1 0-16,-17 1 2 0,15 3 5 0,-15-3 4 15,16 11 6-15,-9-4-11 0,2 3 18 16,-3 2-15-16,1 3 7 0,-2 2-12 16,-1 0 10-16,2 5-12 0,-3-1 9 0,-2 3-3 0,2 0-11 15,-3 0-32-15,0 1-42 0,-3-1-39 0,3 1-29 16,0-2-3-16,-1-1-34 0,1-2-45 16,0-1-6-16,0-5-91 0,0-1-11 0,1 1-229 0,-1-4-79 15</inkml:trace>
  <inkml:trace contextRef="#ctx0" brushRef="#br0" timeOffset="102888.17">8814 12988 422 0,'0'0'532'0,"0"0"-180"15,0 0-54-15,-4-8-105 0,4 8-9 0,0 0-76 16,0 0 18-16,0 0-50 0,-1 11 10 15,1-11-47-15,3 18 25 0,-1-1-46 0,4 4 28 16,-1 2-40-16,2 7 28 0,1 3-45 0,2 1 39 16,-3 1-11-16,2 2 2 0,2 4-3 0,-1-4-11 15,-1 4-24-15,1-2-43 0,0 0-39 0,-1-1-30 16,3-4-42-16,-1-3-16 0,-1-4-42 16,-1-3-50-16,1-5-158 0,-1-3 153 0</inkml:trace>
  <inkml:trace contextRef="#ctx0" brushRef="#br0" timeOffset="103356.16">8838 12923 627 0,'-5'-14'380'0,"-1"1"-86"0,2-1-82 15,0-1-44-15,-1 0-44 0,4 1-15 16,1-1-34-16,1-2-2 0,4-5-13 0,1-1-12 15,5-5-3-15,3 1-22 0,2-3 13 0,5 3-26 16,3 0 10-16,-1-2-16 0,4 3 12 0,1 2-18 16,1 3 14-16,1 0-4 0,1 4 4 0,-2 0-20 15,-1 5 14-15,3 0-14 0,-3 1 10 0,-4 4-9 16,-1 2 12-16,0 1-13 0,-4 2 14 0,2 2-13 16,-6 2 12-16,4-1-41 0,-3 4 46 0,0-1-16 15,2 4 22-15,-1 4-16 0,-2 0 18 16,0 3-18-16,2 4 15 0,2 5 0 0,0 0-6 15,-1 3 4-15,0 2-9 0,0 4-8 0,1 1 24 16,8 7-19-16,-3 2 11 0,4-1-19 16,-1 2 21-16,0-2-22 0,2 0 20 0,1-2-23 15,-2 0 24-15,-1-4-35 0,-3-3 36 0,-2-3-25 16,-2 0 29-16,-1-2-28 0,-1-1 22 0,-2 0-1 16,-5-1 0-16,-1-6-1 0,-3 1 5 0,-5-4 10 15,0 0-1-15,-4 0 52 0,0 0-47 0,-6-1 13 16,-5 4-12-16,-2 0-3 0,-7-1-1 0,-3 0-8 15,-6 0-10-15,-4 1 5 0,-8 5-40 0,-7-1 30 16,-2 5-47-16,-2-3 24 0,-1 3-66 16,-1 2-48-16,0 1-40 0,1 0-46 0,2 1-16 15,-2-2-306-15,7 1-38 0</inkml:trace>
  <inkml:trace contextRef="#ctx0" brushRef="#br0" timeOffset="135194.03">20992 11623 270 0,'5'-12'537'16,"-5"12"-176"-16,2-11-42 0,-2 11-114 0,3-8-16 15,-3 8-50-15,0 0 19 0,1-12-55 0,-1 12 31 16,0 0-61-16,0 0 31 0,3-11-62 0,-3 11 26 16,0 0-52-16,0 0 34 0,0 0-47 0,0 0 39 15,0 0-50-15,0 0 55 0,1 18-22 0,-1-4 44 16,-1 3-27-16,-2 8 30 0,2 8 2 0,-3 1 11 15,-1 3-2-15,-1 3-11 0,-1 2 4 16,1 1-16-16,-2 3 14 0,-1 9-17 16,-1 2 2-16,0-4-11 0,1-10 7 0,1 3-11 15,2-3 1-15,-1-3-12 0,-1-2 0 0,2 0-6 16,1-3-5-16,0-3-7 0,1-5 1 0,-1-2-3 16,0-3-3-16,4-5 39 0,-2-5-49 0,1 2 42 15,2-3-56-15,-3-2 48 0,3-9-48 0,-1 15 36 16,1-15-51-16,0 0-12 0,0 0-10 0,0 0-2 15,1-10-2-15,2-8 2 0,2-5-11 0,2-11 21 16,1-5-12-16,2-4 24 0,4-14-14 0,-1-2 18 16,1 0 8-16,-1 1 5 0,0-2 8 15,-1 2 1-15,0 2 0 0,-2 2-5 0,-1 8-9 16,-2 0 23-16,-1-1-22 0,2 1 13 16,-2 2-6-16,-1 1 18 0,-1 1-17 0,0 6 25 15,0 3-19-15,-2 4 24 0,0 4-12 0,0 8 8 16,-1 0-6-16,-1 5 12 0,0-1-20 0,1 3 12 15,-1 10-23-15,0-14 10 0,0 14-9 0,0 0 17 16,0 0-19-16,-11 14 13 0,2 2-9 0,-1 6 13 16,-4 7-15-16,-3 2 15 0,1 2-18 0,-3 2 19 15,-3 6 0-15,1-5-2 0,1-2-2 16,1-2 2-16,-2-1-18 0,2-2 21 16,1-4-4-16,4-2-4 0,1-5 5 0,4-2-1 0,-1-4-4 15,5-2 20-15,-1-2 14 0,6-8 8 0,-5 9-5 16,5-9-10-16,0 0-8 0,5-8 5 15,6-6-5-15,6-8-5 0,1-6-6 0,5-4-10 16,5-6 12-16,1-4-15 0,3 2 13 0,-4 1-11 16,-2 11 12-16,-1 2-11 0,-2 4 9 0,-2 3-11 15,-5 6 6-15,0 3-11 0,-2 2 9 0,-14 8-11 16,22-3 6-16,-22 3-6 0,25 9 11 0,-11 3-17 16,-1 3-5-16,2 3-27 0,-2 6-15 15,4 5-45-15,-3 1-44 0,2 2-27 0,1 2-68 16,-1 0-69-16,1 4-111 0,2-2-256 0,-2-3-212 15</inkml:trace>
  <inkml:trace contextRef="#ctx0" brushRef="#br0" timeOffset="138780.01">20222 13675 336 0,'0'0'315'16,"0"0"-96"-16,0-13-23 0,0 13-27 0,-2-14-27 15,2 14-18-15,-5-15-11 0,5 15-8 16,-9-16-7-16,3 8-14 0,-1-1 14 0,2 0-23 16,-3 1 17-16,-2 0-33 0,2 1 17 0,-2 2-37 15,1-1 15-15,-5 3-42 0,14 3 35 0,-27-3-40 16,9 6 24-16,-3 1-25 0,-2 4 29 0,-5 5-34 16,1 1 6-16,-1 5-10 0,1 2 20 0,-1 4-7 15,2-1-4-15,1 2-2 0,2-1 2 16,3 4-2-16,1-3 0 0,3-2-6 0,3 1 6 15,4-4-4-15,1 0 4 0,6-4 3 16,1-1 2-16,2-2-4 0,3 1-1 0,3-1-4 16,5-2 4-16,2-4-6 0,1 1 7 0,4-4-2 15,1-5-1-15,5-2 0 0,1-4 0 0,3-4-7 16,0-3 8-16,-2-5-8 0,1-4 7 0,-2-1 2 16,-3-6-1-16,1 4 0 0,-2-4 2 0,-4 1 3 15,0 6 63-15,-3-2-21 0,-5 7 53 0,0 2-37 16,-2 4 28-16,0 0-33 0,-3 4 7 0,-5 7-35 15,8-12 2-15,-8 12-18 0,7-10 10 0,-7 10-22 16,0 0 14-16,0 0-18 16,0 0 0-16,5 11-2 0,-5-11 1 0,-2 21-4 15,1-4 1-15,-1 1 2 0,1 5-11 0,0-1-21 16,-1 2-22-16,2 2-31 0,0-1-8 0,2-1-5 16,0 2-29-16,1-1-28 0,0-2-82 0,-1-5-42 15,2 3-332-15,1-5-144 0</inkml:trace>
  <inkml:trace contextRef="#ctx0" brushRef="#br0" timeOffset="139201.01">20728 13513 566 0,'8'-12'408'0,"1"2"-65"15,-3 2-105-15,0 1-38 0,-6 7-64 0,9-12-17 16,-9 12-36-16,7-8 0 0,-7 8-34 0,0 0 11 15,0 0-48-15,0 0 39 0,10 15-30 0,-10-3 12 16,0 6-21-16,-1 6-6 0,-3 5 2 0,3 5 4 16,-3 3-4-16,-1-3-1 0,0 3 1 15,-1-3-8-15,-1 2 10 0,2-4-1 0,-1 0 0 16,2-8-2-16,-1 0-2 0,2-2 1 16,1-6-3-16,-1 0-10 0,-2-2 0 0,4-5 17 0,1-9 4 15,-3 17 8-15,3-17 1 0,0 0-5 16,0 0-3-16,0 0-9 0,0 0-2 0,15-6 6 15,-3-10-1-15,3-8 1 0,1-2-2 0,4-6 0 16,-1 1 4-16,3-1 11 0,2 2 6 0,-1 1 33 16,0 4-53-16,-2 0 42 0,-1 4-45 15,-4 5 32-15,-1 4-43 0,0 1 35 0,-1 4-43 16,-5 2 35-16,-9 5-33 0,22-4 28 0,-22 4-31 16,20 5 35-16,-11-1-38 0,2 5 9 0,0 0-4 15,-2 2 0-15,0 4-3 0,-1 3-4 0,-1-1-17 16,1 1-5-16,-2 2-16 0,-2 0-19 0,0-2-38 15,2 3-66-15,-2-5-25 0,-1 0-36 0,-1-3-308 16,0 0-55-16</inkml:trace>
  <inkml:trace contextRef="#ctx0" brushRef="#br0" timeOffset="139483.01">21449 13624 594 0,'0'0'517'0,"9"-7"-148"15,-9 7-72-15,0 0-91 0,0 0-9 0,0 0-73 16,12-8 13-16,-12 8-68 0,0 0 23 0,16-9-61 15,-16 9 30-15,20-10-53 0,-3 3 37 0,4 0-52 16,1-3 22-16,3 3-45 0,4-1-17 0,3-1-71 16,-1 1-58-16,1-1-46 0,-4-1-49 0,0-2-277 15,0-1-49-15</inkml:trace>
  <inkml:trace contextRef="#ctx0" brushRef="#br0" timeOffset="139657.01">21995 13306 520 0,'0'0'541'0,"0"0"-172"15,6-9-72-15,-6 9-90 0,0 0-5 0,0 0-70 16,0 0 2-16,0 0-60 0,-6 15 30 0,1-5-67 16,-2 2 33-16,2 8-54 0,-4-2 35 0,4 5-49 15,-2 0 37-15,0 7-52 0,1 3-7 16,-1-1 16-16,-2 4 22 0,4-2-54 0,-2 1-45 16,-1 2-41-16,-1-3-96 0,0-1-75 0,-1-1-289 15,-2-5-116-15</inkml:trace>
  <inkml:trace contextRef="#ctx0" brushRef="#br0" timeOffset="140140.01">20240 13462 293 0,'-1'-12'476'0,"0"-1"-120"0,-1 2-91 15,2 11-49-15,-2-19-64 0,2 19-11 16,-1-15-45-16,1 15-10 0,-3-10-29 16,3 10 13-16,0 0-29 0,0 0 10 0,0 0-26 0,0 0 22 15,3 15-23-15,-1 1 16 0,1 4-23 16,-1 6 30-16,2 11-35 0,0 1 8 0,-1 3 2 15,-1 1 2-15,1 4-4 0,-2 0 0 0,2 2-5 16,-1 0-7-16,-2-2 37 0,2-1-48 0,0 0 37 16,-1-2-41-16,-1-1 17 0,3-1-46 0,-2-3-8 15,0-1-43-15,1-8-60 0,-1 0-44 0,0-4-32 16,-1-7-82-16,0 0-189 0,3-4 47 16</inkml:trace>
  <inkml:trace contextRef="#ctx0" brushRef="#br0" timeOffset="141234.01">20377 13239 545 0,'-4'-10'372'0,"4"10"-102"0,-5-7-33 16,5 7-62-16,0 0-31 0,-6-13-25 0,6 13-15 15,0 0-16-15,-5-7-2 0,5 7-26 0,0 0 4 16,0 0-16-16,-5-9-10 0,5 9-9 0,0 0-5 16,7-9 2-16,-7 9-13 0,18-8-11 0,0 3-10 15,4-2 25-15,8-1-14 0,3 0 1 16,7 0-2-16,1-2-2 0,8 1 6 0,9-3-21 16,4 3 13-16,-1-2-1 0,4 3-3 0,-2-1 2 15,1 2 3-15,0 0 0 0,0 0-1 16,1 2-9-16,-1 2 12 0,-2-1-2 0,2-2 1 15,-10 5 0-15,0-2 0 0,-1 0-5 0,11 1 5 16,-10-1-12-16,-1-1 14 0,-3 3-1 0,3-3 0 16,-1 1 3-16,0-1-3 0,-2-1 0 0,3 0 1 15,-2 0-12-15,0-2 13 0,0 3 1 0,-3-2-6 16,0 1 5-16,-5 1-1 0,-1-2 20 16,-3 2-24-16,-5 1-9 0,-6 1 14 0,-1-1-3 15,-5-1 6-15,-3 3 6 0,-19 1 6 0,29-2-1 16,-29 2 4-16,22-2-7 0,-22 2 10 0,19-3-9 15,-19 3 8-15,0 0-5 0,17-2-1 0,-17 2-4 16,0 0-2-16,17-1-8 0,-17 1 6 16,0 0-8-16,11 3 14 0,-11-3 3 0,8 11 4 15,-8-11 5-15,5 19 2 0,-4-7-4 0,0 3-2 16,-1 3-3-16,-1 5-3 0,-3 3-10 0,2 3 7 16,-3 5-3-16,1 0 28 0,-3 2-34 15,4-2 39-15,-4 6-36 0,5-5 36 0,-2 6-26 16,-1-3 13-16,2 1-21 0,1-1-1 0,0 2-1 15,1-2 0-15,0-1-3 0,1 1-3 0,0-1 5 16,-2-2-6-16,2-5-9 0,-1-1 11 0,1 1-1 16,0-3 0-16,-1 1 0 0,-2-2-3 0,-1-1 3 15,1-1 3-15,-2 0-4 0,-2-2-6 0,1-3 7 16,-1 0-1-16,-2-2 0 0,1 0 27 16,-3-2-33-16,1 0 30 0,-3-1-28 0,-1-2 22 15,-1-2-33-15,-2 2 32 0,-3-3-28 16,-2-1 27-16,-7 2-30 0,-2-2 21 0,-2 0-19 15,-4-1 27-15,-2 1-28 0,-5-3 23 0,-2 2-19 16,-14 2 24-16,-2-1-29 0,-7 1 28 0,0-1-30 16,-4 1 31-16,-3 2-24 0,0 0 17 15,-3-1-15-15,-2 4 29 0,1-2-24 0,0 2 26 0,-1 0-25 16,-1-1 23-16,-1 4-4 0,5-4-3 0,2 3 1 16,-1-1 5-16,8-1 6 0,5 0 3 0,3 0-2 15,7 0-14-15,12-5 7 0,2 1 2 16,5-3-3-16,5 0-4 0,7 1 0 15,3-4 1-15,4-1 1 0,16-3 2 0,-25 7 1 16,25-7 2-16,-17 3 0 0,17-3-4 0,-14 4 0 16,14-4-5-16,0 0-2 0,-16 4-4 0,16-4-3 15,0 0-3-15,0 0 2 0,-12 3-1 0,12-3 3 16,0 0-5-16,0 0 0 0,0 0-2 0,0 0 22 16,0 0-25-16,0 0-1 0,0 0 6 0,0 0-2 15,-14 3 0-15,14-3-2 0,0 0-1 0,0 0-7 16,0 0-14-16,0 0-18 0,0 0-24 0,0 0-22 15,0 0-29-15,0 0-30 0,0 0 37 16,0 0-36-16,0 0-13 0,0 0-16 16,0 0-33-16,-4-7-57 0,4 7-36 0,0 0-260 15,0 0-74-15</inkml:trace>
  <inkml:trace contextRef="#ctx0" brushRef="#br0" timeOffset="152839.95">15143 1746 297 0,'4'-9'410'0,"-3"-1"-100"0,2 0-90 0,-2-4-4 15,-1 2-88-15,3-1 22 0,-3-2-41 0,1 2 27 16,-1-3-16-16,-1-2-8 0,-1 0 3 16,1 0 2-16,-3 0 10 0,2 2-19 0,-2 1-14 15,1 0-8-15,-2 4-3 0,0 0-3 0,0 1-14 16,-1 3-9-16,-1-2-13 0,-1 4-6 15,8 5-9-15,-19-4-5 0,19 4-4 0,-28 4-5 16,9 5-5-16,0 4-3 0,-5 7 1 0,-2 1-6 16,4 5 3-16,3-1-3 0,-1 4 4 0,4 0-3 15,-2 0 0-15,6 0-6 0,0 0 9 0,4-3-13 16,3-3 1-16,3 0-8 0,2-3-4 0,2 1-1 16,2-1-1-16,5 0 2 0,4-7-9 0,1 0 2 15,1-8 4-15,3-2-2 0,0-3 0 0,8-6 2 16,1-3-6-16,2-4 6 0,-2-4 11 15,0-1 3-15,-2-2 3 0,-2-2-1 0,-4-4 4 16,2 3 4-16,-5-2 10 0,-3 4 10 0,-3 0 18 16,-1 6 33-16,-1 1 30 0,-3 1 10 0,-1 4 5 15,-4 9-10-15,5-15-19 0,-5 15-21 0,8-12-15 16,-8 12-16-16,0 0-9 0,5-9-7 16,-5 9-5-16,0 0-3 0,1 9-3 0,-1-9-2 15,0 22-1-15,-1-4-4 0,1 1 10 0,0 4-15 16,0 2-3-16,0 3-21 0,1 0-38 0,2 1-35 15,-1 7-41-15,2-1-41 0,1 1-12 0,-1-3-18 16,5 1-64-16,-4-8-86 0,0-2-376 0,4 1-258 16</inkml:trace>
  <inkml:trace contextRef="#ctx0" brushRef="#br0" timeOffset="153839.95">16011 1318 153 0,'0'0'521'0,"6"-12"-152"0,-6 12-97 0,5-10-25 16,-5 10-101-16,0 0 11 0,7-10-63 16,-7 10 9-16,0 0-53 0,0 0 24 0,0 0-41 15,0 0 31-15,0 0-33 0,7 16 33 0,-5 2-11 16,-2 6 20-16,0 5 13 0,0 10-2 0,-2 5 6 16,1 4-3-16,1 3-1 0,-3 11-4 0,2 3-8 15,-1-1-8-15,-1-1-8 0,2 0-12 0,-2-13 6 16,3-2-41-16,0-1 2 0,-2-4-20 0,0-3-31 15,4-2-62-15,-2-3 18 0,2-7-51 0,-1-2-5 16,2-2-62-16,2-4-53 0,-2-6-73 0,2-3-269 16,1-4-126-16</inkml:trace>
  <inkml:trace contextRef="#ctx0" brushRef="#br0" timeOffset="155324.95">16145 1385 192 0,'-7'-17'439'0,"1"3"-102"0,1-1-118 0,1 1-4 15,-1 2-84-15,1 1 5 0,-1 2-57 0,5 9-15 16,-4-17-8-16,4 17-23 0,0-15-1 0,0 15-5 16,4-14-6-16,2 6-11 0,3 3 9 0,5-3-4 15,6-2 0-15,9 0-5 0,4 1 0 16,8 1-6-16,5-1 2 0,14-1-3 15,5-1-14-15,8 0 12 0,4 0-10 0,5-1-1 16,6-1-12-16,5 1-25 0,27-4-121 0,-1-4 93 16,1 2-118-16,2-1 109 0,-2-1-103 0,5-2 73 15,4-1-33-15,4 1 122 0,6 3-80 0,3 1 127 16,4-1-74-16,8 0 139 0,10 5-75 0,10-6 162 16,7 4-4-16,12-3 15 0,10 1-78 0,9 2-26 15,6 1-28-15,5 2-15 0,5-1-22 16,-2 3-18-16,-3 0 41 0,-3 4-31 0,-4 0 13 15,-10 1 0-15,-12 3 40 0,-7-1-43 0,-8 2-2 16,-8-1-2-16,-13 2-7 0,-10 0 8 0,-6-1 65 16,-9 2-52-16,-28-1 43 0,1 0-42 0,-2 0 36 15,-2-2-42-15,-4-1 35 0,-6 0-42 16,-5 2 22-16,-4-4-23 0,-9 4 25 0,-7-2-25 16,-16 0 29-16,-8 1-17 0,-3-1 36 0,-11 2-9 15,-6 1 44-15,-2 0 26 0,-3 0 18 0,-18 1 9 16,24-4-20-16,-24 4-12 0,19-1-26 0,-19 1-5 15,0 0-28-15,23-2-4 0,-23 2-20 0,0 0-2 16,0 0-14-16,18 0 2 0,-18 0-18 0,0 0 1 16,0 0-10-16,0 0 9 0,19 5-8 0,-19-5 11 15,8 12-11-15,-4-2 12 0,3 4-1 0,-3 5-7 16,4 5 5-16,-2 4-2 0,2 8-4 16,-1 0 3-16,1 5 1 0,-4 3-5 0,3 3 2 15,-5 3-2-15,4 10-9 0,-6-7 5 0,2 8-9 16,-4-7 1-16,2 8-1 0,-3-1-1 0,-1 0 2 15,0 1 3-15,0-16 6 0,0 4-5 0,0-1 12 16,-1-1-8-16,3 1 0 0,-5 1 4 0,4-1 0 16,-1-2 2-16,0 1 2 0,1-3 13 15,-1-1-15-15,2-3 11 0,-1-2-4 0,-2-1-1 16,1-1 4-16,1-1-11 0,0-2 12 0,-1-8-17 16,3 1 13-16,-2-3-10 0,2 1 11 0,-2-1-12 15,2-5 11-15,2-2-12 0,-2-3 13 0,0-2-14 16,0 0 12-16,1-12-12 0,-2 19 8 15,2-19-7-15,-3 14 15 0,3-14-11 0,-3 12 11 16,3-12 8-16,-4 9-14 0,4-9-12 0,-11 7 10 16,11-7-11-16,-22 7 13 0,5-7-11 0,-3 2 12 15,-6-2-14-15,-3 0 12 0,-9-2-11 0,-4 2 1 16,-5-2 1-16,-2 2 13 0,-17-5-16 0,0 3 18 16,-2 1-14-16,-3-3 10 0,-2 2-10 0,-4 1 10 15,-1-1-12-15,-5 2 4 0,0-3-2 0,-6 2 0 16,-3 0 1-16,-3-1 2 0,-1 2 9 15,-5 2-8-15,-3-1-3 0,-5 0 2 0,-26 3 0 16,0-2 2-16,2 4 17 0,1-1-23 0,-1 2 13 16,-1-2-10-16,1 3-1 0,0-1 1 0,1-2-1 15,2 5 2-15,1-3-18 0,-3 1-27 16,3 1-10-16,-1 0 5 0,-1 2 11 0,1-2 10 16,5 1 12-16,1 1 3 0,1 0 0 0,2-1-1 15,20-1 4-15,-25 2 5 0,6 0-1 0,20-2 3 16,0 1 20-16,-23 2-19 0,25-3-3 0,-2 1 3 15,-1 0 1-15,5-1-2 0,-2 1 1 0,3-2 7 16,3 0 1-16,4 0 16 0,4 0-25 0,2-1 14 16,7-2-13-16,3 0 2 0,3-1-2 0,5 1 3 15,13-3 0-15,4 0 1 0,1 0 2 16,5 0 1-16,1 0-4 0,2 0 3 0,2 1 0 16,8-3 0-16,-1 2-2 0,1 1-4 0,1-1-2 15,1 1 17-15,3-1-12 0,3-2 18 0,3 4-21 16,-1-3 20-16,18-1-22 0,-27 1 20 0,27-1-19 15,-20 3 13-15,20-3-15 0,0 0 23 0,-24 1-15 16,24-1 19-16,0 0-8 0,-21-1 12 0,21 1-17 16,0 0 16-16,-16-4-13 0,16 4 13 0,0 0-18 15,-16-5 12-15,16 5-17 0,0 0 12 16,-19-3-14-16,19 3 8 0,-14-5-12 0,14 5 15 16,-22-1-13-16,22 1 10 0,-24-1-11 0,24 1 7 15,-28 1-9-15,28-1 16 0,-29 0-16 0,29 0 3 16,-30 0 0-16,30 0 2 0,-30 0-1 15,30 0 1-15,-36 1-1 0,18-1 2 0,-1 0 0 16,-2 0 6-16,3 0-1 0,-3-1-3 0,0 1 3 16,3 0-1-16,-3 0 1 0,0-1 2 0,1-1-1 15,-1 2 2-15,0 0-2 0,1 0 0 0,-3 0 1 16,3 0-1-16,-1 0-3 0,2 0 1 0,-1-2 4 16,1 2 1-16,19 0 2 0,-34-1 3 0,34 1 8 15,-28 0 6-15,28 0 5 0,-24-1 8 0,24 1 5 16,-20-1 5-16,20 1 1 0,-16-2-1 15,16 2 5-15,0 0 0 0,-19-2-4 0,19 2 0 16,0 0-9-16,-18-6-3 0,18 6-6 0,0 0 1 16,-14-5-2-16,14 5 0 0,-10-7-8 0,10 7 2 15,-10-7-1-15,10 7 1 0,-12-9-7 16,12 9 5-16,-9-10-9 0,9 10 5 0,-12-15-9 16,5 8 9-16,2-6-27 0,-3 1 16 0,2-2-18 15,-2-5-17-15,2-3-30 0,-2-7-44 0,-2-2-30 16,5-3-58-16,-2-5-19 0,2 3-54 0,3-3-24 15,-1-2-41-15,3-1-51 0,1 1-393 0,3-1-295 16</inkml:trace>
  <inkml:trace contextRef="#ctx0" brushRef="#br0" timeOffset="156637.94">16785 1894 434 0,'-8'-13'348'0,"8"13"-62"0,-10-10-94 16,10 10 9-16,-9-12-67 0,9 12 23 0,-9-16-54 15,9 16 31-15,-10-16-49 0,10 16 25 0,-5-16-45 16,5 16 17-16,-4-15-28 0,4 15 7 0,0-18-41 15,0 18 23-15,4-15-32 0,-4 15 22 0,9-12-29 16,-3 4 19-16,-6 8-27 0,13-9 22 16,-13 9-25-16,19 0 21 0,-19 0-23 0,18 10 18 15,-8-1-15-15,1 6 16 0,-4 4 4 0,1 3-2 16,-4 4-2-16,-2 3-1 0,-2 1 2 0,-2 6 2 16,-2-2 4-16,-2 0 41 0,-1-2-35 0,1-2 35 15,-1-5-36-15,-1-1 36 0,1-3-38 0,1-1 31 16,0-3-38-16,3-4 25 0,-1-2-35 15,0-1 18-15,4-10-29 0,-5 16 35 0,5-16-25 16,1 11 34-16,-1-11-28 0,10 8 24 0,-10-8-30 16,22 0 23-16,1-6-32 0,9-1 14 0,3-3-63 15,4-5 6-15,11-3-58 0,2-3-40 0,2-3-61 16,0 2-107-16,-4-2-48 0,1 1-193 16,-3 0-69-16</inkml:trace>
  <inkml:trace contextRef="#ctx0" brushRef="#br0" timeOffset="156987.95">17846 1376 42 0,'-6'-17'618'0,"1"2"-174"16,-1 1-118-16,2 1-58 0,-1 3-55 0,1 1-7 15,4 9-32-15,-7-14-31 0,7 14-19 0,-7-12-35 16,7 12-19-16,-5-8-9 0,5 8-15 0,0 0 0 16,0 0-3-16,-5 8-2 0,5 4-7 0,-1 2 1 15,1 11 7-15,1 4 1 0,0 10-3 0,2 4 8 16,-2 8 14-16,3 10 24 0,2 6 5 16,-3 1 4-16,1 3-2 0,-2 3 22 0,2-4-36 15,-1-2-13-15,1-2 0 0,-2-2-9 16,2-3-13-16,2 0-10 0,-2-13-10 0,0-1-19 15,0-2-29-15,0-1-23 0,1-5-51 0,0-2-28 16,1-3-76-16,-2-2 25 0,2-10-59 0,2-1-49 16,-4-6-67-16,5-5-414 0,-1-3-288 0</inkml:trace>
  <inkml:trace contextRef="#ctx0" brushRef="#br0" timeOffset="157480.95">18598 1567 87 0,'0'0'587'0,"-4"-17"-210"0,4 17-91 0,-7-12-68 15,7 12-54-15,-13-11-40 0,13 11-11 0,-20-6-20 16,20 6-16-16,-25 0-7 0,11 5-8 0,-4-3-10 16,-1 5-12-16,0 4-36 0,2 0 27 0,0 1-38 15,-1 3 35-15,4-1-38 0,0 1 28 0,2-1-28 16,2 1 19-16,2-3-27 0,2 0 43 0,2-2-41 15,4-10 37-15,-3 16-40 0,3-16 39 16,6 11-37-16,-6-11 33 0,12 8-43 0,-12-8 29 16,18 0-21-16,-18 0 32 0,30-9-42 0,-13 0 47 15,1 0-38-15,0-4 39 0,1 1 1 16,-5 0 4-16,2 1 2 0,-5 2 8 0,-2 2 2 16,0 1-6-16,-9 6-8 0,13-9-5 0,-13 9-13 15,0 0 3-15,0 0 10 0,19 4 1 0,-16 5 6 16,-1 3 9-16,-1 8 2 0,1 3 20 0,-4 6-2 15,1 5 3-15,0 7-4 0,-2 0-6 0,-3 3-12 16,2 2-18-16,0-2 0 0,0-1-66 0,2-1-3 16,-1-2-30-16,2-1-61 0,0-3-107 0,-1-9-42 15,1-4-343-15,2-4-165 0</inkml:trace>
  <inkml:trace contextRef="#ctx0" brushRef="#br0" timeOffset="157779.95">19131 1109 74 0,'0'-12'879'0,"0"12"-294"0,0-19-159 16,0 19-90-16,0-16-73 0,0 16-57 0,0 0-66 15,0 0-30-15,0 0-20 0,0 0-18 0,-9 18-12 16,5 7-11-16,-1 8-19 0,-2 6 11 0,0 5-9 15,1 16 31-15,-2 7 15 0,4 2 13 16,-5 3-12-16,4 3 7 0,0 3-19 0,3-3-10 16,-2 2-10-16,1-4-15 0,1-5-6 0,0-3-23 15,0-13-14-15,1 0-33 0,1-4-10 0,0 1-15 16,3-3 0-16,-3-2-56 0,2-4-8 16,-1 0-55-16,0-5-13 0,-1-6-36 0,0-4-69 15,-1-4-145-15,0-1-168 0,1-5-150 0</inkml:trace>
  <inkml:trace contextRef="#ctx0" brushRef="#br0" timeOffset="159090.94">19646 1534 110 0,'0'-11'269'0,"0"11"-89"0,3-11-23 16,-3 11-32-16,1-11-18 0,-1 11-9 0,3-9 16 15,-3 9 20-15,3-12-15 0,-3 12 12 16,3-9-2-16,-3 9-21 0,0 0 10 0,1-11-19 16,-1 11-12-16,0 0-11 0,0 0-17 0,3-8-10 15,-3 8-8-15,0 0-7 0,0 0-4 0,0 0 1 16,0 0-11-16,4 12 13 0,-4-12 6 0,1 20-8 16,-2-4-1-16,2 2 11 0,-1 2-10 0,0 3 4 15,0 3 1-15,0 0 6 0,-1 3-13 0,1-2 0 16,-2-1-3-16,2 1-6 0,0 2-15 15,-1-3-20-15,0-1-16 0,1 0-21 0,-2 0-26 16,2-8-25-16,2 1-92 0,-2-3-30 0,1-4-55 16,-1-11-263-16,3 17-41 0</inkml:trace>
  <inkml:trace contextRef="#ctx0" brushRef="#br0" timeOffset="159319.95">19957 1445 681 0,'6'-8'454'0,"-6"8"-113"16,8-11-94-16,-8 11-55 0,6-7-36 0,-6 7-31 16,0 0-36-16,0 0-11 0,0 0-11 0,10 4-7 15,-10-4-13-15,4 20-4 0,-4-7-16 0,0 6-6 16,0 6-7-16,0 3 3 0,0 3-8 0,0 5-1 16,-1 3 1-16,-3 0-11 0,4 0 0 0,0 4-17 15,-1-2-17-15,0-2-33 0,1 2-80 0,0-4-63 16,0-8-9-16,1-2-349 0,0-4-89 0</inkml:trace>
  <inkml:trace contextRef="#ctx0" brushRef="#br0" timeOffset="159621.95">20502 1009 644 0,'0'0'513'0,"9"-15"-129"16,-9 15-103-16,4-10-65 0,-4 10-35 0,0 0-43 16,5-11-37-16,-5 11-25 0,0 0-20 0,0 0-8 15,0 0-12-15,9 13-2 0,-5 2-2 0,2 6 27 16,-2 5 5-16,1 11 11 0,-1 4 4 0,-1 5 11 16,-1 16 6-16,-2 2-4 0,0 7-7 0,-4 3 1 15,1 2-12-15,-1 6 6 0,-1-1-22 16,1 0-8-16,-3-1 14 0,4-2-23 15,0-4-1-15,0-3-15 0,2-3-8 0,-1-6-18 16,0 1-8-16,2-13-26 0,0-1-7 0,0-5-37 16,0-1-13-16,4-4-54 0,-3-1 18 0,2-4-47 15,2-7-30-15,-1-5-35 0,2-2-99 0,-2-7-379 16,3-5-242-16</inkml:trace>
  <inkml:trace contextRef="#ctx0" brushRef="#br0" timeOffset="161856.95">21108 1496 21 0,'0'0'568'15,"0"0"-197"-15,3-11-88 0,-3 11-53 0,0 0-66 16,0 0-31-16,3-10-32 0,-3 10-19 0,0 0-6 16,0 0-13-16,0 0-8 0,0 0-4 0,0 0-1 15,0 0 0-15,7 17-4 0,-6-4-2 0,0 5-2 16,1 5-6-16,-1 2-32 0,0 5 21 0,-1-3-21 15,0 4 9-15,0 5-15 0,0 0 32 0,-1 3-13 16,0 0-11-16,-1-5-19 0,1 4-26 0,0-9-64 16,-2 0-88-16,2-4-60 0,0 0-316 15,-1-5-86-15</inkml:trace>
  <inkml:trace contextRef="#ctx0" brushRef="#br0" timeOffset="163293.95">21367 1366 174 0,'0'0'468'16,"2"-10"-119"-16,-2 10-113 0,0 0-12 0,1-10-94 15,-1 10-5-15,0 0-55 0,0 0 33 0,0 0-51 16,0 0 29-16,-14 2-39 0,4 9 34 15,-1 6 0-15,-1 2-2 0,-4 7-10 0,0 5 0 16,-5 13 4-16,-2 1-4 0,2 2-1 0,1 2-5 16,-1-1 1-16,2 3 3 0,0-1-11 0,4-1 7 15,4-8-1-15,-1-1-7 0,3-1 1 0,4-3 18 16,0-2-27-16,1-6 16 0,4-1-29 0,0-2 20 16,0-3-7-16,5 1-18 0,-1-4 10 0,5-4-21 15,3-1 8-15,-2-3 0 0,3-6 2 0,5 1-5 16,-1-5-2-16,3-4-19 0,4-2 15 0,0-2-17 15,3-6-3-15,-4-7 1 0,3-1 5 0,-5-5-4 16,0-3-1-16,-6 0 6 0,0-1-5 16,-4 2 7-16,-5 3-6 0,-3 2 4 0,-2 3-9 15,-4-2 6-15,-2 3-5 0,-4-1-5 0,-1 3-3 16,-3 5-1-16,-2-1-6 0,-3 6 0 0,-2 1-11 16,3 3-26-16,-2 3-34 0,0 0-13 0,2 3-26 15,-1-1-48-15,5 4-14 0,-2-1-73 0,15-5-25 16,-17 11-275-16,17-11-92 0</inkml:trace>
  <inkml:trace contextRef="#ctx0" brushRef="#br0" timeOffset="163611.95">22061 1046 464 0,'3'-10'587'0,"-1"1"-150"0,-2 9-125 0,4-17-65 16,-4 17-56-16,1-9-37 0,-1 9-34 0,0 0-29 16,0 0-29-16,0 0-7 0,0 0-8 0,-3 20-11 15,0 1-6-15,-1 6-9 0,2 9 11 0,-2 5 16 16,-1 5 18-16,2 14 12 0,-2 4 1 0,4 4 3 16,-3-1 6-16,0 3-11 0,0 3 1 0,-1 1-14 15,0-1-7-15,3 0-7 0,-1-3-5 0,-1-2 1 16,4-3-2-16,-2-4-19 0,0-11-9 15,1-1-42-15,0-1-8 0,-1-5-45 0,2-1-11 16,2-6-60-16,-2-5 19 0,2-3-42 0,2-3-38 16,-1-5-75-16,-1-6-41 0,2-3-356 0,5-4-210 15</inkml:trace>
  <inkml:trace contextRef="#ctx0" brushRef="#br0" timeOffset="164140.95">22561 1601 194 0,'-10'-17'566'0,"2"0"-208"16,-1 3-74-16,5 2-74 0,0-1-51 0,2 4-14 15,2 9-46-15,0-19-20 0,2 11-17 0,-2 8-9 16,8-17-6-16,0 10-25 0,-1 2 5 0,-7 5-7 16,17-6-4-16,-17 6-2 0,26 3 2 0,-11 1-5 15,0 9 2-15,0-1-45 0,-2 5 51 0,1 4-37 16,-5 4 40-16,-2 0-30 0,-3 3 33 0,-4 1-23 16,-2 6 19-16,-3-1-8 0,-4 2 34 15,-3 0-22-15,-1-2 20 0,-3 2 0 0,2-4 3 0,-4-1 8 16,3-4-3-16,-1-1-7 0,3-2-4 15,2-7-4-15,0 0-4 0,3-5-7 0,2 0-17 16,1-4 12-16,5-8 0 0,-8 13 11 0,8-13-1 16,0 0-5-16,5 11-4 0,-5-11-10 15,22-5-14-15,-2-2-20 0,8-3-39 0,3-2-26 16,4-2-11-16,-1-3-54 0,1-1-84 0,-1 2-51 16,0-8-351-16,0 6-170 0</inkml:trace>
  <inkml:trace contextRef="#ctx0" brushRef="#br0" timeOffset="164860.95">23135 986 5 0,'4'-15'498'16,"-4"15"-171"-16,2-11-82 0,-2 11-36 0,4-12-32 15,-4 12-38-15,4-10-14 0,-4 10-9 0,2-10 2 16,-2 10-3-16,0 0-14 0,3-10-15 16,-3 10-25-16,0 0-11 0,0 0-7 0,4-9-9 15,-4 9 0-15,0 0-13 0,0 0-1 0,5 12 0 16,-3 1 4-16,1 3 5 0,-2 7 27 0,2 5 6 15,-2 7 13-15,2 5 25 0,-3 1 4 16,-2 5 2-16,1 1-3 0,-2 12 1 0,0 6-8 16,-3-2 0-16,1 3-1 0,-2 1-14 0,-3 1 4 15,0 0-15-15,1 0-4 0,-2 0-9 0,2-1-7 16,0-6-4-16,-2-2-11 0,2-2 3 0,2-11-8 16,0-3-6-16,-2-1-14 0,4-2-2 0,-2-3-5 15,3-2 0-15,-1-2-7 0,2-4-2 0,1-7-10 16,0 2 0-16,-1-5-11 0,3-1 4 0,-1-4-17 15,1 0 0-15,-1-1-28 0,1-13-7 0,0 19-37 16,0-19 9-16,0 15-50 0,0-15 24 16,2 8-40-16,-2-8-6 0,0 0-56 15,0 0 10-15,0 0-74 0,22-1-380 0,-14-6-201 16</inkml:trace>
  <inkml:trace contextRef="#ctx0" brushRef="#br0" timeOffset="166393.95">22838 1502 358 0,'0'0'486'0,"2"-15"-142"16,-2 15-73-16,1-12-63 0,-1 12-26 0,1-11-32 16,-1 11-21-16,0 0-18 0,0-11-18 0,0 11-27 15,0 0-7-15,0 0 34 0,0 0-53 16,0 0 25-16,0 0-49 0,-2 14 18 0,-1 1 15 16,-1 7 3-16,2 2 12 0,-4 9 12 0,1 1 5 15,1 1-1-15,-2 5-5 0,4-1-5 0,-4 3-3 16,3-1-6-16,-1 2-7 0,0-1-2 0,-1 1 1 15,2-4-5-15,0-2 2 0,-1-2-16 0,1-6 4 16,2-3-16-16,-2 0 8 0,3-3-5 16,-2-5-17-16,0 0 5 0,0-5-6 0,0 1 11 15,1-2-14-15,1-12 10 0,0 17-8 0,0-17 7 16,-2 12-8-16,2-12 8 0,0 0-10 0,0 0 11 16,0 0-16-16,-4-12 5 0,4-2-13 0,0-6-4 15,-4-9-4-15,4-9-1 0,0-3-2 16,-1-3 6-16,1-4-3 0,0-1 8 0,0 0-9 15,0-4 13-15,1 3-38 0,-1 2 7 0,1 0 8 16,2 4 9-16,-2 5 3 0,0 1 1 0,-1 6 12 16,0 3 4-16,0 4 15 0,0 2-2 0,0 3 11 15,0 4-7-15,0 3 15 0,0-2-10 0,0 15 5 16,0-18-16-16,0 18 6 0,0-16-15 0,0 16 7 16,-2-9-13-16,2 9 4 0,0 0-3 0,0 0 6 15,-18 10 16-15,8 5-23 0,-4 3 5 0,-2 7-1 16,-3 4 4-16,1 2-7 0,2 2 10 0,-2 2-5 15,1-1 8-15,1 2-5 0,0-2 10 0,2 0-8 16,1 0 9-16,-2-1-5 0,5-1 6 16,-1-1-10-16,0-2 7 0,5-5-10 0,-1-2 3 15,1-2-1-15,0-1-1 0,2-5 3 0,1-2 2 16,1 1 7-16,-1-5 6 0,3-8 10 0,-3 13 8 16,3-13 0-16,4 10-3 0,-4-10-4 0,0 0-8 15,27 2-4-15,-5-9-6 0,1 0-5 0,8-4-2 16,3-2-3-16,2 1-4 0,0-3-1 0,2-1-1 15,0 1-4-15,3 0-5 0,-2 1-13 0,-1-1-18 16,0 1-18-16,-3 2-50 0,-3 3-30 0,-3-4-37 16,-5 5-21-16,-3 1 9 0,-5 1-19 15,0 0 38-15,-16 6-31 0,23-8 14 0,-23 8-52 0,16-6 7 16,-16 6-82-16,0 0-209 0,12-7 1 16</inkml:trace>
  <inkml:trace contextRef="#ctx0" brushRef="#br0" timeOffset="167037.94">23554 1436 460 0,'0'0'359'0,"6"-17"-109"0,-6 17 3 15,5-14-74-15,-5 14 14 0,4-10-21 0,-4 10-7 16,5-10-12-16,-5 10-11 0,0 0-18 16,5-9-24-16,-5 9-44 0,0 0 12 0,0 0 9 15,0 0 29-15,0 12 15 0,-1-2-12 0,-2 6 6 16,-2 6 7-16,2 2 1 0,-1 3-16 0,-1 7-1 15,1 0 9-15,-1 4-26 0,-1-1 13 0,2 1-23 16,-2-1-9-16,3 3-9 0,-1-1-8 0,0 0-7 16,1-1-8-16,-1 2-9 0,-2-6-3 0,4 1-30 15,-1-8-26-15,-1 1-22 0,2-2-49 0,-1-5-24 16,-1 1-63-16,2-7 0 0,0 2-39 0,-2-5-23 16,2 0-39-16,2-12-42 0,-8 14-440 0,8-14-295 15</inkml:trace>
  <inkml:trace contextRef="#ctx0" brushRef="#br0" timeOffset="177108.96">6610 15182 153 0,'0'0'425'16,"-14"5"-126"-16,14-5-102 0,0 0-22 0,-14 5-50 15,14-5-9-15,0 0-42 0,0 0 10 0,-17 5-31 16,17-5 11-16,0 0-26 0,0 0 20 16,0 0-38-16,-12 4 16 0,12-4-27 0,0 0 17 15,0 0-26-15,0 0 22 0,0 0-36 0,0 0 38 16,0 0-29-16,0 0 36 0,0 0-29 0,0 0 34 15,25-2-26-15,-25 2 47 0,28-8-10 0,-9 0-1 16,4 0-24-16,8-4 22 0,1 0-6 16,2-3 1-16,5-1-4 0,8-4-3 0,3-1-4 15,0-1-6-15,1-1-2 0,2 1-1 0,1-2-6 16,-2 1 2-16,3-2-10 0,0 0 7 0,0 0-7 16,3 1-20-16,-3-2 30 0,2 1-29 0,2-2 29 15,1 3-29-15,0-3 30 0,0 1-30 0,0-2 30 16,0 3-28-16,2-3 27 0,-2 2-7 15,0-3 3-15,-3 4-3 0,3-3-1 0,0 1-1 16,-1 3-1-16,1-5-3 0,0 3 1 0,-1 0 23 16,0 0-27-16,-1 0 31 0,-2 3-40 0,0-3 38 15,-4 4-42-15,2 1 10 0,-4-1 1 0,-2 0-1 16,-2 3 2-16,-6 1 0 0,-3 0 0 16,1 1 8-16,7-5-13 0,-7 5 7 0,7-4 2 15,-3-1 1-15,-5 4-1 0,8-5 1 0,-2 0 1 16,2 1-2-16,-3 1 2 0,0-3-6 0,2 2 2 15,-2-2-1-15,-7 4 7 0,-1 0-1 0,2-2 2 16,-2 4-3-16,1-3 3 0,-2-1-4 16,0 3 2-16,-1-2 23 0,-1 0-29 0,1 1 31 15,-3 0-40-15,3 2 38 0,-2-2-42 0,0 1 41 16,0 1-39-16,-1 0 39 0,-1-2-38 0,0 3 38 16,2 0-42-16,-2 0 45 0,0 1-51 0,1-1 42 15,-1 0-37-15,0 2 32 0,-1-1-40 0,1 1 44 16,1 1-36-16,-4-1 4 0,2 3 2 15,-2-3 2-15,2 1 2 0,-4 1 2 0,2-1-3 16,-4 1 6-16,2 0-1 0,-3 0-4 0,0 1 14 16,0 0-8-16,3-2 1 0,-5 2-2 0,3 0 3 15,-3-2-1-15,1 1 2 0,0 1 1 0,-2-1 11 16,-1 2 10-16,1 0-1 0,-2-3 10 16,-1 5 12-16,-3-1 3 0,0 1 4 0,-1-1 0 15,0 2 0-15,-1 0 13 0,-2 2-30 0,-1-2 32 16,2 1-15-16,-8 7-1 0,10-12 1 0,-10 12-10 15,9-10 9-15,-9 10-11 0,5-14 9 0,-5 14-13 16,6-14 9-16,-6 14-15 0,4-15 6 0,-4 15-7 16,0-15 0-16,0 15-9 0,0-17 5 15,0 17-11-15,-1-20 6 0,-2 11-8 0,1-2 3 0,-2-2-10 16,0 1 7-16,-1-2-7 0,0 1 7 0,0-1-6 16,-2 0 9-16,0 2-1 15,-1-1 2-15,-1-3-5 0,-1 3-2 0,0-2 0 16,-2 1-2-16,-2 0-2 0,3-1-2 0,-6 1 0 15,4-1-7-15,-5 2 5 0,2-3-6 0,-6 2 7 16,-1-3-6-16,1 2 3 0,-1-2-4 0,-4 3 6 16,2 0-5-16,-2-1 6 0,-1 0-5 0,1 1-1 15,-2-1 0-15,-2-1 0 0,4 1-2 0,-4 0 0 16,1 2-2-16,-3-1 0 0,1-1-5 0,-3 1-1 16,1 0 12-16,-3 0-14 0,-1 2 5 0,-1 0-4 15,1-1-4-15,-3-1 1 0,-4 3-4 0,-5-4 3 16,-2 0 2-16,-2 2-2 0,1 0 1 0,0 2-1 15,-2-1-1-15,-1 0 1 0,1-1 0 16,10 4 2-16,-2 0 7 0,-9-1-10 0,10 0 8 16,-3 1-12-16,-6-4 6 0,9 3-6 0,-7-1 3 15,-2-3-4-15,2 1-3 0,-2 0 13 16,3-1-21-16,-2-1 16 0,4 2-20 0,-3-2 25 16,8 2-22-16,-5-1 19 0,5-1-28 0,-5 1 23 15,7-1 6-15,1 4 2 0,-1-4-3 0,2 1-3 16,0-1-17-16,-1 2 27 0,1-1-29 0,2 0 28 15,-2-1-27-15,3 3 34 0,1-3-31 16,-1 1 24-16,-2-1-20 0,3 2 30 0,1-3-28 0,-1 2 26 16,-1-2-29-16,1 2 39 0,0-1-32 0,-2 1 32 15,1-1-35-15,0-1 40 0,-1 2-32 16,1-1 33-16,0 1-33 0,1 0 33 0,0-1-31 16,1-2 35-16,-1 2-40 0,-3 0 26 0,2-1-27 15,-9-4 33-15,-2-1-39 0,-1 3 37 0,-1-1-26 16,1-2 31-16,-1 1-33 0,4 2 35 0,-2-2-36 15,2 1 35-15,9 4-35 0,-2 1 39 0,-1-1-38 16,-7-2 39-16,7 0-37 0,-1 2 29 0,1 1-23 16,-10-2 33-16,7 4-33 0,-7-3 20 0,-3 3-31 15,8 1 47-15,-9-1-38 0,8 3 36 0,0 1-36 16,-3 0 38-16,3 1-6 0,-2-1-2 16,1 2-3-16,0 1-3 0,1-2 0 15,1 2-5-15,-1 1-4 0,3-1-1 0,-3 0 6 16,5 1-42-16,-3 1 43 0,3-1-28 0,0 1 38 15,0 2-38-15,2-3 36 0,0 3-33 0,1 0 36 16,0 1-38-16,1-2 38 0,1 2-36 0,-4 2 35 16,4-1-2-16,0-1-2 0,8 3-5 0,-1-2-3 15,2 0 0-15,0 0-6 0,1 1 6 0,3 0 1 16,1-1-5-16,-1 1-2 0,-1 1 1 0,5-3 2 16,-2 4-45-16,3-3 43 0,-1 2-36 0,-1 0 39 15,-2 1-36-15,1 0 34 0,-1 3-29 0,3-2 32 16,-3 2-35-16,-1 0 40 0,1 3-38 0,-3-1 41 15,-2 2-34-15,0 2 34 0,-3 0-33 0,2 1 33 16,-2 1-33-16,2-2 4 0,-1 2 2 16,2 0 0-16,0-1 11 0,1 0-6 0,2 2-4 15,-2-3 7-15,1 4 5 0,2-4-2 0,-3 2 2 16,3 0-1-16,-3 0 0 0,3 1 2 0,-3-2 0 16,3 6 0-16,-3-3-1 0,-1 1-6 15,0 1 10-15,-2 2-2 0,2-1-5 0,-1 2 7 16,1-3-1-16,0 4 8 0,0-3-8 0,-1 5 27 15,0-1-31-15,0 1 30 0,1 0-32 0,-3 1 33 16,5-1-36-16,-1 1 25 0,2 3-24 0,1-2 32 16,1 5-36-16,2-1 39 0,1 3-32 0,-5 8 5 15,9-6 7-15,-6 7 5 0,3 3 6 0,3-7 1 16,3 1 4-16,0 2 0 0,0-3 3 16,3 2 34-16,1 0-34 0,0 0 26 0,1 1-30 15,3-1 30-15,0 1-23 0,2 0 14 0,2-1-25 16,0 1 13-16,1 0-22 0,1 0 6 0,3 2 1 15,0-1 1-15,1-1-1 0,4 3 3 0,-3-2-5 16,3 1 0-16,4 7 1 0,-2-7 7 0,4 7 12 16,-2-2-17-16,3-2 18 0,-1 2-10 0,2-1 9 15,1-3-21-15,-2 3 9 0,2 0-11 0,-4-7 0 16,3 5 0-16,2 2-2 0,-6-9 1 16,5 9 0-16,-5-9-1 0,0 2 0 15,0 0-1-15,2 0 1 0,-3-1 3 0,2-1 0 0,2 1-5 16,-5 1 8-16,3-3-7 0,0 4 14 15,0-4-15-15,-1 2 9 0,0-2-15 0,1 1-1 16,-1 2-2-16,1-2 1 0,-3-3-3 0,3 4 1 16,-2 0 3-16,1-4 3 0,-1 2-2 0,1-2-1 15,1-1-3-15,-2-1 3 0,2 1-2 0,-3-3 2 16,2 0-1-16,1-1 0 0,-2-4 0 0,0 2 0 16,1 0 0-16,-1-3-1 0,-1-1 0 0,-1-3 14 15,-1-3-13-15,3 2 12 0,-3-1-13 0,1 0 5 16,0-1-6-16,-1 0 10 0,1-2-11 0,2 2 0 15,-3-4-1-15,0 2 1 0,2-2 0 0,-2 0 0 16,-1-1 0-16,1-1-3 0,-3-2 4 16,3 1 0-16,-1 0 1 0,1-3 0 0,-3 3-1 15,3-1-1-15,0-3 1 0,0-1-1 0,-1 1 1 16,1-1-1-16,1 0 2 0,-1-1-1 16,0 0 2-16,2 0 7 0,-1-2-8 0,2 1 8 15,1-1-9-15,1 0 18 0,1 0-19 0,-1-1 6 16,-14-3-5-16,31 5 8 0,-13-5-9 0,-2 0 8 15,3 3-6-15,2-3 8 0,-2-3-10 0,4 3 3 16,1-3 2-16,2 1 1 0,1-2-3 0,0-1 1 16,7-1 1-16,-1 0 0 0,3-2 2 0,1-1 0 15,2 1 0-15,1-2 3 0,1 0-2 0,0 1-2 16,2-1 3-16,1 0 3 0,-1 0-1 16,0 1-3-16,-1 0 1 0,0 0-1 0,-2 0 0 15,2 0-1-15,-4 0 10 0,2-1-13 0,-2 0 12 16,2 0-14-16,-2 0 10 0,0 1-8 0,3-3 9 15,-1 0-10-15,-1-1 0 0,3 1-2 0,1-1 1 16,-2 0 2-16,8-4-2 0,-9 3 1 0,2 1 0 16,-1 1 1-16,-2-1-2 0,-2 2 4 15,-1 0-4-15,-1 1 0 0,-3 0 3 0,-1 1 1 16,-6 1-2-16,1 2 1 0,-4-2-1 16,2 2-1-16,-1-2 2 0,-3 2 18 0,2-2-21 0,1 1-1 15,0 0 2-15,-1 0 0 0,-2 0-1 16,3-1 2-16,-1 1-1 0,-3 0 1 0,4 0 0 15,-3-1 2-15,1 2-2 0,-2-2 0 0,1 3 0 16,-4 0-1-16,2 0 0 0,-3-1 2 0,2 3-2 16,-2-2 3-16,-1 2-3 0,-1 1 1 0,2-2 1 15,-15 4 6-15,27-5-7 0,-27 5 0 0,26-3 0 16,-26 3-2-16,28-5 2 0,-13 2 0 0,2-1-1 16,-2-1 1-16,0 5 0 0,2-4-1 0,-3 0 1 15,3 3 2-15,-2-2 5 0,-1 0-8 0,-14 3 2 16,28-5-1-16,-28 5-1 0,26-5 1 0,-26 5 0 15,23-4-1-15,-23 4 0 0,24-6 2 16,-24 6-1-16,23-6-1 0,-23 6 2 16,20-3 1-16,-20 3-2 0,20-3 0 0,-20 3 3 15,19-4-4-15,-19 4 1 0,19-4 1 0,-19 4-1 16,18-3 1-16,-18 3 1 0,18-4-2 0,-18 4-1 16,15-4 3-16,-15 4 0 0,18-3-6 0,-18 3 6 15,0 0-1-15,19-4-1 0,-19 4-1 0,0 0 1 16,22-2 1-16,-22 2-1 0,0 0-1 0,20-1 5 15,-20 1-4-15,0 0 0 0,23 0 0 0,-23 0 8 16,18 1-8-16,-18-1-1 0,18 0 1 16,-18 0-1-16,23 2 2 0,-23-2-1 0,23 4-2 0,-23-4 1 15,27 3 0-15,-27-3 2 0,24 4 0 0,-24-4 0 16,27 1-1-16,-27-1-2 0,27 3 1 16,-27-3 3-16,27 4-3 0,-27-4 1 0,25 4 0 15,-25-4-2-15,28 4 3 0,-28-4 1 16,27 2-3-16,-27-2 2 0,27 3-1 0,-27-3 0 15,28 4 1-15,-28-4 0 0,27 2-1 0,-27-2 1 16,27 1 0-16,-27-1-1 0,27 1 0 0,-27-1 2 16,25 1-1-16,-25-1-1 0,27 3 1 0,-27-3 1 15,23 0-1-15,-23 0-1 0,23 0 0 0,-23 0 1 16,22-3 0-16,-22 3 0 0,19-1-1 0,-19 1 0 16,19 0 2-16,-19 0 2 0,18-1-4 15,-18 1 1-15,15-1 0 0,-15 1 1 0,0 0-1 16,22-1 24-16,-22 1-30 0,0 0 1 0,18-5 1 15,-18 5-2-15,0 0-2 0,19-3-11 0,-19 3-46 16,0 0-72-16,17-5-44 0,-17 5-3 0,0 0-19 16,11-9-55-16,-11 9-86 0,0 0-384 15,4-11-253-15</inkml:trace>
  <inkml:trace contextRef="#ctx0" brushRef="#br0" timeOffset="182181.96">9866 14413 42 0,'0'0'464'15,"-7"-12"-188"-15,7 12-53 0,-6-10-61 0,6 10-10 16,-13-9-40-16,13 9 10 0,-11-6-33 0,11 6 22 16,-13-5-12-16,13 5-18 0,0 0-18 0,-22-1 1 15,22 1-12-15,-17 4-6 0,17-4-6 0,-20 9-1 16,10-1-37-16,-2 6 36 0,-3 1-30 0,5 2 38 15,-4 0-37-15,2 7 26 0,-2 0-34 0,3 3 40 16,-1 2-32-16,2 0 28 0,1 0-27 0,0 5 27 16,3-2-25-16,-2 1 18 0,4 1-7 15,-1 0 5-15,4-5-9 0,-1-1-4 0,2-1 26 16,3 2-31-16,0 0 26 0,2 2-40 16,0-4 3-16,1 2-3 0,3 0 4 0,0-4-4 15,5 1 6-15,-4-6 1 0,4 0 2 0,0-5 1 16,3 1 7-16,1-4 5 0,1 0-4 0,3-4 9 15,-2-2 2-15,5-3 0 0,-4-3-2 0,3-3 11 16,1-3 0-16,0-2 5 0,5-4 21 0,-1 0-26 16,-3-4 29-16,-1 1-13 0,-1-5 19 0,-2 0-19 15,0-1 14-15,-3 0 15 0,-3-4 10 0,-1 4 12 16,-2-4-7-16,-4 2-8 0,-2 0-2 16,0-2-7-16,-2-1-12 0,-3-2-10 0,1-1-17 15,-2-1-10-15,-3-7-13 0,-1 4-10 0,0-1-7 16,0 1-7-16,-4 3-3 0,0 1-5 15,-2 0-2-15,-2 4-2 0,0 4 2 0,-2-3 0 16,2 4-5-16,-6 3-4 0,4 0 2 0,-3 1 0 16,0 2 6-16,-3 2-14 0,3-1 14 0,-1 5-14 15,-2 1 1-15,3 2-1 0,0 1-3 0,-1 1 4 16,17 3-6-16,-28 0-42 0,28 0-47 0,-29 5-22 16,12 0-7-16,4 0-18 0,-1 4-19 0,3-1-42 15,0 1-78-15,1-3-69 0,5 2-155 0,5-8-35 16</inkml:trace>
  <inkml:trace contextRef="#ctx0" brushRef="#br0" timeOffset="182548.94">10526 14071 460 0,'3'-9'469'0,"-3"9"-128"0,1-17-71 16,-1 17-61-16,0-12-37 0,0 12-22 0,0-12-12 15,0 12-15-15,0 0-17 0,-1-14-15 0,1 14-32 16,0 0-12-16,0 0-10 0,0 0-6 16,0 0-5-16,0 0-9 0,-8 18 1 0,3-2 5 15,3 5 1-15,-2 5 26 0,-1 4-30 0,-1 6 28 16,3 2-33-16,-3 2-3 0,0 3 2 0,4-2 3 15,-2 7 1-15,1-3 15 0,1 3 1 0,0-5 1 16,4 2-4-16,-1-3-5 0,0 0-1 0,3-4-8 16,1-1 3-16,3-2-7 0,-1-4-3 15,4-1-1-15,0-4 2 0,3-4-1 0,-1-4-6 0,4-3-13 16,2-4-19-16,0-2-30 16,3-6-21-16,3 0-19 0,-1-6-3 0,3-2-21 0,2-7-24 15,0-2-48-15,-1-4-26 0,-1-4 10 0,-3-3-35 16,-1-4-273-16,-5-3 9 0</inkml:trace>
  <inkml:trace contextRef="#ctx0" brushRef="#br0" timeOffset="182935.94">10958 14442 520 0,'-1'-22'377'16,"-3"-2"-36"-16,0 2-73 0,2-2-26 0,-5 7-59 15,4 0 20-15,-1 1-45 0,0 3 33 0,1 1-30 16,1 2-1-16,-1 0-36 0,3 10-14 0,-4-14-35 16,4 14-3-16,-5-10-32 0,5 10 7 0,0 0-23 15,0 0 9-15,0 0-24 0,0 0 19 16,4 16-24-16,-3-5 4 0,2 6-8 0,-2 0 19 15,3 6-21-15,-3-1 0 0,2 3-1 16,-1-4 0-16,1 4-1 0,1-2 12 0,-3 0-8 16,4-2-6-16,-2-4 0 0,-2-2 3 0,0-1 1 15,2-3-1-15,-2-2 4 0,-1-9-1 0,5 17 5 16,-5-17 6-16,3 9-2 0,-3-9-3 0,0 0 0 16,0 0-1-16,19-12 1 0,-10-3-2 0,1-4-4 15,4-7 10-15,0 1-8 0,3-3 12 0,0 1-16 16,-1 0 22-16,3 1-18 0,-1 1 2 0,1 4 0 15,-1 1-2-15,-4 4 8 0,2 1 4 16,0 1-1-16,-2 3-5 0,3 0 0 0,-2 3-2 16,0 1 0-16,1 2-1 0,-16 5-2 0,28-2-3 15,-28 2 17-15,29 5-16 0,-11-1 11 0,-1 4-14 16,-1 2 14-16,0 3-16 0,-1 1 13 16,-2 0-17-16,1 3 4 0,-4 4-5 0,0-1-3 15,-2 2-25-15,0-1-42 0,-3 3-46 0,-1-1-9 16,-3 1-20-16,2 0-51 0,-3-5-81 0,-3-2-80 15,2 0-268-15,-1-5-165 0</inkml:trace>
  <inkml:trace contextRef="#ctx0" brushRef="#br0" timeOffset="183309.95">11712 13647 591 0,'3'-16'481'0,"-1"3"-68"16,-2 2-150-16,3 2-19 0,-3 9-90 0,1-15 10 16,-1 15-74-16,3-12 22 0,-3 12-68 0,0 0 37 15,7-7-44-15,-7 7 32 0,13 7-35 0,-3 2 39 16,4 8-34-16,3 3 13 0,1 4 2 0,0 7-3 15,1 1-9-15,1 4 9 0,1 7 4 0,1 4 1 16,-1 2-6-16,-3-1-6 0,1 0-8 16,-1 3 10-16,-2-1-7 0,-3-1 11 0,-1-4-2 15,-3-3-15-15,0 4-5 0,-1-3-5 0,-2 1-6 16,-2 0-3-16,-3-2-5 0,-1 0-3 0,0-1 1 16,-5 0 0-16,-3 0-16 0,-2-4-43 0,-4 1-58 15,-2-4-47-15,-1 2-20 0,-5-4-29 16,1-1-65-16,-3-3-77 0,-1-5-354 0,-2-3-227 15</inkml:trace>
  <inkml:trace contextRef="#ctx0" brushRef="#br0" timeOffset="184007.94">9293 15800 532 0,'0'0'462'0,"-18"2"-116"15,18-2-87-15,-16 2-61 0,16-2-37 0,0 0-29 16,-21 0-4-16,21 0-20 0,0 0 6 0,0 0-22 16,-16 2-11-16,16-2-26 0,0 0-9 0,0 0-9 15,0 0-9-15,-17 2-7 0,17-2-3 0,0 0 1 16,0 0 1-16,0 0 1 0,0 0-4 0,13 4 11 15,-13-4 3-15,24 0 2 0,-5-1 9 16,8-2 6-16,10-3 2 0,5-1 6 0,3-4 1 16,15-3-5-16,7-2-4 0,4-3 0 0,3-1-14 15,4-3-5-15,4 0-4 0,23-6 3 0,0 1-15 16,-1-1 6-16,-18 8-5 0,21-8-1 16,-20 7-7-16,18-6 6 0,-19 6-7 0,-1-1 1 15,24-6-4-15,-25 7 4 0,-1 0-8 0,3-1 6 16,-7 1-2-16,2 0-1 0,-5 1-1 0,-4 0-1 15,-3 1 2-15,-4-1 1 0,0 1 0 0,-6 0 14 16,-3 0-18-16,-5 2 15 0,-10 3-12 16,-1 1 13-16,-5 1-15 0,-1-2 11 0,-4 4 16 0,0-1 8 15,-7 2 10-15,-4 0 5 0,3 2 5 0,-5-1 8 16,0 1 1-16,-3 1-4 0,-1 2-2 16,-3 0-4-16,2 0-8 0,-12 5-8 0,15-8-5 15,-15 8-3-15,14-6-3 0,-14 6-9 16,10-5-5-16,-10 5 2 0,0 0-1 0,14-6-4 15,-14 6-7-15,0 0-7 0,0 0-14 0,9-6-18 16,-9 6-20-16,0 0-34 0,0 0-39 0,0 0-54 16,0 0-33-16,0 0 9 0,0 0-14 0,0 0-37 15,-19-1-48-15,19 1-139 0,0 0-201 0,-23-2-175 16</inkml:trace>
  <inkml:trace contextRef="#ctx0" brushRef="#br0" timeOffset="186919.95">9008 14640 441 0,'-5'-19'425'0,"-2"-1"-156"0,1 6-16 0,1-1-97 16,-1 1-7-16,1-1-53 0,-3 4 19 16,2-2-33-16,1 2 38 0,-1 3-6 0,1-1-12 15,5 9-10-15,-9-13-18 0,9 13-15 0,-6-12-7 16,6 12-23-16,0 0-5 0,0 0-11 0,0 0 3 16,-9 9-3-16,9 4-3 0,0 6 0 0,0 8-18 15,4 11 18-15,-2 4-19 0,2 3 22 0,4 13-8 16,0 5-1-16,1 0 59 0,1 5-40 0,1 3 16 15,1-1 18-15,2 4-9 0,-1 0 2 0,1 0 12 16,1-2-1-16,-1 1-7 0,1-4-1 0,1-2-3 16,-1-2 10-16,-1-2-25 0,1-5-10 0,0 1-5 15,-3-3-4-15,1-4-6 0,-4-10-2 16,2-2-19-16,-3-3-30 0,1-2-22 16,-3-3-38-16,1-10-35 0,-3 0 25 0,0-5-27 15,-2-5 28-15,-2-12-69 0,3 12-96 0,-3-12-52 16,0 0-241-16,-2-13-89 0</inkml:trace>
  <inkml:trace contextRef="#ctx0" brushRef="#br0" timeOffset="187872.94">8902 14529 416 0,'-5'-22'408'0,"1"1"-119"0,-1 1-56 16,2 3-56-16,2 2-46 0,-1 1-22 0,-2-1-19 16,4 1-21-16,-1 5 5 0,1-6-9 0,1 4-9 15,3 0 9-15,-1-4-27 0,5 1-9 0,0-1-4 16,6 1-4-16,0-3-3 0,8 1-2 0,3-5-3 16,2 4 0-16,5-4-2 0,10-2 4 0,4 0-4 15,7-4 5-15,4 1-39 0,6-3 37 0,8 4-34 16,2-4 37-16,23-11-37 0,1 0 23 15,5-1 7-15,1 1 3 0,5-3-4 16,3 1-3-16,6-3 3 0,0 0-9 0,-2 0-2 16,5-3 26-16,-2 3-25 0,2-3 13 0,1 4-48 15,-3-3 15-15,-3 1 12 0,-4 1-8 0,-6 4 5 16,-7 2 3-16,-25 8 6 0,-3 0 3 0,-3 5 6 16,-8 0 0-16,-4 2 23 0,-7 3-3 0,-11 5 15 15,-5 1 1-15,-2 0 0 0,-5 3 0 0,-2 0 0 16,-5 4 0-16,0-1 0 0,-5 3-5 0,1 0 0 15,-3 1 4-15,1-2-6 0,-12 7 2 0,16-5-15 16,-16 5 4-16,17-7-5 0,-17 7-5 0,14-5-2 16,-14 5-1-16,15-3-6 0,-15 3 3 15,0 0-1-15,23 3-4 0,-23-3-4 0,21 5 2 16,-21-5 1-16,20 7-4 0,-8-2 3 16,2 4 2-16,-3-2-1 0,2 1 0 0,4 1-1 15,-3 1 2-15,0 2-4 0,1 0-7 0,-2 2 5 16,2 0 3-16,-2 2 0 0,1 1-3 0,0 2 5 15,0 4 3-15,1 2 1 0,0 0 9 0,-4 1 0 16,3 3 14-16,-2 0-27 0,0 0 31 0,-1 4-24 16,-1 0 20-16,1-2-28 0,-2 5 22 0,-1-2-28 15,1 4 10-15,-3-1-3 0,1 2-4 0,-1 2-5 16,-1 0 7-16,1-1-2 0,0-2 0 0,-4 4 3 16,2-4-2-16,2 1-4 0,-3 0 4 15,0-1 3-15,-1-1 17 0,-1 1-30 0,3-4 28 16,-3 2-21-16,1-2 19 0,0-3-23 15,0 3 20-15,0 0-23 0,1 0 19 0,-1-2-16 16,1-3-4-16,-1-1 0 0,1 1 5 0,2 0 0 16,-4-4 1-16,4 3 0 0,-1-3 18 0,-1 0-22 15,-2 0 8-15,3-2-1 0,0-1-6 0,-3-3 6 16,0-2-1-16,2 1 0 0,-2-3 1 0,-1 0 1 16,2 2-3-16,-2-4 10 0,0 1-8 0,0 0-4 15,0-1 1-15,0 1 5 0,-2-2 0 0,2 3 0 16,0-2-1-16,0 0-2 0,-1-1 3 15,0 0 2-15,1 1-4 0,-2-1 17 16,1-3-21-16,1-9 25 0,0 20-27 0,0-20 23 16,0 18-24-16,0-18 22 0,0 13-28 0,0-13 28 15,-1 12-20-15,1-12 17 0,0 0-27 0,-1 12 30 16,1-12-23-16,0 0 22 0,-3 12-23 0,3-12 19 16,0 0-21-16,-8 6 23 0,8-6-26 0,0 0 27 15,-12 8-22-15,12-8 21 0,0 0-22 0,-15 5 21 16,15-5-23-16,-15 5 23 0,15-5-20 0,-15 4 22 15,15-4-27-15,-25 6 26 0,10-1-22 0,-8 2 22 16,-1 1-25-16,-9 0 14 0,-6 5-48 16,-3-1-3-16,-13 5-60 0,-1 2 20 15,-7 1-61-15,0 1-73 0,-4 3-88 0,-1-2-367 0,-1 1-208 16</inkml:trace>
  <inkml:trace contextRef="#ctx0" brushRef="#br0" timeOffset="192940.95">19007 12988 97 0,'-4'-20'501'16,"-1"2"-149"-16,0-1-73 0,1 3-30 16,-3 1-69-16,2-1-11 0,-1 4-46 0,3 2 12 15,-1-2-56-15,0 4 39 0,4 8-56 0,-8-12 20 16,8 12-39-16,0 0 13 0,0 0-29 0,0 0 15 15,-11 13-34-15,8 11 18 0,1 10-29 0,-1 10 36 16,0 4-36-16,2 20 62 0,0 4-27 0,-1 10 57 16,0 3-20-16,2 4 12 0,0 5-21 0,0 2 0 15,0-2-3-15,-1-1 2 0,1-1-22 0,-1 0 19 16,1-1-29-16,-3-1 12 0,1 0-31 16,-2-4-1-16,-1-2-9 0,-1-3-21 15,0-5-23-15,1-3 25 0,1-7-64 0,-1-4 20 16,1-16-47-16,2 0 3 0,0-6-32 0,0-5-40 15,2-9-56-15,0-6-47 0,0-6-320 0,0-14-135 16</inkml:trace>
  <inkml:trace contextRef="#ctx0" brushRef="#br0" timeOffset="194453.96">18993 12867 281 0,'-2'-17'509'0,"0"1"-150"0,-1 4-104 16,0-2-42-16,3 3-62 0,0 1-18 0,0-2-44 15,3 2 0-15,3-4-34 0,0 1 10 0,6-3-37 16,3 0 24-16,7-2-28 0,5 1 17 15,5 1-27-15,6 0 20 0,11-5-28 0,4 3 21 16,10 0-34-16,5 0 31 0,11-3-27 0,6 4 4 16,30-8-3-16,2 3 2 0,5-2-2 0,7 1 4 15,4 0-11-15,9-3 10 0,1 2-5 0,4 2-1 16,0-2-5-16,0 1 1 0,4 0-19 0,-2-1-20 16,0 2-24-16,-7-2-24 0,-3 3 16 15,-6-1 0-15,-3 0-2 0,-7 2 25 0,-7 0 6 16,-28 7 20-16,-1-3 0 0,-5 1 28 0,-7 1 10 15,-6-2 16-15,-6 3 11 0,-6 1 8 0,-11 1 15 16,-4 1 12-16,-3 0-4 0,-1 2 9 16,-1-3-20-16,-3 1 20 0,1 2-32 0,-2-1 30 0,-1 1-7 15,0 0-5-15,0-1-4 0,0 2-12 0,0-1 9 16,-4 1-11-16,-2 3-4 0,-1-3 9 16,0 4 1-16,-2-1-8 0,-4 1-3 0,-1 1-7 15,0-1-5-15,-18 3-5 0,28 0-9 16,-28 0 4-16,26 3-9 0,-26-3 10 0,29 6-2 15,-17 0 0-15,4 2-36 0,-2 2 43 0,2 3-31 16,-3-1 37-16,-1 5-19 0,2 5 22 0,-3 2-21 16,1 5 23-16,-3 1-28 0,-2 3 1 0,0 2 2 15,-2 3-1-15,-3-1 2 0,0 4-4 0,-4 0 18 16,2 1-22-16,-2 2 27 0,-2 1-27 0,4 0 26 16,-2 1 0-16,2 2-1 0,0 2-22 0,0 2 16 15,1 0-29-15,0 10 26 0,-1 1-24 0,0-10 22 16,0 9-24-16,0-1 19 15,-2 0-19-15,-1 0 22 0,-1-9-23 0,0 6 17 16,-1 2 9-16,1-3-26 0,-1 1 24 0,-2-1-26 16,0-1 21-16,3-8-22 0,-3 9 9 0,-1-9-5 15,2-2-1-15,-1 2 6 0,2-4 1 0,-1 3 0 16,-1-3 24-16,4-2-31 0,-3-1 31 0,3 0-25 16,-3-3 12-16,3 0 3 0,-1-2-16 0,-3-1 21 15,4-1-24-15,-3-2 23 0,3-6-28 0,-4-1 28 16,3 1-22-16,-3-2-4 0,-1-3 4 15,2 2 1-15,-1-3 4 0,-3 0 0 0,1-1-1 16,0-3 3-16,-5 1 7 0,4-2-6 16,-2 0 0-16,-3-3 4 0,1 1 1 0,-3-3 1 15,3 1-3-15,-5-3-5 0,1 0 4 0,2 2 2 16,-5-3-6-16,3 0-4 0,-2-2 4 0,-1 0-2 16,2 1-1-16,-1 0 1 0,-2-2 18 0,-1 0-22 15,3 0 6-15,-3-1-8 0,0 2 5 0,-3-1 1 16,0 0 0-16,-2 1 2 0,-6 0-3 0,-4 0 1 15,-1 2 8-15,-3 0-5 0,-3-1-2 0,1 2 3 16,-5 0-1-16,2 0 2 0,-11 1-1 16,1 1-3-16,-1 2 2 0,11-4 6 0,-8 4-6 15,1 0-3-15,6-4 4 0,-7 4 0 16,9-3-2-16,-12 4 2 0,2-2-3 0,-1 1 3 16,-1 0 4-16,-2-1-10 0,0 0 6 0,-1 1 0 15,-1-2 0-15,1 2-2 0,-4 0 30 0,2 1-29 16,-2-1 25-16,0-3-25 0,0 4 18 0,-3-2-16 15,4-1 21-15,-2-1-24 0,-1 2 24 0,3-2-25 16,0-1 27-16,-2 0-7 0,3 0 8 0,2-3-21 16,11 0 22-16,-3-1-11 0,-9-1 13 0,-2 2-18 15,11-1 11-15,-14-2-9 0,3 0 18 16,-2-1-18-16,0 2 10 0,9-3-12 0,-9 1 16 16,11-1-12-16,1 2 13 0,-2-2-12 0,0 0 16 15,-1 0-8-15,6-2 9 0,-2 2-6 16,2-1 9-16,1 1-11 0,4 0 7 0,0 0-14 15,2 0 0-15,1 1-5 0,1-1 8 0,3 3-8 16,0-2 3-16,0 3-8 0,4-1 7 0,5-1-8 16,0 1 1-16,0 0-4 0,2-1 5 0,1 2-9 15,-1-1 9-15,5 2-8 0,-1-1 7 0,2-1-7 16,4-1 7-16,0 1-5 0,1 0 9 16,17-3-2-16,-26 4 10 0,26-4-1 15,-22 4 1-15,22-4-3 0,-18 1 2 0,18-1-2 0,0 0-4 16,-18 3 30-16,18-3-35 0,0 0 0 15,0 0 4-15,-19 2-3 0,19-2 1 0,0 0-2 16,0 0-1-16,0 0 4 0,-13 4-2 0,13-4-5 16,0 0 5-16,0 0-4 0,0 0 0 0,0 0 0 15,0 0 1-15,0 0 0 0,0 0 1 0,-16 2 31 16,16-2-36-16,0 0 7 0,0 0-2 0,0 0 3 16,0 0-1-16,0 0 3 0,0 0-3 0,0 0 10 15,0 0-14-15,0 0 8 0,0 0-3 16,0 0-1-16,0 0-2 0,0 0 5 0,0 0-6 15,0 0 18-15,0 0-24 0,0 0 26 0,0 0-32 16,0 0 7-16,0 0-6 0,0 0 6 16,0 0-5-16,0 0 5 0,0 0-4 0,0 0 5 0,0 0-7 15,0 0 8-15,0 0-5 0,0 0 4 0,0 0-3 16,0 0 2-16,0 0-7 0,0 0 1 16,0 0-15-16,0 0 11 0,0 0-42 0,0 0-28 15,0 0-26-15,0 0-51 0,0 0-16 0,0 0-64 16,0 0 14-16,0 0-30 0,0 0-39 15,0 0-21-15,0 0-91 0,0 0-236 0,0 0-171 16</inkml:trace>
  <inkml:trace contextRef="#ctx0" brushRef="#br0" timeOffset="195458.94">18785 14300 368 0,'6'-19'274'0,"2"-1"-68"15,1 0-48-15,-1 5-27 0,1-2-8 0,0 3-22 16,1 2 7-16,-3-1-40 0,2 1 37 0,0 3-34 16,-1-1 19-16,-2 3-31 0,-6 7 17 0,11-12-41 15,-11 12 27-15,8-12-49 0,-8 12 41 0,0 0-9 16,8-8-6-16,-8 8 3 0,0 0 10 0,0 0-3 16,0 0 8-16,0 0 3 0,0 0 1 0,0 0 49 15,-18 5-53-15,2 5 42 0,-5-2-34 0,-9 6 20 16,-4 0-27-16,-3 1 19 15,-10 5-18-15,-3 1 10 0,-5 1-23 0,-2 0 5 16,-3 2-20-16,-4 1-6 0,-2 0-3 0,1 0-3 16,-5 1-6-16,5-1 3 0,-2 1 1 0,4 1-10 15,1-3 2-15,2-2-1 0,4 0-3 0,2-3 13 16,6 1-16-16,8-6 3 0,3 0-3 0,5-3 2 16,4-3-6-16,8 0 5 0,4-2-4 0,2-2 4 15,3 0-16-15,11-4-6 0,-19 6-41 0,19-6-37 16,0 0-17-16,-17-3 2 0,17 3-28 0,-5-11 35 15,5 11-26-15,1-15 23 0,2 4-23 16,2-4 28-16,1-1-15 0,3-2 29 16,1 0-7-16,1-3 35 0,-2 3 6 0,3-1 17 15,-3-1 2-15,0 3 30 0,1-2 11 0,-1 1 15 16,-1 0 14-16,2 3 13 0,-2-2 10 0,0 0-9 16,-2 3 30-16,3 2-20 0,-3 0 26 0,-1 2-32 15,1 1 26-15,-6 9-45 0,8-12 26 0,-8 12-51 16,5-10 36-16,-5 10-44 0,0 0 37 0,0 0-33 15,0 0 38-15,0 0-31 0,4 10 41 0,-10 2-41 16,-3 6 37-16,0 4-43 16,-4 3 4-16,-5 4-21 0,1 0 27 0,1 0 2 0,-3 0 6 15,4 0 0-15,-2-4-11 0,4 0 9 0,2-4-3 16,3-3-19-16,-1-1 8 0,7-4 10 16,0 0 5-16,2-3 12 0,4-1-6 0,5 2-1 15,2-1 1-15,8-3-6 0,2-2-8 0,7 0-5 16,6-1 4-16,4-1-16 0,2 0-34 0,4-2-40 15,1 5-27-15,4-4-79 0,-2 4-100 0,-4 0-436 16,1-1-247-16</inkml:trace>
  <inkml:trace contextRef="#ctx0" brushRef="#br0" timeOffset="199359.94">15994 14198 448 0,'-4'-15'409'0,"-2"-2"-112"16,-3 5-90-16,1 0-31 0,-1 2-64 16,-1 1 8-16,1 3-51 0,0 1 21 0,9 5-41 15,-20-4 26-15,20 4-8 0,-24 4-21 0,8 4 6 16,2 6-15-16,-1 2-8 0,-2 7 0 15,2 8-5-15,0 3-4 0,0 3-2 0,0 16-31 16,1 1 38-16,4 3-14 0,0 2 31 0,3 1-25 16,2-2 26-16,2-10-1 0,2 3-9 0,2-4-1 15,2 0 26-15,3-1-36 0,2-2-9 0,4-3 4 16,-1-4 3-16,2-2-5 0,5-5 8 0,1-1-11 16,0-6 4-16,4-5-1 0,0-4-5 15,0-7 11-15,0-6 3 0,4-3-3 0,5-6 29 16,1-9-36-16,1-3 35 0,6-10-28 0,-1-7 2 15,-2-1-1-15,-3-7 15 0,1-4-7 16,-5-3 15-16,-4-4 9 0,-2 1-3 0,-5-1 10 16,-3 0 2-16,-5-2-4 0,-3 11 1 0,-4 2 0 15,-4-1 13-15,-3 4-18 0,-1 0-11 0,-3 1-9 16,-5 4-7-16,-1-1-6 0,-3 4-4 0,-1 3-7 16,-3 2-8-16,-2 2-8 0,-1 3-8 0,-1 2-9 15,-3 5-1-15,-1 0-1 0,0 8 12 16,2 2-23-16,1 3-3 0,0 3-16 0,0 1-32 15,-1 4-26-15,3 1-20 0,2 6-5 0,1-1-1 16,1 3-3-16,4 3-19 0,-1 1-12 16,5 2-73-16,2 0-8 0,3 2-76 0,3-4-182 0,3 2 18 15</inkml:trace>
  <inkml:trace contextRef="#ctx0" brushRef="#br0" timeOffset="199643.94">16927 14050 55 0,'9'-17'682'16,"-4"2"-217"-16,0 3-92 0,-1 1-91 0,-1 3-66 16,-3 8-36-16,6-16-37 0,-6 16-31 0,4-13-26 15,-4 13-23-15,0 0-10 0,0 0-9 16,0 0-10-16,0 0-12 0,13 12 1 15,-8 2-3-15,0 4-3 0,0 5 26 0,-1 2-41 16,-1 2 31-16,3 7-31 0,-2 1 27 0,-2 2-46 16,1-3 40-16,0 4-37 0,-1-2-10 0,-1-1-9 15,0 1-11-15,-1-8-20 0,1-1 7 0,-1 1-12 16,-1-3-53-16,0-3-25 0,0-2-54 0,-1-3-33 16,-3-5-73-16,3-2-184 0,-3 0 59 0</inkml:trace>
  <inkml:trace contextRef="#ctx0" brushRef="#br0" timeOffset="199941.94">16656 13902 178 0,'-9'-16'460'0,"0"1"-129"0,0-2-101 16,-1 5-11-16,2 1-92 0,-1 0 7 0,2 2-47 15,-3 2 25-15,2 0-44 0,8 7 12 16,-17-6-2-16,17 6-14 0,-18 5-12 0,9 4-4 15,-3 6-8-15,1 4-7 0,1 13-5 0,-1 3-7 16,2 5 9-16,2 5 9 0,-2 12 42 16,6 4-46-16,0 3 27 0,2 2-38 0,2-1 5 0,4-2 3 15,1 1 4-15,2-3 1 0,5-3-6 0,2-4-13 16,2-3 4-16,3-6-6 0,3-3-7 16,-1-9-11-16,4-4-15 0,2-4 12 0,1-4-44 15,4-6 1-15,3-3-56 0,1-6-57 0,3-6-70 16,-2-6-57-16,4-6-284 0,6-8-96 15</inkml:trace>
  <inkml:trace contextRef="#ctx0" brushRef="#br0" timeOffset="200157.96">17262 13708 429 0,'-3'-24'581'0,"2"6"-126"0,-3 2-150 15,4 0-18-15,-1 6-95 0,0 0-7 0,1 10-77 16,-2-17 3-16,2 17-51 15,0 0 12-15,9-6-47 0,-9 6 24 0,18 14-27 16,-1 2-4-16,2 10-2 0,1 6-6 0,4 10-3 16,-1 1 7-16,-2 6-6 0,1 3-12 0,-5 0 2 15,-1 4 35-15,-4 1-35 0,-4 1 31 0,-4 0-39 16,-1-7 17-16,-6 10-60 0,-3-3-8 0,-7 3-8 16,0-1-50-16,-6-6-3 0,-4 0-77 0,-5-3-48 15,-4-5-78-15,0-1-201 0,-5-3-12 0</inkml:trace>
  <inkml:trace contextRef="#ctx0" brushRef="#br0" timeOffset="200527.95">15552 15703 204 0,'-23'13'438'0,"-4"0"-109"15,7-2-77-15,-1 0-52 0,3 0-54 0,2-3-29 16,-1 2-21-16,6-3-24 0,11-7 6 0,-14 9 10 16,14-9 1-16,0 0 0 0,0 0-5 0,9 6-12 15,7-8-2-15,11-4-3 0,9-5 14 16,16-5 1-16,6-3 6 0,9-2 15 0,1-3 4 16,8-1-4-16,4-4-10 0,21-8-7 0,4 4-19 15,0-4-3-15,-1-1-19 0,1 1 2 0,-3 2-14 16,0-2-5-16,-2 4-4 0,-19 8-4 0,1-1-5 15,-2 0-3-15,-1 3 2 0,-5 1-4 16,-3 2-2-16,-4 1-2 0,-7 1 0 0,-6 2-1 16,-12 7-2-16,-5-2 12 0,-5 2-13 0,-8 3 9 15,-2 0-14-15,-5 2 12 0,-2-1-20 0,-15 5-6 16,19-4-41-16,-19 4-6 0,0 0-75 0,16-4-6 16,-16 4-46-16,0 0-68 0,0 0-72 0,-18 4-398 15,18-4-256-15</inkml:trace>
  <inkml:trace contextRef="#ctx0" brushRef="#br0" timeOffset="200937.95">15631 15920 388 0,'-15'8'451'0,"7"-2"-145"0,-1 1-27 0,9-7-110 15,-16 9-2-15,16-9-66 0,-8 6 12 0,8-6-47 16,0 0 26-16,0 0-23 0,0 0 20 0,20 4 2 16,-3-7-11-16,7 0-6 0,10-4-8 0,1 0-12 15,6-3-4-15,5 0-3 0,9-4 28 0,7-4-25 16,3 1 3-16,5-4 7 0,3 0-4 0,7-2-6 15,0-2-7-15,22-7-11 0,-20 7 4 16,20-8-14-16,-20 7 3 0,18-8-10 16,-19 8 0-16,19-8-5 0,-25 8 1 0,0-3-4 0,-4 5 1 15,-5 1 0-15,-6 0 5 0,-5 3-14 16,-6 1 6-16,-11 4-3 0,-6 3 2 0,-8 3 0 16,-6 1-1-16,1 2-10 0,-6-1-35 0,-13 7-52 15,14-10-11-15,-14 10-6 0,0 0-35 0,0 0 19 16,-9-9-62-16,9 9-22 0,-32-1-27 0,6 2-43 15,-13 0-245-15,-2 0-9 0</inkml:trace>
  <inkml:trace contextRef="#ctx0" brushRef="#br0" timeOffset="201441.96">15114 14377 171 0,'-13'-20'430'0,"4"0"-113"16,-1-1-53-16,-2 2-43 0,3 2-31 0,2 0-23 15,0 4-26-15,0 2-7 0,2 1-24 0,5 10-22 16,-8-15-18-16,8 15-21 0,-8-7-7 0,8 7 0 16,0 0 17-16,-5 11-36 0,4 2 31 0,1 6-40 15,0 10-3-15,2 8-5 0,1 11-2 0,3 11 6 16,1 6-21-16,0 5 22 0,5 2 9 0,-2 3 14 15,3 3 51-15,-2 5-23 0,2-1 13 16,2 2-9-16,1 1-13 0,-1-1 4 0,2-3-5 16,1-2-8-16,-2-3-6 0,2-3-11 15,0-4 15-15,-3-2-29 0,3-6-22 0,-2-2-15 16,0-4-13-16,-2-5-19 0,-1-10-23 0,-3-6 9 16,1-1-24-16,-1-5 18 0,-4-7-34 0,-1-2 30 15,-1-7-33-15,1-1-10 0,-5-11-60 0,0 0-33 16,0 0-86-16,0 0-199 0,-2-15 35 0</inkml:trace>
  <inkml:trace contextRef="#ctx0" brushRef="#br0" timeOffset="202215.95">14982 14272 114 0,'1'-33'459'0,"-1"3"-108"16,3 1-107-16,-2 0-9 0,2 3-85 0,-1 2-1 16,0 0-55-16,0 6 6 0,-1 0-31 0,2 2 25 15,-2 2-40-15,2 0 27 0,-2 4-57 0,2-2 41 16,-1 0-40-16,3 2 17 0,-1-2-31 0,5 3 22 16,0-2-29-16,5-1 28 0,3-2-7 0,7-1-4 15,4-1-2-15,5-2-11 0,13-3 7 0,6 0-9 16,5-2 4-16,6-1-2 0,5-3 0 0,5 1-4 15,5-3-2-15,0 2-6 0,21-7 38 16,0 0-40-16,-3 0 35 0,4 1-30 16,-18 8 26-16,16-8-27 0,-16 7-6 0,-3-1-3 15,0 0 7-15,-1 3-5 0,-4-1 9 0,-1-1-1 16,-1 2 2-16,-3-1-2 0,-4 3 0 0,-4-2-5 16,-2 2 7-16,-4 1-4 0,-5 4 7 0,-13 2 3 15,-3 3 1-15,-2 0 1 0,-5 3 1 0,-3 1-4 16,-6 3 4-16,-1 0-7 0,-3 1 7 0,-14 4 0 15,28-3 0-15,-28 3 2 0,23 0 6 0,-23 0-2 16,29 7 8-16,-14-2-8 16,2 6 3-16,1 0-12 0,0 6 7 0,4 5 9 0,-3 0-10 15,-1 7 27-15,1 2-39 0,-2 6 34 16,3 8-33-16,1 5 31 0,-3 7-46 0,-2 2 11 16,-2 5 7-16,0 1 9 0,-1 3 8 0,2-2 3 15,-2 1 11-15,0-1 16 0,1-3-22 0,-1 0 21 16,2-1-24-16,-1-5 17 0,1-1-30 0,2-2 4 15,-2-1-6-15,0-2 0 0,-3-10 1 0,1 8-9 16,0-8-2-16,-3-2-1 0,-1 1 2 0,-1-5-2 16,-1 5 1-16,0-5-3 0,-3 2 2 15,-2-2 4-15,-1 0-9 0,-1-6 4 0,-1 0 0 16,0-3 1-16,-2 3 19 0,1-2-22 0,-1-1 18 16,-2 7-17-16,-1-7-3 0,2-4-3 0,-1 1 4 15,1-1 0-15,-1-2 0 0,1-5 0 0,1 1-2 16,-2 0 3-16,2-3 5 0,1-1-4 15,-2 0-4-15,2-2 5 0,2-10 2 0,-4 17-3 16,4-17 0-16,-4 15 0 0,4-15 0 0,-4 13 6 16,4-13-8-16,-6 13 3 0,6-13 3 0,-8 12-3 15,8-12 2-15,-7 9 2 0,7-9-1 16,-11 10 12-16,11-10 5 0,-12 10-2 0,12-10 4 16,-16 8 0-16,16-8-4 0,-22 7-3 0,8-2-6 15,-3-1 6-15,-5 1-7 0,-5 2-2 0,-5 3-11 16,-5-1-11-16,-5 4-41 0,-14 1-47 0,-3 3-15 15,-4 5-37-15,-1-3 23 0,-2 1-71 0,-1 3-80 16,2-2-86-16,3 0-223 0,2 0-124 16</inkml:trace>
  <inkml:trace contextRef="#ctx0" brushRef="#br0" timeOffset="206878.94">20803 9249 51 0,'0'0'324'16,"-7"-16"-97"-16,2 8-47 0,-1 1-33 0,-2-1-20 15,-1 1-10-15,0 0-7 0,0 0-6 16,-2 2-3-16,-1-3-12 0,-2 1-5 0,1 3-5 16,-1-3-7-16,0 1-6 0,0 2-6 0,-2-1-13 15,-1 2 8-15,0-1-3 0,0 1 4 16,-3 1-14-16,1 2 15 0,0-3-26 0,0 1 15 16,-3 2-37-16,0-1 37 0,2 1-31 0,-6 0 18 15,1 1-25-15,-1-1 24 0,1 2-29 0,-1 1 30 16,2-2-38-16,-2 0 41 0,-2 2-38 0,3 1 40 15,-3 0-34-15,1 2 37 0,-5 1-33 0,0-2 39 16,0 2-35-16,1 0 36 0,3-1-40 16,-1 3 38-16,3-2-46 0,-4 1 45 0,5-2-41 15,-7 1 36-15,9 1-40 0,-6 2 36 0,1 0-34 16,2-1 26-16,-1 2 6 0,1 0-10 16,-3 4 5-16,4-1-6 0,-1 1-3 0,-1-1-2 15,3 6 42-15,-1-3-58 0,-1 2 52 0,3 3-62 16,-1-1 2-16,1 1 2 0,0 2 18 0,1 1-3 15,2 1-2-15,-1 1-20 0,1 0 29 0,2 2-14 16,0-1 29-16,1 4-16 0,2-1 12 0,1-1-16 16,0 1 25-16,1 2-18 0,4-1 18 0,-2 0-21 15,3 1 23-15,0 0-11 0,1 0 9 0,2-2-6 16,1 1 0-16,0 2 1 0,3-3 42 0,-1-1-52 16,2 1-2-16,2 6 3 0,-1-2-4 15,3 4 2-15,1-3-3 0,0-2 5 0,2 2 6 16,3-2-8-16,-1 0-10 0,1 0 8 15,1-3 1-15,2 1 6 0,2-1-2 0,1 1-1 16,3-4-1-16,1-2 2 0,0-1 10 0,1 0-18 16,3-3 2-16,3 2 0 0,-1-4 4 0,3 1-2 15,2-2-3-15,2 0 3 0,0-3-2 0,2 0-5 16,2 2 2-16,0-2 3 0,1-2-3 0,3 1 34 16,-1-3-43-16,2 2 30 0,0-3-38 0,3-1 33 15,-2 1-36-15,2-3 33 0,2-2-7 0,-2 0-12 16,5-4 7-16,0 4-7 0,0-3-28 15,3-2 32-15,0-2-33 0,0-1 36 0,2 1-35 16,-2 0 38-16,-1-4-34 0,-2 4 21 16,-3-3-27-16,0 0 10 0,-3-1 28 0,-1 0-32 15,-2-1 3-15,-1 2 2 0,-2-4 3 0,0-1 2 16,-2 1-1-16,1 0 2 0,-1-5-4 0,4 4 10 16,-1-7-5-16,0 2 1 0,8-5-1 0,0 0 0 15,-1-3 2-15,0 2 6 0,0-2-9 0,-9 4 2 16,6-5-3-16,-7 5 6 0,0-2-4 0,-4 0 3 15,3 1-3-15,-5-1 1 0,2-1 1 0,-4 2-1 16,2-3-2-16,-1 2 4 16,-2-2 1-16,0 1-5 0,1-3 4 0,-4 0-3 15,3-1 33-15,1-2-35 0,0 1 23 0,6-8 3 0,-1 0-30 16,0 0-1-16,0-3 2 0,0 2 2 16,1-4-1-16,-2 3 4 0,-2-3-4 0,1 3 14 15,-8 4-11-15,-3 2 7 0,1 0-4 0,-3-1 4 16,-4 1 4-16,-3 0 17 0,1 0-6 0,-6-1 2 15,-3 4 2-15,-1 2-8 0,-4-3-1 0,-2 3 0 16,-4-8-2-16,-2 1-2 0,-2 1 14 0,0 1-17 16,-5-1 14-16,1 0-19 0,-2 4-4 15,-3-1-1-15,0 0-28 0,1 4 5 0,-3-3 12 16,-1 3-4-16,2 0 4 0,-3 3 1 0,-2-1 6 16,0 2-4-16,-4-1-13 0,1 1 2 0,-5 3-2 15,1-1-5-15,-12-4-5 0,0 4-5 0,-4-1 5 16,-1 1-8-16,1 2 5 0,-4 1-3 15,2 0 8-15,8 4-2 0,-3-1 3 0,4 2-5 16,-2 1 10-16,0-1-10 0,-1 3 15 0,0 1-10 16,2-1 11-16,-3 5-7 0,2 0 11 0,-3-1-6 15,2 3 12-15,0 2-12 0,-2 0 11 0,-1 1-10 16,2 2 11-16,-4 2-7 0,3 1 16 16,-10 2-14-16,0-1 12 0,3 1-12 0,-2 4 13 15,1-2-11-15,1 1 9 0,1-1-14 0,0 4 18 16,2-1-11-16,1 1 13 0,0 0-11 0,-2 0 11 15,12-3-10-15,-7 6 14 0,-1-2-13 0,10 0 15 16,0 0-3-16,-7 2-2 0,11 0-1 16,1 1 0-16,0 1 44 0,0 1-48 0,-1 7 2 15,5-4 5-15,-2 8 4 0,0 1-4 0,4 0 8 16,0 4 4-16,0 1 1 0,4 0 5 0,3-7-4 16,2 6 10-16,1-3-3 0,2 0 6 0,-1 4 1 15,4-4 5-15,-2 3-2 0,3-2 1 16,1-1-3-16,2 0 0 0,3 0 33 0,-1 0-42 15,3 2 32-15,-2-4-34 0,4 2 28 0,0 1-35 16,4 0 6-16,-1 0 0 0,4 1 2 0,-1 1 2 16,2-1 3-16,0 1 4 0,2 1-1 15,2 0-7-15,1-3-6 0,0 3 3 0,3-3 1 16,0 3 5-16,3-5-8 0,0 1 8 0,2-1-5 16,0-2-9-16,3 0 16 0,-1-3-5 0,2 2-6 15,5-4 4-15,-1-1-1 0,8 4-3 0,-3-7 0 16,2-2 0-16,3-3-1 0,9 5 4 0,-6-9-15 15,2-2 9-15,12 2-15 0,-8-4 11 16,1-2-8-16,3-1-2 0,-1-2 2 0,3-3-3 16,1 1 1-16,2-3-2 0,0 0 4 0,10-3-3 15,-1 1-1-15,-1-3-1 0,-11 0 0 0,-2 0 0 16,10-2 2-16,-10-1-1 0,-4-1-1 0,0 0 2 16,0-2-14-16,-1 0 11 0,0 1 5 0,-1-4-1 15,7 0-1-15,-10 0 0 0,10-4 6 16,-5 1-8-16,-6 1 13 0,7-5-15 0,-3-1 6 15,0 0-2-15,1-4 1 0,-2 2-3 0,0-3-1 16,0-2 2-16,-2 0-1 0,1 0 19 0,-2-3-24 16,-2 1 6-16,-1-2-4 0,-1-1-8 15,1 1 10-15,-4 0-5 0,-1-1 7 0,0 2-4 16,-6 3 1-16,-3 0 29 0,1 0-35 0,0 1-1 16,-1-4 7-16,-1 3 7 0,1-3-9 0,-1 1 8 15,-2-3-6-15,3-7 4 0,-5 5-2 0,-1-1 9 16,-2-2-9-16,-2 1-6 0,-2-3 7 15,-2 1 2-15,-2 1-1 0,-3-1 1 0,-2 1 1 0,-4 3-6 16,-1 0 11-16,-5 0-16 0,-1 2-7 16,-2 2-6-16,-2 3 1 0,-3-2-3 0,-3 6-9 15,-1-1 8-15,1 0-14 0,-4 1-1 0,-3 1 0 16,0 2-3-16,-3-1-3 0,0 1 6 16,-3 3 3-16,-1-2-4 0,-2 2 2 0,-1 2-2 15,-2 0 2-15,1 2 1 0,-4-1 2 0,-1 1-1 16,1 3 3-16,-2-2 2 0,-11 2-2 0,12-1 4 15,-4 4-2-15,1-1 10 0,-2 3-6 0,0 0 6 16,2 2-4-16,-2 0 15 0,2 2-18 16,-2-1 12-16,2 4-7 0,-1-3 8 0,0 6-5 15,-1-3 10-15,1 1-5 0,-2 5 10 0,2 1-9 0,-1-4 11 16,2 6-9-16,-2-1 10 0,4 1-7 16,-3 4 9-16,-8 2-1 0,4-2 2 0,8 2 0 15,-7 2 0-15,1 2-2 0,8-4 2 16,-7 6 1-16,2-1 0 0,7-4-1 0,-7 6 3 15,3 0 36-15,-1 1-43 0,8-1 4 0,1-1 2 16,-5 5 3-16,2 2 3 0,4-7 1 0,1 5 3 16,-1 3 2-16,2-2-3 0,-1 6 6 0,0-1 1 15,4-5 0-15,3 3 5 0,0-2 2 0,-6 6 2 16,7-3-3-16,0-3 6 0,1 2-3 0,0-1 2 16,4 3-5-16,-2-3 2 0,5 1 2 15,-2-1 23-15,0-1-29 0,5 1 23 0,2 0-6 0,-2-1-4 16,3 2-18-16,2 1 10 0,-1-3-13 15,4 3 19-15,1-3-12 0,2 1 0 16,-1-1 4-16,3 3 1 0,3 6-5 0,-1-2 3 16,2 1 7-16,1-1-9 0,3 1-4 0,-1-3 10 15,1 1-7-15,5-2 1 0,-3 2-7 0,3-3 8 16,2 1-9-16,-2-3 3 0,4 0-1 0,1 0-3 16,3-3 5-16,2 2-6 0,0-2 11 0,3-2-4 15,2 1 1-15,3-4-6 0,1 3 2 0,3-5 18 16,1 1-25-16,1-1 18 0,8 0-19 0,-7-3 14 15,3 0-29-15,0-4 25 0,4 0-27 0,-2-2 25 16,1 1-23-16,-1-3 21 0,4-2-22 16,-3 1 21-16,2-2-17 0,0-1 20 15,2-3-35-15,0-1 33 0,0-1-25 0,2-2 20 16,-1-1-20-16,-1-1 20 0,0-1-20 0,0 0 20 16,-3-2-20-16,1-1 27 0,-3 1-28 0,2-2-3 15,-3-1 8-15,0-1 2 0,-2 1 1 0,-1-4 24 16,2 2-27-16,8-7 2 0,-11 3-1 0,8-4 3 15,-2-1 23-15,-1 1-27 0,1-2 21 0,-1-5-6 16,-1 1-2-16,-1-2-1 0,2-2-3 16,-2-1 1-16,0-3 11 0,-1 2-15 0,-2-3 5 15,-2-1-5-15,2 1 3 0,-3 1-3 0,-3-1-20 0,-2 2 25 16,-3 6-21-16,-5-1 4 0,1 2 6 16,-1-1 1-16,1 1 7 0,-3-2 5 15,-1 2-1-15,-1 1 0 0,0-3 34 0,1 1-18 16,-5-1 23-16,4-1 5 0,-6-1-9 0,2-1 3 15,-3-2 1-15,-3 2-1 0,-2-1-2 0,2-1-11 16,-4 1-8-16,-3 5-18 0,-1-1-11 0,-1 0-11 16,-2-5-15-16,-2 3-6 0,-2 2-10 0,-2-2-23 15,-2 4 27-15,-1-3-24 0,-1 2 21 0,-2 3-18 16,-1-4 4-16,0 4 4 0,-2-1 10 0,-3 0-1 16,1 2-2-16,-1-2-1 0,-4 1-2 0,-1 1 4 15,-2-1 2-15,1 1-4 0,-5 2 2 0,-1 0 10 16,-5-4-5-16,3 5 9 0,-8-1-7 15,6 2 5-15,-7 1 0 0,3 2 4 16,3 0-7-16,-3 2 5 0,2 2 1 0,-2-2 0 16,2 1 2-16,-1 3 2 0,0-1-3 0,1 0 0 15,2 2 6-15,-2 1-4 0,-1 1 9 0,2 1-7 16,-3 0 8-16,0 1-6 0,-1 5 4 0,-3-2-1 16,-1 3 9-16,0 3-4 0,-1 1 9 0,-3 1-10 15,2 1 14-15,-10 3 11 0,2 2-13 0,-1 0-9 16,4 3 10-16,-1-2-8 0,3 5 10 0,8-5-6 15,-7 4 8-15,8-1-5 0,2 0 10 0,-8 3-9 16,9-2 6-16,1 1 4 16,0 0 8-16,2 1-11 0,0 0 0 0,0 2 0 15,3-1 43-15,-2 3-48 0,1-1 41 0,-3 6-49 16,5-4 8-16,1 2 3 0,-6 6 2 0,3-1 0 16,6-3 6-16,-8 3 3 0,0 3 0 0,4 0-3 15,0 1 6-15,0-2-1 0,4-1 4 0,5-4-3 16,-3 3 7-16,4-2-5 0,-3 3 7 0,5-3-1 15,-2 3 3-15,3 1 30 0,1-2-35 0,0 1 2 16,3 1 7-16,-2 0 31 0,6 2-31 16,-1 0 45-16,1-1-49 0,3 1 3 0,-1 0 3 15,3 2 7-15,1 0-9 0,1 0 3 0,1-1 4 16,3 3 1-16,0-3 2 0,1 1 1 16,3-2-3-16,0 2 5 0,1-2 6 0,2 2-10 15,1-2-13-15,3 0 12 0,-1-3-11 0,5 1 16 16,-2-1-19-16,5-1 3 0,0 0 2 0,1-1 6 15,3 0 1-15,3-2 4 0,0 0-2 0,3-1-8 16,9 4-5-16,-5-8 2 0,9 5 14 0,2-6-21 16,2 1 17-16,2-3-26 0,-5-5 19 0,7 3-25 15,-6-6 24-15,11 3-6 0,-8-4 4 0,1-4-12 16,1 2-6-16,1-1-20 0,1-2 22 0,0-2-21 16,0-1 22-16,1 0-22 0,-2-2 24 15,2-2-17-15,1 0 16 0,-1-1-25 0,11-5 30 16,-4 2-26-16,1-4 20 0,0 1-21 15,-3-1 23-15,-11 0-24 0,7-4 25 0,-6 3-19 16,-4-3 2-16,1 2-5 0,-1-1 0 0,4-6 8 16,-7 2 0-16,0 2 0 0,0-3-2 0,5-4 3 15,-1 1 20-15,-1-4-25 0,0 0 26 0,1-3-8 16,-1 1 0-16,0-2-5 0,0-1-3 0,0-3 0 16,-2 2-1-16,0 0-1 0,-1-1 1 0,-3 1-3 15,0-1 8-15,-2 2-5 0,-6 4-3 0,-1-1 5 16,0 1-7-16,-3-1-19 0,3-4 27 0,-4 2-18 15,1 0-1-15,-1-1 6 0,0-1 4 0,-2-3 4 16,1 1 17-16,-2-1-25 16,2-8 29-16,-4 5-7 0,-1 2 1 0,-1-3 2 15,-1 1 2-15,-3-3 2 0,-1 3-6 0,-3-1-11 16,-2 4-9-16,-1 0-12 0,-3 7-7 0,-4 0-16 16,2-2-2-16,-5 4-23 0,0 1 23 0,-5-5-17 15,-2 3 14-15,1 3-8 0,-4 0 12 0,-1 1-10 16,-2 2 8-16,-1 1 2 0,2 5 1 0,-4-4 6 15,-1 2-9-15,0-1 10 0,-3 3-11 0,1 1 13 16,-3 1-23-16,1 0 22 0,-2 1-24 16,1 0 25-16,4 2-36 0,-2 2-50 0,-5-2-81 15,3 5-64-15,1-1-31 0,-4 3-54 0,1 0-59 16,-2 2-499-16,-1 1-543 0</inkml:trace>
  <inkml:trace contextRef="#ctx0" brushRef="#br0" timeOffset="211902.95">19517 2975 510 0,'0'-11'363'0,"0"11"-101"0,0 0-51 0,3-9-49 15,-3 9-41-15,0 0-49 0,0 0 8 0,0 0 8 16,0-11-8-16,0 11-6 0,0 0-6 0,0 0-10 15,0 0-3-15,0 0-9 0,2-10-8 0,-2 10 16 16,0 0-31-16,0 0-15 0,0 0-2 0,0 0 36 16,0 0-29-16,0 0 23 0,0 0-28 0,0 0 27 15,0 0-39-15,0 0 40 0,0 0-34 0,0 0 37 16,0-9-35-16,0 9 36 0,0 0-35 16,0 0 34-16,0 0-36 0,0 0 43 15,0 0-47-15,0 0 51 0,0 0-34 0,0 0 42 16,0 0-29-16,0 0 29 0,0 0-21 0,0 0 24 15,0 0-23-15,0 0 16 0,0 0 2 0,0 0 10 16,0 0-12-16,0 0 7 0,0 0-10 0,0 0 10 16,0 0-20-16,0 0 11 0,0 0-16 0,0 0 8 15,0 0-16-15,0 0 12 0,0 0-14 0,0 0 7 16,0 0-6-16,2-11 13 0,-2 11-12 0,0 0 11 16,0 0-5-16,0 0 12 0,0 0-6 15,0 0 6-15,0 0-3 0,0 0-2 0,0 0-3 0,0 0-3 16,0 0-2-16,0 0-9 0,0 0-3 15,0 0-6-15,0 0-3 0,0 0-2 0,0 0-1 16,0 0 1-16,0 0-1 0,0 0-8 0,0 0-1 16,0 0-2-16,0 0-2 0,0 0 2 0,0 0-1 15,0 0 0-15,0 0 5 0,12 10-6 0,-7 0 2 16,-1 0 0-16,0 5-1 0,2 6 8 16,1 1-2-16,-1 2-1 0,-1 2 2 15,2 6-2-15,-1-2 2 0,-1 2-4 0,0-2 1 0,-1-3 4 16,1 0-6-16,-1-2 8 0,3-2-4 0,-4 1-2 15,4-1 1-15,-2-5 6 0,-1-1 10 0,-1-2 7 16,1-2-2-16,0-1 5 0,-1-2-2 16,-3-10 7-16,5 15 0 0,-5-15 13 0,5 11-4 15,-5-11 33-15,2 10-1 0,-2-10 7 0,0 0 14 16,4 11 8-16,-4-11-3 0,0 0-35 0,0 0 9 16,14-3-38-16,-5-4 9 0,5-4-29 0,4-3 16 15,4-5-28-15,6 0 20 0,2-5-28 0,10-5-1 16,1-1-2-16,4 1 8 0,1-1-2 0,-1 2-8 15,1 2-16-15,-3 0 23 0,1 2-33 0,-10 6 29 16,-2 0-31-16,-1 3 0 0,-4 3-18 0,-6 0-27 16,-3 4-30-16,-4 0-34 0,-2 3-29 15,-3 1-15-15,-9 4-58 0,11-7-50 0,-11 7 48 0,0 0-27 16,0 0 21-16,0 0-12 16,-24 10-19-16,5-1-17 0,-2 0-28 0,0-1-258 15,-8 4-121-15</inkml:trace>
  <inkml:trace contextRef="#ctx0" brushRef="#br0" timeOffset="212448.95">19449 3297 190 0,'-5'-17'464'0,"0"0"-133"0,0 0-76 0,1 2-28 16,0 1-67-16,0-3-12 0,2 6-17 0,-2 0 15 15,-1 1-5-15,5 10-10 0,-4-18-18 0,4 18-8 16,-5-13-21-16,5 13-18 0,-2-10-14 0,2 10-11 16,0 0-13-16,-7-10-3 0,7 10-6 0,0 0-1 15,0 0-41-15,0 0 32 0,-5 11-18 0,5-11 31 16,-1 16-49-16,1-1 48 0,2-3-38 15,0 5 40-15,0 6-39 0,2 0 39 0,0 1-34 16,1-2 40-16,0 3-32 0,4-2 39 0,-4 1-35 16,3 0 34-16,-2-2-31 0,4 0 36 0,-1 0-33 15,-1-5 45-15,2 1-18 0,-1-2 32 0,0 0-9 16,0-5 27-16,0-1 0 0,1-1 19 0,-1-2 12 16,3-1 13-16,-1 0 1 0,-11-6 24 15,32 0-34-15,-9-6-22 0,6-4 4 0,5-3-23 16,2-6 2-16,8-7-26 0,1-4 6 0,2-4-26 15,1-2 20-15,-1-1-33 0,0-1-7 0,0 1-5 16,-3 2-3-16,-1 0 15 0,-4 4-16 0,-2 2 0 16,-9 8-4-16,-3 2 1 0,0 1-2 0,-9 6-2 15,-1 1 3-15,-3 2-2 0,-1 0 2 0,-3 4 0 16,-8 5-4-16,13-10-5 0,-13 10-4 16,10-7-3-16,-10 7 3 0,0 0-6 0,0 0-6 15,0 0-14-15,0 0-19 0,0 0-46 0,12 7-42 16,-12-7-29-16,-5 15-29 0,2-5-11 0,-1 4 0 15,0-2-23-15,-3 3-16 0,2 0-25 0,-2 1-29 16,2-3-426-16,-1 1-258 0</inkml:trace>
  <inkml:trace contextRef="#ctx0" brushRef="#br0" timeOffset="-212131.79">15988 2096 179 0,'0'0'483'0,"0"0"-186"16,-2-11-31-16,2 11-82 0,0 0-6 0,-1-13-60 15,1 13 17-15,0 0-47 0,0-9 25 0,0 9-44 16,0 0 11-16,0 0-4 0,0-12-23 0,0 12-8 16,0 0-7-16,0 0-10 0,0 0-5 0,0 0-5 15,0 0-2-15,0 0-3 0,10 9-5 0,-10-9 2 16,7 17-18-16,-2-7 12 0,0 3 42 0,3 1-49 16,-2 5 44-16,3 0-34 0,0 0 36 0,-3 3-40 15,2-1 46-15,1 7-35 0,1 1 39 0,-1 0-37 16,0 1 36-16,1 0-37 0,-2-1 40 0,2 2-26 15,-3-1-2-15,1-3-3 0,-1-2 5 0,-1-1 4 16,1 0-2-16,-1-3-9 16,2 0 4-16,-2-1 7 0,1-1 17 0,-2-4-27 15,1-1 18-15,-2 1-24 0,0-5 10 0,-2-1-11 16,2-1 19-16,-4-8-24 0,5 14 14 0,-5-14-9 16,4 10 23-16,-4-10-12 0,3 9 2 0,-3-9 13 15,0 0-5-15,5 11 16 0,-5-11-11 0,0 0 6 16,0 0-12-16,3 9 1 0,-3-9-18 0,0 0 7 15,0 0-19-15,0 0-17 0,0 0-45 0,0 0-19 16,0 0-77-16,0 0-17 0,0 0-41 0,0 0-56 16,0 0-59-16,0 0-108 0,0 0-201 0,0 0-162 15</inkml:trace>
  <inkml:trace contextRef="#ctx0" brushRef="#br0" timeOffset="-207629.78">22385 15412 374 0,'0'0'494'0,"-3"-18"-158"0,3 18-36 16,-1-15-91-16,1 15-8 0,-3-14-32 16,3 14 11-16,0-13-14 0,0 13-20 0,0-10-41 15,0 10-19-15,0 0-19 0,0-11-12 0,0 11-17 16,0 0-11-16,0 0-5 0,0 0-1 0,0 0-6 16,0 0-2-16,7 11-5 0,-4-1-2 0,0 3-2 15,1 1-3-15,0 1 1 0,-1 0 3 0,3 2-2 16,-3-2-1-16,3-1-3 0,0 1 5 0,0-3 4 15,-2-2-4-15,3-1 13 0,0-2 39 16,3 0 33-16,-10-7 16 0,21 5 9 0,-21-5-4 16,34-5-11-16,-12-3-11 0,9-8-14 15,-1-2-3-15,11-11-19 0,0-3 5 0,5-7-21 16,0-1-3-16,6-2-10 0,5-1-4 0,0-1 0 16,2-1-7-16,5 5-4 0,-3 0-5 0,-1 3 9 15,-6 6-11-15,-3 2 6 0,-4 5-15 0,-12 6 12 16,-6 3-23-16,-3 2-34 0,-8 5-66 0,-3 1-12 15,-15 7-2-15,14-2-39 0,-14 2 4 0,0 0-3 16,0 12-38-16,-9-1-5 0,-7 4-24 0,-10 6-77 16,-3-1-43-16,-4 2-185 0,-7 2-39 0</inkml:trace>
  <inkml:trace contextRef="#ctx0" brushRef="#br0" timeOffset="-207200.78">22457 15323 399 0,'0'0'458'0,"-14"-12"-96"15,14 12-109-15,-9-11-33 0,9 11-65 0,-6-9-4 16,6 9-43-16,-8-8 5 0,8 8-48 0,0 0 12 16,0 0-41-16,-7-7 16 0,7 7-35 0,0 0 15 15,-2 11-30-15,2-11 30 0,2 21-30 0,0-4 22 16,-2 0-30-16,4 7 7 0,-3 1-4 15,-1 1 0-15,0-2-5 0,3 2 5 0,-2 1 27 16,0-5-32-16,2 3 28 0,0-3-28 0,0-2 22 16,1-2-3-16,1-2 35 0,3-2 16 15,0-3 39-15,1-1 25 0,3-4 9 0,1-1 8 16,-13-5-25-16,40-2 7 0,-8-5-19 0,1-6 5 16,5-5-25-16,8-6 4 0,4-4-21 0,2-3 13 15,2-5-18-15,1-1 21 0,5-1-29 0,-2 1 4 16,-1 2-25-16,1 1-8 0,-5 2-6 0,-3 3-4 15,-4 4-3-15,-11 4 2 0,-3 5-7 16,-6 0-3-16,-3 5 0 0,-6 1 1 0,0 2-2 16,-6 1-3-16,1 0 0 0,-12 7-2 0,16-8 1 15,-16 8-5-15,13-6-4 0,-13 6 0 16,10-5-5-16,-10 5-5 0,0 0-8 0,12-6-2 16,-12 6-13-16,0 0-55 0,0 0-60 0,0 0-38 15,0 0-38-15,16 3 4 0,-16-3-26 0,0 0-45 16,0 0-62-16,0 0-368 0,11 6-252 0</inkml:trace>
  <inkml:trace contextRef="#ctx0" brushRef="#br0" timeOffset="-205136.78">24388 1644 334 0,'0'0'236'0,"0"0"-34"16,0 0-31-16,0 0-25 0,-18 0-26 0,18 0-8 16,0 0-7-16,0 0-14 0,-19-2-6 0,19 2 1 15,0 0-16-15,0 0 46 0,-18-3-46 0,18 3 37 16,0 0-46-16,0 0 22 16,-19 0-42-16,19 0 23 0,0 0-44 0,0 0 16 15,0 0-23-15,-18 3 24 0,18-3-28 0,0 0 26 16,0 0-22-16,0 0 29 0,0 0-16 0,0 0 23 15,9 8-13-15,-9-8 22 0,26 1-7 0,-6-1 0 16,8 0 1-16,2 0-11 0,9-1-2 0,2-2 1 16,1 0-10-16,4-2 1 0,-2 2-3 0,2-3-7 15,-3 3 1-15,4-3-2 0,-2 1 2 0,-3 2-5 16,2-1-3-16,-5-2-3 0,1 4 2 0,-3-4-4 16,-4 0 2-16,-5 4-4 0,-3-1 0 0,-5 0-2 15,-1 1 5-15,-19 2-4 0,28-3-1 16,-28 3-1-16,20-4-1 0,-20 4-1 15,16-1 0-15,-16 1-4 0,0 0 4 0,14-4-13 16,-14 4-42-16,0 0-31 0,0 0-18 0,0 0 27 16,0 0-39-16,-2-12 32 0,2 12-32 0,-12-9 25 15,12 9-26-15,-19-11 38 0,9 2-7 0,-2 2 37 16,-2-3-12-16,-1 2 32 0,-2-1-8 0,1-3 27 16,-1 3-1-16,-1 1 48 0,2-2-22 0,0 2 47 15,2 0-23-15,0 2 35 0,3 0 3 0,0 0-2 16,11 6 7-16,-15-8-14 0,15 8-18 15,-13-6-11-15,13 6-10 0,0 0-5 0,-11-5-19 16,11 5 12-16,0 0 0 0,0 0-9 16,0 0 0-16,0 0 4 0,27 3-10 0,-11 3-3 15,2-1 4-15,5 0-5 0,-2 5 4 0,0-2-1 16,0 1-2-16,-1 2-9 0,-3 0 10 0,-2 1-1 16,-1 2 4-16,0-2-10 0,-7 2 8 0,-2 1-1 15,-3 0 11-15,-2-1-6 0,-2 2 6 0,-6 2-7 16,-2 1 2-16,-7 3-3 0,-4 0 3 0,-1 1-9 15,-4-2-4-15,1-1-17 0,-1 0-10 0,1-2-35 16,-1 3 16-16,6-5-55 0,2-2 4 0,4 2-76 16,1-4-53-16,5-2-81 0,8-10-214 15,-4 12-12-15</inkml:trace>
  <inkml:trace contextRef="#ctx0" brushRef="#br0" timeOffset="-204250.78">26002 1257 165 0,'5'-7'303'0,"-5"7"19"0,8-15-80 15,-8 15-58-15,1-9-10 0,-1 9-49 0,-5-12-23 16,5 12-8-16,-15-8-13 0,15 8-10 0,-25-4-7 16,25 4-11-16,-35 3-6 0,13 2-10 0,-2 3-3 15,-3 1-13-15,4 2 5 0,2-1 34 0,1 3-55 16,1-1 36-16,5 1-51 0,0 2 31 15,2-2-25-15,4 3 28 0,2-2-1 16,2 1-31-16,4-1 31 0,2 1-35 0,0 0 34 16,7 4-38-16,-1-2 39 0,1 3-41 0,3-2 36 15,0-1-35-15,2 0 39 0,-1 0-35 0,0-2 36 16,1 2-52-16,-3-4 20 0,-1-2 35 0,-1 1-44 16,-4-3 42-16,1-1-28 0,-6-8 30 15,2 17-32-15,-2-17 39 0,-2 17-35 0,-4-8 33 0,-4 3-41 16,-4-2 32-16,-1 0-32 0,-2 0 7 15,2-1-5-15,0-2 33 0,2-2-39 0,1 1 25 0,12-6-44 16,-20 5 10-16,20-5-66 16,0 0-36-16,-17-3-30 0,17 3-17 0,-2-10-8 15,2 10 13-15,11-19-61 0,3 6 22 0,4-2-100 16,3-3 299-16</inkml:trace>
  <inkml:trace contextRef="#ctx0" brushRef="#br0" timeOffset="-203910.24">25966 1535 343 0,'18'-9'228'0,"-1"-1"-26"0,-4 3-24 0,-2-2 0 16,-1 1 16-16,-1 1-47 0,-1 0-43 0,-8 7 17 15,13-11-31-15,-13 11 33 0,7-8-16 0,-7 8-20 16,7-7-19-16,-7 7-8 0,0 0-18 0,0 0-15 16,0 0 6-16,0 0-47 0,0 0 41 15,-12 14-37-15,8-3 37 0,-4-1-39 16,0 4 33-16,1-1-35 0,2 3 28 0,-2-1-33 16,3 0 43-16,1 0-36 0,2-2 36 0,2 1-40 15,1-2 32-15,1 2-28 0,5 0 22 0,-2-4-23 16,3-1 33-16,4-1-31 0,-1-1 33 0,1-6-38 15,-13-1 34-15,26 3-35 0,-26-3 32 0,32-4-21 16,-18-1 34-16,2-2-27 0,-4 2 35 0,0-4-26 16,-2-2 40-16,0-1-11 0,-7 2-13 0,-1-1-5 15,0 1-4-15,-5-2-10 0,-1 0 4 16,-2 1-3-16,-4 0 5 0,-3-1-10 0,-4 2-2 16,4 3-9-16,-2 0-9 0,1 2-10 15,3 1-13-15,-1 0-58 0,12 4 1 0,-15-7-46 16,15 7-19-16,0 0-3 0,-17-5-2 0,17 5-12 15,0 0 13-15,0 0-28 0,5-9-156 0,-5 9 240 16</inkml:trace>
  <inkml:trace contextRef="#ctx0" brushRef="#br0" timeOffset="-203466.25">26173 1441 566 0,'16'-7'223'0,"-2"4"1"15,-2-2-34-15,-1 1 5 0,-11 4-68 0,20-5-3 16,-20 5-51-16,16-5 22 0,-16 5-43 0,0 0 18 16,21-1-40-16,-21 1 24 0,0 0-8 15,22 6-10-15,-22-6-35 0,13 12 21 0,-7-5-22 16,-1 2 28-16,-1 1-37 0,2-1 34 0,-2 4-35 15,1-1 34-15,-1-1-35 0,-1 1 31 16,1 2-42-16,-2-5 45 0,2 2-39 0,-2-2 39 16,-2-9-40-16,6 17 37 0,-6-17-33 0,2 12 34 0,-2-12-16 15,3 10 44-15,-3-10-25 0,0 0 26 16,0 0-30-16,0 0 23 0,0 0-38 0,0 0 29 16,15-6-39-16,-15 6 29 0,10-15-34 0,-6 4 31 15,1-1-8-15,-1-3-3 0,1 1-15 16,0-1-3-16,0-4-51 0,-1 2 16 0,1-2-54 15,1-1-5-15,0 1-23 0,0 0-4 0,3 2 7 16,-2-3 7-16,2 1-66 0,-1 2 118 0,1-1-84 16,0 0 116-16,1 1-76 0,1 0 137 0,-2-1-91 15,0 0 145-15,0 2-89 0,0 0 137 16,-3 2-90-16,2 1 102 0,-2 1-75 0,-2 3 58 16,1-2 0-16,-5 11-13 0,6-13-20 0,-6 13-18 15,7-13-19-15,-7 13-12 0,0 0-10 0,7-6-11 16,-7 6-1-16,0 0-1 0,7 9-7 15,-7-9 0-15,6 19-6 0,-3-2 0 0,-1 0-3 16,3 5 24-16,-3 3-30 0,0 1 26 0,1-2-30 16,-1 3 33-16,0 1-8 0,0 1-31 0,-1-2 23 15,1 0-22-15,-2 2 22 0,0-3-35 0,0-1 17 16,-3 1-55-16,3-2-18 0,-4-4-52 0,2-3-31 16,-1 1-22-16,-1-4-104 0,-2-3-179 15,2-2 99-15</inkml:trace>
  <inkml:trace contextRef="#ctx0" brushRef="#br0" timeOffset="-203358.25">26566 1492 251 0,'4'-12'271'0,"-2"3"-95"15,6 1-33-15,-1-4-38 0,2 0-21 0,5 2-17 16,2-2-18-16,3 0-35 0,5-4-59 0,-1 3-277 16,5-4 275-16</inkml:trace>
  <inkml:trace contextRef="#ctx0" brushRef="#br0" timeOffset="-194312.29">28045 578 122 0,'8'-7'198'16,"-8"7"83"-16,0 0-22 0,6-8-5 0,-6 8-58 16,0 0-1-16,0 0-82 0,9-7 12 0,-9 7-66 15,0 0 32-15,0 0-57 0,0 0 38 16,0 0-36-16,0 0 31 0,0 0-34 15,5 9 44-15,-5-9-33 0,-1 22 23 0,-1-4 5 16,-2 3 31-16,0 5-11 0,0-1 8 0,-2 8 11 16,2 1-5-16,-1 3-17 0,0-1 0 0,-3 0-6 15,6 1-12-15,-2-1-3 0,0-2-10 0,1 0-12 16,1-7-7-16,0 0-14 0,-2 1 4 0,3-2-12 16,1-3 3-16,-2 0-18 0,0-5-28 0,2 0-43 15,-2-4-49-15,1 0-19 0,1 0-13 0,-2-5-60 16,2-9-36-16,-1 17-104 0,1-17-304 15,0 0-183-15</inkml:trace>
  <inkml:trace contextRef="#ctx0" brushRef="#br0" timeOffset="-193951.3">28366 1184 570 0,'0'0'429'0,"5"-9"-96"0,-5 9-59 0,0 0-46 15,0 0-14-15,1-12-6 0,-1 12-13 16,0 0-29-16,0 0-37 0,0 0-18 0,0 0-21 16,0 0-14-16,-11 8-14 0,6-1-6 0,-2 4-12 15,2 0-13-15,-3 1-1 0,0 2-18 0,0 1 8 16,0 3-8-16,-2-4-4 0,3 4-8 0,-3 0-35 16,5-5-58-16,-3 1-27 0,1 0-17 15,3-1-49-15,-1 0-64 0,1-4-134 0,4-9-221 16,-2 17-137-16</inkml:trace>
  <inkml:trace contextRef="#ctx0" brushRef="#br0" timeOffset="-193530.3">28700 798 324 0,'2'-18'366'16,"-1"-1"-105"-16,1 2-50 0,0 0-32 16,1 0-25-16,1 2 5 0,-1 0-60 0,1 4 8 15,0 1-53-15,0-2 32 0,2 3-54 0,-6 9 30 16,11-12-50-16,-11 12 38 0,11-6-45 0,-11 6 24 16,0 0-34-16,21 0 45 0,-21 0-35 0,14 8 1 15,-7 2-2-15,-2-3 12 0,2 7 3 0,-3-1 0 16,0 2 2-16,-1 1-2 0,0 2 3 0,-3 1 0 15,0 1 7-15,-3-2 2 0,1 6 14 0,-1-1 2 16,-1 0-4-16,-1-1-8 0,-1-1 4 0,1-2 3 16,-3-1 3-16,4 1 5 0,-2-4 6 15,1-1 3-15,-1-1 3 0,3-1 1 16,-2-3 0-16,2 1-3 0,3-10-7 0,-6 15-5 16,6-15-3-16,-4 9-7 0,4-9-2 0,-3 10-1 15,3-10 0-15,0 0-7 0,0 0-4 0,0 0-1 16,5 8-12-16,-5-8 2 0,0 0-12 0,26-3-25 15,-14-2-38-15,3 1-42 0,2 0-37 0,4 0-20 16,0-2-18-16,-1 2-25 0,4-1-159 0,-2 1 10 16,2 1-209-16,-2 0-76 0</inkml:trace>
  <inkml:trace contextRef="#ctx0" brushRef="#br0" timeOffset="-193115.3">29535 1088 377 0,'3'-11'438'15,"-3"11"-121"-15,0 0-39 0,4-9-61 16,-4 9-24-16,0 0-3 0,0 0-20 0,0 0-6 16,2-9-38-16,-2 9-25 0,0 0-32 0,0 0-12 15,0 0-12-15,0 0 1 0,0 0 3 0,0 0 12 16,4 7-6-16,-4-7-3 0,-1 12-7 0,1-12-6 15,-1 18-6-15,-1-5-4 0,1-1-14 0,-3 3 11 16,2 1-9-16,-1 0-3 0,-2 1-16 16,0 2-42-16,-2 0-47 0,2-3-56 0,0 4-20 15,0-6-86-15,0-1-180 0,1 2-169 16,-1-3-136-16</inkml:trace>
  <inkml:trace contextRef="#ctx0" brushRef="#br0" timeOffset="-191998.3">29858 463 374 0,'0'0'388'0,"2"-12"-102"0,-2 12-49 16,0 0-51-16,2-11-36 0,-2 11-29 0,0 0-14 15,0 0-20-15,0-12-11 0,0 12-21 0,0 0-10 16,0 0-11-16,0 0-18 0,0 0 10 0,-10 8-5 15,10-8-2-15,-7 12-1 0,1-1 30 16,3-1-39-16,-3 2 24 0,-2 3-35 0,1-1 44 0,3 1-37 16,-2 3 32-16,1-2-39 0,1-2 1 0,-2 3 2 15,2-2-3-15,1 0-2 0,1 0 5 16,0-2 2-16,2 0-1 0,0-3 3 16,2 3-2-16,0-2 2 0,1-1-4 0,2-2-2 15,2 1 6-15,1-3 0 0,1 1 2 0,-9-7-9 16,24 6 2-16,-24-6 2 0,27 0-1 0,-13-2 0 15,2-2-1-15,0-1-2 0,2-4 0 0,-1 1 9 16,-1-4-8-16,0 2 4 0,-5-1 1 16,1 2 8-16,-1 0 19 0,-2 0 32 0,-1 2-1 0,-2-1 29 15,-6 8 17-15,13-11 0 0,-13 11 4 16,8-7-16-16,-8 7-19 0,6-8-18 16,-6 8-15-16,0 0-12 0,9-6-7 0,-9 6-5 15,0 0-1-15,0 0-2 0,6 7-2 0,-6-7-6 16,0 13 2-16,0-13-2 0,0 19-3 0,0-7-1 15,-1 0 2-15,0 4-3 0,-2 1 3 0,3 1 26 16,-4-1-37-16,1 6-10 0,-2-2-31 0,1 0-48 16,-1 2-51-16,1-2-21 0,-3 0-25 0,2 1-97 15,0-2 16-15,3-6-128 0,0-2-157 0,2-1-69 16</inkml:trace>
  <inkml:trace contextRef="#ctx0" brushRef="#br0" timeOffset="-191766.3">30362 897 529 0,'0'0'379'15,"10"-8"-58"-15,-10 8-57 0,0 0-61 0,9-8-26 16,-9 8-32-16,0 0-25 0,0 0-16 16,0 0-14-16,0 0-4 0,0 0 8 0,0 0-8 15,13 4-20-15,-13-4-5 0,1 12-5 0,-1-12-15 16,0 19-8-16,0-9-5 0,0 2-3 0,-2 2-8 15,-1-1-1-15,2-1-5 0,-3 5 5 16,0-1-27-16,0 1-51 0,-1-2-32 0,2 2-24 16,-3-3-47-16,1 1-192 0,-1-3-271 0,1-1-159 0</inkml:trace>
  <inkml:trace contextRef="#ctx0" brushRef="#br0" timeOffset="-190320.3">30841 456 409 0,'0'0'217'15,"0"0"75"-15,4-9-116 0,-4 9 65 16,0 0-92-16,0 0 20 0,0 0-22 0,0 0-18 16,3-10-22-16,-3 10-20 0,0 0-13 0,0 0-13 15,0 0-11-15,0 0-7 0,0 0-4 0,0 0-3 16,-12 7 0-16,4 0-5 0,0 2 9 0,-3 1 1 15,-3 5-5-15,0-1 10 0,-4 8 3 0,2 0-5 16,-2 0-3-16,2 4-4 0,-3-3-14 0,5 3 0 16,-1 0 4-16,3-1-14 0,1-3-5 15,3-1-1-15,2 0 1 0,1 0-5 0,1-2 1 16,1-2 2-16,3-3 8 0,0 1-4 0,3-1 1 16,1-1 8-16,1-3 1 0,1 2-5 15,6-4 0-15,-2 0-4 0,0-3 6 0,3-2 25 16,-13-3-43-16,24 4 37 0,-24-4-43 0,27-4 37 15,-27 4-41-15,24-8 40 0,-13 4-40 0,-1-1 41 16,-10 5-36-16,14-11 38 0,-14 11-39 0,9-11 37 16,-9 11-41-16,1-12 36 0,-1 12-45 0,-9-10 5 15,9 10-13-15,-13-8-1 0,13 8-15 16,-20-7-21-16,20 7-15 0,-19-1-13 0,19 1-12 16,-23 1-12-16,23-1-13 0,-18 5-123 0,18-5 82 15,-16 8-123-15,16-8 28 0,-8 6-199 0,8-6 105 16</inkml:trace>
  <inkml:trace contextRef="#ctx0" brushRef="#br0" timeOffset="-190132.3">30878 863 309 0,'18'-3'389'0,"-18"3"-60"0,0 0-113 16,14-4 10-16,-14 4-86 0,0 0 7 0,0 0-27 15,0 0-15-15,17-1-11 0,-17 1-10 0,0 0-14 16,8 10-11-16,-8-10-10 0,5 12-13 0,-5-12 1 15,2 17-22-15,-2-17 10 0,0 20-9 0,0-7 2 16,-4 0-13-16,2 2 3 0,-1 1-23 0,-2 0-56 16,-1 2 16-16,-2-1-121 0,3-2 48 15,-1-1-157-15,2-4-230 0,0 2 9 16</inkml:trace>
  <inkml:trace contextRef="#ctx0" brushRef="#br0" timeOffset="-188109.3">31686 459 169 0,'0'0'348'16,"0"0"-225"-16,6-11 120 0,-6 11-125 0,0 0 15 15,3-9 3-15,-3 9 4 0,0 0-13 0,2-12 0 16,-2 12-6-16,0 0 5 0,-1-12-11 0,1 12-17 16,0 0 10-16,-5-13-34 0,5 13 10 0,0 0-38 15,-12-8 23-15,12 8-34 0,0 0 40 16,-25 1-50-16,25-1-2 0,-26 8-3 0,10-1 2 16,0 1-4-16,-1 2-3 0,1 2-2 0,0-1 3 15,1 0-7-15,3 3 8 0,2-5-10 0,0 3-5 16,3 1-3-16,1-2 3 0,0-1-5 0,4 2 3 15,-1-3-4-15,3-9-1 0,0 18-3 16,0-18-1-16,5 15 6 0,-5-15-14 0,11 12-3 16,-11-12-6-16,16 6-1 0,-16-6 5 0,19 3 4 15,-19-3 1-15,22-3 3 0,-10-2 5 0,-1 1 0 16,4-4 4-16,-4 0 0 0,0 0 20 0,3-2-15 16,-5 3 1-16,0 0 7 0,0 0 8 0,-9 7 29 15,13-9 10-15,-13 9-6 0,10-9-11 0,-10 9-9 16,0 0-6-16,10-6-4 0,-10 6 1 0,0 0-4 15,0 0 1-15,5 7-6 0,-5-7 4 0,-1 14-4 16,-1-5 6-16,0 2-10 0,1 3-2 0,-2 2 43 16,-3 0-57-16,2 8 43 15,-1-4-53-15,1 3 25 0,-2-1-82 0,1 0-21 16,-3 1-24-16,0 0-95 0,3-4-69 0,-2 0-26 16,-1-4-253-16,4-1-79 0</inkml:trace>
  <inkml:trace contextRef="#ctx0" brushRef="#br0" timeOffset="-187884.3">31795 790 272 0,'0'0'372'16,"8"-6"-118"-16,-8 6-65 0,0 0-31 0,0 0-1 16,11-4-20-16,-11 4-17 0,0 0-5 15,6 8-17-15,-6-8-20 0,1 12-7 0,-1-12-4 16,2 19-13-16,-2-8 9 0,-2 2-31 15,1 0-12-15,-1 3-4 0,0 1-5 0,-2-1-4 16,2 0-3-16,-1 1-17 0,-1-3-40 0,-2 1-34 16,4-2-43-16,0 0-42 0,-2-3-20 0,3 0-20 15,1-10-217-15,-2 14 168 0</inkml:trace>
  <inkml:trace contextRef="#ctx0" brushRef="#br0" timeOffset="-187620.3">32171 455 260 0,'4'-9'394'16,"-4"9"-92"-16,5-16-29 0,-5 16-42 0,4-12-30 16,-4 12-51-16,4-9-29 0,-4 9-33 0,0 0-14 15,0 0-7-15,0 0-1 0,0 0-13 0,0 0 10 16,6 14-24-16,-6-3 28 0,-3 2-38 0,0 3-12 15,-1 6 2-15,0-1-1 0,-1 1 34 0,0 2-49 16,-1-2 27-16,-2 2-36 0,4 1 21 0,-3-2-32 16,1 0-19-16,1-3-51 0,-2 1-54 0,3-1-50 15,0-6-42-15,0-2-18 0,4-12-19 16,0 17-146-16,0-17 178 0</inkml:trace>
  <inkml:trace contextRef="#ctx0" brushRef="#br0" timeOffset="-187404.3">32422 421 489 0,'4'-8'393'0,"-4"8"-63"0,8-12-37 15,-8 12-48-15,8-13-32 0,-8 13-41 0,5-7-37 16,-5 7-17-16,0 0 3 0,0 0-15 0,0 0-7 16,8 7-7-16,-8-7-5 0,5 21-34 15,-5-9 33-15,2 3-51 0,-2 4 0 16,-2 2 27-16,2 5-51 0,-2 2 40 0,-1 5-51 15,-2 0 35-15,-1 1-18 0,-1 0-49 0,-2 0-78 16,0 0-41-16,-2-2-79 0,-1 1-67 0,-2-2-65 16,-2-3-243-16,2 0-140 0</inkml:trace>
  <inkml:trace contextRef="#ctx0" brushRef="#br0" timeOffset="-186634.29">27584 665 354 0,'-9'-12'344'0,"3"2"-71"0,-1 2-16 15,1-1-67-15,1 2-1 0,5 7-33 16,-10-13 9-16,10 13-25 0,-7-10-1 0,7 10-24 16,-4-9-35-16,4 9-5 0,0 0-30 0,-7-9-17 15,7 9-1-15,0 0 0 0,0 0 2 0,0 0-20 16,0 0 13-16,-8 11-18 0,8-11 22 0,-1 23-25 16,0-4 14-16,-1 6-12 0,-3 3-4 0,3 9 3 15,-2 3 0-15,0 2 2 0,-1 3 3 0,0 1-3 16,1 0 14-16,-1 1-7 0,1 0 5 0,1-3-12 15,-1 0 1-15,3-3 7 16,0 1-11-16,1-6-18 0,1 2-10 0,0-4-23 16,2-5-14-16,0-2-42 0,0-3-17 0,3 0-78 15,-1-5-61-15,2-3-301 0,-2-2-76 0</inkml:trace>
  <inkml:trace contextRef="#ctx0" brushRef="#br0" timeOffset="-184871.29">27557 600 224 0,'-1'-10'315'0,"1"10"-51"0,1-17-106 16,-1 17-31-16,9-17-11 0,-2 6-13 0,4 1-13 15,2-3-15-15,3 2-28 0,0 2 2 0,4-3-8 16,3 2-13-16,4 0 0 0,3-1-6 16,4 0-8-16,0 0 1 0,5 1-12 0,0 1 11 15,7 0-93-15,9-2 106 0,5-1-91 0,4 3 106 16,1-2-99-16,6 4 96 0,3-4-91 0,1 3 101 16,4-1-99-16,-2 1 101 0,4 1-99 0,2 1 102 15,1-2-103-15,4 3 93 0,2-2-95 0,0 2 107 16,2-3-104-16,0 3 101 0,0-2-104 0,0 2 107 15,0-3-104-15,2 4 100 0,-1 0-104 16,-1-2 109-16,-1 2-113 0,-3-2 100 0,0 1-97 16,-4-1 105-16,-1-1-112 0,-2 2 104 15,-3-2-117-15,-3 3 10 0,-2-2 4 0,-1 0 6 16,-3 0 3-16,-2 0 8 0,-1-1 7 0,-4 0 4 16,0 1 1-16,-11 0 6 0,9-1-10 0,-12 1 1 15,2-2 4-15,-4 2-6 0,5-1 11 0,-4-1-20 16,1 1 19-16,-1 0-8 0,-1 0-4 0,0 1 12 15,-2 0 5-15,-2-1 3 0,-1 2 4 16,-2 0-8-16,-1 0 15 0,-4 2 0 0,-4-1 8 0,0 2-8 16,0-1-5-16,-3 0 11 0,4 1-3 15,-2-1 1-15,-2-1 0 0,1 1 5 16,-1 1-13-16,1-3 6 0,-1 2 11 0,-1-1 8 16,-2 3-2-16,-2-3-6 0,1 3 1 0,-4 1 15 15,-1 0-1-15,1 0 1 0,0 0 5 0,-19 0-2 16,33 0-5-16,-33 0 14 0,33 0 2 0,-33 0-4 15,36 0-4-15,-36 0-6 0,30 0-5 0,-30 0 0 16,34 0-3-16,-34 0 0 0,27 5-10 0,-27-5 6 16,24 4-3-16,-24-4 3 0,23 6 9 0,-23-6-8 15,18 5-2-15,-18-5-3 0,15 6 0 0,-6 0 0 16,-9-6 3-16,13 10 2 0,-13-10 2 0,14 11 6 16,-14-11 0-16,9 13 4 0,-9-13 0 15,12 15 1-15,-12-15 5 0,7 17 0 0,-7-17-1 16,4 19 5-16,-1-6 2 0,-2-1 5 15,-1 2 0-15,0 0-1 0,-1 4 2 0,-2 0-10 16,-1 3-5-16,0 3-6 0,1-3 41 0,-2 4-48 16,-2-2-1-16,3 2 3 0,-1-1 43 0,1 2-48 15,-1 6 45-15,-2 0-41 0,2-1 27 0,-2 1-26 16,3 1 2-16,0-1 2 0,-1-3 9 0,4 4-2 16,-3-4-7-16,4 2-1 0,-2-3 5 0,0 3-4 15,2-3 5-15,-1 2-12 0,1-1 8 0,0 0-11 16,0-3-8-16,0 2 5 0,0-2 1 0,0-2-5 15,0 1 3-15,0-4-3 0,-1-1 4 16,2-1 5-16,-2-1-9 0,0-4 0 0,1 2-6 16,0-2 7-16,-2-1 3 0,2-1-7 15,0-12 1-15,-2 20 6 0,2-20-5 0,-2 17 12 16,2-17-10-16,-2 15 6 0,2-15-8 0,-3 14 26 16,3-14-19-16,-5 9 27 0,5-9-28 0,-9 12-2 15,9-12 3-15,-9 8-3 0,9-8 1 0,-10 9 3 16,10-9-2-16,-14 9-5 0,14-9-4 0,-14 8-1 15,14-8 6-15,-18 7-1 0,18-7 0 0,-15 6-2 16,15-6-3-16,-22 4 2 0,22-4 3 0,-27 5 0 16,9-2-2-16,0-2-5 0,-1 1 4 0,-6-2 0 15,-1 1 0-15,-3-2 0 0,-1 1 0 16,-4 0-1-16,-6 0 0 0,-1 0 0 0,-1-2 1 16,1 1 6-16,-1 1-8 0,-1 1-4 0,-1-1 2 15,2 2 6-15,0-1-1 0,0-1-1 16,-2 3 1-16,0-3 0 0,-1 1-1 0,0 1 1 15,-2 0 1-15,1 1 1 0,-3-1-4 0,1 2-5 16,-3-4 0-16,0 3 8 0,-2 1 0 0,-1-3 16 16,1 1-21-16,-12 0 23 0,10 1-24 0,-8-1 18 15,8 1-17-15,4 0 12 0,0-1-19 0,-3 1 14 16,3-2-10-16,2 2 18 0,0-1-21 0,2-1 22 16,0 0-21-16,0 0 17 0,2 1-20 15,0 1 22-15,1-2-20 0,-1 0 17 0,4 1-9 16,-2 1 10-16,1-3-8 0,0 1 6 0,1 2 0 15,-3-1-1-15,3 0-2 0,-3-1-1 0,1 2-1 16,1-3 2-16,-2 1 1 0,1 2-7 0,-1 0 4 16,3-2-5-16,0 1 10 0,1 0-14 0,2 1 9 15,1-1-2-15,5 2 1 0,1-4 0 16,2 1-2-16,-2 1 3 0,3 0-2 0,0 1-6 16,0-1 8-16,0 0 0 0,2 2 0 0,-2-2-4 15,3 2 2-15,-1-1-2 0,0 1 2 0,-2 2-7 16,1-2 9-16,1 0 0 0,-2 3 1 0,1-3-1 15,-1 0-2-15,0 0-3 0,1 2-14 16,0-3 16-16,1 2-14 0,-1-1 22 0,1 1-20 16,1-3 21-16,0 2-19 0,2 0 16 0,0 1-14 15,0-3 20-15,4 0-20 0,1 3 18 16,0-3-19-16,1 1 19 0,-1 0-18 0,3-1 16 16,-2 1-17-16,0 0 13 0,1-2-11 0,0 3 19 15,16-4-17-15,-26 6 16 0,11-4-15 0,2 1 11 16,13-3-18-16,-26 5 25 0,26-5-21 0,-30 5 21 15,12-4-24-15,2 2 20 0,0 0-19 16,-1-1 19-16,-1 0-20 0,1 2 24 0,1-3 0 0,-2 2-5 16,3-1 0-16,0 1 0 0,-2-3-2 0,17 0 2 15,-28 4-12-15,28-4 16 0,-28 5-16 16,28-5 14-16,-27 3-16 0,14 2 14 0,13-5-12 16,-28 1 12-16,28-1-16 0,-26 4 10 15,26-4-6-15,-26 4 15 0,26-4-17 0,-26 4 15 16,12-1-16-16,14-3 15 0,-27 4-14 0,27-4 7 15,-28 4-7-15,28-4 24 0,-28 3-15 0,28-3 14 16,-26 4-10-16,26-4 16 0,-25 4-13 0,25-4 14 16,-24 3-10-16,24-3-5 0,-20 3 2 0,20-3 3 15,-21 2-7-15,21-2 7 0,-19 3-11 0,19-3 12 16,-17 3-5-16,17-3 2 0,0 0-9 0,-22 4 11 16,22-4-2-16,0 0 8 15,-15 1-4-15,15-1 15 0,0 0-15 0,0 0 2 16,-17 4-7-16,17-4-5 0,0 0 3 0,0 0 0 15,0 0-5-15,0 0 6 0,-18 0-6 0,18 0 2 16,0 0-6-16,0 0-12 0,0 0-8 0,0 0-10 16,0 0-35-16,0 0-2 0,0 0-34 0,0 0 10 15,0 0-65-15,-11-4-106 0,11 4-111 0,0 0-189 16,6-8-75-16</inkml:trace>
  <inkml:trace contextRef="#ctx0" brushRef="#br0" timeOffset="-183586.28">26048 2617 359 0,'5'-8'322'16,"-5"8"-63"-16,5-16-59 0,-5 16 0 15,7-16-58-15,-7 16 9 0,2-16-39 0,-2 16 32 16,3-15-22-16,-3 15-11 0,0-16-15 15,0 16-3-15,-3-13-26 0,3 13 16 0,-2-12-16 16,2 12 8-16,-5-11-10 0,5 11-6 0,-5-10-9 16,5 10-11-16,-8-7-7 0,8 7-5 0,0 0-5 15,-19-2-17-15,19 2 9 0,-17 6-4 0,4 0-2 16,-1 2 1-16,1 3-5 0,-3 1 1 0,2 4-2 16,-2-2-6-16,4 2 6 0,-1 1-2 0,1 0 0 15,1 2 1-15,2-2 0 0,1 0-3 0,2-2 3 16,1-1-2-16,2 0-7 0,1-3-4 15,2 0 6-15,2 0 7 0,3 0-6 16,0-3 1-16,0-1 0 0,5-1-3 0,-10-6 2 16,20 5-6-16,-20-5-2 0,24-3 9 0,-10-1 2 15,3-3-1-15,-2-2-1 0,2-2 8 0,-4 0 7 16,1-3 2-16,-3 1 3 0,-2 1 19 0,-1 0 22 16,1 3 17-16,-4 1 9 0,-1-2 4 0,-4 10-8 15,6-14 12-15,-6 14-1 0,8-10-13 0,-8 10-17 16,5-8-14-16,-5 8-13 0,0 0-10 0,5-11-9 15,-5 11-3-15,0 0-2 0,0 0 1 16,0 0-2-16,8 5-5 0,-8-5-1 0,2 14 0 16,-2-14-7-16,3 17-15 0,-2-5-31 0,0 2-24 15,2 1-34-15,-2 2-50 0,0 0 1 0,2-1 5 16,-2 1-7-16,3 0-18 0,-1-1-51 16,2-2-54-16,0-1-40 0,2-2-244 0,0-3-85 15</inkml:trace>
  <inkml:trace contextRef="#ctx0" brushRef="#br0" timeOffset="-183185.29">26452 2612 42 0,'5'-10'494'0,"-5"10"-117"0,8-14-81 16,-8 14-54-16,6-11-59 0,-6 11-40 0,5-8-25 15,-5 8-17-15,0 0-28 0,5-10-14 16,-5 10-11-16,0 0-23 0,0 0 11 0,0 0-9 15,13 10-3-15,-13-10-4 0,4 15-20 0,-4-15-17 16,2 18 38-16,0-6-15 0,-2-1 6 0,0 1 3 16,0 2-6-16,0-5-1 0,-2 1-4 15,1 0 4-15,1-10 2 0,-1 17-16 0,1-17 10 16,-1 12 12-16,1-12 16 0,-2 11 33 0,2-11-34 16,0 0-8-16,0 0-17 0,0 0 10 0,0 0-10 15,4-8 5-15,1 0-2 0,0-4-3 0,3-5-2 16,0 1 9-16,1-2-5 0,-2 2 5 0,3-4-10 15,1 6 15-15,-2-1-6 0,2 0 4 16,-2 4-7-16,-1 0-2 0,1 2-5 0,-2 1-3 16,-7 8-1-16,13-12 7 0,-13 12-3 15,14-7 2-15,-14 7-5 0,0 0 3 0,21 0-5 16,-21 0 5-16,14 7-6 0,-14-7 6 0,15 12 0 16,-10-4-1-16,3 4 0 0,-2-3 8 0,-2 3-9 15,-1 1-15-15,-1-1-23 0,1 1-12 0,-2 3-63 16,-1-4-42-16,0 0-65 0,0-2-75 0,0-10-240 15,1 19-25-15</inkml:trace>
  <inkml:trace contextRef="#ctx0" brushRef="#br0" timeOffset="-182981.3">26917 2602 244 0,'0'0'538'0,"9"-7"-165"0,-9 7-74 0,5-7-74 16,-5 7-47-16,8-8-33 0,-8 8-27 0,9-9-24 15,-9 9-14-15,11-8-18 0,-11 8-20 0,15-9-2 16,-15 9-8-16,21-10-4 0,-10 8-10 0,4-4-4 16,-3 0-12-16,2 3-24 0,2-2-12 0,-2 0-38 15,1 1-54-15,-1 0-40 0,2-3-32 16,-1 1-1-16,-2-1-23 0,1 0-223 16,-3 0 143-16</inkml:trace>
  <inkml:trace contextRef="#ctx0" brushRef="#br0" timeOffset="-182825.27">27249 2418 662 0,'0'0'304'0,"9"-11"-30"0,-9 11-33 0,7-9-37 15,-7 9-27-15,0 0 13 0,7-11-56 0,-7 11 27 16,0 0-69-16,7-7 33 0,-7 7-88 0,0 0 34 16,0 0-47-16,0 0 29 0,0 0-44 0,0 0 33 15,11 5-45-15,-11-5 3 0,5 13 3 0,-3-2-11 16,-1 0 14-16,0 3-4 0,-2 3-10 16,-2 3-12-16,1 3-31 0,-3 0-14 0,-2 2-41 15,-2 4-94-15,0 0-57 0,-5-4-16 0,2-2-256 16,-3 0-16-16</inkml:trace>
  <inkml:trace contextRef="#ctx0" brushRef="#br0" timeOffset="-182416.3">26277 2453 295 0,'0'0'444'16,"4"-10"-108"-16,-4 10-60 0,3-8-58 0,-3 8-47 15,0 0-36-15,0 0-15 0,4-9-25 0,-4 9-19 16,0 0-16-16,0 0-8 0,0 0-11 0,0 0-7 16,0 0-18-16,-2 9-9 0,2-9 15 0,-4 20-3 15,1-8-8-15,2 2 0 0,-2 1-3 0,2 5-2 16,-1-1-7-16,2 1 10 0,0 3-4 0,0 2-1 16,2 1 2-16,-1-2-2 15,1 1-1-15,0 1-2 0,1-2-7 0,-2 1 29 16,3-1-51-16,-3-1-24 0,3-2-43 0,-4 0-57 15,3-4-64-15,-1-5-35 0,-2 1-249 0,2-4 39 16</inkml:trace>
  <inkml:trace contextRef="#ctx0" brushRef="#br0" timeOffset="-181429.3">26316 2438 379 0,'0'0'325'15,"2"-20"-73"-15,0 11-38 0,0-3-34 0,0 2-42 16,3-1-26-16,-1 1-14 0,5-1-12 0,-3 0-16 16,3 1-14-16,3-1-12 0,-1 2-8 0,1 0-8 15,3 1-6-15,4-1 0 0,1 1-5 0,1 1-8 16,5 0-11-16,4 0 4 0,2-1-2 0,2 1 1 15,3 0-28-15,1 0 42 0,5-2-29 0,2 1 32 16,10-3-37-16,1-2 37 0,2 1-37 16,-1-3 42-16,3 1-39 0,0 0 33 0,-1 0-30 0,-1-1 31 15,-6 2-31-15,-6 3 30 0,-5 0-34 16,-4 2 30-16,-4 2-21 0,-6 0 21 0,-4 0-29 16,-5 4 33-16,-4-3-27 0,-14 5 26 15,24-5-28-15,-24 5 38 0,17 0-26 0,-17 0 48 16,0 0-33-16,17 3 42 0,-17-3-37 0,6 7 27 15,-6-7-37-15,5 12 32 0,-5-12-37 0,0 19 39 16,0-9-10-16,0 3-6 0,0 1-16 0,0 1 2 16,1 4-2-16,2-1 44 0,-2 2-52 0,2 4 9 15,-1-2 2-15,1 3-1 0,2-2 0 16,0 2-3-16,0 1-4 0,-1-2 2 0,4 1-7 0,-2 1 6 16,-1-2-1-16,2 0-2 0,0 0-1 15,-2 1 1-15,-1-1-5 0,1-2 3 0,-1 1-7 16,-4-2 9-16,3-2-2 0,-2-2 2 0,0 1-3 15,-2-3-2-15,0 0-2 0,-2-1-12 0,1-1 21 16,-2 1-2-16,1-3-1 0,-5 3 0 16,2-5-1-16,-3 3-2 0,-2-3-5 0,-5 2 1 15,2-2 8-15,-5 0-1 0,0-3 1 0,-3 1-1 16,-1-2-1-16,-1 2-2 0,-3-4 26 0,-2 3-20 16,-6-1 24-16,-1 0-50 0,-1-2 49 0,0 1-41 15,-1 0 41-15,0 0-35 0,1-1 12 0,-2 1 12 16,1-1 5-16,2-1 6 0,-1 3-10 0,1 0 7 15,2-1 1-15,-2 0 1 0,7 0-4 16,2 0 21-16,-1-1-26 0,1 2-16 0,1 0 11 16,-1 2 16-16,3-5-18 0,1 4 19 15,3-2-29-15,-1 1 25 0,3-2-33 0,-1 3 26 16,1-3-20-16,4 1 17 0,-1-1-32 0,2 0 32 16,13-3-24-16,-21 7 21 0,21-7-25 0,-19 3 22 15,19-3-22-15,-15 4 23 0,15-4-28 0,0 0 28 16,-16 5-24-16,16-5 25 0,0 0-22 0,-16 3 25 15,16-3-17-15,0 0 32 0,0 0-13 0,-14 6 21 16,14-6 0-16,0 0 24 0,0 0-3 0,0 0 3 16,-14 2 3-16,14-2 15 0,0 0 6 0,0 0 9 15,0 0 4-15,0 0-2 16,0 0-4-16,-14 2 2 0,14-2-4 0,0 0 3 16,0 0-2-16,0 0-14 0,0 0-5 0,0 0-7 15,0 0-8-15,0 0-7 0,0 0-8 0,0 0-9 16,0 0-8-16,0 0-1 0,0 0-4 0,0 0-12 15,0 0-3-15,-16 4 27 0,16-4-36 0,0 0 2 16,0 0-1-16,0 0 1 0,0 0 6 0,0 0-7 16,0 0 0-16,0 0 2 0,0 0-2 0,0 0 0 15,0 0 2-15,-17 0-2 0,17 0 4 16,0 0 3-16,0 0-7 0,0 0-2 0,-17-4-1 0,17 4-1 16,0 0-11-16,0 0-32 15,-14-3-45-15,14 3-54 0,0 0-62 0,-14-5-102 16,14 5-25-16,0 0-57 0,-13-3-145 0,13 3-363 15,0 0-533-15</inkml:trace>
  <inkml:trace contextRef="#ctx0" brushRef="#br0" timeOffset="-174561.3">25614 844 71 0,'2'-9'247'0,"-2"9"70"0,4-13-73 0,-4 13-54 16,1-12-22-16,-1 12-27 0,0 0-27 0,0-14-24 15,0 14-23-15,-6-6-7 0,6 6 2 16,0 0-2-16,0 0-9 0,-27 5-6 16,12 6-3-16,-2 4-1 0,-5 5-8 0,0 4 4 15,-2 3-11-15,1 2 1 0,-2 0-4 0,2 1-5 16,2 0-2-16,0 0-2 0,2 0-2 0,2-2-11 15,3 0 3-15,2-1 41 0,2 0-50 0,1-3 34 16,5-2-37-16,-1 0 34 0,5-3-40 0,-2 0 42 16,2 0-19-16,2 1 11 0,-2-1-9 0,3 3-39 15,-1 0 46-15,0 0-29 0,0 2 30 0,0-3-36 16,-2 4 37-16,0 0-39 0,0 0 43 0,-2 0-41 16,0 4 42-16,-2-3-35 0,-1 6 40 15,-2-1-39-15,0-2 38 0,0 3-39 16,-2-3 28-16,1 0-38 0,0 0 45 0,1 2-30 15,1-8 30-15,1 3-37 0,0-5 44 0,0 3-13 16,2-1-20-16,1-3 21 0,0 0-15 0,2-4 23 16,0-2-3-16,2 0-4 0,0 1-3 0,4 1-4 15,-2-3 5-15,1-1 19 0,-1 2-28 0,4-2 25 16,-2 3-33-16,2-4 41 0,0 3-50 0,-2-2 37 16,0 2-40-16,3-1 35 0,-4 3-37 0,2-2 36 15,-2 1-42-15,-1 2 43 0,0 0-46 0,1 1 46 16,-3 3-47-16,-2 0 52 0,1 1-40 15,-2 0-3-15,1 2 4 0,-2 1 2 16,-3 0 3-16,1 0-5 0,0 0 13 0,-1 0 2 16,0 0 3-16,-1 1-1 0,-1 4 1 0,1-5-1 15,-1 0 0-15,1 4 0 0,-1-4 27 0,2-1-31 16,-1 5 33-16,2-4-37 0,-1 0 34 0,0 0-40 16,1-1 36-16,-1-2-5 0,1 3-8 0,3-2 6 15,0-1-14-15,-1 2 9 0,2-4-36 0,-1-1 35 16,1 3-11-16,0-2 9 0,1 3-30 0,-1 1 29 15,0 0-28-15,0 0 28 0,0 0-26 0,0-1 36 16,2 1-32-16,-2-3 37 0,0 4-24 16,0-8 34-16,0 5-27 0,1 0 27 0,0-3-28 15,2 0 21-15,0-1-22 0,1-2 23 16,0 1-26-16,0 0 22 0,2-3-30 0,-2 1 24 16,5-3-21-16,-4 1 13 0,3 0-36 0,0-2 18 15,0 2-44-15,-1-3-1 0,-1 1-64 0,3 0 6 16,-4-1-67-16,3-2-99 0,-2 1-110 0,-1-1-263 15,3 0-176-15</inkml:trace>
  <inkml:trace contextRef="#ctx0" brushRef="#br0" timeOffset="-167380.28">31350 2336 500 0,'0'0'396'0,"0"0"-65"0,0 0-105 15,-4-9-35-15,4 9-50 0,0 0 15 0,0 0-45 16,0 0 7-16,0 0-49 0,-6-8 13 0,6 8-43 16,0 0 9-16,0 0-28 0,0 0 14 0,0 0-10 15,0 0 8-15,0 0-30 0,-2 15 24 16,2-15-28-16,-2 19 22 0,1-6-27 0,-1 5 31 15,0 3-27-15,-2 0 2 0,-1 3 1 0,1-1-5 16,-4 0 7-16,3 2-1 0,-1-2 1 0,-1 1 1 16,1-4-3-16,0 1 1 0,-1-3 19 0,3-1-20 15,-1-2 13-15,1-4-17 0,0-1 13 16,2 2-16-16,2-12 24 0,-5 14-16 0,5-14 32 16,-3 10 16-16,3-10 5 0,0 0-8 0,0 0-3 15,0 0-12-15,0 0-4 0,0 0-2 0,-2-9 1 16,4-4 0-16,2-1 1 0,1-7-1 15,0-2 8-15,-1-1-7 0,5-4-2 0,1-1-19 16,-1 1 12-16,0 2-3 0,0 4 4 0,1 2-5 16,1-1 6-16,-2 3 0 0,3 0-5 0,-3 3-8 15,4 1 3-15,-3 1-5 0,-1 4 4 0,3-1-8 16,-3 3 1-16,0 2-2 0,-9 5 0 0,17-6 0 16,-17 6-1-16,17 3 1 0,-17-3-2 0,21 10 3 15,-11-1-2-15,-1 2 4 0,1 4 1 16,-2 1-2-16,-2 2 1 0,0 0-2 0,-2 2 0 15,1 1 2-15,-3-3-3 0,0 1-4 0,-2 0-31 16,-2 0-45-16,0 1-21 0,2-3-50 0,-4 0-17 16,3 0-5-16,-1-2-72 0,-3-3-446 0,2-3-219 15</inkml:trace>
  <inkml:trace contextRef="#ctx0" brushRef="#br0" timeOffset="-166762.3">31683 2193 297 0,'0'0'372'0,"-4"-9"-109"16,4 9-51-16,-2-9-37 0,2 9-22 0,-3-11-38 16,3 11-16-16,3-12-11 0,-3 12-20 15,4-13-11-15,-4 13-62 0,7-12 60 0,-7 12-70 16,11-13 59-16,-11 13-59 0,16-10 48 0,-5 4-49 15,-11 6 59-15,20-6-61 0,-20 6 60 0,19 0-62 16,-19 0 55-16,22 5-54 0,-12 0 56 0,0 2-13 16,1 3-5-16,-4 1-4 0,-1 0 1 0,0 3-6 15,-5 0 4-15,0 1 43 0,-3 3-50 0,-2 2 9 16,-4 0-2-16,1 1 1 0,-3 0-2 0,-1-2 1 16,2 0-4-16,1-2 0 0,-1 3-1 0,-1-6-2 15,4-1-2-15,1-3 5 0,0 0-8 0,1 0-3 16,4-10 3-16,-5 12 2 0,5-12 1 15,0 0 2-15,5 14-3 0,-5-14-15 0,0 0 11 16,20 4-2-16,-20-4-9 0,30-4-7 0,-13 1-10 16,4-1-34-16,-2-1-38 0,3 1-163 0,-2-3 83 15,-6 1-321-15,2 2 35 0</inkml:trace>
  <inkml:trace contextRef="#ctx0" brushRef="#br0" timeOffset="-164700.3">31819 2730 169 0,'0'0'180'0,"0"0"99"0,0 0-173 0,0 0 104 16,0 0-149-16,0 0 110 0,0 0-135 0,16-3 102 15,-16 3-129-15,0 0 117 0,0 0-131 0,9-7 92 16,-9 7-95-16,8-7 89 0,-8 7-84 0,10-11 87 16,-10 11-82-16,10-15 78 0,-6 3-73 0,3 0 65 15,1-5-68-15,0 0 56 0,-1-3-9 0,0-4-6 16,0 1-7-16,0-5-9 0,0-3-2 16,-1 0 1-16,-1 0-14 0,0 3 4 15,-2 1-5-15,-1 0 10 0,0-3 4 0,0 1 4 16,0 0 4-16,-2 0 6 0,0 1 27 0,0 2-23 15,-2 2-2-15,2 1 6 0,-1 3-2 0,-2 4 45 16,2-2-37-16,-1 6 33 0,0 0-37 0,-1 0 28 16,1 0-43-16,2 12 23 0,-4-16-42 0,4 16 25 15,-1-13-45-15,1 13 35 0,-4-10-41 0,4 10 44 16,0 0-54-16,-9-7 44 0,9 7-46 0,0 0 45 16,-14 4-47-16,14-4 43 0,-14 12-40 15,5-2 7-15,-2 5 1 0,1 2 3 0,-2 0 4 0,2 1 0 16,0 2 4-16,-2 0-2 0,5 1 3 0,-3 3 3 15,5-1 1-15,-3-1-2 0,4 1 0 16,0 0-1-16,1 0 2 0,2 1-2 0,1-6-1 16,1 0 1-16,1 0 0 0,0 4 0 0,3-3 0 15,-1 0-1-15,5-1 3 0,-3 0 0 0,3-4-2 16,-1 0-1-16,0 0 0 0,1-5-6 0,0 2-18 16,2-2-23-16,-1-2-29 0,4 0-20 0,-2 0-18 15,-1-3-19-15,3 0-114 0,-14-4 73 0,27 3-104 16,-27-3 50-16,28 0-279 0,-28 0 26 0</inkml:trace>
  <inkml:trace contextRef="#ctx0" brushRef="#br0" timeOffset="-164109.3">32271 2392 439 0,'0'0'316'0,"7"-16"-70"0,-7 16-22 15,2-16-23-15,-2 16-38 0,6-9-25 0,-6 9-16 16,2-10 14-16,-2 10-61 0,0 0 17 0,2-9-45 15,-2 9 24-15,0 0-44 0,0 0-6 0,0 0-3 16,-10 5-3-16,10-5-4 0,-11 14-4 0,3-5 2 16,-2 4-3-16,1 3 4 0,0-1-5 0,0 0-5 15,0 1 3-15,1 0-1 0,2 0 0 0,-1-3-2 16,2-2 15-16,4 0-18 0,-1 0 2 0,0 1 0 16,2-12-2-16,2 19 1 0,-2-19-1 15,3 15 1-15,-3-15-1 0,9 12-6 0,-9-12-3 16,14 6 1-16,-14-6-4 0,0 0 1 0,25-1 1 15,-16-6 8-15,2 1 0 0,-1-2 0 0,-1-3-14 16,5-1 13-16,-5-3 0 0,2 1 4 0,-3 2 5 16,0 0 13-16,-3 0 4 0,2 4 5 0,-3-1 12 15,-4 9 2-15,8-15 6 0,-8 15 0 0,5-9-2 16,-5 9 8-16,4-10-23 0,-4 10 9 0,0 0-25 16,4-10 14-16,-4 10-20 0,0 0 12 0,0 0-18 15,0 0 13-15,0 0-16 0,0 0 14 16,0 0-17-16,-4-10 1 0,4 10 1 0,0 0 4 15,0 0-5-15,0 0 2 0,0 0 2 16,0 0-1-16,0 0-1 0,0 0 3 0,0 0-1 16,0 0-1-16,0 0 30 0,0 0-34 0,0 0 8 15,0 0 0-15,0 0-8 0,0 0 8 0,0 0-5 16,0 0-1-16,0 0 3 0,0 0 2 0,0 0-6 16,0 0 3-16,0 0 0 0,0 0 2 0,0 0-2 15,0 0 5-15,0 0 14 0,0 0-18 0,0 0 20 16,0 0-26-16,0 0 18 0,-11-4-18 0,11 4 18 15,0 0-21-15,0 0 18 0,-8-7-19 0,8 7 22 16,0 0-17-16,0 0 11 0,-9-7-21 0,9 7 8 16,0 0-28-16,0 0-11 0,-11-3-16 0,11 3-4 15,0 0-18-15,0 0-15 0,-18 0-28 16,18 0-131-16,0 0 85 0,-14 5-98 0,14-5-178 16,-9 7 133-16</inkml:trace>
  <inkml:trace contextRef="#ctx0" brushRef="#br0" timeOffset="-163265.3">32614 2384 57 0,'0'0'523'0,"6"-12"-184"15,-6 12-72-15,0 0-44 0,1-12-47 0,-1 12-33 16,0 0-22-16,0 0-23 0,-9-8-18 0,9 8-15 15,0 0-14-15,0 0-8 0,-20 7-11 0,20-7-7 16,-17 11-5-16,10-5-3 0,-1 2-4 0,0 0-4 16,2 0-1-16,1 1 0 0,0 0-8 0,5-9-3 15,-4 16-34-15,4-16 29 0,-2 16-30 0,2-16 42 16,4 14-47-16,-4-14 55 0,8 12-51 0,-8-12 41 16,10 10-34-16,-10-10 39 0,12 7-38 0,-12-7 53 15,9 8-52-15,-9-8 47 0,9 4-48 0,-9-4 51 16,10 8-46-16,-10-8 54 0,9 10-50 15,-9-10 48-15,9 16-40 0,-3-5 44 0,0 2-43 16,0 2 40-16,-1 5-40 0,1 1 41 0,-1 4-38 16,0 1 37-16,0 6-1 0,-2 4-2 0,0-1-7 15,-2 2-4-15,3 1 35 0,-2-1-50 0,-2 2 34 16,0-3-50-16,0 1 44 0,0 0-50 16,-1-2-1-16,-2-2 3 0,2-5 2 0,-1 1 5 15,0-5 1-15,-2-2-4 0,2-5 6 0,-1 0-2 16,0 0 8-16,-1-6 0 0,1-1 14 0,3-10 3 15,-6 15 6-15,6-15-13 0,-11 2 2 0,11-2 2 16,0 0 6-16,-15-8-5 0,9-1 5 0,-1-5 47 16,-1-4-61-16,1-5 37 0,1-2-39 0,1-9 37 15,2-2-42-15,0-2 3 0,5-1 1 16,0 1-2-16,3-3 1 0,1 1 0 0,1 1-24 16,3 3 25-16,-1 1-38 0,2 1 34 0,1 2-51 15,1 2 51-15,0-1-58 0,2 1 59 0,0 2-72 16,2 2 88-16,2 0-93 0,-1 1 83 0,1 0-82 15,3 1 81-15,-1 5-74 0,0-3 87 0,1 5-73 16,-2 0 95-16,-3 3-82 0,0 2 89 0,-1 1-10 16,0 2-3-16,-5 0 0 0,3 2-4 0,-4 1-2 15,-1 2-2-15,-9 4-4 0,18-7-3 0,-18 7-4 16,16-1 1-16,-16 1-5 0,15 5 8 0,-15-5 3 16,11 11-64-16,-4-2 72 0,-2 3-62 15,-1 1 67-15,-2 2-63 0,1 0 65 0,-1 2-64 16,0 0 65-16,-1 0-62 0,0-2 63 0,-1 0-63 15,0-3 61-15,0 2-61 0,0 0 61 0,0-4-62 16,0-10 64-16,-1 19-63 0,1-19 61 0,-1 15-10 16,1-15 45-16,0 11 46 0,0-11-32 0,0 0-6 15,0 0-12-15,0 0-14 0,0 0-4 0,0 0-8 16,0 0-3-16,0 0-6 0,11-13 1 0,-11 13-4 16,10-13-4-16,-10 13-5 0,11-14-1 0,-11 14 1 15,11-9-11-15,-11 9 0 0,12-7-5 0,-12 7 2 16,0 0-2-16,16-4 1 0,-16 4-2 15,0 0 2-15,19 6-4 0,-19-6-5 0,15 12-4 16,-8-5-4-16,1 2-24 0,-2 3-5 0,1 1-27 16,0 0-87-16,-3 1 56 0,-1 0-151 0,-1 2 89 15,-4-3-373-15,-1 1-35 0</inkml:trace>
  <inkml:trace contextRef="#ctx0" brushRef="#br0" timeOffset="-162075.3">31554 3071 422 0,'-25'4'331'0,"-2"-3"-68"15,1 0-80-15,1 1 5 0,1-1-22 0,4 0-26 16,4 0-1-16,16-1-11 0,-26 2-13 0,26-2-17 15,-19 0-32-15,19 0-4 0,0 0-19 0,-19 0-2 16,19 0-5-16,0 0-7 0,0 0 0 0,19-5-1 16,0 1-12-16,13-4 5 0,6 1 0 0,6-3 4 15,13 1 6-15,5-1-2 0,4 0 2 0,6 1 19 16,2-2-7-16,1 2-1 0,3 1-8 0,-1-1 5 16,-2 0 9-16,3 2-15 0,-4-1 5 15,-3 1 2-15,-1 0 4 0,-5-1 1 0,-4 0 0 16,-11 4-1-16,-4-3 3 0,0 2 1 0,-6 0-2 15,-2-2 4-15,-5 3 5 0,-6 0 8 0,-3 2 4 16,-7-3 4-16,2 3-1 0,-19 2-6 0,26-5-9 16,-26 5-5-16,20-2-9 0,-20 2-7 0,18-3-8 15,-18 3-8-15,0 0-2 0,18-3-5 0,-18 3-4 16,0 0 1-16,0 0-6 0,17-1 1 0,-17 1-1 16,0 0-1-16,0 0-1 0,0 0-1 15,0 0-2-15,16-3 1 0,-16 3-1 0,0 0-1 16,0 0 3-16,0 0-3 0,0 0 4 0,0 0-3 15,0 0 2-15,0 0 1 0,0 0-1 16,0 0 1-16,16 0 0 0,-16 0 1 0,0 0-1 16,0 0 0-16,0 0 0 0,0 0 2 0,0 0-2 15,0 0 0-15,0 0 2 0,0 0-2 0,0 0 1 16,0 0 19-16,0 0-18 0,0 0-1 0,0 0-2 16,0 0 0-16,0 0 2 0,0 0 0 0,0 0 0 15,0 0-1-15,0 0-4 0,0 0-1 0,0 0 1 16,0 0 1-16,0 0 1 0,0 0 0 0,0 0-2 15,0 0 3-15,0 0 0 0,0 0 0 0,0 0-1 16,0 0 2-16,0 0 0 0,10 7 0 0,-10-7 0 16,0 0 0-16,0 0 0 0,0 0 0 15,0 0 0-15,0 0 9 0,0 0-7 0,0 0 0 16,0 0-3-16,0 0 3 0,0 0-1 0,0 0 0 16,0 0-1-16,0 0-3 0,0 0 2 0,0 0 0 15,0 0 0-15,0 0-1 0,0 0 2 0,0 0 1 16,0 0-2-16,0 0 1 0,0 0-1 0,0 0 3 15,0 0-1-15,0 0 0 0,0 0-1 0,0 0 1 16,0 0 0-16,0 0-1 0,0 0-1 0,0 0 2 16,0 0 0-16,0 0-1 0,0 0 1 0,0 0 0 15,0 0-1-15,0 0 0 0,0 0-1 0,0 0 0 16,0 0 0-16,0 0 0 0,0 0 1 0,0 0 13 16,0 0-17-16,0 0 1 0,0 0 5 15,0 0 0-15,0 0-2 0,0 0-1 0,0 0-5 16,0 0-5-16,0 0-4 0,0 0-1 0,0 0-4 15,0 0 1-15,0 0 1 0,0 0 2 0,0 0 1 16,0 0 4-16,0 0 2 0,0 0 0 0,0 0 1 16,0 0 4-16,0 0 1 0,0 0 0 0,0 0 1 15,0 0 1-15,0 0 0 0,0 0-1 0,0 0 1 16,0 0 1-16,0 0 10 0,0 0-9 0,0 0 1 16,0 0-2-16,0 0 4 0,0 0-2 0,0 0-4 15,0 0-1-15,0 0-2 0,0 0 2 16,0 0-2-16,0 0 2 0,0 0 2 0,0 0-1 0,0 0 0 15,0 0 1-15,0 0 0 0,0 0-2 16,0 0 2-16,0 0 1 0,0 0-2 0,0 0 2 16,0 0 0-16,0 0-1 0,0 0 2 0,0 0 0 15,0 0-1-15,0 0 0 0,0 0 0 0,0 0 0 16,0 0-2-16,0 0 1 0,0 0 1 0,0 0-1 16,0 0 1-16,0 0 0 0,0 0-1 0,0 0 12 15,0 0-1-15,0 0-12 0,0 0-1 0,0 0 10 16,0 0-13-16,0 0-1 0,0 0-1 0,0 0-1 15,0 0-1-15,0 0 0 0,0 0 1 0,0 0 8 16,0 0-11-16,0 0 2 0,0 0 1 0,0 0-4 16,0 0-5-16,0 0-7 0,0 0 1 0,0 0-6 15,0 0-5-15,0 0-8 0,0 0-18 16,0 0-16-16,0 0-16 0,0 0-15 0,0 0-9 16,0 0 6-16,0 0-6 0,0 0 4 0,0 0-8 15,0 0-6-15,0 0-33 0,0 0-110 0,0 0 96 16,0 0-119-16,0 0-198 0,-19 0 55 0</inkml:trace>
  <inkml:trace contextRef="#ctx0" brushRef="#br0" timeOffset="-161152.3">31057 2210 460 0,'-2'-14'325'0,"-2"4"-75"0,1-1-42 0,-1 0-28 15,2 2-43-15,2 9-4 0,-6-14-20 0,6 14-8 16,-3-13-20-16,3 13-20 0,-3-8-11 0,3 8-14 16,0 0-8-16,0 0-12 0,0 0 1 0,-7 10-6 15,5-1 1-15,0 7 30 0,-1 2-36 16,1 10 39-16,-6 3-32 0,4 6 21 0,0 4-21 16,1 1-2-16,-3 3-4 0,1 3 13 0,-3 9 22 15,1 0-21-15,-1-2 8 0,1-9-27 0,-1-2 18 16,3-2-2-16,0-2-4 0,0-1-6 0,1-5-5 15,1 0 22-15,1-8-44 0,0-1-13 0,1-6 7 16,1-2-22-16,1-3-28 0,1-3-65 0,-2-11-65 16,5 13-24-16,-5-13-343 0,0 0-86 0</inkml:trace>
  <inkml:trace contextRef="#ctx0" brushRef="#br0" timeOffset="-160608.3">31098 2159 492 0,'-2'-11'343'0,"2"11"-100"15,-3-17-48-15,3 17-86 0,1-15-68 16,3 6 68-16,4-1-96 0,5-1 76 0,3 0-99 16,7-4 83-16,5 1-95 0,4 2 74 0,6-1-83 15,3 1 91-15,12-6-91 0,4 3 88 16,5-2-94-16,5 2 7 0,2-2 3 0,8 0 9 15,2 2-1-15,4 0 5 0,3-1 2 0,2-2 4 16,3 2-2-16,1-2 5 0,24-2 2 0,-29 5-1 16,1 2 5-16,-2 0-6 0,-2 1 2 0,-5 2 0 15,-6 0 6-15,-4 2 4 0,-5 0 9 0,-15 2 10 16,-5 1 6-16,0 1-3 0,-7 0 4 16,-8 1-1-16,-3 2-5 0,-5-1-5 0,-3 2-1 15,-18 0 3-15,31 3 3 0,-16 0 5 0,-2 1 5 16,1 1 2-16,-2 4 2 0,-2-1-4 0,1 1 4 15,-2 6-17-15,-1 2 2 0,2 0-4 16,-5 4-5-16,2 3 2 0,-3 2-8 0,1 7 9 16,-3 4 8-16,2-2 0 0,-1 2-2 0,-1 1 0 15,-2 2 8-15,1-3 8 0,1 2-13 0,-2 2-2 16,0-1-5-16,0 0 6 0,-3 0-4 0,3-2-2 16,-2 0-7-16,-2-1-4 0,0-1 0 0,-1-1-3 15,-1-2 5-15,-2-4-2 0,-2 0-7 0,-1 0-4 16,0-3 2-16,-2-1 2 0,-1-4 20 0,-4 1-25 15,1-3 0-15,0 2 3 0,-4-5-3 16,-1 1 11-16,-1 0-11 0,-1-5 0 0,-1 2-3 16,-1 1 6-16,-2-5 0 0,1 1-2 15,-2-2 0-15,-2 0-1 0,0-2-8 0,-2 2-27 16,1-1-34-16,-3-3-42 0,0 1-62 0,-1-3-82 16,-2 0-330-16,-2 1-120 0</inkml:trace>
  <inkml:trace contextRef="#ctx0" brushRef="#br0" timeOffset="-154888.3">16532 868 33 0,'0'0'473'0,"0"0"-166"0,-1-13-77 15,1 13-36-15,-4-10-23 0,4 10-32 0,0-10-13 16,0 10 25-16,0 0-50 0,-2-13 22 0,2 13-28 15,0 0 16-15,-2-10-31 0,2 10 20 0,0 0-42 16,0 0 12-16,-2-9-33 0,2 9 10 0,0 0-28 16,0 0 10-16,0 0-21 15,-3-10 12-15,3 10-18 0,0 0 12 0,0 0-17 16,0 0 11-16,0 0-4 0,0 0 9 0,0 0-22 16,3 13 20-16,-3-13-16 0,4 11 11 0,-4-11-9 15,7 17 15-15,-7-17-17 0,5 17 19 0,0-5-17 16,-1-2 19-16,0 1-13 0,0-1 24 0,0 2-5 15,1-4 2-15,0 4 10 0,-1-4 10 0,-4-8 29 16,9 12 10-16,-9-12 25 0,11 10 9 0,-11-10 20 16,14 3-7-16,-14-3 4 0,26-9-29 0,-7-1 2 15,4-7-37-15,3-1 14 0,-1-6-27 0,3-2 27 16,5-8-29-16,2-2-5 0,-2 1-7 0,0-2-7 16,1 2-2-16,-2 0-8 0,-7 10-5 15,1-1 18-15,-3 4-29 0,-4 3 28 0,-5 4-29 16,-1 1 34-16,-2 4-51 0,-2 1 25 0,-2 2-29 15,-7 7 17-15,12-11-44 0,-12 11-33 0,9-9-64 16,-9 9-35-16,0 0-64 0,0 0-51 16,0 0 20-16,0 0-20 0,0 0-13 0,0 0-45 15,-11 12-402-15,11-12-271 0</inkml:trace>
  <inkml:trace contextRef="#ctx0" brushRef="#br0" timeOffset="-154152.3">18137 680 418 0,'0'0'438'16,"-4"-11"-95"-16,4 11-98 0,0 0-33 0,-5-10-52 16,5 10-5-16,0 0-51 0,0 0 6 0,-4-12-47 15,4 12 13-15,0 0-44 0,0 0 16 0,0 0-31 16,0 0 15-16,0 0-28 0,9 8 29 0,-9-8-31 16,12 16 26-16,-6-3-32 0,3-2 30 0,1 4-33 15,-1 0 29-15,0 1-26 0,4-1 18 0,-3 0-17 16,0-1 26-16,2 1-16 0,-3-4 32 0,0-1-12 15,1-1 28-15,-1-2 18 0,0 0 16 0,-9-7 15 16,20 4-1-16,-20-4 14 0,26 0-9 16,-8-7-8-16,2-3 7 0,7-5-27 0,-2-3 5 15,4-3-15-15,-4-3 8 0,2-2-25 0,8-6-7 16,-2-1-7-16,-9 6-13 0,3 1 7 0,-3 1-19 16,-1 0 8-16,-3 2-16 0,-1 4 10 15,-7 4-2-15,1 1-17 0,-4 4 16 0,0 2-29 16,-1 1-12-16,-2 0-41 0,-6 7-61 15,9-12-75-15,-9 12-23 0,0 0 46 0,10-5-23 0,-10 5 21 16,0 0-34-16,0 0-68 0,5 11-27 0,-5-11-275 16,4 12-122-16</inkml:trace>
  <inkml:trace contextRef="#ctx0" brushRef="#br0" timeOffset="-153591.3">19568 512 560 0,'5'-10'403'0,"-5"10"-136"0,0 0-2 0,2-12-79 15,-2 12 15-15,0 0-16 0,0-10 37 0,0 10-6 16,0 0-32-16,0 0-14 0,-2-11-26 0,2 11-21 16,0 0-32-16,0 0-13 0,0 0-27 0,0-10-7 15,0 10-14-15,0 0-2 0,0 0-13 0,0 0 3 16,0 0-6-16,3 9 2 0,-3-9-10 0,2 13 3 16,-2-13-1-16,4 21 6 0,0-9-7 0,-1 2-3 15,1 2 2-15,0-1 6 0,2-1-10 0,-1 2 8 16,1-4-3-16,1 1 13 0,0-1-5 15,2 0 16-15,0-3-4 0,1-1 16 16,-1-2-1-16,-9-6 14 0,23 6-3 0,-23-6 25 16,30-1-33-16,-11-4 18 0,3-3-11 0,-1 0 29 15,4-7-19-15,2-2 11 0,-1-2-2 0,1-1-2 16,2-2 22-16,0 1-47 0,-1-3 24 0,-2 2-42 16,1-1 19-16,-5 2-32 0,1 1 24 0,-1 2-31 15,-5 2 22-15,-2 4-28 0,-1-2 22 0,-3 5-26 16,0-1 28-16,-4 3-32 0,2-1 61 0,-9 8-63 15,12-11 20-15,-12 11-26 0,10-7 27 0,-10 7-30 16,7-8 19-16,-7 8-33 0,0 0-1 0,8-7-45 16,-8 7-23-16,0 0-24 0,0 0-4 0,0 0-18 15,0 0-20-15,0 0-15 0,0 0-29 16,0 0 24-16,13 6-26 0,-13-6 10 0,0 0 6 16,-3 10-28-16,3-10-55 0,-3 9-93 0,3-9-164 15,-6 12-36-15</inkml:trace>
  <inkml:trace contextRef="#ctx0" brushRef="#br0" timeOffset="-152879.3">21080 536 65 0,'0'0'576'0,"-6"-9"-164"0,6 9-134 0,-4-8-30 16,4 8-84-16,-3-9 6 0,3 9-40 0,0 0 15 15,-4-12-2-15,4 12-24 0,0 0-4 0,-2-10-31 16,2 10-17-16,0 0-16 0,0 0-23 0,0 0-5 16,0 0 3-16,0 0-4 0,0 0-3 0,9 14 2 15,-5-2-5-15,1 1 3 16,0 3-9-16,-2 1 0 0,4 1-5 0,-2 4 8 16,0-2-10-16,2 0 7 0,0 0 7 0,0-3 17 15,-1 1 11-15,-1-3 16 0,5-3 18 0,-3 0 1 16,-1-2 21-16,3-3 4 0,1 1 13 0,-10-8-8 15,18 3 18-15,-18-3-16 0,30-3 21 0,-10-6-30 16,2-2 34-16,2-6-16 0,4-2-25 0,0-3-18 16,2 0-8-16,-1-3-9 0,8-7-12 0,-7 7-8 15,-1-1 23-15,0 2-40 0,-3 0 22 0,-1 5-41 16,0-1 35-16,-5 3-35 0,1-3 20 0,-6 8-36 16,-2 0 32-16,-2 4-36 0,-1-1 35 15,-2 3-38-15,-8 6 24 0,12-11-42 0,-12 11 5 16,11-5-63-16,-11 5-26 0,0 0-46 0,10-7-27 15,-10 7-22-15,0 0-24 0,0 0-26 0,0 0 34 16,14 4-19-16,-14-4 20 0,0 0-6 0,4 15-23 16,-4-15-47-16,0 13-339 0,3-1-176 15</inkml:trace>
  <inkml:trace contextRef="#ctx0" brushRef="#br0" timeOffset="-152388.3">22385 470 486 0,'0'0'452'15,"8"-11"-150"-15,-8 11-17 0,6-8-77 0,-6 8 7 16,5-9-9-16,-5 9 27 0,0 0-10 0,0 0-49 16,6-8-21-16,-6 8-35 0,0 0-29 0,0 0-14 15,0 0-17-15,0 0-16 0,0 0-3 16,0 0-11-16,0 0-1 0,14 6-11 0,-14-6 8 16,7 15-9-16,-7-15 3 0,5 18-6 0,-3-6-1 15,1 5 1-15,1-3 2 0,-2 1-4 0,2-2 10 16,0 2 1-16,0-3 11 0,1 2-2 0,-1-3 20 15,1-1-7-15,2 0 18 0,-2 0-4 0,3-4 25 16,1 0-11-16,-9-6 21 0,22 4-26 0,-6-6 18 16,1 0-26-16,7-5 1 0,4-4-4 15,4-4 8-15,-1-3-13 0,2-1-2 0,6-8-11 16,3 1-8-16,-4-4 21 0,2 5-39 0,-6 2 22 16,-3 1-30-16,-2 2 24 0,-1 1-33 15,-1 2 26-15,-4 0-28 0,-7 5 30 0,0 1-26 16,-4 2 15-16,-1 1-27 0,-2 3 9 0,-9 5-40 15,12-7-40-15,-12 7-41 0,0 0-51 0,0 0-39 16,7-8-52-16,-7 8 24 0,0 0-17 0,-10 5 10 16,10-5 2-16,-11 10-22 0,3-2-27 0,-5 0-366 15,4 2-196-15</inkml:trace>
  <inkml:trace contextRef="#ctx0" brushRef="#br0" timeOffset="-151999.3">23388 381 338 0,'0'0'455'0,"0"0"-119"0,15-5-56 0,-15 5-117 15,0 0-32-15,0 0-26 0,0 0-3 0,0 0 26 16,18 5-47-16,-18-5 20 0,4 12-26 0,-4-12 8 15,5 16-15-15,-5-16 5 0,2 18-16 0,-2-9-11 16,2 3-12-16,0 0-2 0,-2 1-8 0,3-2-5 16,-1 0-1-16,2 0 11 0,-1-1 13 15,3 0 21-15,-1-1 6 0,2-1-2 16,-7-8 8-16,17 9 4 0,-17-9-3 0,24 4 2 16,-24-4-5-16,33-5-1 0,-12-1-2 0,4-2-1 15,3-3 0-15,1-1-7 0,-1-5 5 0,2 0-24 16,0-1 6-16,0-2-22 0,-1 0 1 0,-1 1-6 15,-2 2-5-15,-2 0-1 0,-5 3-5 0,0 1-3 16,-6 2-3-16,-1 0-36 0,-1 2-52 0,-4-1-48 16,-1 1-55-16,-6 9-10 0,5-11-15 0,-5 11 6 15,-4-9 1-15,4 9-14 0,0 0-74 0,-15-2-376 16,15 2-196-16</inkml:trace>
  <inkml:trace contextRef="#ctx0" brushRef="#br0" timeOffset="-149576.27">20092 3812 377 0,'7'-9'398'0,"-7"9"-96"16,9-11-36-16,-9 11-16 0,8-12-69 0,-8 12 18 16,4-10-63-16,-4 10 42 0,3-8-50 0,-3 8 38 15,0 0-50-15,0-12 22 0,0 12-30 0,0 0 4 16,0 0-33-16,-4-13 5 0,4 13-30 0,0 0 4 16,0 0-25-16,0 0 11 0,-22 6-7 0,12 2-9 15,-3 4-5-15,-1 5-5 0,-1 3 2 0,-2 5-10 16,1 2 4-16,0 3-1 0,-3 0 0 0,5 3-18 15,-1 1 15-15,1 0-9 0,2-2 22 16,2 0-8-16,2 0 18 0,4-7-5 0,-1 1 16 16,4-3-9-16,1 0 3 0,6-2-2 0,-2-2 6 15,5-2-6-15,2-1 1 0,4-4-4 0,3-3-4 16,2-3 2-16,4-1-2 0,4-7-3 0,8-4 0 16,-1-2 17-16,2-5-29 0,1-2-3 15,8-7 2-15,-5-2 0 0,1-4 2 0,-3 1 0 16,-2-5 0-16,-4 1 1 0,-6 4 0 0,-3-2 11 15,-2 0 44-15,-4 2-12 0,-2-2 19 0,-4 2-17 16,-2 1-22-16,-4 2 13 0,-3-1 8 0,-2 7 14 16,-2-6-12-16,-4 2-16 0,-2 1-9 0,-3 0-9 15,-1 2-10-15,-3 1-4 0,-2 1-3 16,-4 1-22-16,-2 0-21 0,0 7-19 0,-2 0-21 16,1 2-27-16,-2 3-27 0,0 3-58 0,1 1-43 15,0 4-42-15,1 1 2 0,2 3-66 0,1 4-18 16,3 0-26-16,2-2-409 0,2 3-321 0</inkml:trace>
  <inkml:trace contextRef="#ctx0" brushRef="#br0" timeOffset="-148932.29">20746 3695 32 0,'17'-11'673'0,"-7"3"-278"16,2-1-34-16,-6 1-129 0,2-1 19 0,-2 2-55 15,-6 7 22-15,10-9 1 0,-10 9-10 0,8-9-32 16,-8 9-21-16,5-8-43 0,-5 8-15 0,0 0-36 16,0 0-3-16,0 0-22 0,0 0 9 0,8 10-22 15,-9 1 5-15,-3 6-14 0,0 3 10 0,-1 1-3 16,-2 5-5-16,0 4 46 0,-1 2-62 16,3-2 4-16,-3 2 1 0,6-6-6 0,-2 2-13 15,0-3-4-15,4 0-22 0,1-3 10 0,4-1-34 16,-1-1 6-16,1-1-34 0,2-5 24 0,2-1-54 15,2-5 38-15,1 0-46 0,2-6 22 16,-14-2-23-16,30 0-11 0,-10-6-3 0,1 0-32 16,0-4 30-16,-2-2 1 0,3-6 50 0,-1 1 10 15,-4-7 40-15,0 1 22 0,-3-3 30 0,0 0 3 16,-3 2 33-16,-2 2 30 0,0 1 11 0,-4 0 25 16,3 3-24-16,-4 3 33 0,0 4-47 0,1 1 42 15,-3 0-64-15,-2 10 35 0,5-15-69 0,-5 15 43 16,3-8-53-16,-3 8 39 0,0 0-49 0,0 0 40 15,0 0-2-15,0 0-5 0,10 8-3 16,-10-8-12-16,1 17 10 0,-1-8-4 0,2 7 48 16,-2-3-59-16,-2 7 6 0,1-3-3 0,1 1 6 15,0 1 1-15,-1-1-9 0,0 0-1 16,1-5-1-16,0 1-3 0,0-5 1 0,0-9 7 16,0 19 2-16,0-19 1 0,0 14 6 0,0-14 9 15,0 0-5-15,6 8-5 0,-6-8-11 0,11-4 5 16,-3-2-6-16,4-5 5 0,3-2-6 0,-1-2 45 15,3 1-84-15,-2-1 47 0,3 1 9 0,0 0-2 16,-3-1 9-16,3 3-1 0,-3 2-3 0,2-1-1 16,-4 3-4-16,-1 3-6 0,0 0-7 0,-12 5-1 15,20-7 4-15,-20 7-3 0,16-2-4 0,-16 2-3 16,16 4-9-16,-16-4 16 0,13 5-2 0,-13-5 2 16,10 13-1-16,-10-13-2 15,9 12-18-15,-9-12-35 0,5 16-45 0,-5-16-24 16,4 17-27-16,-4-17-58 0,0 16-66 0,0-16-69 15,0 10-77-15,0-10-156 0,0 0-89 0</inkml:trace>
  <inkml:trace contextRef="#ctx0" brushRef="#br0" timeOffset="-148702.3">21622 3638 276 0,'6'-20'621'0,"3"2"-235"16,-4 3-59-16,0 1-105 0,-1 2 10 0,1-1-77 15,0 5 23-15,-5 8-63 0,7-13 8 0,-7 13-62 16,6-8 21-16,-6 8-43 0,0 0 35 15,0 0-16-15,27 4 4 0,-17 2-30 16,3 6 17-16,-2 2-6 0,2 3 19 0,1 1-28 0,0 6 13 16,0 2-28-16,-5-1 13 0,-1-1-2 15,-2 2-4-15,-2 0 38 0,-3 2-56 0,-2 0-35 16,-1 6-36-16,-6-3-8 0,-2 1-56 0,-3 1 19 16,-5-1-35-16,0-2-27 0,-2-1-24 0,-3-3-42 15,-1-1-25-15,-2-4-51 0,-1 1-198 0,4-3 21 16</inkml:trace>
  <inkml:trace contextRef="#ctx0" brushRef="#br0" timeOffset="-148303.3">20069 4637 349 0,'-23'5'622'0,"1"-4"-232"16,3 2-45-16,19-3-115 0,-29 3 25 0,29-3-75 16,-22 1 34-16,22-1-92 0,0 0 26 0,-22-1-71 15,22 1 42-15,0 0-61 0,0 0 48 0,0 0-57 16,12-12 45-16,2 8-55 0,10-4 43 0,8 1-53 16,5-1 2-16,4-1 4 0,17-1 51 15,2-1-49-15,6-2-8 0,4 1 3 16,7 0-4-16,1-2-8 0,5 2-5 0,0 0-4 15,0-1 1-15,-1-1-1 0,-2 2-3 0,0-2-2 16,-5 2-1-16,-3-1-13 0,-5 3 12 0,-4-4-9 16,-8 3 11-16,-8 3-10 0,-7-1 6 0,-2 1-8 15,-5 0 10-15,-9 3-8 0,-2-2 10 0,-2 2-10 16,-6 1 13-16,-14 4-16 0,23-5-12 0,-23 5-39 16,14-5-14-16,-14 5-58 0,0 0 1 0,0 0-47 15,0 0 17-15,0 0-49 0,-25-3-41 0,8 6-62 16,-9-3-47-16,-2 0-217 0,-4 2-102 0</inkml:trace>
  <inkml:trace contextRef="#ctx0" brushRef="#br0" timeOffset="-147948.3">19582 3950 397 0,'-5'-17'563'0,"1"-4"-150"0,2 2-110 15,0 4-66-15,1 0-47 0,1 3-30 16,0 2-18-16,-1-1-12 0,1 11-24 0,0-17-26 16,0 17-15-16,0-13-14 0,0 13-7 15,0 0-21-15,0 0 5 0,0 0 3 0,0 0-9 16,13 12 4-16,-7 3 47 0,1 8-59 0,3 5-3 15,-3 7-4-15,2 5-33 0,0 2 43 0,1 13-35 16,-2 0 36-16,2 0-40 0,-6-6 37 0,1 0 4 16,-1 1-1-16,-1-2-4 0,-1-1 43 0,2-1-53 15,-4-3 30-15,4-4-72 0,-1-2 41 0,1-3-61 16,3-3 3-16,-3-8-23 0,2-3 9 0,-2-4-3 16,6-5-14-16,-3-2-22 0,2-4-26 15,-9-5-23-15,20 0-27 0,-6-7 16 0,0-7-44 16,4-7 17-16,1-5-50 0,-6-7-168 0,2-6 182 15</inkml:trace>
  <inkml:trace contextRef="#ctx0" brushRef="#br0" timeOffset="-147404.3">19789 3771 445 0,'-15'-22'362'16,"0"-2"-68"-16,-3 1-34 0,2 3-52 0,1 1-35 16,2 3-2-16,1 2-51 0,0-2 15 0,2 1-45 15,0 5 21-15,3-4-49 0,1 4 27 0,2 1-81 16,1-4 46-16,3 13-36 0,2-20 28 0,3 7-46 15,5-3 36-15,8 2-45 0,6-7 41 16,7 2-40-16,3 1 40 0,14-6-40 0,5 2 41 16,5-2-40-16,4 3 44 0,6-4-52 0,6 4 45 15,4 0-48-15,7-2 49 0,23-2-45 0,2-1 38 16,4 3-43-16,-3 0 43 0,-20 4-2 16,21-1-14-16,3-1-31 0,-23 3 36 0,0 2-34 15,0 1 38-15,-4 0-40 0,-3 1 39 0,-6 2-37 16,-9 2 39-16,-5 1-40 0,-15 3 31 0,-5 1-29 15,-7 1 44-15,-6 4-44 0,-6-3 47 0,-1 3-31 16,-7 0 39-16,0 3-24 0,0 0 35 0,-4 2-31 16,3 2 36-16,-3 3-28 0,2 3 22 0,-4 2 0 15,2 3-6-15,0 7-30 0,-1 3 20 16,-2 1-27-16,-1 5 18 0,2 1-19 0,-3 6 23 16,0-1-25-16,1 3 28 0,-1-2-23 0,-1 3 31 15,0-1-21-15,0 1 5 0,1-1-3 0,-2-1 20 16,0-1-7-16,0-2-8 0,-1-1-1 0,-1 0 2 15,0-1-6-15,1-4-1 0,0 1-2 16,-3-1 0-16,1-8-7 0,0 0-10 0,0 0 19 16,-1-4-21-16,-1 1 15 0,2-3-16 0,-3-2 21 15,-1-5-19-15,0 2 21 0,0-2-21 0,0-1 16 16,0-11-6-16,-3 19 25 0,-3-9-7 0,1-1 14 16,-4 0-17-16,-5-1 9 0,-4 2-18 15,-5 0 8-15,-9-1-3 0,-5 4-14 0,-5-1-2 16,-15 3-3-16,-7 0 11 0,-5 1-17 0,-5 2-8 15,-7 0-55-15,-2 0-24 0,-2 2-39 0,-3 0-35 16,2 1-56-16,-3-2-109 0,3-2-111 0,4 1-214 16,5-1-190-16</inkml:trace>
  <inkml:trace contextRef="#ctx0" brushRef="#br0" timeOffset="-124478.39">2932 11704 488 0,'0'0'427'15,"-4"-14"-93"-15,4 14-92 0,0 0-50 0,-2-14-54 16,2 14-39-16,0 0-11 0,-3-8-25 0,3 8-6 16,0 0-9-16,0 0-6 0,0 0-12 0,0 0 16 15,0 0-18-15,12 8 33 0,-6 2-33 0,3 4 34 16,0 2-43-16,1 3 25 0,-1 1-5 15,0 0 3-15,3-1-13 0,-3 1 1 0,1-1 14 16,0 0-30-16,-1-2 36 0,0-1-37 0,1-4 53 16,-2-1-22-16,1-1 43 0,-2-5 6 0,-7-5 8 15,21 6 9-15,-21-6 3 0,23-4-11 16,-6-5-12-16,2-3-11 0,5-7 42 0,-1-3-65 16,0-2-9-16,9-11-15 0,-1-1 1 0,2-5-11 15,0 2 3-15,-1-2-13 0,0 1 4 0,-2 2-13 16,1 4 8-16,-8 6-8 0,-1 4 4 0,0 4-8 15,-7 3 0-15,-1 3-3 0,-1 0 4 0,-3 6-13 16,-2 0-3-16,-8 8-20 0,14-8-3 0,-14 8-25 16,0 0-15-16,18 2-37 0,-18-2 3 0,9 9-59 15,-9-9 28-15,7 18-30 0,-4-6-35 0,-2 0-56 16,2-1-98-16,-3 3-299 0,1-1-191 0</inkml:trace>
  <inkml:trace contextRef="#ctx0" brushRef="#br0" timeOffset="-121341.39">19513 3113 203 0,'0'0'481'0,"0"0"-145"0,0 0-81 16,0 0-49-16,-2-8-63 0,2 8-28 0,0 0-21 15,0 0-16-15,0 0-16 0,0 0-3 16,0 0-16-16,0 0 6 0,-12 4-17 0,12-4 6 16,-5 11-14-16,5-11 9 0,-4 16-20 0,2-5 12 15,-1 1-21-15,3 0 18 0,-1 2-25 16,0 1 11-16,1 2 2 0,1 0 10 0,-1 0-8 15,1 2 0-15,0-2-2 0,3 2 1 0,-2 0 7 16,0-2-31-16,1 1 17 0,1-1 11 0,-2 0-6 16,4-1 11-16,-2-1 4 0,3-2 40 0,-1 0-36 15,1-2 40-15,1 0-42 0,-1-1 50 0,0-5-25 16,5 0 45-16,-2 1-28 0,-10-6 25 0,28 1-25 16,-7-4-4-16,2-2-10 0,6-4 2 0,2-6-4 15,1-1-8-15,1-2-7 0,9-7-5 16,-2-3-7-16,1-1 8 0,-2-2-19 0,1 4 6 15,-3-3-15-15,-6 8 16 0,-3-1-18 0,-1 4 11 16,-2 0-2-16,-3 4-5 0,-7 1-3 0,-1 4 4 16,2 0 0-16,-7 3-6 0,-1 0-22 0,-8 7-24 15,8-8-31-15,-8 8-23 0,0 0-12 0,0 0-1 16,0 0-38-16,-16 3 18 0,3 2-22 16,-4 5-42-16,-2 1-44 0,-5 4-17 0,-2 1-332 15,3-1-122-15</inkml:trace>
  <inkml:trace contextRef="#ctx0" brushRef="#br0" timeOffset="-120848.39">19485 3183 400 0,'-2'-12'357'0,"0"4"-106"0,2 8-35 15,-1-19-28-15,1 19-43 0,0-17-7 0,0 17-16 16,3-17 7-16,-3 17-27 0,2-16 12 0,-2 16-36 16,5-14 12-16,-5 14-68 0,5-13 32 0,-5 13-30 15,6-7 25-15,-6 7-46 0,0 0 34 16,0 0-36-16,0 0 29 0,13 2-6 0,-13-2-31 16,6 22 28-16,-5-6-28 0,-2 4 29 0,-2 6-31 15,-1 6 24-15,-1 2-27 0,0 0 43 0,-4 2-40 16,5-1 45-16,-2-2-38 0,1-1 45 0,1-5-40 15,0-2 37-15,2-2-37 0,2-5 47 0,0-1-39 16,1-2 50-16,0-4-19 0,7 3 41 0,-1-4-14 16,6-6 30-16,1 1-26 0,6-5 8 0,6-5-27 15,8-3-2-15,4-5 5 0,9-7 1 0,0-2 4 16,2-7-4-16,1-4-9 0,-2 0-3 0,1-2 1 16,-2 1-9-16,-1 0-5 0,-1 1-2 15,-5 3 4-15,-10 8-1 0,0 0 0 16,-6 6 7-16,-4 1 1 0,-6 3 0 0,2 2-6 15,-6 1-2-15,-1 3-10 0,-1-1-6 0,-8 7-18 16,12-8-21-16,-12 8-15 0,8-6-15 0,-8 6-17 16,0 0-30-16,0 0-25 0,0 0-34 0,0 0-6 15,-4 9-29-15,4-9 13 0,-12 18-24 0,4-9-32 16,1 4-45-16,-2-2-86 0,2-1-228 0,0 0-130 16</inkml:trace>
  <inkml:trace contextRef="#ctx0" brushRef="#br0" timeOffset="-118868.39">25352 3507 94 0,'0'0'562'0,"0"0"-193"15,0 0-89-15,6-7-63 0,-6 7-59 0,0 0-40 16,0 0-15-16,0 0-21 0,0 0-15 0,0 0-6 15,0 0-10-15,-2 10-1 0,2-10 0 0,-2 12-21 16,2-12 25-16,-4 20 27 0,3-6-40 0,1 5 39 16,-1-1-43-16,1 9 35 0,-1 0-32 0,-1 2 38 15,2 8-3-15,-2 1-11 0,-1 0-1 0,2 3-21 16,-2 1 31-16,1 2-27 0,-3-1 20 0,2-2-14 16,-1 1 17-16,2-1-15 0,-1-4 10 0,1 2-18 15,-1-5 5-15,0-6-13 16,2 1 8-16,0 0-14 0,1-5 6 0,-1 1-6 15,1-6-4-15,0 0-5 0,-2-1-3 0,2-5-8 16,0 0 1-16,0-3 2 0,0-10-5 0,0 18-15 16,0-18-5-16,0 16-10 0,0-16-23 0,0 0-41 15,-1 12-93-15,1-12 30 0,0 0-41 0,0 0-52 16,-6-8-57-16,6 8-93 0,-7-17-267 0,7 17-185 16</inkml:trace>
  <inkml:trace contextRef="#ctx0" brushRef="#br0" timeOffset="-107136.39">22898 3497 181 0,'0'0'414'0,"0"-14"-127"16,0 14-65-16,-2-16-37 0,2 16-21 15,0-17-37-15,0 17-5 0,0-20 0 0,0 20-12 16,2-17-2-16,-2 17-10 0,3-19 34 0,-3 19-41 15,3-19 38-15,-3 19-45 0,3-15 21 16,-3 15-34-16,4-11 18 0,-4 11-41 0,1-11 16 16,-1 11-37-16,0 0 20 0,3-11-24 0,-3 11 6 15,0 0-35-15,0 0 25 0,2-10-22 0,-2 10 25 16,0 0-33-16,0 0 29 0,0 0-30 0,0 0 28 16,0 0-31-16,0 0 27 0,0 0-23 0,0 0 21 15,0 0-21-15,0 0 27 0,0 0-30 0,8 8 27 16,-8-8-30-16,0 0 24 0,1 10-41 0,-1-10 33 15,0 0-45-15,3 10 40 0,-3-10-51 16,0 0 51-16,0 0-37 0,1 12 45 0,-1-12-33 16,0 0 45-16,0 0-34 0,0 0 50 0,0 0-33 15,0 0 29-15,0 0-27 0,0 0 35 16,0 0-43-16,0 0 55 0,0 0-19 0,0-12 25 16,0 12-24-16,-4-14 28 0,4 14-18 0,-2-15 22 15,2 15-12-15,-4-16 10 0,4 16-21 0,-4-13 25 16,4 13 0-16,-2-10 13 0,2 10-16 0,-2-10-2 15,2 10-20-15,0 0 0 0,-4-8-18 0,4 8 2 16,0 0-15-16,0 0 7 0,0 0-12 0,0 0 13 16,0 0-17-16,0 0 10 0,-12 16-9 0,9-4-1 15,-2 5-1-15,0 2 3 0,1 3 0 16,-1 0 0-16,1 2 2 0,-1-2-2 0,1 2 0 16,0 1-1-16,3-3 12 0,-3 1-11 0,3-1 4 15,-2-5-5-15,3 0 6 0,-2 0-16 16,2-2 5-16,-2-1-15 0,2-5 7 0,0 3-18 15,0-12 16-15,-2 17-25 0,4-7 24 0,-2-10-5 16,0 13 18-16,0-13-12 0,0 0 19 0,0 0-15 16,0 0 15-16,0 0-13 0,0 0 15 0,-3-11-17 15,3-2 4-15,-1-6 2 0,-1-4 2 16,2-6-3-16,0 0 3 0,0-8 1 0,2-2 2 0,-1 1 12 16,0 0-15-16,3-1 12 0,0 5-7 0,-2 5 21 15,1 3-8-15,-1 1 8 0,2 1 4 16,-1 2 1-16,-1 3-6 0,2 2-14 0,1 2 8 15,0 1-14-15,-1 1 11 0,1 2-13 0,-1 1 9 16,4 1-14-16,-2 2 7 0,-6 7-9 16,14-11 13-16,-14 11-15 0,17-2 14 0,-17 2-12 15,15 5 12-15,-8 2 1 0,0 1-9 0,-2 5 10 16,-1 1-13-16,-4 2 12 0,0 4-10 0,-2 0 10 16,-4 2-12-16,0-1 15 0,-3 3-20 0,1-2 4 15,1-4 2-15,-1 2-1 0,2-3-6 0,1-3-4 16,0 0-4-16,1-3 0 0,1-1 2 0,3-10 5 15,-1 18 6-15,1-18-2 0,2 14 3 16,-2-14 3-16,12 14-2 0,-12-14 11 0,18 11-6 16,-7-6-5-16,2 2 2 0,-1-2 2 0,-1 1 1 15,3 1 1-15,-2 0-2 0,-1-2 2 0,-1 1 7 16,-2 1 4-16,1 1 0 0,1-3 1 16,-2 2 4-16,-2 0 2 0,-6-7 5 0,9 15 3 15,-9-15 0-15,5 13-3 0,-5-13-1 0,-5 18-2 16,0-7-5-16,-4 0 5 0,-2 3-14 0,-5-2 0 15,2 1-30-15,-5-1-9 0,-1 0-46 0,2-3-11 16,-1-1-66-16,-2 2 25 0,7-3-47 0,-2-4-48 16,16-3 2-16,-25 2-175 0,25-2-251 0,-16-5-182 15</inkml:trace>
  <inkml:trace contextRef="#ctx0" brushRef="#br0" timeOffset="-106757.39">23073 3396 361 0,'9'-5'447'0,"-9"5"-142"16,14-12-56-16,-14 12-54 0,11-9-37 0,-11 9-25 16,10-8-25-16,-10 8-24 0,0 0-22 0,10-5-6 15,-10 5-16-15,0 0-2 0,0 0-8 0,15 2-8 16,-15-2-2-16,14 5-7 0,-14-5 2 0,13 8 1 16,-13-8-10-16,14 10-11 0,-14-10 10 0,17 7 3 15,-17-7-1-15,18 6 5 0,-18-6 2 16,16 1 2-16,-16-1-1 0,0 0-11 0,27-1 9 15,-27 1-4-15,15-8 1 0,-7 2-2 16,0 0-1-16,-1-5-1 0,0 0-5 0,-2-1-16 16,-1-1 12-16,-2 2 15 0,1-2-4 0,-2 1 32 15,1-2-35-15,-2 3 45 0,0 11-37 0,1-16 30 16,-1 16-40-16,1-14 27 0,-1 14-36 0,0 0 30 16,0 0-30-16,0 0 31 0,-15 5-33 0,6 8-2 15,-3 3 2-15,-1 1 4 0,-2 7-2 0,4-1-5 16,0 3-7-16,1-3 11 0,3-1 8 0,0 0-8 15,3 0-11-15,4-5-3 0,0 1-12 16,3-3-36-16,3-2-35 0,2-1-53 16,3-3-52-16,0-5-91 0,-11-4-204 0,32 0 32 15</inkml:trace>
  <inkml:trace contextRef="#ctx0" brushRef="#br0" timeOffset="-106296.39">23599 3125 605 0,'2'-12'391'0,"2"2"-60"0,-4 10-89 15,4-16-26-15,-4 16-77 0,2-12 1 0,-2 12-45 16,0 0 15-16,0 0-49 0,0 0 14 0,0 0-42 16,0 0 26-16,0 0-41 0,-8 9 29 0,6 1-52 15,-2 2 40-15,0 4-41 0,1 4 34 16,-1 1-37-16,-1 1-1 0,-1 2-8 16,0-2-13-16,2 0-13 0,-1 0-22 0,1 0-5 15,-1-2 1-15,3-3-20 0,-2-2 21 0,1-3-3 16,0-1 30-16,0-2-5 0,3-9 28 0,-5 15-1 15,5-15 30-15,-5 12-6 0,5-12 41 0,0 0 1 16,-7 8 5-16,7-8-5 0,0 0-6 0,0 0-2 16,0 0-6-16,0 0-18 0,-6-8-1 15,6 8 9-15,2-12-11 0,-2 12 1 0,9-14-5 0,-2 3 6 16,1-1-14-16,4-2-6 0,0-3-19 16,2 1 2-16,1-4-20 0,4-1-27 0,-1 0-14 15,0-3 3-15,0 3 14 0,0 0-4 16,0-1 41-16,-5 6 22 0,-1 0 19 0,-2 2 29 15,-2 0 33-15,2 3 17 0,-6 2-7 0,3 2 42 16,-7 7-40-16,7-14 32 0,-7 14-62 0,7-11 16 16,-7 11-42-16,7-8 19 0,-7 8-37 0,0 0 33 15,0 0-41-15,0 0 34 0,0 0-40 0,3 11 38 16,-3-11-43-16,-2 22 29 0,1-9-31 0,1 7 35 16,-3 2-36-16,1 2 36 0,0 0-38 0,-1 3 33 15,1 0-38-15,-2 1 30 0,0-1-49 0,1-1 3 16,-2 2-38-16,1-2-36 0,-2-5-62 15,2 1-36-15,-1-2-71 0,1-5-267 16,0-1-42-16</inkml:trace>
  <inkml:trace contextRef="#ctx0" brushRef="#br0" timeOffset="-106140.39">23706 3408 128 0,'-2'-12'538'0,"2"12"-181"0,-1-15-69 15,1 15-67-15,0-14-34 0,0 14-36 0,0-14-24 16,0 14-25-16,0-11-19 0,0 11-5 0,4-9-2 15,-4 9-44-15,8-12 16 0,-8 12-72 0,14-7 8 16,-14 7-52-16,19-8-56 0,-19 8-55 16,23-7-48-16,-13 2-291 0,4 0 4 0</inkml:trace>
  <inkml:trace contextRef="#ctx0" brushRef="#br0" timeOffset="-105811.37">23945 3221 520 0,'0'0'361'0,"0"0"-83"16,6-8-49-16,-6 8-57 0,0 0-38 0,0 0-36 15,0 0-4-15,0 0-12 0,0 0-12 0,0 0-16 16,0 0-10-16,10 6-5 0,-10-6-8 0,2 13-7 16,-2-13-13-16,1 18 0 0,-1-18 9 0,1 18 0 15,-1-18-4-15,5 19-4 0,-5-19 2 16,4 22-3-16,-4-22 0 0,5 16-14 0,-5-16 13 16,8 13-4-16,-8-13-3 0,8 11 3 0,-8-11-2 15,0 0-2-15,14 3 0 0,-14-3 0 16,0 0-29-16,14-7 35 0,-14 7-12 0,9-12 8 15,-7 2-1-15,2-1-1 0,-1 1 1 0,-1 0 2 16,-2 10-3-16,3-17-4 0,-3 17-6 0,0-12 12 16,0 12 2-16,0 0-5 0,-7-10-8 0,7 10 15 15,0 0 4-15,-16 6-23 0,8-1 26 0,-2 5-8 16,0 0-1-16,-1 0-13 0,1 5 14 0,4-3-3 16,-2 2-6-16,4 1 1 0,-1-3-11 15,5 1-8-15,0-4-14 0,3 2-32 0,1-3-34 16,1-1-44-16,4 0-43 0,-9-7-37 0,18 5-255 15,-18-5 75-15</inkml:trace>
  <inkml:trace contextRef="#ctx0" brushRef="#br0" timeOffset="-105492.39">24223 3300 142 0,'8'-11'452'0,"2"2"-128"0,-2 1-50 16,-2 2-40-16,-6 6-37 0,11-11-47 0,-11 11-28 16,8-9-25-16,-8 9-25 0,0 0-8 0,0 0-41 15,0 0 24-15,0 0-19 0,12 7 5 0,-12-7-10 16,1 14-1-16,-1-14-6 0,0 18-2 15,0-18-2-15,0 20-2 0,0-20-2 0,0 20-12 16,0-20 12-16,-2 17-5 0,2-17 1 0,-2 17 2 16,2-17-2-16,-1 11 0 0,1-11 10 0,0 0-11 15,0 10 15-15,0-10-3 0,0 0 4 16,0 0-3-16,0 0 9 0,12-9-9 0,-5 1-2 16,0 2-1-16,0-4-6 0,1 1 0 0,2-1 14 15,-1 2 19-15,0 0-35 0,0 0 27 0,1 1-37 16,-10 7 36-16,18-11-38 0,-18 11 19 0,21-8-23 15,-21 8 30-15,21-3-31 0,-21 3 32 16,23 0-35-16,-23 0 28 0,25 5-27 0,-9 1 17 16,-4 0-53-16,2 2-39 0,-4 1-68 0,-2 1-77 15,-1-2-80-15,-4 3-221 0,-3 0-28 0</inkml:trace>
  <inkml:trace contextRef="#ctx0" brushRef="#br0" timeOffset="-105114.39">22780 4085 420 0,'-16'3'509'16,"1"1"-100"-16,15-4-117 0,-23 5-32 0,23-5-64 15,-17 3 9-15,17-3-80 0,0 0 16 16,0 0-78-16,0 0 31 0,5-12-43 0,14 3 17 16,12 0-41-16,6-4 29 0,17-2-37 0,7-2 43 15,8 2-25-15,8-2 21 0,5 1-11 16,5 1 2-16,2-1-7 0,2 3 0 0,3-3 46 16,1 1-61-16,-1 1-1 0,-2 1-2 0,0 1-7 15,-10 2-10-15,-3 0 2 0,-7 1-4 0,-9 2-3 16,-15 2-6-16,-7 0 3 0,-5 1-10 0,-7 1 5 15,-6 2 0-15,-4-3 1 0,-19 4-1 0,28-3 4 16,-28 3 1-16,18-2-3 0,-18 2-16 0,0 0-24 16,21-1-32-16,-21 1-25 0,0 0-37 0,0 0-41 15,0 0-70-15,0 0-67 0,0 0-362 16,0 0-206-16</inkml:trace>
  <inkml:trace contextRef="#ctx0" brushRef="#br0" timeOffset="-103185.39">28951 3259 462 0,'0'0'344'0,"-2"-11"-87"16,2 11-41-16,-2-10-26 0,2 10-51 0,-2-9-12 15,2 9-10-15,-4-10-6 0,4 10-12 16,0 0-13-16,0-14-16 0,0 14-13 0,0 0-18 15,-2-8 1-15,2 8-8 0,0 0-4 0,0 0-12 16,0 0 0-16,-2-12-5 0,2 12-2 0,0 0-12 16,0 0 10-16,0 0-4 0,0 0 2 15,0 0 0-15,0 0 0 0,0 0 0 0,0 0-1 16,2 14-1-16,-2-14-1 0,2 10 0 0,-2-10 6 16,6 10 4-16,-6-10 4 0,4 11 7 0,-4-11 2 15,9 12 7-15,-9-12 4 0,9 11 2 0,-9-11 15 16,14 11 14-16,-5-5 12 0,2-1 1 0,-11-5-3 15,26 3-9-15,-7-1-6 0,7-4-5 16,1-1-5-16,7-1-14 0,2-4-6 0,1-2-6 16,5-1-4-16,-2-2-4 0,0-2-3 0,0 1-6 15,-3-2 3-15,-1-2-1 0,-3 2 12 16,-2 1-19-16,-3 1 14 0,-7 3-20 0,-5 2-1 16,-2 2-3-16,-1 0-23 0,-4 1-38 0,-9 6-31 15,13-7-33-15,-13 7 0 0,0 0 7 0,0 0-14 16,0 0-15-16,0 0-44 0,-18 5-31 0,4 0-83 15,-5 6-238-15,-3 0-55 0</inkml:trace>
  <inkml:trace contextRef="#ctx0" brushRef="#br0" timeOffset="-102761.37">28964 3555 48 0,'-17'8'447'0,"17"-8"-139"15,0 0-94-15,0 0-6 0,-19 0-54 0,19 0 1 16,0 0-43-16,0 0 22 0,-6-10-15 0,6 10-19 16,0 0-13-16,0-10-9 0,0 10-14 0,0 0-21 15,0 0 0-15,1-9-13 0,-1 9 0 16,0 0-8-16,0 0-4 0,0 0-4 0,0 0 2 16,0 0-13-16,0 0 10 0,9 8-3 0,-9-8 7 15,5 17-6-15,-1-8 3 0,0 3-4 16,-2 0 3-16,2 3-13 0,1-2 9 0,-1 1 41 15,0-1-41-15,1 1 37 0,-1-4-28 0,4 3 48 16,-1-2-30-16,1 0 50 0,2-1-13 0,0-2 39 16,3-2-18-16,4-1 7 0,2-3-14 0,5-1 48 15,6-3-26-15,9-2 5 0,0-6-14 0,2 1-16 16,1-4-18-16,6-6-10 0,1-2-11 16,-4-1-10-16,-1-4-6 0,-3 1-7 0,-8 5-5 15,-1-1-1-15,-5 1-6 0,-1 3-3 0,-3 1-1 16,-7 6 3-16,0-2-6 0,-5 4-2 0,-2 2-12 15,0 0-24-15,-9 6-26 0,10-8-29 16,-10 8-27-16,0 0-27 0,0 0-29 0,0 0 2 16,0 0 2-16,-13 14-34 0,3-5 22 0,-3 3-74 15,-2 2-103-15,1 3-290 0,-1-1-176 0</inkml:trace>
  <inkml:trace contextRef="#ctx0" brushRef="#br0" timeOffset="-100343.39">13569 12617 240 0,'-3'-12'587'0,"1"0"-160"0,-1 2-142 16,3 10-40-16,-4-11-81 0,4 11-3 0,0 0-32 15,-14 10-25-15,7 8-28 0,-4 11 49 16,1 8-75-16,-3 18-33 0,1 11 49 0,0 11-31 16,2 10 48-16,-4 32-27 0,2 4 45 0,1 10-28 15,1 8 9-15,-1 4-19 0,1 2 23 16,0 6 17-16,0-1-11 0,-2 0 10 0,3-2-11 15,0-4 1-15,-1-6-1 0,1-1-18 0,1-5-9 16,2-5-19-16,-1-3-7 0,0-30-7 0,3-1-13 16,-1-5-9-16,2-6-14 0,2-4-22 0,-1-5-8 15,0-8-39-15,1-18-29 0,1-2-32 0,1-7-20 16,1-12-17-16,-1-2 9 0,0-9-6 0,2-4-16 16,-3-13-57-16,5 8-79 0,-5-8-360 15,8-12-210-15</inkml:trace>
  <inkml:trace contextRef="#ctx0" brushRef="#br0" timeOffset="-98218.39">15149 16088 57 0,'-22'-5'650'0,"2"-1"-211"15,0-1-123-15,6 4-75 0,14 3-79 16,-22-6-103-16,22 6-55 0,-11-3-51 0,11 3 10 0,0 0 4 16,0 0 9-16,0 0 25 0,24-7-9 0,-5 3 41 15,6 1-14-15,11-4 23 0,5 1-23 16,9-1 29-16,15-1-30 0,6-1 23 0,6 0-24 15,8-1 28-15,4 1-42 0,6-4 38 16,26 1-42-16,6-2 42 0,3-1-43 0,4-2 28 16,4 0 15-16,4 1 6 0,6-2-3 0,6-1 0 15,7 0 13-15,5 0-25 0,4-1 28 0,7-2-3 16,9 2-8-16,0 1-18 0,3 0-6 0,4 2 10 16,3-3-24-16,2 4 13 0,-4 0-20 0,0 0 14 15,2 0-13-15,-4 0 10 0,-2 3-15 0,-9-2 12 16,-3 1-3-16,-7 1 7 0,-2 0-15 0,-13 0 12 15,-8 2-6-15,-11 2 4 0,-9 0 0 16,-29 2-18-16,-4 2 16 0,-9-1-15 16,-5-1 12-16,-9 0-19 0,-20 6 7 0,-6-2-26 15,-9-1 0-15,-10 3-27 0,-11-2 20 0,-16 3-44 16,0 0 18-16,0 0-50 0,-13-3-2 0,-18 3-20 16,-14 1-40-16,-24 1-5 0,-10 2-20 0,-13 3-267 15,-13-1 92-15</inkml:trace>
  <inkml:trace contextRef="#ctx0" brushRef="#br0" timeOffset="-97796.39">15967 16292 302 0,'0'0'395'16,"0"0"-124"-16,0 0-64 0,0 0-59 0,21-4-17 16,1 2-35-16,12-3-24 0,7-2-9 0,18-1-12 15,7-6-10-15,11-1-1 0,5-2 1 0,27-8 7 16,8 0 41-16,5-1-43 0,10-3 40 0,7-3-47 16,7 3 33-16,5-1-26 0,7 1 11 0,8 0-20 15,7 0-1-15,3 3-4 0,3-3-2 16,5 3-4-16,1 0-6 0,1 2-12 0,0 0 17 15,-2 0-13-15,4 3-17 0,-1 0 26 16,-6-3-19-16,-3 4 22 0,-3 0-20 0,-4 1 15 16,-8 2-14-16,-5-1 12 0,-9 2-15 0,-8 0 16 15,-8 2-3-15,-9-1-19 0,-28 6 18 0,-6-3-19 16,-4 3 9-16,-6-1-8 0,-11 1 14 0,-7 2-4 16,-19 1-5-16,-2 1-19 0,-13 1 17 0,-7 0-32 15,-9 0 17-15,-12 4-32 0,0 0 34 0,0 0-47 16,-19-11 28-16,-9 9-60 0,-14-2-12 0,-12 7-38 15,-21-1-43-15,-12 0-24 16,-15 3-301-16,-31 3 18 0</inkml:trace>
  <inkml:trace contextRef="#ctx0" brushRef="#br0" timeOffset="-97379.39">16160 16194 261 0,'23'-8'443'0,"12"-2"-148"0,8-1-71 16,17-4-54-16,9-2-39 0,8 0-31 0,9 0 7 15,27-7-47-15,9 0 18 0,8-1-48 0,8-1-13 16,5-2 3-16,4 1 32 0,8-1 12 15,4 1-3-15,6-1 0 0,1 2-7 0,2 1-1 16,4 1-14-16,3-1-26 0,-2 0 30 0,-2 4-29 16,0 0 37-16,-2 0-26 0,0 1 24 0,-4-1-18 15,-7 3 12-15,-3 0 1 0,-8 3-7 0,-4-1-20 16,-8 0 15-16,-6 3-17 0,-6-1 9 0,-31 6-19 16,-4-3 11-16,-9 4-14 0,-2-2-11 0,-11 3 0 15,-6-1-4-15,-14 2-3 0,-7-2 0 16,-11 5-26-16,-3-1 25 0,-9 0-24 0,-16 3 22 15,16-6-37-15,-16 6 42 0,0 0-60 16,-14-5 21-16,-4 2-59 0,-10 3-4 0,-14 0-38 16,-7 0-35-16,-5 0-80 0,-18 3-193 0,-3 0 108 15</inkml:trace>
  <inkml:trace contextRef="#ctx0" brushRef="#br0" timeOffset="-96420.39">22419 15495 69 0,'5'-8'534'0,"0"-4"-204"16,-1 3-47-16,-1-2-73 0,1 1-12 0,-2 0-77 16,-1 1 20-16,-1 9-60 0,4-18 23 15,-4 18-50-15,3-16 29 0,-3 16-33 0,1-13 32 16,-1 13-13-16,-1-13-6 0,1 13-10 0,-3-9-8 15,3 9-12-15,0 0-11 0,-7-7-8 0,7 7 4 16,0 0 1-16,-19 8-14 0,8 4 20 0,0 4-13 16,-3 2 15-16,-2 5-7 0,-3 3 12 0,4 0 0 15,-2 2-12-15,3-2 10 0,0 3 5 16,2-4-1-16,5-4-5 0,1 1-1 0,2-2 9 16,1-4-1-16,3-2 1 0,1-2 0 15,3 1 5-15,4-2 1 0,1-2-8 0,1-2-4 16,7-3-8-16,-17-4-1 0,37-3-2 0,-12-1-8 15,6-6-2-15,1-4-1 0,0-4 3 0,0-3-7 16,-3 2 3-16,2-5-6 0,-4-2 7 0,-2 0-8 16,-1 0 6-16,-4-3-7 0,-3 4 5 0,-2-1-4 15,-7 5 4-15,-2 4-7 0,-5-2 4 0,-4 3-15 16,-4-1-8-16,-5 0-2 0,-1 4-7 0,-7 1-4 16,-7-1-5-16,3 6-9 0,-8 2-14 0,4 1-22 15,-2 1-4-15,4 2-4 16,0 1-31-16,4 0 28 0,3 1-43 0,19-1-18 15,-29 3-10-15,29-3-9 0,0 0 4 0,-17 0-11 16,17 0-54-16,0 0-204 0,0 0 148 0</inkml:trace>
  <inkml:trace contextRef="#ctx0" brushRef="#br0" timeOffset="-95515.39">22636 15075 334 0,'27'-24'476'0,"-1"2"-139"0,-1-2-49 16,1 2-69-16,-3 2-49 0,0 2-18 0,-8 3-36 15,3 5-15-15,-5-2-23 0,-3 4-15 16,0 2-13-16,-10 6-8 0,14-3-8 0,-14 3 20 15,12 8-4-15,-7 1 43 0,-3 8-47 16,0 3 42-16,-5 9-46 0,-1 5 24 0,-2 8-40 16,-3 0-3-16,-3 13 2 0,0-1-7 0,0 0-7 15,-1-1 1-15,3-11 3 0,1 0-6 0,0-1 3 16,1-1-6-16,1-3 7 0,3-2-3 0,-1-3-5 16,1-6-5-16,2-4 6 0,0-5-2 0,2-3 0 15,-2-1 0-15,-1-3 0 0,3-10 5 0,-1 13 0 16,1-13-7-16,0 0 0 0,0 0-3 15,11-4-6-15,-3-6-1 0,1-10-2 0,5-5-5 16,2-3 7-16,0-1 0 0,2-2-7 0,1-2 10 16,0 2 2-16,1 1 1 0,-1 0-1 0,0 4 0 15,-1 2 7-15,0 3-7 0,-4 3-2 16,1 3-2-16,-2 3 6 0,-2 3 0 0,-1 1-3 16,0 3 1-16,-10 5-4 0,15-1 6 0,-15 1 3 15,0 0-11-15,15 8 10 0,-15-8-2 0,5 15-4 16,-3-5 6-16,-4 2-7 0,1 2 8 0,-3 2-1 15,0-3-1-15,-1 0-10 0,-1 2 5 16,1-1-10-16,0-5 6 0,1-1-13 0,4-8 21 16,-7 12-16-16,7-12 9 0,0 0-24 0,0 0 3 15,0 0-1-15,0 0 1 0,4-12 5 0,1-5 0 16,5-5 7-16,3-7-1 0,4-2 8 0,0-2 2 16,7-8 2-16,1 1 35 0,2 1-34 0,1 3 22 15,-3 7-26-15,0 1-4 0,-2 5 9 16,3 2 0-16,-5 1 2 0,-3 8-1 0,0 1 8 15,-5 4-12-15,-2 1 4 0,-11 6-3 0,18-1 8 16,-18 1 2-16,17 8 38 0,-11 2-42 16,-2 1 45-16,-1 4-46 0,-3 3 0 0,-2 0-3 15,1 6 3-15,-3 1-7 0,-2-1 7 0,-2-1 1 16,3 1-16-16,-2 0 17 0,0-1 1 0,2-3-9 16,-3-1 11-16,5-5-19 0,0-2 20 0,-1-2-15 15,4-10 15-15,-1 15-14 0,1-15 15 0,0 0-9 16,0 0 9-16,10 5-8 0,-10-5 8 0,22-10-2 15,-6-1-1-15,0-2-5 0,4-4 2 16,3 0-4-16,-1 0 10 0,0 0-10 16,-3 3 47-16,-3 4-46 0,2-1 37 0,-4 2-43 15,0 2 39-15,-3 2-44 0,-11 5 29 0,17-6-31 16,-17 6 35-16,0 0-36 0,17 1 45 0,-17-1-45 16,9 8 3-16,-9-8 5 0,5 11 1 0,-5-11-2 15,1 13 7-15,-1-13-4 0,-1 13-2 0,1-13-5 16,0 13-4-16,0-13-5 0,0 10 5 0,0-10-5 15,0 0 2-15,3 10-6 0,-3-10-8 0,0 0-9 16,15-7-3-16,-5 2-1 0,3-7 17 0,1 0 1 16,1-2 13-16,3-1 10 0,-2 1 7 15,0 0 31-15,-3 0-18 0,4 3 27 16,-6 1-37-16,0 2 49 0,-1 1-41 0,-3 1 28 16,-7 6-37-16,16-8 32 0,-16 8-40 0,12-4 20 15,-12 4-37-15,0 0 50 0,16 1-32 0,-16-1 28 16,11 4-27-16,-11-4-4 0,7 8 0 0,-7-8-8 15,9 12 7-15,-9-12 1 0,5 9-3 0,-5-9-8 16,10 11-23-16,-10-11-20 0,8 8-41 0,-8-8-47 16,6 8-35-16,-6-8-47 0,0 0-281 15,0 0 12-15</inkml:trace>
  <inkml:trace contextRef="#ctx0" brushRef="#br0" timeOffset="-95234.39">22349 15966 352 0,'-9'8'547'0,"1"-1"-165"15,8-7-89-15,-10 7-75 0,10-7-44 0,0 0-36 16,0 0-32-16,22-2-16 0,2-10-18 15,10-1-15-15,17-7-8 0,8-2-4 0,6-2 32 16,7-1-53-16,7 0 26 0,4 0-36 0,26-5-12 16,-2 2 7-16,-20 7-1 0,0 2-3 15,0 2-5-15,-8 3-11 0,-6 3-46 0,-8 3 5 16,-15 2-94-16,-8 5-70 0,-11-1-61 0,-7 2-287 16,-7 3-79-16</inkml:trace>
  <inkml:trace contextRef="#ctx0" brushRef="#br0" timeOffset="-95043.39">22700 16141 121 0,'-27'9'761'0,"6"-1"-255"0,5-3-148 0,2 2-96 15,14-7-80-15,-14 5-46 0,14-5-48 16,0 0-10-16,23-6-31 0,4-5 8 0,10-2-23 16,14-8 23-16,9 1-4 0,8-3-2 0,6 0-8 15,6-2-10-15,5 2-11 0,2 0 2 0,0 2 16 16,-3 1-72-16,-6 2 8 0,0 2-64 0,-10 2-59 15,-7 4-117-15,-16 1-124 0,-6 4-180 0,-12 1-92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35:50.732"/>
    </inkml:context>
    <inkml:brush xml:id="br0">
      <inkml:brushProperty name="width" value="0.05292" units="cm"/>
      <inkml:brushProperty name="height" value="0.05292" units="cm"/>
      <inkml:brushProperty name="color" value="#FF0000"/>
    </inkml:brush>
  </inkml:definitions>
  <inkml:trace contextRef="#ctx0" brushRef="#br0">4891 7268 260 0,'-5'-15'669'0,"1"2"-145"0,0 0-195 16,0 3-9-16,4 10-109 0,-7-15 8 0,7 15-107 15,-7-10 32-15,7 10-46 0,0 0 69 0,-10 7-55 16,8 3 4-16,-2 5-12 0,-1 11-10 16,2 9-16-16,1 8-16 0,-1 3-17 0,3 21-7 15,0-4 44-15,1 5-63 0,2 0 51 0,-2 4-13 16,-1 1-62-16,0 0 48 0,-2-3-62 0,2-4 33 16,-2-2-46-16,1-12 43 0,1-4-62 15,0-3 35-15,0-3-84 0,0-6 21 0,1-9-122 0,1-2 94 16,-2-7-29-16,1-3 26 0,0-3-7 0,-1-12 24 15,3 11 15-15,-3-11 12 0,0 0 13 16,0 0 11-16,6-18 11 0,-6-1 9 0,-1-7 8 16,-3-10 6-16,0-6 12 0,-1-4 22 0,-3-14-20 15,3 0 35-15,-1-2-26 0,0 2 45 0,2 11-27 16,0 6 11-16,1 2 15 0,3 4 1 0,0 5-7 16,1 3-21-16,2 3-3 0,1 4 4 0,1-1-6 15,3 5-1-15,1 1-4 0,1 2 0 0,1 6 1 16,2 1 11-16,2 3-2 0,-15 5-12 0,34-1 11 15,-15 6-7-15,3 2 3 0,-1 3-5 0,1 6-3 16,1 1-6-16,-4 0 49 0,-1 3-66 0,-5-1 51 16,-4 0-53-16,-1 3 50 0,-2-1-5 0,-2 2-56 15,-4-4 51-15,-2-2-55 16,0 2 58-16,-3 1-60 0,-3-1 55 0,3-5-61 16,-2-1 57-16,1-5-53 0,-1-1 47 0,7-7-47 15,-12 8 46-15,12-8-60 0,0 0 46 0,-13-9-61 16,8-1 62-16,3-6-56 0,2-4 53 0,1-4-52 15,1-1 54-15,6-1-48 0,1-2 6 0,1 2 6 16,4 3 6-16,-1 3 2 0,1 2 1 0,-1 3 9 16,2 2 0-16,1 4 2 0,-1 2 5 0,-1 2 0 15,-1 2 1-15,-13 3 7 0,25 0 12 0,-11 3-5 16,-1 2 4-16,1 2 0 0,-1 0 0 0,-3 3 1 16,2 1 55-16,-3 1-58 0,-3 1 44 0,-1 1-58 15,0 0 54-15,-1-2-58 0,-4 1 48 16,1-1-55-16,-1 1 52 0,0-4-57 0,-1 1 45 15,1-10-55-15,0 17 59 0,0-17-59 0,0 0 49 16,3 12-57-16,-3-12 48 0,0 0-55 0,10-7 50 16,-4-1-52-16,6-9 63 0,1 1-53 0,4-6 3 15,1-1 11-15,3 2 0 0,-2-1-4 0,0 3 26 16,-2 4 6-16,-3 3-2 0,1 3 6 0,-3 1 19 16,-1 2 2-16,-11 6 5 0,21-6 10 0,-21 6 7 15,20 4 7-15,-11 1 2 0,1 0 42 16,-2 3-64-16,1 2 33 0,-4 0-53 0,1 4 42 15,1-4-57-15,-5 3 44 0,1 0-9 16,-2-1-12-16,-1 1-12 0,0 1-16 0,0-1-29 16,-3-1-45-16,1-1-52 0,-2 1-74 0,0-2 30 15,1-2-77-15,3-8-19 0,-8 11-8 0,8-11 5 16,0 0-35-16,0 0 5 0,-9-5 56 0,9 5 9 16,-3-21 93-16,3 6 40 0,0-3 97 0,0-6 24 15,0-2 75-15,0-3 4 0,1 0 24 0,2 1 22 16,-2-1-25-16,2 1-3 0,-2 3 19 0,2 0 1 15,-2 3-10-15,2 5-21 0,-2 0-22 0,2 5-5 16,-2 0-33-16,-1 12-15 0,5-15 3 0,-5 15-7 16,5-10-7-16,-5 10-6 0,0 0-3 0,0 0-5 15,0 0 12-15,15 6-37 0,-15-6-9 16,12 15-18-16,-7-6-17 0,1 1-18 0,2 3 3 16,1-3-6-16,0 1 3 0,0-2 19 0,0 3 11 15,2-5 13-15,1 0 11 0,-2-1 4 0,-10-6 26 16,19 8 26-16,-19-8 11 0,18 6 0 15,-18-6 11-15,14 2 24 0,-14-2-14 0,18 2 10 16,-18-2 4-16,13 4-2 0,-13-4-18 0,15 1-10 16,-15-1 5-16,14 8 4 0,-14-8-7 0,14 12-1 15,-9-4 2-15,2 1-4 0,-3 3-6 0,-2-1 44 16,2 2-69-16,-4 0 50 0,1 1-61 0,-1 1 40 16,0 0-49-16,-1-2 50 0,0 4-57 0,-2-2 50 15,2-3-9-15,0 0-3 0,-2 0-8 16,3-12 0-16,-4 17-1 0,4-17 0 0,-1 12-4 15,1-12-2-15,0 0-2 0,0 0-51 0,0 0 59 16,0 0-66-16,5-9 71 0,0-3-51 0,0-1 56 16,4-7-55-16,0-1 5 0,4-4 7 0,1 0 4 15,0-1 14-15,4 2 19 0,-3 1 9 0,3 1 2 16,-1 6 0-16,-3 2-4 0,2 1-3 0,0 3-5 16,-5 3-3-16,3 4-4 0,-14 3 0 15,21-5 0-15,-21 5 3 0,19 5-2 0,-19-5 2 0,18 12 0 16,-12-4-3-16,1 1-5 0,-4 4-2 0,0-2 1 15,1 1-6-15,-3 1-16 0,-2-1 4 16,1 1-97-16,-4 0 5 0,3-4-80 16,1-9-22-16,-3 18-41 0,3-18-31 0,0 10 11 15,0-10-55-15,0 0 45 0,0 0-39 0,0 0-160 16,14-8 89-16</inkml:trace>
  <inkml:trace contextRef="#ctx0" brushRef="#br0" timeOffset="155.99">6197 7587 959 0,'14'-26'166'0,"-4"-2"19"0,1-1-4 15,1 0-31-15,-4 3 41 0,1 4-3 0,0 3-10 16,-3 1 16-16,1 2-12 0,-1 3-31 0,-1 4-17 15,-1 0-16-15,-4 9-8 0,11-10 11 0,-11 10 6 16,12-5-9-16,-12 5-14 0,15 5-12 0,-8 2 2 16,-1 2-6-16,1 2-5 0,0 3-14 0,1 4-16 15,-2 2-11-15,-2 3-5 0,1-1-10 16,1 2-6-16,0-1-23 0,-4 2-18 0,2-1-126 16,-3 0-29-16,1 1-115 0,-2-2-75 0,-3 1-69 15,0-3-375-15,-2-1-367 0</inkml:trace>
  <inkml:trace contextRef="#ctx0" brushRef="#br0" timeOffset="323.99">6343 7686 197 0,'0'0'619'0,"-3"-12"-131"15,3 12-137-15,-4-8-16 0,4 8-88 0,0 0-15 16,-2-9-77-16,2 9-12 0,0 0-49 0,0 0 4 16,0 0-45-16,0-12 10 0,0 12-47 0,0 0-2 15,13-5-83-15,-13 5 1 0,24-9-76 16,-6 2-120-16,5-3-103 0,4-2-272 0,3-3-169 15</inkml:trace>
  <inkml:trace contextRef="#ctx0" brushRef="#br0" timeOffset="1687.99">7674 7250 14 0,'0'-10'623'0,"3"-3"-233"15,-2 3-35-15,-1 10-73 0,1-17-38 0,-1 17-24 16,3-15-17-16,-3 15-22 0,1-11-25 0,-1 11-31 15,0 0-22-15,0-13-21 0,0 13-16 0,0 0-11 16,0 0 3-16,0 0 10 0,7 9-3 0,-5 2-6 16,-1 3-21-16,4 8 24 0,-1 3-12 0,-1 1 8 15,1 8-11-15,0 0-2 0,-2 2-19 16,1 0 5-16,-2 1-16 0,2 0 9 0,-2-2-4 16,0 1-4-16,-1-7-8 0,1-1-2 0,-2 1 3 15,1-3 37-15,0-1-93 0,0-5 0 0,0-2-95 16,0 1 6-16,0-5-84 0,4 0-85 0,-3-4-30 15,-1-10-445-15,5 12-312 0</inkml:trace>
  <inkml:trace contextRef="#ctx0" brushRef="#br0" timeOffset="2720.99">8673 7201 698 0,'0'0'487'16,"4"-9"-96"-16,-4 9-83 0,0 0-56 0,1-10-41 15,-1 10-30-15,0 0-40 0,0 0-34 0,0 0-22 16,0 0-10-16,0 0-27 0,0 0 15 0,0 0-3 15,3 11 1-15,-3 3-10 0,0 1-28 0,0 4 18 16,0 1-32-16,0 6 22 0,0 2-25 0,-1-1 17 16,1 1-26-16,0 1 19 0,0-2-19 0,-2 0 23 15,2-1-21-15,0 2-28 0,-1-7-20 0,1 1-28 16,0-4-13-16,0 0-16 0,0-2-32 0,0-3-30 16,-1-3-46-16,1-10-7 0,0 18-33 0,0-18 34 15,0 0-8-15,-1 11-11 0,1-11 20 16,0 0 56-16,0 0 81 0,0 0 97 0,-6-14 44 15,6 14 40-15,-6-22 31 0,1 8 21 0,3 1 15 16,-5-2 4-16,3 0-25 0,-1 3 5 0,3-1-41 16,-3 1 39-16,1 4-54 0,1-1 43 0,3 9-52 15,-6-15 14-15,6 15-59 0,-3-14 38 0,3 14-54 16,0-11 33-16,0 11-48 0,8-9 33 0,-8 9-44 16,18-9 35-16,-5 2-45 0,3 2 31 15,3 0-52-15,3 0 34 0,2 0-46 0,2 0 37 16,-3 0-36-16,4 0 46 0,-2 1-50 15,1-1 43-15,-2-1-31 0,-1 0 38 0,-1 2-32 16,-4-1 37-16,-4 2-34 0,-14 3 40 0,23-5-42 16,-23 5 36-16,18-3-19 0,-18 3 37 0,0 0-39 15,18-4 53-15,-18 4-54 0,0 0 70 0,0 0-42 16,12 5 40-16,-12-5-44 0,2 10 40 0,-2-10-46 16,0 16 40-16,-3-6-48 0,3 2 38 0,-1 1-45 15,1 3 44-15,0-2-43 0,1 3 36 0,0 0-10 16,3 1-2-16,0 0 4 0,4 2-7 0,-1-6 0 15,5 1 12-15,-1 0-4 0,3-4 4 0,0 1 10 16,2-6-7-16,-1-2 2 0,2-1 2 0,-17-3 8 16,34 0 6-16,-16-3 8 0,3-5 12 0,-2 2 22 15,0-3 10-15,-1-4 7 0,-3-1-7 16,0-3-5-16,-2-1-3 0,0-2-9 0,-4 0-7 16,-1-2-9-16,-1 2-8 0,-6 2-1 0,1 0-3 15,-2 3-9-15,-3-1-12 0,-3 2-15 16,0 2-13-16,-3 0-13 0,-4 4-21 0,0 2-13 15,-1 0-26-15,-3 2-43 0,17 4-52 0,-28-1-40 16,28 1-21-16,-25 3-58 0,25-3-44 0,-22 5-71 16,22-5-345-16,-13 6-272 0</inkml:trace>
  <inkml:trace contextRef="#ctx0" brushRef="#br0" timeOffset="2940.99">9680 7181 500 0,'15'-6'709'0,"-15"6"-249"0,22-4-65 0,-22 4-129 16,18-4-4-16,-18 4-120 0,0 0 28 0,21 1-51 16,-21-1 56-16,15 7-44 0,-6-1 48 0,-1 0-67 15,1 6-12-15,-3 0-20 0,3 5-13 0,-4 4-10 16,3 0-12-16,-4 4-9 0,-2 3-6 0,-2-1-6 16,0 0-6-16,-1 7-5 0,-2 0-15 15,-2-1-31-15,0-1-51 0,0-6-47 0,1-1-40 16,2-1-20-16,-1-2-43 0,3-4-74 15,1-3-11-15,3-5-134 0,0 0-176 0,5-3-160 16</inkml:trace>
  <inkml:trace contextRef="#ctx0" brushRef="#br0" timeOffset="3531.99">10161 7390 693 0,'10'-16'495'16,"-2"6"-97"-16,-2-1-83 0,0 3-38 0,0-1-32 15,-6 9-25-15,6-11-42 0,-6 11-29 0,0 0-26 16,0 0-18-16,0 0-15 0,0 0-15 0,0 0-7 15,-15 11-13-15,3 4-11 0,1 1-8 0,-2 2-8 16,-1 5-4-16,2-4-5 0,2 3-5 0,1-4-12 16,3 2 2-16,2-4 1 0,1 0 2 0,3-3 28 15,0 0-60-15,3-2 44 0,1-2-54 16,2 1 50-16,2-3-55 0,-8-7-3 0,20 8 24 16,-20-8 2-16,27 0 4 0,-10-5 1 0,3-1 3 15,-1-1-14-15,-1-3 20 0,1 1-3 16,-2-3 3-16,0-2 5 0,-3-1-2 0,0 0 1 15,-1-1-2-15,-1 0 4 0,-3-2-5 0,2-1 2 16,-1 3 5-16,-3 0 1 0,1 1-2 0,0 1 0 16,-1 0 0-16,1 3-3 0,-3 2 1 0,3 1-2 15,-2 0-3-15,2 1 0 0,1-1 5 0,-9 8 2 16,18-10-3-16,-7 5-2 0,-11 5 1 0,22-5-19 16,-22 5 17-16,23-3 6 0,-23 3-3 0,22 3 0 15,-22-3-1-15,23 8 1 0,-12-4 0 16,-2 1 0-16,1 4 2 0,-1 0-13 0,0 2 13 15,-1 1 2-15,-3-1 3 0,0 3 1 0,-1-1 1 16,0 2-3-16,-1 0-13 0,-1-1 7 0,-1 0 1 16,2-1 4-16,-2 3-2 0,0-3 1 0,0 1-1 15,2-2 0-15,0 1-1 0,-1-2 0 0,2 2-1 16,1-4-7-16,0 1 3 0,2-3 4 0,-1 1 1 16,3-1 1-16,4-4-4 0,-13-3 1 0,25 4-4 15,-25-4 0-15,27-2 6 0,-9-2-4 0,-2 3 4 16,4-6-2-16,-1-3 0 0,-2 2 2 15,0-1 0-15,0-3 5 0,-3 3-3 16,-1-3 2-16,-2-1 9 0,-3 3-1 0,0-1-1 16,-2 1-3-16,-3-1-5 0,-3 11-11 0,0-18-9 15,-5 8-21-15,-3 0-21 0,-1-1-21 0,-9 3-20 16,0-2-18-16,-5 3-12 0,-5 2-30 0,-4-2-34 16,-6 3-60-16,-4 0-48 0,-4 0-356 0,-4 3-182 15</inkml:trace>
  <inkml:trace contextRef="#ctx0" brushRef="#br0" timeOffset="3959.99">8119 8067 329 0,'-17'8'450'15,"2"-2"-129"-15,2-2-43 0,4 1-81 0,9-5-28 16,-18 8-44-16,18-8-6 0,-11 9-27 0,11-9 4 16,0 0-31-16,-4 9 54 0,4-9-53 0,10 6 42 15,-10-6-43-15,32 4 24 0,-4-3-59 0,4 0 38 16,9-1 3-16,10-1-7 0,16 0-9 0,5-1-13 16,6-1-9-16,8-1-4 0,5-3-6 0,5-1-8 15,2-1 0-15,26-2-4 0,1-3 2 16,2 3-10-16,-2-2 0 0,-2 2 0 0,-24 3 5 15,5-2 44-15,-2 3-62 0,0 2 56 0,2-4-56 16,-6 5 3-16,-1-1 2 0,-3 1 48 0,-9 0-54 16,-4 1 50-16,-10 0-47 0,-7-1 52 0,-13 3-45 15,-6-3 64-15,-7 2-43 0,-7 0 59 16,-7 1-39-16,-3 1 55 0,-4-3-44 0,-17 3 53 0,27-2-52 16,-27 2 43-16,20-1-5 0,-20 1-11 0,0 0-15 15,21-1-15-15,-21 1-24 0,0 0-48 0,0 0-76 16,0 0 4-16,0 0-110 15,0 0-20-15,0 0-128 0,0 0-148 0,0 0-314 16,0 0-375-16</inkml:trace>
  <inkml:trace contextRef="#ctx0" brushRef="#br0" timeOffset="5266.99">10241 7161 306 0,'-19'-9'413'0,"3"-2"-120"0,0-1-53 16,1 3-35-16,-1-1-37 0,1 0-23 0,4 1-7 15,-2 0 1-15,3 1-6 0,-2-1 37 16,5 1-54-16,-1 2 44 0,8 6-84 0,-13-11 41 0,13 11-74 15,-10-8 43-15,10 8-69 0,0 0 49 16,0 0-60-16,-14 4 43 0,10 5-50 0,0 5 46 16,0 9-46-16,-2 3 12 0,2 10 14 15,-1 3 4-15,0 2 7 0,0 5-27 0,-3 0 33 16,3 0-1-16,0 2-8 0,-2-1-5 0,2-2-2 16,0-2-6-16,-1-2 46 0,2-2-51 0,2-4 45 15,0-6-53-15,0-3 47 0,0-5-45 0,1-2 49 16,1-6-45-16,0 1 62 0,-1-3-34 0,1-11 44 15,1 9-54-15,-1-9 46 0,0 0-53 0,12-5 37 16,-5-7-53-16,5-6 15 0,1-7-19 0,2-7-1 16,-1-4-3-16,8-13 0 0,-1 0 1 0,4 0 0 15,-1 0 1-15,3 3 3 0,1 0 1 16,0 9-1-16,-4 6-2 0,0 9-3 0,2-2 2 16,-3 2 2-16,1 7 35 0,-2 4-47 0,0 4 0 15,-3 5 5-15,1 2 1 0,2 4 4 0,0 4 3 16,2 5 7-16,0 3 1 0,-2 4 1 0,-3 0-1 15,0 4-2-15,-2 3-6 0,0 0 4 0,-4 2-1 16,-1 0 7-16,-3 0-14 0,-1 0-4 0,-1-3-21 16,-1-1-20-16,-4-1-14 0,1-3-19 0,-2-4-32 15,0 3-28-15,-1-7-23 0,0 1-16 0,-1-6-20 16,1-8-58-16,-3 16-64 0,3-16-151 16,0 0-197-16,0 0-195 0</inkml:trace>
  <inkml:trace contextRef="#ctx0" brushRef="#br0" timeOffset="5676.99">10105 7199 594 0,'-13'-9'525'0,"1"0"-167"0,2 1-59 16,4 0-94-16,-3 0 4 0,1 0-81 0,8 8 48 16,-9-12-43-16,9 12 33 0,-10-9-75 0,10 9 32 15,-6-6-70-15,6 6 35 0,0 0-67 16,0 0 45-16,0 0-57 0,-3 18 0 0,3-5 1 0,3 8 5 15,-2 4 2-15,0 0-2 0,0 7-6 16,1 4 8-16,-1 0-4 0,-1 2 1 0,0-4-11 16,0-1 9-16,0-5-7 0,0 3-3 0,0-4 7 15,0-1 0-15,3-3-3 0,-3-4 0 0,1-3 1 16,1-2-3-16,-2 0 18 0,0-5 27 16,0-9 61-16,4 14-44 0,-4-14 49 0,0 0-62 15,0 0-7-15,27-7-8 0,-13-7-5 0,4-8-3 16,1-6-4-16,4-2 0 0,5-12-5 0,2-1-2 15,0 1 2-15,3 1 4 0,2 3 6 0,0 2 0 16,-7 11 3-16,0 1 16 0,0 4-36 0,-1 5 30 16,-2 3-42-16,-4 6 36 0,-2 1-42 15,1 8 11-15,0 1 12 0,1 5 6 0,-3 3-1 16,1 6-2-16,0 4-7 0,-3 3-1 0,-1 3-3 16,-2-1-4-16,-3 4-19 0,-1 3-44 0,-1 1-51 15,-1 3-64-15,-3-1-89 0,1 1-26 0,-1 1-100 16,-3 0-128-16,5-5-292 0,-4-8-360 0</inkml:trace>
  <inkml:trace contextRef="#ctx0" brushRef="#br0" timeOffset="6913">7734 10115 624 0,'0'0'413'0,"0"0"-56"16,-5-8-130-16,5 8-16 0,0 0-73 0,0 0 1 15,-1-11-58-15,1 11 13 0,10-14-46 0,3 4 20 16,5-6-43-16,5-1-4 0,5-5-7 15,1-1-21-15,10-7 11 0,0-3 7 0,0-4-7 16,0 2 36-16,-2-6-39 0,-1 0 29 0,-4 0-36 16,-4-1 41-16,-1-1 8 0,-7 8 4 0,-4 1 10 15,-2 1 25-15,-4 6 32 0,-2 4-5 0,-3 1-17 16,0 5-23-16,-4 1-11 0,0 5-31 0,-1 11 15 16,-1-16-29-16,1 16 11 0,0 0-6 0,0 0-12 15,-22 8 4-15,12 10 3 0,-6 13 4 16,-2 17-15-16,0 8 18 0,-1 8-20 0,2 8 17 15,2 3-18-15,2 5 14 0,0 7 4 0,5 0-4 16,2 0-16-16,2 0 15 0,3-1-16 0,-1-2 15 16,4 0-21-16,-1-7 14 0,0-7-1 0,1-2 2 15,-2-14-20-15,0-4 27 0,-3-5-77 0,2 0-24 16,-5-8-25-16,2-3-22 0,-1-9-39 0,-2-2-35 16,-2-7-79-16,-1-5-53 0,1-5-262 0,9-6-135 15</inkml:trace>
  <inkml:trace contextRef="#ctx0" brushRef="#br0" timeOffset="8028.99">7797 10721 258 0,'-4'-22'624'0,"-1"-1"-232"16,1 1-39-16,-1 0-117 0,4 0-16 0,-1 4-82 15,4-1 17-15,-1-3-75 0,4 1 29 0,3-2-59 16,2-3 26-16,4 1-17 0,5-1-3 0,4 3-23 16,3-2-8-16,0 1 5 0,5-1-8 0,1 3-10 15,8-4-8-15,-7 6-4 0,3-1-16 0,-2 3-19 16,2-1-20-16,-3 2-41 0,2 0-26 0,-2 0-29 15,-1 0-24-15,0 1-11 0,-1 0-6 16,-2-2 19-16,2 3 17 0,-3-2-9 0,-3 3 29 0,-1-3 2 16,-4 5 68-16,-1 0 31 0,-2 1 50 0,-2 0 28 15,-2-1 38-15,-2 2 31 0,-2 0 10 16,0-1 3-16,1 1 5 0,-5 0-1 0,2 1-9 16,-2 2 21-16,-1-1-41 0,-4 8 28 0,6-17-47 15,-6 17 39-15,6-10-45 0,-6 10 30 0,3-10-39 16,-3 10 28-16,0 0-45 0,5-12 21 15,-5 12-38-15,0 0 21 0,0 0-35 0,4-11 18 16,-4 11-32-16,0 0 20 0,0 0-33 0,0 0 34 16,5-8-33-16,-5 8 31 0,0 0-35 0,0 0 31 15,0 0-32-15,0 0 31 0,0 0-33 0,0 0 30 16,0 0-32-16,3-10 34 0,-3 10-28 0,0 0 20 16,0 0-22-16,0 0 30 0,0 0-36 0,0 0 30 15,0 0-19-15,0 0 29 0,0 0-28 16,0 0 37-16,0 0-17 0,0 0 30 0,0 0-19 15,0 0 23-15,0 0-22 0,0 0 14 0,0 0-13 16,0 0 15-16,0 0-21 0,0 0 8 0,0 0-21 16,0 0 10-16,0 0-17 0,0 0 14 0,0 0-17 15,0 0 16-15,0 0-17 0,0 0 16 0,0 0-18 16,0 0 15-16,0 0-17 0,8 11 14 0,-8-11-17 16,3 9 24-16,-3-9-16 0,5 14 13 0,-5-14-17 15,3 15 18-15,-3-15-20 0,4 14 13 16,-4-14-11-16,2 15 17 0,-2-15-17 0,3 12 17 0,-3-12-16 15,1 11 17-15,-1-11-16 16,3 10 13-16,-3-10-8 0,0 0 19 0,1 13-8 16,-1-13 16-16,0 0-12 0,1 12 12 0,-1-12-7 15,0 0 9-15,-1 14-14 0,1-14 7 0,-1 13-10 16,1-13 8-16,-3 16-13 0,3-16 9 0,-5 20-13 16,2-9 4-16,1-3-7 0,2-8 10 0,-5 19-10 15,5-19 11-15,-4 17-5 0,4-17 0 0,-3 16-2 16,3-16-3-16,-3 14 3 0,3-14-1 0,-3 9 1 15,3-9-3-15,0 0 1 0,0 14 1 0,0-14-1 16,0 0 2-16,0 0-5 0,-3 11 2 16,3-11 8-16,0 0 11 0,0 0 19 0,0 0 18 0,-1 11 11 15,1-11 6-15,0 0 5 0,0 0-8 16,0 0-10-16,0 0-13 0,0 0-9 0,0 0-9 16,0 0-9-16,0 0-2 0,0 0-5 0,0 0 1 15,0 0-10-15,0 0-17 0,0 0-25 0,0 0-20 16,-2-11-23-16,2 11-35 0,0 0-7 0,0 0-38 15,2-11 11-15,-2 11-28 0,0 0 33 0,3-11-31 16,-3 11 38-16,0 0-16 0,5-12 0 16,-5 12-6-16,6-10-3 0,-6 10-3 0,8-15 13 15,-4 8 11-15,1-3 12 0,0 1 11 0,1-1 18 16,1-2 1-16,-1-3 17 0,-1 1 7 0,3-3 24 16,-1-5-7-16,0 3 22 0,-1-4 5 0,1-3 31 15,0-3 14-15,0 0 7 0,-2-3 13 16,0-1 21-16,-1 1 20 0,-2 6 9 0,1-1 14 15,-3 2 13-15,4 0-14 0,-4 3 28 0,0 5-1 16,-3 0-3-16,3 2-2 0,-1 3-3 0,1 2-9 16,0-1-20-16,0 11-6 0,-1-17-22 0,1 17-12 15,-2-11-5-15,2 11-8 0,0 0-7 0,0 0 4 16,0 0 12-16,-7 7 9 0,2 7 9 0,2 7-7 16,-5 11 22-16,1 2 3 0,-1 8 17 0,-1 2 2 15,-1 15 9-15,0 2-15 0,2 0-4 0,-1 0-6 16,0 0-4-16,4 0 32 0,0-1-48 0,2-10-9 15,-1 1-7-15,3-2-8 0,4-3-5 16,-1 0 1-16,1-5-3 0,2 2 11 16,0-5-15-16,5-3-6 0,0-1-10 0,2-5-13 15,3-3-6-15,2-2-26 0,2-6-29 0,0-4-46 16,1-4-33-16,1-2-82 0,5-4-4 0,-1-4-48 16,2-4-74-16,8-4-22 0,-5-4-439 0,3-5-368 15</inkml:trace>
  <inkml:trace contextRef="#ctx0" brushRef="#br0" timeOffset="8467.99">9202 10111 21 0,'-6'-13'655'0,"2"-1"-252"15,-1 2-43-15,0-2-128 0,0 4-6 0,1 0-66 16,2-2 35-16,2 12-38 0,-7-16 42 15,7 16-53-15,-4-13-1 0,4 13-42 0,-2-12-8 16,2 12-41-16,0 0 8 0,-3-8-35 0,3 8 11 16,0 0-22-16,0 0 18 0,0 12-26 0,0-12 18 15,3 21-8-15,-3-7-1 0,1 2-3 0,0 1-5 16,-1 2-2-16,1-1 3 0,1 2 42 0,-2-2-81 16,1-1 77-16,-1 0-54 0,1-2 47 0,1-3-60 15,-1 1 54-15,-1-13-51 0,1 18 44 16,-1-18-42-16,2 15 50 0,-2-15-48 0,0 0 48 15,5 9-51-15,-5-9 51 0,0 0-53 0,14-14 49 16,-8 2-56-16,3-4 9 0,4-2 2 0,-3-3 2 16,4-4 4-16,1 1-7 0,1 2 22 0,-1 0-11 15,-2 5 18-15,1 0-16 0,-1 3 16 0,-1 2-16 16,-1 3 13-16,-1 3-17 0,3-1 14 0,-13 7-16 16,19-1 4-16,-19 1-5 0,23 8 19 0,-11-1-16 15,1 4 16-15,0 3-2 0,1-1-2 16,-3 3-6-16,0 2-1 0,-1 2 4 0,-1 0-5 0,-2 1 20 15,0 0-89-15,0 1-1 0,-1-1-86 16,-1 0-67-16,0-2-85 0,0-5-130 16,2-2-265-16,-1-3-232 0</inkml:trace>
  <inkml:trace contextRef="#ctx0" brushRef="#br0" timeOffset="8704.01">9914 9658 229 0,'0'-16'839'15,"1"4"-294"-15,1-2-68 0,-2 5-138 16,0 9-34-16,0-19-116 0,0 19 5 0,0-14-86 0,0 14 16 16,0 0-70-16,1-13 38 0,-1 13-64 0,0 0 43 15,9 10-61-15,-3 2-2 0,2 5 0 16,2 5-3-16,3 6 0 0,0 4 2 0,0 3-7 16,1 5 1-16,1 6 2 0,0 6 6 0,-2 0-3 15,-1-2 4-15,-2-5 40 0,-4 3-55 0,-2 0 47 16,-4-2-56-16,-1 3 26 0,-4-1-89 0,-8 8-41 15,-3-3-36-15,-4-3-61 0,-3-3-102 16,-7-5-528-16,-1-5-434 0</inkml:trace>
  <inkml:trace contextRef="#ctx0" brushRef="#br0" timeOffset="9435.99">11249 9622 58 0,'-6'-7'639'0,"6"7"-227"16,-13-10-85-16,13 10-94 0,-20-3-49 0,7 8-35 15,-6 3-28-15,0 1-18 0,-7 8-14 0,3 0-20 16,-2 5 3-16,2 0-9 0,2 2-10 0,1 1-44 16,2 0 42-16,3 0-47 0,2 0 48 0,3-2-37 15,3-1 41-15,1 0 7 0,3 0-6 0,3-3 0 16,3-2 2-16,3 4 2 0,2-2-6 16,5-1-2-16,1-1-3 0,5 1-1 0,4-2-1 15,-1 0-12-15,3-1 7 0,-1 0-4 16,3-3-2-16,-7-3 44 0,1 3-67 0,-2-2 45 15,-2 0-56-15,1-1 43 0,-4 4-55 0,-1-5 42 16,-2 4-45-16,-2-3 75 0,0 5-32 0,-4-2 59 16,-1 3-28-16,0 2-10 0,-3-2-2 0,-2 3-4 15,0 0-7-15,-3 6-10 0,-1-1-2 0,-2 2-6 16,-3 2-5-16,1 4-4 0,-1 0-4 0,-3-1-1 16,4 2-5-16,-1 1-17 0,-2-1-30 0,2 1-40 15,2 1-44-15,1-2-30 0,2 1-31 0,2 1-18 16,1-7-83-16,4 0-89 0,-2 2-430 0,8 0-368 15</inkml:trace>
  <inkml:trace contextRef="#ctx0" brushRef="#br0" timeOffset="10177.99">10807 16025 445 0,'0'0'448'0,"-5"12"-163"0,5-12-14 0,-5 10-121 16,5-10 11-16,-7 14-76 0,7-14 27 15,-6 19-64-15,5-8 31 0,0 0-47 0,0 3 38 16,1 0-52-16,2 4 34 0,1 6-50 0,1 3 40 15,2 5-52-15,-1-1 46 0,3 2-40 16,-2-1 36-16,4-1-7 0,-2-1-4 0,-3 3-16 16,3-1 7-16,-3 0-5 0,1-1-8 0,-3-3 6 15,-2 0 1-15,0-1 2 0,-5 6-2 0,3-4-37 16,-5-3 49-16,1 6-46 0,-3-3 45 0,2 0-43 16,-2-5 46-16,-2-2-33 0,2 1 44 0,0-3-41 15,3-3 37-15,-2-1-35 0,4 0 35 0,1-4-37 16,2 1 36-16,2-2-34 0,2 3 31 0,7 2-31 15,1-2 32-15,6 1-35 0,2 3 47 0,6-4-18 16,1 2 20-16,2 0-21 0,2-3 11 0,-2 3-19 16,2-3 13-16,-2 2-16 0,-2-1 11 0,-3-1-17 15,-7 1 24-15,-1 0-23 0,-3 1 21 16,-1 1-10-16,-6 3 11 0,-3-1 0 0,-5 4 0 16,-1 1-4-16,-9 7-4 0,-2-1-2 0,-5 3-6 15,-8 6-18-15,-2 1-37 0,-4 2 0 0,-3 2-66 16,-7-2-68-16,-2 3-121 0,-3-3-329 0,-3-3-165 15</inkml:trace>
  <inkml:trace contextRef="#ctx0" brushRef="#br0" timeOffset="17779.99">17241 6953 641 0,'0'0'666'0,"2"-17"-191"0,-2 17-19 16,0-12-111-16,0 12-31 0,1-12-101 0,-1 12 6 15,0 0-78-15,0-12-25 0,0 12-24 0,0 0-18 16,0 0 33-16,0 0-58 0,0 0 45 0,0 0-48 15,1 15 35-15,-1-3-12 0,0 7-14 0,0 2-7 16,-1 4-9-16,1 1-6 0,-1 3-44 0,-1 6 39 16,0-2-45-16,-2 4 42 0,1-4-47 0,-3-1 36 15,3-4-88-15,2-1-37 0,-1-2-46 0,-1-2-29 16,3-3-16-16,0-2-23 0,0-2-57 16,4-4-28-16,0-2-38 0,-4-10-83 0,12 7-163 15,-12-7-130-15</inkml:trace>
  <inkml:trace contextRef="#ctx0" brushRef="#br0" timeOffset="18102.99">17548 7040 30 0,'5'-15'601'0,"0"1"-191"0,0 2-80 15,-1 0-85-15,1 0-44 0,-2-2-32 0,2 2-18 16,-1-3-13-16,2 1-15 0,-1 1-6 0,4-4-13 16,0 1-11-16,3 1-4 0,-2-2-12 0,3 3-3 15,1 1-13-15,1 1-18 0,2 2-8 0,-1 2 2 16,3 1-9-16,-1 3-6 0,0 4-6 0,1 3-2 15,3 1-4-15,-3 5-4 16,0 1 1-16,-2 4-2 0,1 0 51 0,-5 4-57 16,-2 3 63-16,-3 2-44 0,-3-1 56 0,-2 2 2 15,-3 4-54-15,-3-1 51 0,-1-1-48 0,-1 4 53 16,-3 0-46-16,1-7 45 0,-1-1-57 0,3-2 40 16,-3-1-54-16,4-2 45 0,-1-5-57 0,4-1 48 15,1-11-51-15,-1 19 46 0,1-19-56 0,7 15 55 16,-7-15-53-16,16 10 39 0,-16-10-74 0,25 5 14 15,-7-5-99-15,-18 0 13 0,35 0-87 16,-17 0-75-16,-18 0-67 0,29 3-87 0,-29-3-273 16,20 3-238-16</inkml:trace>
  <inkml:trace contextRef="#ctx0" brushRef="#br0" timeOffset="18295.99">17672 7369 667 0,'-24'1'568'0,"24"-1"-136"16,-18 2-101-16,18-2-70 0,-21 5-51 0,21-5-51 16,-21 6-43-16,9 3-15 0,-2 2-18 0,-1 1-9 15,-2 5-8-15,2-2-18 0,-3 6-9 0,1 3-1 16,-1 0-6-16,4 1-7 0,-1-1-8 0,3 2 32 16,3-6-100-16,3 2 2 0,1-1-86 0,6-3-99 15,2-4-89-15,3 0-110 0,3-2-172 16,4-4-135-16</inkml:trace>
  <inkml:trace contextRef="#ctx0" brushRef="#br0" timeOffset="18483.99">18348 7285 490 0,'0'0'661'0,"0"0"-223"15,0 0-61-15,0 0-136 0,0 0 10 0,16 2-103 16,-16-2-43-16,-1 10-21 0,1-10-15 0,-5 14-14 15,2-1-14-15,1-4-7 0,-2 3-12 16,2 1-22-16,-1 1-29 0,2 0-31 0,1 0-74 16,0-2-88-16,1 1-131 0,3-3-295 0,2 0-176 15</inkml:trace>
  <inkml:trace contextRef="#ctx0" brushRef="#br0" timeOffset="18857">18989 7002 81 0,'9'-10'765'0,"0"0"-305"0,0-2-107 16,-1 4-84-16,-2 0-52 0,1 2-44 0,-7 6-38 15,12-13-24-15,-12 13-40 0,11-8-8 16,-11 8-12-16,0 0-14 0,11-6 10 0,-11 6 1 16,0 0 8-16,7 7-8 0,-7-7 8 0,-3 15-22 15,0-4 44-15,-3 2-63 0,-2 4 40 16,-4 1-71-16,-1 1 68 0,1 0-55 0,-6 0 46 15,6-1-53-15,-1 0 48 0,1-2-57 0,2 0 5 16,4-2-2-16,1-3 7 0,2 2-1 0,3-13 1 16,0 18 5-16,5-8-5 0,0 0 8 0,4 2 2 15,1-3-3-15,5 3 2 0,-1 1 0 0,1-2 0 16,0-1-3-16,-2 3 0 0,2-1 0 0,-2 0-2 16,0 1 10-16,-4-2-1 0,-1 0 2 15,-2 1 4-15,0 1 5 0,-2-2 1 0,0 2 6 16,-3-1 10-16,-1-1-4 0,-1 1-2 0,-3 2-12 15,0-2 7-15,-3 3-6 0,-2 0-2 0,-3-2-3 16,1 0-7-16,-2-1-22 0,-2-1-30 16,2-3-46-16,0-2-29 0,0-1-78 0,13-5-100 15,-20 3-492-15,20-3-336 0</inkml:trace>
  <inkml:trace contextRef="#ctx0" brushRef="#br0" timeOffset="19047.99">19548 7403 548 0,'0'0'622'0,"20"0"-151"0,-20 0-102 16,0 0-67-16,18 3-64 0,-18-3-64 0,10 5-34 15,-10-5-18-15,3 13-26 0,-3-13-9 16,0 16-15-16,-3-4-30 0,0 0-1 0,-1 2-2 16,-1 1-31-16,-2 4-40 0,3 0 9 0,-6-1-83 15,6-2-54-15,3-4-127 0,0 1-119 0,2-1-288 16,2-4-223-16</inkml:trace>
  <inkml:trace contextRef="#ctx0" brushRef="#br0" timeOffset="19388.99">20072 7045 452 0,'6'-14'716'0,"0"1"-221"15,-2 4-60-15,0-1-144 0,-4 10-12 0,7-15-122 16,-7 15 12-16,5-9-79 0,-5 9-24 0,0 0 38 15,0 0-66-15,0 0 37 0,5 15-73 0,-5-15 64 16,0 21-59-16,-1-4 44 0,-1 0-54 0,0 7 46 16,0-2-59-16,1-3-3 0,1 0-3 0,3 1-10 15,-1-3-8-15,2-1-4 0,2-3 11 0,-2 1 11 16,4-6 2-16,-2-1 5 0,3 0 2 0,-9-7 2 16,18 3 2-16,-18-3-36 0,22-3 104 0,-12-1-37 15,5 1 58-15,-2-4-44 0,-1 2 68 16,-1 0-45-16,1-1 47 0,-12 6-60 0,20-6 36 15,-20 6-63-15,14-3 40 0,-14 3-44 16,0 0 50-16,18 7-50 0,-18-7 37 0,10 13-49 16,-6-1 45-16,0-2-54 0,-3 4 38 0,-1-1-84 15,0 4 15-15,-1 0-97 0,1-1-37 0,-1 4-26 16,-2-1-56-16,3-2-112 0,-2-5-84 0,2 2-270 16,1-3-246-16</inkml:trace>
  <inkml:trace contextRef="#ctx0" brushRef="#br0" timeOffset="19556.99">20776 7377 460 0,'0'0'608'16,"22"-3"-149"-16,-22 3-125 0,0 0-64 0,24 0-50 15,-24 0-48-15,11 7-38 0,-11-7-9 16,9 11-23-16,-5-3-13 0,-3 2-18 0,-1 4-15 16,-2-2-45-16,-1 5-51 0,-3 5-51 0,-1-2-124 15,-4 6-142-15,-4 2-355 0,-3-2-238 0</inkml:trace>
  <inkml:trace contextRef="#ctx0" brushRef="#br0" timeOffset="24858.99">12037 12992 606 0,'-7'-19'574'0,"3"2"-119"0,1 2-134 15,-1 4-42-15,1 1-83 0,-2-1-22 0,5 11-67 16,-7-11 1-16,7 11-44 0,0 0 15 0,0 0-30 16,-16 14 20-16,10 5-28 0,2 7 19 15,-2 9-25-15,2 7 10 0,1 8-26 0,-2 13 17 16,4 3 6-16,-2 4-10 0,1 5-26 0,0 0 18 15,1 0-26-15,0 0 3 0,-1-3 2 16,1-2-1-16,1-4 8 0,3-3-20 0,-2-13 11 0,-1-3-42 16,3-3 2-16,-1-3-24 0,-1-5-22 0,2-8-40 15,-2-3 20-15,1-8-19 0,-1-2 0 16,-1-15 2-16,1 15-23 0,-1-15 22 0,0 0 1 16,0 0 25-16,3-13 18 0,-3-1 30 0,-3-11 31 15,2-9 24-15,-3-7 23 0,0-5 17 0,-1-13 9 16,1-1 10-16,-1-2 38 0,0 3-38 15,4 9 43-15,1 3 12 0,1 1 1 0,2 3-45 16,1 4 18-16,2 1-31 0,0 4 14 0,4 2-38 16,3 3 18-16,1 1-37 0,0 5 21 0,4 2-36 15,-1 6 25-15,2 3-27 0,3 3 14 0,1 3-22 16,0 2 24-16,-3 4-26 0,4 1 25 0,1 6-27 16,-4-1 22-16,0 4-24 0,-2 0 25 15,-4 4-25-15,1 1 20 0,-5-2 6 0,-2 3-2 16,-4 1-3-16,-1-2-26 0,-4 0 24 0,0-1-23 15,-4 2 20-15,-1-1-23 0,-4 2 23 0,0 0-35 16,-2-5 11-16,-2-3-56 0,1-1 25 0,1-4-47 16,11-4 5-16,-19 5-40 0,19-5-38 15,-17-5-31-15,17 5-11 0,-8-14 3 0,8 14 19 16,3-22 22-16,6 6 30 0,2 0 26 0,4-2 65 16,4 0 39-16,-1-3 59 0,2 4 41 0,2 0-1 15,-7 3 0-15,3 3-2 0,-3 1-8 0,-2 2-11 16,0 2-6-16,0 1-17 0,-13 5 18 0,18-5 29 15,-18 5-26-15,0 0 29 0,23 1-43 16,-23-1 30-16,14 8-44 0,-7-2 31 0,0 3-45 16,-1-1 19-16,2 3-9 0,-2 3 5 0,0 2-16 15,0-1-38-15,-1-1 41 0,0 2-38 0,-1 0 37 16,-3 4-41-16,4-2 28 0,-4-2-24 16,2 0 38-16,-3-4-44 0,1 1 37 0,-1-2-40 15,0-11 41-15,3 16-39 0,-3-16 39 0,1 8-41 16,-1-8 39-16,0 0-38 0,0 0 35 0,12-9-42 15,-5-4 55-15,2 0 1 0,1-3 24 0,3-1-27 16,0 1-2-16,-1-1-6 0,0 2-38 0,1 1 34 16,0 1-33-16,-3 2 33 0,-1 3-33 0,1-1 38 15,-2 4-42-15,0 0 42 0,-8 5-40 16,15-10 40-16,-15 10-43 0,14-5 35 0,-14 5-30 16,0 0 38-16,20-2-50 0,-20 2 51 0,0 0-41 15,18 2 39-15,-18-2-39 0,13 5 39 16,-13-5-40-16,10 6 29 0,-10-6 3 0,0 0-12 15,13 9 0-15,-13-9-7 0,0 0-7 0,10 9-8 16,-10-9 0-16,0 0-1 0,0 0-4 0,14 2 1 16,-14-2-35-16,17-7 45 0,-7 0-22 0,3-2 32 15,2 1-24-15,2-4 31 0,-2 2-35 0,2-1 44 16,-2 3-32-16,2-3 38 0,-4 5-30 16,-1 0 32-16,-3 0-31 0,-9 6 29 0,21-5-30 0,-21 5 33 15,15 0-34-15,-15 0 45 0,18 5-31 16,-18-5 42-16,14 8-40 0,-6-1 35 0,-1 4-41 15,-3-1 31-15,1-1-34 0,-4 5 27 16,1 0-34-16,-2 1 35 0,-3 4-60 0,-2 2 15 16,1-1-67-16,-6 1-87 0,2-3-83 0,-2-2-364 15,-1 1-160-15</inkml:trace>
  <inkml:trace contextRef="#ctx0" brushRef="#br0" timeOffset="25001.99">13022 13084 510 0,'1'-12'518'16,"-1"12"-170"-16,-1-18-83 0,1 18-100 16,-4-15-53-16,4 15-42 0,-5-10-20 0,5 10-14 15,0 0-22-15,0 0-40 0,0 0-56 0,0 0-56 16,0 0-63-16,0 0-281 0,0 0 69 0</inkml:trace>
  <inkml:trace contextRef="#ctx0" brushRef="#br0" timeOffset="25325.99">13214 13159 427 0,'10'8'417'0,"-4"1"-110"0,2-1-50 0,-3 4-55 0,4 0-59 16,-5-2-3-16,1 4-24 0,-1 0 3 15,-2-1-41-15,1 4 18 0,-2-1-48 16,2 1 23-16,-3 0-14 0,1 3-7 0,-1-3-24 16,-1 2-28-16,1-1 34 0,-3 0-31 0,3-3 22 15,0 0-34-15,-1-1 31 0,1-4-33 0,0-10 22 16,-1 17-19-16,1-17 33 0,0 0-34 0,1 12 33 15,-1-12-33-15,0 0 35 0,6-10-31 0,-2 2 31 16,6-4 10-16,-3-4-42 0,3-2-7 0,1-1 30 16,1 1 43-16,0-1-31 0,0 1 35 0,1 2-34 15,2 2 32-15,-3 1-36 0,-1 2 22 16,1 2-35-16,-1 4 27 0,1 0-34 0,-12 5 27 16,20-6-33-16,-20 6 33 0,22 2-38 15,-22-2 27-15,23 9-29 0,-13-2 24 0,1 3 3 16,0 0-18-16,-2 2-18 0,0 2-29 0,-2 3-31 15,-2-2-67-15,1 0-94 0,-4-3-170 0,-2 3-236 16,0-3-176-16</inkml:trace>
  <inkml:trace contextRef="#ctx0" brushRef="#br0" timeOffset="26016.99">13993 12905 252 0,'-6'-8'189'0,"-3"1"-42"0,2-1-30 15,7 8 8-15,-11-11-12 0,11 11 32 0,-13-9 2 16,13 9 11-16,-9-12-17 0,9 12 10 0,-6-5 16 16,6 5-35-16,0 0 15 0,-8-9-50 0,8 9 23 15,0 0-54-15,-9-6 9 0,9 6-38 16,0 0 27-16,0 0-51 0,0 0 45 0,-9 13-28 15,8 3 50-15,-3 4-39 0,1 6 27 16,0 6-44-16,-1 3 24 0,-2 2-34 0,0 4 24 16,1 1-42-16,0 0 36 0,-1 3-35 0,-2 1 28 15,3 0-1-15,-1-3-45 0,-1 1 1 0,3-1-70 16,-1-2 5-16,0-2-57 0,3-3-69 0,-1-7-70 16,2-4-370-16,1-8-180 0</inkml:trace>
  <inkml:trace contextRef="#ctx0" brushRef="#br0" timeOffset="26185.99">13801 13406 448 0,'-6'-22'615'16,"1"4"-174"-16,-2-1-82 0,4 4-94 0,-3 1-24 15,3 3-66-15,0 1-20 0,3 10-39 16,-6-17 5-16,6 17-45 0,-3-12 2 0,3 12-35 16,3-12 9-16,-3 12-27 0,15-14 5 0,-1 9-65 15,5-2-10-15,4 2-63 0,4 0-10 0,0 1-69 16,13-1-76-16,-1-1-37 0,0 2-336 0,3 0-166 15</inkml:trace>
  <inkml:trace contextRef="#ctx0" brushRef="#br0" timeOffset="26586.99">14821 12700 354 0,'0'-13'494'16,"0"1"-108"-16,-1 0-97 0,0-1-42 0,-3 2-57 0,1 1 30 15,1-1-34-15,2 11 28 0,-4-13-40 16,4 13-11-16,-6-12-48 0,6 12-5 0,0 0-31 16,0 0 8-16,-11 3-1 0,5 9 4 0,-1 7-6 15,-4 9-9-15,1 4-14 0,-1 6 4 0,0 3-8 16,-2 11 7-16,3 2-10 0,-3 1 1 16,4 1-10-16,4-13-1 0,1 4-1 0,4-2-6 15,0-4-11-15,5 2-24 0,3-3-23 0,2-2-42 16,6-4-41-16,2-1-41 0,4-5-69 0,7-3-2 15,1-7-103-15,5-3-70 0,4-7-419 0,2-2-363 16</inkml:trace>
  <inkml:trace contextRef="#ctx0" brushRef="#br0" timeOffset="27889.99">15539 12972 406 0,'0'0'527'0,"0"-13"-172"0,0 13-60 0,1-9-81 16,-1 9-10-16,2-11-46 0,-2 11 46 16,0 0-32-16,0-14 7 0,0 14-37 0,0 0-10 0,0 0-44 15,0-10-6-15,0 10-32 0,0 0 7 16,0 0-26-16,0 0 2 0,1 10-12 0,2-1 18 15,-1 4-16-15,-2 5 15 0,1 0-22 16,1 6-1-16,-1 1 13 0,-1 1-20 0,1-2 9 16,-1 1-12-16,2 1 12 0,-2-2-19 0,-2 1 5 15,2-2-54-15,0-3-15 0,0-2-76 0,0 2 15 16,2-7-61-16,-2 1-92 0,3-4-61 0,-3-10-356 16,4 16-222-16</inkml:trace>
  <inkml:trace contextRef="#ctx0" brushRef="#br0" timeOffset="28376.99">15623 12507 197 0,'-3'-12'551'0,"3"12"-179"0,0 0-88 15,-8-11-51-15,8 11-84 0,0 0 8 0,-9-8-57 16,9 8 9-16,0 0-41 0,0 0 9 0,-20 3-34 15,20-3 21-15,-13 10-50 0,5-2 34 0,1 3-42 16,0 2 32-16,-1-1-36 0,3 0 30 0,1 0-6 16,2-1-9-16,-2 2-12 0,4-3-2 15,0-10 18-15,0 17-7 0,0-17 9 0,6 15 5 16,-6-15-1-16,8 11 1 0,-8-11 4 16,12 5-3-16,-12-5 4 0,19-5-6 0,-9-2 18 15,0-2-32-15,3-1 53 0,-1-5-20 0,-2 2 33 16,-3-1-8-16,0-2 4 0,-3 3-8 0,-2 1 9 15,0-2-17-15,-2 3 2 0,-2 0-22 0,0 1-1 16,-1-2-27-16,-3 3-8 0,6 9-36 0,-18-10-10 16,18 10-52-16,-17-2-3 0,17 2-44 0,-23 4 7 15,14 1-44-15,-3 3-54 0,5 1-80 0,-1-1-74 16,5 1-176-16,3-9-76 0</inkml:trace>
  <inkml:trace contextRef="#ctx0" brushRef="#br0" timeOffset="28638.99">16222 12447 229 0,'10'-4'717'0,"-4"-5"-223"0,-6 9-87 0,10-8-78 16,-10 8-39-16,9-6-84 0,-9 6-29 16,0 0-41-16,11-8-17 0,-11 8-42 0,0 0 1 15,0 0-17-15,15 10 20 0,-5 1-15 0,0 7 16 16,7 4-9-16,-3 6 2 0,5 1 2 0,-1 8-3 15,3 8-10-15,-1 2-9 0,-2 6-17 0,0-2 0 16,-4 4-13-16,-3 1-3 0,-2 0-5 16,-6-10 0-16,-3 3-6 0,-4-1-3 0,-8 9 2 0,-4-3-5 15,-8 1-13-15,-4-3-52 0,-7-2-71 16,-2-2-64-16,-5-4-75 0,-3-1-94 0,-7-6-120 16,-1-3-304-16,0-8-324 0</inkml:trace>
  <inkml:trace contextRef="#ctx0" brushRef="#br0" timeOffset="34273">12140 14758 17 0,'0'0'111'0,"0"0"119"0,0 0-15 16,0 0-19-16,0 0-22 0,0 0-18 0,0 0-27 16,0 0-6-16,0 0-22 0,0 0 0 0,0 0-30 15,0 0 27-15,0 0-36 0,0 0 20 0,0 0-49 16,0 0 28-16,0 0-41 15,0 0 27-15,0 0-30 0,-4 8 17 0,4-8-35 16,0 0 25-16,0 0-25 0,0 0 37 0,0 0-40 16,0 0 41-16,3 13-27 0,-3-13 41 0,0 0-31 15,0 0 36-15,8 7-30 0,-8-7 29 0,0 0-13 16,13 5-1-16,-13-5-6 0,0 0-5 0,22-3-5 16,-9-2-5-16,0 1-5 0,1-4-8 0,0-2-12 15,4-2-5-15,-3-4 25 0,2 2-4 0,0-7 2 16,-1 0-3-16,-2-2 1 0,0-1 7 0,-4-2 5 15,-2 3 9-15,1 0 18 0,-4 3 6 16,0-2 23-16,-1 1 9 0,0 6 4 0,-1 0 13 16,-2 2 13-16,0 3-2 0,-1 10-21 0,5-17-18 15,-5 17-17-15,1-9-8 0,-1 9-16 16,0 0-5-16,0 0-1 0,2 18 6 0,-2 0-1 16,-3 10-2-16,2 13-8 0,-4 4 1 0,1 4-7 15,0 12 0-15,0 2-4 0,0 4 8 0,0-1-6 16,2 2-9-16,-3 0 1 0,4-1-3 0,-2-1-3 15,1-3 10-15,-1 0-14 0,2-13 1 0,-2-1-3 16,2-3 1-16,-3 0-6 0,3-5-28 0,-2-4-37 16,1-3-48-16,-2-8-47 0,0-2-36 15,3-7 28-15,-2 0 3 0,1-6-31 0,2-11-51 16,-7 9-40-16,7-9-73 0,0 0-209 0,-16-8-105 16</inkml:trace>
  <inkml:trace contextRef="#ctx0" brushRef="#br0" timeOffset="34407.99">12093 15325 338 0,'-10'-17'489'0,"-1"-1"-131"16,1 2-63-16,3 0-71 0,0 6-35 0,1-4-25 16,2 5 17-16,-1-1-71 0,1-1-2 15,4 11-43-15,0-17 23 0,5 5-53 0,3-2 26 16,5-1-48-16,6-4 36 0,5 0-49 0,2-1 14 16,4 1-61-16,5-1-44 0,7-6-108 0,1 1-77 15,2 2-354-15,1-2-162 0</inkml:trace>
  <inkml:trace contextRef="#ctx0" brushRef="#br0" timeOffset="35440.99">12917 14563 163 0,'3'-13'442'15,"-1"1"-143"-15,1-1-32 0,-2 0-53 16,-1 13-11-16,0-20-33 0,0 20-22 0,-1-19-12 15,1 19-11-15,-3-15-11 0,3 15-12 0,-2-12-18 16,2 12-18-16,0 0-17 0,-8-7-15 0,8 7 2 16,-9 10 2-16,4 2 3 0,-3 7 7 0,-3 9 11 15,1 5 5-15,-1 3-3 0,-1 3 1 16,0 1-1-16,2 1-9 0,0 1-2 0,3-1-1 16,-2 0 8-16,3-3-21 0,2 2-1 0,4-5-12 15,-1-3 3-15,5 2-18 0,2-2-24 0,2-2-33 16,3-4-45-16,3-1-26 0,4-5-33 15,5-2-65-15,5-6-84 0,-2-5-431 0,8-2-258 16</inkml:trace>
  <inkml:trace contextRef="#ctx0" brushRef="#br0" timeOffset="36172.01">13216 14768 553 0,'0'0'372'0,"-2"-14"-43"0,2 14-98 0,-2-12-20 15,2 12-63-15,-1-11 9 0,1 11-46 0,0 0-3 16,-3-11-38-16,3 11 7 0,0 0-38 0,0 0 14 16,0 0-30-16,0 0 16 0,2 13-3 0,-2 1-11 15,0 4 3-15,1 0-6 0,-1 3-4 0,0 2 0 16,-1 3-5-16,-2-2 26 0,3 1-33 15,-4 1 27-15,3-4-30 0,-3 2-11 16,2-2 7-16,-1-5 2 0,-1 0-4 0,2-2 3 16,1-3 0-16,-1-3-6 0,2-9 12 0,-4 17 5 15,4-17 51-15,-2 12 16 0,2-12-17 0,0 0-15 16,0 0-8-16,0 0-6 0,0-12 18 0,1 0-31 16,4-8-10-16,-1-4 3 0,6-7-5 0,0-2 0 15,3 0-3-15,0 0-1 0,1 1 10 0,1 1 5 16,1 4-1-16,-1 3-10 0,-1 2 4 0,0 5-2 15,-4 2-3-15,2 3 6 0,-2 3-13 0,-1 5 0 16,-9 4 5-16,18-4-5 0,-18 4-4 16,17 4 6-16,-17-4-1 0,19 11 1 0,-10-1-1 15,1-1-5-15,-1 4 2 0,-3-1 6 16,1 4-2-16,-1-1-4 0,-1 0 5 0,-2 2-7 16,-1 0-5-16,1-1-6 0,-2 2-70 0,-2-3 9 15,1 4-56-15,-2-6-35 0,1 0-73 0,1 1-89 16,0-4-314-16,0-10-176 0</inkml:trace>
  <inkml:trace contextRef="#ctx0" brushRef="#br0" timeOffset="36357.99">13634 14873 741 0,'5'-6'528'0,"-5"6"-121"0,10-12-73 0,-10 12-51 16,9-9-34-16,-9 9-44 0,5-9-22 0,-5 9-20 15,7-8-28-15,-7 8-28 0,7-7-22 16,-7 7-19-16,13-8-13 0,-13 8-13 0,21-8-12 15,-10 2-25-15,6 3-33 0,-2-2-37 0,5 0-54 16,1-2-6-16,2 3-23 0,3-4-40 0,-2 2-23 16,1-2-46-16,5-1-28 0,-6-3-343 15,4 1-160-15</inkml:trace>
  <inkml:trace contextRef="#ctx0" brushRef="#br0" timeOffset="36583">14162 14516 527 0,'5'-16'462'0,"-5"16"-105"0,1-9-78 0,-1 9-52 15,0 0-37-15,3-12-20 0,-3 12-7 16,0 0-20-16,0 0-38 0,2-11-13 0,-2 11 15 16,0 0 15-16,0 0-5 0,0 0-10 0,1 15 1 15,-1-15-15-15,2 23-11 0,-4-9-4 16,2 4-6-16,-1 2-9 0,1 2-9 0,0 2-11 16,-2 2-9-16,-1 0-6 0,2 1-4 0,-2 1-7 15,1 0-5-15,-2-1-16 0,0-1-45 0,2-1-56 16,-1-1-32-16,-1 0-57 0,3-6-4 0,-2-1-86 15,3-4-71-15,1-3-406 0,2 0-282 0</inkml:trace>
  <inkml:trace contextRef="#ctx0" brushRef="#br0" timeOffset="36875.99">14467 14284 701 0,'0'-12'573'0,"0"12"-99"16,-4-17-94-16,4 17-60 0,-1-14-69 0,1 14-34 16,0-12-40-16,0 12-23 0,0 0-42 0,-1-12-11 15,1 12-27-15,0 0 3 0,0 0-17 0,9 9-4 16,-6 1-13-16,5 2 4 0,1 7-11 16,1 3 0-16,3 4 8 0,0 1 29 0,0 6 14 15,0 0-1-15,-1 1-15 0,0 4-8 16,-1-1-7-16,-2 1-7 0,0 2-10 0,-1-2-9 15,-2 1-4-15,-1 0-6 0,-4-1 3 0,1-4-16 16,-4 3 6-16,-1-2-12 0,-5-2 11 0,0 1-10 16,-2-2-17-16,-4-4-36 0,0-2-46 0,-1-1-66 15,-2-1-56-15,3-6-59 0,0-5-4 0,2-3-77 16,1-6-83-16,11-4-356 0,0 0-343 0</inkml:trace>
  <inkml:trace contextRef="#ctx0" brushRef="#br0" timeOffset="37060.99">14985 14500 944 0,'9'-5'643'0,"-9"5"-176"0,14-12-95 0,-14 12-95 16,11-5-76-16,-11 5-47 0,9-7-32 15,-9 7-40-15,0 0-69 0,9-6-81 0,-9 6-32 16,0 0-24-16,0 0-43 0,19 5-84 0,-19-5-115 15,12 8-275-15,-3-3-171 0</inkml:trace>
  <inkml:trace contextRef="#ctx0" brushRef="#br0" timeOffset="37190">15203 14642 518 0,'0'12'494'0,"0"-2"-114"16,-1 3-95-16,-3 1-63 0,-4 8-41 0,-1-2-36 15,-2 6-34-15,-6 2-17 0,-1 2-31 16,-3 0-3-16,-7 10-103 0,-4 1-206 0,-7 2-413 15,1 2-191-15</inkml:trace>
  <inkml:trace contextRef="#ctx0" brushRef="#br0" timeOffset="45083.99">10088 8593 97 0,'0'0'491'16,"0"0"-128"-16,0-11-69 0,0 11-44 0,-3-10-61 16,3 10-16-16,-1-11-20 0,1 11-9 0,0-10 37 15,0 10-58-15,0-11 52 0,0 11-73 0,0 0 53 16,-1-12-61-16,1 12 33 0,0 0-78 0,0 0 43 15,-1-11-64-15,1 11 39 0,0 0-58 16,0 0 45-16,0 0-42 0,0 0 65 0,0 0-42 16,2 15 50-16,-2-15-50 0,3 23 37 0,-2-6-4 15,-1 3-11-15,0 3-14 0,0 4-52 0,0 0 51 16,0 2-53-16,-1-1 49 0,1 2-54 0,-2-1 49 16,1 0-55-16,1-3 51 0,0 3-68 0,0-5 22 15,3 1-95-15,-2-2 28 0,0-5-83 0,4-2-14 16,-1-1-43-16,0-4-66 0,1-2-12 15,-5-9-139-15,13 9-174 0,-13-9-145 0</inkml:trace>
  <inkml:trace contextRef="#ctx0" brushRef="#br0" timeOffset="45427.99">10285 8743 245 0,'2'-9'617'0,"-2"9"-234"15,4-17-53-15,-4 17-114 0,1-14-7 0,-1 14-63 16,2-10 9-16,-2 10-56 0,0 0 29 0,-3-11-66 15,3 11 21-15,0 0-52 0,0 0 31 0,0 0-47 16,0 0 31-16,-6 15-45 0,4-5 38 0,1 3-44 16,0 2 32-16,1 1-48 0,0 3 14 0,0 0 1 15,1-2 2-15,2 1 3 0,-1-2 1 0,2 1 25 16,3-2-18-16,-2-1 7 0,4-1 11 0,-3-4 12 16,3 1 10-16,1-3 1 0,-10-7 1 0,19 5 8 15,-19-5 7-15,22-3 1 16,-8-2 1-16,0-2 0 0,3-5 41 0,-2 0-53 15,-2-3 47-15,2-1-48 0,-3-1 46 0,-1 0-53 16,-2 0 41-16,-1-1-11 0,-3-1-10 0,0 3-5 16,-5 0-20-16,1 2 0 0,-2 2 0 0,0-2-52 15,-4 1 38-15,-3 1-57 0,2 2 36 0,-6-2-60 16,1 6 30-16,-5 0-70 0,2 0 30 0,-4 3-76 16,2 3 21-16,-2-2-71 0,18 2 10 0,-32 2-63 15,32-2-71-15,-28 3-50 0,28-3-379 0,-21 4-267 16</inkml:trace>
  <inkml:trace contextRef="#ctx0" brushRef="#br0" timeOffset="45943.99">10370 8243 151 0,'-11'-10'469'0,"-2"2"-162"0,-1 0-72 0,0 2-50 15,-3 2-37-15,2-1-39 0,-3 2-18 0,18 3 9 16,-29 0-8-16,12 2 12 0,-2 3-14 0,-1 0-9 16,0 3-4-16,0 4-8 0,-3 2-6 0,1 5-4 15,-1 0 3-15,0 4 0 0,2 3-3 16,0 0-7-16,3 6 31 0,-1 0 23 0,1 3-56 16,0 2 55-16,3 1-44 0,1 2 44 0,1 2-57 15,4 0 48-15,-1-1-61 0,4 2 9 0,2-1 22 16,1 0 7-16,3-1 0 0,4-3-1 0,1 1 49 15,3 0-48-15,3-5 40 0,2 0-46 0,5-3 36 16,0-2-13-16,2-5-7 0,6 1 5 0,1-3-10 16,3-3-14-16,2-4-8 0,3-3 5 0,3-3-4 15,4-2 0-15,-1-5 0 0,5-4 4 0,-1-3 33 16,2-4-25-16,6-7 5 0,0-4 9 0,-2-3 5 16,1-3 22-16,-4-6 5 0,-1 1 20 0,-2-5 10 15,-4 2 2-15,-2-2 4 0,-3-3 11 16,-4 3-19-16,-5-3 8 0,-5 7 7 0,-4 1-19 15,-2-1 27-15,-4-1-11 0,-3 1 2 0,-2-2-30 16,-3 1-1-16,-4 6-31 0,-2-7-1 16,-6 2-28-16,-1-1 5 0,-4 1-27 0,-3 1-14 15,-5 3-14-15,-1-1-35 0,-4 3-17 0,-4 1-18 16,-10-1-8-16,4 6-11 0,-9 0-13 0,4 7-9 16,-5 1-6-16,-2 7-27 0,0-2-57 0,-3 5-46 15,1 3-93-15,2 3-35 0,-2 3-109 0,-5 2-2 16,10 4-63-16,3-1-106 0,-8 4-585 0,16-1-965 15</inkml:trace>
  <inkml:trace contextRef="#ctx0" brushRef="#br0" timeOffset="49208.99">9142 10686 471 0,'0'0'436'0,"-6"7"-88"0,6-7-98 0,0 0-49 16,0 0-63-16,-9 7 18 0,9-7-52 15,0 0 35-15,0 0-51 0,0 0 58 0,-9 5-42 16,9-5 23-16,0 0-47 0,0 0 22 0,0 0-41 16,0 0 16-16,0 0-34 0,-9 5 22 0,9-5-22 15,0 0 26-15,0 0-9 0,0 0 7 0,0 0-16 16,0 0 15-16,0 0-14 0,0 0 11 0,-9 5-16 16,9-5 5-16,0 0-20 0,0 0 7 0,0 0-10 15,0 0 11-15,0 0-8 0,0 0 12 0,0 0 12 16,4 11 15-16,-4-11 8 0,10 4 5 0,-10-4 2 15,21 5 12-15,-7-3 1 0,5 0-7 16,5-4-17-16,3 0-10 0,9-1-9 0,1-3-7 16,3 1-9-16,2-2-3 0,1-1-5 0,2 1-4 15,-3-3 4-15,3 3-6 0,-2-1-10 0,-1-1-2 16,-1 1-1-16,-1 1-2 0,-4 0-8 0,-3 0 6 16,-8 3-6-16,0-2 4 0,-4 4-7 0,-4-1 4 15,-3 0-9-15,-14 3 9 0,22-4-7 0,-22 4 8 16,16-3-6-16,-16 3 16 0,0 0-10 0,17-2 26 15,-17 2 5-15,0 0 13 0,0 0-9 16,19-2-3-16,-19 2-2 0,0 0-11 16,0 0-5-16,0 0-1 0,0 0-5 0,17-2-2 0,-17 2-1 15,0 0-3-15,0 0-2 0,0 0 0 16,0 0-3-16,0 0-18 0,0 0 23 0,13-4-26 16,-13 4 16-16,0 0-26 0,0 0 9 0,0 0-36 15,0 0-19-15,0 0-16 0,0 0-82 0,0 0-56 16,0 0-60-16,0 0-46 0,0 0-26 0,0 0-58 15,0 0-114-15,0 0-301 0,-19 0-414 0</inkml:trace>
  <inkml:trace contextRef="#ctx0" brushRef="#br0" timeOffset="52660.99">15313 13537 429 0,'0'0'312'0,"-14"4"-46"0,14-4-39 16,-13 4-18-16,13-4-30 0,0 0-20 0,-15 4 23 16,15-4-17-16,0 0-13 0,0 0-4 0,-14 2-14 15,14-2-19-15,0 0-17 0,0 0-11 0,0 0-1 16,-13 3-7-16,13-3-2 0,0 0-10 15,0 0 4-15,0 0-8 0,0 0-8 16,0 0-4-16,0 0-8 0,-13 4 2 0,13-4-2 16,0 0-2-16,0 0 17 0,0 0 29 0,0 0 15 15,0 0 5-15,10 6 5 0,-10-6-7 0,22 0-8 16,-4 0-12-16,6-5 0 0,6 3-5 0,6-4-11 16,6 1-14-16,1-4-8 0,3 1-9 0,0-1 3 15,0-2-12-15,2 3-6 0,-3-2-7 0,0 1 8 16,-3 1-9-16,-1-2 3 0,-5 3-6 0,0 0 6 15,-9 0-10-15,-2 2 3 0,-4 0 0 16,-6 2-2-16,-15 3 12 0,27-4 7 16,-27 4 26-16,20-5-4 0,-20 5 30 0,13-3-20 15,-13 3 19-15,0 0-32 0,17-3 14 0,-17 3-37 16,0 0-11-16,0 0-74 0,11-4-40 0,-11 4-87 16,0 0-26-16,0 0-125 0,0 0-43 0,0 0-86 15,0 0-64-15,0 0-394 0,0 0-579 0</inkml:trace>
  <inkml:trace contextRef="#ctx0" brushRef="#br0" timeOffset="57343.99">20367 8952 647 0,'1'-10'533'0,"-1"10"-111"16,0-16-83-16,0 16-58 0,4-12-56 0,-4 12-68 15,1-11-32-15,-1 11-16 16,0 0-23-16,0 0-14 0,0 0-8 0,0 0-3 0,0 0-2 16,0 0-11-16,0 20-6 0,0-1-13 15,2 6-5-15,-2 2 1 0,1 10-4 0,-1 0-4 16,-1 2-8-16,1 1 50 0,-2-1-59 0,2 2 45 15,-1-1-60-15,0 0 22 0,1-5-93 0,0-5 12 16,0 0-72-16,2-1-30 0,1-2-49 0,2-3-46 16,1-3-94-16,1-3-258 0,-1-4-156 0</inkml:trace>
  <inkml:trace contextRef="#ctx0" brushRef="#br0" timeOffset="57687.99">20617 9301 550 0,'7'-20'396'15,"-1"-2"-32"-15,-3 5-107 0,-1 2-9 16,1 3-75-16,-1 0 29 0,0 2-53 0,-2 10 27 16,2-15-35-16,-2 15-28 0,0-11-30 0,0 11-12 15,0 0-9-15,0 0-18 0,0 0-8 0,0 0-5 16,-2 9-9-16,0 4-5 0,0 1-1 0,-1 1-5 16,3 6 0-16,-1-3-9 0,1 1 54 15,1-1-58-15,2 5 47 0,1-1-53 0,2-4 50 16,2 0-53-16,3-2 54 0,2-2-32 0,2-3 58 15,1-3-36-15,0-4 58 0,2-1-46 16,1-3 57-16,3-5-36 0,-1 0 51 0,0-2-20 0,1-6 47 16,1-3-15-16,-4-1 14 0,0-7-8 0,-2 2-4 15,-3-4 6-15,-4-3-37 0,-5 4 7 16,0 1-26-16,-5-2 17 0,0 1-11 0,-6 2-23 16,-2 3-16-16,-1-2-49 0,-10 2-9 0,1 0-41 15,-5 7-47-15,0 3-56 0,-5 3-65 0,1 3-61 16,-1 3-80-16,0 5-41 0,-6 4-83 15,3-1-478-15,2 3-647 0</inkml:trace>
  <inkml:trace contextRef="#ctx0" brushRef="#br0" timeOffset="59420.99">21626 9334 226 0,'2'-15'618'0,"-2"15"-136"16,0 0-164-16,-1-12-56 0,1 12-54 0,0 0-24 15,-3-14-22-15,3 14-7 0,0 0-13 16,0-12 5-16,0 12 4 0,0 0-9 0,-1-12-25 15,1 12-15-15,0 0-21 0,0 0-13 16,0 0-16-16,-1-10-12 0,1 10-13 0,0 0 2 16,0 0-8-16,0 0-4 0,0 0-6 0,4 10 48 15,-4-10-58-15,0 17 47 0,0-7-56 0,-2 2 49 16,1 2-60-16,-3 3 46 0,2 0-37 0,-4 2-51 16,3 0-81-16,-4 1 21 0,5-3-79 0,-3-1-91 15,2-3-64-15,0 1-104 0,2-4-206 0,1-10-196 16</inkml:trace>
  <inkml:trace contextRef="#ctx0" brushRef="#br0" timeOffset="61280.99">13630 14088 254 0,'0'0'376'0,"-10"-11"-115"16,10 11-65-16,-13-10-41 0,13 10-31 0,-10-8-29 15,10 8-18-15,-12-11 3 0,12 11 0 16,-12-10 3-16,12 10 7 0,-11-9 2 0,11 9-23 16,-10-8 15-16,10 8-37 0,-6-10 29 0,6 10-35 15,-8-7 19-15,8 7-31 0,-6-7 33 0,6 7-38 16,-7-6 41-16,7 6-43 0,0 0 37 0,-10-9-47 16,10 9 47-16,0 0-47 0,-10-7 40 15,10 7-46-15,0 0 41 0,0 0-45 0,-18-3 40 16,18 3-44-16,0 0 30 0,-18 8-32 0,18-8 26 15,-16 12-26-15,7 0 43 0,-2-1-44 0,1 4 35 16,1 1-37-16,0 2 36 0,0-3-6 0,4 2-13 16,1-2 8-16,2-1-12 0,0 0 7 0,2 1-2 15,2-3-4-15,0 2-4 0,5-2-3 16,-1-4 0-16,3 1-12 0,0-4 8 0,-9-5-6 16,26 3 4-16,-10-4-1 0,5-6-6 0,0-2 2 15,5-4 8-15,-3-2-40 0,1-3 41 0,-1 1-29 16,-1-4 51-16,-3 3-18 0,-2 3 53 15,-3 2-5-15,-2 2 43 0,-3 0 7 0,-1 5 26 16,-8 6-16-16,12-12-9 0,-12 12-27 0,9-5-9 16,-9 5-20-16,0 0 6 0,0 0-16 15,10 13 3-15,-9-3-15 0,-1 6 4 0,0 2-6 0,-2 5-18 16,-1 4-36-16,-1 6-42 0,-1 0-48 0,1 3-43 16,0 3-60-16,-2 1-93 0,2-3-71 0,2 4-389 15,-2-1-311-15</inkml:trace>
  <inkml:trace contextRef="#ctx0" brushRef="#br0" timeOffset="65903.99">22239 8802 154 0,'0'0'271'0,"6"-11"-40"16,-6 11-63-16,5-11-10 0,-5 11-35 0,6-12-3 15,-6 12 6-15,5-15 13 0,-5 15-6 0,4-13 12 16,-4 13 9-16,3-16-13 0,-3 16 28 0,4-13-51 16,-4 13 32-16,1-13-57 0,-1 13 30 0,0-13-46 15,0 13 45-15,-4-9-60 0,4 9 43 16,-6-8-59-16,6 8 41 0,0 0-70 0,-15-3 56 16,15 3-56-16,-18 3 46 0,6 3-64 15,1 1 58-15,-2 1-65 0,-1 3 50 0,-1 3-57 16,3-2 52-16,-2 2-59 0,3-1 54 0,2-1-55 15,1 0 56-15,0 1-64 0,5-2 62 0,0-1-58 16,2 0 44-16,1-10-63 0,2 18 51 0,-2-18-63 16,13 12 2-16,-13-12 14 0,21 9-4 0,-21-9 15 15,32 0 7-15,-13-2 4 0,1-4 4 16,4-2 4-16,1 0-1 0,-2 0-6 0,-3-3 58 16,1 1-47-16,-2 0 75 0,-4-2-36 0,0 4 77 0,-4 1-25 15,-2 2 73-15,1-2-46 0,-10 7 44 16,13-8-25-16,-13 8-23 0,9-7-24 15,-9 7-20-15,0 0-8 0,12-4-11 0,-12 4-6 16,0 0-37-16,9 7 31 0,-9-7-32 0,3 18 39 16,-3-6-40-16,0 6 34 0,0 2-40 0,-1 5 1 15,-1 2 1-15,0 7-5 0,-2-1-23 0,-1 2-35 16,-2 4-40-16,2-5-48 0,0 1 9 0,1-1-77 16,0-1-25-16,3-4-71 0,1-1-49 0,0-5-94 15,1-2-212-15,3 1-203 0</inkml:trace>
  <inkml:trace contextRef="#ctx0" brushRef="#br0" timeOffset="66095.99">22644 9242 96 0,'10'-7'780'0,"2"-2"-184"16,-5 2-209-16,-7 7-18 0,13-11-129 0,-13 11-14 16,12-8-105-16,-12 8-13 0,7-7-24 0,-7 7-16 15,0 0-10-15,0 0-16 0,0 0-7 0,0 0-8 16,13 6 44-16,-13-6-71 0,0 13 34 0,-1-3-91 15,0 1 13-15,-1 3-68 0,0-2-46 0,-1 2-76 16,2-2-83-16,-2 0-399 0,2-1-242 16</inkml:trace>
  <inkml:trace contextRef="#ctx0" brushRef="#br0" timeOffset="66796">23314 8806 74 0,'2'-12'566'0,"3"1"-175"0,-2 1-70 15,2 1-61-15,-3-2-60 0,-2 11 3 16,3-14-49-16,-3 14 38 0,1-15-52 0,-1 15 40 16,0-10-68-16,0 10 34 0,-4-12-62 0,4 12 33 15,-7-6-65-15,7 6 39 0,0 0-62 0,-17 4 44 16,6 3-63-16,-1 1 60 0,-2 5-51 0,-6 8 51 15,1 0-61-15,-1 6 53 0,0 1-57 16,-2 0 49-16,4 4-60 0,-1-2 50 0,4 2-63 16,-1-3 56-16,5-2-52 0,2-4 47 0,3 1-48 15,2-5 50-15,1-1-54 0,4-4 57 0,3 2-56 16,1-2 52-16,4-5-51 0,3-1 53 0,-1-1-55 16,7-5 52-16,-18-2-55 0,39-2 57 15,-15-3-60-15,5-5 5 0,-1-2 2 0,0-2 7 16,-1-6 3-16,-1 2 0 0,-6-2-2 0,2-4 58 15,-5 0-60-15,-1-1 52 0,-7 3-55 16,-1 1 55-16,-2-1-57 0,-5-2 66 0,-1 4-46 0,-1-2 53 16,-3 1-48-16,-4 0 53 0,0 1-9 0,-1 0-5 15,-3 1 2-15,2 2-14 0,0 0 1 16,-3 0-46-16,4 0 50 0,0 2-50 0,0-2 49 16,4 3-51-16,0-1 46 0,5 1-50 0,0-1 46 15,3-1-53-15,2-3 7 0,5 1 6 0,0 2-1 16,3-2 2-16,6 3 1 0,-2 1 2 15,2 2 2-15,1 3 0 0,-1 3-3 0,1-1 5 16,-1 5-2-16,-19 2 3 0,34 1-2 0,-13 6 48 16,-3 0-56-16,0 2 47 0,-2 4-53 0,-2 4 39 15,-2 2 5-15,-2 0 0 0,-1 5-4 16,-4 0-9-16,-2 2-1 0,-1 2-6 0,-4 3-71 0,-2 3 19 16,-1 2-90-16,-3-1 20 0,-2 0-96 0,1-1-32 15,-4 0-50-15,4-2-50 0,-1-5-112 16,5-3-263-16,-3-3-246 0</inkml:trace>
  <inkml:trace contextRef="#ctx0" brushRef="#br0" timeOffset="66989.99">23793 8956 406 0,'0'0'765'16,"15"-7"-245"-16,-15 7-57 0,11-7-146 0,-11 7-32 15,0 0-116-15,13-7 13 0,-13 7-88 0,0 0 59 16,0 0-55-16,11 6 42 0,-11-6-70 0,1 11 34 15,-1-11-76-15,-1 21 27 0,-2-9-41 16,1 4 21-16,-1 0-105 0,-2 3 19 16,-2 2-95-16,1-2 3 0,-3 2-93 0,4-1-99 15,-3-2-116-15,3-2-281 0,2-1-256 0</inkml:trace>
  <inkml:trace contextRef="#ctx0" brushRef="#br0" timeOffset="67498.99">24572 8419 217 0,'0'0'589'0,"-9"-9"-191"0,9 9-90 0,-5-8-85 15,5 8-44-15,0 0-36 16,-1-12-30-16,1 12-21 0,4-7-30 0,-4 7-3 15,10-9 2-15,-10 9-15 0,19-10-16 0,-5 3-6 16,0 1-5-16,8 0-4 0,-3 0-6 0,5-1 0 16,1 1 4-16,0 0 6 0,-1 1 5 0,-2 1 4 15,-1 0 2-15,-6 0 1 0,0 2 0 0,-15 2-13 16,23-2 7-16,-23 2-2 0,0 0 27 0,22 1 12 16,-22-1 23-16,13 8 13 0,-13-8 9 0,6 17 1 15,-6-3 3-15,0 2 4 0,-4 4 35 0,-1 5-62 16,-5 2 28-16,1 4-59 0,-1 2 30 15,-3 0-12-15,0 1-13 0,-2 2-13 16,2 2-20-16,0-3 4 0,-1 3-54 0,2-1 35 16,-1-2-102-16,1 2 8 0,2-4-98 0,-1-2 14 15,3 1-64-15,1-7-62 0,4-1-75 0,0-7-45 16,3 0-336-16,1-2-272 0</inkml:trace>
  <inkml:trace contextRef="#ctx0" brushRef="#br0" timeOffset="67704">25065 8901 687 0,'0'0'715'0,"0"0"-255"15,16-5-42-15,-16 5-140 0,0 0-31 16,0 0-100-16,0 0 17 0,14 5-74 0,-14-5 35 16,0 10-60-16,0-10 42 0,-3 17-72 0,2-4-5 15,-3 3-12-15,-1 1 1 0,0 2 36 0,-3-2-87 16,2 5 21-16,-3-3-92 0,0 1 6 0,-1 1-81 15,0-2-98-15,-1-2-99 0,2 1-397 0,-1-2-298 16</inkml:trace>
  <inkml:trace contextRef="#ctx0" brushRef="#br0" timeOffset="68474.99">25694 8419 140 0,'4'-11'540'0,"0"1"-146"0,-2 1-114 16,1 1-16-16,-2-2-44 0,-1 10-23 0,5-16-23 15,-5 16-5-15,2-14 7 0,-2 14-22 0,1-11-8 16,-1 11-20-16,0 0-13 0,1-12-20 0,-1 12-18 16,0 0-21-16,0 0-3 0,0 0-11 0,-11 5-6 15,3 5 1-15,-5 6-5 0,-1 6 4 0,-4 2 43 16,-1 5-61-16,1 0 45 16,-1 3-54-16,0 1 53 0,-6 9-10 0,6-8-57 0,3 4 50 15,-1-4-64-15,4 0 61 0,1-2-57 16,3 0 52-16,2-2-60 0,3-7 57 0,4 0-56 15,0-3 55-15,4-3-55 0,1 2 54 0,2-5-60 16,3-1 62-16,4-4-57 0,0-2 51 0,0-4-52 16,4-1 56-16,-18-2-56 0,36-2 55 0,-16-1-57 15,1-4 53-15,-2 0-51 0,-1 0 56 0,-4-3-55 16,-3 2 52-16,0 0-48 0,-4 0 45 0,0-2-44 16,-2 3 56-16,-5 7-64 0,1-15 61 0,-1 15-64 15,-8-12 47-15,2 5-67 0,-6 2 43 16,2 0-68-16,-4 0 38 0,14 5-75 0,-26-3 25 15,26 3-69-15,-21-4-29 0,21 4-64 16,-21 3-68-16,21-3-70 0,0 0-271 0,-16 1-188 16</inkml:trace>
  <inkml:trace contextRef="#ctx0" brushRef="#br0" timeOffset="68655.99">25922 8770 609 0,'0'0'656'15,"26"-2"-233"-15,-26 2-43 0,17-3-135 0,-17 3 4 16,0 0-117-16,23-1 23 0,-23 1-56 0,0 0 55 16,15 8-65-16,-15-8 37 0,4 13-74 0,-4-13 38 15,1 18-67-15,-1-4 45 0,-1 2-74 16,-3 1-40-16,-1 2-21 0,0 3-33 0,-1 1-27 16,-1-2-63-16,1 0-93 0,-3-1-87 0,3 1-326 15,-1-2-223-15</inkml:trace>
  <inkml:trace contextRef="#ctx0" brushRef="#br0" timeOffset="69207.99">26735 8269 406 0,'0'0'485'0,"-1"-11"-90"0,1 11-89 16,-2-8-71-16,2 8-42 0,-8-7-71 0,8 7 20 15,-11-4-1-15,11 4 1 0,-13-3-33 0,13 3-11 16,0 0-20-16,-21 4-14 0,21-4-12 0,-15 8-10 16,15-8-14-16,-10 14-11 0,5-4 5 0,2 1-8 15,2 0 6-15,1 3-1 0,1 1 1 16,2 2 0-16,2 1-2 0,1 2-3 0,4 0 5 15,-2 1-5-15,2-1-7 0,-1-1 58 0,1 0-59 16,1 1 51-16,-2-1-59 0,1-2 50 0,-1 2-58 16,0 1 54-16,0-2-57 0,-4-5 50 0,1 4-58 15,-3-4 57-15,-1 3-59 0,0-1 58 16,-2-3-57-16,-2 1 56 0,0-2-60 0,-2 1 55 16,-4 0-50-16,-2 0 48 0,1 0-61 0,-4-2 42 15,-3 0-70-15,-2-3 35 0,-3 0-74 0,0-4 18 16,3 1-60-16,-1-4-40 0,-2-4-60 0,2 1-70 15,0-4-72-15,2-3-190 0,4-4-96 16</inkml:trace>
  <inkml:trace contextRef="#ctx0" brushRef="#br0" timeOffset="69376.99">26756 8276 457 0,'14'-10'463'0,"-4"1"-77"15,4-1-91-15,-3 0-73 0,0 1-35 16,2-1-36-16,1 0 6 0,1 1-22 0,-1 0 3 15,3-2-15-15,-2 2-20 0,2 0-20 16,-2 4-16-16,6-2-16 0,-2-1-11 0,-4 3-7 16,2 1-22-16,-2-1-17 0,4 2-39 0,-19 3-24 15,28 0-49-15,-28 0-62 0,26 0-58 0,-26 0-72 16,20 4-309-16,-7 1-152 0</inkml:trace>
  <inkml:trace contextRef="#ctx0" brushRef="#br0" timeOffset="69548">27128 8599 167 0,'-10'19'581'0,"1"0"-201"15,0 3-70-15,-3-3-95 0,1 6-46 0,-1-4-31 16,1-1-36-16,-1 4-6 0,0-2-11 0,1-3-20 16,-2 5-13-16,1-5-5 0,-1 6-30 0,2-4-63 15,0-1-81-15,2-3-116 0,-5-1-335 0,5 2-106 16</inkml:trace>
  <inkml:trace contextRef="#ctx0" brushRef="#br0" timeOffset="70305">27686 8156 543 0,'3'-17'462'0,"-1"2"-108"16,0 1-96-16,0 1-39 0,0 2-30 0,-2 11-25 15,2-17-12-15,-2 17-20 0,0-12-22 16,0 12-28-16,0 0-16 0,0-12-12 0,0 12-7 15,0 0-20-15,0 0 8 0,-6 16-61 0,1-2 61 16,-2 4-50-16,3 6 46 0,-6 1-48 0,6 1 47 16,-1-2-46-16,1 3 36 0,0-1-15 0,3-1 13 15,1-1 4-15,0 0-5 0,0-2-1 16,3-2-6-16,1-4-7 0,-1 1-1 0,3-5-10 16,0-2 12-16,0-1-8 0,2-2 6 0,-8-7 0 15,14 9 0-15,-14-9 0 0,19 1-9 0,-19-1 8 16,26-8-6-16,-13 1 10 0,3-4-9 15,1-2 10-15,-1 1 14 0,-3 3 3 0,1-4 6 16,-2 5 2-16,-3 1 3 0,-2 1-13 0,-7 6-3 16,13-8-11-16,-13 8 6 0,0 0-1 0,0 0-2 15,14 5-3-15,-14-5-1 0,1 13-3 0,-1-13 2 16,-2 21-3-16,-2-6-10 0,-2 0 2 0,-1 4-21 16,2 2 17-16,-4-1-73 0,2 1-18 0,-2-2-67 15,2 4-98-15,-2-4-92 0,0 1-296 16,4-1-185-16</inkml:trace>
  <inkml:trace contextRef="#ctx0" brushRef="#br0" timeOffset="70475.99">28090 8501 550 0,'0'0'523'0,"10"-4"-133"15,-10 4-110-15,0 0-57 0,0 0-44 0,9 6-36 16,-9-6-45-16,0 12 34 0,0-12-68 0,-2 18 19 15,-2-4-49-15,1 1 29 0,-2 1-60 16,-2 5-12-16,1-2-82 0,3 0-101 0,-3 1-69 16,1-1-49-16,0-2-240 0,0-2-56 15</inkml:trace>
  <inkml:trace contextRef="#ctx0" brushRef="#br0" timeOffset="71101.99">28813 8036 85 0,'-1'-11'609'0,"0"-2"-208"0,1 1-89 16,0 3-82-16,0 9-38 0,1-21-23 0,0 9-21 15,-1 12 18-15,3-19-62 0,1 8-16 16,2 2-15-16,-1 1-19 0,-5 8-9 0,16-12 20 15,-6 7-41-15,-10 5-7 0,22-5 44 16,-22 5-52-16,21-2-5 0,-21 2 3 0,24 5-3 16,-12 0-42-16,-1 0 38 0,-3 1 2 0,-1 1 11 15,-2 1-2-15,-5-8 18 0,4 17 5 0,-4-17 6 16,-6 18 12-16,1-5-15 0,-4-1-4 0,-2 3 3 16,-1-3-13-16,1 0-23 0,-1-1-17 0,2-2 43 15,1 1-39-15,-1 2 37 0,2-3-39 0,3-1 36 16,1 1-40-16,-1-1 42 0,0 1-36 0,5-9 30 15,0 17-46-15,0-6 46 0,5-2-32 16,-1 4 38-16,0-2-8 0,2 3-1 0,1-2-3 16,-1 1-4-16,4-2 2 0,-2 2-7 0,0-1 4 15,-2-1-27-15,4 2 21 0,-3-2 9 16,0 2 0-16,1-3-4 0,-2 0-1 0,-1-1 1 16,-1 3-5-16,0-3 3 0,-4-9-3 0,4 16 1 15,-4-16-5-15,-1 16 9 0,-3-8-4 0,0 1-3 16,-2-2-17-16,-2-1-16 0,-2 3-22 0,-2-1-30 15,2-4-14-15,1 3-53 0,-1-2-37 0,10-5-108 16,-17 6-94-16,17-6-160 0,0 0-60 0</inkml:trace>
  <inkml:trace contextRef="#ctx0" brushRef="#br0" timeOffset="71275.99">29220 8266 183 0,'0'0'563'15,"0"0"-222"-15,16 4-54 0,-16-4-78 0,9 10-22 16,-9-10-52-16,5 12 20 0,-5-12-69 0,5 18 47 16,-3-8-66-16,-1 2 35 0,0 1-63 0,-1 0 37 15,0 4-59-15,0 1 42 0,0 0-20 0,-1 1-13 16,0 0-38-16,-1 0-43 0,1-2-104 16,0 1-121-16,-2-2-361 0,3 0-170 0</inkml:trace>
  <inkml:trace contextRef="#ctx0" brushRef="#br0" timeOffset="71784">29786 8011 354 0,'-3'-11'550'16,"1"3"-174"-16,2 8-74 0,-4-18-68 0,4 18-34 15,-4-16-28-15,4 16-6 0,-3-15-10 0,3 15 22 16,-1-12-83-16,1 12 35 0,3-15-78 0,-3 15 39 15,9-13-72-15,-9 13 50 0,11-9-71 0,-11 9 10 16,18-4-1-16,-18 4-2 0,18-3-3 16,-18 3 2-16,18 3-1 0,-18-3-7 0,20 9 7 15,-11-5-20-15,0 4 21 0,-1 4 0 16,-3 0-1-16,-4 0-39 0,0 2 50 0,-1 2-47 16,-1 0 42-16,-7 6-34 0,0-4 37 0,-1 2-35 15,-2 2 46-15,-4 0-41 0,1 1 38 0,1-4-36 16,-1-2 38-16,3 0-21 0,-2 0 15 0,1-1-43 15,0-3 52-15,4 0-38 0,0-2 35 0,2-3-35 16,0 1 40-16,6-9-39 0,-7 14 39 16,7-14-18-16,0 0 8 0,3 12-35 0,-3-12 38 15,12 6-48-15,-12-6 19 0,18 2-74 0,-18-2 39 16,32-2-52-16,-7 0 15 0,-1-3-43 0,1-2-58 16,2 3-33-16,4-3-23 0,-4 0-36 0,3 0-255 15,-3 2-16-15</inkml:trace>
  <inkml:trace contextRef="#ctx0" brushRef="#br0" timeOffset="71971.99">30285 8186 1 0,'0'0'666'16,"0"0"-272"-16,21-1-26 0,-21 1-141 0,0 0 3 15,0 0-84-15,19-2 30 0,-19 2-81 16,0 0 44-16,0 0-56 0,0 0 48 0,15 3-51 16,-15-3 24-16,0 0-57 0,9 13 36 0,-9-13-53 15,3 15 30-15,-3-15-42 0,1 17 24 0,-1-5-36 16,-1-2 27-16,-2 7-34 0,1-2 23 0,-2 0-28 15,-4 5 24-15,2-1-66 0,-1 0 23 16,0-1-30-16,-1 1-23 0,-1 1-36 0,3-3-57 16,-1 1-90-16,0-4-34 0,2-1-327 0,1 2-155 15</inkml:trace>
  <inkml:trace contextRef="#ctx0" brushRef="#br0" timeOffset="72440.99">31004 7785 450 0,'0'0'468'0,"6"-11"-84"0,-6 11-115 16,2-10-20-16,-2 10-83 0,0 0 23 15,4-11-84-15,-4 11 23 0,0 0-66 0,0 0 54 16,0 0-60-16,0 0 43 0,5 11-29 0,-5-11 18 16,-2 22 4-16,-1-6-8 0,3 4-15 0,-4 1-35 15,-1 4 19-15,4-1-34 0,-4 1 23 0,1 1-26 16,0 1 7-16,2 2-19 0,-3 1 19 0,1-2-23 16,-1-2 20-16,1 1-39 0,0-1-7 0,0 0-86 15,2-2 23-15,-2 0-59 0,1-1-27 16,1-2-70-16,-1-4-87 0,2-3-320 0,1 0-182 0</inkml:trace>
  <inkml:trace contextRef="#ctx0" brushRef="#br0" timeOffset="72643.99">31370 8202 265 0,'22'0'600'0,"-22"0"-244"0,0 0-50 0,10 6-105 15,-10-6 7-15,0 10-80 0,0-10 35 16,-1 14-72-16,1-14 32 0,-4 19-72 0,0-9 27 16,-2 3-56-16,1 2 35 0,-2 2-50 0,-3-1 29 15,1 3-70-15,0-2-28 0,-2 1-110 16,-1-1-99-16,-3 1-355 0,1-2-155 0</inkml:trace>
  <inkml:trace contextRef="#ctx0" brushRef="#br0" timeOffset="91895.99">17326 6934 492 0,'-7'-7'397'0,"0"0"-94"0,7 7-64 0,-20-9-66 16,20 9-42-16,-28-2-14 0,10 5-33 0,-2 2-3 15,-2 2-13-15,0 3-9 0,0 5-7 16,0 1-6-16,0 3 6 0,3 3-17 16,2 1-8-16,2 5-9 0,3 0 4 0,5 2 1 15,0-4 6-15,6 0 3 0,2 0 0 0,8 5 2 16,0-2-5-16,7-5-1 0,4-2-1 0,4 0-16 15,6-4 11-15,2-5-33 0,5-3 32 0,2-3-32 16,5-4 33-16,-1-5-3 0,3-2-6 0,-1-4 2 16,0-1 5-16,5-7 3 0,-2-2 0 0,-11 2 3 15,8-8-20-15,-11 2 62 0,-6 0-37 16,-1-2 49-16,-5-5-47 0,-3 0 45 0,-6-2-46 0,0-1 60 16,-7-2-41-16,-1 0 11 0,-5 7 13 0,-2 0-3 15,-2-1-2-15,-3 4-5 0,-4 2-9 16,1 3-14-16,-6 4-4 0,-1 1-7 0,-4 6-7 15,-2 2-5-15,-4 6-6 0,-5 6-1 16,-3 4-7-16,0 5 3 0,1 4-2 0,0 3-2 16,4 2 43-16,3 2-52 0,5 3 41 0,3 2-49 15,6 1 1-15,4 0-1 0,7-6-6 0,4 2-5 16,7 4 0-16,4-2-2 0,5-4-10 0,5-1 11 16,4-4-1-16,3-1-1 0,4-7 2 0,3-2-5 15,2-4 6-15,2-3 8 0,3-4 1 0,2-6 5 16,1 2 3-16,7-11 2 0,-2-1-3 0,-4-4 5 15,-3-1 0-15,-10 1 47 0,-3-3-52 16,-4-2 42-16,-4-1-47 0,-5-3 52 0,-3-1-51 16,-4-1 10-16,-3 1 24 0,-5 5 16 0,-3 3-10 15,-2 2 3-15,-2 2 3 0,-2 6-2 0,-3-3-8 16,-3 7-5-16,0 2-5 0,11 6 0 0,-30 0-4 16,11 6-3-16,-6 8-1 0,-1 4 42 15,6 5-60-15,-2 5 56 0,2 1-55 0,4 7 47 16,2-1-54-16,6 1-7 0,6 1-7 0,2-2-3 15,6 0-6-15,8-2 1 0,3-2-1 16,7-5-1-16,4-3-6 0,6-2 12 0,4-5 12 0,5-2 6 16,2-5 3-16,2-6-4 0,6-3 4 0,7-5 6 15,0-7 7-15,-1-3-3 0,-1-5 2 16,0-3 2-16,-4-6-5 0,-3 0 6 0,-4-3 47 16,-4 1-51-16,-7-5 51 0,-1-1-59 0,-7 2 54 15,-8 5-46-15,-3 1 17 0,-2 2 15 0,-6 6 16 16,-1 4 14-16,-2 2-2 0,-2 4-9 0,-4 11-7 15,0-15-14-15,0 15-5 0,0 0-4 16,-13-6-4-16,4 13-3 0,-7 6 33 0,-2 4-41 16,-3 5 42-16,2 2-50 0,1 5 38 0,2 1-47 15,2 0 42-15,2-3-65 0,7-2-6 0,4-2-5 16,2 1-8-16,4-4-3 0,7-3 13 0,3 1 5 16,7-2 5-16,3-4 6 0,6-3-1 0,-2-6 11 15,3-5 4-15,8-1 1 0,2-8 4 16,-1 0 3-16,7-6-5 0,-3-5 54 0,-8 5-51 15,-5-2 45-15,0 0-48 0,-5-2 54 0,-3 3-36 16,-3-1 66-16,-7 4-25 0,-3 6 61 0,-2 0-1 16,-1 1-26-16,-8 8-5 0,8-9-17 0,-8 9-13 15,0 0-4-15,0 0-12 0,0 0-3 0,-11 9-4 16,2 3-42-16,-5 5 41 0,3 0-40 16,-2 2 1-16,3 1 3 0,-1-1 0 0,4 2-15 15,1-1-8-15,3-4-8 0,3-1-4 0,3 0 2 16,4-2 0-16,5 1 8 0,2-3 0 0,6-3 7 15,3-2-2-15,5-5 7 0,2-2 2 16,5-5 5-16,5-2 2 0,1-3 1 0,-3-3 1 16,2-2 7-16,-3-1 3 0,0-1 49 0,-4-2-54 15,-4-1 47-15,0 2-57 0,-6-1 68 0,-3 2-44 16,-3 4 67-16,-4-1-24 0,-3 6 61 0,-3 0-36 16,1 1 22-16,-8 8-43 0,5-8 10 0,-5 8-37 15,0 0 24-15,0 0-10 0,0 0-2 0,-9 11-37 16,-1-2 30-16,1 5-32 0,0 3 27 15,-1 0-35-15,4 1-6 0,2-2-8 0,1 1-13 16,3 0-6-16,4 1-1 0,2-2-4 0,6 4-7 16,3-6 1-16,3-1 1 0,4-1 4 0,3-1-1 15,6-2 10-15,-3-7 2 0,2 1 5 16,0-3 6-16,1-3 3 0,2-1 9 0,-1-1 4 16,-4-1 51-16,-4 1-56 0,-1 0 6 0,-6 0 4 15,0 1 24-15,-17 4 62 0,23-6-42 0,-23 6 40 16,15-2-52-16,-15 2 42 0,0 0-52 0,14 4 45 15,-14-4-51-15,-1 13 3 0,1-13-3 0,-8 19-1 16,3-5 1-16,-1 1-2 0,-1-2-1 0,2 3-1 16,2-2-5-16,2-1-17 0,0-1-21 15,2 0-7-15,2 0-6 0,2-3-6 0,4 2 4 16,4-5-1-16,2 1 5 0,4-5 2 16,7-2-1-16,1-1 5 0,8-4 2 0,0-4 12 0,1-1 6 15,-2-4 8-15,3 1-2 0,-3-2 19 16,-4-3 20-16,1-3 27 0,-2 2 22 0,-6 0 15 15,-1-2 17-15,-7 6 40 0,-2 0-29 0,-4 0 31 16,-4 1-37-16,-4 5-2 0,-3-1-37 0,-3 2 1 16,-8-5-19-16,-8 5-39 0,-3 0-10 0,-10 2-52 15,-5 0-1-15,-3 4-112 0,-5-3-35 0,-4 4-114 16,-3-1-175-16,-15 2-476 0,1-4-655 16</inkml:trace>
  <inkml:trace contextRef="#ctx0" brushRef="#br0" timeOffset="94752.53">10747 11514 23 0,'0'0'660'15,"-5"-7"-246"-15,5 7-45 0,0 0-127 0,-9-10 10 0,9 10-75 16,0 0 30-16,-6-7-23 0,6 7-3 16,0 0-43-16,0 0-6 0,-6-7-44 0,6 7 0 15,0 0-37-15,0 0 6 0,0 0-24 0,0 0 7 16,-6 11-23-16,5 0 1 0,1 2-11 0,0 4 18 15,0 3-4-15,0 2-3 0,0 2-5 0,0 2 0 16,-1 1-9-16,1-1 49 0,0-1-53 0,0 1 35 16,0-1-60-16,1-1-38 0,0-2-39 15,2-3-19-15,-2-1-37 0,2-2-58 0,-1-4-50 16,1-2-98-16,-3-10-293 0,7 12-185 16</inkml:trace>
  <inkml:trace contextRef="#ctx0" brushRef="#br0" timeOffset="94905.53">10691 11333 492 0,'-5'-27'543'0,"1"1"-127"0,-1 1-113 16,1 1-13-16,-2 3-103 0,2 4 7 0,0 4-93 15,0 1 20-15,2 1-81 0,2 11 27 0,-4-15-77 16,4 15 26-16,0 0-47 0,-3-11-34 0,3 11-66 16,0 0-69-16,4 8-70 0,-4-8-43 0,3 16-198 15,1-6 18-15</inkml:trace>
  <inkml:trace contextRef="#ctx0" brushRef="#br0" timeOffset="95437.53">10879 11480 119 0,'0'0'550'0,"10"9"-181"0,-10-9-98 0,0 0-53 0,0 0-66 15,10 8-19-15,-10-8-48 0,0 0 15 0,0 0-33 16,0 0 17-16,25-3-36 0,-25 3 5 0,16-5-25 15,-2-1 9-15,2-2-24 0,3-2 16 0,-1-1-23 16,1-1 8-16,3-7-24 0,-1 1 32 0,1-4-26 16,-1 0 20-16,-2-2-21 0,-4-3 21 0,-1-2-3 15,-1-1-5-15,-4 0 6 0,-2-1 10 16,-1 6 6-16,-4 2 34 0,2-2-4 16,-4 8-4-16,0 0 14 0,0 5-4 0,-1 0-3 15,-2 0 2-15,3 12-8 0,-5-17-11 0,5 17-13 16,-9-7-6-16,9 7-6 0,0 0 41 0,-13 9-56 15,8 1 48-15,0 7-58 0,0 4-1 0,1 4-11 16,2 9 15-16,-1 3-7 0,3 4-28 0,1 4 42 16,3 3-30-16,-1 1 34 0,3 10-3 0,0 3-2 15,2-3-1-15,-1 0 0 0,3 0 52 0,-4-1-62 16,3-1-2-16,-1-3-1 0,-2-5-3 16,-1-3-28-16,0-1 44 0,-1-1-38 0,0-3 34 0,0 0-37 15,-4-2 37-15,0-8-43 0,0-2 49 16,0-2-39-16,-3-4 42 0,1-2-34 0,-1-4 33 15,-2-3 7-15,1-3-11 0,-2-5-36 0,6-6 51 16,-18 7-39-16,18-7 40 0,-24-5-38 16,7-6 39-16,-5-8-33 0,1-4 38 0,0-6 8 15,2-1 3-15,1-3 6 0,0-1 2 0,3 2 42 16,2-1-67-16,0-1 50 0,4 2-73 0,3 2 58 16,1 2-65-16,2 2 29 0,2 1-76 0,2 0-15 15,2 0-25-15,3 3-27 0,5-7-54 0,4 5-52 16,2-5-88-16,2 4-76 0,4-1-176 15,3-3-92-15</inkml:trace>
  <inkml:trace contextRef="#ctx0" brushRef="#br0" timeOffset="95718.53">11660 10855 478 0,'0'-13'462'0,"0"0"-131"15,-3 1-28-15,3 2-70 0,0 10-32 0,-5-17-58 16,5 17 38-16,-4-14-67 0,4 14 31 0,-2-9-37 16,2 9-24-16,0 0-15 0,0 0-10 0,0 0-9 15,-12 13 7-15,7 3 15 0,1 7 14 0,-1 9-12 16,-1 6 69-16,-1-1-48 0,2 13 28 16,0-4-42-16,1 3 2 0,0 11-8 0,2-11-11 15,2 2-7-15,1-1-9 0,4-1-6 0,-1-3-3 16,4 0-8-16,3-3-3 0,2-2 32 0,4-4-67 15,2-4 23-15,3-2-94 0,3-5 1 0,4-4-102 16,3-5-28-16,6-5-152 0,2-3-88 0,5-6-402 16,3-6-437-16</inkml:trace>
  <inkml:trace contextRef="#ctx0" brushRef="#br0" timeOffset="99264.53">12299 11062 80 0,'0'0'639'0,"1"-11"-219"0,-1 11-97 15,0 0-90-15,1-10-37 0,-1 10-39 0,0 0-29 16,0 0-32-16,2-9-17 0,-2 9-16 0,0 0-14 16,0 0 21-16,7 8-43 0,-7-8 23 15,6 19-40-15,0-6-1 0,-1 3-10 0,0 3-1 16,0 0 11-16,1 2 1 0,-2 0-32 0,0 2 34 16,0-2-30-16,-3 0 36 0,2-2-32 0,-2-2 38 15,0 3-32-15,-1-4 25 0,0-2 4 0,0 0 7 16,-1 0-38-16,1-4 48 0,0 0-51 15,0-10 64-15,-3 16-25 0,3-16 55 0,-1 13-18 16,1-13 3-16,0 0-21 0,0 0 19 0,0 0-30 16,0 0 12-16,-15-6-26 0,10-4 14 0,0-6-17 15,2-7 26-15,-1-3-11 0,3-2 2 0,0-2-3 16,3-6 52-16,1 0-52 0,2 1 9 16,1 0 1-16,4 2-1 0,1 2-2 0,3 2-4 15,-1 1-2-15,2 2 1 0,0 4-3 0,-2 6-5 16,1 0-5-16,1 1-5 0,3 6-2 0,-5 1-8 15,2 3 4-15,-15 5-3 0,28 0-1 0,-11 3-2 16,2 6-2-16,-1 1 0 0,-1 1 45 0,-1 3-53 16,0 2 45-16,-1 1-52 0,-1 7 47 0,0 0-50 15,-2 1 23-15,-3-3-81 0,-2 2-40 0,1 1-54 16,-3 0-34-16,0 0-96 0,-2-3-96 16,-2 2-417-16,2-7-369 0</inkml:trace>
  <inkml:trace contextRef="#ctx0" brushRef="#br0" timeOffset="102828.53">15630 12743 507 0,'1'-10'425'0,"-1"10"-81"0,1-16-65 15,-1 16-59-15,2-17-36 0,-2 17-3 0,1-17-16 16,-1 17 21-16,0-15-7 0,0 15 8 0,0-13-2 15,0 13-12-15,1-13-14 0,-1 13-27 0,0 0-22 16,2-11-20-16,-2 11-21 0,0 0-16 0,0 0-14 16,0 0-3-16,0 0 0 0,0 0 44 15,5 8-40-15,-4 7 0 0,4 6-1 0,-4 4 3 16,2 4-2-16,-2 7-4 0,-1 3-6 0,1-1-3 16,-2 3-6-16,1 1-3 0,-1-2-4 15,0 0-3-15,-1-2-1 0,-1 0-4 0,0-4 1 16,2-6 1-16,0 0-3 0,-1-2-7 0,0-1 7 15,-1-5-1-15,2-4-1 0,-2-2-2 0,3-2 5 16,-1-1-1-16,1-11 8 0,-1 14 19 0,1-14-2 16,0 0-9-16,0 0 2 0,0 0-6 0,-3-9-6 15,6-8 1-15,-1-8 6 0,2-8-12 0,1-8 8 16,2-1-12-16,3-13 0 0,-1 0 6 16,2 2 2-16,3-1 2 0,-2 12 19 0,2 4-11 15,-1 0 11-15,2 3-14 0,-1 4 8 16,1 2-14-16,-2 3-1 0,4 4 2 0,-5 4-6 15,4 2-2-15,-1 3 1 0,2 1-3 0,-1 4 9 16,2 4-12-16,0 1 9 0,0 3-12 0,5 3 8 16,-1 4-8-16,0 1 6 0,3 7 7 0,-1 3-12 15,-2 4 13-15,0 1-9 0,-2 3 2 16,-4 3 3-16,0 2 5 0,-4-2-8 0,-1 3 0 16,-3 1 0-16,-2-1 0 0,-3-5-3 0,-2 2-7 15,-1 0-17-15,-2-3-18 0,0-2-17 0,-3 1-30 16,-1-2-33-16,-2-3-45 0,3 0-45 0,-1-8-12 15,-1 2-30-15,-2-4-45 0,2-3-53 16,7-7-78-16,-17 4-352 0,17-4-314 0</inkml:trace>
  <inkml:trace contextRef="#ctx0" brushRef="#br0" timeOffset="103321.53">15740 12663 528 0,'-6'-14'449'0,"0"-1"-117"0,2 4-46 0,1 1-58 16,3 10-42-16,-7-15-15 0,7 15-29 16,-4-14-20-16,4 14-22 0,-5-8-24 0,5 8-20 15,0 0-10-15,0 0-4 0,-3 8-4 0,1 4 3 16,2 3-14-16,0 8-1 0,0 6-3 0,-1 6-15 16,-3 6 41-16,3 2-38 0,-2 1-16 0,-3 2 17 15,2 0 30-15,-4 1-35 0,2-3 17 0,2 1-24 16,-2-4 29-16,1-2-37 0,0-1 34 0,0-5-7 15,2-4-6-15,-1-5-4 0,3-2 5 0,-2-5-11 16,3-5 9-16,-1 1 6 0,1-13 14 0,1 14-1 16,-1-14-1-16,0 0-10 0,0 0-2 15,16-14 3-15,-4-4-18 0,1-10 26 0,4-6-18 16,2-15 22-16,3 1-8 0,-1-5 27 16,4 2-14-16,-2 1 24 0,1 1 1 0,0 7 6 15,-3 8 48-15,-2 4-58 0,1 2 35 0,-3 4-54 16,-4 7 34-16,0 1-59 0,-1 3 43 0,-2 1-54 15,2 4 41-15,-2 4-6 0,-10 4-5 0,23-5-28 16,-23 5 48-16,28 8-29 0,-12 1 27 0,1 3-9 16,-1 2 5-16,4 7 5 0,-4 3-4 0,0 4-5 15,-2 1-1-15,0 0-8 0,-2 5-4 16,-2-1-5-16,-2 0 1 0,-2 1-13 16,-1-1-1-16,-2 1-1 0,-2-9-4 0,2 3 2 0,-3-1-30 15,-2-1-8-15,1-3-57 0,-1-2-6 0,-1 1-98 16,-1-5-20-16,1-2-88 0,1-3-47 15,-3-3-102-15,-1-1-486 0,6-8-592 0</inkml:trace>
  <inkml:trace contextRef="#ctx0" brushRef="#br0" timeOffset="106520.06">12995 10816 171 0,'0'0'466'0,"0"0"-145"16,-13-8-47-16,13 8-47 0,-11-3-36 0,11 3-34 16,-10-7 16-16,10 7-46 0,-10-5 39 0,10 5 8 15,-8-7-15-15,8 7-16 0,0 0-3 16,-12-10-2-16,12 10-3 0,0 0-3 16,-9-5-4-16,9 5 4 0,0 0-2 0,0 0-4 15,-11-7-5-15,11 7-3 0,0 0-6 0,0 0-12 16,0 0-11-16,-8-7-13 0,8 7-10 0,0 0-8 15,0 0-10-15,0 0-10 0,0 0-10 0,0 0-2 16,0 0 1-16,0 0-3 0,0 0-10 0,0 0 0 16,-9-5-2-16,9 5-1 0,0 0-3 0,0 0-2 15,0 0-2-15,0 0-2 0,0 0 1 0,0 0 0 16,0 0-2-16,0 0 8 0,0 0-8 0,0 0 36 16,13 7-45-16,-13-7 6 0,19 2 1 0,-19-2 1 15,33 3-1-15,-12-3 1 0,3 0-5 16,5 0 3-16,2 0 1 0,0 0-6 15,8-2-3-15,-3 1-2 0,1 0-2 0,-6 0-1 16,1 1 0-16,-3-2 1 0,1 1 0 0,-5 1 3 16,2 0 1-16,-8 0 1 0,-19 0 4 0,33 1-2 15,-33-1-1-15,20 2 3 0,-20-2 4 0,19 5 7 16,-19-5 13-16,13 9 16 0,-13-9-10 0,7 13 7 16,-4-3-1-16,-3 2-6 0,-5 4-1 0,0 3-5 15,-3 3 7-15,-4 5 1 0,-3 2-1 0,-2 1-6 16,-3 1-1-16,-2 2-2 0,-5 4-3 0,-1 1 6 15,0-1-11-15,5-6 6 0,-1 1-10 16,0-4 6-16,1 0-17 0,2-1 16 0,1-3-12 16,2 0 10-16,1-4-12 0,3-4 8 0,4-1-14 15,1-4-30-15,0-1-45 0,5-2-36 16,4-8-37-16,-9 14-58 0,9-14-51 0,-6 8-41 16,6-8-61-16,0 0-65 0,0 0-476 0,0 0-550 15</inkml:trace>
  <inkml:trace contextRef="#ctx0" brushRef="#br0" timeOffset="108608.06">13567 10632 325 0,'0'0'315'0,"3"-9"-53"0,-3 9-20 0,0 0-25 16,5-12-29-16,-5 12-19 0,0 0-30 0,2-10 3 15,-2 10 5-15,0 0-11 0,1-10-7 0,-1 10-10 16,0 0-6-16,0 0 2 0,1-11-2 0,-1 11-3 16,0 0-10-16,0 0-8 0,0 0-11 15,0 0-4-15,0 0-7 0,0 0-9 0,0 0-10 16,-15 11-1-16,3 5 12 0,-2 7 1 0,-4 4 0 16,-1 5 1-16,-4 9-1 0,-6 4 1 15,-2 4 24-15,0 0-41 0,-2 4 39 0,-1 1-42 0,-1-1 5 16,-1 3 0-16,2-3-1 0,1-4-1 0,2-2-4 15,2-4-5-15,1-3-1 0,8-9-1 16,1-1-1-16,0-5-9 0,6-1-7 0,2-7 6 16,-1-1 12-16,6-5 14 0,1-3 8 0,5-8-9 15,-7 15 11-15,7-15-14 0,0 0 16 0,3 9-34 16,-3-9 13-16,17-2-24 0,3-3 13 0,4-3-29 16,7-4 22-16,2 0-26 0,5-1 19 0,2-3-18 15,11-1 15-15,1-1-17 0,1 0 0 16,-2 0 2-16,0 2-4 0,-9 4-9 0,2 1-5 15,-6 0-26-15,-1 1-47 0,-1 2-13 0,-5 0-85 16,-7 2-51-16,-4 1-77 0,-3 1 13 0,-17 4-23 16,24-5-42-16,-24 5-84 0,14-4-350 0,-14 4-354 15</inkml:trace>
  <inkml:trace contextRef="#ctx0" brushRef="#br0" timeOffset="109030.06">13669 10516 429 0,'1'-14'583'0,"0"2"-149"16,-2 3-122-16,0-1-10 0,-1 0-104 0,2 10 22 16,-6-14-81-16,6 14 26 0,-12-12-69 0,12 12 29 15,-15-3-59-15,15 3 41 0,-26 10-71 16,7 1 0-16,-4 10-5 0,-2 2-7 0,-9 10-5 15,1 5 1-15,0 3-2 0,-3 4 5 0,-2 2 5 16,2 1 1-16,-2 3-1 0,2 0 49 0,3-1-48 16,-3 0 53-16,4 0-55 0,4-1 0 0,4-3-1 15,-2 0 0-15,8-12 1 0,3 0-1 0,0-1 0 16,3-3 1-16,3-3 10 0,0-6 7 0,4-1 4 16,2-4 10-16,2-2-1 0,2-2 1 15,2-2-1-15,2-1 0 0,3-1-6 0,1-2-3 16,4 0-6-16,3-3-1 0,2-3-8 15,8-2 17-15,-1-3-31 0,10 1-3 0,-1-5-4 16,3 0-2-16,0-2 18 0,3-1-26 0,-2 1 22 16,3-1-28-16,-1 1 23 0,-2-2-23 0,-1 2 7 15,-1 2-54-15,-3 0-31 0,-2 1-31 0,-6 3-37 16,-4-3-29-16,-1 4-18 0,-2-1-12 0,-4 2-5 16,-14 3-33-16,24-7-33 0,-13 2-48 0,-11 5-121 15,16-9-183-15,-16 9-165 0</inkml:trace>
  <inkml:trace contextRef="#ctx0" brushRef="#br0" timeOffset="109439.06">13707 10668 688 0,'-8'-13'448'0,"-1"1"-103"16,0 0-94-16,-1 0-47 0,1 3-36 0,0 0-22 15,-1 5-12-15,1-2-13 0,-1 0-19 0,10 6-18 16,-22-3-11-16,22 3-15 0,-24 3-10 0,10 3-15 16,-4 4-8-16,0 1 4 0,-4 8-10 0,-1 2 17 15,-1 6 2-15,2 2 8 0,-5 10 0 0,0-1 8 16,2 4 53-16,-2 3-63 0,4 0 58 0,0 2-59 16,0-1-2-16,0 1 0 0,3 0 0 0,-1-1 0 15,6-9-2-15,-2-1-7 0,3-1-5 16,3-1-6-16,-2-1-7 0,4-2-2 15,0-4 2-15,3-3-2 0,-2-4-4 0,6 1-2 16,-1-4 9-16,0-5-1 0,3 1 2 0,2-3 0 16,-2-10 3-16,5 17-4 0,4-12-2 0,-9-5 6 15,20 8-6-15,-20-8-2 0,32-1-4 0,-6-3-2 16,4-4 2-16,4-3 0 0,0-1-3 0,3 1-1 16,-1-4 0-16,2-2-6 0,1 5-4 0,-1-2-22 15,-2-1-35-15,-2 1-35 0,-2 1-47 0,0 1-19 16,-4 0-27-16,0 0-62 0,-7 2-46 15,-2-1-106-15,-1 0-291 0,-3 2-223 0</inkml:trace>
  <inkml:trace contextRef="#ctx0" brushRef="#br0" timeOffset="109858.07">13716 10631 605 0,'-8'-12'508'0,"-2"3"-123"0,2 1-109 16,-1 3-41-16,-1-3-34 0,0 2-24 0,10 6 10 0,-21-7-20 16,21 7-6-16,-19-4-13 0,19 4-14 0,-23 4-16 15,10 3-21-15,-6 4-11 0,-2 7-14 16,-2 3-6-16,1 6 0 0,-4 5 7 0,-4 6 0 16,-1 3-3-16,-1 2 33 0,-1 1-52 0,-1 3 36 15,0-1-49-15,2 0 33 0,0 0-47 16,2 1 2-16,0-3-6 0,4-2 1 0,6-8-1 15,2-1 3-15,3-3-1 0,2-2 1 0,2 1 2 16,3-8 3-16,3 0 4 0,0-4 2 16,2-1 37-16,3-4-44 0,4 1 3 0,2-4 0 0,3 3-3 15,2-5 0-15,5 0-2 0,6-4-5 0,2-3-4 16,6 0 1-16,5-3 5 0,5-5-3 0,1-1-9 16,2-3-2-16,10-2 5 0,-1-3-5 15,2-2-1-15,-4 1-2 0,-2 1 1 0,-8 3-5 16,-1 2-2-16,-6 0-3 0,-2 0-24 0,-3 3-40 15,-7 1 4-15,-1 1-71 0,-7 2-41 0,0 1-27 16,-13 4-24-16,15-8-12 0,-15 8-2 0,0 0-28 16,14-5-31-16,-14 5-47 0,0 0-104 15,0 0-187-15,-5-11-167 0</inkml:trace>
  <inkml:trace contextRef="#ctx0" brushRef="#br0" timeOffset="110313.09">14117 10432 536 0,'3'-11'561'15,"-1"0"-163"-15,-2 2-35 0,0 9-98 0,3-19 40 16,-3 19-77-16,1-16 44 0,-1 16-47 0,1-14 32 16,-1 14-34-16,2-12-35 0,-2 12-35 0,0 0-32 15,3-12-37-15,-3 12-7 0,0 0-14 16,0 0 1-16,8 7 11 0,-3 4 2 0,2 8-2 16,-1 2 5-16,4 11 0 0,-2 1 0 0,-1 9 32 15,2-1-29-15,0 5 21 0,-1 7-19 0,0 3-2 16,-1-10-1-16,0 1-9 0,-1 0-2 0,-1-1-12 15,0-3-7-15,3 1-5 0,-3-5 2 0,0 1-2 16,2-5-4-16,-2-1-1 0,-1-7-6 16,2-1-3-16,-2-6 0 0,-2-2-1 0,2-2-2 15,-1-3 3-15,-2-3 3 0,-1-10 2 0,5 17 3 16,-5-17 0-16,1 12-4 0,-1-12-8 0,0 0-6 16,4 10-5-16,-4-10-21 0,0 0-26 15,0 0-20-15,0 0-64 0,0 0-60 0,8-12-31 16,-8 12-36-16,0 0-63 0,0-16-109 0,0 16-29 15,-3-11-119-15,3 11-546 0,-6-14-857 0</inkml:trace>
  <inkml:trace contextRef="#ctx0" brushRef="#br0" timeOffset="111046.07">14730 10069 345 0,'-5'-9'513'0,"0"1"-118"0,5 8-82 0,-9-12-68 16,9 12-38-16,-9-12-29 0,9 12-16 15,-5-7-12-15,5 7-27 0,0 0-25 0,-6-10-27 16,6 10-7-16,0 0-20 0,0 0-53 0,0 0 55 16,0 0-8-16,11 5 5 0,1 4 15 15,1 4 13-15,3 0 4 0,2 8 21 0,4-1 46 0,-1 3-49 16,0 3 53-16,3 1 7 0,-1 6-39 0,1 5 22 15,1 3-35-15,-2 0 20 0,-3 3-27 16,1 1 3-16,-7-6-13 0,2 9-13 0,-5-6-2 16,-2-1-5-16,-1 3 2 0,-3-2-16 0,-2-1-10 15,-3 1-4-15,-1-1-8 0,-6 1-13 0,0-2 10 16,-2-1 20-16,-3 0-37 0,-3-2-11 0,1-2-28 16,-5 2-38-16,-2-6-92 0,1 2-31 0,-3-3-144 15,-1-1-54-15,-1-2-114 0,2-5-489 16,-5-2-706-16</inkml:trace>
  <inkml:trace contextRef="#ctx0" brushRef="#br0" timeOffset="112281.08">12754 11943 663 0,'-4'-10'498'0,"1"-1"-142"0,-1 0-36 16,2 1-103-16,-2 1 61 0,4 9-68 0,-6-16 40 15,6 16-57-15,-6-11 43 0,6 11-69 0,-1-10 10 16,1 10-74-16,-5-9 21 0,5 9-73 0,0 0 35 16,0 0-59-16,0 0 34 0,0 0-48 0,12 12 45 15,-5 2-49-15,3 3 4 0,1 7-1 16,0 3-2-16,1 4-6 0,-2 3 4 0,0 0-2 16,-1 3-7-16,-3 1-3 0,3-1-24 0,-2-1-28 15,-2-1-31-15,-1-1-36 0,0-1-26 16,-2-6-14-16,1-2-2 0,-2-1-15 0,2-6-35 15,0-1-14-15,-2-5 16 0,2 0-25 0,-3-12 50 16,3 10 27-16,-3-10 33 0,0 0 29 0,0 0 31 16,0 0 36-16,0-13 36 0,-2-1 40 0,1-5 32 15,0-4 29-15,-2-3 7 0,3 0 26 0,0-3-39 16,1 6 42-16,2-1-56 0,0 1 32 0,1 1-14 16,1 2-23-16,0 2-7 0,0 3-35 15,4 2 9-15,-3 1-10 0,5 3 16 0,0 1-30 16,-1 2 0-16,-10 6-4 0,26-4-37 15,-26 4 51-15,29 5-44 0,-11 3 27 0,1 1-26 16,0 3 31-16,-3 0-30 0,-1 5 38 0,-2-1-36 16,-2 2 34-16,1-1-37 0,-6 3 28 0,-1-1-25 15,-1-2 19-15,-4 1-31 0,-1 0 20 0,-3-3-39 16,0 2 25-16,-2 0-50 0,-2-3 34 0,-1-2-39 16,0-4 20-16,0-1-21 0,9-7 22 0,-19 4-25 15,19-4 11-15,-18-7-12 0,11-5 6 0,0 0 3 16,1-3 10-16,3-3 2 0,3-1 24 0,1-5 11 15,5 1 10-15,0-1 21 0,7-1-2 0,-2 4 28 16,2 0-19-16,1 3 11 0,2 3-21 16,0 4 25-16,2 1-30 0,0 4 26 0,-3 1-28 15,-15 5 26-15,31-1-3 0,-13 3-9 16,0 3-25-16,0 2 39 0,1 1-36 0,-4 3 32 16,3 2-34-16,-3-1 35 0,-3 2-34 0,-2 0 31 15,1 1-37-15,-3-1 38 0,-3 0-36 0,-1-2 32 16,-1 1-37-16,-2-3 35 0,-1-10-35 0,0 19 33 15,0-19-43-15,-4 17 42 0,4-17-30 0,-9 10 26 16,9-10-35-16,0 0 31 0,0 0-33 0,-23-5 30 16,17-3-29-16,-1-5 16 0,1 0-15 15,-2-7 27-15,3-1-36 0,5-1 20 0,-1 3-23 16,2-5 9-16,2 2-22 0,2 0-18 0,1 2-17 16,2 2-34-16,0 0-14 0,1 1-60 0,1 5 3 15,-1 1-305-15,0 1 55 0</inkml:trace>
  <inkml:trace contextRef="#ctx0" brushRef="#br0" timeOffset="112999.06">13541 12029 195 0,'0'0'492'0,"10"10"-163"0,-10-10-69 16,13 11-39-16,-13-11-58 0,10 13 3 16,-10-13-46-16,11 13 14 0,-7-6-48 0,3 1 18 15,-2-1-50-15,1 1 22 0,3 0-55 0,-3-1 38 16,2-2-44-16,1 1 31 0,1 0-43 0,-10-6 33 15,18 5-41-15,-18-5 31 0,19 3-34 16,-19-3 21-16,22-5-23 0,-22 5 32 0,21-12-3 16,-10 1-7-16,-2 0-2 0,0-4-2 0,0-2 0 15,-3-1-12-15,-3 0 11 0,-2 2 1 0,2-2 0 16,-5 4 36-16,1-1-34 0,-2 1 44 0,1 3-41 16,-2 0 32-16,-2 1-41 0,-1 2 46 15,7 8-48-15,-11-8 41 0,11 8-54 0,0 0 60 16,-26 4-52-16,16 1-1 0,-4 5 1 0,2 4 3 15,0 3-43-15,0 2 53 0,1 6-4 0,-2 1-2 16,5-4-20-16,1 2 16 0,-1 1-3 0,4-1 4 16,3-2-35-16,1-1 47 0,1-2-43 0,3-1 46 15,4 2-14-15,1-6-47 0,2-2 29 16,2-3-5-16,2-5 3 0,3-1-38 0,1-6 26 16,7-1-24-16,3-5 14 0,2-5-11 0,0-4 13 15,-2-1-1-15,2-1 23 0,-3-4-14 0,-3 4 22 16,-2-3-14-16,-3 3 22 0,-3-2 10 0,-4 4 13 15,-3 2 12-15,-1 0-1 0,-5 1 23 16,0 6 2-16,-1-1 2 0,-3 10-13 0,0-18 4 16,0 18 56-16,-4-14-57 0,4 14 42 0,-7-11-58 15,7 11 47-15,-10-6-65 0,10 6-2 0,0 0 0 16,-23 5-11-16,14 0 8 0,-2 3-4 0,-1 5-2 16,2 3 5-16,-3 0-7 0,4 1-4 0,0 2-29 15,0-1 36-15,4 3-28 0,0-4 30 16,2 0-43-16,2-5 25 0,4 2-44 0,-1-3 35 15,2 0-38-15,3-1 45 0,-7-10-40 0,16 10 47 16,-16-10-45-16,19 2 47 0,-19-2-34 0,27-8 46 16,-13-1-41-16,0 0 44 0,2-6 0 15,-2 2-2-15,0-3 0 0,-1-1 5 0,-1 3 21 16,-2-3 5-16,-1 2 22 0,-1 3 17 0,1 0 59 16,-4 3-46-16,0 1 54 0,-5 8-62 15,8-13 22-15,-8 13-57 0,7-9 33 0,-7 9-63 16,0 0 42-16,0 0-45 0,0 0 47 0,16 2-56 0,-16-2 1 15,5 14-2-15,-1-3 0 0,0 0-6 16,-3 5 1-16,0 0-9 0,2 3-22 0,-2 1-33 16,2-3-42-16,-1 2-43 0,-1-1-19 0,2-2-14 15,1 1-29-15,-2-5-47 0,4-3-58 0,-6-9-68 16,10 11-278-16,-10-11-188 0</inkml:trace>
  <inkml:trace contextRef="#ctx0" brushRef="#br0" timeOffset="113223.07">14387 11702 642 0,'6'-35'482'0,"2"1"-105"16,-1 5-78-16,-3 5-51 0,1 2-38 0,-2 7-24 16,-2-2-20-16,3 8-33 0,-3-2-32 0,-1 11-4 15,4-13 9-15,-4 13-2 0,0 0-7 16,0 0-2-16,14 7-1 0,-9 3-10 0,-1 5-6 16,0 6-9-16,-1 0-18 0,-1 4-6 0,-2 4 40 15,0 0-62-15,0 5 42 0,-1 4-56 0,0-2 24 16,-2-1-89-16,-1 1 16 0,0-3-98 15,2-6-19-15,-1-1-9 0,2-3-22 0,-2-5-23 16,3-4-17-16,0-4-27 0,0-10-8 0,4 11-14 16,-4-11-51-16,0 0-163 0,16-8 56 0</inkml:trace>
  <inkml:trace contextRef="#ctx0" brushRef="#br0" timeOffset="113454.08">14558 11818 635 0,'14'-26'316'0,"1"-2"-24"0,-2 1-63 16,1 0-21-16,-4 7-60 0,-1 3 15 0,0 1-48 15,-5 3 31-15,4 4-50 0,-8 9 48 16,5-14-61-16,-5 14 22 0,0 0-18 0,1-12-12 15,-1 12-18-15,0 0-5 0,-14 5-12 0,8 2 3 16,-6 2 1-16,-2 3-4 0,3 3 4 0,-5 1-7 16,0 7 44-16,-1-2-56 0,3 1 46 15,0 3-43-15,0-4 51 0,4 1-49 0,-1-3 56 16,5 1-66-16,0-1 52 0,2-3-54 0,1-1-1 16,3-2 12-16,1 0 5 0,2 0-13 0,2-1 6 15,4 0-6-15,1-4-1 0,2 1-6 16,3-4-8-16,1 0-21 0,0-1-34 0,2-1-52 0,2-3-44 15,2 0-50-15,-4 0-61 0,4 0-63 16,-2 0-111-16,-2 0-275 0,1 0-232 0</inkml:trace>
  <inkml:trace contextRef="#ctx0" brushRef="#br0" timeOffset="113679.06">15063 11592 1059 0,'0'0'699'16,"1"-15"-159"-16,-1 15-138 0,0-10-105 0,0 10-61 15,-1-9-52-15,1 9-33 0,0 0-37 16,-3-12-43-16,3 12-61 0,0 0-58 0,0 0-51 16,0 0-49-16,0 0-48 0,0 0-93 15,-1 9-117-15,1-9-363 0,-2 17-293 0</inkml:trace>
  <inkml:trace contextRef="#ctx0" brushRef="#br0" timeOffset="113798.07">15137 11771 835 0,'0'0'762'0,"3"9"-201"0,-3-9-114 16,2 11-128-16,-2-11-66 0,-2 11-56 0,2-11-50 16,-3 19-90-16,-4-9 1 0,2 5-125 0,-4-1-25 15,-1 6-130-15,-3 0-160 0,-1 5-464 16,-5 1-435-16</inkml:trace>
  <inkml:trace contextRef="#ctx0" brushRef="#br0" timeOffset="118249.06">17448 12782 315 0,'-1'-10'597'0,"1"10"-169"0,-4-10-113 16,4 10-68-16,-5-8-49 0,5 8-36 0,0 0-19 15,-4-8-11-15,4 8-19 0,0 0-25 16,0 0-8-16,-4-12-23 0,4 12-6 0,0 0-10 16,0 0-8-16,0 0-1 0,0 0-14 15,0 0-1-15,0 0-7 0,14 12 12 0,-7-3-5 16,2 3 15-16,2 5 6 0,1 0 7 0,-2 3-2 16,7 1-23-16,-3 4 25 0,2-1-16 0,0-2 18 15,0-1-8-15,2-1 22 0,-1-3 6 0,2-5 1 16,0 0 0-16,4-3-2 0,3-4-2 0,0-5-6 15,5 0-11-15,10-9-5 0,9-8-6 16,1-7-3-16,5-1-1 0,2-7 3 0,-1-2 11 0,1-1 2 16,-1 1 30-16,-2-2-15 0,-1 2-8 15,-3 2 24-15,-4 1-23 0,-6 2 11 0,-8 8-29 16,-3 2 5-16,-3 3-11 0,-8 3 2 16,-4 4-12-16,0 0 9 0,-4 2 0 0,-2 1-1 15,-9 6-5-15,15-8-5 0,-15 8-4 0,10-8-8 16,-10 8-3-16,0 0-7 0,10-3 4 0,-10 3-1 15,0 0-13-15,0 0-10 0,0 0-35 0,0 0 12 16,0 0-53-16,7 7 13 0,-7-7-73 0,0 0 22 16,0 0-87-16,-3 8 58 0,3-8-62 0,0 0 17 15,-5 9-53-15,5-9-45 0,0 0-20 0,-9 13-453 16,9-13-314-16</inkml:trace>
  <inkml:trace contextRef="#ctx0" brushRef="#br0" timeOffset="119383.07">22134 9508 97 0,'0'0'718'0,"0"0"-322"0,-17 3-3 16,17-3-135-16,0 0 18 0,0 0-88 0,-17 3 50 16,17-3-80-16,0 0 48 0,0 0-53 0,0 0 27 15,-17 1-66-15,17-1 28 0,0 0-77 16,0 0 32-16,0 0-58 0,0 0 36 0,0 0-58 15,0 0 42-15,26-1-56 0,-26 1 42 16,32-6-52-16,-9 4 44 0,3-1-80 0,1-1 7 16,8-3-93-16,2-1 6 0,2 0-76 15,2 1-88-15,3-2-51 0,-1-3-78 0,2 4-285 0,-1-4-228 16</inkml:trace>
  <inkml:trace contextRef="#ctx0" brushRef="#br0" timeOffset="120187.07">23058 9416 122 0,'0'0'527'0,"0"0"-160"0,0 0-71 0,-21 1-48 16,21-1-63-16,0 0 11 0,0 0-47 0,-20-1 29 15,20 1-42-15,0 0 54 0,0 0-68 0,-15-2 55 16,15 2-65-16,0 0 49 0,0 0-66 0,0 0 40 15,-17-4-70-15,17 4 44 0,0 0-61 0,0 0 46 16,0 0-55-16,0 0 45 0,0 0-59 16,0 0 53-16,0 0-51 0,0 0 51 0,0 0-5 0,0 0-1 15,0 0-10-15,0 0-8 0,0 0-8 16,30-3-18-16,-11 1-33 0,6-2 37 16,10 0-41-16,-1-2 35 0,6 0-40 0,1 1 40 15,1-3-57-15,0 1 19 0,3 2-93 0,-3-2 7 16,1 2-101-16,-3-2-37 0,0 1-25 0,-1 1-99 15,-2-1-41-15,-2 1-408 0,-2 1-367 0</inkml:trace>
  <inkml:trace contextRef="#ctx0" brushRef="#br0" timeOffset="121030.06">24469 9264 110 0,'0'0'513'0,"0"0"-141"0,-11 5-92 0,11-5-57 16,0 0-48-16,0 0-21 0,-11 6-8 0,11-6-7 15,0 0-20-15,0 0 1 16,0 0-11-16,0 0-16 0,0 0-12 0,0 0-11 16,0 0-9-16,0 0-8 0,0 0-12 0,0 0-6 15,15 3-7-15,-15-3-14 0,28-3 0 0,-11-1-3 16,9 0-3-16,-1-2-24 0,7 1-21 0,3-2-30 16,2-1-61-16,2-1-58 0,0 2-103 0,0-3-68 15,-3 1-190-15,6-4-49 0</inkml:trace>
  <inkml:trace contextRef="#ctx0" brushRef="#br0" timeOffset="121396.06">25625 9174 23 0,'0'0'585'0,"0"0"-157"15,-6 10-93-15,6-10-86 0,0 0-62 16,0 0-18-16,0 0-26 0,-7 7-14 0,7-7-15 15,0 0-8-15,0 0-8 0,0 0-14 0,0 0 0 16,0 0-10-16,0 0-15 0,0 0-3 0,4 10-18 16,-4-10-9-16,0 0 4 0,22 2-7 0,-22-2-13 15,24-2-21-15,-5 1-21 0,4-3-37 16,-1 0-25-16,4 1-63 0,2-4-63 0,4-1-89 16,-2 1-331-16,5-2-171 0</inkml:trace>
  <inkml:trace contextRef="#ctx0" brushRef="#br0" timeOffset="121816.07">26715 9109 210 0,'0'0'550'16,"0"0"-156"-16,0 0-63 0,-8 7-94 0,8-7-45 16,0 0-32-16,0 0-23 0,0 0-16 0,-7 7-11 15,7-7-9-15,0 0-16 0,0 0-28 0,0 0-2 16,0 0-16-16,0 0-1 0,14 2-8 0,-14-2-10 16,18-1-18-16,-18 1-24 0,28-5-10 0,-13 3-26 15,6-1-58-15,-1-1-77 0,3 0-37 16,0-3-85-16,1 2-236 0,-2 0-55 15</inkml:trace>
  <inkml:trace contextRef="#ctx0" brushRef="#br0" timeOffset="122189.06">27905 8896 76 0,'0'0'678'0,"0"0"-233"0,0 0-103 15,-5 10-86-15,5-10-51 0,0 0-39 16,0 0-32-16,0 0-38 0,0 0-11 0,0 0-2 16,0 0-16-16,0 0-13 0,16-5-12 0,-16 5-9 15,0 0-7-15,23-2-5 0,-23 2-11 0,27-6-32 16,-10 5-6-16,-2-1-38 0,4-2-63 0,4 2-67 15,0-2-77-15,0-2-336 0,0 1-141 0</inkml:trace>
  <inkml:trace contextRef="#ctx0" brushRef="#br0" timeOffset="122603.06">28983 8760 313 0,'-16'4'579'0,"16"-4"-139"15,0 0-142-15,0 0-39 0,0 0-83 0,0 0-32 16,0 0-21-16,0 0-25 0,0 0 49 0,0 0-75 16,0 0-2-16,0 0-17 0,0 0-3 0,0 0-8 15,0 0-7-15,20-7-8 0,-20 7-13 0,28-1 5 16,-10-2-11-16,5 1 4 0,3 1-14 0,-1-1-23 15,5-2-30-15,0 2-49 0,5 1-48 16,1-4-57-16,1 3-79 0,-2-1-334 16,2 0-154-16</inkml:trace>
  <inkml:trace contextRef="#ctx0" brushRef="#br0" timeOffset="122952.06">30034 8705 147 0,'0'0'537'0,"0"0"-101"0,0 0-71 0,0 0-74 16,0 0-48-16,0 0-46 0,0 0-11 0,0 0-22 16,0 0-13-16,0 0-1 0,0 0-4 0,-7 6-20 15,7-6-24-15,0 0-15 0,0 0-15 16,0 0-17-16,0 0-15 0,19 0-3 0,-19 0-7 16,17-1-5-16,-17 1-17 0,26 0-17 0,-26 0-31 15,37-2-22-15,-12 2-8 0,2 0-25 0,1 0-8 16,2 0-13-16,0 2-27 0,0-1-33 0,0-1-6 15,-2 3-61-15,2-3 2 0,-3 0-88 16,-1 0-192-16,1 1 2 0</inkml:trace>
  <inkml:trace contextRef="#ctx0" brushRef="#br0" timeOffset="123281.06">31124 8722 115 0,'0'0'672'0,"0"0"-232"0,0 0-80 16,0 0-100-16,0 0-57 0,0 0-21 0,0 0-9 15,15 2-15-15,-15-2-22 0,0 0-11 0,23 0-21 16,-23 0-13-16,24 0-17 0,-24 0-15 0,37 0-21 16,-17-2 0-16,1 2-4 0,5 0-10 0,0 0-5 15,3-2-21-15,-2 2-27 0,1-1-18 0,1 1-18 16,-1-2-15-16,2 2-15 0,-2 0-25 0,0-1-28 16,-3 1-43-16,0 0-22 0,0-1-25 15,-6 0-79-15,2-2-196 0,-2 2 12 0</inkml:trace>
  <inkml:trace contextRef="#ctx0" brushRef="#br0" timeOffset="125139.07">13565 10486 324 0,'0'0'278'16,"0"0"-39"-16,0 0-78 0,0 0-6 0,0 0-47 15,17 0 3-15,-17 0-23 0,0 0 5 0,0 0-4 16,0 0 2-16,0 0-1 0,0 0-6 0,10 7 1 16,-10-7-21-16,0 0 8 0,-2 12-20 0,2-12 3 15,-3 12-35-15,3-12 31 0,-8 17-31 0,3-5 21 16,-3 0-28-16,-1 6 16 0,-2-2 3 0,-1 3-3 16,-4 3-5-16,-1 2-3 0,-1 1-3 0,-1 0-1 15,-3 1-11-15,1 2 9 16,-2 0 0-16,1 0-4 0,-2-2 0 0,1 3-1 15,-2-2 29-15,3 0-34 0,-1-1 32 0,2 1-37 16,1-3-9-16,0-1 13 0,1 1-1 0,4-3 1 16,1-3-1-16,1-2 3 0,0 1 2 0,4-2-1 15,-1-1 0-15,1-1 1 0,4-4 2 0,0 0 5 16,1 0-7-16,4-9 2 0,-8 15-4 0,8-15 17 16,-4 12 4-16,4-12-2 0,-1 12 2 0,1-12 0 15,3 10 4-15,-3-10 1 0,5 10 4 0,-5-10 1 16,10 8 8-16,-10-8-9 0,18 8 10 0,-18-8 5 15,23 6-4-15,-4-5 1 0,0 1 0 16,2-2-7-16,4 0 2 0,2-2-1 16,4 1-8-16,-2-2-9 0,10 1 0 0,-1 0-6 15,0-1-3-15,-1 1-3 0,2 0-3 0,-1 1-6 16,-5 1 2-16,-1 0-1 0,-1 0-1 0,-1 1-10 16,0 1 6-16,-2 0-3 0,-1 1 6 0,-3-1-1 15,0-1-2-15,1 3 2 0,-9-3-2 0,-16-1-3 16,27 3 4-16,-27-3 3 0,22 3-2 0,-22-3-3 15,18 2 1-15,-18-2 5 0,0 0 0 0,18 3 1 16,-18-3 0-16,0 0-7 0,0 0 7 0,0 0-2 16,15 2-11-16,-15-2-21 0,0 0-14 0,0 0-34 15,0 0-30-15,0 0-24 0,0 0-24 16,-15 6-50-16,15-6-46 0,0 0-107 16,-18 0-333-16,18 0-218 0</inkml:trace>
  <inkml:trace contextRef="#ctx0" brushRef="#br0" timeOffset="125610.07">13761 10626 151 0,'0'0'581'0,"1"-17"-173"16,-1 17-98-16,-1-12-79 0,1 12-44 0,-4-12-41 15,4 12-54-15,0 0 16 0,-8-9-14 0,8 9-4 16,0 0-22-16,0 0-12 0,-20 6-8 0,8 4-12 16,-1 4-16-16,-1 3 4 0,-6 6-9 0,-1 3 11 15,-2 3 8-15,-7 9-9 0,-1 1 9 0,-2 2 52 16,-1 1-57-16,1 3 51 0,1-1-54 0,-3-2 44 16,3-1-49-16,1 0-10 0,2-1 1 0,-1-3 0 15,8-5 3-15,2-1-8 0,-2-2-1 0,6 0 6 16,-2-5-1-16,4-2-32 0,1-5 34 0,4 0-18 15,4-2 41-15,0-3 12 0,-2-1 5 16,7-11 5-16,-1 15 2 0,1-15-3 0,4 14 2 16,-4-14 0-16,13 13-4 0,-3-8-2 0,-10-5-3 15,28 6 3-15,-9-3-7 0,4 1 1 16,3-4-3-16,1-2 4 0,1 0-5 0,5-2-8 16,3 1-4-16,-1-4-9 0,1 1-3 0,0 2-5 15,1-3-4-15,-1 0 1 0,0 1-7 0,-2 0 3 16,1 0-13-16,-3 1-29 0,-4 1-26 0,-3-1-29 15,1 1-30-15,-4 0-28 0,1 0-21 16,-6 2-8-16,0-1-24 0,0 0-29 0,-6-1-48 16,-11 4-31-16,22-9-101 0,-22 9-154 0,14-8-83 0</inkml:trace>
  <inkml:trace contextRef="#ctx0" brushRef="#br0" timeOffset="126049.07">13759 10614 60 0,'-4'-13'591'16,"2"3"-168"-16,-3-1-84 0,-1 3-83 0,-1 1-49 16,7 7-33-16,-15-10-29 0,15 10-16 0,-18-4-11 15,18 4-13-15,-22 0-19 0,8 6-18 16,-3 2-4-16,-1 4-16 0,-2 8-6 0,-2 0-11 15,-1 3-1-15,0 4 3 0,-1 4 3 16,-4 4 8-16,-1 3-12 0,0-1 6 0,1 3 42 16,0-3-54-16,1 2 25 0,3-8-22 0,2 1 43 15,3-1-55-15,-1-1 0 0,-1-2-2 0,5 1 5 16,-1-2 2-16,3-2-2 0,1-6-8 0,4-1 5 16,0-1-12-16,3-3 25 0,0-1 3 0,2-4 1 15,0-1 10-15,4-8 2 0,-3 17 6 0,3-17-3 16,4 13-2-16,-4-13-3 0,9 13-2 0,0-6-5 15,1-2-2-15,1 0 20 0,4-2-33 16,0 2-3-16,3-1-2 0,4 1-4 0,0 0-3 16,-1-2 0-16,5-1-3 0,-1-2-3 0,2 1 3 15,1-1-3-15,0-1-2 0,3 1-3 16,-3-1-20-16,3 0-21 0,1-2-30 0,-2-1-30 16,-1 3-22-16,0-1-27 0,-1-2-20 0,0 3-22 15,-2-2-48-15,-1 0-39 0,-2 2-88 0,-6-2-340 16,-17 3-237-16</inkml:trace>
  <inkml:trace contextRef="#ctx0" brushRef="#br0" timeOffset="126500.06">13721 10711 573 0,'0'0'454'0,"-1"-18"-97"0,1 18-95 0,-3-11-51 16,3 11-40-16,-4-10-25 0,4 10-18 0,-4-8-16 15,4 8-14-15,0 0-40 0,0 0 1 0,-15-4-5 16,15 4-5-16,-13 12-9 0,2 0-6 0,-1 3 0 16,-3 1-54-16,-2 8 61 0,-3 1 9 0,-1 4-2 15,0-3 39-15,-5 6-51 0,-2 2 41 16,0 6-63-16,-1-5 51 0,-1 4-59 0,-1 1 45 15,2-3-55-15,1 4-4 0,0-3 3 16,6-8 5-16,-1 2-2 0,4-3 1 0,2-3-6 16,1-2 9-16,4-5 0 0,2-4 10 0,4-2 9 15,1-1 9-15,5-12 6 0,-2 16 0 0,2-16 6 16,5 12-5-16,3-5-4 0,-8-7-2 0,28 7 6 16,-10-6 1-16,4 1-2 0,2-2 3 0,6-2 2 15,0 1-3-15,10-3-12 0,-2 4 4 0,0-3-6 16,3 1-5-16,0 0-5 0,-1-1-1 0,1 3-4 15,-4 0 0-15,-4-1-5 0,-1 1-1 16,-1 1-9-16,-3-1-42 0,0 2-25 0,-2 1-46 16,0-2-59-16,-4 0 30 0,-3 2-20 0,0-2-52 15,-2 2-46-15,1 0-95 0,-18-3-329 16,26 4-217-16</inkml:trace>
  <inkml:trace contextRef="#ctx0" brushRef="#br0" timeOffset="128732.07">10304 12867 78 0,'17'-3'410'0,"-17"3"-85"0,0 0-64 16,12-7-25-16,-12 7-31 0,0 0-51 0,0 0-8 16,13-7-29-16,-13 7 2 0,0 0-25 15,0 0 27-15,0 0-51 0,0 0 28 0,0 0-49 16,0 0 38-16,0 0-56 0,0 0 53 0,-13 26-52 15,-2-2 43-15,-5 7-38 0,-10 13 37 0,-4 10-22 16,-7 6 34-16,-14 22 3 0,-7 10 19 16,-4 7 10-16,-5 9-15 0,-6 5 10 0,-5 5-18 15,-1 3 8-15,1-2 3 0,3 4-17 0,2-1-21 16,3-4-13-16,4-5-12 0,5-5-8 0,7-7-2 16,2-7-9-16,6-7-4 0,13-19 3 0,5-3-8 15,0-4-3-15,4-4-4 0,5-2-2 0,1-6 0 16,6-10-1-16,2-4-37 0,1-5-27 0,3-2-12 15,1-7-10-15,1-4-16 0,3-3-24 0,1-3-36 16,4-11-39-16,-6 9 13 0,6-9-61 0,0 0-42 16,-8-8-19-16,8 8-79 0,-2-21-224 15,4 3-140-15</inkml:trace>
  <inkml:trace contextRef="#ctx0" brushRef="#br0" timeOffset="129045.07">8938 14471 647 0,'9'-25'421'0,"-3"4"-58"0,-1 7-99 16,-1 0-67-16,0 3-27 0,-1 1-34 0,-3 10-25 16,5-12-18-16,-5 12-6 0,0 0-43 0,0 0 42 15,1 11-42-15,-5 5 37 0,-1 10-57 16,-1 11 52-16,-3 4-39 0,-5 18 24 0,0 1-45 16,-5 2 33-16,-1 3-44 0,0 2 43 0,-2 0-36 15,0 0 27-15,-1-1-42 0,3-1 34 0,-2-4-28 16,6-3-3-16,-1-5-3 0,7-11 6 0,1-6 1 15,0-2 5-15,6-8 11 0,2-4 17 16,1-5 14-16,1-3 10 0,6-3 6 0,-1-3-7 16,3-1-1-16,-9-7-4 0,28 1 0 0,-5-6 67 15,9-5-9-15,4-5-22 0,1-3-26 0,9-6-14 16,0-1-11-16,1 0-4 0,-2 1-54 0,0 2-44 16,-10 6-69-16,0 0-59 0,-2 5-61 0,-1 3-82 15,-8 1-49-15,-1 3-439 0,-23 4-383 16</inkml:trace>
  <inkml:trace contextRef="#ctx0" brushRef="#br0" timeOffset="146675.06">6672 10469 397 0,'0'0'337'15,"0"0"-108"-15,2-9-43 0,-2 9-36 0,0 0-15 16,0 0-31-16,2-9-2 0,-2 9-9 0,0 0-6 15,0 0 4-15,0 0-15 0,-1-11 7 0,1 11-27 16,0 0 16-16,0 0-30 0,0 0 22 0,-1-10-26 16,1 10-3-16,0 0-12 0,0 0-17 15,-4-9 47-15,4 9-9 0,0 0-7 16,-10-6-6-16,10 6-8 0,0 0-3 0,-21 0 5 16,21 0-12-16,-28 6-3 0,11-1-29 0,-2 2 9 15,-4 2-11-15,-2 4 46 0,-1 0-41 0,-2 2 41 16,1 2-36-16,0 0 34 0,3 2-40 0,-3 2 40 15,3 1-35-15,-2 1 35 0,2 1-37 0,4 5 36 16,-1 0-36-16,3 1 35 0,3 0-37 0,2 2 30 16,3 0 12-16,5 2-6 0,0 0 1 0,3-4 53 15,5 4-48-15,2 1-1 0,3 0 1 0,2-2 4 16,4 4 4-16,3-2-2 0,-1 1-33 0,9 5 38 16,0 0-31-16,3 1 31 0,-1-2-31 0,2 0 26 15,-2-1-9-15,2 1 4 0,-1-1-6 16,-3 2-3-16,2-3 3 0,-3 2 41 0,-2-5-65 15,-2 9 53-15,-3-7-47 0,-2 2 48 0,-1 1-56 16,-2 3 53-16,-3-1-57 0,-2 4 16 0,-1-2 7 16,-4 2 0-16,-1 1-5 0,-2-1 14 0,0 3 4 15,-4-2 10-15,-4 8 46 0,-1 1-60 16,-2-6 47-16,-2 2-59 0,0-1 54 0,-3-3-55 16,2 2 49-16,0-12-54 0,-1 2 3 0,1-1 3 15,1-1-3-15,-1-2 1 0,2-2-8 16,-1 0-2-16,5-2 7 0,-1-3-2 0,2-6-2 0,3-2 0 15,1-1 1-15,2-4-11 0,2-2-1 16,0-1 1-16,2-1-2 0,1-1-1 0,2 0 2 16,4 0 0-16,0-1 2 0,1 0 2 0,4 2 0 15,-1 0-5-15,2-3 2 0,2 4 6 0,-1-2 2 16,1 2-2-16,2-1 1 0,0 0 0 0,-1 2-4 16,0-1 5-16,-1 1-1 0,-1 1-1 0,2 1 2 15,-4 1-2-15,0-1 53 0,0 2-63 0,-1 1 48 16,0 0-57-16,-3 1 58 0,-2 2-55 0,1 2 53 15,-3 0-54-15,2 6 9 0,-2-6-8 0,-2 9 4 16,0-4 5-16,-2 5 2 0,-2 0 10 0,1 2-11 16,-1 1 2-16,-1-1 0 0,0 1 1 0,-3 1 3 15,2-1-7-15,-1 1 2 0,1 2 7 16,-2-2 3-16,0 3-2 0,0-3 0 16,0 3 43-16,2-1-47 0,-3 3 55 0,1-2-57 15,0-2 3-15,0 6 4 0,0-1 1 0,-1 0 3 16,2-1-6-16,0 1 3 0,-1 1 5 0,-1-2 0 15,1 4 0-15,0-2-1 0,3 0 0 0,-2 0-3 16,1-2-1-16,-1 4 4 0,2-2 46 0,-2 0-58 16,3 0 0-16,0 2 1 0,0-4-1 0,0 4-5 15,-1-1 3-15,2 1 4 0,-1 0-9 0,0 2 12 16,0-2-11-16,3 3 12 0,-2-1-9 0,0-1 10 16,3 0-2-16,-3 2 1 0,2 0-1 0,1-1 54 15,1 10-64-15,-1-10 1 0,2 8-11 16,1 1 7-16,-1-2-5 0,2-9 11 0,-1 11-14 15,0-11 6-15,-1 0-8 0,2-1 14 0,-3 1-11 16,5-3 16-16,-2 1-14 0,0-1 16 0,0 0-13 16,0-2 15-16,1 1-1 0,0-2-9 0,1-1 9 15,-1 0-7-15,1-2 5 0,0 1-16 0,1 0-5 16,-1-3-4-16,1 3-7 0,0-5-2 0,0 1 1 16,2-1 13-16,-3-1-11 0,3 1-5 15,-1-1-1-15,-1-2 3 0,2 0-6 0,-3 1 11 16,4-2-2-16,-2-2-3 0,-1 1 23 0,1 0-52 15,-1-4 43-15,0 2-54 0,1 0 52 16,0-1-54-16,-2-5 57 0,-1 0-54 0,0-1 60 16,2 0-51-16,-2 0 56 0,0-1-49 0,0 0 15 15,1 0-10-15,-2-1 23 0,1 0 4 0,1-2-3 16,-2 0 4-16,-2-2 1 0,2-1 2 0,-2 1 5 16,2-1 3-16,-3-1 1 0,3-1 7 0,-4-2-1 15,2 2 1-15,-1-2 2 0,-1-1 0 0,-4-8 5 16,9 12 2-16,-9-12-45 0,10 14 26 0,-10-14-1 15,8 12 8-15,-8-12-10 0,9 11 10 0,-9-11 3 16,9 9-4-16,-9-9-50 0,7 9 57 0,-7-9-50 16,0 0 43-16,12 8-47 0,-12-8 16 0,0 0-28 15,10 5 6-15,-10-5-23 0,0 0 16 16,13 4 3-16,-13-4 2 0,0 0 9 0,0 0-12 16,15 3-7-16,-15-3-37 0,0 0 11 0,14 4-20 15,-14-4-18-15,0 0-124 0,0 0 82 0</inkml:trace>
  <inkml:trace contextRef="#ctx0" brushRef="#br0" timeOffset="146810.07">7494 17745 158 0,'0'0'235'0,"0"0"-61"16,0 0-19-16,0 0-20 0,0 0-38 0,0 0-30 16,0 0-11-16,0 0-27 0,0 0-1 15,0 0-30-15,0 0 5 0,0 0-59 0,0 0 36 16,0 0-45-16,0 0-9 0,0 0-47 0,0 0-118 15,0 0 67-15</inkml:trace>
  <inkml:trace contextRef="#ctx0" brushRef="#br0" timeOffset="152344.07">21661 10906 508 0,'-11'-7'348'0,"11"7"-80"0,-9-6-41 15,9 6-40-15,-13-4-34 0,13 4 4 0,-9-7-32 16,9 7 25-16,-10-5-46 0,10 5 47 0,0 0-48 16,-10-5 24-16,10 5-61 0,0 0 25 15,0 0-49-15,-12-7 27 0,12 7-40 0,0 0 27 16,0 0-32-16,0 0 26 0,0 0-27 0,0 0 12 15,0 0-24-15,0 0 24 0,4-9-28 0,-4 9 26 16,23-6-34-16,-7 2 26 0,5-3-24 0,5-2 17 16,4-3-25-16,1 1 25 0,2-3-28 0,-1 1 30 15,0-3-29-15,-1-1 24 0,-2 0-23 16,1-2 23-16,-5 0-21 0,-1-1 17 0,-2-2-20 16,-5-2 28-16,-1 2-21 0,-7 1 42 0,0 1 17 15,-5-1 26-15,2 5 16 0,-4 0-3 16,-1 3-9-16,-2-1-10 0,-1 4-16 0,-3-2-9 15,2 3-15-15,-4 1-13 0,7 8-7 0,-11-7 0 16,11 7-4-16,-21 5-4 0,8 6-1 0,-2 7-10 16,-2 8 11-16,0 7-9 0,-4 12 6 0,3 4-5 15,2 4 5-15,1 5-7 0,2 3 12 0,4 4 47 16,-2 0-51-16,5 3 4 0,2 2 18 0,0-2-20 16,0 1-1-16,3-3 2 0,1-1-7 0,1-4 5 15,2-11-1-15,-2-1-1 0,3-2-2 16,-1-4-2-16,-1 0 35 0,2-4-69 0,-3-1 11 15,0-1-97-15,1-11-46 0,-2 0-38 16,0-5-17-16,0-3-72 0,-3-5-47 0,3-1-141 16,0-12-234-16,-6 11-239 0</inkml:trace>
  <inkml:trace contextRef="#ctx0" brushRef="#br0" timeOffset="152516.06">21668 11575 260 0,'-10'-17'619'0,"1"2"-229"0,1-2-51 0,1 5-120 15,1-2-6-15,2-1-87 0,-1 1 21 16,5 0-71-16,0-1 38 0,1 0-63 0,5-2 25 16,2 0-55-16,5-3 25 0,6-1-37 0,1 1 33 15,5 1-61-15,2-2 26 0,1 2-26 0,0 1-44 16,4 1-49-16,0-2-68 0,3 2-21 0,-1-2-61 16,-1 1-287-16,11-5-55 0</inkml:trace>
  <inkml:trace contextRef="#ctx0" brushRef="#br0" timeOffset="152876.07">22705 10672 640 0,'-2'-12'464'0,"2"12"-38"16,-7-17-129-16,3 7 1 0,-2 3-57 0,2-2-3 15,4 9-55-15,-11-11 0 0,11 11-23 0,-14-7-5 16,14 7-29-16,0 0-6 0,-22 2-24 0,11 8-3 16,-2 5-23-16,-4 9 0 0,4 3-9 0,-3 4-5 15,0 5-5-15,0 3-7 0,-2 10-6 16,1-1 30-16,1 4-43 0,-1-2-6 0,5 1-1 15,2-8-3-15,4-1-4 0,1 3-5 0,4-6-1 16,-1 2-13-16,5-4-18 0,2-2-29 0,1-3-14 16,6-4-44-16,1-3-18 0,4-6-73 15,0-4 17-15,6-6-56 0,3-4-67 0,2-5 2 16,6-6-474-16,2-6-313 0</inkml:trace>
  <inkml:trace contextRef="#ctx0" brushRef="#br0" timeOffset="153249.06">23027 10980 434 0,'0'-15'481'0,"0"1"-66"0,0 1-96 16,0 0-66-16,-1-1-43 0,-1 4-70 0,0 0 36 16,2 10-36-16,-2-18 17 0,2 18-16 15,-2-13-26-15,2 13-33 0,0 0-10 0,-1-10-23 16,1 10-23-16,0 0 16 0,0 0-12 0,7 11-2 16,-4-1-9-16,0 2 0 0,-1 4-11 0,0 2 53 15,0 0-52-15,-2 5 38 0,0-1-56 0,-1-1 0 16,0 4 5-16,-1-1-1 0,0-2 2 0,-1-4-7 15,0-1 8-15,1-2 1 0,0-2 0 0,0-2 1 16,2-11-7-16,-2 18 21 0,2-18 8 0,0 0-4 16,0 0-8-16,0 0 7 0,0 0-3 0,0 0-1 15,16-17 45-15,-5-1-53 0,0-3 48 16,6-2-52-16,-1-1 10 0,2 2 2 16,1 1 7-16,-2 0 2 0,0 6-8 0,-2 1 16 15,3 3-5-15,-3 1-10 0,-1 3 3 0,0 2-3 16,-14 5-2-16,27-4-5 0,-27 4 2 0,26 2-2 15,-12 5 0-15,-1-1-2 0,-3 3-5 0,1 1 7 16,-2 1 43-16,2 5-52 0,-4-2 41 0,-2 3-53 16,0 0-15-16,-2-1-32 0,-2 0-42 0,-1 1-41 15,1-2-36-15,-1-2-63 0,0 1-94 0,-1-3-126 16,1-11-253-16,3 15-241 0</inkml:trace>
  <inkml:trace contextRef="#ctx0" brushRef="#br0" timeOffset="153514.07">23724 10476 309 0,'5'-17'623'0,"-1"-3"-129"0,-2 2-185 0,3 2-4 16,-1 0-99-16,1 1 27 0,2 1-78 0,-5 4 15 16,3 0-85-16,-5 10 33 0,9-10-56 0,-9 10 54 15,0 0-42-15,19 8 62 0,-6 6-29 16,1 8 15-16,-2 5-4 0,2 7 8 0,1 6-5 15,3 9 14-15,-4 2-12 0,-1 0-10 16,0 5-15-16,-4-3-7 0,-3-5-28 0,0 1-2 16,-3-1-13-16,-3 2-20 0,-1-1 3 0,-4-2-26 15,-3 10-48-15,0-13-51 0,-5 8-73 0,-4-5-95 16,1-8-54-16,-2-3-155 0,-5-4-521 0,-1-1-702 16</inkml:trace>
  <inkml:trace contextRef="#ctx0" brushRef="#br0" timeOffset="154427.07">24663 10534 263 0,'15'-10'448'16,"-1"1"-120"-16,-1 1-40 0,-4 1-58 15,-1 0 3-15,-8 7-59 0,12-11 29 0,-12 11-66 16,8-8 32-16,-8 8-61 0,0 0 0 0,5-10-16 16,-5 10-48-16,0 0 33 0,0 0-45 0,0 0 34 15,-18 0-31-15,18 0 19 0,-21 12-28 16,9-3 19-16,-3 2-30 0,-1 1 20 0,0 4-29 16,-2-1 22-16,1 4-28 0,-2 2 21 0,2-1-29 15,1 0 27-15,3 0-23 0,-1-2 19 0,5-1-31 16,1 1 32-16,3-3-29 0,2 1 28 0,1-4-26 15,4 4 33-15,4 0-21 0,2-1 22 0,3 0-1 16,2 0-8-16,1 0 7 0,2 0-5 16,1-1 1-16,2-1-3 0,-2 1-5 0,0 2-4 15,-3-1 3-15,2-3-3 0,-4 5-5 0,-1-3 4 16,-2 3 49-16,0-2-56 0,-4-1 1 0,2 1 5 16,-5 2-1-16,1-1 9 0,-1 0 7 15,-2 2-7-15,-1-1 7 0,0 3 7 0,-2-5 5 16,1 3-14-16,0-1 12 0,-4 1-17 0,4-2 13 15,-2 0-14-15,1 2 9 0,-1-3-13 0,2 3 10 16,0 1-15-16,0-4 14 0,-1 3-15 0,3-1 5 16,0 2-5-16,0 0 18 0,3-1-6 15,-1 3 8-15,2 2-10 0,1-2 10 0,1-1-18 16,1 2 10-16,-2-1-1 0,4 1-4 0,-4 2-8 16,0-3-23-16,2 4-33 0,-3-1-30 15,-2 1-41-15,-2 1-2 0,0 3-106 0,-1-3-133 16,-2 9-472-16,-7-2-428 0</inkml:trace>
  <inkml:trace contextRef="#ctx0" brushRef="#br0" timeOffset="155164.06">24855 16678 261 0,'0'0'791'0,"0"0"-254"0,0 0-147 0,0 0-119 15,0 0-111-15,11-5-90 0,-11 5-28 0,0 0-18 16,0 0 0-16,0 0-5 0,18 5-5 0,-18-5-25 15,13 9 25-15,-13-9-24 0,20 15 22 16,-7-5-21-16,2 2 14 0,2 2-10 0,-1 0 16 16,1 3-27-16,2 0 7 0,0 3 4 0,-2 0 3 15,-2 3 2-15,-3-3 4 0,-3 2 14 16,-2 2 5-16,-1 1 12 0,-4 1 10 0,-2 2-6 16,0 0-6-16,-5 7-4 0,-1 2 6 0,-3-1-17 15,-2 0 6-15,1 1-6 0,-2 0 3 0,1-1-4 16,-3 0 0-16,3 0-8 0,0-3 9 0,1-1-12 15,3 0-1-15,0-4-2 0,1-3 0 16,2-2 7-16,0 0 8 0,4-4 6 0,0 1 13 0,2-1-5 16,0 2-4-16,4 1-5 0,-2-2-5 0,0 1-2 15,1-1-5-15,0 0-3 0,1 0-10 16,-3 1-60-16,0 0-61 0,-2-2-41 16,-1 1-64-16,-4-3-195 0,-1 4-226 0,-2-3-177 15</inkml:trace>
  <inkml:trace contextRef="#ctx0" brushRef="#br0" timeOffset="155944.07">26475 12035 62 0,'2'-9'681'0,"-2"9"-201"0,4-18-152 0,-4 18-42 16,5-15-101-16,-5 15 3 0,2-10-84 0,-2 10 26 16,0 0-75-16,0 0 36 0,0 0-61 0,0 0 30 15,0 18-48-15,-2-6 26 0,-1 6-36 0,-1 6-18 16,1 1 22-16,-1 1 35 0,0 7-46 0,1 0 36 16,-1-1-42-16,1-6 25 0,-2 3-38 0,4-4 16 15,-2 1-52-15,2-2-23 0,1-4-72 0,0-2-75 16,0-5-24-16,3-1-316 0,-3-12-92 0</inkml:trace>
  <inkml:trace contextRef="#ctx0" brushRef="#br0" timeOffset="156080.06">26497 11867 73 0,'0'-16'583'0,"0"1"-221"0,0 2-66 15,-2 0-92-15,2 4-66 0,0 9-44 0,-5-16-46 16,5 16-44-16,-6-9-43 0,6 9-24 0,0 0-31 15,0 0-34-15,0 0-19 0,-12 4-246 16,12-4 201-16</inkml:trace>
  <inkml:trace contextRef="#ctx0" brushRef="#br0" timeOffset="156564.06">26642 12025 370 0,'9'7'438'0,"-4"2"-142"0,1-2-58 0,-6-7-55 16,11 10-36-16,-11-10-24 0,11 10-25 0,-11-10-2 15,16 4-11-15,-16-4-16 0,20 0-15 16,-5-4-10-16,5-1-8 0,1-3-9 0,6-5-17 16,0 0 37-16,0-4-39 0,0-2 21 0,-3-4-27 15,4-4 24-15,-5 0-25 0,0-5 22 0,3-9-37 16,-8 7 38-16,-2-3-28 0,-4 1 6 0,-1 2 18 16,-3 3 13-16,-3 7 52 0,-2-1-64 0,-1 4 63 15,-2 4-29-15,0 1 31 0,-1 6-34 16,-2-2 12-16,3 12-28 0,-6-14-11 0,6 14-6 15,0 0-4-15,0 0-5 0,-22 8 2 0,13 4-2 16,3 8 22-16,-3 1-40 0,1 12 38 16,3 5-38-16,1 3 36 0,0 5-34 0,2 5 25 15,0 15-29-15,4 4 3 0,-2 4 0 0,2 1-11 16,0 1 11-16,0 3 27 0,0-1-33 0,0 0 38 16,-2 0-38-16,0 0 31 0,0-2-32 15,-1-2-7-15,-2-5 1 0,-1-1 4 0,-2-4 0 0,1-5 29 16,1-14-37-16,-4 1 35 0,3-6-34 0,-1-5 31 15,-2-3-41-15,1-10 52 0,0-1-36 16,1-3 38-16,-2-4-35 0,2-8 35 0,6-6-39 16,-14 6 31-16,14-6-26 0,-19-12-8 15,6-3 13-15,-1-7 3 0,2-8-1 0,0-6 1 16,3-5-3-16,3-4 4 0,1-3 28 0,5-2-32 16,4-10 32-16,3 0-37 0,2 5 27 0,3 2-52 15,4 2 29-15,3 2-57 0,4 6-31 0,-1-1 11 16,4 5-33-16,-3 8-76 0,7-4-29 0,-2-2-90 15,-1 10-229-15,6-5-41 0</inkml:trace>
  <inkml:trace contextRef="#ctx0" brushRef="#br0" timeOffset="156862.06">27803 11618 39 0,'-2'-17'571'0,"2"5"-197"0,-4-1-77 16,2 2-59-16,-3-2-51 0,1 4-29 0,-1-1-22 16,0 2-21-16,5 8-25 0,-11-11-6 0,11 11-27 15,0 0 0-15,-23 0-8 0,13 7-8 16,-4 5 0-16,1 6 39 0,-3 7-40 0,-1 4 32 16,1 3-33-16,-2 4 42 0,0 13-6 0,1 0-17 15,3 3 17-15,0 4-29 0,5 0-9 16,3 2-11-16,2-9 1 0,3 0-1 0,2 1-12 15,4-2-1-15,1-2-2 0,8 7 5 0,-1-12-45 16,6 3 2-16,1-8-71 0,8-2 9 0,-1-5-66 16,3-8-70-16,3 0-37 0,5-9-39 0,2-3-300 15,4-4-136-15</inkml:trace>
  <inkml:trace contextRef="#ctx0" brushRef="#br0" timeOffset="157345.06">28236 11876 500 0,'-3'-9'463'0,"-1"0"-80"0,4 9-120 0,-6-12-1 15,6 12-92-15,-5-12 28 0,5 12-77 0,-5-8 14 16,5 8-70-16,0 0 22 0,0 0-53 16,0 0 22-16,-10 7 4 0,10-7-58 0,-6 22 41 0,4-5-43 15,-1 3 37-15,-1 4-45 0,-2 1 39 16,4 0-43-16,-1 2 0 0,-1-3 4 16,0 2-12-16,2-1 18 0,-2-1 0 0,1-2-1 15,1-5 2-15,-2-1 0 0,1-3 0 0,2-1 1 16,1-12 4-16,-2 15-8 0,2-15 10 0,0 0-2 15,0 0 0-15,0 0 1 0,0 0 4 0,0-15 9 16,2-3 0-16,4-7 28 0,0-7-45 0,3-7 46 16,2 3-20-16,4-4 37 0,3-5-11 0,1 9 22 15,3 2-8-15,1 5-1 0,0 0-7 0,1 5-4 16,3 3-9-16,-1 2-8 0,1 5-6 0,-4 5-7 16,0 3-8-16,2 5-1 0,-2 3 2 0,0 6-8 15,5 4 11-15,-6 2-12 16,0 7 13-16,-3 4-2 0,-4 0-14 0,-2 4 4 15,-3 4-8-15,-3 1-7 0,-3 2-36 0,-2 1-70 16,-4 1-59-16,0-1-22 0,-3 2-88 0,1-4-65 16,0-2-434-16,1 0-308 0</inkml:trace>
  <inkml:trace contextRef="#ctx0" brushRef="#br0" timeOffset="158749.07">29367 11690 347 0,'0'0'354'0,"0"0"-50"16,0 0-50-16,6-8-41 0,-6 8-46 0,0 0-18 15,0 0-6-15,4-11-26 0,-4 11-10 0,0 0-16 16,0 0 3-16,2-10-13 0,-2 10 43 16,0 0-77-16,0 0-1 0,0 0-12 0,4-9-6 15,-4 9-6-15,0 0 5 0,0 0 3 0,-5 9 31 16,0-2-46-16,-4 6 43 0,-1 2-40 0,-3 3 35 15,-5 3-40-15,-2 1 37 0,-1 4-41 0,0-3 30 16,-2 2-32-16,0 2 17 0,1-4-25 0,-1 2 27 16,1-2-33-16,3-2 29 0,0-3-31 15,4-3 27-15,3 0-16 0,2-5-12 0,0-1 20 16,3 0-21-16,1-3 39 0,6-6-15 0,-7 10 34 16,7-10-20-16,0 0 16 0,-6 8-5 0,6-8-2 15,0 0 0-15,0 0-4 0,0 0-2 16,15 4-5-16,-15-4-6 0,17 2-4 0,-17-2-5 15,26 8 4-15,-11-1-7 0,4 1-2 0,0 1 1 16,3 3-3-16,5 2 0 0,-1 3-1 0,1 0-2 16,0 1-2-16,3 0-21 0,0 2-61 0,3-1-75 15,1 1 10-15,0 1-74 0,1-3-81 0,-1-2-108 16,1-1-246-16,-1-2-187 0</inkml:trace>
  <inkml:trace contextRef="#ctx0" brushRef="#br0" timeOffset="159204.07">30257 11618 251 0,'3'-12'757'0,"-1"3"-231"16,-2 9-146-16,2-18-76 0,-2 18-64 0,2-14-54 15,-2 14-52-15,0 0-14 0,0 0 12 16,0 0 15-16,0 0 0 0,9 8-1 0,-6 4-7 16,2 4-13-16,-3 6-15 0,2 3-25 0,-1 3-15 15,-1 4-7-15,0 5-14 0,-2 1-13 0,0-3-5 16,-2 5-22-16,2-1-49 0,-2-1-66 0,-1 2-78 15,2-3-57-15,-2 1-15 0,-1-3-96 16,-2-3-112-16,2-6-301 0,-1-2-286 0</inkml:trace>
  <inkml:trace contextRef="#ctx0" brushRef="#br0" timeOffset="160116.06">30790 11410 443 0,'-2'-9'383'16,"-2"1"-59"-16,4 8-38 0,-5-17-61 0,5 17-34 15,-7-12-10-15,7 12-10 0,-2-12 1 16,2 12-8-16,-5-8-32 0,5 8-23 16,0 0-20-16,-4-9-17 0,4 9-16 0,0 0 2 15,0 0 16-15,0 0 18 0,4 13 8 0,2-1 9 16,0 4 14-16,1 8 5 0,3 3-5 0,1 4 22 16,0 2-15-16,1 2-8 0,-1 1-7 0,0 2-27 15,2 1 3-15,-3 1-26 0,-1 0 2 0,1 2-29 16,-5 1 12-16,1-1-7 0,-4 1-15 0,-2-2-7 15,-4 4-8-15,-2-4-4 0,-4 1-9 0,-6 7-31 16,-5-4-48-16,-6-1-65 0,-4-3-84 0,-3-2-87 16,-5 0 19-16,-2-3-101 0,-5-4-94 15,2-1-349-15,-5-5-423 0</inkml:trace>
  <inkml:trace contextRef="#ctx0" brushRef="#br0" timeOffset="160781.07">28505 12972 690 0,'-2'-14'459'15,"-1"1"-103"-15,3 0-91 0,-2 3-33 0,2 10-18 16,-2-17-27-16,2 17-36 0,-2-14-40 0,2 14-29 15,0 0-21-15,0 0-6 0,0 0-12 0,0 0-9 16,2 14-7-16,0 3-6 0,0 7-4 0,-1 2 0 16,2 4-9-16,-2 7-12 0,-1-1-6 0,0 2-34 15,-2-1-17-15,-1 1-17 0,3-3-33 0,-2-4-23 16,0-2-65-16,2-3-29 0,2 1 6 16,-2-8-35-16,2-1-12 0,-2-2-152 15,3-4 175-15</inkml:trace>
  <inkml:trace contextRef="#ctx0" brushRef="#br0" timeOffset="161234.06">28516 13425 601 0,'0'0'311'15,"2"-17"-32"-15,-2 5-29 0,3-5-57 0,-2-3-20 16,0-1-24-16,2-3-13 0,1 2-18 0,-2 1-14 16,3 0-18-16,0 2-6 0,4 1-24 0,-2 2-2 15,3 1-15-15,-1 4-10 0,4 2-2 0,0 3-9 16,3 0-3-16,-16 6-4 0,29 0-1 16,-12 4-10-16,4 1 8 0,-2 3-5 0,-3 1 2 15,1 4 0-15,-4-2-2 0,-1 2-3 0,-5-1-4 16,-1 2 45-16,-4-2-55 0,-2 2 48 0,-2 0-46 15,-3-1 42-15,-3 1-49 0,-2 0 33 16,-4-1-37-16,0 0 29 0,1-4-44 0,-2-1 39 16,4-1-39-16,11-7 39 0,-22 5-49 0,22-5-18 15,-17-3 9-15,17 3-19 0,-14-13-3 0,14 13-13 16,-1-18 39-16,2 6-22 0,9-5 47 0,1-3-30 16,0 3 50-16,8-4-22 0,0 1 42 15,1 3-22-15,-1 4 38 0,-1 2-34 0,1-1 35 16,-1 5-48-16,0 0 47 0,-3 2-38 0,-1 2 32 15,-14 3-34-15,26 0 36 0,-26 0-38 0,24 8 37 16,-13-3-48-16,1 2 44 0,-3 3-35 0,1 1 36 16,-1 1-37-16,-1 1 38 0,-3 1-4 15,1-2-3-15,-1 3-15 0,-1-1 11 0,-3-2-2 16,2 1-4-16,-2-1 1 0,-1-12-3 0,-1 21-5 16,1-21-4-16,-4 17-5 0,4-17 1 0,-2 11 1 15,2-11-1-15,0 0 6 0,0 0-2 16,0 0 0-16,0 0 0 0,0 0-15 0,-8-8-2 15,8 8-29-15,4-24 2 0,-2 10-18 0,2-2-2 16,4-5-9-16,-1 3-14 0,2-1 0 0,0 2-3 16,1 0-9-16,1 1-31 0,0 2-49 0,-2 3-123 15,0-1 300-15</inkml:trace>
  <inkml:trace contextRef="#ctx0" brushRef="#br0" timeOffset="161921.06">29204 13109 304 0,'0'0'348'0,"12"9"-71"0,-12-9-88 0,10 8 19 15,-10-8-68-15,6 12-4 0,-6-12-50 0,7 14 23 16,-7-14-51-16,4 16 28 0,-4-16-63 0,4 16 41 16,-1-4-48-16,-3-12 31 0,4 16-44 0,-4-16 36 15,5 17-42-15,-5-17 5 0,7 13-6 0,-7-13 38 16,11 12-42-16,-11-12 36 0,14 4-38 0,-14-4 36 16,23 0-40-16,-23 0 26 0,28-7-26 0,-10-2 39 15,1-2-42-15,-3-2 38 0,0-1-42 16,-3-2 42-16,2-1-39 0,-2 1 25 0,-3-1-20 15,-3 4 38-15,-1-1-34 0,-3 3 45 16,-2 0-29-16,-1 11 37 0,0-16-40 0,0 16 32 16,-6-14-32-16,6 14 31 0,-9-5-28 0,9 5 31 15,0 0-41-15,-23 1 36 0,11 2-41 0,-1 5 24 16,-1 1-26-16,0 5 36 0,0-2-41 0,2 5 38 16,1-2-1-16,2 0-9 0,0 3-2 0,4-5-4 15,1 4-6-15,3-5 4 0,2 2-6 16,3-2-2-16,3 1-4 0,3-2-2 0,3 2-8 15,3-4-21-15,4-1-1 0,1-3-18 0,5-1-27 16,-1-4-22-16,2 0 11 0,-1-5 2 16,2-1 13-16,1-1-2 0,1-4 22 0,-5-1 12 15,-3 1 17-15,-4-2 23 0,-2 1 37 0,-3 0 9 16,0-3 40-16,-5 4-17 0,-1-1 30 0,-3 1-40 16,-3 2 31-16,-1 9 6 0,3-20-5 0,-3 20-19 15,-6-15-4-15,6 15-14 0,-7-14-6 0,7 14 0 16,-10-6-10-16,10 6-5 0,0 0-7 15,-22-3-3-15,22 3-3 0,-21 9-7 0,8-1-4 16,0 4 8-16,-1 0-3 0,2 2 1 0,1-2 0 16,3 3-1-16,0-5-2 0,3 4-7 0,3-3-3 15,-2 2 5-15,5-4 0 0,4 1 0 0,-1-1-1 16,5-2 0-16,0 0-3 0,3-3-8 0,-1 0-14 16,-11-4 21-16,30 0 1 0,-13-1 3 0,-1-5-3 15,3-2 1-15,-2 0 2 0,0-2-4 16,-1-2 8-16,-1 1 0 0,-5 3 17 15,2-2 15-15,-5 3 32 0,1-1 31 0,-8 8 3 16,11-9-8-16,-11 9-12 0,10-8-13 0,-10 8-20 16,0 0-9-16,0 0-6 0,0 0-5 0,0 0-7 15,0 0-6-15,10 9-4 0,-10-9 2 0,-1 15 1 16,1-15-7-16,-2 18-3 0,2-6-1 0,0 0-25 16,-1-2-41-16,2 2 9 0,-1 0-62 0,2-1 9 15,0 0-61-15,-2-11-67 0,10 16-47 0,-10-16-396 16,14 10-206-16</inkml:trace>
  <inkml:trace contextRef="#ctx0" brushRef="#br0" timeOffset="162117.06">30206 12945 382 0,'5'-11'525'0,"0"0"-144"0,2 3-92 0,-7 8-70 16,7-13-45-16,-7 13-37 0,6-9-34 0,-6 9-3 15,0 0-31-15,0 0 4 0,0 0-10 0,7 8-4 16,-7-8-24-16,3 22 9 0,-2-4-16 0,-1 0 10 15,0 7-10-15,0 0 0 0,-1 4-25 16,-2-2 18-16,3 0-2 0,-4 3-6 0,2-2-14 16,1-2-25-16,-1 2-26 0,0-5-19 15,2-3-70-15,-2-1-102 0,4-5-42 0,0-2-293 16,1-4-110-16</inkml:trace>
  <inkml:trace contextRef="#ctx0" brushRef="#br0" timeOffset="162364.06">30436 13067 110 0,'6'-19'622'15,"1"0"-225"-15,-4 4-77 0,-2 3-93 16,-2 2-44-16,-1 1-37 0,-2-2-27 0,-2 4-17 16,-3-1-22-16,0 2-12 0,9 6-3 0,-17-4-14 15,17 4-9-15,-21 3-7 0,9 1-10 0,-2 1-25 16,-1 7 16-16,0-3-25 0,2 2 28 0,0 2-16 16,4-3 25-16,1 2-12 0,1 0 26 0,3-2-9 15,1 1 7-15,1 2-11 0,3-3 7 16,0 1-14-16,3 2 4 0,2-1-11 0,1 0 8 15,1 1-7-15,3 1-3 0,3 0-4 0,0-3-12 16,0 3-18-16,2-5-36 0,1 1-10 16,0-2-27-16,2 1-81 0,0-2-67 0,-2-4-63 15,2 0-272-15,-1-2-105 0</inkml:trace>
  <inkml:trace contextRef="#ctx0" brushRef="#br0" timeOffset="162515.06">30865 13081 375 0,'11'-6'628'0,"-2"-1"-146"0,-9 7-133 15,14-10-69-15,-14 10-58 0,11-7-42 16,-11 7-40-16,10-5-45 0,-10 5-17 16,0 0-16-16,9-5-14 0,-9 5-12 0,0 0-43 15,0 0-40-15,9 7-64 0,-9-7 9 0,3 10-98 16,-3-10-76-16,1 14-376 0,-1-14-182 0</inkml:trace>
  <inkml:trace contextRef="#ctx0" brushRef="#br0" timeOffset="162630.06">31044 13258 425 0,'0'0'531'0,"0"18"-136"0,0-18-104 16,-6 21-65-16,2-12-48 0,-2 2-31 0,-1 3-32 0,-3 1 22 15,-4-2-77-15,4 3 13 0,-5 1-88 16,0-1-65-16,-2 5-129 0,-3-3-457 0,-1 1-196 16</inkml:trace>
  <inkml:trace contextRef="#ctx0" brushRef="#br0" timeOffset="164571.06">27100 14370 409 0,'0'0'357'0,"-2"-13"-124"16,2 13-33-16,-4-9-31 0,4 9-29 0,0 0-11 16,-3-11-17-16,3 11-10 0,0 0 0 15,-3-8-13-15,3 8-12 0,0 0-26 0,0 0 3 16,0 0-10-16,-2-13 0 0,2 13-9 0,0 0-4 15,0 0-3-15,0 0 2 0,5-8-10 0,-5 8 12 16,11-6 29-16,0 3-42 0,1-4 28 0,6-1-38 16,5-1 28-16,3-4-38 0,4-1 0 0,2-1-4 15,0 0 4-15,4 1 6 0,-1-6 0 16,-1 2-1-16,3-1-9 0,-4-1 13 0,-3 1-17 16,-2 0 22-16,-5 0-11 0,-1-1 37 0,-6 7 3 15,-2-1 22-15,-3 2 8 0,-1 1 5 0,-4 3 6 16,-1 0-12-16,-5 8-1 0,5-11-14 0,-5 11-12 15,0 0-15-15,0 0-2 0,0 0-9 16,-15 16-1-16,4-1-11 0,0 7 3 0,-2 7 0 16,1 4-3-16,0 2 0 0,2 6-1 0,2 1-2 15,3 3 0-15,-1 4-6 0,3 1 4 0,2 0-6 16,0 1 7-16,1 2-7 0,2-2 3 16,-2-2-12-16,3 1-20 0,-2-3-34 0,-1-2-31 15,0-1-12-15,-3-2-10 0,2-4-16 0,-3-1-58 16,-2-3-68-16,2-9-65 0,-3-3-262 0,1-2-124 15</inkml:trace>
  <inkml:trace contextRef="#ctx0" brushRef="#br0" timeOffset="164718.06">27276 14827 3 0,'-6'-13'617'0,"1"-1"-253"0,1 4-56 0,1 0-109 15,1 0-16-15,2 10-68 0,-3-19 12 0,3 19-60 16,3-20 22-16,0 9-49 0,5-1 22 0,5-3-48 15,0 1 30-15,6 2-44 0,3-5 0 0,3 4-62 16,1 1-34-16,1-2-31 0,3 2-33 0,0 0-50 16,2-2-256-16,-2 2 101 0</inkml:trace>
  <inkml:trace contextRef="#ctx0" brushRef="#br0" timeOffset="166577.06">28242 14117 114 0,'0'0'32'0,"-2"-12"69"15,2 12-106-15,0 0 56 0,0-14-83 0,0 14 64 16,1-12-7-16,-1 12 129 0,0-17-124 0,0 17 99 16,0-20-14-16,1 11-6 0,-1 9-20 15,0-20 5-15,0 20 10 0,0-21 14 0,0 21 10 16,0-17-15-16,0 17 2 0,0-13-5 0,0 13 23 15,0-11-54-15,0 11 32 0,0 0-64 16,0-12 30-16,0 12-45 0,0 0 33 0,0 0-27 16,0 0 30-16,-13 12-27 0,6 0 25 0,-3 6 6 15,1 2-1-15,-2 7 4 0,-3 2 35 0,3 3-5 16,-3 1 14-16,2 2-20 0,-1 1-14 0,1 2-12 16,1-2-15-16,2 4-9 0,-1-5-2 0,5 2-14 15,3 0 0-15,2-2-14 0,1-6 3 16,3 5-17-16,2-7-18 0,7 4-40 0,0-4-61 15,3-4-32-15,5-1-59 0,3-4-52 16,4-4-73-16,3-1-393 0,3-5-248 0</inkml:trace>
  <inkml:trace contextRef="#ctx0" brushRef="#br0" timeOffset="168268.07">28562 14232 462 0,'0'0'367'0,"5"-12"-121"0,-5 12-22 16,4-11-59-16,-4 11 2 0,3-12-50 15,-3 12 19-15,4-9-57 0,-4 9 20 0,0 0-54 16,5-9 25-16,-5 9-53 0,0 0 35 0,0 0-44 16,0 0 36-16,9 7-6 0,-9-7 0 0,3 23-16 15,-2-7 8-15,0 2-6 0,-1 4-33 0,0 2 35 16,-1 2-37-16,1-1 35 0,-3-1-37 0,2 2 25 15,-1-3-30-15,-2 1 36 0,1-3-29 16,2-3 33-16,0-2-38 0,-2-3 4 0,1-1 6 0,2-12-2 16,-3 16-6-16,3-16 43 0,-1 14 40 15,1-14-21-15,0 0 0 0,0 0-24 16,0 0 12-16,11-7-16 0,-6-6 15 0,4-6-8 16,2 1-6-16,1-8-1 0,1-1 17 0,4-1 7 15,-2 3 6-15,2 3 0 0,-2 0-6 0,-1 5 1 16,-1 2-9-16,-2 2-11 0,0 2-2 0,-4 2-6 15,-7 9-6-15,14-9 1 0,-14 9-6 0,0 0 0 16,20 0 5-16,-20 0-7 0,15 9-3 0,-9 0 2 16,1 4-6-16,-1-2-4 0,0 4-30 0,1 0-36 15,-1 3-17-15,-2-3-25 0,1 4-40 16,3-1-37-16,-2-1-77 0,-1-3-48 0,2-2-253 16,-1 0-92-16</inkml:trace>
  <inkml:trace contextRef="#ctx0" brushRef="#br0" timeOffset="168463.06">29071 14386 69 0,'7'-9'628'0,"-1"2"-216"0,-6 7-86 16,9-13-85-16,-9 13-38 0,6-12-15 0,-6 12-5 15,6-9-5-15,-6 9-13 0,0 0-48 16,5-10-21-16,-5 10-16 0,0 0-17 0,6-10-14 16,-6 10-11-16,12-3-12 0,-12 3-5 0,16-6-40 15,-16 6-40-15,25-6-7 0,-25 6-12 0,30-4-12 16,-13-1-32-16,2 2-70 0,1 1-33 0,2-4-6 15,1 0-73-15,-1-2-192 0,-2-1 41 16</inkml:trace>
  <inkml:trace contextRef="#ctx0" brushRef="#br0" timeOffset="168640.06">29588 14062 578 0,'0'0'401'0,"11"-8"-54"0,-11 8-120 0,7-8-20 15,-7 8-67-15,0 0 0 0,11-6-58 0,-11 6 20 16,0 0-33-16,0 0 16 0,8 6-23 0,-8-6 19 15,2 16-31-15,-2-6 8 0,0 2-10 0,0 4-10 16,0 1-5-16,0 3-5 0,-2 1-4 0,-1 4-6 16,2 1-4-16,-2-2-13 0,-1 1 3 0,1 4-41 15,0-5 4-15,-1 2-54 0,-1-1-7 16,3-1-82-16,-1-2-61 0,-1-5-70 16,4-3-234-16,0-1-38 0</inkml:trace>
  <inkml:trace contextRef="#ctx0" brushRef="#br0" timeOffset="168945.08">29888 13975 425 0,'1'-10'481'0,"2"0"-96"0,-1 1-96 0,-2 9-24 16,2-17-4-16,-2 17-1 0,2-15-7 15,-2 15-50-15,0-9-34 0,0 9-40 0,0 0-21 16,5-12-29-16,-5 12-10 0,0 0-21 0,14 7-3 15,-7 2-13-15,4 6-4 0,1 1-12 0,-1 2 3 16,3 8-9-16,2 1 4 0,-2 2-11 0,-2 1 9 16,1 3-2-16,-4 1 4 0,1 0 9 0,-1 2-7 15,-3-2 7-15,-1 5-10 0,-2-3 7 0,-3 2-13 16,-1-3 9-16,-4 1-4 0,-1-3-5 0,-3 1-5 16,-3-2-27-16,1-5-39 0,-2 1-56 15,-1-5-46-15,2-3-44 0,-2-4 4 0,3-4-71 16,-1-3-155-16,12-9-232 0,-14 8-192 0</inkml:trace>
  <inkml:trace contextRef="#ctx0" brushRef="#br0" timeOffset="169106.06">30485 14055 495 0,'10'-8'408'16,"-1"2"-71"-16,-3-2-108 0,-6 8-27 0,14-8-73 15,-14 8 12-15,9-9-72 0,-9 9 26 0,0 0-72 16,9-8 7-16,-9 8-74 0,0 0-51 0,0 0-65 16,14 3-65-16,-14-3-255 0,9 5 72 0</inkml:trace>
  <inkml:trace contextRef="#ctx0" brushRef="#br0" timeOffset="169234.06">30687 14207 163 0,'2'10'534'0,"1"2"-141"0,-5 0-126 0,1 1-41 15,-3 3-77-15,-3 3 5 0,-3 0-67 0,-1 1 21 16,-5 2-58-16,0 3 25 0,-3-2-71 0,1 2-56 16,-4 2-80-16,1-2-123 0,0 0-261 0,-4-1 7 15</inkml:trace>
  <inkml:trace contextRef="#ctx0" brushRef="#br0" timeOffset="171802.06">26812 15330 179 0,'3'-13'539'15,"-2"1"-209"-15,0 1-22 0,2 0-83 16,-3 11-11-16,2-16-49 0,-2 16-2 0,2-12-38 15,-2 12-7-15,0 0-31 0,1-13-11 0,-1 13-22 16,0 0-2-16,0 0-20 0,-8 12 6 0,5 3-20 16,-4 7 11-16,1 10-15 0,-1 3-13 0,-3 5 1 15,1 0 12-15,3 5-16 0,-1 1 14 0,-3 8-19 16,4-7 18-16,1 1-6 0,1-1-21 16,1 1 0-16,1-1-44 0,2-4-13 0,2 2-24 15,-2-6-51-15,5-3-129 0,-1-2 56 0,1-10-327 16,-1-2-52-16</inkml:trace>
  <inkml:trace contextRef="#ctx0" brushRef="#br0" timeOffset="172389.07">26805 15770 254 0,'1'-29'492'16,"0"4"-146"-16,0 1-72 0,1 2-68 0,0 2-43 16,-2 1-22-16,3 1-12 0,-2 1-25 0,5 3-19 15,-2-2-10-15,1 0-15 0,2 4-13 16,1 2-16-16,3 1 1 0,-1 1-6 0,2 4-5 15,-12 4-12-15,27-3 11 0,-10 6-11 16,-1 2-3-16,2 3-1 0,-1 1-1 0,0 2 17 16,-2 1-28-16,-2 1 31 0,-2 1-30 0,-3-2 24 15,-3 2-27-15,-1-3 21 0,-2 2-18 0,-2-4 16 16,-2 4-31-16,-3-2 29 0,1 0-29 0,-1-1 26 16,-2-3-32-16,0 1 32 0,7-8-35 0,-14 5 31 15,14-5-51-15,0 0 0 0,-20-5-4 16,13-1 0-16,2-3 4 0,0-3 1 0,3-2-3 15,2-1 19-15,4-2 7 0,2-4 2 0,0-1 7 16,7-3 6-16,0 6 0 0,2-3-7 0,0 7 16 16,-1 1-2-16,3 2 3 0,-3 2 5 0,-1 3-3 15,-2 4 2-15,-11 3-1 0,23 0-16 16,-23 0 25-16,22 7 0 0,-10 1-4 0,-1 2 4 16,-1 1-3-16,1 2 0 0,-2 4 7 0,-2 0-21 15,1 1 5-15,-2 1 4 0,-1-3-3 16,-1 1 1-16,0 0 0 0,-1-1 30 0,0-1-45 15,0-1 38-15,-2-4-34 0,-1 1 29 0,0-11-32 16,3 17 32-16,-3-17-33 0,2 11 29 0,-2-11-53 16,0 0 37-16,0 0-20 0,0 0 9 0,13-7-6 15,-4-3 5-15,-1-2 4 0,3-5 8 0,1 1 2 16,1 0 4-16,-2 0 11 0,4-1 0 16,-2 4 4-16,2 0-1 0,-2-2 9 0,0 6-20 15,-3 1 7-15,-1 0-10 0,-9 8 6 16,19-9-5-16,-19 9 1 0,16-3-3 0,-16 3 1 15,0 0-11-15,21 3 6 0,-21-3 4 0,16 8-2 16,-16-8-1-16,13 15 1 0,-8-6-2 0,-1-2-9 16,-2 3 12-16,3-1-7 0,-5-9 6 0,4 17-6 15,-4-17-9-15,1 17-13 0,-1-17-26 0,0 15-41 16,0-15-26-16,0 12-27 0,0-12-93 0,0 0-203 16,0 0 142-16</inkml:trace>
  <inkml:trace contextRef="#ctx0" brushRef="#br0" timeOffset="172553.06">27635 15524 270 0,'6'-8'399'0,"-6"8"-130"0,11-9-61 16,-11 9-39-16,9-10-35 0,-9 10-35 0,7-6-8 15,-7 6-13-15,0 0-13 0,0 0-18 0,17 4-5 16,-17-4-5-16,8 9-10 0,-8-9-4 0,6 17-3 16,-2-8-6-16,-3 3-12 0,0 1 0 0,-2-1-22 15,0 0-49-15,-3 0-48 0,3 2-111 16,-3-2-234-16,-1 0 108 0</inkml:trace>
  <inkml:trace contextRef="#ctx0" brushRef="#br0" timeOffset="172688.06">27699 15279 167 0,'0'-17'271'16,"0"17"-106"-16,-1-12-55 0,1 12-48 0,0 0-118 15,0 0 28-15,-1-10-174 0,1 10 40 0</inkml:trace>
  <inkml:trace contextRef="#ctx0" brushRef="#br0" timeOffset="173064.06">27780 15388 311 0,'6'17'214'0,"-6"-17"58"0,4 16-178 15,-2-5 97-15,1 2-138 0,-1 0 100 0,0-1-28 16,0 5-33-16,-2-2-19 0,3 3-13 0,-1 0-12 16,0 1-21-16,0-1 5 0,-2 1-7 0,2-1-6 15,-1 1-3-15,0-3-4 0,-1-1-1 0,0-1-3 16,0-2-12-16,0-2 14 0,0 0 7 0,0-10 14 16,-1 16 50-16,1-16-30 0,0 0 26 15,0 11-55-15,0-11 47 0,0 0-56 0,0 0 10 16,0-10-3-16,0 10-2 0,2-23-2 0,2 7-3 15,1-7-3-15,0 0 5 0,3-1 2 16,2-2 4-16,3-1 0 0,-1 2 1 0,3 3 0 16,-4 5-1-16,1 1-1 0,1 2 11 0,-2 3-22 15,1 2 23-15,-3 4-32 0,2 1 27 0,-11 4-33 16,19-3 3-16,-19 3-2 0,19 7-3 0,-8-2 6 16,-2 4-1-16,2 0 1 0,-3 4 0 15,1-1 1-15,-3 3 0 0,2 0 5 0,-3 0-35 16,-1 2-22-16,0-1-35 0,-3 0-63 0,0-3-62 15,-1 0-112-15,3-2-165 0,-1-2 55 0</inkml:trace>
  <inkml:trace contextRef="#ctx0" brushRef="#br0" timeOffset="173265.06">28409 15208 431 0,'0'0'501'16,"8"-14"-117"-16,-8 14-121 0,4-11-42 0,-4 11-63 15,0 0-20-15,0 0-38 0,0 0 7 0,0 0-48 16,0 0 9-16,3 13-33 0,-3-2 12 0,0 3-28 16,0 5-11-16,0 6 0 0,0 0 1 0,-2 1-4 15,2 0-17-15,0 3-24 0,-2 0-33 0,-1 0-33 16,2 0-68-16,-2-3-137 16,-2 1-233-16,0-2-39 0</inkml:trace>
  <inkml:trace contextRef="#ctx0" brushRef="#br0" timeOffset="173431.07">28306 15579 318 0,'0'0'537'0,"-6"-14"-174"16,6 14-69-16,-4-13-72 0,4 13-31 0,-1-11-26 15,1 11-27-15,0-12-26 0,0 12-15 0,7-13-29 16,3 5-16-16,1 2-10 0,5 0-17 16,3 0-36-16,4-1-36 0,3 3-69 0,1 0-78 15,7-2-129-15,1 2-236 0,-1-3-69 0</inkml:trace>
  <inkml:trace contextRef="#ctx0" brushRef="#br0" timeOffset="174390.06">28972 15233 508 0,'5'-11'391'0,"-1"1"-122"0,-2 0 9 0,3 3-87 16,-5 7 11-16,4-14-33 0,-4 14-1 16,3-11-20-16,-3 11-19 0,0 0-42 0,4-12-6 0,-4 12-31 15,0 0 10-15,0 0-10 0,-2 11 0 16,-1 0 9-16,-1 6-10 0,0 6 6 0,-3 7 2 15,0 3 1-15,-1 3-9 0,3 2-6 16,0 0-9-16,0 0-6 0,-2 2-1 0,5-1-8 16,1-1-9-16,1 0 3 0,2-1-7 0,4-2-23 15,2-3-39-15,1 0-61 0,6-3-9 0,3-7-66 16,5 0-70-16,4-6-74 0,6-3-316 0,3-6-182 16</inkml:trace>
  <inkml:trace contextRef="#ctx0" brushRef="#br0" timeOffset="177537.07">29659 15288 40 0,'0'0'526'0,"8"-11"-172"0,-8 11-91 16,5-8-48-16,-5 8-46 0,6-7-42 0,-6 7-21 15,0 0-21-15,0 0-6 0,0 0-5 0,0 0-8 16,0 0-5-16,9 9-8 0,-7 2 1 0,-4 2-13 16,2 3-8-16,0 3-5 0,-2 3-4 15,-1 2-9-15,-1-2 2 0,2 2-7 16,-3 0 2-16,2-1-2 0,-1-1-3 0,-1-1 0 15,3-3-2-15,-2 0 0 0,1-4-3 0,-1-1-7 16,2-2 10-16,2-11 7 0,-5 17 22 0,5-17 31 16,-3 13 42-16,3-13 32 0,0 0-14 0,-5 9-22 15,5-9-21-15,0 0-18 0,0 0-12 0,5-17-12 16,-1 4-7-16,4-7-8 0,1-7-1 0,2-2-2 16,3-2-6-16,0 1 4 0,3 1 6 15,0 0 10-15,0 4-4 0,1 1 0 0,0 4-2 16,-3 4-1-16,-2 1-5 0,2 3 1 15,0 3-7-15,-2 1-3 0,0 2-5 0,-13 6 0 16,26-6-2-16,-26 6-3 0,24 4-3 0,-11 0-1 16,0 4 2-16,0 0-5 0,0 6 0 0,-1 0 1 15,-2 0 6-15,1 1-9 0,-2 2-2 0,-3-1-11 16,-1 1-32-16,-1-2-18 0,-1 1-77 0,-1 0-26 16,2 0-11-16,-3-3-15 0,2-2-19 0,-2 2-147 15,-1-13 57-15,5 17-282 0,-5-17-121 16</inkml:trace>
  <inkml:trace contextRef="#ctx0" brushRef="#br0" timeOffset="177805.06">30321 15129 485 0,'8'-22'419'16,"0"5"-62"-16,0-1-104 0,-1 4-25 0,-1 1-42 16,-1 1-1-16,1 2-9 0,0 3-29 0,-6 7-27 15,9-12-29-15,-9 12-22 0,11-6-3 16,-11 6 2-16,17 5-6 0,-8 0 3 0,3 4-17 15,3 5 19-15,-2 2-6 0,4 7 1 0,-1 1-1 16,-4 3 3-16,1 5 9 0,-1-2-5 0,-1 6-6 16,-2 0-6-16,0 0-12 0,-4 3-9 0,2 0-5 15,-5 0-5-15,-2 0-1 0,0 1-10 16,-2-4-3-16,-2 3-5 0,-1-5-5 0,-2-3-37 16,-2 0-44-16,2-3-60 0,-1-7-34 0,0-1-48 0,1-2-16 15,0-5-81-15,2-6-451 16,5-7-294-16</inkml:trace>
  <inkml:trace contextRef="#ctx0" brushRef="#br0" timeOffset="177941.06">31011 15179 199 0,'0'0'573'16,"14"-9"-211"-16,-14 9-89 0,11-8-76 0,-11 8-43 15,10-4-31-15,-10 4-33 0,0 0-40 16,10-5-64-16,-10 5-73 0,0 0-162 0,0 0-6 15,0 0-166-15,18 0 172 0</inkml:trace>
  <inkml:trace contextRef="#ctx0" brushRef="#br0" timeOffset="178066.08">31200 15395 167 0,'0'20'527'16,"-4"1"-155"-16,-2 1-101 0,-2 0-41 15,-2 5-54-15,-4-1-36 0,-1-1-33 0,-6 0-17 16,1 4-28-16,-4-1-46 0,-5-2-88 0,-4 8-142 15,-3-2-328-15,0 1-42 0</inkml:trace>
  <inkml:trace contextRef="#ctx0" brushRef="#br0" timeOffset="180624.06">17286 13087 133 0,'0'0'102'0,"0"0"10"16,0 0-53-16,6-7 10 0,-6 7-38 0,0 0 44 16,4-8-14-16,-4 8 24 0,1-11-34 0,-1 11 15 15,2-10-34-15,-2 10 17 0,0-12-6 0,0 12 10 16,0-14-2-16,0 14 6 0,-3-16 11 16,3 16 9-16,-2-17 17 0,2 17 19 0,-4-17-22 15,4 17 14-15,-5-18 2 0,5 18-6 16,-5-16 3-16,5 16 24 0,-5-16-31 0,5 16 35 15,-4-16-40-15,4 16 54 0,-4-11-34 0,4 11 16 16,-3-10-11-16,3 10 16 0,-2-12-30 0,2 12 0 16,0 0-32-16,-3-9-6 0,3 9-22 0,0 0 4 15,0 0-24-15,0 0 7 0,0 0-15 0,0 0 8 16,0 0-15-16,22 7 10 0,-11 1-17 0,0 3 16 16,0 1-15-16,3 5-4 0,-1 0 10 0,2-2-10 15,-3 3 0-15,2 1 0 0,-1-1 14 16,-2-1-18-16,3 0 15 0,-2-1-12 0,-1 2 12 15,1-3-14-15,-1 0 15 0,-2-4-13 16,0 1 18-16,-1-4-2 0,1 1 23 0,-2-4 7 16,-7-5 17-16,16 10-1 0,-16-10 7 0,19 0-6 15,-8-3-1-15,7-6-1 0,3 0-1 0,-1-7 0 16,6-5-17-16,-1-3-6 0,10-10-7 0,-1-3 0 16,2 1-10-16,5-3-4 0,0 1-4 0,1-1-2 15,1 3 0-15,1-1-3 0,1 4 1 0,-3 2 2 16,1 3-2-16,-2 1-2 0,-8 5 0 15,1 4-2-15,-4 1-1 0,-3 2-1 0,-5 4-3 16,-4 1-13-16,-2 2-24 0,-4 3-41 0,-12 5-27 16,18-9-34-16,-18 9 5 0,0 0-35 0,0 0-29 15,0 0-22-15,2 12-45 0,-8-7-74 16,-7 4-66-16,-2 4-267 0,-8 3-205 0</inkml:trace>
  <inkml:trace contextRef="#ctx0" brushRef="#br0" timeOffset="181008.06">17515 12747 245 0,'0'0'584'0,"-9"-14"-173"0,9 14-89 16,-5-9-67-16,5 9-60 0,-5-8-31 0,5 8-36 15,0 0-13-15,-6-7-30 0,6 7-15 16,0 0-13-16,0 0-5 0,0 13-35 0,3-3 26 15,-2 4-28-15,2 3 31 0,1 7-32 16,-3-2 36-16,0 6-39 0,3-1 37 0,-3 2-25 16,2 0 34-16,-1-2-27 0,1 1 28 0,1-1-35 15,0-2 38-15,2-3-5 0,2-1 36 0,-2-2-2 16,3-3 27-16,2-2 6 0,1-5 6 0,1-2-14 16,2-3-10-16,4-4-12 0,3-5-19 0,10-5-7 15,0-2-14-15,6-6 1 0,6-6-18 16,2-5-2-16,0 0-10 0,2-5 0 0,0 3-9 0,-4-2-4 15,1 0-4-15,0 5-2 0,-7 2-1 16,-9 4-5-16,-2 4-7 0,-4 4-12 0,-7 2-33 16,-5 4-44-16,1-1-37 0,-12 9-45 15,7-8-23-15,-7 8-8 0,0 0-14 0,0 0-26 16,-24 5-41-16,6 2-19 0,-11 4-127 0,-2 3-168 16,-6 2-135-16</inkml:trace>
  <inkml:trace contextRef="#ctx0" brushRef="#br0" timeOffset="182061.08">15514 14397 183 0,'0'0'426'0,"0"0"-117"0,6-7-60 16,-6 7-37-16,0 0-33 0,0 0-36 0,8-8-24 16,-8 8 2-16,0 0-10 0,0 0 19 0,0 0-50 15,5-10 23-15,-5 10-50 0,0 0 27 0,0 0-55 16,0 0 40-16,0 0-50 0,0 0 38 0,5-8-39 16,-5 8 32-16,0 0-44 0,0 0 34 0,0 0-41 15,0 0 37-15,0 0-42 0,0 0 47 16,0 0-41-16,10 10 49 0,-10-10-35 0,7 10 37 15,-7-10-30-15,7 17 3 0,-2-6 1 0,-1-1 4 16,0 2-12-16,1-1 6 0,-2 1-1 16,4-3 1-16,-3 1 3 0,1 0 8 0,-1-1 20 15,3 0 31-15,-7-9 6 0,16 12 15 0,-16-12-1 16,23 1-5-16,-6-4-15 0,6-4-12 0,5-6-11 16,4-3-9-16,2-5-2 0,7-7-13 0,4-3 0 15,0-3 5-15,2 0 4 0,0 0 6 0,-1 1 4 16,2-1 6-16,-4 5-14 0,-4 1-4 0,-8 7-7 15,-3 2-5-15,-2 3-10 0,-8 4 0 16,-1-1-5-16,-1 5-2 0,-6 1 5 0,-11 7-9 16,17-12-1-16,-17 12 0 0,13-8-1 0,-13 8-3 15,12-6-3-15,-12 6-4 0,0 0-8 16,11-8 16-16,-11 8-32 0,0 0 1 0,0 0-21 16,0 0-29-16,0 0-35 0,0 0-21 0,0 0-67 15,0 12 12-15,0-12-35 0,-11 10 3 0,1-4-50 16,2 1-47-16,-2 0-123 0,-4 0-204 0,0 5-174 15</inkml:trace>
  <inkml:trace contextRef="#ctx0" brushRef="#br0" timeOffset="182666.08">15654 14320 613 0,'0'0'397'0,"-10"-6"-70"16,10 6-109-16,0 0-20 0,-13-7-54 0,13 7 23 15,0 0-54-15,0 0 22 0,-9-6-61 16,9 6 22-16,0 0-56 0,0 0 26 0,0 0-54 16,0 0 35-16,0 0-49 0,0 0 38 0,0 0-39 15,-9 10 35-15,9-10-40 0,3 12 25 16,1-2-29-16,-2 1 46 0,2 1-43 0,1 2 18 15,-1-1 8-15,1 4 1 0,-1-2 10 0,2 0-3 16,-2 1 6-16,0-1 2 0,0-1-4 0,1-1-4 16,-1-1 11-16,0-3 6 0,1 2 15 0,-2-2 18 15,-3-9 7-15,10 12 19 0,-10-12 11 0,14 7-2 16,-14-7-15-16,20-1-10 0,-1-5-14 16,0-3-8-16,8-7 7 0,1-3-10 15,3-2-1-15,6-6 2 0,5-3 0 0,-1 0-4 0,0-3 1 16,4 2-2-16,-4 1 1 0,1 1 18 0,-4 3-18 15,-6 4 2-15,-1 4-26 0,-4 1 7 16,-5 4-22-16,-3 1 9 0,-7 5-18 0,1-1 11 16,-4 4-12-16,1-3 8 0,-10 7-20 0,14-7 17 15,-14 7-16-15,9-8 12 0,-9 8-13 0,10-5 11 16,-10 5-14-16,0 0 16 0,11-4-18 0,-11 4 11 16,0 0-13-16,0 0 13 0,0 0-13 15,12-5 10-15,-12 5-13 0,0 0 10 0,0 0-12 16,0 0 0-16,0 0-18 0,0 0-1 0,0 0-10 15,0 0-18-15,0 0 2 0,0 0-6 0,0 0 1 16,0 0-18-16,0 0 6 0,0 0-22 0,12 5 3 16,-12-5-20-16,0 0 18 0,0 0-33 0,-4 8 23 15,4-8-43-15,0 0 39 0,-5 9-36 16,5-9 26-16,0 0-29 0,-6 12-25 0,6-12-43 16,0 0-33-16,-4 8-7 0,4-8-299 0,0 0-69 15</inkml:trace>
  <inkml:trace contextRef="#ctx0" brushRef="#br0" timeOffset="184553.07">31554 15282 441 0,'0'0'436'0,"5"-8"-150"0,-5 8-1 16,0 0-61-16,0 0 10 0,0-12-21 0,0 12 22 15,0 0 0-15,0 0-31 0,-1-12-22 16,1 12-28-16,0 0-25 0,0 0-22 0,0 0-20 16,-1-10-19-16,1 10-14 0,0 0-13 0,0 0-11 15,0 0-7-15,0 0-4 0,0 0 24 16,0 0-35-16,4 8 27 0,-4-8-40 0,1 15 29 15,1-3-27-15,-2 0 24 0,2 2-33 0,-1 2 33 16,0 0-37-16,1 2 40 0,-1-3-39 0,0-1 32 16,0 4-31-16,2-1 33 0,0-3-35 0,-1 1 37 15,1-4-26-15,2 1 61 0,-1-2-25 0,1 0 58 16,0-2-18-16,-5-8 50 0,14 12-34 16,-14-12 33-16,18 4-40 0,-18-4 26 0,30-4-33 15,-9-2 26-15,2-4-15 0,3-4-2 0,0-2-26 16,1-4-1-16,4 1-23 0,-2-3-15 0,-1 1-14 15,0-1-5-15,-1 2-17 0,0-2 0 16,-3 2-3-16,-4 2 4 0,-3 4-3 0,-4 1 1 16,2 3 3-16,-6 0-6 0,-1 2 4 0,2 2-4 15,-10 6-5-15,11-9-21 0,-11 9-40 0,9-8 0 16,-9 8-77-16,0 0-31 0,5-9-85 0,-5 9-10 16,0 0 16-16,0 0-60 0,0 0 73 15,-14 4-105-15,14-4 48 0,-18 7-300 0,6 0-152 16</inkml:trace>
  <inkml:trace contextRef="#ctx0" brushRef="#br0" timeOffset="184974.07">31683 15295 167 0,'-10'-12'447'0,"10"12"-230"0,-6-8 51 16,6 8-107-16,-5-9 55 0,5 9-61 0,-6-8 12 15,6 8-22-15,0 0-10 0,-5-10-18 0,5 10-18 16,0 0-19-16,-4-7-15 0,4 7-9 0,0 0-20 16,0 0-5-16,0 0-7 0,0 0-7 0,0 0-1 15,0 0-4-15,0 0-4 0,-15 9 7 0,15-9-12 16,-6 20 29-16,3-8-33 0,-1 2 32 16,-2 1-28-16,4-1 44 0,0 3-38 0,-2-1 55 15,2 1-45-15,1-4 42 0,1 1-27 16,0 0 48-16,1-1-17 0,1-1 47 0,0 0 13 15,3-3-16-15,2-1 42 0,1 1-43 0,2-4 34 16,6 1-45-16,0-4 29 0,5-2-52 0,4-2 30 16,3-4-42-16,6-1 51 0,-1-4-39 0,1-2 28 15,2-5-32-15,0 0 22 0,0-1-34 0,-2 0 8 16,-1-2-30-16,-1 3-10 0,-4 1 0 0,-2-1-10 16,-7 4-5-16,-2 5-5 15,-3-2-7-15,-3 2-5 0,-2 3-7 0,-2-2 0 0,-7 8-11 16,9-12-9-16,-9 12-18 0,3-10-35 15,-3 10-7-15,-6-10-90 0,6 10-40 0,-13-5-101 16,13 5 2-16,-23-4-75 0,23 4 62 0,-28 0-110 16,28 0-284-16,-30 0-256 0</inkml:trace>
  <inkml:trace contextRef="#ctx0" brushRef="#br0" timeOffset="185704.08">31104 14273 138 0,'4'-15'354'0,"-4"15"-95"0,3-12-21 0,-3 12-41 16,2-13-30-16,-2 13-7 0,2-11-27 15,-2 11-9-15,2-10 2 0,-2 10-32 0,0 0-17 16,2-12-16-16,-2 12-11 0,0 0-12 0,0 0-3 16,1-10-14-16,-1 10-2 0,0 0-10 0,0 0-3 15,0 0 2-15,0 0-1 0,0 0 16 16,-3 14-23-16,3-14 32 0,-2 14-33 0,2-14 34 16,0 21-41-16,0-12 8 0,0-9 5 0,1 22-1 15,0-11 5-15,1 0 1 0,1-1 0 0,0 1 2 16,1-3-2-16,2 1 9 0,-1-2 1 0,-5-7 9 15,18 10-13-15,-18-10 0 0,23 3 0 0,-23-3-6 16,39-3-6-16,-15-3 19 0,5-2-21 0,2-4 16 16,1-2-18-16,2-2 16 0,1-2-18 0,-3 0 13 15,1 3-18-15,-4-1 0 0,-1-1-4 16,-4 2 2-16,-5 3 3 0,-2 3 46 0,-5 1-53 16,-2 1 0-16,0 1 1 0,-10 6 1 0,14-9-3 15,-14 9 6-15,12-7-5 0,-12 7-1 0,0 0 0 16,0 0 0-16,10-5 0 0,-10 5 1 0,0 0-8 15,0 0-31-15,-8 12-39 0,2-4-44 0,-2 0-59 16,-1 1-62-16,-3 8-257 0,2-5 16 0</inkml:trace>
  <inkml:trace contextRef="#ctx0" brushRef="#br0" timeOffset="186180.07">31223 14250 423 0,'0'0'324'0,"0"0"-77"0,-5-11-29 15,5 11-35-15,0 0-43 0,0 0-16 0,-6-10-13 16,6 10-16-16,0 0-7 0,0 0-31 0,0 0-7 16,-4-8-16-16,4 8-1 0,0 0-13 0,0 0 1 15,0 0-4-15,0 0 33 0,-8 8-43 16,8-8 38-16,-6 12-41 0,6-12 9 0,-6 20 1 0,4-9 2 15,0 1 10-15,-1 0-4 0,3 0-2 16,-1 3 1-16,1 0 9 0,0-1-5 0,1 1-2 16,-1 0-2-16,1-2 1 0,2 0 5 15,-2-1-8-15,3 0 1 0,0-2 7 0,0-1-5 16,1-1 12-16,1-1-5 0,-6-7 5 0,21 9-6 16,-21-9-7-16,32-2-2 0,-7-3-6 0,6-5-1 15,2-1-2-15,2-4-3 0,2-2 15 0,10-8-24 16,-2-1-3-16,2-1-6 0,-1 1-7 0,-1 2-1 15,-4-1 0-15,-9 4-10 0,-2 5 8 0,-2 0 7 16,-9 4-2-16,-1 2 3 0,0 1 2 0,-8 1 2 16,2 3-2-16,-3-2 0 0,-9 7 1 0,13-8-5 15,-13 8 0-15,11-7-3 0,-11 7 2 16,0 0 1-16,0 0 0 0,0 0 0 0,0 0 7 16,0 0-4-16,-3 11-30 0,-3-2-41 0,-3 0-51 15,-2 5-65-15,-2 0-120 0,0 0-196 0,1 1 13 16</inkml:trace>
  <inkml:trace contextRef="#ctx0" brushRef="#br0" timeOffset="192498.07">23169 12230 231 0,'4'-15'551'0,"-1"-2"-198"0,-1 4-43 16,-2 0-116-16,-2 1 4 0,-1 3-65 0,-1-1 10 15,-4 2-52-15,8 8 19 0,-20-8-50 16,20 8 32-16,-31 0-51 0,12 6 30 0,-8 6-51 16,-1 3 38-16,-1 6-49 0,-1 4 42 0,-3 6-46 15,-3 2 39-15,3 4-44 0,4 1 36 0,1 2-40 16,1 1 28-16,8-7-36 0,3-1 43 0,1 2-5 16,6 1-40-16,3 0 36 0,4 0-35 0,4-2 33 15,4 3-38-15,4-3 32 0,7 0-34 0,1 0 53 16,9 6-39-16,2-4 43 0,3 1-32 15,1-1 34-15,4-1-36 0,-5 0 23 16,1 0-24-16,-2 0 23 0,-8-5-27 0,-2 1 32 0,-2 1-38 16,-5 1 35-16,-2-1-26 0,-4 1 48 0,-5 1 21 15,-3-4 13-15,-3 6-10 0,-6-2 21 16,-1 1-13-16,-3-1 16 0,-2 1-11 0,-2-2 2 16,0 1-9-16,-3 1-9 0,1-3-15 0,1 2-4 15,0-1-15-15,0 0-3 0,4-3-12 0,-1 1 0 16,5-1-6-16,-1 0-2 0,4 2-7 0,2-8 2 15,2 3-2-15,3-1 1 0,0 1-5 16,4-1 2-16,3 7 0 0,1-3 1 0,3 2 1 16,-1-3-4-16,3 2 2 0,-2-2-4 0,2 0 1 15,-2 3-2-15,2-5 2 0,-1 1-6 0,-2 0 5 16,-1-1 0-16,0 1-3 0,-3-3 1 0,1 0 2 16,-2 0 0-16,-1 0-2 0,1 1 1 0,-4-2 0 15,0 5 3-15,-1-3-4 0,-1 0 1 16,-3 0 3-16,2 0 1 0,-1 0-5 0,-1 1 4 15,-1 0-5-15,1 5 4 0,0-5 1 0,-1 6-3 16,0 0 5-16,3 1-1 0,0 1-5 0,2 0 3 16,2 2-3-16,0 1 3 0,3-1-2 15,3 4-23-15,0-3-1 0,1 4 2 0,2-2-2 16,-1 0 4-16,1-1 2 0,1 0 3 0,-3 0 3 16,0 1 5-16,1-1 6 0,-5 1-7 15,-1-1 9-15,0 2-3 0,-4-1 9 0,-1 0-12 0,-3 1 10 16,-2 0-8-16,-1 4 3 0,-3-1 1 0,-1 8 1 15,-3-3 1-15,3-6-2 0,0-2 0 16,-2-2-1-16,3 0 0 0,1-2-13 0,0-1-42 16,1-3-58-16,3-5-81 0,4-2 25 0,1-2-56 15,1-3-88-15,6-5-42 0,0-3-420 16,3-5-301-16</inkml:trace>
  <inkml:trace contextRef="#ctx0" brushRef="#br0" timeOffset="193479.08">16352 15761 431 0,'-13'-15'320'0,"2"1"-82"0,0 1-51 16,0-1-31-16,3 1-36 0,-2 1-12 0,1 2-17 15,3 1 23-15,1 0 35 0,-2-1-40 16,3 2 24-16,4 8-25 0,-10-11 22 15,10 11-12-15,-5-11-13 0,5 11-23 0,-4-7-9 16,4 7-18-16,0 0-9 0,-6-10-13 0,6 10-5 16,0 0-8-16,0 0 3 0,0 0 3 0,0 0 19 15,-4 13 17-15,5-4-2 0,-1 5 11 0,4 4 0 16,-1 3-2-16,-1 4 1 0,1 0-6 16,-1 3-10-16,2 6-13 0,0 3 0 0,2-1-16 0,-3 0 3 15,-1 4-16-15,1 0 3 0,-2 1-6 0,-1 0-8 16,0-3-47-16,0 1-58 0,-1-2-52 15,0 0-34-15,1-8-22 0,1-1-13 16,0-2-50-16,2-3-127 0,1-6-216 0,0-3-149 16</inkml:trace>
  <inkml:trace contextRef="#ctx0" brushRef="#br0" timeOffset="193660.07">16512 16216 356 0,'11'-13'590'0,"-1"0"-178"16,-1 2-90-16,-4 4-88 0,-5 7-36 15,11-12-38-15,-11 12 4 0,7-10-11 0,-7 10-28 16,7-8-14-16,-7 8-15 0,0 0-7 0,0 0-15 16,0 0-10-16,6 8-8 0,-6-8-14 0,0 17-8 15,-2-5-9-15,0 5-15 0,-3 0-26 16,1 3-39-16,-1 1-45 0,0-1-6 0,3 1-34 16,-2-4-13-16,1 0-39 0,3-5-72 0,-1 1-91 15,2-4-203-15,-1-9-72 0</inkml:trace>
  <inkml:trace contextRef="#ctx0" brushRef="#br0" timeOffset="194026.08">16799 15845 171 0,'2'-12'501'0,"1"0"-130"0,-3-1-119 16,4 1-20-16,-3-1-93 0,1 0 2 0,0-1-44 15,2-1 27-15,1 0-36 0,-1 1 18 0,5 0-39 16,-1 2 10-16,-1-1-38 0,1 5 8 0,1 0-26 16,1 2 18-16,-10 6-30 0,18-4 20 0,-18 4-29 15,19 4 23-15,-7 1-26 0,-2 4 21 0,-2 2 2 16,1 4 7-16,-2 2-1 0,-2 2 12 0,-1 2-3 16,-4 4 0-16,0-2 0 0,0 2-8 0,-4-1 11 15,-1 3-19-15,1-2-6 0,-2 1-1 0,0-3 4 16,2 0-2-16,-1-2 1 0,-1-3-11 15,4-1 6-15,-1-6 2 0,-2 1-7 16,5-12-4-16,-2 18 6 0,2-18-6 0,0 12 10 16,0-12-10-16,5 9 0 0,-5-9-12 0,0 0-28 15,20 3-44-15,-20-3 7 0,27-5-62 0,-10 0-44 16,2-2-53-16,3 0-22 0,-2-1-317 0,1 1-96 16</inkml:trace>
  <inkml:trace contextRef="#ctx0" brushRef="#br0" timeOffset="194177.06">17259 15983 288 0,'0'0'523'0,"0"0"-141"16,0 0-112-16,18 0-42 0,-18 0-71 0,0 0 3 16,0 0-13-16,9 9 19 0,-9-9-14 0,5 8-13 15,-5-8-35-15,3 16-20 0,-1-7-20 16,-2 3-12-16,0 0-9 0,0 4-6 0,0 2-10 16,-1 1-34-16,0 3-58 0,-1-2-8 0,-3 3-58 15,3 0-56-15,-1-1-90 0,-1-2-393 0,3-2-197 16</inkml:trace>
  <inkml:trace contextRef="#ctx0" brushRef="#br0" timeOffset="194613.1">17648 15683 333 0,'6'-17'540'16,"-1"5"-143"-16,-1-4-102 0,1 3-71 15,0 0-71-15,-1 2-3 0,4-2-49 0,-2 4 4 16,-1 0-42-16,0 1 6 0,-5 8-26 0,13-10 4 16,-13 10-35-16,10-4 23 0,-10 4-26 0,0 0 14 15,17 8-21-15,-17-8 19 0,9 14-12 0,-9-14 14 16,2 20 0-16,-3-6 0 0,0 1 12 0,-2 0 4 16,-4 5 0-16,0 0 0 0,0 1-3 0,-1-3 1 15,-2 1-1-15,2-2-8 0,0 1-10 16,3-4 2-16,-1 0-7 0,2-3-2 0,2-1-2 15,0 0-5-15,2-10 3 0,0 18 3 16,0-18-9-16,5 14 8 0,3-5 4 0,-2-1 2 16,5-1 8-16,1 1 1 0,1-1-4 0,-1 0 9 15,3-3-9-15,-2 3-1 0,1-2 2 0,-1 0 0 16,-1 1-1-16,-1 0-1 0,-11-6 0 0,19 10 11 16,-10-3 8-16,-3-1 15 0,2 0-1 0,-1 2 17 15,-3 1-4-15,0 2 10 0,0-2-19 0,-3 1 3 16,-1 2-22-16,0 0 4 0,-5 4-14 0,1-2-10 15,0 1-39-15,-4 0-37 0,0 1-62 16,1-3-77-16,1 1-12 0,-2-4-43 16,3-2-30-16,5-8-81 0,-6 11-366 0,6-11-257 0</inkml:trace>
  <inkml:trace contextRef="#ctx0" brushRef="#br0" timeOffset="194782.07">18109 15956 358 0,'0'0'636'0,"18"-7"-174"15,-18 7-133-15,15-5-72 0,-15 5-53 16,12-4-39-16,-12 4 5 0,0 0-13 0,0 0 11 16,21 1-3-16,-21-1-16 0,8 6-23 0,-8-6-12 15,8 15-30-15,-4-5-10 0,-2 4-24 0,1-2 3 16,-3 5-23-16,0 1-17 0,-3 2-54 0,1 2-66 16,-2 3-71-16,0-2-55 0,-1-1-42 0,0 0-91 15,-1 1-399-15,0-2-288 0</inkml:trace>
  <inkml:trace contextRef="#ctx0" brushRef="#br0" timeOffset="195499.06">18304 15672 489 0,'-2'-21'443'16,"1"2"-78"-16,-1 2-105 0,1-1-39 0,0 4-63 16,1 1-5-16,-2 0-26 0,2 13 7 0,-1-20-11 15,1 20-8-15,0-15-38 0,0 15-11 0,1-14-21 16,-1 14-8-16,0 0-9 0,0 0 1 0,0 0-13 16,0 0-6-16,13 14-1 0,-9 0 4 0,3 4-9 15,-1 2 6-15,-1 2-9 0,0-1 7 16,0 3-4-16,0 0-7 0,3-2 9 0,-3 0-2 15,3 0 1-15,-2-2-1 0,1-1-3 16,0-6 5-16,1 1-4 0,-2-4 1 0,2-1-4 16,1-3 9-16,-9-6 0 0,17 4 2 0,-17-4 4 15,25-6 1-15,-8-3 9 0,-2-2 16 0,3-5-1 16,0-2 16-16,0-2 12 0,-2 0 9 0,0 2 11 16,-5 2-3-16,2 3 8 0,-4 0-16 0,-3 5-1 15,2 1-24-15,-8 7-5 0,10-13-22 0,-10 13 0 16,8-6-13-16,-8 6 11 0,0 0-17 0,8 5 6 15,-8-5-5-15,3 17 1 0,0-5-20 16,-3 2-18-16,0 4-28 0,0 0-44 16,-4 4-44-16,4 2-32 0,-1 1 3 0,0-1-15 15,1 1-59-15,1 1-52 0,0-5-64 0,3 1-252 16,0-2-150-16</inkml:trace>
  <inkml:trace contextRef="#ctx0" brushRef="#br0" timeOffset="195677.06">18837 15937 469 0,'8'-7'584'0,"0"0"-128"16,-8 7-114-16,11-8-68 0,-11 8-57 0,10-7-41 16,-10 7-40-16,0 0-32 0,11-7-10 0,-11 7-5 15,0 0-9-15,0 0-13 0,9 5-13 16,-9-5-11-16,2 13-1 0,-2-13-15 0,2 22-2 16,-4-7-8-16,2 2-6 0,-1 1-23 0,-3 4-54 15,3 1-35-15,-2 2-44 0,-1-3-23 0,0 1-59 16,3 0-97-16,-1-2-339 0,0-2-192 0</inkml:trace>
  <inkml:trace contextRef="#ctx0" brushRef="#br0" timeOffset="196268.06">19350 15530 358 0,'0'0'524'15,"-5"-14"-130"-15,5 14-114 0,-11-12-51 16,11 12-69-16,-15-8-10 0,15 8-39 0,-15-5-18 16,15 5 0-16,-17-3 5 0,17 3-28 0,-14 3-6 15,14-3-27-15,-15 6 6 0,7 1-20 16,4 1 5-16,-1 1-9 0,2 3-7 0,2 0-3 16,1-1 16-16,1 3-3 0,3 1 17 0,3 4 0 15,-1 0 7-15,4 0 2 0,-1 0-9 0,2 0-3 16,0-1-7-16,-1 1-5 0,1 0-6 0,-1 0-1 15,-3-1-7-15,1 0 3 0,-1-3 0 0,-5 0-10 16,4 0 8-16,-6-1 1 0,-1-2-1 16,-4 2-3-16,-4 1-14 0,0 2-11 0,-5-2-27 15,0-4-49-15,-4 0-2 0,0-4-43 0,3-2 14 16,15-5-56-16,-27-1-59 0,17-4-22 0,1-6-35 16,2-4-219-16,1-4 11 0</inkml:trace>
  <inkml:trace contextRef="#ctx0" brushRef="#br0" timeOffset="196405.06">19281 15582 578 0,'12'-27'434'15,"-1"2"-114"-15,-2 2-45 0,1 3-75 0,0 0-9 16,-1 1-22-16,2 0-33 0,0 2 6 16,2-1-12-16,-1 3-34 0,0-1-22 0,2 3-13 15,0 0-12-15,1 1-16 0,3 2-22 0,1 0-16 16,1 5-32-16,1-4-25 0,2 8-68 0,-2-1 5 16,2 2-68-16,2 3-44 0,1 1-31 0,-1 1-267 15,5 3-26-15</inkml:trace>
  <inkml:trace contextRef="#ctx0" brushRef="#br0" timeOffset="196564.06">19911 15716 187 0,'-3'21'446'0,"-1"0"-183"0,-3-1-30 0,2 2-72 16,-2-1-11-16,3 0-58 0,-2-1-1 0,1 1-37 15,-3 1-20-15,2 0 2 0,-1 0-7 0,2-1-10 16,-2 0-28-16,0 1-59 0,1 0-69 0,-2-3-330 15,4 0 99-15</inkml:trace>
  <inkml:trace contextRef="#ctx0" brushRef="#br0" timeOffset="197029.08">20488 15294 270 0,'3'-11'643'0,"-2"2"-203"0,-1 9-102 16,3-16-70-16,-3 16-55 0,2-10-43 0,-2 10-39 15,0 0-16-15,0 0-11 0,0 0-8 0,-15 7-4 16,5 4-15-16,-2 6-9 0,-1 8-13 0,-3 4-7 16,0 0-14-16,-2 3-2 0,3 3-3 0,0 2-7 15,0 0-7-15,2-3 0 0,1 2-5 16,2-2-1-16,4 0-4 0,0-3 1 0,5-7 4 16,0 2-6-16,2-7-7 0,-1-1 6 0,4-1-1 15,1-3 4-15,2-2 2 0,0-5-1 0,1 0 3 16,-8-7 6-16,17 6 2 0,-17-6 10 0,21-3 15 15,-21 3 17-15,23-8 10 0,-11 0 9 16,-1 1 4-16,-2 1 3 0,0-1 4 0,-5-2-1 16,-4 9-11-16,9-13 4 0,-9 13-40 0,0-11-5 15,0 11-39-15,-10-9-19 0,10 9-42 0,-20-4-45 16,20 4-62-16,-30 4-62 0,8-1-16 16,-1 4-79-16,4-4-92 0,0 4-373 0,2-2-333 15</inkml:trace>
  <inkml:trace contextRef="#ctx0" brushRef="#br0" timeOffset="197354.07">20817 15749 879 0,'14'-11'767'0,"-14"11"-181"16,10-6-115-16,-10 6-142 0,0 0-53 0,10-7-73 16,-10 7-28-16,0 0-38 0,0 0 39 0,0 0-36 15,0 0-13-15,7 7-18 0,-7-7-21 16,-6 16-18-16,3-3-14 0,-5 1-16 0,-1 5-15 15,1-1-48-15,-1 1-89 0,-2 0-103 0,2 3-104 16,0 0-59-16,0-1-72 0,1-2-470 0,3 1-571 16</inkml:trace>
  <inkml:trace contextRef="#ctx0" brushRef="#br0" timeOffset="197896.06">21192 15338 395 0,'-10'-13'472'16,"-3"-1"-96"-16,3 4-81 0,1 0-74 15,3 1-28-15,-2 2-36 0,2-1 1 0,6 8-1 16,-9-11-24-16,9 11-27 0,-5-12-20 0,5 12-16 16,0-11-12-16,0 11-4 0,7-11-10 0,2 5-12 15,0 2 3-15,7-1-2 0,1 0-2 0,3 0 2 16,1 0-12-16,2 3 6 0,-1-1 5 0,1-1-10 16,-3 3 9-16,-2 0 0 0,2 0-3 0,-20 1-2 15,28-1-3-15,-28 1-10 0,23 1 6 16,-23-1-9-16,19 4 6 0,-9 3 18 0,-2-1 28 15,-2 4 2-15,2 3 15 0,-2 0-10 16,-1 4 4-16,-2 4-23 0,-2 2 8 0,-1 2-27 16,0 1 3-16,-1 1-17 0,-2 7 7 0,-2 1 13 15,0-1-37-15,-1-1-51 0,-1 4-43 0,1-3-71 16,1-1-45-16,-1 0-16 0,2-7-29 0,2 1-63 16,2-4-97-16,3 1-272 0,1-4-216 0</inkml:trace>
  <inkml:trace contextRef="#ctx0" brushRef="#br0" timeOffset="198097.06">21606 15688 669 0,'4'-9'561'0,"3"0"-148"0,-2 0-99 0,-5 9-63 16,6-12-53-16,-6 12-34 0,8-12-44 0,-8 12-27 16,4-8-17-16,-4 8-10 0,0 0-13 0,0 0-13 15,0 0-5-15,0 0-8 0,14 3-5 0,-14-3-5 16,2 14-2-16,-2-14-1 0,2 19-17 0,-2-10-31 15,0 5-39-15,-2 0-17 16,2 0-20-16,-1 2-71 0,0-2-80 0,1 1-71 0,0-3-262 16,2-1-130-16</inkml:trace>
  <inkml:trace contextRef="#ctx0" brushRef="#br0" timeOffset="198609.06">22109 15432 504 0,'6'-11'431'0,"0"2"-85"0,-6 9-107 0,7-14-30 16,-7 14-75-16,5-11 5 0,-5 11-55 0,0 0 10 15,0 0-34-15,0 0 14 0,0 0-32 0,0 0 18 16,-17 13-38-16,7 3 22 0,0 1-34 0,-3 3 18 16,0 2-26-16,2 4 18 0,-2-1-20 0,3-3 22 15,2 0-26-15,-1-1 24 0,3 0-5 16,1 0-7-16,1 0-2 0,1-5 7 0,3-3 4 15,0 2 0-15,3-5 8 0,2 3 1 16,1-5 0-16,1 0-1 0,-7-8-5 0,19 9 2 16,-19-9-16-16,24 0 8 0,-8-2-3 0,1-6-2 15,1-2-16-15,-1-3 16 0,-1-2-13 0,-1-9 17 16,0 0-15-16,-4-6 3 0,-2-2 6 0,0-1 9 16,-4-6-10-16,-3 5 14 0,-1 3 10 0,-4-3 23 15,-1 0 12-15,-2 3-20 0,1 4 5 0,1 3-4 16,-4-1 3-16,3 3 3 0,-2 1-2 0,0 0-6 15,2 1-2-15,0 5-11 0,1-1 4 16,3 0-18-16,0 3-2 0,-1 0-5 16,2 0 0-16,3 2-5 0,-1-1-1 0,4 1 3 15,-1 2-6-15,3 0 0 0,2 1-1 0,0 3-1 16,0 1 0-16,-10 4-1 0,26-5-1 0,-26 5 2 16,28 2 1-16,-12 4 1 0,2 0-1 0,0 2 0 15,-2 4-2-15,0 1 0 0,-2 2-1 0,-2 3 6 16,-3-1-3-16,-3 4 0 0,2 1-5 0,-6 2 4 15,-2 1-5-15,0 2-16 0,-4 0-45 0,-5 6-60 16,2-1-11-16,-5 0-56 0,1 1-33 16,0-2-60-16,1-2-141 0,1-6-161 15,4-1-124-15</inkml:trace>
  <inkml:trace contextRef="#ctx0" brushRef="#br0" timeOffset="198799.06">22526 15544 746 0,'0'0'611'0,"16"-4"-173"0,-16 4-91 0,0 0-79 16,11-4-54-16,-11 4-68 0,0 0-24 0,0 0 4 16,0 0 9-16,13 5-20 0,-13-5-7 15,3 11-33-15,-3-11-7 0,-2 18-22 0,1-6 0 16,-1 3-19-16,-2 1-22 0,-2 3-56 0,1 1-62 16,-1 1-47-16,-3 1-22 0,3-2-60 0,-1 1-85 15,-1 1-439-15,2-2-290 0</inkml:trace>
  <inkml:trace contextRef="#ctx0" brushRef="#br0" timeOffset="199410.06">23179 15140 492 0,'-3'-11'422'15,"-1"-1"-99"-15,0 2-74 0,-1-2-61 16,0 4-33-16,-3 0-15 0,0-1-8 0,2 2-16 16,-2 1-14-16,8 6 23 0,-19-7-58 15,19 7 26-15,-22 1-48 0,7 5 26 0,-3 2-40 16,0 2 29-16,-1 3-47 0,4 3 6 0,-2 0-3 15,4 1 0-15,-2 1 1 0,5 0 7 0,3 0 3 16,-1-1 5-16,5 0-12 0,2-5 0 0,2 1 1 16,3-1-11-16,3-2-5 0,2 0-13 0,2-4-5 15,3 0-14-15,2-3 1 0,-16-3-17 0,34-3 5 16,-11-3 28-16,1-3-13 0,1-3 19 0,1-1 2 16,-1-3 2-16,-3 0 0 0,1 1 9 0,-4 0 23 15,-1 4 15-15,-1 0 19 16,-6 2 13-16,1 2-6 0,-5 0 1 0,-7 7-11 15,13-9-16-15,-13 9 1 0,0 0 20 0,0 0 12 16,17 3 3-16,-17-3-8 0,1 14-8 0,-1 0-2 16,-1 1-24-16,-2 8 4 0,-4 0 5 0,0 2-26 15,0 5-12-15,-2 1 6 0,-3 2-15 0,3 1-1 16,-1-2-54-16,-3 1-41 0,3 0-68 0,0-1-40 16,-2 0 6-16,3-1-38 0,3-8-23 0,2 1-46 15,-1-6-120-15,5-2-189 0,0-2-145 0</inkml:trace>
  <inkml:trace contextRef="#ctx0" brushRef="#br0" timeOffset="199748.07">23664 15550 472 0,'0'0'455'0,"0"0"-90"0,5 12-116 16,-5-12-35-16,1 14-70 0,-1-14-11 15,-4 15-51-15,2-2 16 0,-3-2-18 0,1 3-18 16,-1-2-12-16,-2 1-10 0,1 2-8 0,-4 2-34 16,2-3-3-16,-1 2-34 0,0-3-67 0,0-1-84 15,3 0-80-15,-1-4-271 0,1 0-36 0</inkml:trace>
  <inkml:trace contextRef="#ctx0" brushRef="#br0" timeOffset="200248.06">23958 15197 395 0,'5'-10'418'0,"0"2"-130"15,0-1-57-15,-5 9-64 0,9-12-25 0,-9 12-9 16,9-11-3-16,-9 11-7 0,9-9-10 0,-9 9-11 15,6-6-10-15,-6 6-15 16,0 0-15-16,9-8 36 0,-9 8-51 0,0 0-10 16,0 0 12-16,9-5 4 0,-9 5 16 0,0 0 7 15,0 0 0-15,0 0 0 0,0 0 5 0,0 0-6 16,20 1-4-16,-20-1-3 0,0 0 0 0,0 0-6 16,12 5-4-16,-12-5-5 0,0 0-2 0,0 0-2 15,0 0-5-15,13 4-4 0,-13-4-4 0,0 0-5 16,0 0-3-16,0 0 1 0,0 0-3 0,0 0-1 15,0 0-3-15,11 4-1 0,-11-4 1 0,0 0-3 16,0 0-3-16,0 0-1 0,0 0-2 16,0 0-1-16,0 0-7 0,0 0 1 0,0 0 2 15,0 0 7-15,9 8-2 0,-9-8 7 16,0 0 7-16,3 9 2 0,-3-9 8 0,2 11 0 16,-2-11 12-16,0 19 4 0,0-7-4 0,0 3-3 15,-2 4 17-15,0 3-32 0,-4 2 13 0,4 0-24 16,-2 0 14-16,-1 3-29 0,-1-2 17 0,1 1-25 15,-1-2 22-15,2 1-27 0,0-2-9 0,-1 2-27 16,1-4-29-16,0-1-54 0,2-2-33 0,-1-2-44 16,-2-1-39-16,4-2-3 0,0-3-1 15,0 2-81-15,1-12 9 0,2 17-69 0,-2-17-292 16,9 9-208-16</inkml:trace>
  <inkml:trace contextRef="#ctx0" brushRef="#br0" timeOffset="200549.07">24413 15350 322 0,'7'-10'544'0,"-7"10"-149"15,0 0-99-15,0 0-68 0,0 0-75 0,0 0-1 16,0 0-46-16,-6 6 10 0,1 2-14 0,-2 3 18 16,-2 2-24-16,-1 3-10 0,1 2-7 0,0-1-17 15,2 2-13-15,0 0-7 0,1 1-9 0,3-3-4 16,1 0 0-16,0-2 7 0,4-3 14 0,0 3-6 15,3-1 6-15,2-3-9 0,3-1 2 16,0-3-10-16,4 0-2 0,1-4-11 0,2-1 2 16,4-3-3-16,-2-2 2 0,1-2-5 0,3-5 5 15,-2-1-9-15,2-4 2 0,-3-2-8 16,-1-1 3-16,-6 2-11 0,0-1-11 0,-4 0-37 16,-5 3-40-16,-2 2-25 0,-4-1 2 0,-5 1-1 15,-4 0-53-15,-7 0 2 0,-8 0-78 0,-6-1-103 16,-5 2-265-16,-2 0-141 0</inkml:trace>
  <inkml:trace contextRef="#ctx0" brushRef="#br0" timeOffset="201423.06">16211 17065 39 0,'-24'0'388'0,"5"0"-230"15,19 0 114-15,-31 2-160 0,31-2 87 0,-23-2-119 16,23 2 87-16,-19 0-125 0,19 0 72 0,0 0-105 16,-15-7 87-16,15 7-81 0,0 0 76 0,0 0-72 15,5-13 66-15,-5 13-61 0,17-8 52 0,-4 4-57 16,8-3 50-16,-1 0-43 0,7 2 32 0,5-3-28 15,4 1 20-15,6-2-15 0,2 1 6 16,12-1-5-16,5-2-2 0,3 0 3 0,3 1-8 16,5-2-1-16,4 0-4 0,5 0-4 0,6-1 0 0,7 2 2 15,1-1-1-15,27-1 1 0,-1-1-6 16,-2 2-4-16,4-1-2 0,1 2-1 0,0-1 3 16,4 1 11-16,-1 0-16 0,2-1 19 0,0 0-14 15,9 1 35-15,2 0-2 0,7 0 18 16,2 0-2-16,4 1 1 0,9-1-1 0,5 2-4 15,7 1 3-15,1 0-9 0,8 1 8 0,3 3-7 16,8-2 3-16,-1 5-9 0,5 0 2 0,0 1-15 16,7 1 2-16,-2 0-15 0,-2 2 7 0,2 1-16 15,1 2 7-15,-2-2-9 0,-1 0 19 0,-1 1-10 16,2 1 10-16,-2-1-10 0,-2 2 8 0,-3 0-7 16,-2 0 6-16,-1 1-4 0,-3 0-5 0,-6 0-9 15,-3 2 6-15,-4-2-4 0,-1 0-3 16,-7 1-1-16,-9 0-2 0,-8 1 0 0,-3-2 0 15,-11 1-2-15,-7-4 1 0,-29 1 1 0,-5 0 3 16,-6-4 16-16,-7 1 16 0,-8-2-3 0,-10 1 6 16,-14-4 5-16,-5 2 3 0,-7-1 11 0,-11 0 11 15,-3-2-10-15,-3-1-13 0,-7 1-16 0,-2-1-23 16,-13 4 11-16,15-10-34 0,-15 10-17 0,8-9-58 16,-8 9-51-16,-1-10-80 0,1 10-63 0,-8-9 7 15,-2 3-96-15,-8-3-110 0,4 3-275 0,-5 0-279 16</inkml:trace>
  <inkml:trace contextRef="#ctx0" brushRef="#br0" timeOffset="210656.06">26371 11427 142 0,'0'0'472'16,"0"0"-149"-16,0-13-92 0,0 13-31 0,0 0-42 15,-2-9-33-15,2 9-17 0,0 0-12 16,-8-8-9-16,8 8-11 0,0 0-22 16,0 0 5-16,-13-4-7 0,13 4-14 0,0 0-7 15,0 0-3-15,-20 0 0 0,20 0-1 0,0 0 33 16,-17 7-42-16,17-7 47 0,-19 8-36 0,10-1 42 16,-3 1-46-16,-5 3 42 0,0 2-47 0,-5 4 41 15,-2-1-46-15,1 2 34 0,-1 1-35 0,-2 3 31 16,3-1-48-16,-2 1 48 0,1 2-36 0,-1 0 38 15,2 1-30-15,3-1 27 0,1-1-4 0,2 1-5 16,2 1 9-16,3-5-4 0,3 1 8 0,3 1-22 16,1-2 27-16,2 1-25 0,3-1 13 15,0-2-13-15,5 4 15 0,-1-2-18 16,5 1 10-16,-1-1-15 0,2 0 11 0,3-3-16 16,-2 1-4-16,1-1-2 0,2 1 1 0,-3-1-2 15,3 1-3-15,-2-2-1 0,-2 0-3 0,3 2 1 16,-3-2-1-16,-1 2 1 0,1-2-4 0,-3 1 3 15,-4-2 3-15,3 3 0 0,-4-3-5 0,2 1 1 16,-4 2 0-16,0-2 1 0,-2 2 10 0,-2 3-15 16,-3-1 16-16,1-2-14 0,-2 5 10 0,-3-5-10 15,0 3 15-15,-4 4-14 0,-2-4 14 16,2 1-3-16,2-4-6 0,-6 1 5 16,6-3-2-16,1 1-6 0,0-5-1 0,4 0 4 0,0 0 0 15,1-7-2-15,3 3 0 0,4-8-5 16,-9 13 6-16,9-13 7 0,-6 8 3 0,6-8 7 15,-6 8 5-15,6-8-3 0,0 0 0 0,0 0-3 16,0 0-8-16,3 12 3 0,-3-12-2 0,0 0-4 16,9 8-1-16,-9-8-1 0,8 6-4 0,-8-6-8 15,9 8 10-15,-9-8-11 0,10 9 11 0,-10-9-9 16,10 15 8-16,-3-8-9 0,-2 3 11 0,1-2-12 16,1 1 11-16,-3 1-11 0,2 1 5 15,-1 2-4-15,1 1 12 0,-1 1-10 0,1 1 6 16,-3 4-8-16,3-1 12 0,-4 2-13 0,2 2 5 15,-3 2-2-15,-1 0 1 0,0 0-1 16,0 4 9-16,-2 0-8 0,-1-3 10 0,1 11-9 16,-4-6 8-16,3 1-10 0,-3 1 11 0,1 0-1 15,-1-3 1-15,4-1 2 0,-4 2 7 0,3-4 0 16,-1 1-7-16,-2 3 10 0,3 2-8 0,-4-1 8 16,4 2-10-16,-3-2 4 0,3 1 1 0,-1-2 0 15,0-2 2-15,3-2 5 0,-2 2 1 16,-1-2 1-16,4 2-5 0,0-2 2 0,0 0-3 15,0-2 1-15,2 0-4 0,0 0 0 0,1-2 0 16,-1-4-1-16,5 3 5 0,-2-5-2 0,1-2 2 16,2-1-4-16,-1-1-5 0,2-4-13 0,4 1-20 15,-1-5-24-15,-12-5-50 0,24 7-26 16,-24-7-74-16,30-3-3 0,-13-1-49 0,4-1-53 16,0-3-27-16,-3-3-99 0,0-2-260 0,-1 1-215 15</inkml:trace>
  <inkml:trace contextRef="#ctx0" brushRef="#br0" timeOffset="211384.07">25970 12787 144 0,'5'-10'572'0,"2"3"-201"0,-7 7-38 15,7-12-77-15,-7 12-47 0,2-10-32 16,-2 10-20-16,0 0-14 0,-8-7-6 0,8 7-12 16,0 0-22-16,-29 0-17 0,8 2 10 0,-1 5-13 15,-8 1 27-15,-5 1-16 0,-2 4 14 0,-3-1-15 16,-3 3 13-16,-7 3-13 0,-3 0 5 0,-1 1-17 16,0-2-7-16,-1 1-9 0,2-2-3 0,0 0-10 15,3 0-8-15,7-5-4 0,3 1-7 0,2-1-1 16,1-2-6-16,4 0-5 0,7-2-2 0,4-2-5 15,1 0-4-15,4-2 5 0,4 0-5 16,13-3-7-16,-20 4-16 0,20-4-51 0,0 0-27 16,-17-2-53-16,17 2-2 0,0 0-50 0,-5-8 41 15,5 8-39-15,5-9 35 0,-5 9-17 16,12-13-3-16,-6 5 1 0,4 3-6 0,-1-3 24 16,2-2 20-16,-1 0 30 0,0 0 21 0,-1 0 24 15,0-1 35-15,-2-1 16 0,1 0 38 0,0-1 22 16,-2 0 22-16,1 0 6 0,-1-1 29 0,-1 4-19 15,0-5 35-15,2 5-38 0,-7 10 56 16,6-15-12-16,-6 15-10 0,4-11-2 16,-4 11-5-16,4-9-21 0,-4 9-4 0,0 0-7 0,0 0-11 15,0 0-12-15,0 0-24 0,0 0 9 0,-22 7-18 16,12 2 12-16,-3 3-23 0,-4 3 15 0,0 3-22 16,-1 5 16-16,0-1-19 0,2 0 15 15,1 2-20-15,2-2 22 0,2-1-19 0,2-2 7 16,1 0-8-16,6-3 20 0,0 0-4 0,1-3 25 15,2 1-7-15,3 0 7 0,3-2-9 0,2-2 4 16,6 4-14-16,2-6 2 0,2 2-27 0,2-2-17 16,2-1-65-16,0 0-30 0,3 0-68 15,-2-2-14-15,4 2-103 0,-5-2-76 0,2-1-356 16,-2 3-262-16</inkml:trace>
  <inkml:trace contextRef="#ctx0" brushRef="#br0" timeOffset="212499.07">23386 13075 674 0,'-2'-16'439'0,"2"16"-54"0,-3-13-131 16,3 13 12-16,-4-10-65 0,4 10 11 0,-1-10-76 15,1 10-7-15,0 0-51 0,-4-9 5 0,4 9-50 16,0 0 14-16,0 0-22 0,3 9 21 0,-2 3-36 16,2 0 24-16,1 3-33 0,-1 4 25 0,4 4-30 15,-3 0 23-15,-1 2-24 0,3-1 29 16,-3 2-7-16,1-2-1 0,-1 1-5 0,-2-3 1 0,3 0-9 16,-2-3 5-16,-2-2-11 0,0-1 8 15,2-3-3-15,-2-1-1 0,0-12 6 16,0 18-7-16,0-18 1 0,-2 11-6 0,2-11 7 15,0 0-7-15,0 0 10 0,-12-8-1 0,8-4-1 16,-4-7-29-16,4-5 28 0,-6-8-24 0,4-6 31 16,-1-8-26-16,0-12 36 0,3-1-10 0,0 9 41 15,3 1 11-15,2-1 10 0,3 6 2 0,1 1 58 16,1 4-59-16,1 6-9 0,0 0-10 0,4 7-8 16,-2 5-12-16,0 3-6 0,3 4-5 0,-3 5-10 15,3 1 1-15,0 5 2 0,-12 3 6 0,27 0-3 16,-9 8 40-16,1 3-54 0,4 4 0 0,-2 5-1 15,-1 4-5-15,1 2 1 16,-3 3-14-16,-2 4-36 0,2 1-23 0,-4 2-50 16,-1-1-2-16,0 1-59 0,-3-2 23 0,-2 0-56 15,-1-2-49-15,-2-6-24 0,-1-2-79 0,-4-2-249 16,1-5-150-16</inkml:trace>
  <inkml:trace contextRef="#ctx0" brushRef="#br0" timeOffset="212972.06">23625 13145 707 0,'-7'-7'326'16,"0"-1"-62"-16,-3 1-49 0,4-1-22 0,-1 0-45 16,2 0 7-16,1-2-51 0,0 2 6 0,2-1-40 15,2 9 17-15,1-18-49 0,2 7 25 16,2-3-45-16,1 2 29 0,3 1-46 0,3 0 23 16,-2 0-34-16,2 2 27 0,0 2-40 0,-2-3 20 15,3 3-24-15,-4 2 23 0,0 0-19 0,1-2 20 16,-10 7-18-16,17-7 28 0,-17 7-28 0,14-5 25 15,-14 5-17-15,10-5 21 0,-10 5-21 16,0 0 23-16,13-2-33 0,-13 2 41 0,0 0-26 16,15 3 26-16,-15-3-21 0,12 7 26 0,-12-7-20 15,12 14 19-15,-5-3-40 0,-2-2 41 0,3 4-31 16,-2 1 28-16,0 0-30 0,0 0 35 16,-3 1-37-16,1 2 29 0,0-5-41 0,-1 2 41 0,-2-2-30 15,2 0 31-15,-3-12-32 0,3 18 30 16,-3-18-28-16,3 12 32 0,-3-12-40 0,0 0 44 15,0 0-35-15,0 0 49 0,0 0-35 0,0 0 42 16,4-12-37-16,-2-2 41 0,1-7-39 16,-1-3 46-16,2-2-36 0,1 1 48 0,4-6-35 15,-1 3 42-15,0 5-4 0,1 1-6 0,1 1-10 16,-1 4-10-16,0-2-7 0,0 6-8 0,0 4-6 16,0-1-11-16,1 0 4 0,-10 10-4 0,16-8-2 15,-16 8-3-15,18-1-4 0,-18 1 1 0,20 5-19 16,-20-5 22-16,20 10-29 0,-10-1 31 0,2 1-36 15,-2 4 3-15,-2-4-63 0,2 7 25 16,-3-1-51-16,1 2 1 0,-3-3-75 0,-1 1-86 16,2-2-87-16,-2 1-247 0,-1 0-136 15</inkml:trace>
  <inkml:trace contextRef="#ctx0" brushRef="#br0" timeOffset="214004.06">24390 12617 211 0,'3'-9'558'15,"-3"9"-140"-15,4-17-123 0,-4 17-24 0,-1-12-88 16,1 12 37-16,-8-13-74 0,8 13 49 0,-7-7-68 16,7 7 10-16,0 0-23 0,-17-3-23 15,17 3-14-15,-17 10-14 0,6-1-6 0,-2 5-12 16,0 1 10-16,4 3-6 0,-2 2-7 16,1 2-8-16,2-2-9 0,0 5-18 0,3-3 17 0,1 2-24 15,2-4 13-15,2 1-17 0,2-3 5 16,2-2-33-16,1 1 10 0,1-5-51 0,4 0 29 15,0-4-58-15,-10-8 31 0,23 4-48 0,-23-4 10 16,29-4-28-16,-9-8-20 0,1-1-2 0,1-8 1 16,-3 2 40-16,-2-6 1 0,-2-1 43 0,-5-3-2 15,0 2 37-15,-1-1-8 0,-4 0 31 16,-2 2 24-16,-2 2 29 0,-1-1 18 0,0 5 23 16,0 1 2-16,-1 3 25 0,0 1-32 0,-1 1 27 15,0 4-53-15,2 10 41 0,-3-19-51 0,3 19 28 16,-1-13-50-16,1 13 30 0,0 0-43 15,-4-10 32-15,4 10-40 0,0 0 36 0,0 0-39 16,5 8 42-16,-5-8-41 0,5 19 53 0,-3-6-6 16,0 3-3-16,2 1-4 0,1 3-4 0,-2 4-3 15,-2-1-12-15,3 1-20 0,-2-1 19 0,0 1 6 16,-1 0-4-16,-1-6-44 0,1 3 45 16,-1-4-44-16,0-2 46 0,0-3-43 0,1-2 41 15,-1-10-41-15,2 16 50 0,-2-16-46 0,0 0 47 16,5 8-43-16,-5-8 39 0,9-5-5 0,-3-2-10 15,2-1-9-15,0-5 13 0,1 1 4 0,1-1 52 16,0 1-46-16,-1-1 1 0,1 4 2 0,-1-1 4 16,-1 0-7-16,-1 2 0 0,2 2-12 0,-9 6 5 15,11-9 4-15,-11 9-11 0,10-6-2 16,-10 6-3-16,0 0 6 0,0 0 40 0,15 7-56 16,-15-7-16-16,5 10-3 0,-5-10-23 0,2 15-23 15,-2-15-19-15,1 17-39 0,-1-17-28 16,2 17-58-16,-2-17-18 0,6 9 4 0,-6-9 3 15,0 0 3-15,12 7 3 0,-12-7 26 0,14-4 38 16,-2-3 35-16,-1-1 68 0,2-6 84 0,0 2 30 16,-3-1 37-16,3-4 24 0,-2 1 5 0,-3 1 26 15,-1 1-4-15,-1 2-9 0,-1 1 16 16,-3 0-24-16,2-1 25 0,-4 12-50 0,4-13 14 0,-4 13-42 16,0-12 26-16,0 12-56 0,0 0 31 0,0-9-58 15,0 9 33-15,0 0-48 16,0 0 36-16,0 0-42 0,-9 4 33 0,9-4-3 15,-5 13-10-15,0-3 0 0,4 1-1 0,0 1-4 16,-1 3-3-16,2 0-48 0,0-1 44 0,2 1-2 16,0 0 10-16,3 0-7 0,0-3-33 0,0 1 41 15,3-1-31-15,-3-5 63 0,5-2-27 0,-10-5 49 16,17 5-1-16,-17-5-8 0,22-2-19 0,-9-5 1 16,-1 2-8-16,4-7-7 0,-2 2 0 0,-3-5-10 15,-2-1 1-15,1 0-4 0,-5 3-26 0,-1-1 22 16,-1 2-17-16,-2-1 29 0,-1 2-25 0,-2-1 20 15,-2 4-33-15,-2-2 22 16,0 3-30-16,6 7 17 0,-20-8-53 0,20 8 23 16,-23-2-57-16,23 2 25 0,-26 0-42 0,26 0-19 15,-23 2-30-15,23-2-88 0,-20 2-12 0,20-2-60 16,0 0-203-16,-21 0-4 0</inkml:trace>
  <inkml:trace contextRef="#ctx0" brushRef="#br0" timeOffset="214297.07">24917 12421 522 0,'8'-7'379'0,"0"2"-117"0,2-2-37 16,-10 7-56-16,15-10-34 0,-15 10-21 0,17-7-16 16,-17 7-14-16,14-5-16 0,-14 5-22 0,0 0 8 15,25 3-12-15,-25-3-3 0,18 8 25 16,-9-2-33-16,3 2 21 0,-1 1-37 0,-2 2 16 16,0-2-25-16,0 4 34 0,-3-2-40 0,1 1 27 15,-1-2-33-15,-2-1 31 0,2 2-33 0,-6-11 22 16,7 14-21-16,-7-14 43 0,5 11 11 0,-5-11 16 15,5 8-2-15,-5-8-3 0,0 0-44 0,0 0 47 16,8-7-32-16,-8 7 38 0,7-19-35 16,-3 4 20-16,1-4-46 0,-1-3 36 0,1 0-39 15,0-3 30-15,4-4-36 0,0 1 23 16,0 4-29-16,1 3 28 0,-1 2-38 0,-2 2 21 0,-1 5-62 16,-1 1 13-16,-5 11-51 0,8-10 28 0,-8 10-59 15,0 0-31-15,0 0-79 0,0 0-49 16,6 9-300-16,-6-9-122 0</inkml:trace>
  <inkml:trace contextRef="#ctx0" brushRef="#br0" timeOffset="-214262.67">23694 13791 87 0,'0'0'240'0,"0"0"36"0,12-3-16 0,-12 3-28 15,10-11-23-15,-2 5-9 0,-3-3-37 16,1 1 12-16,-1-4-36 0,-1 3 34 0,0-2-49 15,2 2 60-15,-3-2-2 0,-3 11-8 16,6-15 13-16,-6 15 0 0,3-14 3 0,-3 14 19 16,1-10-43-16,-1 10-22 0,0 0-18 0,3-12-21 15,-3 12-15-15,0 0-23 0,0 0-12 0,0 0-11 16,-9 12-9-16,4 0-7 0,-3 2-1 0,4 5-11 16,-4 2 2-16,3 0-7 0,-2 4 0 0,0-2-6 15,4 2 3-15,-1-1-18 0,1 0-40 0,3-7-39 16,0 2-54-16,1-1-20 0,3-3-46 0,0-1 28 15,5-3-24-15,-1-4 46 0,-8-7-22 16,23 5 13-16,-23-5-1 0,30-6 14 16,-12-3 11-16,0-2 22 0,-1-2 21 0,-1-4 18 15,2-4 22-15,-4 4 27 0,-3 0 29 0,1-2 26 16,-3 2 4-16,-2-1 54 0,-2 4-21 0,-1 2 48 16,-1 1-40-16,-3 11 62 0,3-16-55 0,-3 16 31 15,0-14-41-15,0 14 20 0,0 0-39 0,-3-12-4 16,3 12-21-16,0 0 28 0,0 0-38 0,-8 8 24 15,8-8-30-15,-7 15 23 0,4-4-31 0,2 1 25 16,-1 0-35-16,0 2 37 0,2-2-30 0,0 2 27 16,2-2-32-16,0-1 25 0,2 1-23 15,1-2 25-15,-1-3-27 0,4 2 26 16,-8-9-19-16,14 8 31 0,-14-8-27 0,19 2 25 16,-19-2-28-16,19-4 32 0,-19 4-22 0,23-8 20 15,-14 1-27-15,1 0 27 0,-3 2-23 0,-1-5 20 16,-1 1-26-16,-2 0 19 0,-3 9-23 0,1-18 16 15,-4 9-41-15,1-2 8 0,-3 2-47 0,0 1 23 16,-3-1-54-16,-1 2 21 0,3 1-52 0,6 6-10 16,-16-9-69-16,16 9-62 0,-14-7-68 0,14 7-195 15,-9-4-32-15</inkml:trace>
  <inkml:trace contextRef="#ctx0" brushRef="#br0" timeOffset="-213355.67">24102 13620 138 0,'0'0'652'15,"18"-8"-269"-15,-18 8-45 0,14-7-127 0,-14 7-11 16,0 0-72-16,15-5-23 0,-15 5-21 0,0 0 23 16,0 0-51-16,16 7 24 0,-16-7-52 0,7 11 30 15,-3-2-46-15,2 2 27 0,-2-2-39 16,0 2 30-16,1 1-30 0,-1-2 27 0,0 1-39 16,0-1 36-16,2-2-39 0,-6-8 36 0,6 16-36 15,-6-16 35-15,7 9-44 0,-7-9 45 0,0 0-43 16,9 7 44-16,-9-7-37 0,0 0 35 0,13-8-35 15,-13 8 39-15,11-11-44 0,-4 4 44 16,1-4-44-16,0 0 44 0,1 2-38 0,1-2 37 16,-1 1-38-16,-2 2 25 0,-1 3-24 0,3-4 33 15,-9 9-41-15,10-8 42 0,-10 8-35 0,0 0 36 16,13-6-38-16,-13 6 28 0,0 0-26 16,13 5 32-16,-13-5-32 0,7 8 37 0,-7-8-38 15,8 13 37-15,-8-13-40 0,10 13 37 0,-5-6-42 16,2 1 31-16,-1-2-37 0,-6-6 29 0,15 12-33 15,-15-12 28-15,17 5-27 0,-17-5 23 0,19 2-35 16,-19-2 35-16,23-5-24 0,-10 0 21 0,2-2-8 16,-2 2 16-16,-1-4-19 0,2 1 22 0,-3-1-30 15,1-2 37-15,-3 2-17 0,1-2 17 16,-2 1-16-16,-1-1 26 0,0 2 3 0,-2-1 7 16,-1 1-5-16,-2-3 17 0,-2 12 10 15,3-15 0-15,-3 15 5 0,1-14-5 0,-1 14 8 16,-4-14 42-16,4 14-57 0,-6-8-3 0,6 8-3 15,-9-7-11-15,9 7-4 0,0 0-4 0,-22 1 4 16,22-1-4-16,-19 11-3 0,10-6-3 0,0 4-33 16,1 3 36-16,-2-1-39 0,4 3 33 0,1-2-30 15,1-2 26-15,1 2-56 0,3-3 33 16,0-9-44-16,4 19 20 0,-4-19-25 0,5 15 29 0,-5-15-28 16,12 10 4-16,-12-10-26 0,0 0-30 15,25-3-1-15,-12-2-8 0,1-4 0 16,3-3 9-16,-3-3 12 0,2 1 20 0,-4-6 15 15,4-3-12-15,-3-3 50 0,-2-4-7 0,-1-1 35 16,-3-6 13-16,-3 1 17 0,0-3 28 0,-1 3 31 16,-3 6 33-16,2 2 32 0,-2 3-32 0,-1 3 48 15,0 5-46-15,1 1 45 0,-2 4-63 0,2 2 23 16,0-2-75-16,0 12 28 0,-1-12-61 0,1 12 42 16,0 0-47-16,0 0 32 0,0 0-52 0,0 0 51 15,3 9-44-15,-3 1 39 0,2 4-37 16,-2 4 36-16,2 1-39 0,0 3 33 0,-2 2-1 15,4 1-12-15,-3 0-8 0,0 0 14 16,2 1-11-16,-1 0-25 0,2-3-26 0,0-2-17 16,1-1-23-16,-1-6-42 0,4 1-32 0,-2-8-24 15,1 2-9-15,-7-9 11 0,12 1 28 0,-12-1 20 16,21-2 28-16,-12-5 20 0,2-1 82 0,1-2 45 16,-1 0 54-16,1-4 26 0,-3 0-25 0,3 1 34 15,-4 0-45-15,0 0 47 0,0 1-52 0,0 4 63 16,-3-1-60-16,1 2 17 0,-6 7-56 15,9-10 23-15,-9 10-40 0,0 0 37 16,12-3-35-16,-12 3 30 0,0 0-9 0,12 10-10 0,-12-10-9 16,6 19-7-16,-4-7-7 0,-1 0-10 0,0 1-34 15,-1 4-29-15,0-5-23 0,0 3-51 16,0 1-45-16,-1-1-67 0,1-15-97 0,-1 19-307 16,1-19-171-16</inkml:trace>
  <inkml:trace contextRef="#ctx0" brushRef="#br0" timeOffset="-213225.66">24977 13130 7 0,'-2'-12'525'0,"-1"1"-176"0,-2 1-93 15,5 10-66-15,-8-13-45 0,8 13-48 0,0 0-34 16,-12-2-35-16,12 2-64 0,0 0-75 0,-14 9-95 16,14-9-178-16,-7 13 207 0</inkml:trace>
  <inkml:trace contextRef="#ctx0" brushRef="#br0" timeOffset="-212995.66">25087 13154 292 0,'0'0'571'0,"5"-12"-213"0,-5 12-49 0,4-9-112 15,-4 9-17-15,3-8-60 0,-3 8 17 0,0 0-61 16,5-11 18-16,-5 11-51 0,0 0 26 15,0 0-47-15,9-7 18 0,-9 7-37 16,0 0 41-16,0 0-44 0,10 9 35 0,-10-9-40 16,4 10 32-16,-4-10-38 0,2 14 22 0,-2-14-19 15,0 17-8-15,0-7-62 0,-1 2-79 0,0 0-55 16,-2-2-85-16,1 2-238 0,-3 0-28 0</inkml:trace>
  <inkml:trace contextRef="#ctx0" brushRef="#br0" timeOffset="-212588.67">24030 14145 252 0,'-20'9'654'0,"-2"-4"-224"15,3 2-94-15,-1 2-74 0,3-4-50 16,4-1-38-16,2 2-21 0,11-6-15 0,-19 5-16 0,19-5-11 16,0 0-12-16,-13 5-6 0,13-5-9 0,0 0-10 15,15-5-14-15,4-2-11 0,3-2-32 16,11-4 21-16,4-3-18 0,13-3 15 0,5-4-9 15,5-2 15-15,3-2-19 0,2 0 11 16,0-1-18-16,5-1 8 0,-2-2-12 0,1 4 9 16,-5 1-17-16,-3 3 13 0,-4 3-23 0,-8 0 8 15,-13 8-38-15,-6 2-9 0,-9 3-61 0,-4 1 28 16,-17 6-33-16,19-6 36 0,-19 6-37 0,0 0 19 16,0 0-37-16,0 0-33 0,-13 17-50 15,-3-6-58-15,-9 2-93 0,-1 3-161 0,-4 0-9 0</inkml:trace>
  <inkml:trace contextRef="#ctx0" brushRef="#br0" timeOffset="-212402.67">24207 14200 365 0,'0'0'569'16,"0"0"-157"-16,0 0-109 0,0 0-65 0,0 0-71 16,20-12 50-16,-1 2-25 0,5-5 30 0,4-2-26 15,2-2-4-15,2 0-46 0,4 2-23 0,0 0-31 16,-2 0-10-16,1 1-49 0,-3 1-41 0,-2 2-89 15,0-1-12-15,-10 4-64 0,-3 3-6 0,-3 0-43 16,-14 7-86-16,15-8-96 0,-15 8-186 16,0 0-123-16</inkml:trace>
  <inkml:trace contextRef="#ctx0" brushRef="#br0" timeOffset="-211731.66">23312 12622 306 0,'-5'-10'460'0,"-1"0"-144"0,-3 4-73 0,-1-1-44 16,-2 1-44-16,12 6-22 0,-27-3-19 0,27 3 18 15,-32 3-22-15,13 7-16 0,3-1-14 16,0 5-4-16,-3 7-23 0,2 3-15 0,2 3 11 0,2 6-34 15,1 1 38-15,3 2-48 0,2 3 49 16,3-2-39-16,2 1 40 0,4 2-38 16,2-5 40-16,5 1-39 0,4-2 34 0,1-3-35 15,5-3 42-15,2 0-31 0,2-3 26 0,2-3-34 16,3 2 22-16,-2-5-35 0,-1 1 22 0,-2 1-2 16,0-1-15-16,-2 1 7 0,-3-1-4 0,-2 2-2 15,-3 2-2-15,-1-4-10 0,-3 3 4 0,-4 0-18 16,0 2 23-16,0 0-27 0,-4 2 33 0,0 1-30 15,-1-1 25-15,-1 0-25 0,0 2 26 0,-3-3-27 16,4 0 25-16,-1 0-26 0,0-3 24 0,1-3-21 16,0 1 29-16,1-1-29 0,0-3 26 15,3 0-29-15,0 5 30 0,-1-3-24 16,5 1 4-16,-1-1-9 0,1 0 34 0,1-2-29 16,2 5 28-16,-1-1-30 0,-1-1 26 0,0 1-12 15,-1 1 11-15,0 1-9 0,1-2 6 0,-3 4 0 16,0 0-1-16,0-1-3 0,-1-1-1 0,-1 1-30 15,-1-3 31-15,-1 1-25 0,2 0 15 0,-3-4-10 16,3 0 28-16,-2-1-27 0,0-2 26 0,2 2-19 16,-3-3 29-16,4 1-23 0,-2-1 21 0,-1 1-35 15,2-1 28-15,0 1-60 0,1-1 0 0,-1-1-65 16,2 2-15-16,-2 0-61 0,1-2-106 16,-1 0-444-16,3-4-261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40:04.702"/>
    </inkml:context>
    <inkml:brush xml:id="br0">
      <inkml:brushProperty name="width" value="0.05292" units="cm"/>
      <inkml:brushProperty name="height" value="0.05292" units="cm"/>
      <inkml:brushProperty name="color" value="#FF0000"/>
    </inkml:brush>
  </inkml:definitions>
  <inkml:trace contextRef="#ctx0" brushRef="#br0">12277 1697 399 0,'-1'-17'314'0,"-2"-1"-78"0,-1 0-28 0,2 2-24 16,-2 1 8-16,0 0-59 0,1 1 18 0,1 3-44 16,-1 0 22-16,0 1-36 0,0 0 7 0,-1 2-14 15,4 8-24-15,-4-16-16 0,4 16-10 16,-5-13-7-16,5 13-2 0,-2-9-38 0,2 9 30 0,0 0-29 16,0 0 27-16,0 0-32 0,0 0 30 0,-13 13-23 15,9 4 52-15,0 7-50 0,-1 10 26 16,-1 7-8-16,-2 14 19 0,-2 6 5 0,1 7 17 15,-3 4-13-15,2 1 5 0,1 3 25 0,-1 1-32 16,0 2 17-16,2 4 18 0,3 0-4 0,0-1-6 16,2-2-5-16,3-2-6 0,0-4 2 0,1-2-18 15,2-5 13-15,3-3-13 0,2-6 16 0,0-1-14 16,1-14 3-16,1-1-18 0,0-1 6 16,4-5-14-16,-2-1 0 0,2-4-4 0,0-1 0 15,1-5-2-15,1 0 0 0,0-3 6 16,-3-3-10-16,2-5 5 0,-2 0-11 0,1-1 8 0,-1-3-27 15,-3-3-12-15,2-2-61 0,-2 0-21 16,-10-5-69-16,19 7-14 0,-19-7-89 0,0 0-67 16,22-3-383-16,-22 3-260 0</inkml:trace>
  <inkml:trace contextRef="#ctx0" brushRef="#br0" timeOffset="671">13552 1871 457 0,'-7'-19'436'15,"-2"-2"-74"-15,1 2-101 0,-2 1-31 0,1 2-44 16,1 1-22-16,2 3-43 0,-2-1-18 0,3 4-33 16,0 1 3-16,5 8-33 0,-9-11 7 0,9 11-27 15,0 0 9-15,0 0-18 0,-19 9 13 0,12 8-17 16,-2 4 15-16,-1 11-6 0,2 6 22 0,1 4-16 15,-5 14 11-15,3-1-6 0,2 1-2 0,-2 2 22 16,2 0-32-16,2-1-3 0,1-7-2 0,3-4-5 16,0 1-21-16,2-2-29 0,2-4-21 0,2-2-22 15,0-3-38-15,5-5-43 0,-1-4-17 16,3-6-20-16,-1-6-50 0,1-5-26 16,-2-6-156-16,-10-4 149 0</inkml:trace>
  <inkml:trace contextRef="#ctx0" brushRef="#br0" timeOffset="1293.99">13497 2525 492 0,'0'-24'386'0,"0"-4"-84"0,-1 2-27 15,-3 0-22-15,2 3-60 0,-2 0 19 0,1 3-75 16,1 2 27-16,-2 2-35 0,1 4-23 0,3-1-19 16,-2 5-12-16,-1-3-16 0,3 11-14 0,-1-14-12 15,1 14-4-15,0-12-7 0,0 12-5 0,6-12-3 16,-6 12-8-16,13-9 3 0,0 4-7 0,0-3-4 16,6 1-14-16,0-1-10 0,3-1-11 15,1 0-24-15,2-6 15 0,2 1 1 0,-1-3-17 16,-2 0 33-16,-1-3-16 0,-2-1 31 0,-1-3-18 15,-4-1 30-15,-1-1-21 0,-3 1 28 0,-2-1-18 16,-2 2 16-16,-3 2 28 0,0-2 0 0,-1 4 39 16,-3 3 4-16,2 1 16 0,-2 4-11 0,-1-1-13 15,0 13-16-15,0-19-13 0,0 19-8 0,2-14-13 16,-2 14 5-16,0 0-11 0,0-10-5 0,0 10-1 16,0 0 2-16,0 0-3 0,0 21 0 0,0-8 3 15,0 9-6-15,0 5 2 0,-2 11 0 0,2 0 2 16,-2 2 1-16,0 1 1 0,1 1-9 15,0 0 26-15,1 1-19 0,-2-2-6 0,2-2-20 16,2 1-38-16,-1-5-32 0,2 1-7 0,-1-6-3 16,2-6-18-16,3-3-33 0,-1-1 13 0,0-8-24 15,3-2 0-15,0-3-2 0,-9-7 31 0,18 1 28 16,-8-6 21-16,4-2 39 0,-2-8 32 0,-1-2 32 16,1-1 41-16,-3-3 23 0,0-3-29 0,-3 2 4 15,0-3 41-15,0 3-20 0,-1-1 25 0,-3 3-22 16,2 3 24-16,-3 8-5 0,3-4-31 0,-4 13-9 15,3-17-19-15,-3 17-9 0,0 0-7 0,0 0-4 16,0 0 0-16,0 0-2 0,6 6 1 0,-3 4-2 16,-1 4 28-16,1 1-46 0,1 5 7 15,1 0 0-15,1 0 2 0,-1 1-5 16,4-1-2-16,0-1 5 0,0 0-5 0,0-3 1 16,1-2 1-16,0-3 5 0,1-1-2 0,-4-4 2 15,3 0 24-15,-10-6 22 0,19 3 12 0,-19-3-3 16,21-5 11-16,-8-2-7 0,2-5 15 0,-1-1-14 15,2-5 10-15,-1-3-19 0,-2 1-9 0,-3 0-9 16,-1 0-11-16,1-2-6 0,-3 1-7 0,-2 1-3 16,-3 4-7-16,0 1-15 0,0 3-25 0,-2 0-34 15,0 0-54-15,0 12-33 0,-5-16-6 0,5 16-40 16,0 0 7-16,0 0-43 0,0 0-18 0,0 0-85 16,-20 4-212-16,20-4-56 0</inkml:trace>
  <inkml:trace contextRef="#ctx0" brushRef="#br0" timeOffset="2002.99">14629 2072 423 0,'15'-16'465'0,"-3"-1"-168"0,-2 1-21 0,0 0-118 16,-3 1 2-16,-2 3-45 0,-2 0 16 0,-2 0-40 16,-1 12 15-16,3-14-48 0,-3 14 14 0,-4-12-48 15,4 12 21-15,0 0-32 0,-15 2 14 0,4 8-20 16,-3 4 24-16,-2 6-35 0,-4 4 31 0,5 1-5 15,-1-4-6-15,1 5-5 0,5-6-1 16,1 0-1-16,3-1 31 0,1 2-40 0,2-6 30 16,3-3-35-16,0 0 31 0,3-2-36 0,-3-10 30 15,7 13-34-15,-7-13 23 0,16 8-25 0,-16-8 28 16,16 1-29-16,-16-1 6 0,22-5 7 0,-22 5 1 16,24-5 4-16,-24 5 0 0,20-4-9 0,-20 4-16 15,15-4 23-15,-15 4 2 0,15 4-3 0,-15-4 10 16,15 12-5-16,-7 1 36 0,1 3-41 15,1 4 4-15,-3 3-1 0,0 9 0 0,2 3 0 16,-1 2-1-16,-2 7 2 0,2 1-11 0,0 1 9 16,-3-1-5-16,1 1 1 0,1-2 8 0,-1-2 28 15,0-4-43-15,1-1 39 0,-2-4-35 16,-3-6 36-16,2-3-40 0,-2-4 36 0,-1-5-36 16,0-1 37-16,-1-14-36 0,0 20 41 0,0-20-43 15,-4 13 38-15,4-13-37 0,0 0 49 0,0 0-41 16,-21-4 47-16,12-5-19 0,-2-3 6 0,1-8 2 15,1 0-6-15,0-9-6 0,0-4-1 0,3-2 2 16,2-3-4-16,4 1-1 0,1-1 3 0,2 0 1 16,4 1-9-16,2-2-1 0,3 0-14 0,3 1 6 15,1 2 23-15,4-6-27 0,0 7-6 0,4-6 3 16,1 0 1-16,-1 3 1 0,-2 4-2 0,-3 1 0 16,2-1-4-16,-1-2 0 0,-2 2-8 0,1 2 3 15,-5 1-5-15,2 2 12 0,-5 0-7 16,2 0 7-16,-5 9-2 0,-3-2 9 0,1 3-3 15,-3 3 7-15,0 1 0 0,0 3 9 0,-2-1 3 16,-1 4 4-16,0 9 1 0,0-18 2 0,0 18-2 16,-4-14-8-16,4 14-4 0,-6-9-1 0,6 9-3 15,0 0-3-15,0 0-1 0,-18 10 0 0,12 2 4 16,-4 5-4-16,2 4 2 0,-2 8-3 0,0 3 7 16,3 0-6-16,-1 3 5 0,3-1-4 0,3 0-1 15,-2-2 2-15,4-5-6 0,0 1 34 0,5 0-31 16,0 2 22-16,2-7-25 15,0 0 12-15,2-3-65 0,3 0 8 0,-1-6-58 16,6-1 15-16,1-2-47 0,2-7-30 0,-1-3-76 16,7-5-76-16,-2-1-29 0,7-8-178 0,-2-2-9 15</inkml:trace>
  <inkml:trace contextRef="#ctx0" brushRef="#br0" timeOffset="2286">15571 1502 563 0,'-1'-22'474'15,"-3"1"-137"-15,-1 0-62 0,2 5-56 0,-3-1 7 16,3 4-16-16,1 1 17 0,-2 1-13 0,1 1-19 16,3 10-34-16,-3-15-35 0,3 15-22 0,-3-10-31 15,3 10-16-15,0 0-10 0,0 0-21 16,0 0 7-16,4 17-14 0,1 3-1 0,1 4 7 16,6 8-12-16,-2 5 4 0,6 13-9 0,0 5 7 15,3 3-4-15,1 6-25 0,0 5 6 16,0 5 6-16,-2-3 1 0,0 2 3 0,0 0 19 0,-1-3-16 15,-3 4-1-15,-2-3 0 0,-3-1-1 0,-1-2 0 16,-5-1 0-16,-3 1-3 0,-4-4-2 16,-5-3 3-16,-5-4-63 0,-5-2-40 0,-3-4-37 0,-5-1-22 15,-2-3-41-15,-3-5-37 0,-3-3-87 0,-2-5-11 16,0-4-285-16,-5-3-154 0</inkml:trace>
  <inkml:trace contextRef="#ctx0" brushRef="#br0" timeOffset="2650.99">13367 3546 566 0,'-27'5'457'0,"3"-1"-67"0,-2 0-139 16,3 0-15-16,4-3-76 0,4 2 18 0,15-3-52 15,-26 3 18-15,26-3-55 0,0 0 8 16,-20 0-47-16,20 0 27 0,0 0-25 0,16-11 33 16,7 0-28-16,10-3 17 0,18-3-32 0,7-4 15 15,14-2-30-15,7-1-4 0,28-8-7 0,6-1 22 16,2-1-10-16,6 3 19 0,3-3-17 0,4 0 13 16,2 0-23-16,2 1 10 0,-2-1-1 15,-5 2-3-15,-2 2-1 0,-5 2-21 0,-8 3 11 16,-25 6-23-16,-3 3-4 0,-10 1-44 0,-10 2-11 15,-16 5-63-15,-9 2 26 0,-9 0-27 0,-10 5 33 16,-18 1-31-16,17 1-18 0,-17-1-39 0,0 0-52 16,-19 11-27-16,-5-2 5 0,-10-1-253 0,-5 6 14 15</inkml:trace>
  <inkml:trace contextRef="#ctx0" brushRef="#br0" timeOffset="2841.99">13915 3425 406 0,'-32'9'445'0,"2"-1"-128"15,5 0-59-15,2-3-72 0,8-1-39 0,1 1-31 16,14-5-21-16,-19 6 12 0,19-6-38 0,0 0 2 16,0 0 12-16,15 5-4 0,7-9 15 15,15 1 8-15,6-3-5 0,16-6 32 0,6-2-37 16,8-2 6-16,6-2-27 0,4 0 8 0,25-6-32 16,-19 3 6-16,22-2-27 0,-23 3 10 0,2 1-25 15,-3 1 17-15,-2 0-2 0,-7 2-46 16,-1 1-54-16,-7 2-72 0,-6 1-52 0,-15 4-88 15,-6 0-95-15,-7 1-282 0,-9 4-191 0</inkml:trace>
  <inkml:trace contextRef="#ctx0" brushRef="#br0" timeOffset="16611">14736 11884 482 0,'-3'-26'610'16,"0"-1"-172"-16,1 3-79 0,-1 0-84 0,-1 6-15 15,2 3-47-15,-1 1-6 0,3 3-14 0,-2 0 6 16,2 11-24-16,-3-17-22 0,3 17-33 0,-3-14-21 16,3 14-25-16,0 0-12 0,0 0-19 0,0 0-3 15,0 0-6-15,-7 14-5 0,4 4-6 16,2 6-3-16,-4 10 40 0,1 5-54 0,0 4-1 16,-2 0-5-16,0 6 6 0,-1 5-6 15,1-7 5-15,-1-1-7 0,1 0 4 0,2-1-6 16,-1-4 4-16,1-1-8 0,-1-5-9 0,1-2-17 15,4-9-26-15,-2 1-29 0,0-8-7 0,1-3-2 16,1-4 12-16,0-10 9 0,1 12 1 0,-1-12-32 16,0 0 51-16,5-7-20 0,-2-6 45 0,1-11-31 15,-1-10 51-15,-1-7-28 0,-2-5 46 0,0-7-40 16,0-10 37-16,-1-5 14 0,0 3 10 0,1 2 10 16,-2 10-5-16,2 2 23 0,0 3-7 15,0 0 14-15,3 6-21 0,-1 0 10 0,4 2-15 16,0 5 4-16,3 1-14 0,0 1 12 0,2 6-22 15,3 1 7-15,3 2-12 0,-3 7 10 16,1 3-16-16,3 1 9 0,1 6-16 0,-2 2 9 16,1 5-9-16,2 1 12 0,1 6-16 0,2 3 12 15,0 6-13-15,-3 1 16 0,-1 5-13 0,-2 2 14 16,-4 0-14-16,-7 1 13 0,1-3-11 0,-4 5 13 16,-4-1-2-16,-4 7-3 0,-4-3 2 0,-4 2 44 15,-1-1-56-15,-4-1-1 0,-5 2-16 0,-5 5-60 16,-4-2-51-16,0 0-91 0,0-1-51 0,-1-3-74 15,-4-2-121-15,10-2-201 0,-1-1-198 16</inkml:trace>
  <inkml:trace contextRef="#ctx0" brushRef="#br0" timeOffset="17344">13032 13017 510 0,'-22'-3'419'0,"-2"-2"-105"0,5 5-69 16,3-3-78-16,16 3-23 0,-25-2-31 0,25 2-26 15,-20-4-22-15,20 4-10 0,0 0-13 16,0 0-7-16,-21 0-7 0,21 0 4 0,0 0-24 0,0 0 13 16,15 6 0-16,-15-6 2 15,35 3-1-15,-4-5-2 0,12 1 5 0,3-1 4 16,18-2-8-16,9-3-5 0,5 0 6 0,10-2-2 16,9 0-4-16,30-5-1 0,7-1-4 0,1 1 37 15,7 1-36-15,5-2 24 0,5 0-28 0,3 0 34 16,2 3-33-16,0-2 40 0,5 0-40 0,1 2 33 15,-2-2-43-15,-3 4 39 0,-1 0-39 0,-5 1 48 16,-6-1-29-16,0 2 43 0,-6 0-36 0,-8 2 36 16,-29-1-9-16,-4 5-9 0,-5-3-6 0,-7 3-8 15,-5-1-9-15,-12 3-2 0,-15-1-7 0,-9-1-9 16,-7 2-28-16,-11 0 8 0,-8 3-26 16,-20-3 33-16,17 5-52 0,-17-5 15 15,0 0-54-15,-21 10-15 0,-3-3-55 0,-13 0-60 16,-8 1-42-16,-15 0-11 0,-5 1-257 0,-5 3-39 15</inkml:trace>
  <inkml:trace contextRef="#ctx0" brushRef="#br0" timeOffset="17783">13147 13171 635 0,'-9'-12'417'0,"1"5"-92"15,0 2-78-15,1-2-62 0,7 7-31 16,-14-10-33-16,14 10-25 0,0 0-18 0,-20 3-18 16,20-3-12-16,-18 14-16 0,8 3 4 0,-1 2-13 15,-1 10 35-15,1 4-41 0,2 5 29 0,-1 4-7 16,1 3-35-16,0 11 27 0,-1 4-36 0,4 3-14 15,-1 0 6-15,1 0 6 0,1-4 2 16,-2 3 1-16,2-4 0 0,3-12 28 0,-2 1-35 16,0-2 13-16,0-4-35 0,0 1 3 0,1-5-38 15,-1-3-36-15,1-7-47 0,-1-3-45 0,2-4-17 16,-1-4-23-16,-2-4-230 0,5-12 99 0</inkml:trace>
  <inkml:trace contextRef="#ctx0" brushRef="#br0" timeOffset="18086">12729 13975 676 0,'-4'-14'440'0,"3"1"-89"16,-3 3-60-16,4 10-99 0,-2-18 3 16,2 18-80-16,1-14-27 0,-1 14-15 0,5-9-20 15,-5 9-5-15,0 0-20 0,0 0 2 0,27 3-7 16,-15 6-6-16,3 2-4 0,3 0-2 0,2 6-3 16,1 1-2-16,0 0-6 0,1 2-13 0,4-2-6 15,-1 1-13-15,2-1-9 0,0-3-17 0,1-1-9 16,1-4-11-16,-7-3 9 0,5-3 23 0,-3-2-6 15,2-4 9-15,-1-2 10 0,-3-1 8 16,0-5 11-16,2-5 8 0,-5-1 12 0,-2-1 22 16,-3 0 11-16,-1 0 2 0,-3 1 14 15,-1 3 5-15,-3 1 4 0,-2 3-8 0,-4 9-17 16,5-12-3-16,-5 12-17 0,0 0 4 0,0 0-8 16,0 0-3-16,-21 12-28 0,5 2-37 0,-4 7-77 15,-2 2-89-15,-2 3-46 0,-1 2-277 0,2-1-42 16</inkml:trace>
  <inkml:trace contextRef="#ctx0" brushRef="#br0" timeOffset="18717">17110 12870 74 0,'-4'-11'663'0,"-1"2"-182"0,1 0-154 15,4 9-38-15,-7-15-98 0,7 15 8 0,-3-10-91 16,3 10 18-16,0 0-66 0,0 0 27 0,0 0-60 15,-16 5 37-15,13 7-51 0,-4 9 42 0,1 4-41 16,-1 5 32-16,-3 6-41 0,1 2 30 0,3 3-39 16,-1 0 30-16,0 2-37 0,-1-1 12 0,2 4 7 15,0-1 0-15,0 0-2 0,1-2-1 16,3 0-40-16,-2-1 49 0,0-2-47 0,1-3 44 16,2-1-41-16,-2 0 31 0,2-11-51 15,-3 1 10-15,4-1-45 0,-6-6-43 0,5-2-43 16,-4-3-38-16,1-2-3 0,-3-5 9 0,7-7-17 15,-12 7-230-15,12-7 133 0</inkml:trace>
  <inkml:trace contextRef="#ctx0" brushRef="#br0" timeOffset="18998.99">16843 13626 520 0,'-9'-17'407'0,"1"-2"-84"0,-1 0-11 15,4 0-51-15,-2 4-35 0,1 1-34 0,1 0-23 16,3 5-26-16,2 9-31 0,-7-17-31 0,7 17-19 16,-4-12-7-16,4 12-18 0,-2-9-2 15,2 9-7-15,0 0-5 0,0 0-4 16,0 0-5-16,13 5-39 0,-4 2 35 0,2 0-4 15,-1 3-22-15,7 3-46 0,-2-2 23 0,4 1-41 16,2 0 11-16,-1-1-38 0,2-2 13 0,1 0-3 16,1-2-3-16,-1-3 13 0,0-3 17 0,-1-1 13 15,0-2 9-15,-2-4 10 0,-1-1 23 0,-1-2 26 16,-4-2 26-16,-1-3 12 0,-3 3 49 0,-2-1 8 16,-3 1 0-16,-1 2 0 0,-4 9-17 0,4-16-26 15,-4 16-3-15,-4-10-56 0,4 10 42 16,-12-6-8-16,12 6-11 0,-23 8-54 0,4 2 43 15,-3 5-6-15,-3 4-67 0,-1 7 9 16,1 1-49-16,-5 9-68 0,2 5-78 0,0-4-7 16,0 3-329-16,5 1-106 0</inkml:trace>
  <inkml:trace contextRef="#ctx0" brushRef="#br0" timeOffset="19811">12863 14506 612 0,'-5'-22'494'0,"-5"4"-151"0,5 3-59 15,0 1-91-15,0 2-7 0,0 2-51 16,0 0 12-16,5 10-69 0,-7-14 26 0,7 14-59 16,0 0 25-16,0 0-47 0,0 0 29 0,-13 13-44 15,12 3-4-15,-3 8-4 0,4 4 2 0,-1 8-8 16,0 3 7-16,1 3 0 0,-4 2-3 0,4 0-2 16,0-1-4-16,0 2 29 0,0-4-59 0,0-1 26 15,1-3-27-15,3-2 3 0,-3-6-30 16,2-2-8-16,-2-5-18 0,0-5 0 0,1-1 8 15,0-7 4-15,-2-9 15 0,0 11 13 0,0-11 9 16,0 0 17-16,0 0 18 0,-5-19 28 0,1-2 13 16,-6-6 5-16,2-10 4 0,-2-4-32 15,0-13 48-15,0-4 5 0,1-1-13 0,1 2 4 16,3 11 13-16,4 3 34 0,-1 1-49 0,4 4 22 16,0 3-53-16,5 2 34 0,0 5-49 0,1 0 37 15,1 7-48-15,4 1 40 0,1 3-50 16,1 0 45-16,-1 5-44 0,4 0 39 0,-3 3-42 15,1 4 60-15,-16 5-69 0,23-5 42 0,-23 5-43 16,16 2 50-16,-16-2-35 0,13 10 22 0,-13-10-25 16,1 18 36-16,-4-6-42 0,-4 7-2 0,-3 0 14 15,-5 5-1-15,-1 2-4 0,-3-1-4 0,1-1-8 16,-1 0-27-16,1 2 5 0,3-3-28 0,-2 1-52 16,3 2-29-16,5-4-35 0,-1-3-32 0,6 3-10 15,-1-2-238-15,5-1 88 0</inkml:trace>
  <inkml:trace contextRef="#ctx0" brushRef="#br0" timeOffset="19969.99">12978 14850 58 0,'0'0'618'0,"25"3"-209"15,-25-3-85-15,20 2-85 0,-20-2-47 0,0 0-27 16,21 3-28-16,-21-3-17 0,0 0-19 0,12 5-34 16,-12-5 10-16,8 10-17 0,-8-10-24 0,5 19 37 15,-2-7-48-15,-2 5 28 0,0 2-50 0,-1 3 11 16,0 2-86-16,0 3-69 0,0 1-137 15,-4 6-391-15,4-5-196 0</inkml:trace>
  <inkml:trace contextRef="#ctx0" brushRef="#br0" timeOffset="20733.99">17303 14207 206 0,'-9'-12'552'0,"-1"3"-178"0,1-1-66 16,1 0-74-16,0 1-32 0,1 2 23 0,0-1-65 15,7 8 52-15,-9-10-50 0,9 10-19 0,-10-9-62 16,10 9 11-16,0 0-41 0,0 0 11 0,0 0-34 16,-12 8 15-16,11 2-30 0,0 3 21 0,0 5-3 15,1 5-35-15,-2 4 28 0,1 1-27 0,2 1 23 16,-2 0-28-16,2 3-2 0,-1 4-1 0,-1-7-12 15,1 3-47-15,0-3-5 16,1-3-9-16,1 1-15 0,-2-5-9 0,2-4-51 16,-2-2 2-16,1-2-17 0,2-4-12 0,-3-10 22 15,4 10 22-15,-4-10 24 0,0 0 30 0,0 0 37 16,4-8 33-16,-4-6 33 0,-3-4 25 0,2-10 0 16,-4-6 23-16,1-7 0 0,-1 0 18 0,0-5-4 15,-2-3 17-15,5 3 8 0,-1 2 2 0,3 2 0 16,0 1-19-16,3 2-11 0,2 4-13 15,0 2-16-15,3-1-15 0,3 7 0 0,3 1-6 16,2 3-6-16,3 0-2 0,2 4-1 0,0 4-4 16,-1 3-5-16,1 4-6 0,-1 1 7 15,-2 3-3-15,-2 3 0 0,-16 1-2 0,30 5 0 16,-17 0 0-16,-3 2-4 0,-3 3-2 0,-1-1 7 16,-5 4-2-16,-5 1 0 0,-1 5 1 0,-6 3 24 15,-6 3-41-15,-1-1 13 0,-5 2-42 0,0-1 8 16,0-1-44-16,0 2-54 0,0 1-29 0,4-2-44 15,1 1-6-15,4-2-35 0,4-4-226 0,2 1 85 16</inkml:trace>
  <inkml:trace contextRef="#ctx0" brushRef="#br0" timeOffset="21045.99">17534 14434 488 0,'13'-4'378'0,"0"-3"-102"16,-1-1-45-16,0 1-39 0,-1-1-26 0,2-1 2 15,-1 1-52-15,0 2 21 0,0 0-58 0,2-1 20 16,-1 2-53-16,-1 2 26 0,-12 3-48 16,26-4 32-16,-26 4-55 0,28 2 42 0,-11 1-48 15,-2 2 32-15,0 0-29 0,1 5 34 0,-2-1-38 16,-3 3 5-16,-1-1-6 0,-2 2 12 0,-3 2-7 16,0-1 4-16,-1 1 8 0,-1-2 6 0,-2 0-10 15,-1 0-1-15,4-1-5 0,-4-2 6 0,0-10-9 16,0 20 9-16,0-20-6 0,0 14 4 0,0-14-1 15,0 11-1-15,0-11-7 0,0 0-3 16,6 7-10-16,-6-7-13 0,12-6-10 16,-2 2-19-16,3-4-27 0,2-3-40 0,4-1 2 15,4-2-5-15,-1-2-8 0,0 3 5 0,-3 1-13 16,-1 1 3-16,-3 2-297 0,-5 0 148 0</inkml:trace>
  <inkml:trace contextRef="#ctx0" brushRef="#br0" timeOffset="21950">11909 15417 482 0,'-12'-4'373'0,"-3"0"-107"16,2 1-10-16,-1-1-84 0,0 0 4 15,3-2-49-15,-2 4 13 0,0-2-13 16,0 1-13-16,13 3 9 0,-21-8-13 0,21 8 23 16,-21-9-12-16,21 9-3 0,-14-3-17 0,14 3-19 15,-11-5-20-15,11 5-10 0,0 0-7 0,-12-4-10 16,12 4-8-16,0 0-8 0,0 0 1 0,14-2-5 16,-14 2 0-16,42-2-4 0,-6 1-6 0,8-2 6 15,8-1-3-15,16 0 1 0,7-1-6 0,8-1 4 16,4-1-4-16,5-2 3 0,6 1 0 0,25-5-10 15,-3 0 9-15,3 1 2 0,-25 2-5 0,-2-1 2 16,0 0 2-16,-1-1-2 0,-3 2 1 16,-6-1-3-16,-3 1-3 0,-7 1 4 0,-6 0-5 15,-10 2-3-15,-14 0-1 0,-4 3 1 16,-9-2 2-16,-7 3 2 0,-8-1 1 0,0 3-2 16,-18 1 8-16,20-4-4 0,-20 4-1 0,13-4 1 15,-13 4 3-15,0 0 2 0,9-6 3 0,-9 6 1 16,0 0 5-16,0 0 3 0,0 0 3 0,0 0 1 15,0 0-2-15,0 0-3 0,-1-10-2 0,1 10-5 16,0 0-5-16,0 0 0 0,0 0-2 0,0 0-3 16,0 0 0-16,0 0 2 0,0 0-1 15,0 0 0-15,-3 13-4 0,3-13 1 0,-1 19 5 16,2-5 2-16,-1 4-7 0,0 2 7 16,0 5-6-16,2 2 7 0,-1 3-3 0,0 4 9 0,0 2-6 15,1 0 10-15,-1 2-6 0,2-1 10 16,-2-1-10-16,1-2 1 0,2 2 4 0,0-2 3 15,0-3 4-15,-2-3-4 0,2-2 0 0,0 1-2 16,1-2-4-16,-1-3-4 0,1-1-3 0,-1 0 1 16,-3-4-3-16,3-2 1 0,-1-3-2 0,-1-1 1 15,-2 0-7-15,0-11-8 0,4 16-12 16,-4-16-20-16,1 12-21 0,-1-12-37 0,0 0-51 16,2 13-18-16,-2-13-7 0,0 0-21 0,0 0-49 15,0 0-36-15,0 0-9 0,0 0-3 0,0 0-235 16,-16 2-18-16</inkml:trace>
  <inkml:trace contextRef="#ctx0" brushRef="#br0" timeOffset="22233.99">13721 15920 286 0,'0'0'562'16,"-18"0"-165"-16,18 0-87 0,0 0-78 0,-17 3-53 16,17-3-29-16,0 0-28 0,0 0-24 0,-17 2-19 15,17-2-14-15,0 0-13 0,0 0-3 0,0 0-15 16,0 0-2-16,0 0-14 0,17 5 2 0,-17-5 0 15,34 0-8-15,-13-3 2 0,1 1-15 16,6 0-17-16,-1-4 0 0,0 1-4 0,5-1-1 0,-3-4 2 16,2 1 6-16,-7 1 30 0,-1 0-31 0,-4-1-2 15,0 0 11-15,-2 0 6 16,-3 1 16-16,-2 1 7 0,-4 0 49 0,0 1-30 16,-8 6 0-16,9-9-6 0,-9 9-9 0,0 0-14 15,0 0 6-15,0 0-4 0,0 0-6 0,0 0-4 16,-19 1 24-16,6 7-72 0,-6 4 0 0,1-2-68 15,-5 5-72-15,-1 2-103 0,-3-2-93 0,0 1-163 16,-1 2-38-16</inkml:trace>
  <inkml:trace contextRef="#ctx0" brushRef="#br0" timeOffset="22687">11754 15548 162 0,'8'-18'376'0,"1"-1"-37"0,-4 4-75 0,-1 0 10 15,1 1-45-15,-2 2-36 0,-1 2-14 0,-2 10-16 16,5-16-18-16,-5 16-25 0,5-13-19 0,-5 13-29 15,1-10-13-15,-1 10-18 0,0 0-11 0,0 0 10 16,0 0 1-16,7 10-8 0,-6 3-6 0,1 3-9 16,-2 4 2-16,1 6-4 0,-1 2-11 0,0 1-1 15,0 6-16-15,-1 2 16 0,-1-1-66 16,2 0 4-16,-1-1-37 0,0-4-25 0,-1-2-58 16,2 0-51-16,-1 0-33 0,1-3 32 15,-1-2-270-15,1-6 37 0</inkml:trace>
  <inkml:trace contextRef="#ctx0" brushRef="#br0" timeOffset="22966.99">11729 15901 87 0,'-8'-13'621'16,"4"4"-169"-16,-2 0-134 0,1 1-62 0,5 8-82 15,-10-12-30-15,10 12 4 0,-7-10-66 0,7 10-18 16,0 0-12-16,0 0 24 0,0 0-49 16,0 0 28-16,0 0-51 0,0 0 36 0,5 10-47 15,4-2 24-15,0 1-46 0,5 0-20 16,1 2-47-16,2-2 16 0,2 0-28 0,2-2 12 15,1-2-16-15,-1-2 8 0,2 0 7 0,-4-3 7 16,4-3 20-16,-1-2 12 0,0-2 24 0,-6 0 4 16,2-4 18-16,-5 0 39 0,1-2 13 0,-5 2 40 15,0-2-12-15,-4 2 38 0,0 0-7 0,-5 11-10 16,4-16-15-16,-4 16-12 0,0-14-13 0,0 14-10 16,-6-8-19-16,6 8 5 0,0 0-8 0,-21 1-5 15,7 4-10-15,0 7-33 0,-2 0-52 16,-1 4-77-16,-4 1-50 0,3 4-46 0,-2 1-219 15,0 1 82-15</inkml:trace>
  <inkml:trace contextRef="#ctx0" brushRef="#br0" timeOffset="24810">11785 16369 370 0,'0'0'313'16,"0"0"-86"-16,0 0-45 0,3-11-34 0,-3 11 32 16,0 0-63-16,0 0 17 0,1-12-39 15,-1 12 32-15,0 0-52 0,0 0 27 0,1-9-56 16,-1 9 28-16,0 0-45 0,0 0 33 0,0 0-32 15,0 0 41-15,0 0-35 0,0 0 29 0,13 10 4 16,-13-10-1-16,6 19-1 0,-2-8-5 0,0 4 0 16,0 3-7-16,1 2-11 0,-1 1-9 0,-2 2-5 15,1 1-5-15,-2 1 17 0,0 1-36 0,1-1-32 16,0 2-40-16,1 1-30 0,-2-1-65 16,4 4-78-16,3-6-99 0,-2 4-277 0,3-7-146 15</inkml:trace>
  <inkml:trace contextRef="#ctx0" brushRef="#br0" timeOffset="25534">14411 16339 386 0,'-18'-3'434'0,"18"3"-89"0,-15-4-117 0,15 4-17 15,-17-3-84-15,17 3 12 0,0 0-63 16,-19-2 26-16,19 2-55 0,0 0 30 0,-12-5-44 0,12 5 28 16,0 0-47-16,0 0 32 0,8-9-41 15,-8 9 15-15,22-3-17 0,-6 0 29 16,2 1-34-16,7 0 34 0,0 1-40 0,1 2 35 15,-3 2-39-15,1 3 3 0,-2-1 0 0,-2 3 2 16,-2 3 35-16,-3 1-39 0,-4 2 35 0,-4 2-36 16,-3 1 35-16,-4-1-24 0,-5 6 32 0,-1 0-2 15,-5 2 29-15,-5 2 5 0,-1-1 5 0,-1-3 1 16,-1 0-3-16,0-1 7 0,4-4-4 0,-1-5-10 16,4 3-9-16,2-6-9 0,3-2-4 0,7-7-8 15,-13 11-4-15,13-11-5 0,0 0-5 0,0 0-5 16,0 0-11-16,31-11-11 0,-4-3-15 0,6-3 7 15,10-5-17-15,6-2-18 0,3-2 6 16,2-3-20-16,1 2 12 0,-1 0-27 16,-1 0 15-16,1 1-45 0,-6 4-1 0,-3-2-97 15,-10 7-56-15,-6-1-54 0,-5 2-189 0,-7 3 18 16</inkml:trace>
  <inkml:trace contextRef="#ctx0" brushRef="#br0" timeOffset="26326.99">11013 17215 399 0,'0'0'338'0,"0"0"-99"0,-23 0-53 16,23 0-48-16,0 0-17 0,-23 2-27 0,23-2-11 15,-18 2-4-15,18-2-1 0,0 0-4 0,-20 1-2 16,20-1-7-16,0 0-9 0,-18 2 16 0,18-2-36 15,0 0-12-15,0 0 1 0,-13 5-4 0,13-5 0 16,0 0 8-16,9 5 4 0,-9-5-2 0,27 0-1 16,-2-1-1-16,11-1-3 0,6-3 1 0,6 0-5 15,12-4 3-15,5-3 12 0,4 1-25 16,1 0-4-16,1-1 2 0,1-3-3 0,1 3 1 16,0-2 0-16,1 2-4 0,-2-2 1 15,-5 2-3-15,1 1 0 0,-5 0 3 0,-6 1-3 16,-12 5-7-16,-3-3-8 0,-2 4-1 0,-6-2-5 15,-10 2-6-15,-2 1-12 0,-4 1 13 0,-18 2 8 16,23-5-4-16,-23 5 2 0,0 0 2 0,17 0-3 16,-17 0 4-16,0 0-7 0,0 0 1 0,0 0 4 15,0 0-3-15,-9 8-2 0,9-8-1 0,-13 7-3 16,13-7-1-16,-15 6 5 0,15-6-18 0,-16 8-99 16,16-8 101-16,-16 7-119 0,16-7 96 15,-14 6-138-15,14-6 90 0,-17 5-103 0,17-5 25 16,-19 6-105-16,6-4 84 0</inkml:trace>
  <inkml:trace contextRef="#ctx0" brushRef="#br0" timeOffset="26637.99">11018 17274 251 0,'-13'-5'409'0,"2"-1"-118"0,2 1-62 0,9 5-35 16,-18-9-42-16,18 9-32 0,-14-7-22 0,14 7-20 15,0 0-34-15,-14-5 1 0,14 5 2 0,0 0-5 16,-9 7 1-16,9-7 6 0,-1 18 0 0,0-4 30 16,2 5-41-16,0 5 24 0,2 1-38 15,-1 3 28-15,1 6-42 0,1 2 0 0,2 1-3 16,-1-1-7-16,0 4 1 0,4 0 4 0,-1-2 0 15,2 3-3-15,-1-2 0 0,6 2-2 0,-2-2-4 16,4-3-13-16,-2-2-18 0,4-3-32 0,0-3-94 16,3-5 64-16,1-6-153 0,3-2 77 0,-6-7-307 15,7-4 72-15</inkml:trace>
  <inkml:trace contextRef="#ctx0" brushRef="#br0" timeOffset="26894">12407 17183 188 0,'12'-14'619'0,"-3"3"-157"15,1 2-90-15,-4 0-67 0,1 2-55 0,-7 7-56 16,9-10-27-16,-9 10-57 0,7-8-14 0,-7 8-4 16,0 0 2-16,0 0 7 0,0 0 2 15,16 5-9-15,-16-5-20 0,6 17 0 0,0-5-20 16,-1 4-14-16,1 2-8 0,-1 2-13 0,-1 4 4 15,0-3-11-15,-2 4-1 0,3-1-25 0,-4 1-27 16,2 1-30-16,-3 0-33 0,0 1-32 0,-1 0 4 16,-3-1-31-16,-1 1-12 0,-2 4-32 0,0-2-159 15,-5-2 58-15,1-7-234 0,-2 4-39 0</inkml:trace>
  <inkml:trace contextRef="#ctx0" brushRef="#br0" timeOffset="27890">11164 18301 245 0,'0'0'349'0,"0"0"-95"0,0 0-66 15,-18-4-39-15,18 4-2 0,0 0-19 16,-13-5-28-16,13 5-11 0,0 0-3 0,-15-6-14 16,15 6 3-16,0 0 30 0,0 0-53 0,-13-5 41 15,13 5-50-15,0 0 28 0,0 0-47 16,0 0 32-16,-13-4-45 0,13 4 33 0,0 0-42 16,0 0 23-16,0 0-28 0,0 0 14 0,0 0-21 15,0 0 44-15,0 0-39 0,0 0 36 0,0-12-37 16,0 12 34-16,0 0-33 0,9-5 35 0,-9 5-34 15,0 0 7-15,13-7 0 0,-13 7-6 0,0 0 4 16,13-5 8-16,-13 5 2 0,0 0-4 0,0 0-1 16,10-5 3-16,-10 5 1 0,0 0 18 0,0 0-20 15,0 0 15-15,0 0-17 0,12-5 10 0,-12 5-9 16,0 0 21-16,0 0-20 0,0 0 16 16,2 10-13-16,-2-10 15 0,2 12-11 0,-2-12 12 15,0 17-8-15,0-17 6 0,1 20-9 16,0-7 0-16,1 0 6 0,1 4-6 0,0-1-10 15,-1 0-3-15,1 0-1 0,1 1 0 0,-1-2-5 16,3 0-23-16,0-2-26 0,2 1-28 0,-2-3-24 16,3 1-37-16,1-3-132 0,-1-5 69 0,4 0-116 15,5-2-182-15,-18-2 34 0</inkml:trace>
  <inkml:trace contextRef="#ctx0" brushRef="#br0" timeOffset="28121.99">12171 18067 235 0,'23'-10'290'15,"-3"2"24"-15,2-1-177 0,1 1 64 0,0-1-134 16,-1 2 73-16,2-1-103 0,-1 1 85 0,1 0-83 16,3-1 62-16,-2 1-53 0,-1 0 42 0,1 0-24 15,1 0-4-15,-2 2-13 0,0 0-60 0,1 1 52 16,-2-2-61-16,0 4 50 0,-5-3-79 0,1 4 64 15,-2-1-108-15,0-2 66 0,-17 4-126 0,27-2 81 16,-27 2-134-16,23-3 57 0,-23 3-235 0,18 0 210 16</inkml:trace>
  <inkml:trace contextRef="#ctx0" brushRef="#br0" timeOffset="28265">12913 17948 318 0,'0'0'419'16,"0"0"-191"-16,13 4 25 0,-13-4-130 0,0 0 39 15,0 0-108-15,0 0 54 0,0 0-86 0,14 4 58 16,-14-4-94-16,0 0 62 0,0 0-115 0,0 0 59 16,0 0-163-16,0 0 36 0,0 0-288 0,0 0 172 15</inkml:trace>
  <inkml:trace contextRef="#ctx0" brushRef="#br0" timeOffset="42909.99">4567 14308 247 0,'0'0'292'0,"0"0"-62"0,3-9-24 15,-3 9-26-15,0 0-5 0,0-12-19 0,0 12-28 16,-5-8-20-16,5 8-17 0,-4-11-10 0,4 11 5 16,-6-7-9-16,6 7-4 0,-6-7-12 0,6 7-6 15,-9-7 15-15,9 7-38 0,0 0 20 16,-22-1-36-16,22 1 27 0,-20 8-34 0,7 0 18 15,-4 5-31-15,3 1 12 0,-4 6-6 0,0 4 5 16,2 2 3-16,-1 4-7 0,3-2 1 16,1 5-31-16,2 0 34 0,-1-2-32 0,4 0 35 0,1-1-31 15,2-4 24-15,1-1-23 0,3-3 36 16,1-3-39-16,1 4 39 0,3-5-31 0,0-6 32 16,2 1-2-16,4-1-3 0,0-6-32 0,3 0 36 15,-13-6-35-15,32-3 34 0,-11-5-31 0,4-6 31 16,2-3-38-16,-2-7 35 0,1 0-25 0,0-5 29 15,-5-2-1-15,1-1-4 0,-3-2-2 0,-2 0-2 16,-2 2 0-16,-2-1 35 0,-3 2-24 0,0 2 37 16,-3 6-27-16,-2 4 62 0,-1 1-15 0,-2 3 29 15,1 4-15-15,1 2 2 0,-2-3-33 0,-2 12 2 16,1-12-30-16,-1 12 11 0,0 0-27 16,0 0 15-16,0 0-21 0,0 0 16 15,11 10-29-15,-10 4 19 0,3 3-16 0,0 5 2 16,0 2-1-16,1 3-6 0,0 5 0 0,0 1-2 15,0-2 2-15,0 2-9 0,3-3-18 0,-2-5-29 16,1 1-38-16,-2-6-25 0,1 2 15 0,2-6-25 16,-2 1-41-16,-1-7-21 0,3-3-29 0,-8-7 10 15,14 3-44-15,-14-3-233 0,17-12 47 0</inkml:trace>
  <inkml:trace contextRef="#ctx0" brushRef="#br0" timeOffset="43486">4932 14214 26 0,'5'-34'503'0,"-4"5"-128"16,1 1-68-16,0 2-58 0,-2 4-58 0,3 3-39 15,-3 5-21-15,1 2-15 0,-1 0-30 16,0 12-16-16,0-14-7 0,0 14-13 0,0 0-13 16,0 0-6-16,0 0-5 0,8 17-8 15,-7-1-2-15,2 6 23 0,-1 2-45 0,2 5 44 16,-3 5-44-16,2 0 41 0,-1 4-42 0,2 2 1 16,-1-2 2-16,1 0-2 0,-2 2-3 0,2-5-11 15,-1 1-9-15,-1-9-8 0,3-1-4 0,-1-2-39 16,-3-6 50-16,2-3-22 0,-2-1 36 0,-1-14-22 15,3 15 32-15,-3-15-24 0,0 0 38 0,0 0-30 16,0 0 37-16,0 0-27 0,0 0 41 0,-3-17-34 16,3 5 30-16,-1-3 9 0,1-4-6 0,0-2 4 15,1 4-9-15,2-7-4 0,-1 4 15 16,5-2-25-16,-5 3 17 0,6 0-23 0,-2 2 20 16,2 2-24-16,-2 1 17 0,3 2-32 0,1-1 26 15,-1 5-16-15,3-3 0 0,-2 3 0 0,2 2 4 16,-1 1 4-16,-2 0-5 0,-9 5-2 0,22-7 0 15,-22 7 0-15,18 0 21 0,-18 0-34 16,20 3 27-16,-20-3-12 0,20 9-3 0,-9-4 2 16,-1 4 4-16,0-1 0 0,-1 1 6 0,3 3-8 15,-5-2 1-15,2 0 0 0,-2 2 1 0,-1 0 7 16,2 1-36-16,-2-1-9 0,-1-1 51 0,2 1-46 16,-2 0 47-16,1 2-37 0,0-3 40 0,0 1-38 15,-1-1 40-15,1-1-39 0,-1-1 35 16,3 1-36-16,-3-4 38 0,0 2-45 0,-5-8 15 15,12 12 1-15,-12-12 35 0,11 7-38 0,-11-7 41 16,0 0-42-16,0 0 38 0,18-3-41 0,-18 3 40 16,14-12-37-16,-9 0 43 0,0 2-3 0,2-4-4 15,-2-4 14-15,0 1-1 0,-1-4-1 0,-2 4 52 16,1-3-53-16,-3 1 39 0,0 0-47 0,-1 3 33 16,-3-6-48-16,-3 4 35 0,1-1-45 15,-4 4 26-15,-2 1-35 0,-2 4 6 16,-1 1-21-16,-3 4-5 0,0 4-8 0,-6 2-16 0,-2 4-37 15,-6 4-51-15,2 1-52 0,0 4-41 16,-2-1-324-16,7 3-72 0</inkml:trace>
  <inkml:trace contextRef="#ctx0" brushRef="#br0" timeOffset="44422">5761 14101 24 0,'0'0'337'0,"-6"-13"-106"0,6 13-58 15,-10-13-47-15,10 13-16 0,-9-11-10 0,9 11-3 16,-11-9-4-16,11 9-16 0,-8-9 17 0,8 9-31 16,-7-6 4-16,7 6-27 0,0 0 16 0,-10-7-19 15,10 7 18-15,0 0-30 0,0 0 22 0,-9-8-27 16,9 8 28-16,0 0-39 0,0 0 32 0,0 0-21 16,-8-9 30-16,8 9-36 0,0 0 36 0,0 0-3 15,0 0-1-15,-6-5-3 0,6 5-8 16,0 0 2-16,0 0-5 0,-4-9-12 15,4 9 2-15,0 0 8 0,-4-7-9 0,4 7 4 16,0 0-4-16,-9-8-4 0,9 8-2 0,0 0-2 16,-6-10-4-16,6 10-2 0,0 0-1 0,0 0-1 15,-9-7-8-15,9 7 7 0,0 0-16 0,0 0 12 16,-8-7 5-16,8 7-3 0,0 0-1 0,0 0 0 16,0 0 1-16,0 0-1 0,0 0 0 15,-4 12-2-15,4-12-8 0,3 18 12 0,-1-4-9 0,1 2 2 16,2 6 6-16,-1-1 30 0,1 2-38 15,0 1 31-15,2 2-31 0,-2 0 30 0,0 0-34 16,0 0 32-16,-1-2-35 0,1 1-6 0,0-2 12 16,-1-1-4-16,-3-4 2 0,3-3 6 0,-1 0 0 15,-1-3 2-15,-2-12 0 0,4 18 2 0,-4-18 0 16,3 12 1-16,-3-12 0 0,0 0-11 16,0 0 3-16,0 0 11 0,0 0-7 0,2-12 35 15,-2 2-36-15,0-5 27 0,0-4-29 0,0-6 31 16,0-1-36-16,0-1 3 0,4 0 1 0,-3 1 2 15,2-1-6-15,-1 3 2 0,2 0 8 0,1 5-6 16,2 0-1-16,-3 4 11 0,3 3-1 0,-2 2-3 16,2 2 0-16,-1 2 0 0,-6 6 0 0,15-8 0 15,-15 8 1-15,17 4-1 0,-17-4-9 16,18 10 9-16,-9 0-19 0,-1 0 17 0,-1 4 7 16,1 0 29-16,-3-1-38 0,0 4 31 0,-1-2-33 15,1 1 31-15,-1-1-35 0,-3-3 31 0,2 2-41 16,-2-3 30-16,-1-11-22 0,1 21 34 0,-1-21-33 15,0 13 31-15,0-13-33 0,3 10 32 0,-3-10-33 16,0 0 32-16,0 0-33 0,0 0 35 16,9-8-34-16,-5-4 24 0,1 0-23 0,0-8-2 15,0-2 1-15,1 0 9 0,2-4 1 0,2-1 2 16,-1-1 0-16,0 6 2 0,2 1-1 0,0 1 3 16,-1 3-6-16,0 0 0 0,-2 5 8 0,0 2-7 15,-1 3-1-15,2 0 7 0,-9 7 1 16,17-4-2-16,-17 4 1 0,18 4 0 0,-9 0 7 15,2 4-9-15,-2 4-2 0,3 0 0 0,-2 3-7 16,-1 1 9-16,-3 2-7 0,1 1 2 0,-1 1 6 16,0-2 25-16,-2 2-34 0,-1-2 2 0,-1 0-49 15,1-2-35-15,-2-2-42 0,-1-2-48 0,3-3-26 16,-3-9 0-16,4 14-23 0,-4-14-224 0,0 0 125 16</inkml:trace>
  <inkml:trace contextRef="#ctx0" brushRef="#br0" timeOffset="44590">6289 14013 340 0,'9'-21'426'0,"0"4"-155"0,-3 1-17 16,1 5-82-16,-3 2-17 0,-4 9-61 0,8-15 20 16,-8 15-49-16,0 0 30 0,11-7-49 0,-11 7 22 15,0 0-37-15,7 10 26 0,-4 1-42 0,1 1 30 16,-3 4-3-16,0 2-13 0,2-1-8 0,-3 4-7 16,0 3-4-16,-4 0-14 0,4-3-23 0,-1 4-35 15,0-7-29-15,-2 0-48 0,3-4-36 0,0 0-11 16,-1-4-1-16,1-10-258 0,0 12 143 0</inkml:trace>
  <inkml:trace contextRef="#ctx0" brushRef="#br0" timeOffset="44758">6389 13805 48 0,'0'-15'349'16,"-2"2"-127"-16,1 3-58 0,1 10-38 0,-2-8-32 15,2 8-17-15,0 0-17 0,0 0-7 0,0 0-16 16,-11 8-8-16,11-8-19 0,0 16-8 0,2-6-30 15,0 2-11-15,5 1-19 0,-2 1-16 0,5 3-33 16,0-2-33-16,3-3-107 0,0 2 73 0</inkml:trace>
  <inkml:trace contextRef="#ctx0" brushRef="#br0" timeOffset="45138.99">6594 13939 138 0,'0'0'291'0,"21"-10"-89"16,-12 6-34-16,-1-4-47 0,-1 3-10 15,1-5-10-15,-3 0-9 0,0 1 61 0,0-1-64 16,0 1 21-16,-1-1-28 0,-4 10 23 15,5-17-37-15,-5 17 29 0,3-12-15 0,-3 12-12 16,0 0-8-16,0-10-16 0,0 10-5 0,0 0-4 16,0 0-5-16,-9 8-5 0,4 3-1 0,-3 1-4 15,2 5-16-15,-1 0 1 0,-1 3 7 0,1 1-6 16,1-1 2-16,-1 2-2 0,3-1-3 0,2-3 2 16,-1 1-4-16,3-7 24 0,0 3-30 15,3-1 31-15,1-4-43 0,-1 0 3 0,4-2-31 0,-7-8-1 16,15 7-8-16,-15-7-15 0,18-1-7 15,-4-5-6-15,1-3 28 0,2-5-3 0,-3 1 36 16,0-5-20-16,2-4 27 0,-1-3-9 0,-4-1 27 16,2 1 5-16,-1-1 30 0,-3 4-27 0,-2-2 48 15,2 7-3-15,0-1-2 0,-2 4-5 0,-2 2-10 16,0 3-10-16,-5 9-7 0,7-14-15 16,-7 14 3-16,0 0 15 0,0 0-6 0,0 0-4 15,16 7 5-15,-16-7-4 0,6 16-3 0,-3-4-3 16,-1 3-4-16,-2 2-1 0,0 0-1 0,0 1-3 15,1 2-10-15,-1 0 2 0,0-3 13 0,-1 3-5 16,1-1-8-16,0-2-18 0,0-1-28 0,0-3-34 16,0-2-57-16,0-11-48 0,3 17-69 0,-3-17-254 15,0 0 16-15</inkml:trace>
  <inkml:trace contextRef="#ctx0" brushRef="#br0" timeOffset="45330">6928 13457 169 0,'-1'-19'510'0,"-2"3"-174"16,2 2-83-16,-2 3-50 0,1 1-71 0,2 10-14 16,-7-14-24-16,7 14-19 0,-6-8-17 0,6 8-16 15,0 0-7-15,0 0-8 0,0 0-9 0,0 0-16 16,0 0-25-16,0 10-36 0,0-10-30 0,10 14-30 16,-1-6-20-16,0 2-9 0,1-1 19 0,2 0-38 15,-1-1 3-15,2 0-137 0,-1-2 84 16</inkml:trace>
  <inkml:trace contextRef="#ctx0" brushRef="#br0" timeOffset="45937.99">7033 13464 573 0,'19'6'131'0,"-19"-6"9"0,18 1-16 0,-18-1-7 16,0 0-12-16,20 3-15 0,-20-3 4 0,0 0 5 16,18 5-15-16,-18-5 20 0,13 10-10 0,-7-3-9 15,-2 2-21-15,3 3-10 0,-2 2 2 0,-1 2-9 16,2 8-10-16,-4-3-40 0,2 4 9 0,-1 4-16 16,-2 0 40-16,0 5-40 0,1-3 18 15,-1 0-58-15,0-1-14 0,-1-1-27 16,0-2-11-16,1-1-2 0,1-2-9 0,-2-5 14 15,1 1-10-15,-1-7 24 0,0 1 6 0,0-14 37 16,0 18 1-16,0-18 36 0,1 10 19 0,-1-10 10 16,0 0 9-16,0 0 16 0,0 0 15 0,0 0-12 15,-5-12 22-15,5 12-14 0,-2-22 21 0,0 10-21 16,1-2 23-16,0 2-45 0,1-3 36 0,0 1-43 16,1 0 24-16,-1 1-36 0,3 1 23 0,-1 1-36 15,2 0 27-15,1 1-38 0,3-2 33 0,-2 3-26 16,2 2 18-16,0-1-54 0,2 3 48 0,0-2-25 15,-1 2 27-15,4 0-43 0,-2 1 8 0,2-1-39 16,-3 2-4-16,3-1-19 0,2-1-11 16,-3 1 11-16,3-1-3 0,-1-2 19 0,0 3 3 15,-1-3 18-15,1 0-3 0,-2-1 23 16,-1 1 1-16,2-2 16 0,-3-1-1 0,-1 0 13 16,4-3 6-16,-4 4 21 0,0-2 20 0,-1-2 14 15,-1 3 1-15,1 1 18 0,-3 2 10 0,-5 7-13 16,11-13-8-16,-11 13-15 0,4-7-12 0,-4 7-5 15,0 0-2-15,0 0-5 0,0 0-5 0,9 7-14 16,-9-7-3-16,3 17 7 0,-3-17-3 0,0 21 2 16,1-7-5-16,-1-2 0 0,3 2-11 0,-1-2 0 15,2 0-7-15,0 0-10 0,1 0-36 0,1-4 20 16,-6-8-28-16,12 12 8 0,-12-12-13 0,15 0 17 16,-15 0-1-16,20-5 15 0,-7-2 6 0,-2-3 24 15,2-2 5-15,0-3 44 0,0 1 15 16,0-1 7-16,1 0-4 0,-4 0 8 15,3-1 49-15,-3 7-50 0,-2-1 30 0,-2 3-53 16,-6 7 25-16,12-11-54 0,-12 11 39 0,0 0-45 16,0 0 35-16,19 1-42 0,-19-1 33 0,6 18-42 15,-2-4-3-15,-4 3-4 0,0 2-3 0,0 7 0 16,-1-1-11-16,-3 4-15 0,0 4-28 0,-1 2-76 16,-1 1-72-16,-5 0-43 0,1 1-303 0,0-1-73 15</inkml:trace>
  <inkml:trace contextRef="#ctx0" brushRef="#br0" timeOffset="46373.99">5194 14853 55 0,'-36'10'526'0,"-1"4"-216"16,0 0-55-16,3 2-51 0,-1-1-48 0,3 1-38 15,4 0-24-15,4-3-18 0,6 2-13 16,3-6-9-16,3 3-15 0,4-3 8 0,6-1-2 16,2-8-6-16,2 17-3 0,6-12 4 0,10 4 3 15,5-6 3-15,15 0-3 0,7-6-5 16,20-2 13-16,8-7-2 0,6-5-6 0,12-2 7 15,25-10-6-15,7-3 7 0,6-4-12 0,9-5-24 16,1-2 13-16,6-4-4 0,-1-1-3 0,4-2-4 16,3-2-2-16,-3-1-7 0,-6 4 1 0,-4-1 35 15,-9 2-44-15,-6 4 37 0,-8 1-45 0,-12 4 25 16,-22 9-34-16,-10 3 5 0,-3 1-12 0,-12 4 21 16,-6 2 2-16,-14 6 1 0,-4 2 4 0,-8 3 2 15,-5 1 8-15,-3 2 6 0,-1 0 7 16,-15 6 0-16,19-6-4 0,-19 6-5 0,0 0-2 15,17-3-8-15,-17 3-12 0,0 0-25 0,0 0-4 16,-8 12-36-16,-2-1-34 0,-3 0-65 0,-3 3-126 16,-4-4-92-16,-1 7-164 0,-2 0-55 0</inkml:trace>
  <inkml:trace contextRef="#ctx0" brushRef="#br0" timeOffset="51382.99">22245 11567 274 0,'0'-9'367'15,"-2"-3"-79"-15,0-1-49 0,-2-2-30 0,2-1-33 16,0 1-8-16,0 0 17 0,-2-1-41 0,3 2 47 16,0 2-44-16,0-1 41 0,1 1-48 0,0 12 17 15,-2-17-30-15,2 17-6 0,-1-15-39 0,1 15-8 16,-1-11-31-16,1 11 8 0,0 0-26 0,0 0 13 15,0 0-21-15,0 23 16 0,2-1-15 16,-2 6 7-16,0 8-18 0,0 2 13 0,0 3-4 16,0 1-4-16,0 3-4 0,0-1 48 15,0 0-58-15,2-1-5 0,0-2-16 0,-1-2-55 16,3-2 10-16,0-1-53 0,2-5 32 0,-2-7-43 16,0 0 24-16,1-8-8 0,-1-2 43 0,0-7-13 15,-4-7 39-15,0 0-12 0,0 0 25 0,13-6-8 16,-11-8 20-16,-2-5-5 0,0-11 51 0,0-8 3 15,-2-7-30-15,-2-6 39 0,-2-12-30 0,2-6 44 16,0 0-32-16,1-2 51 0,1 2 7 16,2 3 36-16,0 15-3 0,2 1 1 0,1 5 34 0,1 3-68 15,3 3-15-15,0 4-11 16,0 4-14-16,1 2-6 0,2 7-3 0,2 3-12 16,-1 3-1-16,6 1-18 0,-2 4 16 0,4 3-19 15,2 2 15-15,-5 4-7 0,4 3 5 0,-1 2-3 16,0 5-10-16,-1 1 7 0,-3 6 3 0,-4 2-2 15,-1 0-2-15,-7 7-2 0,-1-1-19 0,-7 4 22 16,-6 5-16-16,-3 0 11 0,-4 2-28 0,-5-1 18 16,-1-1-24-16,1-3 19 0,-1-2-28 0,1 0 13 15,1-1-35-15,4-6 11 0,3-4-50 0,2 2 38 16,4-3-27-16,3-1 42 0,3-2-21 16,1 0 32-16,4-1-30 0,2 4 45 0,4-3-28 15,3 5 22-15,5-3-12 0,3 1 21 16,4-2-9-16,0 1 22 0,0-4-24 0,0-1 41 15,0-1-20-15,-3 0 18 0,2-2-13 0,-2-1 25 16,-2-1-14-16,-3-1 33 0,-15-3-30 0,27 3 44 16,-27-3-29-16,20 1 42 0,-20-1-46 0,16 1 31 15,-16-1-42-15,0 0 30 0,18 3-38 16,-18-3 34-16,15 4-44 0,-15-4 44 0,11 10-46 0,-5-3 47 16,0 1-7-16,-2 1-5 0,1 0-2 15,-1 1-3-15,-3 3-4 0,2-4-11 0,-2 2 11 16,-1-1-4-16,0 1 0 0,0-11 0 0,0 19-2 15,0-19-1-15,-2 15 3 0,2-15 3 16,0 0-9-16,-3 12 9 0,3-12-3 0,0 0-34 16,0 0 43-16,0 0 0 0,-2-18-5 0,2 4-36 15,2-2 42-15,3-5-45 0,-1-3 47 0,6-4-45 16,-1-1 45-16,3 3-35 0,-1 1 36 0,2 1-38 16,1 6 29-16,-2 0-36 0,1 3 41 0,2 0-51 15,-1 3 28-15,1 3-46 0,-1 2-5 16,0-1-43-16,0 3-27 0,2 0-11 0,0 1-21 15,0 1-4-15,-16 3 23 0,29-2 8 0,-29 2 5 16,29 0 31-16,-29 0 13 0,30 2 44 16,-30-2 23-16,25 3 54 0,-25-3 18 0,22 6 28 0,-22-6 19 15,15 8 2-15,-15-8-11 0,12 9 4 16,-12-9-5-16,6 15-5 0,-6-15-18 0,2 18 4 16,-4-6-24-16,0 1 10 0,-1 3-40 0,-1-3 24 15,-1 3-22-15,1 0 8 0,0 1-18 0,2 0 13 16,-2-2-10-16,2-1 6 0,0-1-26 15,2 0 23-15,2-2 3 0,0 1-8 0,2-3-5 16,-4-9 2-16,9 14-1 0,-9-14-2 0,14 7 1 16,-14-7 6-16,22 0 22 0,-8-4 4 0,0-4-28 15,4-4 52-15,-3 0-33 0,0-5 43 0,2-4-37 16,-4 2 45-16,-2 0-29 0,-2-3 33 0,-2 2-26 16,-1 0 14-16,-5 2-27 0,0 4 13 15,-2 0-32-15,-1-1 18 0,-6 0-38 0,3 4 19 16,-4 1-45-16,-1 1 9 0,-3 2-78 0,1 2 32 15,12 5-38-15,-24-3-42 0,24 3-54 16,-28 3-48-16,28-3-153 0,-24 5-169 0,24-5-76 16</inkml:trace>
  <inkml:trace contextRef="#ctx0" brushRef="#br0" timeOffset="52014">23477 11525 74 0,'5'-11'756'0,"-5"11"-321"0,5-14-62 15,-5 14-146-15,4-11-2 0,-4 11-85 0,0 0 29 16,0 0-66-16,0 0 12 0,0 0-57 16,7 13 18-16,-7-3-42 0,0 3 21 0,0 2-40 15,-2 3 34-15,2 0-45 0,-1 2 33 16,-2 2-7-16,2 1-7 0,0-4-8 0,0 0 5 16,-1-2-14-16,1-1 5 0,0-2-3 0,1-1-3 15,-3-4 0-15,3-9-2 0,0 16 4 0,0-16-8 16,0 0 8-16,0 9-10 0,0-9 10 0,0 0-3 15,0 0 0-15,9-14 0 0,-4 2-36 0,2-5 44 16,-1-3-37-16,4-1 39 0,1-1-41 0,-4 2 48 16,5-2-34-16,-1 3 36 0,-2 2-36 15,1 3 35-15,-3 1-40 0,-1 5 31 0,-1 0-28 16,-5 8 24-16,10-8-29 0,-10 8 38 0,0 0-36 16,0 0 36-16,15 2-36 0,-15-2 34 0,7 11-30 15,-7-11 31-15,5 15-43 0,-5-15 44 16,4 16-35-16,-4-16 33 0,3 18-33 0,-3-18 35 15,2 15-37-15,-2-15 27 0,3 12-21 0,-3-12 28 16,2 10-26-16,-2-10 33 0,0 0-35 0,0 0 35 16,0 0-37-16,0 0 40 0,21-4-41 0,-14-2 31 15,4-3-37-15,1-4 43 0,1 0-35 0,1 0 38 16,0 0-37-16,2 2 37 0,-5 2-35 16,1-1 35-16,-4 4-37 0,2-1 27 0,-10 7-28 15,14-6 29-15,-14 6-27 0,0 0 35 0,16 1-30 16,-16-1 30-16,8 11-28 0,-8-11 20 0,4 17-36 15,-4-17 38-15,-1 20-56 0,-1-9 15 16,1 1-31-16,0 0-29 0,-1 2-50 0,1-4-30 16,1-10-82-16,0 16-14 0,0-16-10 0,3 9-273 15,-3-9-42-15</inkml:trace>
  <inkml:trace contextRef="#ctx0" brushRef="#br0" timeOffset="52216">23960 11376 336 0,'10'-29'475'0,"-2"0"-114"16,1 0-78-16,-3 7-36 0,3 2-37 0,-2 3-11 15,-2 4-43-15,-1 2-17 0,0 2-27 0,-4 9-13 16,8-7-15-16,-8 7-11 0,0 0-10 0,9 7-45 16,-6 3 35-16,-1 5-44 0,1 3 11 15,-2 4-24-15,1 5 41 0,-2 2-42 0,-2 0 34 16,2 7-39-16,-2 0 33 0,0 2-46 0,1-2 14 16,1 2-67-16,-2-3 36 0,2-5-28 0,-2-1-28 15,2-3-32-15,0-1-55 0,0-5-8 16,2-2-45-16,-1-6 33 0,-1-12-43 0,1 16-201 15,-1-16 132-15</inkml:trace>
  <inkml:trace contextRef="#ctx0" brushRef="#br0" timeOffset="52428">24060 11710 390 0,'2'-10'372'0,"2"-4"-65"0,0 0-62 0,0-1-42 15,2-1-37-15,-2 1-27 0,6-2 9 0,-2 1-46 16,0 4 22-16,-1-1-48 0,2 3 17 0,0 0-42 16,3 2 25-16,-2 3-56 0,-10 5 43 0,19-5-51 15,-19 5 33-15,21 1-44 16,-21-1 22-16,21 9-26 0,-12-1 39 0,2 2-43 15,-4 4 37-15,-2-2-41 0,-2 1 37 0,-3 1-40 16,-3 2 39-16,-1 0-41 0,-2 5 39 0,-4-3-15 16,-2-2 6-16,-2 2-7 0,0-3-6 0,-1 0-19 15,-2-3-23-15,1-2-34 0,0-1-48 0,2-3-47 16,14-6-89-16,-22 2 7 0,22-2-281 0,-19-2-25 16</inkml:trace>
  <inkml:trace contextRef="#ctx0" brushRef="#br0" timeOffset="53357.99">24455 11526 591 0,'0'0'394'0,"0"0"-64"0,0 0-85 16,0 0-57-16,15 4-56 0,-15-4-2 0,0 0-44 15,-1 10 8-15,1-10-54 0,-3 11 28 16,3-11-43-16,-2 15 24 0,2-15-33 0,-2 15 22 16,2-15-34-16,0 14 27 0,0-14-42 0,4 12 39 15,-4-12-53-15,5 11 52 0,-5-11-31 0,8 5 27 16,-8-5-31-16,0 0 29 0,18-2-33 15,-18 2 22-15,16-12-25 0,-9 4 35 0,2-1-31 16,-3-4 30-16,4-1-32 0,-6 0 33 0,3-2-34 16,-4 2 23-16,1 3-22 0,-2 1 65 0,-2 10-50 15,2-17 40-15,-2 17-41 0,0 0 34 0,-9-7-32 16,9 7 15-16,-13 7-27 0,1 2 35 0,-1 5-37 16,-4 1 37-16,4 3-39 0,-4 1 37 0,4 0-38 15,1 1 37-15,3 1-38 0,2-4 36 16,1-1-14-16,4 0 7 0,2-3-4 0,1 0-10 15,4-5-12-15,2 1-22 0,2-3-22 16,-9-6-39-16,25 6-12 0,-7-10-1 0,1 0-10 16,4-5 35-16,-1 0-1 0,2-5 36 0,-1-1 19 15,0-4 17-15,-2 1 31 0,-2-1 21 0,-4 4 7 16,-2 0 13-16,0 0 32 0,-4 4-28 0,0 2 50 16,-2 1-40-16,-2 0 36 0,-5 8-61 0,9-13 22 15,-9 13-54-15,8-8 40 0,-8 8-51 0,0 0 39 16,0 0-48-16,0 0 38 0,0 0-45 0,14 3 34 15,-14-3-35-15,3 11 38 0,-3-11-41 16,2 17 42-16,-2-6-45 0,0 0 43 16,0 2-42-16,-1 1 40 0,0-2-44 0,-1 2 44 15,1-2-50-15,0 2 51 0,0-3 0 0,-1 1-8 16,0-3-4-16,2-9-2 0,-2 17-1 0,2-17-5 16,-3 11 13-16,3-11-12 0,0 0 7 0,0 0-3 15,0 0-39-15,0 0 37 0,10-8-34 0,-4-3 41 16,3-4-37-16,3-1 40 0,-1 0-52 0,1 2 55 15,2-2-42-15,-3 3 42 0,3 0-40 0,-5 2 37 16,0 3-36-16,1 0 32 0,-10 8-34 16,13-6 34-16,-13 6-32 0,0 0 40 0,17-3-40 15,-17 3 40-15,9 8-43 0,-9-8 42 16,7 11-37-16,-7-11 43 0,6 15-54 0,-4-5 50 16,-2-10-39-16,4 18 38 0,-4-18-40 0,0 18 40 15,0-18-39-15,1 17 35 0,-1-17-35 0,1 11 35 16,-1-11-29-16,2 10 71 0,-2-10-10 0,0 0 16 15,0 0-32-15,6 6 18 0,-6-6-21 0,9-6 9 16,0 0-28-16,1-5 18 0,3 0-23 0,2-4 21 16,-2 3-19-16,4-2 21 0,-2 2-6 0,2-1 24 15,-3 4-10-15,0 1 10 0,-3 1-11 0,3 0 12 16,-14 7-19-16,22-6 9 0,-22 6-9 16,19 0 13-16,-19 0-13 0,23 8 9 0,-14-3-12 15,0 2 0-15,1 3-9 0,-1 2 1 16,-4 0-9-16,1 2 0 0,-1 2-7 0,-3-1-39 15,1 0-64-15,-2 0-86 0,-2-1-59 0,-2 3-148 16,-2-2-504-16,1-2-531 0</inkml:trace>
  <inkml:trace contextRef="#ctx0" brushRef="#br0" timeOffset="54154.99">26239 11376 543 0,'12'-9'386'0,"0"-3"-86"0,-1-1-66 15,-2 3-30-15,0-1-38 0,-4 3 33 16,3-1-11-16,-3 1 6 0,-5 8-16 0,6-14-34 16,-6 14-19-16,4-10-22 0,-4 10-9 0,0 0-17 15,-5-12-14-15,5 12-10 0,0 0-14 16,0 0-18-16,-20 6 10 0,20-6-28 0,-14 13 17 15,7-3-22-15,0 2 21 0,0 2-25 0,3 1 21 16,2-1-28-16,2 1 25 0,1 2-15 0,2 0 20 16,2 2-26-16,4 0 23 0,1 0-23 15,0-1 22-15,5-3-24 0,-2 2 24 0,0 0-26 0,1-3 26 16,-2-2-24-16,0 3 16 0,-5-5-16 0,-1 1 24 16,-3-1-24-16,-3-10 22 0,1 17-5 15,-1-17-19-15,-9 16-17 0,0-8-25 0,-5-1-23 16,1-2-7-16,-3 0-37 0,0-2 25 0,16-3-20 15,-32-3 8-15,17-2 2 0,0-4-11 16,1-3 3-16,2-4 0 0,4-4 11 0,2-1 12 16,6-4 16-16,0-2 5 0,8 0 34 0,-2-2 40 15,3 0 23-15,0 7 25 0,1 0 19 0,-1 6 38 16,-1-1-28-16,-1 4 43 0,-1 2-64 0,-1 3 26 16,-5 8-74-16,6-12 74 0,-6 12-49 0,0 0 52 15,0 0-45-15,0 0 38 0,0 0-50 16,0 19 35-16,-6-4-41 0,-2 4 25 0,-6 5-49 15,1 5 39-15,-1 1-39 0,-2-1 30 16,-5 1-36-16,4 2 26 0,-2 0-34 0,2-1 20 16,0-2-32-16,0-2-34 0,3-3-41 0,5-3-60 15,4-6-41-15,3-4-96 0,2-11 64 0,4 12-344 16,-4-12-105-16</inkml:trace>
  <inkml:trace contextRef="#ctx0" brushRef="#br0" timeOffset="54793.99">26538 11240 542 0,'19'-31'490'15,"-4"2"-104"-15,0 0-91 0,-3 10-44 0,-1 1-25 16,-3 1-19-16,-3 5-32 0,2 2-47 0,-7 10-28 16,8-11-11-16,-8 11-15 0,0 0-12 0,0 0-12 15,9 5-3-15,-7 6-9 0,0 2-9 0,-2 4-33 16,0 7 26-16,-2 3-30 0,0 3 26 0,0 5-30 16,-1 3 20-16,-1-2-31 0,1 1 16 0,-1-1-68 15,1-2 23-15,1-6-44 0,-1 0 29 16,3-4-46-16,-2-2 36 0,0-5 0 0,2-3 27 15,-1-2-5-15,1-12 24 0,-1 14-11 16,1-14 32-16,0 0-8 0,0 0 28 0,0 0-12 16,0 0 60-16,7-11-55 0,-1 2 40 0,0-4-46 15,3 0 51-15,0-3-53 0,1-1 45 0,4 1-49 16,0-1 43-16,0 2-42 0,4-1 35 0,0 3-38 16,0 0 24-16,1 2-30 0,0 1 40 0,-1 2-43 15,3 2 39-15,-4 1-42 0,-1 2 32 0,0 0-35 16,-16 3 13-16,30-4-17 0,-30 4 22 0,24-3-28 15,-24 3 15-15,23-2-11 0,-23 2 21 16,18 0-13-16,-18 0 16 0,0 0-5 16,19-2 31-16,-19 2-25 0,0 0 32 0,0 0-22 15,12-5 45-15,-12 5-44 0,0 0 29 0,0 0-24 16,0 0 35-16,0 0-41 0,-17 2 37 0,17-2-41 16,-17 10 36-16,6-2-44 0,-3 4 40 0,0-3-43 15,1 8 38-15,0-2-47 0,-1 2 46 16,4 0-39-16,-1 4 36 0,1-4-38 0,4 3 37 0,2-3-40 15,2-2 26-15,0-1-37 0,4-2 42 16,1-2-48-16,3 1 33 0,1-3-38 0,3-2 9 16,-10-6-23-16,22 5 0 0,-22-5-3 15,28-3 13-15,-10-5 1 0,2-2 12 0,-1-2 10 16,0-7 8-16,0-1 5 0,-1-2 22 0,-3-2 8 16,-1 7 41-16,-5-3-30 0,2 3 52 0,-3 3-38 15,-3 2 61-15,1 2-51 0,-1 1 32 0,-5 9-50 16,7-14 24-16,-7 14-43 0,0 0 23 0,5-8-35 15,-5 8 33-15,0 0-44 0,0 0 37 0,-5 14-46 16,5-14 39-16,-5 20-36 0,0-6 36 0,1 1-54 16,-1 0 39-16,1-1-72 0,0 3 22 0,-2-2-50 15,6-5-35-15,-2 3-25 0,2-13-66 16,2 16-36-16,-2-16-11 0,6 9-269 0,-6-9-18 16</inkml:trace>
  <inkml:trace contextRef="#ctx0" brushRef="#br0" timeOffset="55121.99">27298 11390 563 0,'14'-14'448'0,"-5"5"-56"0,-1 3-143 16,-8 6-17-16,12-10-83 0,-12 10-2 0,0 0-61 16,0 0 36-16,0 0-72 0,0 0 44 0,8 10-64 15,-8-10 32-15,-4 20-51 0,0-8 24 16,0 0-33-16,-1 5 34 0,2-4-42 0,0 2 41 16,0-2-47-16,0-1 42 0,1 0-45 0,0-2 41 15,2-10-43-15,-2 15 40 0,2-15-48 0,0 0 50 16,2 14-45-16,-2-14 44 0,0 0-46 0,0 0 46 15,18-3-45-15,-8-3 45 0,0-1-49 16,3-2 56-16,1-2-58 0,2-2 54 0,0 1-42 16,2-2 45-16,-2 2-44 0,2 0 41 0,-2 2-35 15,1 1 42-15,-4 2-44 0,1-1 43 0,-4 5-36 16,-10 3 40-16,21-7-49 0,-21 7 42 16,17 0-42-16,-17 0 42 0,16 6-44 0,-16-6 44 15,16 11-55-15,-9-4 54 0,-2 2-46 0,0 1 43 16,-1 1-44-16,-2 2 44 0,-1 0-44 0,0 0 33 15,-1 1-47-15,-1 1 18 0,-2 1-58 16,2-1-4-16,-2 0-73 0,-2 0-98 0,3-5-22 16,-2 1-342-16,4-11-141 0</inkml:trace>
  <inkml:trace contextRef="#ctx0" brushRef="#br0" timeOffset="55295.99">27759 11383 192 0,'4'-10'381'0,"-4"10"-122"0,2-14-70 16,-2 14-37-16,4-16-21 0,-4 16-11 0,2-10-24 16,-2 10-21-16,0 0-22 0,1-12 0 0,-1 12-25 15,0 0-11-15,0 0-27 0,0 0-30 0,0 0-33 16,0 0-30-16,0 0-17 0,0 0-82 0,0 0-145 16,0 0 242-16</inkml:trace>
  <inkml:trace contextRef="#ctx0" brushRef="#br0" timeOffset="55532.99">27726 11398 290 0,'0'0'458'0,"-5"7"-118"16,5-7-52-16,0 0-40 0,0 0-88 0,0 0 34 16,0 0-74-16,0 0 42 0,0 0-70 0,-13-3 57 15,13 3-64-15,-1-9 25 0,1 9-48 0,2-17 27 16,2 8-26-16,1-7 7 0,-1 2-41 0,5-5 36 16,-1 2-32-16,1-2 20 0,2 2-9 15,1-1-7-15,-1 2-13 0,2 2 1 0,-2-1-7 16,-3 5-2-16,2 0-13 0,-2 3 7 0,0 0-4 15,-8 7-1-15,14-10-15 0,-14 10 9 16,11-2-2-16,-11 2-15 0,0 0-25 0,0 0-31 16,16 4-16-16,-16-4-46 0,4 8-65 0,-4-8-118 15,0 0-28-15,-1 14-262 0,1-14-142 0</inkml:trace>
  <inkml:trace contextRef="#ctx0" brushRef="#br0" timeOffset="57878.01">27401 11287 302 0,'9'-15'361'16,"-5"-2"-78"-16,4 1-43 0,1-1-23 0,-2 1-31 16,0 2-26-16,-2 1 19 0,-1 2-13 15,1 1-12-15,-1 2 6 0,-4 8 5 0,5-14-41 16,-5 14-16-16,2-10-22 0,-2 10-16 0,0 0-13 15,0 0-10-15,0 0-5 0,0 0-3 16,-6 11-5-16,2-1-29 0,-3 6 33 0,1 3-26 0,-3 4 25 16,2 5-27-16,-2 3 24 0,1 1-29 0,0 1 29 15,1 0-22-15,-1 2 8 0,2-1-18 16,1-1 21-16,-2 0-23 0,5-7 19 0,0 1-1 16,0-1-12-16,-1-2-2 0,6-6-26 0,-3 1-28 15,2-6-41-15,1 1-4 0,-1-2-15 0,4-4-36 16,-6-8-28-16,11 13-35 0,-11-13-13 15,0 0 8-15,23 0 24 0,-23 0 32 0,17-9 33 16,-10 0 43-16,-2-3 24 0,1 0 31 0,-2-3 27 16,-2-2 22-16,-2 2 11 0,-1-1 14 0,-2-1 9 15,-2 0 4-15,-1-1 11 0,-2 1-12 0,-1 5 17 16,3 1-7-16,-2 0-6 0,0 2 11 0,2 1-24 16,6 8 8-16,-10-11-32 0,10 11 6 0,-7-10-26 15,7 10 9-15,0 0 18 0,-6-8-24 16,6 8 21-16,0 0-27 0,0 0 23 15,0 0-40-15,0 0 17 0,15-1-4 0,-15 1 3 16,23-3-2-16,-23 3 1 0,32-3-2 0,-9 1-3 16,1-1-18-16,1-2 7 0,0 1-14 0,2-1-15 15,-4 0-10-15,3-2-8 0,-4 3-1 0,-1-4 9 16,0 0 7-16,-2-1 15 0,-3 0 14 0,-3 2 12 16,1-2 22-16,-5 0 19 0,0-1 17 0,-1 3 26 15,-2-3-26-15,-1 3 59 0,-5 7-49 0,9-12 62 16,-9 12-51-16,6-9 37 0,-6 9-62 0,0 0 28 15,0 0-53-15,4-10 32 16,-4 10-48-16,0 0 29 0,-7 8-46 0,7-8 50 16,-9 15-49-16,4-7 38 0,0 2-40 0,-1 2 42 15,3 0-46-15,-2 1 42 0,3-1-42 0,0 0 31 16,2-1-25-16,0 0 33 0,1-2-39 0,2 3 40 16,2-3-40-16,0-1 41 0,-5-8-42 0,11 11 34 15,-11-11-42-15,18 5 50 0,-18-5-41 0,18-1 43 16,-5-3-47-16,0-3 45 0,2-2-48 0,-1-3 45 15,0-2-41-15,-2-1 31 0,-1-3-30 0,2-2 40 16,-3 0-41-16,-2 0 40 16,1 2-2-16,-2 1 5 0,-3 3 12 0,-1 3 1 15,-3 11 0-15,2-16-12 0,-2 16 8 0,-5-13 0 16,5 13-4-16,-9-4 3 0,9 4-6 0,-18 4-13 16,4 1 23-16,0 4-21 0,-4 2 11 0,4 4-15 15,-6 4 16-15,3 2-20 0,-2 0 14 0,4 3-22 16,1 0 19-16,3-6-16 0,4 5 11 0,-1-4-19 15,6-3 10-15,2-2-46 0,1 1 9 0,4-2-55 16,3 0 12-16,2-2-57 0,4-6 24 0,1-1-47 16,3-4-25-16,1 0-17 0,4-3-47 0,0-3-4 15,5-6 54-15,-1-2 19 0,-1-4 10 16,-3 0 66-16,-3-3 37 0,2-3 61 0,-5 2 56 16,-1-2 39-16,-6 3 25 0,3 3 10 0,-4 0 26 15,-3 3-33-15,1 3 46 0,-2 1-5 16,0 2-16-16,-5 9-41 0,5-13-21 0,-5 13-56 15,0 0 34-15,0 0-50 0,0 0 38 0,0 0-59 16,0 0 51-16,5 8-45 0,-5-8 40 0,-2 22-49 16,0-7 43-16,1 1-39 0,0 2 28 0,-2 0-28 15,2 2 32-15,-3-2-39 0,3 0 39 0,-1-1-42 16,0 0 45-16,2-4-48 0,-1-2 44 16,1-11-41-16,-1 18 41 0,1-18-28 0,-2 14 53 15,2-14-35-15,0 0 26 0,0 0-32 16,8 4 23-16,-8-4-29 0,15-9 26 0,-6 0-29 0,5-4 26 15,-2-2-16-15,3 1 29 0,-1-3-23 16,0 5 22-16,3-3-24 0,-4 5 24 0,-1-1-23 16,0 4 13-16,-2 1-28 0,-10 6 19 0,16-9-22 15,-16 9 18-15,0 0-21 0,0 0 18 0,21 3-18 16,-21-3 22-16,9 9-20 0,-9-9 10 0,5 12-12 16,-5-12 21-16,3 17-21 0,-3-17 19 15,0 14-24-15,0-14 25 0,0 15-17 0,0-15 13 16,-1 14-24-16,1-14 19 0,1 11-25 0,-1-11 22 15,0 0-27-15,7 8 18 0,-7-8-23 16,0 0 29-16,17-4-24 0,-8 0 23 0,4-4-18 0,0 0 30 16,1-1-26-16,0 0 28 0,1-1-31 15,-2 2 32-15,-1 0-21 0,0 1 21 0,0-1-31 16,-12 8 33-16,16-10-29 0,-16 10 26 0,14-6-26 16,-14 6 23-16,0 0-22 0,17-3 25 0,-17 3-25 15,0 0 20-15,11 8-19 0,-11-8 18 0,9 8-57 16,-9-8 10-16,8 8-67 0,-8-8 23 15,10 9-44-15,-10-9-21 0,14 8-32 0,-14-8-54 16,18 1 33-16,-18-1-26 0,21 0 2 0,-21 0-20 16,24 0 52-16,-24 0 62 0,24-5 129 0,-24 5 60 15,22-3 50-15,-22 3 29 0,19-6-11 0,-19 6 11 16,14-1-9-16,-14 1 10 0,0 0-33 0,15-6 11 16,-15 6-48-16,0 0 13 0,0 0-52 15,17-2 32-15,-17 2-41 0,0 0 27 0,0 0-35 16,13 8 24-16,-13-8-33 0,8 5 27 15,-8-5-45-15,7 8 40 0,-7-8-33 0,13 5 28 16,-13-5-30-16,11 7 27 0,-11-7-28 0,13 4 28 16,-13-4-28-16,0 0 28 0,22 1-30 0,-22-1 31 15,15-4-28-15,-15 4 28 0,13-8-27 0,-13 8 29 16,17-10-29-16,-11 3 21 0,0-2-16 0,1 1 31 16,-2-4-33-16,3-2 33 0,-3-1-32 0,-3 5 47 15,2-2-25-15,-4 12 26 0,1-16 1 0,-1 16-49 16,0-14 48-16,0 14-53 0,0 0 53 0,-7-6-46 15,7 6 41-15,-14 6-43 16,2 1 27-16,3 4-34 0,-5 2 48 0,0 4-55 16,0-1 53-16,1 2-46 0,-1 1 42 0,4-3-45 15,1 2 33-15,3-4-33 0,1 0 39 0,2-4-45 16,3-10 37-16,0 18-50 0,0-18 25 0,10 11-50 16,-10-11-22-16,18 4-59 0,-18-4-33 0,32-4-22 15,-10-6 36-15,1 2 10 0,4-7 44 0,-1 2 24 16,0-5 51-16,0 2 40 0,-2-4 40 0,-1 4 26 15,-2-1 14-15,-4 5 23 0,-2 0 26 16,-2 2-27-16,-4 2 36 0,1 2-61 16,-10 6 12-16,13-10-48 0,-13 10 56 0,0 0-59 0,0 0 45 15,0 0-54-15,12 5 35 0,-12-5-55 16,-1 11 34-16,1-11-45 0,-3 21 40 0,-1-10-63 16,2 1 57-16,-1 2-47 0,-1 2 38 0,2-7-43 15,0 5 43-15,0-3-46 0,2 0 28 0,0-11-42 16,-2 15 35-16,2-15-42 0,3 12 51 0,-3-12-49 15,0 0 49-15,10 7-51 0,-10-7 52 0,14-4-52 16,-5-2 52-16,4-3-53 0,4-3 59 0,-1-2-49 16,1-1 50-16,3-3-47 0,-2 5 40 15,-1-1-36-15,0 0 47 0,0 2-40 0,-4 3 49 16,2 1-37-16,-2 2 48 0,-13 6-47 0,21-8 42 16,-21 8-46-16,16 0 48 0,-16 0-43 15,17 5 40-15,-11 3-46 0,-2 0 44 0,1 2-41 16,0 0 35-16,-3 0-39 0,-1 2 34 0,1 0-38 15,-2-2 26-15,0 2-51 0,0-12 11 0,0 17-65 16,0-17-11-16,0 14-84 0,0-14-102 0,0 0-20 16,0 0-287-16,12 5-126 0</inkml:trace>
  <inkml:trace contextRef="#ctx0" brushRef="#br0" timeOffset="58060">29710 10984 521 0,'9'-12'490'0,"-5"0"-68"16,4 6-167-16,-8 6-5 0,10-8-94 0,-10 8 32 15,0 0-29-15,10 6-8 0,-5 4-35 16,-2 2-11-16,-2 1-7 0,-1 5-24 0,2 6-8 16,-2 1-13-16,-2 1-15 0,2 1-18 0,-1 0 6 15,-2 0-42-15,1 1 25 0,-1-3-77 0,-1 1 11 16,-1-2-56-16,1-3-30 0,-2-1-63 16,1-7-85-16,-1 1-34 0,2-6-245 0,4-8-92 15</inkml:trace>
  <inkml:trace contextRef="#ctx0" brushRef="#br0" timeOffset="58180.03">29668 11279 499 0,'0'0'486'0,"0"0"-72"16,-1-12-157-16,1 12-12 0,0 0-94 15,0 0 11-15,1-12-74 0,-1 12 26 0,0 0-74 16,12-9 11-16,-12 9-82 0,12-8-73 16,-2 2-100-16,2-3-54 0,0 3-295 0,6-2-58 15</inkml:trace>
  <inkml:trace contextRef="#ctx0" brushRef="#br0" timeOffset="58548">30544 11279 594 0,'3'-11'669'0,"-3"11"-171"0,7-14-138 16,-7 14-78-16,5-11-61 0,-5 11-42 0,0 0-54 15,5-8 7-15,-5 8-34 0,0 0 9 16,0 0-22-16,4 12-5 0,-4-12-25 0,-2 18-10 16,1-6-9-16,-1 4-8 0,-1 4-4 0,-1-1-14 15,-1 1-20-15,1 1-55 0,-1-1-71 0,1-3 13 16,1-1-57-16,1-3-61 0,0-1-55 0,2-12-27 16,0 14-336-16,0-14-190 0</inkml:trace>
  <inkml:trace contextRef="#ctx0" brushRef="#br0" timeOffset="58966.99">30711 11163 813 0,'8'-26'492'0,"-3"6"-175"0,-1 3-24 16,-3 0-122-16,0 6 26 0,-1 0-88 0,0 11 27 0,0-18-83 15,0 18 29-15,-2-11-62 0,2 11 28 16,0 0-46-16,0 0 43 0,0 0-55 0,0 0 38 16,0 0-14-16,3 11-50 0,6-2 22 0,-2 3-30 15,4 4 37-15,1 0-33 0,-1 0 6 0,-1-1 9 16,4 1 3-16,-3-1 6 0,1 2-6 15,-1-2 14-15,-1 0-5 0,1-2 14 0,-2 2 6 16,0-2 7-16,-2-1 3 0,2 2 1 0,-2-2-5 16,1 0 12-16,-3 0-12 0,3 1 7 0,-2-1-3 15,-1 2-3-15,0-4-2 0,-1 0-4 0,-1 2-2 16,2-1 1-16,-3 0-4 0,2 0 1 16,-1-1-7-16,-3-10-9 0,4 15-12 0,-4-15-12 0,3 14-17 15,-3-14-19-15,0 0-60 0,4 9 3 16,-4-9-19-16,0 0 9 0,0 0 25 0,0 0 21 15,0-18 26-15,-2 7 40 0,2-3 28 16,-3-3 52-16,2-1-5 0,0 0 61 0,-2-2 6 16,0 3-1-16,0 4 25 0,1-1-42 0,0 3 50 15,-2 2-68-15,4 9 11 0,-4-14-51 0,4 14 32 16,0 0-59-16,-15-1 44 0,15 1-55 0,-22 12 1 16,11 3 1-16,-7 6-1 0,0 1-9 0,-3 4 6 15,1 3 4-15,-2-1-5 0,0 4 4 0,-1 1-80 16,-5 2-83-16,0 2-130 0,-4 0-95 0,7-11-173 15,-6 8-72-15</inkml:trace>
  <inkml:trace contextRef="#ctx0" brushRef="#br0" timeOffset="59893.99">22811 13125 379 0,'-1'-24'421'0,"-3"4"-133"0,2-3-36 16,-2 6-39-16,3 0-38 0,-3 0-20 16,1 2 4-16,1 3-38 0,0 3 18 0,2 9-65 15,-4-20 27-15,4 20-58 0,-1-10 23 0,1 10-49 16,0 0 19-16,0 0-30 0,0 0 30 16,-2 10-39-16,2 3-1 0,0 3 9 0,2 4 24 0,-1 6-37 15,1 2 31-15,-1 0-35 0,0 3 21 16,2 3-28-16,1-6 28 0,-2-2-47 15,2 0 4-15,1-2-37 0,-1 1-38 0,1-4-31 0,-1-6-51 16,0-3 9-16,-4-12-6 0,6 14 3 0,-6-14-66 16,0 0-138-16,0 0 203 0</inkml:trace>
  <inkml:trace contextRef="#ctx0" brushRef="#br0" timeOffset="60130">22820 13182 492 0,'-9'-40'256'0,"-1"-1"-50"0,-1-12 2 16,-3 2-8-16,1-4-32 0,-1 6 20 0,4 6-42 15,-1 2-4-15,1 5-36 0,1 4 27 0,3 3-48 16,1 4 16-16,1 4-51 0,0 4 23 0,4 2-47 15,2-1 20-15,5 3-37 0,2-2 26 16,5 1-37-16,3 4 31 0,4 3-43 0,2 2 39 16,3 1-47-16,2 8 52 0,5 1-41 0,-1 2 31 15,1 6-35-15,-1 1 23 0,-5 2 10 16,-1 6-40-16,-5 2 39 0,-3 1-34 0,-4 4 33 16,-5 0-32-16,-1 0 30 0,-7 0-29 0,-1 0 1 15,-6 5-4-15,-2 0 10 0,-1-2 2 0,-2-1 1 16,-3 0 32-16,-1-1-36 0,-1-1 34 0,0-3-38 15,1 1 26-15,1-4-26 0,3-3 32 0,0 0-45 16,4-3 4-16,-1-3-52 0,3 1-59 0,4-6-38 16,1-9-47-16,1 17-26 0,-1-17-285 0,10 11-19 15</inkml:trace>
  <inkml:trace contextRef="#ctx0" brushRef="#br0" timeOffset="60329.99">23340 13014 520 0,'12'-19'492'0,"-2"3"-156"0,-5 2-62 15,2 0-73-15,-2 4 8 0,-1 0-62 0,-4 10 40 16,5-15-66-16,-5 15 5 0,6-12-67 0,-6 12 19 16,0 0-49-16,0 0 27 0,0 0-44 0,8 5 22 15,-7 8-30-15,0-1 7 0,1 5-17 0,-1 7 23 16,1-1-56-16,1 1 14 16,0 1-57-16,-2 0-21 0,1 0-56 0,3 0-71 0,-3-2-7 15,0-6-347-15,1 0-118 0</inkml:trace>
  <inkml:trace contextRef="#ctx0" brushRef="#br0" timeOffset="60466">23475 12867 178 0,'-3'-17'568'16,"-1"0"-188"-16,0 5-101 0,0-1-57 16,1 4-75-16,3 9-22 0,-8-15-47 0,8 15-13 15,-4-9-26-15,4 9-25 0,0 0-37 0,0 0-49 16,0 0-54-16,0 0-50 0,13 9-18 0,-13-9-253 15,15 9 136-15</inkml:trace>
  <inkml:trace contextRef="#ctx0" brushRef="#br0" timeOffset="60627.99">23597 12855 514 0,'15'7'399'0,"-15"-7"-89"0,0 0-35 0,16 5-85 16,-16-5-2-16,0 0-65 0,11 5 24 16,-11-5-63-16,0 0 39 0,9 7-65 0,-9-7 24 15,0 0-49-15,11 11 27 0,-11-11-47 0,12 14 28 16,-7-6-44-16,3 3 36 0,2 3-42 0,-1 0 38 15,3 1-38-15,-1 2 31 0,1 0-33 16,-2-1-14-16,3 0-41 0,-3 0-48 0,0-2-68 0,-2-1-53 16,1-4 2-16,-3 0-300 0,2-2-25 0</inkml:trace>
  <inkml:trace contextRef="#ctx0" brushRef="#br0" timeOffset="60814.99">23915 12945 388 0,'4'-22'495'0,"-1"4"-157"16,-2 2-23-16,-1 2-107 0,0 1 13 0,1 1-79 15,-1 12 25-15,0-16-75 0,0 16 21 0,-1-9-62 16,1 9 16-16,0 0-42 0,0 0 26 0,0 0-49 16,-5 8 41-16,5-8-39 0,-3 17 32 0,1-3-46 15,-1 1 27-15,3 4-27 0,-2 0 31 0,0 3-39 16,-1 3 23-16,1-3-54 0,1 1-28 0,0 0-58 16,1-4-77-16,-1-3-48 0,-1-2-324 15,2-3-116-15</inkml:trace>
  <inkml:trace contextRef="#ctx0" brushRef="#br0" timeOffset="60981.99">24053 12943 242 0,'9'-13'565'0,"-4"0"-215"0,1 4-38 15,-1-1-110-15,-5 10-21 0,6-15-53 0,-6 15 6 16,0 0-58-16,6-7 15 0,-6 7-47 0,0 0-7 16,4 7-10-16,-4-7-13 0,3 19 7 15,-1-5-9-15,-2 2 1 0,2 2-4 0,0 0-19 16,-2 1-33-16,3 1-54 0,-2-1-67 0,-1 1-55 15,3-5-89-15,-2 1-169 0,0-4 83 16</inkml:trace>
  <inkml:trace contextRef="#ctx0" brushRef="#br0" timeOffset="61131">24195 12847 226 0,'0'-17'462'0,"0"5"-166"0,-2 1-73 0,2 11-53 16,-6-15-27-16,6 15-50 0,0 0-20 0,0 0-4 15,0 0-16-15,0 0-32 0,-5 9-39 0,7 5-48 16,0 1-31-16,2 5-52 0,3 1-43 16,0 1-192-16,3 0 207 0</inkml:trace>
  <inkml:trace contextRef="#ctx0" brushRef="#br0" timeOffset="62211.01">24340 13063 247 0,'0'0'330'0,"16"3"-75"0,-16-3-75 15,16-7 17-15,-9 0-25 0,-2-2-16 0,4-3-12 16,-4-3-29-16,-1-3-17 0,-3-1-25 0,3-4 6 15,-4 1 17-15,0 4-35 0,-2-1 18 0,0 1-19 16,1 3 36-16,-1 1-43 0,0 2 26 0,0 3-50 16,2 9 25-16,-8-14-42 0,8 14 33 0,0 0-45 15,0 0 34-15,-19 8-42 0,10 3 37 0,1 5-41 16,2 4 32-16,0 1-37 0,-1 3 39 16,2 0-41-16,0 0 38 0,4-1-37 0,1 0 35 15,0-3-42-15,1-3 31 0,4-1-44 16,0-3 37-16,2 1-38 0,-2-6-2 0,1-1-3 15,-6-7-4-15,18 2-15 0,-18-2 13 0,24-10 2 16,-11-2 4-16,1-5 6 0,0-7 6 0,0-2 6 16,-1-4 4-16,-3-3-6 0,-1-5 12 0,1-2 6 15,-2 2 10-15,-3 0 10 0,-1 1 32 0,2 4-3 16,-3 8 34-16,-1 3-38 0,1 4 44 0,-2 4-55 16,1 2 34-16,-2 12-47 0,2-16 32 0,-2 16-44 15,0 0 32-15,0 0-38 0,0 0 23 16,-2 11 8-16,0 1-4 0,2 1-37 0,0 8 37 15,0 4-36-15,2 2 32 0,-1 0-34 16,0 7 18-16,4-1-30 0,-1 0-12 0,0-6-16 16,2-1-15-16,-2-1-20 0,3-3-14 0,0-1-8 15,0-3 10-15,0-4 13 0,0-2 16 0,-7-12 7 16,11 10 12-16,-11-10 13 0,0 0 7 0,0 0 47 16,23-3-23-16,-14-3 53 0,-1-3 21 0,-2-1 9 15,3 1 12-15,-2-5-2 0,1 6-4 0,-4-1-1 16,3 1-3-16,-7 8-27 0,7-12 25 15,-7 12-50-15,7-9 24 0,-7 9-36 16,9-6-3-16,-9 6 2 0,0 0-15 0,0 0 16 0,15 8-7 16,-15-8 3-16,13 15 1 0,-8-6-2 0,3 1-1 15,-1 0 3-15,0 4-15 0,3-2 13 16,-2-1 4-16,1-2-7 0,1 2 1 0,-1-4 2 16,0 0 1-16,-9-7-3 0,19 7-12 0,-19-7 14 15,19 0-4-15,-19 0 2 0,24-10 0 0,-7 0-3 16,-2-2-7-16,-1-5-2 0,2-4-19 15,-2-2 14-15,-3-3 0 0,-2 4 2 0,-1-2 4 16,-5 2 15-16,1 0-6 0,-2 4 32 0,-1 5-31 16,-2 0 43-16,-1 2-37 0,2 11 28 0,-6-15-32 15,6 15 28-15,-11-7-34 0,11 7 29 0,-15 5-42 16,8 2 43-16,-3 3-38 0,-1 2 7 0,2 8 2 16,1-2 1-16,0 2-2 0,3 4 2 0,-1-2-11 15,5 2 14-15,0-5-3 0,2 0 2 16,3 1-1-16,3-1 0 0,0-7-2 0,5 1 0 15,-1-6-17-15,3-2 11 0,-14-5-7 16,35-1-8-16,-13-6-5 0,6-3-2 0,-2-6 3 16,1-1 4-16,1-3 3 0,-5-3 5 0,0 0 6 15,-2-3 7-15,-3 2 10 0,-4 2 19 0,-3 1-5 16,-2 2 33-16,-1 3-35 0,-4 2 53 0,1 3-42 16,-3 2 40-16,-2 9-51 0,1-14 32 0,-1 14-46 15,0 0 32-15,0 0-39 0,0 0 32 0,-15 9-45 16,10-1 41-16,-1 8-45 0,-1 1 13 0,-1 4-3 15,2-2 2-15,1 1 3 16,3 0-8-16,2-3 1 0,1 0 6 0,0-2-5 16,4-1-5-16,2-1-6 0,3-4-13 0,-1-3-12 15,-9-6-32-15,21 4-26 0,-5-10-19 0,2 0-22 16,0-8-11-16,2-4 5 0,1-5 5 0,-3-3 17 16,-1-5-39-16,-2-2 42 0,0-4 40 0,0-12 53 15,-1-1 49-15,-2-1 59 0,-1 8 58 0,-2 1 21 16,0 4 30-16,-1 3-10 0,-2 9 0 0,-1 4 5 15,0 3-68-15,-2 3 14 0,-2 5-64 16,-1 11 28-16,5-8-57 0,-5 8 32 0,0 0-55 16,0 11 39-16,0 0-45 0,0 5 37 0,-1 10-44 15,0-1 35-15,-2 12 0 0,-1 1-7 16,-1 3-46-16,1 6 43 0,-2-1-45 0,2 3 46 16,-1 0-41-16,3 2 26 0,0-1-57 0,2-1-46 15,-1-3-118-15,-2-3-150 0,3 1-223 0,0-6-119 16</inkml:trace>
  <inkml:trace contextRef="#ctx0" brushRef="#br0" timeOffset="62849.99">26585 12726 482 0,'-3'-10'458'0,"2"0"-138"16,1 10-40-16,-3-18-81 0,3 18-22 0,-3-15-20 16,3 15 24-16,-3-10-69 0,3 10 16 0,0 0-68 15,-1-12 24-15,1 12-58 0,0 0 32 0,0 0-6 16,0 0-12-16,-1 17-51 0,-1-2 43 0,2 2-53 16,-2 5 51-16,0 3-47 0,1 1 42 15,-2 2-41-15,2 1 20 0,-1 5-18 0,-1 0-4 16,2-7 26-16,-2 2-77 0,3-3-10 0,0 0-45 15,0-3-110-15,0-5-27 0,0-4-329 16,0-2-123-16</inkml:trace>
  <inkml:trace contextRef="#ctx0" brushRef="#br0" timeOffset="63436">26663 12401 365 0,'0'0'486'0,"1"-16"-134"0,-1 16-64 0,0-12-64 16,0 12-38-16,0 0-39 0,-1-12-20 0,1 12-29 16,0 0-8-16,0 0-9 0,0 0 26 0,-20 7-59 15,12 2 28-15,-3 6-46 0,2 3 36 0,-2 3-45 16,-2 6 34-16,2 4-49 0,-2 1 49 0,1 2-12 15,0 4-42-15,0 1 38 0,0 2-39 16,1 0 32-16,2 3-36 0,1-3 35 0,1 0-48 16,0-2 42-16,4-1-32 0,0-1 26 0,2-8-32 15,2-3 32-15,2-2-35 0,0-2 21 16,3-2-47-16,1-6 19 0,2-2-47 0,3-5 33 16,2 0-50-16,-14-7 3 0,28 1-10 0,-13-4-1 15,6-4 0-15,-2-3 9 0,-3-2-20 0,1 0 37 16,-7-5-4-16,1 2 36 0,-4-4-19 0,-4 3 57 15,-2-2 19-15,-2 2 18 0,-1-1 14 0,-5-3 4 16,3 3 38-16,-3 4-32 0,2-1 38 16,0 0-23-16,-1 4 36 0,2 1-34 0,4 9 31 15,-6-15-42-15,6 15 18 0,-5-12-44 0,5 12 17 16,-2-8-40-16,2 8 22 0,4-8-28 16,-4 8 11-16,18-10-24 0,-5 6 26 0,3 0-32 0,2 0 28 15,0 1-31-15,3 1 26 0,-1 2-29 16,-1 0 26-16,0 2-33 0,1 0 36 0,-3 0-31 15,-2 2 28-15,0 0-30 0,-4 3 30 0,-2 0-32 16,1 1 31-16,-4-1-23 0,-3 4-7 0,1-2 10 16,-4 5 0-16,0-3 2 0,-1 2-2 15,-2 3-2-15,0 0 7 0,-1-2 4 0,-2 6-5 16,0-1-22-16,1-2-31 0,1-1-31 0,-1 0-33 16,3 0-72-16,0-6-69 0,0 0-132 0,2-10-185 15,4 15-107-15</inkml:trace>
  <inkml:trace contextRef="#ctx0" brushRef="#br0" timeOffset="64137.99">27013 12722 183 0,'-1'-13'565'0,"-1"1"-156"0,-2-1-128 16,-2 5-67-16,0 0-66 0,6 8-12 0,-12-5-49 16,12 5 3-16,0 0-47 0,-14 8 22 0,10 1-33 15,3 3 2-15,0 5-47 0,1 3-25 0,4 3-24 16,0 5-9-16,4 3-14 0,-1 1 38 0,2 1-12 15,2-1 29-15,-2-1-3 0,3-2 18 0,0 0-7 16,-1-4 18-16,-2-4-18 0,1-5 43 0,-1 0-2 16,-2-2 7-16,1-4 9 0,2-3 1 0,-10-7 1 15,14 9-13-15,-14-9-14 16,18 1 8-16,-18-1-3 0,23-8-3 0,-10 1 6 16,2-2-3-16,1-2 2 0,0-2-2 0,-2 0-7 15,3-2 18-15,-2 0-1 0,4-5 6 0,1-2-4 16,-1 3 1-16,0-4 2 0,-2 0 3 0,2 1 9 15,-4-4-25-15,2-1 26 0,-3 2-36 0,0-4 28 16,-3-1-28-16,-2 1 32 0,0-4-38 0,-4 1 21 16,-1-3-24-16,-4-2-11 0,0 1 17 0,-4 1 7 15,0 0 16-15,-1 3 1 0,-1 7 13 16,2 0 11-16,-4 3 4 0,3 4 7 16,0 3-7-16,-2 2-13 0,0 2-2 0,1 5-7 15,6 6-9-15,-14-5-6 0,14 5-6 0,-18 8 1 16,8 3-1-16,-2 6 15 0,1 3-35 0,0 9 36 15,-1 1-31-15,4 3 26 0,0 4 0 0,2 1-6 16,2 3-31-16,0 0 25 0,4 2-27 0,0-1 29 16,2 0-29-16,0 0 34 0,3-4-32 0,1-1 0 15,2-1 14-15,1-5 4 0,3-3 12 0,-3-4 3 16,2-7 3-16,1 0 12 0,0-5 5 0,4-3-3 16,-2-6-8-16,-14-3-9 0,34-2 8 15,-9-5-10-15,3-5-9 0,0-8 0 0,-1 0-2 16,-1-4-3-16,0-7 18 0,2-5-21 0,-1-6 11 15,-3-4 7-15,-3-1-26 0,-3-3 11 16,-2 0-16-16,-2 0 1 0,-2 8 1 0,-6 3 6 16,2 3-3-16,-4 3 13 0,0 5 24 0,-1 6 18 15,-3 3 9-15,0 2 4 0,0 3 9 0,1 1-1 16,-1 13-7-16,0-19-13 0,0 19-14 0,-1-14-9 16,1 14-5-16,0 0-4 0,0 0-4 0,-11 9-3 15,4 5-2-15,1 6-1 0,-3 2-2 16,0 10 5-16,0 2-10 0,1 3 6 0,0 3 1 15,1 3-8-15,-2 0 6 0,5 4-16 0,-2-1-20 16,0 2-44-16,3-2-39 0,-1-2-47 0,4-1-43 16,2-1-12-16,-1-3-88 0,1-12-73 0,5 5-392 15,0-9-293-15</inkml:trace>
  <inkml:trace contextRef="#ctx0" brushRef="#br0" timeOffset="64716">28881 12730 153 0,'0'-21'593'0,"0"0"-180"0,0-1-129 0,0 1-64 15,0 1-80-15,-1 0-16 0,0-1-26 16,-2 5-11-16,-2 0-9 0,0 1-12 0,-2 3-12 16,-4 2-10-16,-1 0-15 0,-2 4 4 0,-1 0-11 15,-4 5 0-15,1 2-4 0,-4 5-4 0,-1 0-3 16,3 4 32-16,-5 4-53 0,4 4 46 16,0-1-41-16,3 3 35 0,2 4-38 0,4 2 33 15,3-4-35-15,4 2 0 0,3 1-1 0,4 0 5 16,3 0-4-16,4 4 7 0,3-4 0 0,6 3 0 15,0-3 2-15,3-3-1 0,2 2-18 0,0-7 22 16,0 3-6-16,-6-7 6 0,1 0-4 0,-5-1 1 16,-3-4-2-16,-3-1 0 0,-7-7 2 0,4 11 1 15,-4-11-7-15,-5 8 9 0,5-8-2 16,-22 4 0-16,22-4-1 0,-33-1 1 0,10-3-1 16,-2 0 24-16,-1-3-41 0,4-1-4 15,-1-3-22-15,0-3-21 0,4 0-56 0,4-1-22 16,3-3-35-16,2-2 2 0,6-2-71 0,4 3-206 15,5-4 125-15</inkml:trace>
  <inkml:trace contextRef="#ctx0" brushRef="#br0" timeOffset="64883.99">28755 12643 345 0,'0'0'415'16,"0"0"-112"-16,0 0-44 0,-2 11-52 16,2-11-29-16,-11 14-36 0,-1 1 4 15,1 2-53-15,-5 7-15 0,-3 0-12 0,0 3-8 16,-3 5-8-16,1 1-21 0,-6 6 5 0,1 4-12 15,3-2-1-15,5-7-2 0,-1 1-6 0,5 0-5 16,-1-1-16-16,3-2-54 0,2-1-39 0,6-6-62 16,-1-3-55-16,5-6-56 0,4-1-214 0,1-1 62 15</inkml:trace>
  <inkml:trace contextRef="#ctx0" brushRef="#br0" timeOffset="65316">29071 12679 500 0,'9'-14'546'0,"0"4"-112"0,-3 1-154 16,0 2-25-16,-6 7-93 0,6-12 17 0,-6 12-89 15,0 0 27-15,0 0-71 0,0 0 28 0,9 7-43 16,-9 4 18-16,0 2-44 0,0 5 40 0,-1 6-48 16,0 2 39-16,-2 3-48 0,-1 3 3 15,0 3 2-15,-1-2 0 0,2 0 2 0,0-5-10 16,0-2 14-16,1-2-1 0,-1-2-2 0,3-3 2 15,-1-4 1-15,0-3 1 0,2 0-3 0,-1-12 6 16,1 13-10-16,-1-13 11 0,0 0-1 0,13 4 0 16,-13-4 1-16,17-13-2 0,-2-3-1 0,3-2-1 15,1-6-8-15,0 0 14 0,3-2-1 16,1 0 1-16,0 0 41 0,-1 0-42 0,2 3 45 16,0 3-34-16,-4 0 20 0,-3 8-45 0,0-2 47 15,-2 6-44-15,-3 0 38 0,-1 4-42 0,-11 4 34 16,18-3-33-16,-18 3 35 0,15 3-25 15,-15-3 24-15,18 12-25 0,-11-4 3 0,0 1 1 16,0 6-1-16,-1 0 2 0,-2 1-4 16,0 1 4-16,-2 3 1 0,1-1-12 0,-2 0 8 0,-1 1-4 15,3 1-14-15,-2-2-23 0,-1-1-25 0,1-3-18 16,1-1-21-16,0-1-41 0,-1-2-74 16,4-1-23-16,-5-10-73 0,11 13-227 0,-4-6-38 0</inkml:trace>
  <inkml:trace contextRef="#ctx0" brushRef="#br0" timeOffset="65591">29824 12789 285 0,'5'-14'381'0,"-2"4"-113"0,-1-3-48 15,1 2-39-15,-1 0-19 0,2-2-34 16,-2 3-7-16,0 1-1 0,-2 9-33 0,4-15 17 16,-4 15-38-16,3-15 12 0,-3 15-33 0,3-10 12 15,-3 10-35-15,0 0 19 0,3-12-45 0,-3 12 34 16,0 0-26-16,0 0 19 0,0 0-26 0,0-12 21 16,0 12-28-16,0 0 10 0,0 0-42 0,0 0 1 15,0 0-16-15,-13 9-48 0,13-9-11 0,-8 8-30 16,8-8-29-16,-15 14-26 0,7-8-256 15,-1 3 119-15</inkml:trace>
  <inkml:trace contextRef="#ctx0" brushRef="#br0" timeOffset="65888">29534 13034 308 0,'0'0'492'15,"-1"-14"-161"-15,1 3-69 0,0-3-66 0,2-6-32 16,1-4-20-16,2-2-13 0,4-3 14 0,0-1-44 16,2 1 46-16,3 1-75 0,-1 3 45 0,6 2-63 15,-3 3 33-15,0 4-49 0,1 3 32 16,-1 1-52-16,3 4 26 0,-3 4-41 0,-16 4 32 0,28 2-37 16,-14 1 37-16,0 6-41 0,0 5 37 0,-2 2-42 15,-2 3 36-15,-2 2-36 0,-2 0-1 16,2 4-5-16,-4 0 10 0,-2 3 0 0,-1-1-1 15,-1 0-2-15,-1 2-15 0,0 0-15 16,-2-3-20-16,2-2-2 0,-2 1-19 0,1-4-29 16,2-4-56-16,-2-5-41 0,4 1-4 0,-2-13-28 15,6 12-274-15,-6-12 14 0</inkml:trace>
  <inkml:trace contextRef="#ctx0" brushRef="#br0" timeOffset="66686">30147 12775 543 0,'6'-20'439'0,"-4"6"-130"15,-2-1-47-15,0 3-76 16,-1 2 11-16,-2-2-70 0,-1 3 24 0,-2 1-63 16,-2 1 38-16,8 7-74 0,-16-10 35 0,16 10-63 15,-18-2 31-15,18 2-47 0,-27 10 47 0,9 0-59 16,0 2 40-16,2 4-45 0,-4 2 40 0,4 3-50 16,-1-1 47-16,2 1-49 0,3 1 9 0,3-3 2 15,3-2 1-15,1 0 2 0,4-4 2 0,1-1-7 16,1 1 6-16,3-2-7 0,2-3 8 0,2-2-2 15,3-3-6-15,-11-3-3 0,25 4-3 0,-9-8-17 16,0 1 27-16,3-2-6 0,0-3 9 16,-5 3 2-16,1-2 2 0,-6 1 7 0,-9 6 5 15,19-9-3-15,-19 9 7 0,13-6-12 16,-13 6 7-16,0 0-2 0,0 0-2 0,0 0-1 16,9 7-1-16,-9-7-7 0,-4 15 8 0,0-5-9 15,2 5 9-15,-1 1-2 0,-1-1 8 0,2-1-8 16,2 1-2-16,0-1-7 0,1-2 8 0,2 4-7 15,1-2 7-15,3-2 1 0,1-4 0 0,2 0-3 16,3-3-2-16,-13-5-10 0,28 3 7 16,-9-6-6-16,2-2 10 0,2-4-3 0,5-6 4 15,-3-4-1-15,3-5 0 0,-1-1-12 16,1-11 12-16,2-2-12 0,-6-4 4 0,2-4 26 0,-2-2-36 16,-1-3 2-16,-3 0 2 0,0 0-28 0,-3 5 46 15,-4 9-1-15,-1 0 14 0,-3 6 2 16,-6 4 0-16,1 5 1 0,-4 3 0 0,0 2 0 15,-4 4-6-15,1 0 2 0,-3 4 3 0,1 2-4 16,5 7-3-16,-19-7 0 0,19 7-3 0,-23 7-2 16,8 5-6-16,-2 3 4 0,-2 7 0 15,1 4-1-15,0 4 41 0,4 1-50 0,-2 4 47 16,3 1-49-16,0 3 30 0,4-1-33 0,3 3-7 16,1 0 0-16,2 2 8 0,3-4 2 0,1 0 3 15,3-3 1-15,1-2-4 0,6-3 8 0,-1-6-8 16,0-4 17-16,2-6-9 0,3-1 0 0,-1-7-1 15,2-4-4-15,4-3-12 0,3-3 9 16,5-8-9-16,1-3 8 0,3-7 0 0,3-7 0 16,3-6 0-16,-4-7-3 0,2-3-8 15,0-5 47-15,-3-4-47 0,1 0 2 0,-3-5-39 16,0 2 53-16,-4 3-38 0,-4 5 61 0,-3 4-32 16,-7 10 58-16,0 3-11 0,-6 7 12 0,0 5-3 15,-3 2-7-15,-3 4-7 0,-1 13-5 0,-4-17-3 16,4 17-3-16,-9-4-6 0,9 4-1 0,-19 9 0 15,8 3-3-15,-5 4-5 0,0 9 4 0,-3 2 0 16,2 4-3-16,-1 6-3 0,-2 8 46 0,2 2-56 16,0 1 52-16,2 1-49 0,2 1 2 0,5-5-5 15,2-2-9-15,-1 0-5 16,4-1-6-16,3-2 1 0,0-1-21 0,3-3-75 16,2-4-55-16,0-6-63 0,2-6-105 0,3-3-163 15,2-2 18-15</inkml:trace>
  <inkml:trace contextRef="#ctx0" brushRef="#br0" timeOffset="67387">31264 12813 635 0,'0'0'457'0,"0"0"-110"0,7-9-100 16,-7 9-49-16,0 0-46 0,0 0-24 0,0 0-34 15,0 0-10-15,0 0-15 0,0 0-14 0,17 2-13 16,-17-2-10-16,0 0-12 0,22-2 1 0,-22 2-15 16,22-3 4-16,-22 3-5 0,24-9-1 0,-12 4-3 15,0-3 1-15,-1-3 38 0,-1 1-45 0,-1-2 40 16,-1-3-44-16,-2 1 47 0,-1 2-41 16,-2-1 45-16,-1 4-24 0,-2 9 48 0,-4-17-27 15,4 17 31-15,-9-11-30 0,9 11 27 0,-16-4-36 16,16 4 27-16,-33 7-28 0,13 3 26 0,-5 5-26 15,1 0-7-15,-1 5-8 0,2 3 0 16,0-1-3-16,4 2-2 0,2 2-3 0,2-2-3 16,6-2 14-16,3-2-9 0,2 1-14 0,4-5-6 15,2-3-21-15,1-1-32 0,5-2-39 0,2 0-2 16,3-3 9-16,2-4-35 0,3-2 58 0,0-2-26 16,4-2 52-16,-1-7-34 0,2 2 56 15,0-8-44-15,2-1 49 0,-1 0 6 0,-1-2 10 16,-1-3 7-16,-1 3 25 0,-2 0 5 0,-2-2 12 15,4 2 56-15,-10 4-36 0,2 1 61 0,-4 3-18 16,-3 0 32-16,2 2-12 0,-2 2 5 0,-6 7-36 16,8-14-9-16,-8 14-32 0,9-8-2 0,-9 8-21 15,0 0 3-15,9-8-18 0,-9 8-5 16,0 0-2-16,0 0-2 0,6 13-3 0,-6-13 6 16,3 15-10-16,-1-6 0 0,0 3 0 0,-2 2-4 15,1-2 3-15,-1 4-3 0,0-2 8 0,0 1-9 16,-1 3 10-16,1-4-12 0,0 0 8 0,0-2-17 15,-2 0 5-15,2-12-15 0,2 17 12 0,-2-17-10 16,3 13 15-16,-3-13-11 0,0 0 12 0,14 7-8 16,-14-7 11-16,13-3-10 0,-13 3 13 0,23-7-9 15,-9 2 12-15,0-1-10 0,0-1 8 16,0 0-8-16,-1 2 9 0,-1 0-6 0,-1 1 8 0,1-1-8 16,0 2 8-16,-12 3-8 0,17-6 7 15,-17 6-9-15,18-1 9 0,-18 1-8 0,0 0 7 16,21 3-6-16,-21-3 6 0,15 7-6 0,-15-7 1 15,11 13-22-15,-11-13-29 0,14 13-40 0,-9-3-46 16,1-2 11-16,0-1-31 0,0 2 28 0,1-1-55 16,0-1-19-16,2-2-41 0,-9-5-6 0,21 8-307 15,-21-8-72-15</inkml:trace>
  <inkml:trace contextRef="#ctx0" brushRef="#br0" timeOffset="68437">32118 12888 231 0,'11'-12'499'0,"-1"3"-197"0,-1-1-7 0,-1 0-109 16,0 1-1-16,-2 1-30 0,-6 8-22 0,7-12-19 15,-7 12-20-15,5-11-19 0,-5 11-13 16,0 0-11-16,0 0-12 0,-2-10-7 0,2 10-7 16,0 0-5-16,-10 4-38 0,10-4 38 0,-11 14-40 15,6-7 37-15,-2 4-44 0,3-2 38 0,0 3-46 16,1-2 42-16,1 2-44 0,-1 1 49 0,1-2-46 16,2-2 47-16,0 4-46 0,0-13 48 0,5 17-36 15,-5-17 25-15,7 15-39 0,-7-15 44 0,11 10-36 16,-11-10 37-16,14 4-34 0,-14-4 55 0,14-3-47 15,-14 3 46-15,19-8-62 0,-8 2 60 0,-3 1-45 16,3-4 45-16,-5 1-43 0,1-1 44 0,-1 0-42 16,-2 0 49-16,-4 9-45 0,4-14 39 0,-4 14-5 15,0-14-6-15,0 14-5 0,-5-15 6 16,5 15-13-16,-7-9-5 0,7 9-4 0,-5-10-48 16,5 10 36-16,0 0-50 0,-5-10 28 0,5 10-44 15,0 0 14-15,0 0-19 0,0 0 10 0,8-9-17 16,-8 9 1-16,0 0 1 0,19-5 2 0,-19 5 21 15,19-2 15-15,-19 2 15 0,22-5 11 0,-22 5 19 16,25-3 19-16,-25 3 26 0,23-5 7 0,-23 5 35 16,26-2-27-16,-26 2 30 0,23-7-45 0,-23 7 41 15,24-3-45-15,-24 3 34 0,23-5-47 0,-23 5 48 16,24-3-60-16,-24 3 45 0,22-2-73 0,-22 2 62 16,23-4-52-16,-23 4 46 0,23 0-59 15,-23 0 46-15,22 0-55 0,-22 0 39 0,24 4-51 16,-24-4 20-16,22 1-32 0,-22-1 23 0,20 2-28 15,-20-2 8-15,17 0 9 0,-17 0 16 0,0 0 4 16,22 0 6-16,-22 0 8 0,0 0 11 0,16-5 43 16,-16 5-20-16,0 0 37 0,16-5-40 0,-16 5 49 15,10-7-44-15,-10 7 52 0,0 0-43 0,11-7 37 16,-11 7-12-16,0 0-13 0,0 0-49 0,0 0 39 16,0 0-42-16,0 0 38 0,16 0-42 0,-16 0 28 15,4 10-28-15,-4-10 27 0,3 19-26 16,0-9 23-16,-3 4-27 0,2 1 38 0,-2 2-43 15,-1 7 39-15,-1 2-46 0,0-1 37 16,-5 7-35-16,2 1 36 0,-1-2-38 0,1 1 45 16,-2 2-49-16,-2-3 43 0,0 0-51 0,0 1 53 15,-3-2-59-15,3-3 57 0,-1 0-19 0,1-5-35 16,0-2-6-16,0 1 47 0,-1-3-1 0,1-2-2 16,0 1 1-16,0-5 4 0,2 1-5 0,0-4 0 15,2 0-1-15,0-2 2 0,5-7 1 0,-10 8-2 16,10-8 0-16,0 0-8 0,-10 8 9 0,10-8-1 15,0 0 2-15,0 0 1 0,0 0-2 0,-2-12 0 16,2 12-1-16,4-20-43 0,1 5 47 0,5-4-57 16,-1-10 43-16,4-2-42 0,1-4 36 0,9-11-43 15,0-4 18-15,3-5 1 0,3-1 5 16,1 0 35-16,0-1-28 0,2 1 53 0,-1 3 11 16,-2 4-38-16,-2 1 52 0,-1 6-46 0,-7 9 49 15,-3 4-42-15,2 2 46 0,-4 4-48 0,-2 5 49 16,-3 1-36-16,-3 5 39 0,2 2-37 0,-3 0 27 15,-5 10-41-15,9-12 30 0,-9 12-28 0,0 0 32 16,10-5-3-16,-10 5-7 0,0 0-2 0,7 13-10 16,-6-3 1-16,0 4-2 0,-1 3-3 0,0 4-12 15,0 2 5-15,0 3-2 0,0 2 0 16,0-1-21-16,-1 3 18 0,0-1-18 0,-1 0 17 0,2-1-14 16,-2-2 17-16,3 2-18 0,-2-2 16 15,2-5 33-15,0-1-41 0,-1-3-14 0,0-4 16 16,2 0-16-16,-2-2 17 0,0-11-14 0,2 15 14 15,-2-15-20-15,0 0 16 0,0 14 3 0,0-14-4 16,0 0-19-16,0 0 16 0,0 0-16 0,0 0 17 16,0 0-28-16,0 0 32 0,12-7-37 0,-12 7 35 15,10-10-47-15,-4 3 41 0,4 2-49 0,-1-2 48 16,0-1-61-16,1 4 38 0,-1-3-61 0,2 1-9 16,-11 6-49-16,19-9-52 0,-19 9-29 0,14-5-223 15,-14 5 116-15</inkml:trace>
  <inkml:trace contextRef="#ctx0" brushRef="#br0" timeOffset="68607.99">32984 13147 46 0,'-7'8'670'0,"7"-8"-252"16,-9 12-74-16,9-12-118 0,-4 9-25 0,4-9-66 15,0 0-12-15,0 0-66 0,9 7 5 0,-9-7-70 16,0 0 22-16,28-1-72 0,-28 1-4 0,29-1-76 15,-11-1-77-15,-3-2-314 0,3 0-11 0</inkml:trace>
  <inkml:trace contextRef="#ctx0" brushRef="#br0" timeOffset="73607.99">23391 14806 524 0,'0'0'396'0,"2"-16"-71"0,-2 16-97 16,0-17-30-16,0 17-68 0,-3-19 17 0,-2 9-41 15,3-1 20-15,-2 0-28 0,0 1-4 16,-1-1-18-16,0 1 5 0,-3 2-11 0,3 0-3 16,-3 0-18-16,8 8-1 0,-15-10-17 0,15 10-1 15,-22-2-14-15,22 2 5 0,-31 9-12 16,12 2 0-16,-5 5-4 0,2 5 7 0,-3 4-11 15,0 2 8-15,3 1-3 0,0 5-1 0,-5 7 1 16,6-5 32-16,2 1-45 0,5 0 5 0,-1 0 1 16,3 1 1-16,5-2-3 0,3 1-1 0,4-6-8 15,4 4 10-15,5-2-20 0,7-4-5 0,2-2-16 16,9-5 9-16,4-3-26 0,3-4 16 0,5-4-28 16,1-6 24-16,3 0-52 0,1-8-1 0,1-2 3 15,-2-4 1-15,-2-2 23 0,8-7 6 16,-13 0 22-16,-2 0-2 0,-3-6 26 15,-2 1 10-15,-2-2 53 0,-4 0 18 0,-2 1 10 16,-4 0-6-16,-4 1 13 0,-4 5 10 0,1 2 0 16,-6 2-8-16,0 1-3 0,-3 4-5 0,-1 10-19 15,-2-16-9-15,2 16-5 0,-9-13-8 0,9 13-7 16,-17-3-10-16,17 3 4 0,-23 8-4 0,8 1 2 16,-3 4 8-16,5 3-13 0,-6 5-8 0,6 3-2 15,-1-1-8-15,5-1-4 0,3 2 14 0,1 0-12 16,2 1 10-16,4-3-9 15,3 1 13-15,3-2-8 0,2-4 8 0,3 1-16 16,1-3 18-16,4-5-14 0,-2-3 15 0,3 0-12 16,-1-6 13-16,-17-1-14 0,34-4 13 0,-11-3-10 15,-4-1 12-15,1-3-11 0,-4-3 15 0,1 0-3 16,-5-2 0-16,0 0-1 0,-3-2-2 0,-4 2 0 16,-2 1-10-16,-5 1 12 0,1-2 25 0,-5 1-45 15,-3 0-2-15,-3 0-15 0,-2 3-14 0,-1 2-15 16,-2 0-12-16,1 2-28 0,0 3-64 0,2 0-40 15,14 5-19-15,-21-6-40 0,21 6-249 16,-13-4 18-16</inkml:trace>
  <inkml:trace contextRef="#ctx0" brushRef="#br0" timeOffset="74281.99">23878 14990 32 0,'21'-7'673'0,"-21"7"-258"0,15-4-89 16,-15 4-98-16,0 0-48 0,16-2-37 0,-16 2-28 15,0 0-32-15,13 7-8 0,-13-7-21 16,7 14-4-16,-7-14-10 0,4 22-8 0,-2-10-5 16,-2 2-8-16,0 3-9 0,0 0-25 0,0 1 27 15,0-3-28-15,0 1 32 0,0-4-34 0,2 2 35 16,0-2-37-16,-1 0 26 0,2-4-22 0,-3-8 29 16,9 14-28-16,-9-14 33 0,10 6-34 0,-10-6 34 15,0 0-35-15,28-3 26 0,-17-2-30 16,4-2 42-16,0-3-36 0,4 1 35 0,-2-1-3 15,1 0-5-15,-2-2 1 0,2 5-15 16,-4 0 7-16,-1 1 2 0,2 1-1 0,-2 1-1 16,-1 0-1-16,-12 4-2 0,23-3-17 0,-23 3 24 15,20 1-12-15,-20-1 7 0,26 6-1 0,-15-3 0 16,-11-3-3-16,28 9-3 0,-12-4-35 0,-2 0 34 16,0 1-42-16,1-1 41 0,-1-2-39 0,-14-3 35 15,28 5-38-15,-28-5 41 0,28 0-43 16,-12-3 51-16,-3 0-40 0,0-3 42 0,2 2 3 0,-3-4-1 15,1 0-1-15,-4-4-1 0,4 0-5 16,-3-2 18-16,-1 0 1 0,-1 2 10 16,-3-4 29-16,-3 5-15 0,1 0-2 0,-2 0 8 15,-1 11-15-15,-2-17-6 0,2 17-10 0,-8-9 4 16,8 9-6-16,-15-8-2 0,15 8-1 0,-22 2-3 16,9 4-5-16,-6 2 8 0,4 2-8 0,-2 2 34 15,4 3-42-15,-2 2 0 0,2 0 2 0,3 2 0 16,1-1-5-16,3 4-11 0,0-1 13 0,5 0-11 15,1-2 18-15,0-1-24 0,5-1 22 0,2 1-24 16,2-4 16-16,-2 0-33 0,4-4 42 16,1-3-31-16,1 0 42 0,-13-7-40 0,27 4 35 15,-27-4-32-15,29-4 28 0,-13 0-28 16,0-2 43-16,2-1-28 0,-2 0 35 0,-4 1 5 16,2 0-1-16,-3 1 1 0,-11 5-6 0,16-8-8 15,-16 8-2-15,14-4-2 0,-14 4-1 0,0 0-1 16,14 8-13-16,-14-8 18 0,8 17-19 0,-7-4 8 15,1 1-7-15,-1 5 14 0,-2 0-15 0,-1 7 14 16,1 0-15-16,-3 1 17 0,0 6-20 16,0-1-4-16,-2 1-12 0,2 0 4 0,-1-8-27 15,1 0-70-15,-1 0-51 0,1-2-76 0,-1-7-367 16,3 0-144-16</inkml:trace>
  <inkml:trace contextRef="#ctx0" brushRef="#br0" timeOffset="74627">24931 15020 479 0,'2'-12'470'0,"0"1"-167"0,3 1-30 0,-5 10-110 16,5-15 3-16,-5 15-65 0,3-10 16 0,-3 10-63 16,0 0 24-16,0 0-54 0,0 0 9 0,0 0-16 15,0 0 26-15,2 12-7 0,-3-3-5 0,1 4-5 16,0-1-6-16,0 3-14 0,1-1 4 15,2 1-30-15,0-1 36 0,-1 0-35 0,3-3 37 16,3-2-37-16,-2-1 18 0,2 0-10 16,1-3 34-16,-9-5-26 0,20 4 35 0,-20-4-6 15,27-4-2-15,-11-1-1 0,0-4-13 0,3-1 4 16,-3-1-5-16,0-2 4 0,0-1-5 0,-4 1 0 16,1-1-5-16,-4 2-4 0,1 0-14 0,-3 2-36 15,-2 0 25-15,-5 10-57 0,6-12 15 0,-6 12-44 16,0 0-2-16,0 0-11 0,0 0-13 0,0 0-1 15,0 0-23-15,0 0 36 0,-6 7-49 0,6-7-37 16,-3 17-95-16,3-17 303 0</inkml:trace>
  <inkml:trace contextRef="#ctx0" brushRef="#br0" timeOffset="75153.99">25230 15092 240 0,'8'6'341'16,"1"1"-87"-16,-9-7-50 0,19 10-50 0,-19-10-4 16,23 5-43-16,-23-5-9 0,24-1-47 0,-10-1 23 15,4-2-34-15,4-2 8 0,-3-1-2 0,2-2-11 16,-1-2-2-16,-1 1-26 0,0-3 12 0,3-3-16 15,-3-2 8-15,-1 0-10 0,-4 0 21 0,0-2-24 16,-5 1 26-16,0 0-16 0,-3-1 33 16,-2 6-21-16,-1 1 45 0,-3 13-38 0,-1-19 34 15,1 19-45-15,-9-10 33 0,9 10-45 0,-14-5 25 16,14 5-35-16,-25 10 42 0,13-3-48 0,-4 3 40 16,2 3-3-16,2 3-9 0,0-4-1 0,3 5-15 15,1 0 6-15,6-4-5 0,1 1 3 16,3-1-13-16,4 1-15 0,1-2-22 0,3-3-36 15,7 3-41-15,2-7-16 0,1 0-5 0,4-3-11 16,2-4 33-16,1 0 16 0,-1-5 35 0,6 0 32 16,-2-2 42-16,-2-2 24 0,-1 0 25 15,-4 2 41-15,-4 0-2 0,-1-1 45 0,-1 1-32 16,-4 2 19-16,-3 1-27 0,-10 6 14 0,16-8-40 16,-16 8 11-16,11-6-44 0,-11 6 21 0,0 0-38 15,0 0 14-15,19 1-7 0,-19-1 2 16,9 10-6-16,-2-2-5 0,-3 2-5 0,4 1 0 0,1 4-3 15,0 3-8-15,-2 3-2 0,0-1 5 16,1 1-4-16,-1 0-33 0,-2 2 28 0,0-1-41 16,-1-1 14-16,-4-2-13 0,0-1 42 15,-1-1-35-15,-4 0 43 0,-3-1-39 0,-3-3 8 16,-4 0 42-16,-2-2-43 0,-4-5 50 0,1 1-41 16,-5-5 50-16,4-2-30 0,-5-2 40 0,2-3-30 15,0-3 27-15,-3-4-30 0,1-2 17 0,6-4 0 16,3-4-6-16,5 6-7 0,5-5-2 0,5 0 31 15,3-3-46-15,7 2-10 0,4-2-3 0,6 2-1 16,5 3-43-16,4 3 35 0,2 1-39 0,3 4 37 16,0 2-39-16,0 3 13 0,-4 2-21 15,-1 4-45-15,-1 1-44 0,-2 3-47 16,-7 0-33-16,2 4-202 0,-6-2 143 0</inkml:trace>
  <inkml:trace contextRef="#ctx0" brushRef="#br0" timeOffset="75504">23827 15808 469 0,'-30'7'445'0,"7"-2"-116"15,3-1-57-15,2 1-65 0,6-3-33 16,12-2-21-16,-20 2-14 0,20-2 5 0,0 0 0 15,0 0 24-15,0 0-24 0,25-7 6 0,5 1-3 16,10-3-15-16,20-2-22 0,8-1-19 0,10-1-8 16,7 1-27-16,9 2-3 0,26-5-15 15,5 2-1-15,3 0-17 0,2 1 1 0,4 3-12 16,-7 1-3-16,-25-1-31 0,0 1-18 0,-1 0-51 16,-6 2-41-16,-6 0-6 0,-6-2-14 0,-7 2 39 15,-8 1-20-15,-16 1 31 0,-6-2-23 0,-7 4 9 16,-8-1-2-16,-5 2 17 0,-8-2 17 15,-18 3 19-15,21 0-15 0,-21 0 43 0,0 0 5 16,0 0-11-16,0 0-22 0,0 0-34 0,-20 4-44 16,3-1-64-16,-6-2-218 0,-5 0 168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44:11.632"/>
    </inkml:context>
    <inkml:brush xml:id="br0">
      <inkml:brushProperty name="width" value="0.05292" units="cm"/>
      <inkml:brushProperty name="height" value="0.05292" units="cm"/>
      <inkml:brushProperty name="color" value="#FF0000"/>
    </inkml:brush>
  </inkml:definitions>
  <inkml:trace contextRef="#ctx0" brushRef="#br0">13088 1738 64 0,'2'-9'524'0,"-2"9"-172"15,0-17-76-15,0 17-12 0,-2-12-105 0,2 12 11 16,-1-15-55-16,1 15 18 0,-1-9-43 15,1 9 14-15,-3-8-40 0,3 8 13 0,0 0-24 16,-5-9 6-16,5 9-28 0,0 0 14 0,0 0-29 16,0 0 16-16,-14 9-16 0,9 0 13 0,-3 7-13 15,-1 5 7-15,-2 8-11 0,-2 5 31 0,-2 15 17 16,-2 4 16-16,1 4 6 0,0 2 15 16,0 1 15-16,0 4-12 0,2 1-14 0,0 3 3 15,0 2-8-15,4-3-4 0,1 1-3 0,0-3-7 16,5-2-8-16,-1-2-6 0,5-11-2 0,0-1-8 15,4-1 0-15,0-4-2 0,3 0-6 0,2-3 12 16,0-3-26-16,3-1-3 0,0-1-7 0,3-6-3 16,1 0-20-16,3-6-11 0,1-2-37 0,0-2-32 15,-2-8-78-15,1 1-15 0,5-6-68 0,-1-2-100 16,3-4-80-16,-2-2-347 0,2-3-311 0</inkml:trace>
  <inkml:trace contextRef="#ctx0" brushRef="#br0" timeOffset="725">14353 2311 204 0,'0'0'483'16,"3"-19"-140"-16,-3 19-61 0,0-16-51 0,0 16-41 16,-4-17-26-16,4 17-19 0,-4-17-11 0,4 17 1 15,-7-15 4-15,7 15-6 0,-9-14-24 0,9 14-16 16,-11-11-15-16,11 11-17 0,-11-6-13 0,11 6-11 16,0 0-3-16,-24 7-5 0,11 3 16 0,0 4-28 15,-3 9 22-15,0 3-33 0,2 1 0 16,0 4-1-16,0 2-3 0,5 1 2 0,0 0 4 15,4 0 1-15,1 0 6 0,3-5-3 16,6-2 5-16,-1-1 7 0,2-1-4 0,6-1-2 16,0-5 0-16,3-1-1 0,4-4 1 0,-1-5-2 15,3-1-2-15,5-3-3 0,-1-5 0 0,3-3 2 16,4-5 7-16,2-4 10 0,-1-4 1 0,-1-1 5 16,-3-5 9-16,-2-2 7 0,-1-3-1 0,-6 0-1 15,-2-2-1-15,-4 0 2 0,-1-3 10 0,-7 4-7 16,-3 1-5-16,-3 1-12 0,-3 4-9 0,-2-2-5 15,-4 4-5-15,-5 1-3 0,1 2-17 0,-5 2-9 16,-1 4-15-16,0 1 15 0,-4 4-43 0,0 0-18 16,1 4-27-16,3 1-37 0,0 1-2 15,2 3-57-15,2 1 6 0,4-1-51 0,2 2-48 0,0 1-62 16,1 0-334-16,8-6-212 0</inkml:trace>
  <inkml:trace contextRef="#ctx0" brushRef="#br0" timeOffset="943.01">14729 2188 659 0,'0'0'435'16,"19"-4"-106"-16,-19 4-86 0,16-5-45 15,-16 5-34-15,12-4-29 0,-12 4-25 0,0 0-18 0,13-3-16 16,-13 3-8-16,14 5-7 0,-6 2-10 16,0 0-19-16,1 3 28 0,3 5-40 0,-1 3 25 15,1-1-36-15,0 2 33 0,1 4-51 0,-1-2 2 16,0 2 9-16,-1-1-13 0,1-3-12 0,-1 0-11 15,2 0-16-15,-1-1-18 0,-1-2-42 0,-1-4-67 16,1-1-31-16,-1-2-20 0,-10-9-30 0,15 9-227 16,-15-9 68-16</inkml:trace>
  <inkml:trace contextRef="#ctx0" brushRef="#br0" timeOffset="1116">15129 2317 220 0,'1'-24'510'0,"2"1"-155"0,-3 3-38 15,0 0-79-15,-4 7-36 0,4-1-24 16,0 4-30-16,0 10-16 0,-1-18-34 15,1 18-27-15,-1-11-11 0,1 11-13 0,0 0-11 0,0 0-5 16,-6 7-9-16,6-7-11 0,-3 20 7 16,0-5 35-16,-1 4-44 0,0 2 34 0,-2 2-38 15,2 1-11-15,-1 2-6 0,1-1-18 0,0-1-24 16,2 2-15-16,-1-4-56 0,3-3-80 0,0 1-66 16,0-6-63-16,3-2-163 0,1-2 42 0</inkml:trace>
  <inkml:trace contextRef="#ctx0" brushRef="#br0" timeOffset="1545">15335 2269 497 0,'5'-14'442'0,"-1"1"-105"0,-1 1-70 15,1 2-61-15,-4 10-31 0,3-17-27 0,-3 17-34 16,2-10-21-16,-2 10-20 0,0 0-19 16,0 0-3-16,0 0-13 0,0 0 31 0,6 8-50 15,-6-8 27-15,2 15-44 0,1-4 38 0,-2 1-37 16,4 0 33-16,0 0-41 0,0 2 36 0,2-3-35 15,-1 1 32-15,2-2-34 0,-1-1 29 0,1-3-32 16,-8-6 38-16,16 9-37 0,-16-9 48 0,16 0-49 16,-16 0 43-16,20-4-32 0,-20 4 44 0,20-13-40 15,-9 5 42-15,-3-5-30 0,0 1 29 0,-3-3-21 16,2-4 0-16,-4 1 2 0,-2-1 17 16,0 1-11-16,-2-1-2 0,0 2 17 0,-2 0-5 15,2 5 4-15,-3 1-16 0,-1 1-2 0,5 10-14 16,-8-11 3-16,8 11-10 0,0 0-2 0,-21 8 0 15,12 2-1-15,-4 5 1 0,0 1-2 0,2 4 10 16,-3 6-12-16,2-1 12 0,-2 4-17 0,5 0 18 16,0 0-17-16,5-5-10 0,-1 0-8 0,5 0-15 15,3-1-4-15,1-2-10 0,3-1-5 0,2-4-10 16,5-2-16-16,4-1-10 0,3-4 0 0,2-6-3 16,2 2-42-16,6-5 23 0,3-7-26 0,2-1-59 15,1-3-23-15,-2-3-26 0,-2-1 46 0,1-3-13 16,-4-1-43-16,-6 2-98 0,-1-4 238 15</inkml:trace>
  <inkml:trace contextRef="#ctx0" brushRef="#br0" timeOffset="2473">15898 2202 493 0,'-2'-9'393'0,"-1"-3"-127"15,3 12-2-15,-5-17-98 0,5 17 21 0,-5-14-30 16,5 14-19-16,-4-12-15 0,4 12-23 0,-2-8-20 16,2 8-17-16,0 0-10 0,0 0-14 0,0-11-4 15,0 11-6-15,0 0-10 0,0 0-3 0,17 0 0 16,-17 0-2-16,20 8 0 0,-8-1 37 0,1 0-45 15,1 4 42-15,0-1-48 0,-1 3 41 0,1-1-41 16,0 2 41-16,-2-2-38 0,-2 0 34 0,-2-2-64 16,-1-1 66-16,0 1-35 0,-2-2 27 0,-5-8-20 15,6 14 58-15,-6-14 19 0,4 9 44 16,-4-9 9-16,0 0 20 0,3 12 0 0,-3-12-17 16,0 0-21-16,0 0-24 0,0 0-20 0,-9-8-15 15,9 8-14-15,-7-18-9 0,6 8-22 0,0-4-12 16,1 1-15-16,1-5-26 0,0 3-25 0,3-2-32 15,1 2-30-15,-1 1-35 0,5 2-16 0,-3 4-2 16,3 0 2-16,-9 8 18 0,17-7 10 0,-17 7 12 16,19 1 18-16,-6 4 11 0,-2 2 18 0,2-1 11 15,1 7 12-15,-1-3 13 0,1 3 15 16,-4-1 26-16,2 2-12 0,-1-1 30 0,-2 0-15 16,-1-1 22-16,2-1-15 0,-2-2 33 0,1 1-11 15,-1-3 29-15,0 0-29 0,3-2 48 0,-11-5-38 16,19 4 47-16,-19-4-36 0,24-3 31 0,-9-1-45 15,3-4 24-15,1-3-30 0,4-4 19 0,0-2-32 16,-1-7-3-16,-3 0 0 0,2-7 0 0,-5-3-4 16,2-3-1-16,-1-11-5 0,-3 0-4 0,-4 4-10 15,0 1 12-15,-6-1-6 0,1 3 21 0,-2 2 23 16,-2 3 16-16,-1 9 15 0,-3 1-4 0,2 2-5 16,-4 4-5-16,1 3-5 0,-1 3 9 0,-1 3-28 15,-2 3-3-15,8 8 0 0,-15-10-14 0,15 10 9 16,-21 4-10-16,7 6 1 0,0 2-7 15,-5 8 4-15,4 2-5 0,-2 6 5 0,3 1-7 16,-1 3 7-16,3 4-7 0,2 3 6 0,0 2-5 16,2 3 0-16,4-3 4 0,3 1-2 0,2-1 8 15,2-3-21-15,5 0 7 0,2-1-28 16,1-4 9-16,6-3-26 0,-1-3 21 0,5-3-24 16,2-5 12-16,0-1-22 0,4-5 23 0,-2-5-52 15,1-4 28-15,2-4-38 0,-1-3 35 0,5-5-24 16,-2-2 45-16,-3-3-22 0,0-4 42 0,-4-2-20 15,0-3 31-15,-1-4-24 0,-6-1 8 0,2-1 8 16,-6-1 12-16,-1 1 10 0,-3 4 17 0,-3 1 19 16,0 3 25-16,-1 3-2 0,-3 2 11 0,1 3-3 15,-2 1-7-15,-3 3-9 0,3 8-11 16,-4-15-8-16,4 15-11 0,-11-5-2 0,11 5-3 16,-16 2-5-16,7 4 2 0,-1 3-4 0,-3 2-2 15,3 4 0-15,0 0-2 0,1 2 1 0,0 0-7 16,5-4-7-16,0 3-7 0,4-4 14 0,0-1-22 15,2 0 17-15,0 0-29 0,2-2 21 0,2-4-32 16,-6-5 22-16,18 9-23 0,-18-9 33 0,17 3-26 16,-17-3 36-16,22-10-29 0,-11 3 7 0,2-4 7 15,-2-1-1-15,2-2 17 0,-1 1 14 0,-5 0 12 16,2 1 21-16,-1 0 17 0,-3 4 15 16,0-1 8-16,-5 9-4 0,8-13-14 0,-8 13-15 15,6-8-13-15,-6 8-12 0,0 0-3 0,0 0-5 16,0 0-1-16,0 0-5 0,7 13-3 0,-7-13 0 15,0 22-1-15,-3-7-4 0,3-3 7 0,0 2-52 16,-1 3-4-16,1-2-61 0,1-1 12 0,-1 0-49 16,3 0 20-16,-1-2-43 0,-1 1-41 0,3-3-28 15,2-3 1-15,-6-7-30 0,12 10-55 0,-12-10-182 16,18 0 43-16</inkml:trace>
  <inkml:trace contextRef="#ctx0" brushRef="#br0" timeOffset="2960">17272 1528 302 0,'9'-28'511'16,"0"6"-195"-16,-3 3-5 0,-1 3-105 0,-1 3-10 16,0 2-61-16,1 1-3 0,-5 10-57 0,5-12 13 15,-5 12-42-15,0 0 12 0,0 0-4 0,8 6-3 16,-7 5-12-16,-1 5-2 0,0 9-16 0,-1 4-18 16,-2 10 19-16,-4 2-24 0,2 5 22 0,-3 17-4 15,0 1 23-15,-3 5 12 0,1 1 4 0,0 0 18 16,3-2-34-16,1 3 23 0,0-1-35 0,4 2 15 15,-1-3-36-15,2-2 21 0,0-4-40 0,2-14 21 16,0-2-46-16,1-3 27 0,0-5-46 0,2-1 31 16,0-13-36-16,-2-1 34 15,3-4-50-15,-1-6 30 0,0-5-23 0,-4-9-7 16,8 6-7-16,-8-6 4 0,10-6 11 0,-1-4 12 16,-1-9 12-16,-2-5 8 0,2-10 3 0,1-5 1 15,-4-4 2-15,0-7-3 0,-1-11 18 0,1-2 8 16,-3-6-15-16,2 2 58 0,1 4-23 0,-2 3 42 15,1 11-51-15,0 3 62 0,-1 4-53 0,3 2 38 16,1 4-49-16,-1 2 43 0,2 3-46 0,1 2 36 16,1 1-39-16,-1 7 31 0,2 0-39 15,1 3 40-15,-1 1-44 0,1 1 41 0,1 6-43 0,-1 0 45 16,0 3-35-16,-1 5 36 0,-11 2-32 16,20 0 38-16,-20 0-38 0,21 12 37 0,-11-3-36 15,0 6 34-15,-2 4-34 0,-2 1 33 0,-2 4-36 16,-2 1 34-16,0 1-6 0,-4 1-2 0,0 4-5 15,-3 1 0-15,-3 2-2 0,2-4-5 0,-1 0-12 16,-2-8 13-16,2-2-52 0,0-1-33 0,1-4-27 16,1-5-46-16,-1-1-22 0,6-9-44 0,-7 6-300 15,7-6 5-15</inkml:trace>
  <inkml:trace contextRef="#ctx0" brushRef="#br0" timeOffset="4336">17706 1471 406 0,'9'-19'440'0,"-2"4"-166"15,-2 4-16-15,-1 2-100 0,-4 9-3 0,6-14-65 0,-6 14 14 16,0 0-10-16,13-6-15 0,-13 6-12 0,9 8-8 16,-3-1 9-16,-2 6-11 0,4 6-9 15,-3 3-3-15,1 9-12 0,-2 6-5 0,1 1-24 16,-2 6 37-16,3 4 26 0,-2 15 0 0,-2 4-17 16,1-1-6-16,-2 1 31 0,-1-3-46 0,0 0 28 15,-2-1-46-15,-1-2 42 0,-1-10-43 0,-1-3 29 16,0 0-38-16,1-3 29 0,-1-3-41 15,0-3 36-15,0-3-36 0,-1-4 26 0,2-8-30 16,0-5 32-16,0-4-35 0,3-2 10 0,1-13-48 16,-5 11 25-16,5-11-41 0,0 0 44 0,0 0-29 15,-3-13 40-15,4-5-30 0,3-3 29 0,-1-13-28 16,3-5 30-16,-1-4-26 0,5-18 28 16,1-2-22-16,-1-5 7 0,3 3 3 0,-2 2-12 15,1 5 49-15,-1 4-23 0,-2 13 42 0,-1 3-30 16,1 4 24-16,-2 5 1 0,1 4-3 0,0 4-4 15,-1 4 1-15,1 0-2 0,-1 5 2 0,0 3-8 16,-1 1-5-16,2 2 0 0,-8 6-3 0,13-7 3 16,-13 7-21-16,0 0 23 0,24 7-21 0,-16 0 24 15,2 4-20-15,-1 3 23 0,-2 1-5 0,0 5-2 16,-3 2-1-16,-1 1 0 0,-3 1 3 16,-2 0-4-16,-3-2 0 0,0 2-4 0,-3-2 2 15,1-3 34-15,-1 0-49 0,-2-1 25 0,2-6-36 16,2-1 11-16,-2-3-40 0,8-8-14 0,0 0-21 15,0 0-33-15,0 0-3 0,-14-9 31 0,14-8-18 16,5-3 32-16,-1-5 3 0,6-3 20 0,-1-3 8 16,2 2 20-16,1-1 23 0,1 2 41 0,0 5-21 15,-2 4 41-15,0 2-30 0,1 1 31 0,-3 7-43 16,0 1 32-16,1 1-35 0,-10 7 40 0,17-8-34 16,-17 8 42-16,15 2-40 0,-15-2 37 0,18 13-45 15,-6-5 39-15,-3 3-46 0,1 4 34 0,1 2-39 16,-3 4 34-16,0-1-42 0,-2 1 36 15,-1 2-4-15,0 0-4 0,-3 2-5 0,-1-5-5 16,-2 1 1-16,-1-5-4 0,-3 2-7 0,0-3-7 16,0-3-14-16,0-3-4 0,-3 0-25 0,8-9-7 15,-12 5 10-15,12-5-25 0,-12-5 45 0,4-4-16 16,3-3 40-16,-2-8-29 0,0-2 33 0,3-4-39 16,-1-6 36-16,4-7-37 0,1-1 22 0,1-1-17 15,4 2 30-15,-1-2-24 0,3 7 23 0,0 2-14 16,-2 6 27-16,2 2-27 0,-2 7 26 0,1 0-23 15,-1 4 27-15,0 2-24 0,-1 3 23 0,-4 8-20 16,9-10 22-16,-9 10-25 0,0 0 14 0,17-4-14 16,-17 4 30-16,11 4-27 0,-11-4 30 15,14 10-28-15,-6-2 26 0,0 1-20 0,1 2 22 16,1 0-22-16,0 3 31 0,0-1-28 16,3 4 24-16,-1-2-32 0,0 1 38 0,0 2-34 15,-2-2 35-15,3 3-27 0,-3-2 31 0,0 0-41 16,2 1 35-16,-5 0-39 0,1-1 39 0,0 3-42 15,-3-7 41-15,-1 3-38 0,-2-2 37 0,0-2-31 16,-1 2 29-16,-1-14-37 0,-1 19 45 0,1-19-48 16,-2 16 45-16,2-16-38 0,0 0 39 0,-4 12-37 15,4-12 32-15,0 0-34 0,0 0 33 0,0 0-39 16,2-15 36-16,2 2-38 0,-2 0 35 16,6-4-39-16,-1-3 41 0,1 2-40 0,1-1 43 15,0 3-39-15,1 1 41 0,-2 4-40 0,-3 1 37 16,3 2-41-16,-1 1 43 0,-7 7-48 0,11-9 41 15,-11 9-37-15,0 0 30 0,17 0-30 0,-17 0 45 16,13 1-27-16,-13-1 22 0,14 8-47 0,-4-2 42 16,1 0-38-16,1 0 38 0,3 2-46 0,0-2 34 15,0-1-50-15,2-1 32 0,1 0-46 0,0-3 15 16,0-1-28-16,1 0-2 0,4-2-14 0,-1-4 14 16,-1 0 9-16,0-2 15 0,0-5 11 0,-3 1 8 15,-1-4 25-15,1-4 21 0,-4 2 7 0,-3 1 45 16,0-2-27-16,0 0 59 0,-5 3-35 15,1 0 34-15,-3 3-7 0,-2 3-11 0,-2 10-10 16,5-15-18-16,-5 15-6 0,3-11-5 0,-3 11-12 16,0 0-11-16,0 0-5 0,0 0-2 0,-13 7-1 15,8 1-2-15,-2 2 8 0,1 3-7 0,-3 5-26 16,3 1 11-16,1 3-14 0,1 3 32 0,3 3-1 16,1 1-4-16,3 9 5 0,3 2-2 0,1 3-8 15,2 2 6-15,5 9 32 0,-2-3-47 0,-1 2 48 16,2 1-41-16,-3-11 31 0,-1 10-40 0,-1-6 37 15,-2-4-38-15,-1 3 36 0,-5-3-42 0,0-1-19 16,-6 1 29-16,-4-3 32 0,-3 0-41 0,-5-5 46 16,-1-2-48-16,-3-1 51 0,-2-4-19 15,-2-3 66-15,-2-3-9 0,0-4 43 0,0-2-16 16,1-5 22-16,5-3 5 0,-2-2 2 16,4-5 26-16,2-2-43 0,1-3-26 0,-1-5-10 15,6-3-18-15,1-8-8 0,6-4-18 0,4-5-12 16,6-10-25-16,5-3-3 0,12-9-28 0,2-2-7 15,8 3-16-15,3-1-50 0,2 2 4 0,1 1-36 16,4 6-6-16,-2 2-4 0,0 4 1 0,-3 4-15 16,-7 8-62-16,-3-1-59 0,-1 5-17 0,-7 0-319 15,-4 8-154-15</inkml:trace>
  <inkml:trace contextRef="#ctx0" brushRef="#br0" timeOffset="4739">15068 3234 318 0,'-37'8'594'0,"6"-2"-225"0,4-1-48 0,2 1-116 16,1-2-24-16,3-1-65 0,3-1 8 0,18-2-57 16,-22 4 16-16,22-4-53 0,0 0 27 0,0 0-32 15,0 0 30-15,12-5-40 0,20-2 32 0,9-2-48 16,20-4 37-16,17 0-33 0,11-3 28 0,37-8-35 16,7 2 33-16,7 1 1 0,12-4 0 0,7 1-4 15,7-2-40-15,2 0 29 0,5-2-31 0,2 1 37 16,1 0-40-16,-2-3 38 0,0 1-43 0,-7 0 48 15,-5 0-43-15,-6 3 37 0,-7-1-40 0,-14 5 6 16,-6 1 48-16,-10 3-28 0,-31 4 32 0,-5 1-48 16,-6 1 37-16,-11 1-56 0,-22 4 7 15,-5 2-55-15,-17-1-29 0,-5 4-43 0,-17 2-36 16,0 0-33-16,0 0-66 0,0 0-225 0,-35-5 15 16</inkml:trace>
  <inkml:trace contextRef="#ctx0" brushRef="#br0" timeOffset="5103">15244 3227 518 0,'-22'7'417'0,"8"1"-103"0,3-4-82 0,11-4-62 16,-14 6-24-16,14-6-7 0,0 0-52 0,20-1 13 15,12-6-36-15,14-3 24 0,20-3-33 0,14-5 31 16,32-4-42-16,8-3 38 0,13 1-5 16,10 0-17-16,13-2-45 0,4 3 35 0,6-2-43 15,4 3 37-15,3-2-29 0,-2 3 30 0,-4 0-51 16,-6 0 49-16,-6 1-36 0,-9 0 27 0,-10 3-51 16,-8-1 46-16,-10-2-40 0,-28 6 43 0,-5-1-39 15,-7 1 34-15,-6-1-29 0,-8 2 32 0,-9-1-35 16,-14 4 42-16,-5 1-8 0,-7 1 35 15,-6-1-20-15,-2 4 18 0,-7-2-20 0,-3 2 0 16,1 0-8-16,-12 5-6 0,13-7-14 0,-13 7-5 16,10-8-53-16,-10 8-4 0,0 0-69 0,5-9 10 15,-5 9-37-15,0 0-44 0,0 0-97 0,-13-10-116 16,13 10-199-16,-11-7-134 0</inkml:trace>
  <inkml:trace contextRef="#ctx0" brushRef="#br0" timeOffset="6170">19315 1342 138 0,'-4'-22'499'0,"2"3"-151"0,-1 2-73 15,1 0-47-15,-1 2-34 0,0 2-18 0,2 2-19 16,-1 2 3-16,2 9-12 0,-5-17-23 0,5 17-31 16,-3-13-25-16,3 13-21 0,0 0-11 15,0 0-7-15,0 0-5 0,0 0 8 0,14 12 0 16,0 6-8-16,4 6 6 0,2 5 24 15,7 12 42-15,4 2 24 0,2 4 5 0,4 5 11 0,-2 2-12 16,1 4 7-16,1 2-10 0,-3 1-3 16,3 3-26-16,-2 0 0 0,-5-1-7 0,0-3-12 15,-4-3-13-15,-1-2 0 0,-3-1-17 0,-5-4-3 16,-5-7-16-16,-4-2 4 0,-3 1-12 0,-5-1 4 16,-7 0-4-16,-2 0-3 0,-5-2-35 0,-9 6-38 15,-5-3-60-15,-2-3-75 0,-4-5-48 0,0 0-48 16,-4-4-49-16,4-10-48 0,-1-2-475 0,0-3-462 15</inkml:trace>
  <inkml:trace contextRef="#ctx0" brushRef="#br0" timeOffset="6789">15999 3275 169 0,'-24'-5'610'0,"5"1"-187"15,2-2-119-15,2 2-42 0,0 0-93 0,3 0-2 16,12 4-68-16,-20-7 16 0,20 7-58 15,-13-7 9-15,13 7-40 0,-10-5 37 0,10 5-52 0,0 0 34 16,0 0-39-16,6-10 32 0,-6 10-40 16,28-8 34-16,-5 6-34 0,14-5 35 0,8 1-42 15,16-2 37-15,12-2-37 0,9 0 34 0,7-4-33 16,30-4 30-16,4-1 16 0,7-2 1 0,7 4-43 16,3-3 43-16,6-1-35 0,1 3 33 0,1 0-36 15,-1 0 37-15,4 0-40 0,-4 2 35 0,-4 0-37 16,-4-1 30-16,-8 0-34 0,-7 2 28 0,-28 5-32 15,-4-3 2-15,-6 2 3 0,-5 2 2 0,-11-3 4 16,-5 2 9-16,-16 3 13 0,-7 0 4 0,-4 2 13 16,-11 0 17-16,-2 2 11 0,-6-1 12 15,-4 2 11-15,-15 2 2 0,27-3-3 0,-27 3-13 16,18-4-11-16,-18 4-11 0,0 0-13 16,21-4-9-16,-21 4-14 0,0 0-17 0,0 0-28 15,17-1-34-15,-17 1-46 0,0 0-48 0,0 0-10 16,0 0-14-16,0 0-55 0,0 0-64 0,0 0-467 15,0 0-289-15</inkml:trace>
  <inkml:trace contextRef="#ctx0" brushRef="#br0" timeOffset="7837">22158 1545 617 0,'-1'-10'461'0,"1"10"-108"0,-4-15-101 0,4 15-51 0,-1-11-41 16,1 11-35-16,-3-9-24 0,3 9-28 0,0 0-8 16,0 0-14-16,0 0-8 0,0 0-8 15,0 0-7-15,4 18-5 0,0-2-25 0,1 3 20 0,-2 4-21 16,1 2 19-16,0-3-29 0,-1 2 6 15,0 0 4-15,-1 0 21 0,0-2-18 0,-1-3 14 16,-1 0-22-16,0-4 18 0,0-1-13 16,-1-2 11-16,1-2-13 0,0-10 23 0,-2 17-4 15,2-17 23-15,-1 11-13 0,1-11 12 0,0 0-17 16,0 0 9-16,-13-6-3 0,10-3 3 0,-3-5-2 16,1-6-6-16,3-5-7 0,-2-1 7 0,0-8 1 15,4-3 5-15,0 1 1 0,4 2 6 16,-2 0-4-16,3 2 1 0,1 6-4 0,-1 3-1 15,1 2-3-15,3 1-12 0,-1 4-1 0,-2 4-9 16,3 0 0-16,0 4 1 0,-9 8 1 0,17-5-2 16,-17 5 0-16,19 0 4 0,-19 0-8 0,20 9 6 15,-11 1 5-15,0 1 0 0,0 5-4 0,-3-1-4 16,0 0 7-16,-3 2-4 0,1 0-2 0,-2 1 6 16,-1 0-3-16,0-3-3 0,-1 0 3 15,-1-2-4-15,0 0 8 0,1-13-3 0,0 20-2 16,0-20-5-16,0 15 10 0,0-15-3 0,0 0 4 15,2 11-6-15,-2-11 2 0,0 0-6 0,14-11 5 16,-6 0 0-16,3-5-1 0,3-2-6 0,2-5 5 16,0 1 21-16,2 0 11 0,-1 2 3 0,-4 3 1 15,1 2-8-15,-3 2 19 0,1 3-35 16,-5-1-1-16,2 5-9 0,-9 6 5 0,12-12-6 16,-12 12 2-16,0 0-8 0,15-2 6 0,-15 2-2 15,9 9 2-15,-9-9-3 0,10 18 1 0,-7-5 4 16,-1 3-20-16,0 0-9 0,-2 1-41 0,2 0-52 15,-2 4-12-15,0-3-16 0,3 1 23 0,-2 0-33 16,2-2 2-16,-1 1-56 0,2-4 5 16,2-2-10-16,-2-3 2 0,1-1-49 0,-5-8 19 15,11 9-119-15,-11-9 230 0</inkml:trace>
  <inkml:trace contextRef="#ctx0" brushRef="#br0" timeOffset="8200">22645 1654 792 0,'9'-8'172'0,"-1"-2"19"0,-2 1-36 0,3-4 12 15,-4 1-57-15,2 1 20 0,0 0-49 0,-2 0 34 0,1 4-51 16,-1-2 34-16,-5 9-17 0,6-14-10 15,-6 14-15-15,8-11-9 0,-8 11-12 0,5-7-4 16,-5 7-1-16,0 0-25 0,8-8 1 0,-8 8 7 16,0 0-7-16,0 0-28 0,0 0 36 0,0 0-35 15,19 5 39-15,-19-5-37 0,0 0 38 0,11 8-34 16,-11-8 32-16,0 0-39 0,9 5 35 16,-9-5-37-16,0 0 44 0,12 4-37 0,-12-4 36 15,0 0-38-15,0 0 37 0,16-7-4 0,-16 7-13 16,10-9 1-16,-6-1 7 0,0 2-8 15,0-4 2-15,-1 1 2 0,-1-1 1 0,-2-1-29 0,1 1 36 16,-1 2-39-16,0 10 46 0,-1-19-36 0,1 19 22 16,-2-12-24-16,2 12 30 0,0 0-35 15,-11-5 46-15,11 5-11 0,-12 10 5 0,3 2-4 16,0 5-6-16,-3 1-29 0,2 2 27 0,-2 8-25 16,0-2 33-16,3 3-26 0,0 0 31 0,1-7-42 15,4 2 32-15,2-2-40 0,0-3 32 16,4-1-50-16,0-2 20 0,2-2-42 0,4-2 6 15,1-2-46-15,2-3-26 0,-11-7-20 0,26 3 3 16,-8-6-12-16,2-6-54 0,2-1-147 0,3-5 225 16</inkml:trace>
  <inkml:trace contextRef="#ctx0" brushRef="#br0" timeOffset="8711">23013 1511 496 0,'7'-19'334'0,"0"-1"-82"0,0 7 12 16,-4-2-86-16,1 5 7 0,0-1-62 0,-1 2 11 15,-3 9-64-15,6-12 20 0,-6 12-52 0,0 0 28 16,8-9-54-16,-8 9 38 0,0 0-17 0,11 7 0 15,-11-7-5-15,9 14-1 0,-2-3-6 0,-2 1-4 16,0 3 0-16,-1 0-37 0,1 2 28 16,-4 0-22-16,3 0 40 0,0 0-35 0,-3 0 30 15,0-2-31-15,-1-1 31 0,0-1-35 0,0-2 35 16,0-11-37-16,0 20 28 0,0-20-20 16,-1 14 37-16,1-14 7 0,0 11 16 0,0-11-29 15,0 0 6-15,0 0-19 0,0 0 16 0,0 0-21 16,5-16 10-16,-1 4-1 0,0-1-5 0,2-2-8 15,2-3 9-15,1 2 0 0,-3 2 1 0,2 2-2 16,-2 1-2-16,2 1 1 0,-2 2-3 0,-1 0-5 16,-5 8 1-16,9-8-2 0,-9 8 0 0,0 0-15 15,0 0 21-15,20 0-3 0,-20 0 3 0,9 9-4 16,-9-9 5-16,10 16-21 0,-8-4 16 16,3-4-10-16,-3 3 7 0,0-1-8 0,1 2 20 15,-2-3-16-15,-1-9 16 0,3 18-17 0,-3-18 16 16,2 15-15-16,-2-15 12 0,1 9-11 15,-1-9 20-15,0 0-11 0,0 0 8 0,3 10-15 16,-3-10 2-16,0 0-4 0,8-10 14 0,-3 2-17 16,1-4 15-16,2-2-2 0,3-3-1 0,-2-3-3 15,2 3 3-15,1-1-2 0,1 2 3 0,0 0-6 16,0 2 4-16,-2 0 9 0,1 5-4 0,-2 0-4 16,1 1-1-16,-11 8 1 0,18-9-1 0,-18 9 0 15,15 0 0-15,-15 0-1 0,15 2-8 0,-15-2 10 16,11 12-1-16,-3-4 0 0,-4 4-1 0,-1-3-5 15,1 3 2-15,-2 1-25 0,0 0-22 16,-2 0-12-16,3 2-48 0,-1-6-4 0,1 4-64 16,2-2-22-16,-1-1-23 0,1-3 9 15,-5-7-51-15,11 10-168 0,-11-10 162 0</inkml:trace>
  <inkml:trace contextRef="#ctx0" brushRef="#br0" timeOffset="9020">23648 1505 457 0,'7'-13'403'0,"-1"1"-97"0,-1 2-49 16,0 0-59-16,-2 1-23 0,-3 9-22 0,5-17-22 15,-5 17-17-15,4-11-18 0,-4 11-24 0,0 0-8 16,0 0-17-16,0 0-6 0,0 0-5 0,0 0-12 16,0 0-4-16,-8 13-6 0,4-1 2 15,0 0-12-15,1 5 5 0,-2-2 1 0,2 2-5 16,2-3 2-16,2 1-1 0,-1-1-4 0,3-2-6 16,2 1 8-16,2-1-23 0,0 0 18 15,0-4 8-15,5-4-4 0,-12-4 3 0,24 4 0 16,-24-4 4-16,30-4-8 0,-13-4-1 0,1-1-4 15,0-3 6-15,-1 0-6 0,-2-1 7 0,-1-4-2 16,-2 1 1-16,-3-1-3 0,-2 2 41 0,-3-1-45 16,0 4-1-16,-4 1-6 0,-1 0 1 0,-3 1-6 15,-4 1 0-15,2 3 8 0,-3-1-5 0,9 7-3 16,-22-7-6-16,22 7-15 0,-19 0-30 0,19 0-31 16,-20 4-35-16,20-4-26 0,-16 3-31 15,16-3 3-15,0 0-9 0,-11 7-9 0,11-7-190 16,0 0 200-16</inkml:trace>
  <inkml:trace contextRef="#ctx0" brushRef="#br0" timeOffset="9437">23849 1405 254 0,'18'-5'355'0,"1"-2"-40"0,-1-1-78 16,1 3 4-16,-4 1-88 0,1-3-3 0,-1 2-15 15,-1 0-21-15,-2 2-50 0,-12 3 23 0,21-2-36 16,-21 2 18-16,21 0-45 0,-21 0 32 0,18 5-7 16,-18-5-14-16,19 9-13 0,-11-1-1 0,2 1-2 15,-3 2 3-15,1 2-4 0,0-3-1 0,1 5-6 16,-4-1-4-16,1-2 2 0,-1 5-3 15,1-5-33-15,-3 0 34 0,1-1-41 0,-1 0 44 16,-1-3-47-16,-2-8 40 0,4 14-28 0,-4-14 35 16,3 8-39-16,-3-8 44 0,0 0-45 0,0 0 46 15,0 0-37-15,0 0 37 0,7-7-39 0,-7 7 45 16,5-18-10-16,2 6-1 0,-1-2-2 16,3-2 1-16,0 0-18 0,4-2-26 0,0 2 40 15,2-1-30-15,0 1 35 0,3-2-39 0,-1 4 39 16,1 2-47-16,-1-1 40 0,0 2-42 0,0-1 31 15,-2 3-29-15,0 2 51 0,-2 1-43 0,0 0 45 16,-3 0-41-16,-10 6 44 0,19-5-41 0,-19 5 42 16,13-4-46-16,-13 4 21 15,0 0-7-15,19 1 40 0,-19-1-38 0,9 7 39 0,-9-7-42 16,9 10 42-16,-9-10-3 0,4 16-18 0,-4-16-2 16,3 21 7-16,-2-10 1 0,-1 2 0 15,-1 1-4-15,-1-2-3 0,1 3-3 0,0-1-12 16,1-1-25-16,-3-1-67 0,3 0-6 0,0-12-40 15,0 19-41-15,0-19-17 0,2 14-3 0,-2-14-222 16,0 0 169-16</inkml:trace>
  <inkml:trace contextRef="#ctx0" brushRef="#br0" timeOffset="9559">24538 1397 172 0,'2'-24'388'0,"0"-3"-121"16,1-1-67-16,-3-2-42 0,2 2 0 16,-2-1-18-16,1 3-21 0,-1 1-20 0,0 8-18 15,-1-2-16-15,1 5-13 0,-2 1-13 0,2 1-9 16,0 12-24-16,-5-15-12 0,5 15 6 0,0 0-23 15,-2-9-33-15,2 9-44 0,0 0-120 0,0 0 71 16,0 11-274-16,0-11 172 0</inkml:trace>
  <inkml:trace contextRef="#ctx0" brushRef="#br0" timeOffset="9849">24719 1260 384 0,'0'0'300'0,"14"-5"-82"0,-14 5-48 15,16-8-30-15,-16 8-12 0,20-9-2 0,-10 5-63 16,2 0 20-16,-12 4-15 0,22-7-10 0,-22 7-14 16,21-2-6-16,-21 2-9 0,21 2-4 0,-21-2-6 15,18 11-8-15,-10-6 44 0,-1 4-51 16,-1 2 28-16,-3 1-37 0,-2 1 35 0,2 1-38 16,-3-2 34-16,-3 5-6 0,1 0-43 0,-2 0 48 15,0 0-35-15,-1 2 35 0,1-4-31 0,-2 0 43 16,2-1-32-16,0-2 38 0,1-2-54 15,-2-1 57-15,5-9-38 0,-4 15 42 0,4-15-38 16,-2 11 37-16,2-11-6 0,0 0-16 0,0 0 1 16,4 8-26-16,-4-8 8 0,0 0-30 0,15-4-44 15,-15 4-70-15,15-8-46 0,-4 3-25 0,1 0-63 16,0-4-190-16,-1 0 115 0</inkml:trace>
  <inkml:trace contextRef="#ctx0" brushRef="#br0" timeOffset="10338">25174 1285 260 0,'0'0'523'0,"0"0"-133"16,8-10-108-16,-8 10-52 0,0 0-62 16,0 0-7-16,0 0-55 0,7-8 2 0,-7 8-48 15,0 0 15-15,0 0-36 0,0 0 27 0,4 12-24 16,-4-12-10-16,0 16-2 0,0-6-15 0,0 3 6 15,-1 3 34-15,-2 0-48 0,1 0-3 0,-1 2-8 16,1 0-13-16,-1-3-26 0,-1 2-54 0,2-3-92 16,1-2-63-16,-1-2-35 0,2-10-233 15,-4 15 1-15</inkml:trace>
  <inkml:trace contextRef="#ctx0" brushRef="#br0" timeOffset="11162">25288 1146 130 0,'2'-12'465'0,"-2"1"-162"16,0 11-95-16,0-16-44 0,0 16-30 0,0-12-34 16,0 12-32-16,0 0-11 0,0 0-14 0,0 0-9 15,0 0-16-15,0 0-27 0,0 0-20 0,0 0-46 16,14 3-28-16,-14-3-91 0,13 13 70 0,-6-5-67 16,3-1 63-16,-3 1-11 0,4-1 108 0,-2 3-23 15,1-5 176-15,-1 2 8 0,-1 1-4 0,0-2 0 16,1 2-8-16,-2 1 11 0,-1-2-31 15,4 2 13-15,-5 1-46 0,2 0 32 16,-2-1-56-16,0 2 40 0,-1 0-41 0,0 1 29 16,-2 0-9-16,1 1-8 0,-1-1-13 0,0 0-10 15,0 0-3-15,0 0-20 0,-2-2-18 0,0 2 32 16,0-12-4-16,1 17-14 0,-1-17 6 0,2 15-6 16,-2-15-1-16,2 11 0 0,-2-11-1 0,0 0-10 15,6 6 10-15,-6-6 8 0,0 0-6 0,17-6 1 16,-10 0 1-16,3-3 8 0,2 1-51 0,0-4 49 15,3-1-44-15,-1 1 38 0,0 0-28 0,0 0 45 16,1-1-42-16,-2 4 39 0,4-1-34 0,-6 2 36 16,3 1-34-16,-1 0 34 0,-3 3-40 15,3-1-2-15,-3 1 7 0,2-1 6 16,1 2 1-16,-13 3 4 0,24-7-4 0,-9 3 5 16,0 1-3-16,0-1 3 0,1 0-13 0,0 0-7 15,-16 4-2-15,30-7 3 0,-12 0 3 0,0 0 4 16,-3-1 5-16,2 0-12 0,0-1 16 0,0-1 5 15,-1-1 3-15,2 0 4 0,-2-2 6 0,1 1 9 16,-3 1 14-16,-3 2 12 0,-2 2 7 0,-2-1 8 16,-7 8-8-16,10-11 0 0,-10 11-7 0,9-8-6 15,-9 8 14-15,0 0-36 0,6-8-5 16,-6 8 1-16,0 0-5 0,0 0-1 16,0 0 20-16,-4 15-28 0,4-15 21 0,-5 17-24 15,3-5 22-15,-2 4-23 0,0 1 16 0,2 5-21 16,2 4 24-16,0-1-3 0,2 3-2 0,2 6 36 15,2 3-44-15,-3 1-5 0,3 2 4 0,-2 2 1 16,1 0 0-16,-1 0 0 0,-1 3 0 0,3-3 1 16,-3-1-3-16,-2 2-3 0,-1-1 7 0,0-1-11 15,-1 0 12-15,-2 0-4 0,-1-3 3 0,-3 1 35 16,0-7-44-16,-2-3 38 0,-1-6-40 16,2-3 54-16,-2 0 3 0,-3-8 8 15,2 2-21-15,-1-6 35 0,-2-1-24 0,14-7 30 0,-27 4-20 16,12-6 5-16,-7-3 12 0,2-4-7 15,-3-5-5-15,-1-6-6 0,1-1-5 0,2-4-4 16,3-2 2-16,2-2-6 0,4-2 0 0,4-1-20 16,5 1 13-16,3 2-29 0,3-3 5 0,6 0-16 15,6 1-4-15,2 1-8 0,6 2-11 0,2-1-9 16,0 3-12-16,5 1-18 0,2 4-23 0,1-1-16 16,1 3 12-16,-1 2-51 0,2 0 47 0,-2 2-39 15,-1 4-16-15,-4 1-45 0,-7 5-62 16,-6 0-23-16,-15 5-45 0,22-7-207 0,-22 7-23 15</inkml:trace>
  <inkml:trace contextRef="#ctx0" brushRef="#br0" timeOffset="11625">23308 2109 48 0,'-34'7'604'0,"-1"-2"-212"0,0 4-99 0,7-4-65 16,2-2-56-16,0 1-33 0,9-1-26 0,0 0-32 0,0 1-7 15,17-4-18-15,-19 3-6 0,19-3-5 0,0 0-5 16,0 0 0-16,0 0-8 0,23 4 0 15,5-4 2-15,16 0-15 0,8-2-3 0,21-2 1 16,6 1-1-16,8-2-5 0,10-2 1 0,7 0-2 16,29-3-2-16,3 1 0 0,0 1-5 15,0-4-4-15,0 2 7 0,3-2-9 0,-2-2 7 16,-2-1-9-16,-4 0 7 0,-9-2-5 0,-5 0 3 16,-27 3-11-16,-4-1-38 0,-5 2 46 0,-5-3-39 15,-6 0 49-15,-4 1-25 0,-8 1 41 0,-3 2-21 16,-14 2 43-16,-1 0 16 0,-6 0-8 15,-2 2 2-15,-8 3-8 0,-3-3-7 0,-2 3 1 16,-3 0 3-16,-2 1-12 0,-14 4-4 0,21-6-11 16,-21 6-5-16,17-4-6 0,-17 4-8 0,16-2-44 15,-16 2-9-15,0 0-36 0,20-3 14 0,-20 3-67 16,0 0-73-16,15 3-56 0,-15-3-327 16,0 0-132-16</inkml:trace>
  <inkml:trace contextRef="#ctx0" brushRef="#br0" timeOffset="12571">26958 855 142 0,'4'-11'481'15,"0"1"-180"-15,-4 10-57 0,7-17-28 0,-7 17-53 16,4-12-29-16,-4 12-23 0,3-10-22 0,-3 10-16 16,0 0-16-16,0 0-10 0,0 0-2 0,0 0-13 15,-8 14 5-15,0 3-10 0,-1 8 0 0,0 5 0 16,-5 5 0-16,1 5 16 0,-2 9 7 0,0 2-5 16,-2 2 24-16,3-3-19 0,2 1 21 0,3-9-9 15,1 1 2-15,3-1-16 16,1-1-1-16,0 0-10 0,9-1 0 0,0-3-22 15,4-1-3-15,3-4-45 0,4-1-3 0,5-4-49 16,-1-5-3-16,7-3-102 0,2-4-90 0,2-5-368 16,6-5-176-16</inkml:trace>
  <inkml:trace contextRef="#ctx0" brushRef="#br0" timeOffset="13365">27613 1035 14 0,'0'0'67'0,"0"0"129"16,0 0-151-16,0 0 119 0,0 0-148 0,0 0 92 16,0 0-126-16,0 0 110 0,0 0-122 0,0 0 110 15,0 0-116-15,0 0 107 0,0 0-118 0,0 0 112 16,0 0-119-16,0 0 111 0,0 0-110 0,0 0 112 15,0 0-112-15,0 0 111 0,0 0-111 0,0 0 111 16,0 0-125-16,0 0 122 0,0 0-113 0,0 0 115 16,0 0-109-16,0 0 112 0,0 0-114 0,0 0 107 15,0 0-116-15,0 0 116 16,0 0-106-16,0 0 106 0,0 0-111 0,0 0 106 16,0 0-109-16,0 0 99 0,0 0-100 0,0 0 103 15,0 0-98-15,0 0 103 0,-14 2-105 0,14-2 105 16,0 0-100-16,0 0 103 0,0 0-98 0,0 0 99 15,0 0-104-15,0 0 102 0,0 0-109 0,0 0 111 16,0 0-94-16,0 0 94 0,0 0-103 0,-6 7 103 16,6-7-104-16,0 0 66 0,0 0-58 0,0 0 96 15,0 0-100-15,0 0 84 0,-8 7-96 16,8-7 68-16,0 0-90 0,0 0 46 0,0 0-118 16,0 0 51-16</inkml:trace>
  <inkml:trace contextRef="#ctx0" brushRef="#br0" timeOffset="15225">26713 1921 469 0,'0'0'310'0,"-9"7"-67"0,9-7-37 15,0 0-10-15,0 0-90 0,-11 7 18 0,11-7-56 16,0 0 17-16,0 0-37 0,0 0 29 0,0 0-42 15,-7 7 33-15,7-7-62 16,0 0 53-16,0 0-49 0,0 0 44 0,0 0-48 0,27 0 38 16,-7-3-44-16,8-1 45 0,8-1-47 15,4-3 37-15,4 2-39 0,2-1 38 0,3-1-42 16,9-2 41-16,0 3-41 0,1-2 35 0,-12 1-40 16,2 2 27-16,-5 0-28 0,2 3-5 0,-6-1 11 15,-3 1 2-15,-6 0-1 0,-2 0-1 0,-3 2 2 16,-5-2-9-16,-4 3-1 0,-17 0 6 0,28-1-8 15,-28 1-1-15,21-3 8 0,-21 3 8 0,16-1-14 16,-16 1 5-16,0 0-8 0,0 0-14 16,19-2-21-16,-19 2-22 0,0 0-24 15,0 0-32-15,0 0-90 0,0 0 41 0,0 0-218 16,0 0 193-16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43:41.608"/>
    </inkml:context>
    <inkml:brush xml:id="br0">
      <inkml:brushProperty name="width" value="0.05292" units="cm"/>
      <inkml:brushProperty name="height" value="0.05292" units="cm"/>
      <inkml:brushProperty name="color" value="#FF0000"/>
    </inkml:brush>
  </inkml:definitions>
  <inkml:trace contextRef="#ctx0" brushRef="#br0">14669 11096 60 0,'0'0'510'16,"7"-13"-147"-16,-7 13-75 0,3-9-31 0,-3 9-84 15,3-12-17-15,-3 12-72 0,-2-12 27 0,2 12-35 16,-1-11 10-16,1 11-35 0,-7-13 22 0,7 13-31 15,-7-11 26-15,7 11-37 0,-9-9 28 0,9 9-53 16,-11-6 40-16,11 6-47 0,0 0 37 0,-21-1-10 16,21 1-5-16,-21 7-4 15,8 1-4-15,-4 3 0 0,-1 3-13 0,3-1 11 0,-2 3-3 16,1 6-2-16,-1-2-31 0,2 2 34 16,2-3-31-16,3 2 34 0,1-1-30 0,1 2 20 15,1-3-17-15,1 3 29 0,3-1-30 0,1-5 31 16,2 2-32-16,0-1 32 0,2-1-32 0,0 0 34 15,2-2-41-15,4 1 43 0,0-5-36 0,3 0 41 16,-1-1-31-16,5-1 38 0,1-4-34 0,2-2 42 16,1-2-36-16,3-1 39 0,0-4-18 15,3-3 39-15,-2 1-28 0,1-6 27 0,2 1-17 16,-2-4 34-16,-2-1-21 0,-3 0 17 0,-4 0-26 16,-1 0 9-16,0-3-19 0,-5 1 10 15,1 0-1-15,-3-3-12 0,-2 2-10 0,-4 2 1 16,-1 0-5-16,0 1-5 0,-2 1-4 0,-4 0-16 15,-2 0 6-15,-4 1-5 0,0 2-9 0,-3 1-16 16,0 3-18-16,-3 1-35 0,0 5-13 0,0 0-17 16,-1 5-16-16,-4 0-24 0,1 4-28 0,2 3-25 15,-6 4-82-15,2 3-13 0,2 0-270 0,1 5-86 16</inkml:trace>
  <inkml:trace contextRef="#ctx0" brushRef="#br0" timeOffset="469">14541 12079 361 0,'0'0'465'0,"0"0"-150"15,9-8-48-15,-9 8-95 0,0 0-17 0,0 0-39 16,0 0 1-16,0 0-34 0,0 0 8 0,-20 4-35 16,12 1 12-16,-3 6-44 0,-2 2 28 0,-1 1-36 15,1 6 22-15,-5 2-29 0,4 3 21 16,-1 3-25-16,1 0 20 0,0 3-31 0,3 1 18 16,2 0-13-16,-1 0 33 0,4 2-2 0,1-3-2 15,2-4-5-15,3 0 1 0,3-1 32 0,-1-4-40 16,6 0-11-16,2-3 15 0,-1-2 3 0,5-2-10 15,0-3 14-15,2-3-3 0,3-4 4 16,-3 0 1-16,5-5-4 0,2-5 1 0,2 1 2 16,2-9-5-16,1 1-12 0,-1-4-3 0,-1-5 28 15,-1 0-18-15,-2-3 28 0,-5 0-31 16,0-2 23-16,-5 1-31 0,-2 3 32 0,-4 3-30 16,-5 3 17-16,1-2-35 0,-6 4 29 0,1 1-39 15,-5 1 24-15,-2 1-41 0,-3 3 21 0,-4 1-45 16,0 3 21-16,-3 1-40 0,-1 3 23 0,-5 3-37 15,0 1-2-15,1 1-32 0,1 4-43 0,0-1-27 16,4 1-40-16,0 2-24 0,0 0-246 0,2 1 25 16</inkml:trace>
  <inkml:trace contextRef="#ctx0" brushRef="#br0" timeOffset="936.99">14603 13539 361 0,'2'10'389'16,"1"-1"-78"-16,-3-9-35 0,5 15-75 0,-5-15-13 15,1 11-55-15,-1-11 0 0,0 13-43 0,0-13 14 16,0 10-44-16,0-10 26 0,0 14-51 0,-5-6 42 15,2 4-48-15,-2 1 34 0,0 0-46 0,-1 7 31 16,-2-1-45-16,0 3 34 0,2 0-42 0,-3 7 34 16,0 0-46-16,0 0 46 0,3 0-40 15,-2 3 34-15,3-5-37 0,1-1 38 0,3 0-39 16,0-2 39-16,-1 0-18 0,4-6 12 16,0 3-5-16,2-4 0 0,2 2 0 0,1-6 0 15,-1-1 3-15,3 0-3 0,3-3 3 0,-2-4-8 16,2-2 5-16,-12-3-1 0,28 2 5 0,-11-6-44 15,5-2 50-15,0-3-43 0,2-6 46 0,2-2-46 16,-2 1 39-16,-1-6-37 0,-3 1 42 0,1-4-48 16,-4 0 56-16,-2-1-49 0,-2-3 45 0,-6 8-47 15,0-2 45-15,-5 2-47 0,-1 3 45 0,-2 2-53 16,-4 4 51-16,-4-1-46 16,-2 4 44-16,-2 2-51 0,-5 4 42 0,-2 3-43 15,-5 3 24-15,2 4-45 0,-7 2 11 0,0 4-42 0,3 3-30 16,1 2-59-16,0 1-27 0,4 3-33 15,2-1-67-15,1 4-184 0,3-1 69 0</inkml:trace>
  <inkml:trace contextRef="#ctx0" brushRef="#br0" timeOffset="1361">14513 14883 263 0,'-1'9'478'0,"1"-9"-141"15,-3 20-80-15,-1-7-56 0,1 0-61 0,-1 3-8 16,-4 0-14-16,3 4-24 0,1-2 27 16,-2 3-47-16,-1 0 25 0,1 0-58 0,1 0 41 15,0 4-52-15,1-4 33 0,-1 4-51 0,2 3 42 16,1-3-57-16,-1 3 35 0,1-1-39 0,0-1 41 15,2 0-53-15,2-3 49 0,0 1-46 0,1-2 37 16,-1-1-38-16,2-2 39 0,1-3-38 0,2-1 38 16,-2-3-43-16,2 0 55 0,1 0-43 15,1-4 61-15,0-4-45 0,-9-4 49 0,23 5-42 0,-23-5 42 16,28-5-37-16,-9-2 37 0,-1-5-40 16,1 1 32-16,4-7-21 0,-3-4 31 15,1 2-31-15,-3-3 26 0,-3-3-26 0,1 1 25 16,-3 1-23-16,-4 2 15 0,-2 3-17 0,-2-4 15 15,-2 8-6-15,-3 1-9 0,-3 0-11 0,-2 2-7 16,-2-1-15-16,-2 4-29 0,-4 2-20 0,-4 2-29 16,-1 4-27-16,-1 2-47 0,-6 4-54 0,-6 3-44 15,0 1-90-15,-1 6-302 0,-1 0-176 0</inkml:trace>
  <inkml:trace contextRef="#ctx0" brushRef="#br0" timeOffset="4881">14638 12187 151 0,'0'0'235'0,"-3"-11"-36"0,3 11-38 0,-3-9-31 16,3 9-12-16,-4-9-19 0,4 9-10 15,-4-10-19-15,4 10 5 0,-5-8-12 0,5 8-2 16,0 0-11-16,-10-10-1 0,10 10 8 0,0 0-15 16,-9-7-3-16,9 7-6 0,0 0 9 0,0 0-2 15,-23 2 1-15,23-2-19 0,-15 5 18 0,15-5 0 16,-21 10-6-16,12-7-3 0,-3 5 0 0,1-1-4 16,0 2-3-16,-2 0-3 0,0 4-10 0,-1-1 10 15,1 2 0-15,1 1-1 0,-1 2 1 0,1 2 9 16,-3-2-7-16,2 8 18 15,-1-2-23-15,5-3 8 0,-1 2-14 0,0 0 29 16,1 0-30-16,1 0 25 0,4-3-33 0,-2 3 32 16,2-5-4-16,3 1-4 0,1-3-15 0,1 3 11 15,-1-2-3-15,4 1-2 0,2-1-2 0,2 0-1 16,1 1-1-16,0-2 0 0,5-2-27 0,-1 1 31 16,2-3-40-16,-1-1 46 0,4 1-40 0,-1-6 44 15,-1 2-39-15,2-3 37 0,-1-2-38 0,2 0 28 16,0-4-24-16,4 0 32 0,0-2-3 0,1-3-2 15,-2-2-3-15,4-3 2 0,-1-1-5 16,-2-4 0-16,0-2-39 0,-2-2 28 0,-2 0-22 16,0-2 55-16,-5-1-54 0,1-1 66 15,-3 0-29-15,-3 4 40 0,-1 0-5 0,-2 1 26 16,-4 0-26-16,0 3 26 0,-2 2-21 0,0 0 1 16,-4-1-12-16,-2 0 8 0,-2-1-21 0,0 3 6 15,-5-1-22-15,1 3 5 0,-4-2-14 0,0 3 13 16,-2 2-22-16,1-3 7 0,-2 4-10 0,0 2 15 15,-2-1-22-15,5 1 8 0,-1 3-33 0,-2-1-2 16,4 3-64-16,15 1 15 0,-30-3-55 0,30 3 26 16,-28 4-36-16,14 0-25 0,1 2-16 15,0 1-68-15,-2 5-10 0,5 1-303 0,-3 3-100 16</inkml:trace>
  <inkml:trace contextRef="#ctx0" brushRef="#br0" timeOffset="5581">14656 13459 94 0,'0'0'476'0,"0"0"-173"0,-19-2-70 0,19 2-49 16,0 0-33-16,-18 5-49 0,18-5-14 0,-18 4-23 16,9 1 2-16,9-5-10 0,-20 10-16 15,8-2 21-15,1-1-5 0,1 2 1 0,-1 2-11 16,0 3 3-16,1 1-11 0,-3 4 7 0,4 0-33 16,-1 7 31-16,-3 1-29 0,3 3 3 0,1 0 2 15,-3 0 7-15,3 3 29 0,2-1-38 16,0-1 38-16,-2 1-51 0,3 1 47 0,0-2-42 15,2-3 34-15,0-1-49 0,1 0 43 0,1-1-7 16,-2-2-2-16,4 1 0 0,0-4-11 0,4 0 0 16,0 1-15-16,-2-5 12 0,5-1-5 0,-2-2 3 15,1 0-1-15,6-2 0 0,-2-3 4 0,0-1-1 16,4-4-1-16,3 1-14 0,-17-5 12 16,39-5-4-16,-17 1 2 0,8-5-2 0,0-5-42 15,0-1 48-15,0-3-43 0,2-1 49 0,-2-1-36 16,-1-3 47-16,-1 0-27 0,0-3 45 15,-2 1-33-15,-2 1 44 0,-2-2-20 0,-4-3 33 16,-2 3-5-16,-2 0 15 0,-1 0-18 0,-5 3 17 16,-3 0-25-16,1-3 8 0,-4 2-21 0,-1 2 5 15,-2-2-14-15,-2 2 5 0,-2-1-19 0,0 2 5 16,-3 0-6-16,-2 2-2 0,-2 1-6 16,0 1-5-16,-4 0-14 0,0 3-17 0,-4 4-10 0,-1 0-19 15,-5 3-30-15,1 2-25 0,-2 5-13 16,-4 0-11-16,-1 5-25 0,-4 2-37 0,3 3-23 0,1 0-59 15,0 0-72-15,2 4-249 0,1-2-130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45:32.452"/>
    </inkml:context>
    <inkml:brush xml:id="br0">
      <inkml:brushProperty name="width" value="0.05292" units="cm"/>
      <inkml:brushProperty name="height" value="0.05292" units="cm"/>
      <inkml:brushProperty name="color" value="#FF0000"/>
    </inkml:brush>
  </inkml:definitions>
  <inkml:trace contextRef="#ctx0" brushRef="#br0">16560 11125 121 0,'0'0'350'0,"0"0"-133"0,0 0-16 0,0 0-58 16,5-9-9-16,-5 9-55 0,0 0 28 0,0 0-28 16,3-11 10-16,-3 11-13 0,0 0 0 0,0 0 5 15,0 0 0-15,1-9 3 0,-1 9 4 0,0 0-10 16,0 0-4-16,0 0-3 0,0 0 1 16,0 0-2-16,3-11-1 0,-3 11 32 15,0 0-54-15,0 0 30 0,0 0-37 0,0 0 41 16,0 0-57-16,-3-9 41 0,3 9-50 0,0 0 41 15,0 0-49-15,-9-7 45 0,9 7-51 0,0 0 44 16,-10-5-58-16,10 5 59 0,0 0-60 0,-17-2 53 16,17 2-52-16,-15 2 47 0,15-2-48 0,-23 8-1 15,10 0 6-15,-3 2-5 0,-1 4 10 0,-5 5-18 16,1 4 25-16,-1 4 1 0,-1 2 11 0,-4 12-31 16,3 0 42-16,1 2-24 0,0 2 34 0,2 1-2 15,2 4 2-15,4-4 7 0,3-6-5 16,1-1 52-16,3 1-56 0,4-1 53 0,-1-3-56 15,5 2 43-15,3-4-56 0,-1 0 9 16,6-5 4-16,1 1-3 0,6-3 1 0,2-4 6 16,2-3-2-16,5-1-3 0,2-5-1 0,2-1-7 15,3-6 7-15,-2-2-1 0,2-5 2 0,8-3-4 16,0-2-2-16,4-6-1 0,7-5 38 0,0-3-51 16,-2-6 38-16,2-4 6 0,1 1-44 0,-5-6 45 15,1 0-44-15,-3-5 0 0,-2-1 6 0,-5-2 10 16,-5 3 11-16,-1-3 17 0,-7 1 18 0,-6 5 17 15,-3 1 6-15,-4 3-1 0,-4 0 25 0,0 6-27 16,-5 1 32-16,-2 1-26 0,-1 2 12 16,-3 1-35-16,-5 1 11 0,0-1-41 0,-2 4 4 15,-3 4-3-15,-2-3-27 0,-3 3-3 16,0 1-5-16,0 0-2 0,-4 3-3 0,0-1-3 16,1 2-2-16,-2 0-7 0,-2 3-8 0,5-1-11 15,-2 1-12-15,1 1-23 0,4 0-25 0,1 3-10 16,-1-1-20-16,18 2-20 0,-28-3-52 0,28 3 15 15,-28 2-92-15,28-2 20 0,-24 3-70 0,10 3 8 16,1 2-39-16,-4 3-23 0,1-2-83 16,0 4-294-16,1 0-269 0</inkml:trace>
  <inkml:trace contextRef="#ctx0" brushRef="#br0" timeOffset="1398">16574 11344 236 0,'0'0'358'0,"0"0"-81"15,0 0-59-15,0 0-70 0,0 0-12 16,0 0-11-16,0 0-52 0,0 0 0 0,0 0-6 16,0 0-12-16,0 0 9 0,17 3-9 0,-17-3-11 15,0 0 16-15,0 0-16 0,0 0-2 0,0 0-10 16,0 0 5-16,0 0-13 0,0 0 8 0,0 0-23 15,0 0 32-15,0 0-23 0,0 0 19 0,0 0-17 16,0 0 24-16,0 0-25 0,0 0 32 16,0 0-44-16,0 0 57 0,0 0-41 0,0 0 63 15,0 0-41-15,0 0 60 0,0 0-39 0,0 0 29 16,0 0-29-16,0 0 16 0,-22-4 8 0,22 4 7 16,-36-3 1-16,8 0-2 0,-8-1 6 0,-4 1 4 15,-7-1-7-15,-5 0-13 0,-13 0-3 0,-6 0-1 16,-5 0-9-16,-8 2-13 0,-3 1-10 0,-4 2-3 15,-3 1-13-15,-1 3-3 0,3-1-3 16,1 3-4-16,2 0-1 0,2 2-2 0,8 0-2 16,2 0-5-16,7-2 4 0,6 2-8 0,4-2 0 15,14 0-2-15,5-1-3 0,4-1-1 16,7-1-1-16,5-1-1 0,3-1 5 0,4 2-10 16,18-4-7-16,-25 3-12 0,25-3-20 0,-19 5-27 15,19-5-27-15,-16 0-26 0,16 0 13 0,0 0-21 16,-10 5 13-16,10-5-39 0,0 0 25 0,0 0-39 15,0 0 36-15,10 8-28 0,-10-8 3 16,0 0-5-16,17 2 2 0,-17-2-43 0,18-3 3 0,-18 3-2 16,25-8-17-16,-8-1-6 0,1-3-217 0,0 0 143 15</inkml:trace>
  <inkml:trace contextRef="#ctx0" brushRef="#br0" timeOffset="1657">15146 11100 340 0,'15'-10'474'16,"-2"1"-110"-16,-3 2-41 0,-2 0-42 0,-8 7-94 15,11-11-4-15,-11 11-72 0,0 0 14 0,0 0-43 16,-4-8 23-16,4 8-55 0,-19 2 37 0,5 3-51 16,-8 0 38-16,-1 2-45 0,-5 6-7 0,-1 0 9 15,-2 1-12-15,1 1-3 0,-1 2-4 0,0 2-39 16,1 0 40-16,1 1-36 0,4 0 30 16,2-2-28-16,1 1 36 0,3-1-35 0,5-3 37 0,1-1-41 15,4 3 43-15,3-3-42 0,2-2 42 16,3 1-41-16,1-1 33 0,2 1-31 0,3 1 36 15,4 0-34-15,5 2 45 0,0-3-49 16,7-1 40-16,3 2-46 0,3-2 36 0,2 1-46 16,-2-3 23-16,6-1-40 0,-2 0-11 0,0-1-37 15,-2 2-55-15,3 0-24 0,-5-1-36 0,-3 0-39 16,-1-1-261-16,-4 1 1 0</inkml:trace>
  <inkml:trace contextRef="#ctx0" brushRef="#br0" timeOffset="4521.01">14545 10505 8 0,'5'-9'424'0,"-2"-1"-119"16,-3 10-77-16,6-15-47 0,-6 15-37 0,3-11-22 16,-3 11-27-16,2-9-35 0,-2 9-2 0,0 0-12 15,0 0 0-15,3-10-5 0,-3 10-2 16,0 0-5-16,0 0-8 0,-3 12 6 0,3-1 0 16,0 6-7-16,-2 6 0 0,-1 4-8 0,-1 10 3 15,2 4-1-15,-1 5-6 0,-1 4-3 16,2 12-11-16,-1 5 26 0,-2 5-1 0,2 6 20 15,2 5-7-15,-3 1 22 0,2 3-23 0,-2-3 22 16,4 1-33-16,0 0 24 0,0-1 3 0,0 0 3 16,0-1-45-16,0 0 41 0,1-1-49 0,-1-2 38 15,0-4-41-15,-1-2 34 0,1-6-36 0,-2-1 20 16,-1-5 11-16,2-11-14 0,-2-3 47 0,1 2-50 16,-2-4-3-16,1 0 1 0,-1-4-36 15,2-1 39-15,-3 0-37 0,2 0 41 0,-2-3-43 16,1-3 45-16,2-1-44 0,-2-6 47 0,1-2-39 15,1 1 38-15,-2-5-39 0,-1 0 31 16,2-2-27-16,1-4 35 0,-1 1-40 0,-1-4 48 16,3-2-39-16,-3-2 44 0,3 2-42 0,1-11 44 15,-3 14-44-15,3-14 43 0,-5 15-43 0,5-15 38 16,-4 9-41-16,4-9 55 0,0 0-37 0,-3 13 40 16,3-13-37-16,0 0 37 0,-4 9-35 0,4-9 34 15,0 0-29-15,0 0 24 0,-5 8-35 0,5-8 31 16,0 0-30-16,0 0 26 0,0 0-32 15,-7 9 26-15,7-9-27 0,0 0 25 0,0 0-38 16,0 0 35-16,0 0-19 0,0 0 23 0,0 0-26 16,0 0 24-16,-5 8-31 0,5-8 29 0,0 0-25 15,0 0 15-15,0 0-20 0,0 0 27 16,0 0-28-16,0 0 24 0,0 0-23 0,0 0 19 16,0 0-7-16,0 0 8 0,0 0-35 0,0 0 38 15,0 0-23-15,0 0 21 0,0 0-24 0,0 0 26 16,0 0-28-16,0 0 27 0,0 0-25 0,-9 7 18 15,9-7-16-15,0 0 25 0,0 0-27 16,0 0 26-16,0 0-28 0,0 0 28 0,0 0-20 16,-9 5 19-16,9-5-34 0,0 0 35 0,0 0 1 15,-9 5 0-15,9-5 0 0,0 0 2 16,0 0 7-16,-14 7 1 0,14-7 1 0,0 0-2 0,-14 3 5 16,14-3 0-16,0 0-3 0,-23 0-2 0,23 0-13 15,-29-6 10-15,8 2-6 0,1-2 9 16,-4-3-13-16,-6-1 10 0,-2-7-13 0,0 3 12 15,-2-3-13-15,-1-2 15 0,-3-2-8 0,3 3 15 16,1-1-9-16,1 2 11 0,1-1-3 0,2 3-5 16,4 1-5-16,0 3-3 0,7 1-2 15,0 2-8-15,1 1 2 0,5 1-1 0,13 6-3 16,-23-8-2-16,23 8 0 0,-15-7 0 0,15 7-2 16,-13-4-1-16,13 4-7 0,0 0 6 0,-16-4 1 15,16 4 0-15,0 0-3 0,-11 3 3 16,11-3 0-16,0 0-9 0,-9 9 11 0,9-9-10 0,0 0 14 15,-6 11-11-15,6-11 9 0,0 0-6 16,-4 9 6-16,4-9-8 0,0 0 12 0,0 0-12 16,-4 9 8-16,4-9-6 0,0 0 9 0,0 0-9 15,0 0 7-15,0 0-8 0,0 0 8 0,0 0 3 16,0-14-6-16,1 2-4 0,0-7 4 16,1-4-1-16,-1-6-1 0,2-7 46 0,-1-6-59 15,-2 0 1-15,0-7 0 0,0-2-3 0,0-16-9 16,2 1 15-16,-2-4-8 0,-2-2 11 0,0 0 7 15,-1 2-5-15,3 1 49 0,-1 3-54 0,1 2-2 16,0 11 0-16,0 2 4 0,0 1-14 0,0 1 15 16,1 2-13-16,-2 1 14 0,1 3-17 0,0-1 9 15,-3 2-9-15,3 1 4 0,0-1-17 16,-2 4 20-16,-2 0-1 0,3 2 2 0,-1 6 4 16,1 2 2-16,-1 2 2 0,-1 1-3 0,2 0 4 15,-2 3 6-15,2 1 42 0,-2 2-54 0,1 2 50 16,-1 0-51-16,2 5 47 0,0-1-50 15,-2 1 4-15,-1-1 2 0,3 2 0 0,-3-1 1 16,4 1 7-16,-4 1 0 0,4 10 1 0,-4-17 0 16,4 17-5-16,-2-17 3 0,2 17 5 0,-4-16 0 15,4 16 0-15,-4-15 0 0,4 15-1 0,-2-13-9 16,2 13 9-16,-5-13 3 0,5 13 1 0,-3-12-2 16,3 12 1-16,-2-14-8 0,2 14 8 0,-2-12 0 15,2 12-1-15,-2-11-1 0,2 11-15 16,-3-12 15-16,3 12-13 0,0-13 21 0,0 13-20 15,-1-12 13-15,1 12-11 0,-2-9 18 0,2 9-20 16,0 0 19-16,0-15-19 0,0 15 16 0,0 0-17 16,3-14 18-16,-3 14-14 0,7-15 12 0,-2 5-21 15,2-2 19-15,3 0-30 0,2-6 17 16,7-5-40-16,4 1 22 0,3-7-25 0,7-4 33 16,5-2-20-16,2-1 27 0,4-4-36 0,4 0 39 15,2-1 3-15,2 5 5 0,1-4 43 0,0 2-53 16,1 2 2-16,-1 2-1 0,0 2 2 0,-2 3-28 15,-4 3 29-15,-2 2-20 0,-8 7 37 16,-4 2-35-16,-2-1 33 0,1 5-35 0,-10 3 30 16,-2 0-34-16,-1 1 26 0,-6 0-22 0,0 4 33 15,-13 3-36-15,20-5 27 0,-20 5-6 0,13-6 30 16,-13 6-39-16,0 0 37 0,18-4-35 0,-18 4 39 16,0 0-37-16,0 0 29 0,15-2-27 0,-15 2 24 15,0 0-24-15,0 0 36 0,0 0-37 0,0 0 36 16,16-3-54-16,-16 3 58 0,0 0-39 15,0 0 36-15,0 0-36 0,0 0 29 0,0 0-38 16,0 0 44-16,0 0-37 0,0 0 37 0,0 0-37 16,0 0 34-16,16 3-36 0,-16-3 38 0,0 0-38 15,3 10 37-15,-3-10-47 0,0 12 50 16,-2 0-38-16,2 0 36 0,-1 7-4 0,0 5 1 16,-3 4-4-16,2 5-3 0,-2 5-28 0,0 3 24 15,-1 4-29-15,0 1 29 0,1 3-36 0,-4 10 48 16,2-1-39-16,-1 1 39 0,2-11-39 0,1 1 37 15,-2-3-22-15,4-1-13 0,-1 1-27 0,2-3-10 16,-2-1-38-16,4-2-42 0,1-1-78 16,0-2-42-16,0-7-63 0,0-2-215 0,2-2-25 15</inkml:trace>
  <inkml:trace contextRef="#ctx0" brushRef="#br0" timeOffset="7107">14003 11477 406 0,'0'0'260'16,"0"0"-58"-16,0 0-40 0,18 0-24 0,-18 0-18 15,0 0-20-15,0 0-8 0,0 0-22 0,0 0-3 16,0 0-10-16,0 0 9 0,0 0-3 16,0 0-17-16,0 0 5 0,0 0-7 0,0 0 2 15,0 0-19-15,0 0-7 0,0 0 0 0,0 0-4 16,0 0-1-16,0 0-1 0,0 0-30 0,-8 6 39 15,8-6 0-15,0 0 3 0,-11 6-6 0,11-6 7 16,0 0 1-16,-18 4-5 0,18-4 6 0,-20 5 2 16,4-2 19-16,0 1-19 0,-6 0 38 0,-3-1-37 15,-4 2 42-15,-4-1-51 0,-5 1 41 16,-2 0-40-16,-3 0 40 0,-2-1-42 0,-5 2 36 16,3-1-34-16,-6-1 41 0,-8 3-30 0,1-2 28 15,0 3-35-15,10-3 21 0,2-1-23 0,-2 1 19 16,0-1-32-16,5 1 21 0,4 1-29 15,-3-3 20-15,4 3-25 0,3-4 20 0,0 1-21 16,11 1 15-16,-2-1-25 0,3-1 30 0,0 1-27 16,5-3 26-16,5 5-29 0,15-5 26 0,-29 2-28 15,29-2 25-15,-21 2-24 0,21-2 23 0,0 0-22 16,-22 1 15-16,22-1-43 0,0 0 23 16,-18 1-45-16,18-1 26 0,0 0-49 0,0 0 27 0,-16 1-34 15,16-1 6-15,0 0-34 0,0 0-6 16,0 0-25-16,0 0-40 0,0 0 14 0,0 0-11 15,0 0 8-15,0 0-21 0,-8-7-244 0,8 7 143 16</inkml:trace>
  <inkml:trace contextRef="#ctx0" brushRef="#br0" timeOffset="7374">12782 11430 542 0,'0'0'366'0,"0"0"-92"0,5-8-56 15,-5 8-58-15,0 0-37 0,0 0-25 16,0 0-30-16,0 0-2 0,-16 4-11 0,8 1-7 16,-4 3-5-16,-1 4 10 0,-3 2-13 0,-1 0 4 15,-4 4-20-15,1 2 8 0,2-4-30 0,-1 5 15 16,1-2-8-16,3-3 15 0,0 1-22 0,2-1 11 16,1 1-14-16,1-4 13 0,3-1-17 15,3 0 10-15,1 0-8 0,3-3 8 0,1-9-6 16,1 18 20-16,4-10-7 0,3 3-2 0,2-3-2 15,5 1-3-15,2-1-4 0,5 1-11 0,1-1-24 16,1-1-49-16,1 0-37 0,5 1-76 0,-4-1-11 16,2 2-301-16,-4-1 24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46:33.748"/>
    </inkml:context>
    <inkml:brush xml:id="br0">
      <inkml:brushProperty name="width" value="0.05292" units="cm"/>
      <inkml:brushProperty name="height" value="0.05292" units="cm"/>
      <inkml:brushProperty name="color" value="#FF0000"/>
    </inkml:brush>
  </inkml:definitions>
  <inkml:trace contextRef="#ctx0" brushRef="#br0">20376 1847 167 0,'-1'-13'492'0,"1"13"-125"0,0 0-128 0,-2-13-7 15,2 13-95-15,0 0 13 0,0 0-68 0,0-12 7 16,0 12-32-16,0 0 21 0,0 0-52 16,0 0 36-16,0 0-45 0,0 0 28 0,0 0-39 15,0 0 33-15,0 0-36 0,7 22 35 0,-1-1-34 16,-1 4 23-16,0 8-20 0,2 5 25 0,-2 2 6 15,2-1 16-15,-3 1 32 0,3 2-56 0,-2-4 29 16,1-1-39-16,-2 1 37 0,4-1-42 0,-1-5-1 16,-2-1 8-16,2-7 0 0,-1-2-2 0,-1-1 0 15,3-3 5-15,-3-4 3 0,0-1 3 0,-1-5 23 16,4 0 14-16,-8-8 9 0,11 5-7 0,-11-5-2 16,21-7-4-16,-7-3-9 0,2-7-13 15,4-4 13-15,1-4-20 0,0-6 8 0,4-11-20 16,-2-3-3-16,0-3-1 0,0-2-12 0,0 0 1 15,-1-1-9-15,-2 2 5 0,1 2-7 0,-6 12 5 16,-1-1-7-16,0 6 6 0,-2 3-8 0,-3 5 10 16,-2 4-11-16,0 4 6 0,-1 1-20 0,-2 5-6 15,-4 8-12-15,6-13 14 0,-6 13-6 0,0 0 12 16,0 0-7-16,7 7-5 0,-7-7-17 0,1 24-23 16,-1-7-29-16,0 8-17 0,1 1 17 0,-1 1-35 15,0 3 32-15,4 4-25 0,-1 0 25 0,2-8-22 16,1-1 49-16,2-1 14 0,1-3 15 0,0-2 6 15,2-3 12-15,0-1 1 0,0-5 10 16,-1-1 6-16,0-2 12 0,2-2-33 0,-12-5 30 16,17 5 12-16,-17-5 8 0,16-2 4 0,-16 2 4 15,19-11 12-15,-7 3-32 0,-3-2 37 0,-1-2-47 16,2-5 44-16,-3 2-45 0,0-4 49 0,-1-1-42 16,-2 5 50-16,2 1-36 0,-3 0 8 0,-2 3 0 15,2-2 33-15,-1 4-36 0,-2 9 25 16,0-15-38-16,0 15 27 0,0 0-30 15,-1-12 21-15,1 12-29 0,0 0 25 0,-13 7-30 0,8 3 29 16,-5 6-3-16,1 1-1 0,-2 5-6 0,-1 3-2 16,3-2 0-16,-2 2 0 0,0 2 29 15,3-4-39-15,1-1 33 0,1-2-37 0,0 1 21 16,4-5-33-16,1-2 36 0,1-1-29 0,1-2 31 16,0 1-35-16,4-5 36 0,-5-7-35 0,11 11 32 15,-11-11-39-15,16 3 34 0,-16-3-31 0,22-4 43 16,-9-3-42-16,3-3 41 0,0-5-42 0,-1 1 5 15,2-7 4-15,0-2-1 0,-4 1 9 0,0 3 4 16,-3 0 2-16,-1 2-18 0,1 0 29 0,-6 3 0 16,3 4 1-16,-4 2 2 0,-3 8-11 0,8-14-3 15,-8 14-3-15,0 0 3 0,0 0-2 0,0 0 0 16,6 10 1-16,-6 0-1 0,0 2 0 16,-3 4 40-16,0 2-42 0,2 0 33 0,0-1-42 0,1 0 33 15,0 0-40-15,1-2 27 0,0 2-27 16,5-3 37-16,-2 1-45 0,1-5 40 0,2-1-31 15,1-1 35-15,3-1-39 0,-11-7 36 0,20 1-36 16,-20-1 38-16,35-7-32 0,-17-4 33 0,2 0-39 16,3-7 1-16,-4-3 3 0,2-6 4 0,-4-3 0 15,0-6-20-15,-2-3 20 0,-3-2-10 0,0-2 22 16,-2 1-19-16,-2 0 14 0,-3 2-12 0,-1 5 24 16,-3 5-20-16,0 4 12 0,-1 7-3 0,-1-1 17 15,-2 6-2-15,1 1-7 0,-2 4-10 0,4 9 16 16,-9-7-15-16,9 7 17 0,-14 6-19 15,5 1 18-15,-4 6-20 0,3 3 18 0,0 5-18 16,-2 4 19-16,1 2-20 0,2 4 21 16,1 2-3-16,2-2-2 0,1 2 4 0,3-4-7 15,2-4-5-15,2 1-6 0,1-1-9 0,4-3 27 16,2-2-36-16,0-1 23 0,2-3-31 0,1-2-1 16,-1-6 0-16,3 1 9 0,-1-4-4 0,-13-5 2 15,26 4 3-15,-26-4-6 0,24-6 7 0,-11 3 2 16,1-6-22-16,-3 0 42 0,-1 1-20 15,2-6 41-15,-4 4-33 0,1 0 40 0,-3 0-35 0,0 3 37 16,-6 7-16-16,9-15 20 0,-9 15-28 16,9-7 26-16,-9 7-35 0,0 0 31 0,0 0-33 15,0 0 27-15,9 7-4 0,-9-7 1 0,0 15-6 16,0-15-2-16,4 17-2 0,-4-17-1 0,1 22 0 16,2-10 1-16,-1 0 25 0,2 0-38 0,1-1 29 15,0 0-38-15,4 1 38 0,0-3-41 0,2-1 33 16,1 0-42-16,-12-8 33 0,22 7-19 0,-22-7 30 15,28 1-31-15,-28-1 28 0,28-7-46 0,-13 3 17 16,0-1 1-16,1-7 3 0,-3 2 3 0,2-2 1 16,-6 0 8-16,0 2 5 0,1 0-3 0,-3 1-1 15,-1 1 10-15,-6 8-4 0,9-13 3 16,-9 13-1-16,10-11-5 0,-10 11-3 0,0 0 0 16,7-5-27-16,-7 5 32 0,0 0 3 0,6 7-9 0,-6-7-4 15,1 11 6-15,-1-11 1 0,3 14 30 16,-3-14-40-16,4 17 36 0,-4-17-37 0,5 15 33 15,1-6-38-15,-6-9 30 0,8 14-35 0,-2-8 34 16,-6-6-31-16,20 7 28 0,-20-7-37 0,20 2 36 16,-20-2-37-16,28-7 31 0,-13 2-33 0,2-5 4 15,-2-4-4-15,0-2 5 0,-2-2 2 0,2-5-22 16,-3-2 30-16,-3 3-19 0,-1 1 40 0,-3 0-33 16,3 1 27-16,-6 7-13 0,1-2 29 0,-2 4-27 15,-1 11 26-15,3-15-20 0,-3 15 21 16,0 0-27-16,-3-8 26 0,3 8-30 0,-9 5 30 0,3 2-8 15,-2 4 0-15,-1 5-4 0,0 2-1 0,-1 1-3 16,1 3 2-16,1-1 31 0,2 0-39 16,2 1 29-16,4-2-38 0,2-2 16 0,4 3-38 15,3 0 16-15,2-4-40 0,10 2-17 0,4-4-39 16,5-1-35-16,4-6-15 0,5-3-22 16,4-4-11-16,2-5-301 0,3-1 44 0</inkml:trace>
  <inkml:trace contextRef="#ctx0" brushRef="#br0" timeOffset="439">23126 1830 151 0,'5'-16'503'0,"-1"3"-122"16,-2 1-128-16,-2 0-4 0,0 1-86 15,0 1 10-15,0 10-56 0,-4-19 12 0,4 19-49 16,-5-15 14-16,5 15-40 0,-4-11 10 0,4 11-37 16,-4-9 18-16,4 9-33 0,0 0 22 0,0 0-32 15,0 0 24-15,0 0-29 0,0 0 24 0,2 15-28 16,2-6 22-16,2 2-24 0,2 3 30 0,2 1-42 15,0 3 36-15,2-1-28 0,-1 2 26 0,1-1-25 16,-1 3 27-16,-2-3-24 0,1 3 11 16,-2-3 6-16,0 0 0 0,-5-4-1 0,1-1-2 0,-4 2 4 15,0-6-1-15,-2 2 0 0,-1 0 1 0,-2-1-10 16,-2-2 1-16,-1-1-2 0,-1-2-2 16,9-5-3-16,-22 6-5 0,22-6-6 0,-23-4-11 0,10-1-12 15,-2-4-44-15,2-5 29 0,2-2-36 16,1-3 20-16,3-3-20 0,3-2 23 0,0-3-6 15,3 3 24-15,2 0 31 0,1 0 6 0,-1 6 49 16,0 5-9-16,-1-2 54 0,0 5-38 0,2-1 31 16,-2 11-46-16,0-13 30 0,0 13-53 0,0 0 69 15,0 0-62-15,0 0 30 0,0 0-35 0,0 0 33 16,-16 12-32-16,9 3 38 0,-2 5-34 0,-5 8 20 16,1 1-1-16,-2 3-5 0,-1 2-3 0,0 1-3 15,-1 1 30-15,0-1-41 0,3 1 16 0,0-2-27 16,3 3 28-16,2-4-59 0,1-4 26 0,3-3-49 15,2-4-55-15,3-4-61 0,3-4-50 0,2-2-12 16,4-7-307-16,-9-5-42 0</inkml:trace>
  <inkml:trace contextRef="#ctx0" brushRef="#br0" timeOffset="1045.99">23393 1685 64 0,'9'-21'563'0,"-3"7"-149"0,1 0-134 16,-1 5-32-16,-2-1-59 0,-4 10-68 0,7-15 7 15,-7 15-23-15,4-13-23 0,-4 13-44 0,0 0 22 16,9-8-46-16,-9 8 28 0,0 0-30 16,12 8 25-16,-7 1-36 0,-1 2 31 0,2 2-38 0,-1 7 28 15,1 0-34-15,0 3 48 0,-1 3-53 16,-1 1 44-16,-2 6-42 0,3 1 28 16,-3-1-41-16,-1-4 22 0,0 2-13 0,-1-2-14 15,-2-2-18-15,0-1 0 0,2-4 11 0,-2-3 16 16,-1-3 2-16,2-2 9 0,0-2 16 0,1-12 12 15,-3 14 8-15,3-14 15 0,0 0-10 0,-5 8-7 16,5-8 12-16,0 0-3 0,0 0 8 0,-5-13-6 16,5 13-6-16,1-19-33 0,0 7 30 0,2-4-35 15,2 1 34-15,0-3-37 0,4 2 26 0,1-4-25 16,2 3 32-16,2-1-36 0,0 0 34 0,1 3-37 16,4-4 38-16,-1 5-37 0,-1 1 23 0,-1 1-33 15,1 1 45-15,-2 1-37 16,-2 2 34-16,1 1-34 0,-5 0 37 0,-9 7-40 15,17-7 39-15,-17 7-36 0,0 0 30 0,15-3-25 16,-15 3 33-16,0 0-25 0,4 10 31 0,-4-10-31 16,-4 14 33-16,2-3-37 0,-4 3 35 0,1-2-35 15,-1 3 34-15,-2 3-41 0,3-1 42 0,-1 0-4 16,2-1-5-16,0-1-3 0,0 0 0 0,4-2-1 16,-2 0-21-16,4-1 30 0,-2 1-30 0,4-3-3 15,1 0 24-15,-1-2 1 0,5-4-1 0,-9-4-4 16,19 7-2-16,-19-7 3 0,24-3-13 0,-9-1 12 15,1-4-3-15,1-1 3 0,-1-3-27 16,-3-2 40-16,0 0-26 0,-3-1 35 16,-1 3-18-16,-4-2 22 0,0 3-2 0,-5-1-15 15,1 0 11-15,-2-1-26 0,-4 2 19 0,0-2-18 16,-4 2 11-16,1 0-4 0,-3 3 2 0,1 0-9 16,-1-2-7-16,1 3-19 0,10 7-33 0,-16-9 16 15,16 9-65-15,-14-11-4 0,14 11-48 16,-12-9-34-16,12 9 19 0,-4-9-11 0,4 9-36 0,0 0-204 15,3-15 167-15</inkml:trace>
  <inkml:trace contextRef="#ctx0" brushRef="#br0" timeOffset="2000">23836 1712 711 0,'0'0'238'0,"19"-7"-51"0,-19 7-7 15,18-3-47-15,-18 3-3 0,21 0-37 16,-21 0 26-16,23 3-48 0,-23-3 29 0,23 6-57 16,-12 0 29-16,1-1-42 0,0 3 37 0,1-1-48 15,-1 4 30-15,-2 0-43 0,2 0 35 0,-2 1-42 16,-1 0 33-16,-2 0-46 0,1 1 44 0,-2-1-46 15,-1 0 46-15,1 0-44 0,-4-3 40 0,2-1-41 16,-4-8 39-16,4 16-40 0,-4-16 27 0,1 13-22 16,-1-13 43-16,0 0-17 0,0 0 32 0,0 9-22 15,0-9 26-15,0 0-6 0,0 0-7 0,0 0-27 16,-4-12 11-16,4 12-19 0,2-18 7 0,-1 5-8 16,0 1 12-16,4-5-19 0,0 2 14 15,0-4-28-15,2 1 15 0,1 0-39 16,0 1 8-16,3 0-37 0,-4 2 19 0,2 1-54 15,0 4-20-15,0-1-19 0,0 3-18 0,1-4 10 16,1 4-9-16,-4 2 11 0,3-2-14 0,-1 3 17 16,-9 5 25-16,15-9 37 0,-15 9 70 0,12-6 42 15,-12 6 30-15,0 0 20 0,14-4 15 0,-14 4-2 16,0 0 6-16,0 0 27 0,16 7-39 0,-16-7 10 16,0 0-18-16,5 12 24 0,-5-12-40 0,2 13 32 15,-2-13-55-15,2 14 43 0,-2-14-53 0,0 21 35 16,0-21-40-16,0 20 34 0,1-11-43 15,0 4 39-15,-1-3-50 0,3 4 31 16,-2-5-37-16,2 1 46 0,0 0-38 0,-3-10 30 16,7 16-37-16,-7-16 38 0,9 13-43 0,-9-13 28 15,14 7-31-15,-14-7 40 0,0 0-47 0,23 2 44 16,-23-2-40-16,19-9 36 0,-9 1-36 0,3-1 34 16,-4-3-38-16,0 0 12 0,0 0-5 0,-2 0 32 15,-2-2-36-15,1 3 46 0,-4 1-30 0,2 1 35 16,-3-2-30-16,-1 11 30 0,0-13-1 0,0 13 24 15,-5-10-40-15,5 10-2 0,0 0-16 0,-14-5-11 16,14 5 26-16,-18 3-26 16,9 4 24-16,-3 0-19 0,1 3 21 0,-3 4-5 0,3-2 8 15,-1 4-14-15,2-1 12 0,1 0-6 16,3 2 19-16,2-2-22 0,1-1 21 0,2 0-20 16,2 0 11-16,2 2-5 0,1-4-14 0,2 2-11 15,4-3-19-15,-1-2-11 0,5-2-6 0,2-1-43 16,0-5 21-16,3-1-30 0,6 0 47 0,0-4-33 15,3-1 17-15,3-5-35 0,-2-2-4 0,-2-3 11 16,0 3 22-16,-1-6 24 0,-3-2 16 0,-2 2 20 16,-1-3 22-16,-1 1 0 0,-3-1 54 0,-2 6-15 15,-2-2 54-15,-1 0-34 0,-4 5 43 16,-1 0-6-16,-1 1-6 0,-1 0-6 0,0 2-7 16,-4 9-7-16,2-13-14 0,-2 13-14 15,-6-10-6-15,6 10-9 0,0 0-3 0,-11-6-3 16,11 6-17-16,-15 4 11 0,5 1-4 0,-1 2-2 15,-1 3-3-15,1 2 0 0,-1 3 4 0,1 0 7 16,3 0-15-16,0-2 12 0,3 2 6 0,3-1-4 16,0-1 0-16,2-1-8 0,2 0-2 0,0 0-7 15,2-2-7-15,1-1-3 0,2-1-3 0,-1-1 11 16,-6-7-13-16,18 9-4 0,-18-9-7 0,20 1 15 16,-20-1-5-16,22-7 6 0,-8 1-3 0,-1 1 11 15,0-2 1-15,-2-1 15 0,0 0 18 0,-1 2 12 16,-10 6 36-16,15-9 2 0,-15 9-3 15,13-8-45-15,-13 8 1 0,0 0-17 0,11-4 8 16,-11 4-4-16,0 0 2 0,0 0-3 16,13 5-3-16,-13-5-9 0,10 11 3 0,-10-11-8 15,9 17 3-15,-5-9-23 0,3 1-36 0,0 2-58 16,-2 3-41-16,3-2-17 0,2 2-3 0,3 1-74 16,-2-1-113-16,3 0-367 0,-1-1-243 0</inkml:trace>
  <inkml:trace contextRef="#ctx0" brushRef="#br0" timeOffset="2786">24825 1339 194 0,'0'-19'430'0,"0"0"-116"0,0 2-61 0,0 0-24 16,0 2-48-16,0 2-12 0,0 2-13 0,0 11-13 15,-1-17-8-15,1 17-48 0,0-14-17 16,0 14-15-16,0 0 7 0,0 0-28 0,0 0 7 16,0 0-18-16,-1 17 4 0,1 3-8 0,1-1 11 15,-1 8 1-15,1 3 7 0,0 6 1 0,3 3-4 16,-1 2-3-16,-1 0-13 0,2 1 6 0,0 2-29 16,0 1-28-16,0-4-61 0,0 4-11 15,1-2-129-15,-3-3-158 0,2-1-189 0,1-4-108 16</inkml:trace>
  <inkml:trace contextRef="#ctx0" brushRef="#br0" timeOffset="3760">21042 2919 238 0,'0'0'494'0,"-27"3"-175"0,27-3-69 0,-21 3-59 15,21-3-66-15,-16 1-21 0,16-1-17 0,0 0-20 16,0 0-16-16,0 0-6 0,0 0-7 0,0 0-3 15,37-4-7-15,-3 1 2 0,10-4-5 0,14 0-12 16,10-3-21-16,11-1 38 0,11-3-36 0,26-4 39 16,8 0-33-16,8-3 43 0,7 1-38 15,13-4 33-15,5 1-34 0,4-2 25 0,7 1-7 16,5-3-28-16,6 1 26 0,0-1-33 16,-1-2 42-16,2 0-17 0,-1 0 6 0,-3 2-4 15,-6 3 0-15,-6 0-2 0,-7 2 34 0,-5 0-32 16,-8 3 31-16,-6-1-35 0,-10 4 30 0,-10-1-37 15,-30 7 30-15,-5-2-35 0,-8 0 20 0,-9 3-31 16,-8 1 28-16,-16 0-28 0,-6 4 28 0,-8-2-26 16,-7 0 22-16,-6 3-37 0,-15 3 8 15,13-5-39-15,-13 5-13 0,0 0-34 0,-14-2-36 16,-5 3-48-16,-11 0-11 0,-11 2-55 0,-8 2-215 16,-13 2 99-16</inkml:trace>
  <inkml:trace contextRef="#ctx0" brushRef="#br0" timeOffset="5018">21927 3271 495 0,'0'0'497'0,"-15"-8"-157"15,15 8-51-15,-14-7-95 0,14 7-9 16,-9-6-66-16,9 6-5 0,-7-8-39 0,7 8 19 0,0 0-46 15,2-11 32-15,-2 11-56 0,0 0 34 0,11-9-44 16,-11 9 37-16,19 0-49 0,-6 3 23 0,4 2-30 16,4 3 36-16,-3 4-45 0,7 1 41 0,-2 4-41 15,-2 3 39-15,1 0-39 0,-3 2 34 16,-1-1-36-16,-4 3 37 0,-1-5-59 0,-2 0 27 16,-3 1 33-16,-3 1-38 0,-1-4 40 15,0-4-41-15,-3 0 38 0,1-1-38 0,-2-12 39 16,-2 20-38-16,2-20 42 0,-2 12-44 0,2-12 55 15,0 0-41-15,-5 7 35 0,5-7-31 0,0 0 39 16,-7-10-40-16,4-2 36 0,2-1-43 0,1-7 38 16,4-2-44-16,0-4 20 0,1-6-18 0,5 2 31 15,-1 2-38-15,0-1 26 0,0 8-50 0,4 1 17 16,-3 1-53-16,-1 4-19 0,5-2-44 0,-5 8-29 16,4 1-19-16,-2 0-5 0,-2 4-4 0,4-1 23 15,-13 5-19-15,19-2 18 0,-19 2-10 16,23 3 65-16,-11 1 14 0,-1 1 102 0,-2 2 48 15,1-2 30-15,-1 2 22 0,-2-2 18 16,-1 4 17-16,1-1-24 0,-1-1 23 0,-6-7-20 16,8 14-1-16,-8-14-14 0,7 15 3 0,-7-15-6 15,4 13-3-15,-4-13-17 0,8 11-12 0,-8-11-4 16,5 11-7-16,-5-11 4 0,6 8-13 0,-6-8-12 16,7 8 1-16,-7-8-1 0,9 7-6 0,-9-7 1 15,0 0-7-15,20 2 0 0,-20-2-7 0,19-7-6 16,-10 2 11-16,0-4-12 0,2-1 4 0,-2-1 32 15,1-5-36-15,0 0 26 0,-5 1-35 0,-1 0 32 16,-2-1-43-16,-2 3 42 0,0 0-36 16,0 2 42-16,0 1-29 0,-2 2 34 15,2 8-36-15,-4-16 33 0,4 16-39 0,-7-9 25 16,7 9-27-16,0 0 34 0,-20 3-42 0,12 3 42 16,-6 6-43-16,3 3 44 0,-2 2-37 0,1 3 37 15,2 1-37-15,0 1-4 0,2 3 8 0,3-4-5 16,1 4 4-16,0-2 0 0,4-5-2 0,3 0-32 15,0-1 32-15,2-1-11 0,1-2-22 0,4-3-1 16,-1-3-20-16,3-3-26 0,-12-5-33 0,27 1-14 16,-7-7 1-16,-2-2 10 0,8-6 9 0,-5-7 35 15,1-4 15-15,-3-2 28 0,0-3 33 16,-2-3 23-16,-2-2 32 0,-2 2 31 16,0-1 26-16,-4 1 7 0,-1 2 5 0,-1 6-12 15,-3 1 40-15,0 3-49 0,-2 5 50 0,1 4-61 16,-2-2 26-16,2 6-65 0,-3 8 20 0,1-14-45 15,-1 14 29-15,0 0-41 0,0 0 33 0,0 0-45 16,0 0 31-16,4 15-1 0,-3-1-32 0,-1 5 38 16,2 7-35-16,-1 3 32 0,1 6-36 0,-4 5 38 15,2 1-40-15,-1 2 40 0,-1 2-35 16,0 2 35-16,-1-1-71 0,-1 0 45 0,2-2-55 0,-1-1 38 16,0-2-23-16,1-3-25 0,-1-3-28 15,2-8-17-15,-3-1-38 0,3-9-4 16,1-2-42-16,-1-4 17 0,1-11-19 0,0 10 36 15,0-10 19-15,0 0 19 0,0 0 23 0,5-16 25 16,-3 0 30-16,1-8 36 0,-2-4 6 0,4-9 20 16,-1-3 45-16,0-2 19 0,3-1 32 0,1 0 6 15,-1 1 4-15,-1 2 13 0,3 2-22 0,1 2 6 16,-1 3-44-16,0 5 16 0,0 5-18 0,-1 3-14 16,1-1-22-16,1 3 2 0,0 3-6 0,-1 3-13 15,0 3-5-15,4 1-4 0,-4 1-5 0,-9 7-4 16,20-3-3-16,-20 3 2 0,22 1-12 0,-22-1-19 15,19 11 37-15,-10-3-33 0,-1 3 34 16,-2 2-30-16,-3-3 30 0,-1 4-32 16,-2-1 33-16,-2 6-41 0,-3-4 42 0,-2 5-33 15,-2-1 22-15,0-1-41 0,-2-2 15 0,-2-1-39 16,3-1-7-16,1-5-18 0,1 0 0 0,8-9-16 16,-14 8-28-16,14-8-31 0,0 0 9 0,-10-8-41 15,10 8-17-15,-2-17-192 0,5 5 193 0</inkml:trace>
  <inkml:trace contextRef="#ctx0" brushRef="#br0" timeOffset="5734">23052 3142 333 0,'16'-12'365'0,"3"-1"-109"16,-6 5-43-16,1-1-17 0,-1 3-63 0,-4 0-33 15,-9 6-8-15,20-6-10 0,-20 6-11 16,0 0-2-16,23 2-14 0,-23-2-4 0,12 7-10 16,-6 2-4-16,-2 1-8 0,-1 0-4 0,-1 4-10 15,-2-1 4-15,0 2-4 0,0 3-6 0,-2 2 2 16,-1-3-6-16,2 0 1 0,-2 0 2 0,2-1-6 15,0-3-9-15,-2-1 3 0,3-12 12 0,-1 17 0 16,1-17 11-16,-1 16 18 0,1-16 0 0,0 0 1 16,0 0-4-16,0 0 36 0,0 0-57 0,0 0 40 15,0 0-50-15,11-9 40 16,-6-1-45-16,4-2 31 0,0-2-38 0,0-2 27 0,1 2-41 16,-1-2 8-16,3 1-31 0,-1 1-9 0,1 1-28 15,-2 2-41-15,0 1-7 0,2 2-16 16,-2 2-1-16,-1 0-8 0,0 1 11 0,-9 5 1 15,18-8 10-15,-18 8 35 0,15-1 13 0,-15 1 23 16,15 2 36-16,-15-2 4 0,13 5 40 0,-13-5 17 16,15 8 12-16,-15-8 25 0,11 10 7 0,-11-10 4 15,9 13 6-15,-9-13 0 0,6 13-16 0,-6-13-23 16,9 12 12-16,-9-12 1 0,6 17-1 0,-6-17-10 16,5 15-1-16,-5-15-6 0,8 14-7 15,-8-14-1-15,10 14-7 0,-10-14 1 0,12 11-5 16,-12-11-4-16,16 6-8 0,-16-6 0 0,22 3-2 15,-22-3-9-15,32-5-5 0,-11-2-17 0,0-1-4 16,-3-2 3-16,3-2-29 0,0-4 8 16,0-1-23-16,-6 0 22 0,3-2-8 0,-5 0 34 15,-3 1 12-15,0-1 26 0,-2 2 3 0,-4 5 23 16,-2 0-1-16,-2 12 8 0,0-17-5 0,0 17-1 16,-9-13-6-16,9 13-4 0,-15-7 17 0,15 7-26 15,-17-1 13-15,17 1-23 0,-23 4 17 16,13 0-30-16,-4 1 19 0,3 3-37 0,-1 0 35 15,3 3-26-15,3-1 24 0,-1 0-27 0,5-1 25 16,-1 1-25-16,3-10 22 0,5 19-25 16,-1-9 23-16,3-1-40 0,2-1 31 0,3 2-25 0,1-3 8 15,5 0-13-15,-1-2 3 0,-1-2-7 16,5-1 1-16,-3 0-2 0,1-1 8 0,-3 0-6 16,-16-1 16-16,31 2 3 0,-31-2 0 0,24 1 0 15,-24-1 5-15,21 2 3 0,-21-2 3 0,14 7 2 16,-14-7-10-16,11 8 6 0,-11-8 6 0,5 9-1 15,-5-9 2-15,0 11-1 0,0-11 0 16,-2 13-4-16,2-13-9 0,-7 13 14 0,0-5-14 16,2-1-21-16,-2 1-41 0,7-8-34 0,-15 11-41 15,15-11-21-15,-14 5-23 0,14-5-40 0,0 0-142 16,-20-2 222-16</inkml:trace>
  <inkml:trace contextRef="#ctx0" brushRef="#br0" timeOffset="5905">23818 3076 258 0,'0'-9'485'0,"0"9"-165"0,1-17-40 0,-1 17-79 16,-1-12-44-16,1 12-39 0,-2-10-14 16,2 10-30-16,0 0-1 0,0 0-27 0,0 0 7 15,-23 6-15-15,16 2 4 0,-3 3-23 0,0 3 5 16,-2 3-14-16,1 2 12 0,1 3-21 0,-7 3 17 16,7 0-37-16,1-3 3 0,0 0-30 0,1 0-60 15,3-3-71-15,1-2-29 0,-1-2-312 0,5-3 9 16</inkml:trace>
  <inkml:trace contextRef="#ctx0" brushRef="#br0" timeOffset="6117">24112 2885 8 0,'0'0'600'0,"10"-10"-221"15,-10 10-81-15,0 0-68 0,0 0-62 0,0 0-34 16,0 0-25-16,0 0-24 0,9 10-16 0,-9-10-13 15,0 18 2-15,-2-4-23 0,2 0 16 0,-2 5-32 16,1-2 15-16,1 3-26 0,0 5-7 0,0-6-46 16,1 5-27-16,1-2-47 0,-1-3-39 0,0 1-15 15,1-2-25-15,-2-6-268 16,2 1 101-16</inkml:trace>
  <inkml:trace contextRef="#ctx0" brushRef="#br0" timeOffset="6456">24158 3212 103 0,'0'0'513'0,"0"0"-114"0,5-12-99 15,-5 12-34-15,2-9-80 0,-2 9 5 0,1-11-64 16,-1 11 23-16,1-9-61 0,-1 9 23 0,4-9-62 16,-4 9 37-16,0 0-60 0,5-11 26 0,-5 11-45 15,0 0 36-15,14-7-47 0,-14 7 27 16,0 0-32-16,18-2 32 0,-18 2-38 0,0 0 43 16,24 0-41-16,-24 0 36 0,21 0-42 0,-21 0 38 15,20 0-46-15,-20 0 39 0,19-4-59 16,-19 4 35-16,23-4-9 0,-23 4-26 0,23-9 21 15,-14 2-18-15,3-1 26 0,-1 0-15 0,-3-1 24 16,0-2-26-16,-1-2 48 0,0 3-35 0,-2-4 30 16,-1 3-18-16,-2-2 30 0,0 4-23 0,-2 9 45 15,1-20-41-15,-1 20 29 0,-1-12-28 0,1 12 31 16,-4-10-36-16,4 10 33 0,0 0-37 0,0 0 32 16,-17 1-35-16,8 5 29 0,0 2-34 0,0 1 27 15,-1 6 7-15,0 1-11 0,1 0 5 0,1 2-41 16,2-5 43-16,1 3-37 0,2-1 29 15,0-2-40-15,3-1 5 0,2-2-31 0,0 2-21 16,-2-12-41-16,9 12-44 0,-9-12-37 16,17 7 0-16,-17-7-51 0,19-3-206 0,-4-1 117 15</inkml:trace>
  <inkml:trace contextRef="#ctx0" brushRef="#br0" timeOffset="7155.02">24490 3081 511 0,'13'-14'304'16,"1"0"-55"-16,-2 2-17 0,-3 1-27 0,-2 2-6 15,0 2-47-15,-7 7 4 0,9-10-60 0,-9 10 15 16,6-7-48-16,-6 7 9 0,0 0-51 0,0 0 36 15,0 0-47-15,0 0 33 0,5 12-8 16,-5-12-5-16,-2 16-6 0,2-16-6 0,-3 17-5 16,3-17-3-16,-1 19-12 0,1-19 10 0,0 18-8 15,0-18-30-15,1 16 24 0,-1-16-23 16,5 10 21-16,-5-10-22 0,9 5 14 0,-9-5-20 16,0 0 37-16,17 0-1 0,-17 0-10 0,18-8 5 15,-8 2 9-15,3-1 4 0,-3-1-19 0,1-1 27 16,2 0-35-16,1 1 43 0,-2-1-32 0,-1 1 33 15,2 1-28-15,1 1 29 0,-4 1-34 0,-10 5 28 16,18-7-32-16,-18 7 34 0,0 0-38 0,24 1 40 16,-24-1-41-16,13 7 36 0,-13-7-3 15,13 10-2-15,-4-3-5 0,-1 0-13 0,-1-2 5 16,3 4-4-16,-2-5-41 0,1 2 8 0,4-1-27 16,-2-2-14-16,-11-3-7 0,27 2-21 15,-27-2 12-15,32-4-4 0,-12-2 35 0,-1-2-5 16,0 2 32-16,-3-4 15 0,1 0 9 0,-2-4 6 15,0 2 2-15,0-3 3 0,-1-1 9 0,-3 1-1 16,2-3 10-16,-3 0 10 0,-1 1 17 0,1 0 0 16,-5 2 2-16,1 3 12 0,-4 1 12 0,-2 11 0 15,4-18-8-15,-4 18 0 0,-1-12-19 16,1 12-7-16,0 0-9 0,-11-4-13 0,11 4 9 16,-17 4-10-16,6 5 2 0,-3-1-2 0,4 1 31 15,-3 4-41-15,3-1 32 0,2 0-40 16,2 0 19-16,1 2-22 0,2-2 29 0,1-1-39 0,2-11 17 15,5 18-42-15,0-10 0 0,0-1-30 0,4-2-46 16,-9-5-16-16,24 5-15 0,-24-5-2 16,25-2 11-16,-9-1 23 0,0-4 23 0,0-2 30 15,1-4 15-15,-1 1 37 0,-4-5 29 0,-1 0 19 16,1-5 8-16,-2-5-3 0,-1-3 8 16,1-2-6-16,-3-2 13 0,-1-1-13 0,-1-1 58 15,-1 3 3-15,-1 4 4 0,0 3 0 0,-1 1 27 16,-1 4-56-16,0 3 45 0,-1 4-33 0,0 2 11 15,1 1-48-15,-1 11 11 0,2-16-40 0,-2 16 19 16,0 0-31-16,-2-12 28 0,2 12-38 0,0 0 30 16,0 0-39-16,-1 17 3 0,0-7 1 0,1 5 2 15,0 2-5-15,1 7 8 0,-2 2-1 16,1 3-2-16,0 0 2 0,-1 5 28 0,-1 3-67 16,-3-3 9-16,2 2-43 0,-3-1-12 15,1 1-59-15,-4-2-82 0,-2 0-40 0,-2-2-354 16,-2 2-151-16</inkml:trace>
  <inkml:trace contextRef="#ctx0" brushRef="#br0" timeOffset="7437">23186 3638 81 0,'-26'7'687'0,"3"-2"-243"0,5 2-108 16,2-4-84-16,16-3-52 0,-21 7-43 0,21-7-102 15,0 0 63-15,-14 3-64 0,14-3 44 0,0 0-51 16,22-3 36-16,2-2-56 0,13 0 25 0,9-2-38 16,16-5 27-16,10 1-40 0,4-2 47 0,7 0-62 15,6-1 46-15,26-3-47 0,-20 2 29 0,25-6-50 16,-5 4 7-16,-23 0-31 0,4 2 14 0,-6 1-30 15,1 0-43-15,-5 0-65 0,-6 1-90 16,-4 0-299-16,-10-1-96 0</inkml:trace>
  <inkml:trace contextRef="#ctx0" brushRef="#br0" timeOffset="7656">23744 3732 322 0,'-13'5'447'0,"13"-5"-159"0,-12 6-57 0,12-6-47 16,0 0-52-16,0 0-25 0,21-1-12 0,1-3-17 15,3 0 26-15,11-3-25 0,5 0 10 16,5-3-34-16,14 0 13 0,4-2-34 0,3 0 15 16,-1 3-55-16,3-3 33 0,1-1-26 0,-3-2 2 15,-3 1-46-15,-3 2-55 0,-1-1-34 0,-4 2-26 16,-12 1-43-16,-3 2-311 0,-3-1 15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0:47:12.232"/>
    </inkml:context>
    <inkml:brush xml:id="br0">
      <inkml:brushProperty name="width" value="0.05292" units="cm"/>
      <inkml:brushProperty name="height" value="0.05292" units="cm"/>
      <inkml:brushProperty name="color" value="#FF0000"/>
    </inkml:brush>
  </inkml:definitions>
  <inkml:trace contextRef="#ctx0" brushRef="#br0">4412 12830 74 0,'0'0'614'0,"0"0"-183"0,0 0-126 16,-8-7-54-16,8 7-90 0,0 0 3 0,-6-5-2 15,6 5-57-15,0 0 53 0,-8-10-53 16,8 10 28-16,0 0-9 0,-6-7 0 0,6 7-9 0,0 0-23 16,0 0-3-16,-8-9-17 0,8 9-15 0,0 0-10 15,0 0-33-15,0 0 13 0,0 0-7 16,0 0-1-16,0 0-3 0,0 0-20 0,0 0 16 15,0 0-7-15,8 8-13 0,-2 0 21 0,2 5-20 16,1-1 21-16,0 2-16 0,2 3 15 16,1 0-16-16,-1 0 21 0,1 0-24 15,-2-1 21-15,3 0-18 0,-3-2 18 0,2 0-12 0,0-5 35 16,-3 2 12-16,4-4 22 0,-2 0 4 0,1-4 17 16,-12-3 4-16,27 2-2 0,-11-7-2 0,4-4-14 15,5-1-10-15,1-7-8 0,-1-2-4 0,2-3-4 16,1-2-9-16,0-1 6 0,-1 1-27 0,0-2 14 15,1 2-24-15,-1 2 13 0,-3 0-6 16,0 0-3-16,-2 4-9 0,-1 0-37 0,-5 6 1 16,-3 0-83-16,0 4-13 0,-4 1-95 0,-9 7 21 15,15-9-53-15,-15 9-21 0,0 0-52 0,21 0-50 16,-21 0-76-16,7 7-241 0,-7-7-217 0</inkml:trace>
  <inkml:trace contextRef="#ctx0" brushRef="#br0" timeOffset="766.01">8442 13154 210 0,'-8'-12'509'0,"8"12"-176"0,-6-8-70 0,6 8-63 16,0 0-42-16,-10-8-33 0,10 8 2 0,0 0-30 15,-8-8 27-15,8 8-49 0,0 0 35 0,0 0-56 16,-9-9 30-16,9 9-54 0,0 0 32 0,0 0-51 15,0 0 32-15,0 0-41 16,0 0 23-16,0 0-26 0,0 0 31 0,0 0-41 0,0 0 41 16,0 0-44-16,17 6 46 0,-17-6-40 0,15 11 38 15,-6-4-39-15,0-2 44 0,0 4-41 16,0-4 50-16,0 2-34 0,1 0 45 0,-1-1-23 16,0 1 47-16,1-3-15 0,2 1 25 0,-12-5-12 15,24 5 22-15,-24-5-11 0,31-3 8 0,-12-4-30 16,4-1 10-16,4-8-15 0,2-1 1 0,-1-4-16 15,4-3 6-15,4-5-17 0,1 1 1 0,-6 2-13 16,-2 3 2-16,-2 3-5 0,0-2-7 0,-3 3-3 16,-2 2-1-16,-7 5-10 0,-2 4-30 0,-3-2-38 15,-10 10-27-15,14-8-24 0,-14 8-29 0,0 0-3 16,0 0-44-16,0 0-64 0,14 4-88 0,-14-4-426 16,0 0-301-16</inkml:trace>
  <inkml:trace contextRef="#ctx0" brushRef="#br0" timeOffset="1697.01">12135 12593 144 0,'0'0'494'16,"0"0"-145"-16,0 0-63 0,0 0-51 0,0 0-55 16,18 0-29-16,-18 0-22 0,0 0-20 0,0 0-21 15,0 0-6-15,0 0 4 0,15 4-8 0,-15-4-8 16,0 0 29-16,0 0-53 0,16 8-7 0,-16-8 36 16,11 6-48-16,-11-6 46 0,12 11-54 15,-12-11 27-15,16 10-38 0,-9-3 58 0,2-3-57 16,-9-4 59-16,16 13-44 0,-16-13 56 0,19 9-39 15,-19-9 57-15,22 6-39 0,-22-6 42 16,28 0-45-16,-11-3 44 0,2-1-61 0,4-6 32 0,5-3-59 16,0-3 48-16,4-1-60 0,0-1 51 0,3-4-61 15,-1 2 4-15,8-3-8 0,-9 4 8 16,-2 0 2-16,-3 4-2 0,-1 1-1 0,-6 3-8 16,-2 2-20-16,-6 1-26 0,-1 3-30 0,-12 5-24 15,18-8-14-15,-18 8-12 0,0 0-47 0,0 0-51 16,17 1-82-16,-17-1-104 0,0 0-160 0,-3 13-119 15</inkml:trace>
  <inkml:trace contextRef="#ctx0" brushRef="#br0" timeOffset="2436">15318 12888 515 0,'6'-9'393'0,"-6"9"-63"0,0 0-86 15,8-9-44-15,-8 9-54 0,4-8 4 0,-4 8-26 16,7-7-12-16,-7 7-22 0,10-8 3 15,-10 8-22-15,10-10 3 0,-10 10-15 0,14-7-11 16,-14 7-3-16,15-4-8 0,-15 4 1 0,21 0-3 16,-21 0 1-16,25 3-10 0,-25-3 10 0,27 5-13 15,-12 2 6-15,0-1-4 0,2 1-41 0,-4-2 42 16,1 3-58-16,-1 0 62 0,0-1-36 0,-3 1 39 16,4-1-40-16,-4-2 52 0,-1 1-24 15,3-2 39-15,-12-4-18 0,20 8 33 0,-20-8 7 16,26 0-2-16,-10-3-11 0,5-3-14 0,0-4-5 15,8-2-11-15,1-5-7 0,1-1-3 16,1-3-4-16,1-1 54 0,7-5-51 0,1 1 52 16,-2 1-51-16,-7 4 50 0,0 1-58 0,-4 0 42 15,0 3-58-15,-1 1 0 0,-7 2-6 0,-3 5 4 16,0-2 0-16,-6 4-4 0,-2 2-4 0,-9 5-19 16,18-11-28-16,-18 11-34 0,9-6-34 0,-9 6-3 15,0 0-15-15,0 0-23 0,13-4 1 0,-13 4-40 16,0 0-51-16,0 0-5 0,0 0-118 0,-8 9-252 15,8-9-156-15</inkml:trace>
  <inkml:trace contextRef="#ctx0" brushRef="#br0" timeOffset="4751">12209 16373 128 0,'0'0'350'0,"0"0"-113"0,0 0-50 15,-6-8-46-15,6 8-12 0,0 0-27 16,0 0-5-16,0 0-9 0,-5-10-20 0,5 10-2 0,0 0 7 15,0 0-2-15,0 0-6 0,-4-9-8 16,4 9-10-16,0 0-16 0,0 0 2 0,0 0-7 16,0 0-4-16,0 0 0 0,0 0-3 0,0 0-6 15,-3-9 0-15,3 9-8 0,0 0 0 0,0 0 6 16,0 0 32-16,0 0-38 0,0 0 31 16,0 0-38-16,0 0 24 0,0 0-24 0,16 7 36 15,-16-7-36-15,14 10 40 0,-8-3-44 0,6 1 39 16,-1 0-34-16,-1 2 21 0,3 3-32 0,1-1 43 15,-1 0-40-15,1 1 37 0,0-2-39 0,1 1 44 16,-2-2-44-16,0-1 46 0,2-2-22 0,-2 1 38 16,1-4 12-16,3 1 20 0,-2-4 1 0,-15-1 8 15,35-3 2-15,-14-3 1 0,1-3 3 16,6-3-1-16,2-5-10 0,-2-2 5 0,1-3-14 16,0 0 0-16,2-2-19 0,-3-1 1 15,2 1-22-15,-4 1 0 0,0 3-16 0,-3 0 3 16,-6 7-12-16,-1-1 3 0,-2 3-10 0,-5 2 7 15,0 3-18-15,0-1-3 0,-9 7-35 0,12-8-35 16,-12 8-31-16,10-7-1 0,-10 7-5 0,0 0-26 16,0 0 21-16,19 3-40 0,-19-3 20 0,13 9-68 15,-13-9-57-15,10 11-105 0,-10-11-188 16,9 13-69-16</inkml:trace>
  <inkml:trace contextRef="#ctx0" brushRef="#br0" timeOffset="5685">15971 16486 176 0,'0'0'404'0,"0"0"-133"15,0 0-70-15,0 0-41 0,0 0-32 0,1-9-23 16,-1 9-24-16,0 0-10 0,0 0-17 0,0 0 8 15,0 0-11-15,0 0-10 0,0 0-7 16,0 0-5-16,3-12-7 0,-3 12-5 0,0 0 0 16,0 0-3-16,0 0 4 0,0 0-1 0,9 7 0 15,-9-7 1-15,6 9 26 0,-6-9-46 16,12 10 44-16,-6-3-40 0,2 1 38 0,-1 1-40 16,2-1 33-16,3 0-36 0,-2-1 36 0,-1 0-36 15,0 0 42-15,4-2-31 0,-2-1 41 0,3 0-27 16,-14-4 38-16,30 1-29 0,-12-1 24 0,5-5-21 15,0-2 15-15,5-3-10 0,0-4 14 16,0-3-14-16,1-1 15 0,0-3-13 0,0-1-6 0,-1-1 1 16,0-2 1-16,0 1-9 0,-1 0-3 0,-1 3-4 15,-2-1-4-15,-5 4 0 16,-1 4-9-16,-5 2 2 0,-2 3 1 0,-2 1-10 16,0 0 0-16,-9 8-16 0,13-12-11 0,-13 12-34 15,10-7 0-15,-10 7-17 0,0 0-5 0,0 0-15 16,18 0-32-16,-18 0-59 0,8 6-132 0,-8-6-245 15,0 0-84-15</inkml:trace>
  <inkml:trace contextRef="#ctx0" brushRef="#br0" timeOffset="6500.02">19333 16363 51 0,'0'0'515'0,"0"0"-180"15,0 0-101-15,0 0-37 0,4-8-44 0,-4 8-45 16,0 0-18-16,0 0-20 0,8-6-11 16,-8 6-11-16,0 0-21 0,0 0 2 0,21-1 0 15,-21 1-8-15,21 6 0 0,-10-2-3 16,2-1-3-16,1 3-10 0,0 2 9 0,3 2 4 15,-2 0-7-15,2-1 0 0,-2 1-1 0,-2-2 1 16,0 0-4-16,-1 0 5 0,0-1-1 0,-2 1 11 16,2-1 5-16,-3-2 6 0,0 0 37 0,-9-5-31 15,20 7 30-15,-20-7-11 0,20 4 22 0,-20-4-18 16,23-2 6-16,-7 0 8 0,3-6 0 16,0-1-7-16,4-3-9 0,3 0-8 0,-1-5-5 15,3 0-11-15,0-2-7 0,-2 2-7 0,1-1-4 16,-2 2-4-16,1 0-5 0,-3 2-1 0,-4 3 2 15,0 1-8-15,-1 1-4 0,-4 2-11 16,-2 0-32-16,-1 3-28 0,-11 4-28 0,19-7 15 16,-19 7-51-16,18-3-17 0,-18 3-57 0,0 0-31 15,23 0-95-15,-23 0-183 0,0 0 1 0</inkml:trace>
  <inkml:trace contextRef="#ctx0" brushRef="#br0" timeOffset="7298">22954 16344 146 0,'0'0'395'0,"0"0"-110"0,0 0-81 16,0 0-25-16,0 0-29 0,0 0-28 0,0 0-24 15,0 0-14-15,0 0-10 0,13-4-5 16,-13 4-13-16,0 0-13 0,0 0-2 0,0 0-1 16,0 0-10-16,0 0-4 0,0 0 0 0,0 0-11 15,14 5 8-15,-14-5-2 0,9 6-1 16,-9-6-1-16,9 10-1 0,-9-10 2 0,9 9 0 16,-9-9-2-16,10 13 1 0,-1-6 3 0,-9-7-2 15,10 14 21-15,-10-14-3 0,12 11 4 0,-12-11 29 16,18 11-6-16,-18-11 21 0,20 7 2 0,-20-7 9 15,27 3-3-15,-9-6-5 16,8-2-9-16,4-7-12 0,2 2-9 0,4-6-7 0,1 1-8 16,9-6 0-16,-1-2-8 0,-1-2-2 0,1 2-6 15,-9 4-3-15,-2 0-7 0,0 1-5 0,-4 2 6 16,-2 0-16-16,-2 2 5 0,-7 4-9 0,0 1 0 16,-6 0-34-16,0 4-53 0,-4-1-37 15,-9 6-35-15,14-6 16 0,-14 6-61 0,0 0-50 16,13-7-54-16,-13 7-339 0,0 0-180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01T11:03:24.876"/>
    </inkml:context>
    <inkml:brush xml:id="br0">
      <inkml:brushProperty name="width" value="0.05" units="cm"/>
      <inkml:brushProperty name="height" value="0.05" units="cm"/>
    </inkml:brush>
  </inkml:definitions>
  <inkml:trace contextRef="#ctx0" brushRef="#br0">1 164 1480 0 0,'0'0'1457'0'0,"-1"-10"-65"0"0,4 5 2893 0 0,3 18-4012 0 0,0 1 0 0 0,-1-1 1 0 0,-1 1-1 0 0,0 0 0 0 0,0 0 0 0 0,-2 0 0 0 0,0 1 0 0 0,1 19 0 0 0,3 18-39 0 0,2 8-99 0 0,-6-39 100 0 0,0 1-1 0 0,1-1 0 0 0,1 0 1 0 0,2 0-1 0 0,0-1 0 0 0,1 1 1 0 0,13 27-1 0 0,-18-46-144 0 0,-1 0 1 0 0,1 0 0 0 0,0 0-1 0 0,0 0 1 0 0,0 0-1 0 0,0-1 1 0 0,0 1 0 0 0,0 0-1 0 0,1-1 1 0 0,-1 0-1 0 0,0 1 1 0 0,1-1-1 0 0,-1 0 1 0 0,1 0 0 0 0,0-1-1 0 0,-1 1 1 0 0,1 0-1 0 0,-1-1 1 0 0,1 0 0 0 0,3 1-1 0 0,3-1 99 0 0,-1 0 0 0 0,1-1 0 0 0,0 1 0 0 0,16-5 0 0 0,10-6 18 0 0,-1-1-1 0 0,-1-2 0 0 0,0-2 0 0 0,-1-1 0 0 0,45-31 0 0 0,-41 26-98 0 0,180-114 456 0 0,362-198-46 0 0,-550 323-2190 0 0,-28 14 1491 0 0,-1 0 1 0 0,0 0-1 0 0,0 0 1 0 0,0 1-1 0 0,-1-1 1 0 0,1 0 0 0 0,-1 0-1 0 0,1-1 1 0 0,-1 1-1 0 0,0 0 1 0 0,0-1-1 0 0,0 1 1 0 0,-1-1 0 0 0,1 1-1 0 0,-4 2 1 0 0,-50 38-1095 0 0,36-28 674 0 0,-224 154-6479 0 0,198-139 4989 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33:54.613"/>
    </inkml:context>
    <inkml:brush xml:id="br0">
      <inkml:brushProperty name="width" value="0.05292" units="cm"/>
      <inkml:brushProperty name="height" value="0.05292" units="cm"/>
      <inkml:brushProperty name="color" value="#FF0000"/>
    </inkml:brush>
  </inkml:definitions>
  <inkml:trace contextRef="#ctx0" brushRef="#br0">10546 8407 138 0,'0'0'139'0,"0"0"-34"0,-16-4 102 0,16 4-17 16,0 0-19-16,-18-3-26 0,18 3-5 0,-14-3-23 15,14 3-31-15,-14-4-4 0,14 4-11 0,-15-4-11 16,15 4 5-16,-15-6 11 0,15 6 1 0,-13-2-4 16,13 2 10-16,-12-6-18 0,12 6 11 0,0 0-36 15,-15-6 20-15,15 6-20 0,0 0 23 0,-12-3-21 16,12 3 3-16,0 0-34 0,0 0 24 15,-12-5-33-15,12 5 29 0,0 0-34 0,0 0 28 16,0 0-30-16,0 0 27 0,0 0-41 16,-13-3 44-16,13 3-41 0,0 0 37 0,0 0-31 15,0 0 28-15,0 0-27 0,0 0 29 0,0 0-25 16,0 0 33-16,0 0-1 0,18 0-31 0,-18 0 32 16,24 2-33-16,-24-2 24 0,37 1-23 0,-11-1 30 15,0 0-35-15,5 0 40 0,1 3-4 0,5-6-4 16,5 3 0-16,-1 0 1 0,2 0-2 0,1-1-3 15,3-1-3-15,-2 2-4 0,2-1-2 0,-2 0-3 16,2-2 0-16,-3 2 0 0,0 0-36 16,-1 1 41-16,-2-2 0 0,-1 2-12 0,-8 0 4 15,0 0 5-15,-1 0-7 0,-3 0 2 0,-1 0 3 16,-4 2-1-16,-3-1 0 0,-1-1-2 0,-19 0 1 16,31 3-2-16,-31-3 1 0,22 2-5 0,-22-2 1 15,22 1 2-15,-22-1-6 0,0 0 0 0,21 0 8 16,-21 0 1-16,0 0-13 0,0 0 7 0,20 2 6 15,-20-2-4-15,0 0 0 0,0 0-2 0,0 0-8 16,16 1-13-16,-16-1-17 0,0 0-30 0,0 0-46 16,0 0-24-16,13 6-57 0,-13-6-34 15,0 0-115-15,6 8-183 0,-6-8-15 16</inkml:trace>
  <inkml:trace contextRef="#ctx0" brushRef="#br0" timeOffset="728.99">12483 8496 163 0,'0'0'431'0,"-16"3"-111"0,16-3-52 0,0 0-32 16,-19 0-55-16,19 0-24 0,0 0-14 0,0 0-16 16,-19 0-25-16,19 0-2 0,0 0-10 0,0 0-12 15,0 0-5-15,-18 0-21 0,18 0-9 0,0 0-3 16,0 0-18-16,0 0 3 0,0 0-2 0,0 0-5 16,0 0-2-16,0 0-1 0,0 0-2 15,10 6-2-15,-10-6 0 0,27 2-2 0,-8-2 0 16,1 1-2-16,6-1 41 0,4 0-48 15,0 0 0-15,9 0 1 0,2 0-11 0,0 0 2 0,2 0 12 16,-1-1 0-16,3 0-6 0,1 1 4 0,-1 0 0 16,1-1 0-16,-2-1 0 0,2 1 0 0,-2 0-1 15,2-1-1-15,-3 2 1 0,1-2 0 0,-3 0 0 16,2 1-1-16,-3-1 0 0,0 1-11 0,1 0 3 16,0-3 11-16,-2 3-13 0,-2-2 14 0,0 3-2 15,-7-4 2-15,1 3-1 0,-3-1 0 0,-1 0-3 16,0 1 1-16,-3-1 1 0,-4 2-1 15,0-2-3-15,-1 2 0 0,-1-3-1 16,-18 3-9-16,29 0-21 0,-29 0-5 0,21-1-30 16,-21 1-35-16,16-3-38 0,-16 3-42 0,0 0-69 15,16-3-321-15,-16 3-99 0</inkml:trace>
  <inkml:trace contextRef="#ctx0" brushRef="#br0" timeOffset="1564.99">14870 8465 156 0,'-19'-5'438'0,"2"1"-130"16,0-1-60-16,-1 3-53 0,2-4-47 0,-1 3-30 15,0-1-16-15,2 1-7 0,1-2 0 0,14 5-23 16,-23-4 25-16,23 4-27 0,-18-5 26 0,18 5-36 16,-14-3 21-16,14 3-12 0,0 0-14 0,-17-5-11 15,17 5-10-15,0 0-38 0,0 0 18 0,0 0-20 16,-15-3 29-16,15 3-3 0,0 0-5 15,0 0-2-15,13 4 2 0,-13-4 0 0,26 3 0 0,-7-2-31 16,8 0 43-16,3 1-10 16,0-2 0-16,11 1 0 0,3-2-10 0,2-1 14 15,4 1-8-15,0 0 0 0,5-2-1 0,10 1 2 16,5-1-3-16,-2-1-1 0,1 1-4 0,0-2 0 16,3 3-10-16,-3-2 10 0,-2-2-3 0,2 4 2 15,-5-1-1-15,-13 0 2 0,3 1-1 0,-3-2 5 16,0 2-10-16,-1 1 4 0,-3-1-4 0,-3-1 1 15,-1 2-11-15,-2 1 14 0,-4-2-6 0,-6 2 5 16,-2 0-1-16,-3-1 1 0,-5 2-3 0,-1-1 0 16,-1 0 3-16,-19 0-2 0,31 0-8 0,-31 0-1 15,25 0 12-15,-25 0-6 0,23 0 7 16,-23 0-4-16,18 2 1 0,-18-2-1 0,0 0-1 16,24 1-3-16,-24-1-11 0,0 0-21 15,23 0-22-15,-23 0-32 0,0 0-44 0,18 3-78 16,-18-3-27-16,0 0-80 0,19-3-211 0,-19 3-14 15</inkml:trace>
  <inkml:trace contextRef="#ctx0" brushRef="#br0" timeOffset="2336.98">18872 8416 352 0,'-26'-1'430'0,"2"0"-130"0,-2-2-61 15,2 2-48-15,1-1-51 0,3 2-32 0,1-1-4 16,1 1 7-16,18 0-2 0,-30-4-14 0,30 4-5 15,-25-2 1-15,25 2-11 0,-19-1-7 0,19 1-12 16,0 0-15-16,-20-2-10 0,20 2-8 16,0 0-16-16,0 0 8 0,0 0-5 0,0 0-1 15,0 0 0-15,0 0-4 0,0 0 0 0,18-3-3 16,-18 3 0-16,35-2-3 0,-10 2 1 0,5-3-11 16,6 2 12-16,4-2-4 0,1 0 2 0,4 2-1 15,2 0-1-15,4-2 0 0,-1 3-1 0,5-3 1 16,-1 2-2-16,2 0 0 0,9-3-11 15,2 2 14-15,-11 2-4 0,9 0 1 0,3-1-1 16,-12 1 0-16,0-1 2 0,11 1-2 0,-12-1 1 16,1-2 0-16,-4 3-11 0,1-1 1 0,-2 1 15 15,-3-2-2-15,-3 1 0 0,0 0-3 0,-4-2 2 16,-2 2-1-16,-2 0 0 0,-6-1 0 16,-3 0-10-16,0 0 13 0,-2 1-13 0,-1-1 16 15,-7 1 0-15,0 0-3 0,1 0 0 16,-19 1-1-16,28-3 5 0,-28 3-19 0,25-3 12 0,-25 3-5 15,20-1-6-15,-20 1-15 0,19 0-22 16,-19 0-39-16,21 0-45 0,-21 0-51 0,20 1-73 0,-20-1-58 16,24-1-200-16,-24 1 14 0</inkml:trace>
  <inkml:trace contextRef="#ctx0" brushRef="#br0" timeOffset="2981.99">21903 8315 292 0,'32'0'211'0,"-2"0"-42"0,4 0-20 15,4 0-19-15,-1 0-30 0,4 3 12 16,0-3-25-16,-2 2 11 0,1-2-21 0,2 3 3 15,0-1-26-15,2-1 14 0,-1 0-19 0,3 0 6 16,-1-1-9-16,0 4 14 0,-2-4-11 0,-1 0 8 16,2 0 1-16,-5 0-5 0,1 0 5 0,0 0-13 15,-3 0-3-15,-5-2 9 0,0 0-10 0,0 1-3 16,-2 0-3-16,1 0 5 0,-2 1-7 0,1-3 4 16,-1 1-11-16,-1 0 10 0,0-1 0 0,2 0-7 15,-2 1-1-15,-2-1-4 0,3-1-1 0,-5 2-4 16,3 1-1-16,-3-1-4 15,2-3-10-15,-3 3 14 0,-4 1-2 0,1-3 5 16,-1 3-1-16,-2 1 0 0,2-2-2 0,-1 1-3 16,-18 1 1-16,30-2-12 0,-30 2 11 0,26-3-4 15,-26 3 5-15,25 0 3 0,-25 0 0 0,21-1 1 16,-21 1-5-16,20 0 7 0,-20 0-9 0,0 0-7 16,24 0 6-16,-24 0-7 0,0 0 7 0,20-2-1 15,-20 2-2-15,0 0 0 0,0 0-2 0,18 0 1 16,-18 0-7-16,0 0 6 0,0 0-5 0,0 0 3 15,0 0 0-15,19 0 0 0,-19 0-7 16,0 0 6-16,0 0-6 0,0 0 2 0,0 0 2 16,0 0-4-16,0 0 4 0,0 0 2 15,0 0-1-15,0 0-2 0,0 0 1 0,15 3-3 16,-15-3 3-16,0 0-6 0,0 0-13 0,0 0 18 16,0 0 3-16,0 0 1 0,0 0-1 0,0 0-5 15,-7 6 2-15,7-6 0 0,0 0-2 0,0 0 1 16,0 0-11-16,0 0 5 0,0 0-6 0,0 0-11 15,0 0-8-15,-8 7-11 0,8-7-11 0,0 0-20 16,0 0-35-16,0 0-42 0,0 0-50 0,0 0-95 16,0 0-324-16,0 0-151 0</inkml:trace>
  <inkml:trace contextRef="#ctx0" brushRef="#br0" timeOffset="6122.99">16988 1719 197 0,'0'0'424'0,"0"0"-139"0,-5-14-47 0,5 14-67 16,-6-7-8-16,6 7-59 0,-9-9 5 16,9 9-37-16,-12-7 30 0,12 7-39 0,-12-6 21 15,12 6-36-15,-16-6 29 0,16 6-34 0,-19-4 25 16,19 4-38-16,-18 0 23 0,18 0-31 0,-24 3 23 16,7 4-28-16,-4-2 15 0,1 5-22 0,-4 4 20 15,-1 3-29-15,-1 0 39 0,2 4-40 0,1 1 22 16,-2 2-28-16,1 4 26 0,3 0-3 0,-1 4-6 15,-4 8 0-15,7-6 1 0,-4 7-6 0,5-5 35 16,0-1-31-16,0 11 39 0,2-8-25 0,0 11 44 16,1-8-40-16,0 7 30 0,-1 2-24 0,3 0 17 15,2-6-12-15,2 1 17 0,-1 6-27 16,1-5 23-16,3 0-17 0,-1 0 20 0,2 1-19 16,1 2 29-16,0 0 0 0,2 1 40 15,1 0-54-15,1 0 1 0,3 1-7 0,1 10 4 16,0-2 9-16,5-2 4 0,0 0-4 0,4-1-9 15,1-2-6-15,2-3 0 0,1-1-6 0,2-3-1 16,3 1-7-16,0-5 37 0,1-2-45 0,2 1 33 16,1-4-5-16,-1 0-36 0,5-1 35 0,-1 0-41 15,2-4 35-15,1 1-35 0,-4-8 30 0,6 6-34 16,-4-7 31-16,8 3-36 0,0-2 32 0,-3-5-30 16,6 4 27-16,-4-7-29 0,0-1 2 0,0-2 2 15,5 1 5-15,-2-4 0 0,3-2 2 16,-1-2 3-16,3 0 1 0,0-3 16 0,0-2-23 15,-1-1 17-15,2-3-23 0,1 0 20 0,0-3-24 16,0 0 21-16,1 0-20 0,-3-5 16 0,4 1-20 16,-3 0 16-16,10-6 22 0,-4 2-31 0,3-4-12 15,-5 0 20-15,2-2-22 0,1-3 23 0,-3 0-22 16,1-3 23-16,0-2-3 0,-3-3-2 0,2-3 5 16,-2 0-5-16,0-2-1 0,-2-1 1 0,-2-2-25 15,-5-1 3-15,3-2 6 0,-1 0 2 0,-5-4 2 16,1 1 3-16,-5-4-4 15,2-1 3-15,-3-2-1 0,-2 0 2 0,0-3 1 0,-6 2 19 16,0-3-18-16,-3 3 15 0,-2-2-20 16,-3 2 2-16,-4 9-1 0,-2 1 11 0,-2 0-6 15,0-1 22-15,-5 5 7 0,1-3 14 0,-5 2-14 16,1 1 20-16,-3 2-18 0,-3 1 16 0,-2-3-22 16,0 4 0-16,-3 0-4 0,0 2-3 0,-1-1 0 15,-1 0-3-15,0 1 0 0,-3 1-9 0,2-2 5 16,-3 3-7-16,1 0 5 0,-2 1-2 0,-1 0 0 15,-1-1-4-15,-2-1-3 0,0 2 1 0,-2-1 18 16,-5-7-46-16,6 6 17 0,-8-3-28 0,6 6 10 16,-3 1-3-16,1 1-12 0,-3-1-10 15,3 1-1-15,-3 1 0 0,3-1 3 0,-2 3-4 0,0-1 3 16,1 1-7-16,-2 0 1 0,2 1 2 16,-2 0-1-16,2 1 1 0,-2 0-2 0,-1 1 5 15,-1 0-2-15,-2 2 4 0,-2 2 1 0,0 0-3 16,0 1 10-16,-4 0-3 0,-1 5-3 0,-1-2 2 15,-3 1 2-15,0 3 1 0,-3 1 2 0,2 0 3 16,-3 4-2-16,4-3 4 0,-1 2-1 0,3-1-3 16,0 1-1-16,3 1-2 0,1 2 1 0,3-3-23 15,5 2-42-15,3 0-20 0,-2-1-32 0,4 1-61 16,-1 1-71-16,-1 0-404 0,-1 0-222 0</inkml:trace>
  <inkml:trace contextRef="#ctx0" brushRef="#br0" timeOffset="9018.99">16937 2495 598 0,'0'0'444'0,"3"-11"-122"16,-3 11-46-16,0 0-77 0,2-11-6 0,-2 11-70 16,0 0 11-16,0 0-62 0,2-11 23 0,-2 11-56 15,0 0 27-15,0 0-44 0,0 0 23 0,0 0-34 16,2 17 27-16,-2-3-35 0,0 6 7 0,0 9-12 16,0 0 33-16,-1 10-36 0,0 2 31 0,-1 2-31 15,-2 1 30-15,2 0-5 0,-1 1-3 0,-1-1 47 16,2 2-56-16,-1-3-2 0,-3 2-1 15,5-5 1-15,-1-1-5 0,1-3-31 0,1-6 30 16,0-2-25-16,0-3 40 0,0-3-42 0,0-5 40 16,0-1-33-16,0-4 38 0,0-2-37 0,0 2 82 15,0-12-8-15,0 9 19 0,0-9-14 0,0 0-8 16,0 0-8-16,-8-13-19 0,5 0 11 0,-1-11-6 16,0-2 4-16,-2-11 49 0,1-4-64 15,1-4-8-15,0-5-19 0,1-10 14 0,2-6-23 16,1 2 23-16,1-2-20 0,3 4 29 15,1 3-18-15,2 3 19 0,0 10-15 0,2 3 23 0,0 4-4 16,1 1-3-16,3 5-19 0,-1 2 16 0,-1 2-15 16,2 5-1-16,-3 5-4 0,4 2 14 15,-2 2-18-15,2 1 9 0,-4 5-10 0,5 3 14 16,-15 6-12-16,26-2 16 0,-10 4-16 0,5 6 22 16,-2 5-13-16,3 6 11 0,-1 4-13 0,0 6 16 15,1 3-20-15,1 14 5 0,-3-3 3 0,-2 5 4 16,1 3-3-16,-6-2 18 0,4 1-18 0,-6-8 13 15,-2-1-15-15,2 2 14 0,-1-2-6 0,-1-2 2 16,-1-1 0-16,-1-1 4 0,-1-1-8 0,-1-2-4 16,1-2-2-16,-3-7-15 0,0 0-29 0,-1-4-67 15,-2 0 8-15,0-6-45 0,-1-1-7 0,-2 0-38 16,1-4-64-16,-3-2-51 0,5-8-359 16,-13 8-192-16</inkml:trace>
  <inkml:trace contextRef="#ctx0" brushRef="#br0" timeOffset="9344.99">17200 3055 73 0,'-12'-9'654'0,"3"1"-213"0,0 1-97 16,-1 1-93-16,2 0-41 0,0-1-27 0,8 7-15 15,-11-10-47-15,11 10 20 0,-11-8-57 0,11 8 20 16,-5-9-44-16,5 9 8 0,0 0-36 0,0-14 17 16,0 14-43-16,13-12 31 0,-1 5-36 0,0 0 24 15,9-1-40-15,-2 1 11 0,5 1-59 0,3-1 17 16,4-1-35-16,2-1 3 0,0 2-24 15,3-1-7-15,2 3-21 0,-3-2-9 0,2 0 10 16,-1 3 13-16,-2-2 24 0,1 1 18 0,-10 0 21 16,2 3 24-16,-4 0 27 0,-4-1 19 0,-19 3 10 15,30-3 14-15,-30 3 33 0,20 1 2 0,-20-1 35 16,17 7-22-16,-17-7 26 0,11 11-47 0,-11-11 46 16,4 16-42-16,-4-4 26 0,0 0-16 0,-1 4-16 15,-2 2-10-15,-1 4-10 0,1 2 39 0,-1 1-63 16,-3 6-7-16,1 0 1 0,2 2-9 15,0-1-4-15,-1 3-17 0,4-1-81 0,0 0-32 16,1-4-90-16,-2-3-159 0,2 0-286 0,0-2-191 16</inkml:trace>
  <inkml:trace contextRef="#ctx0" brushRef="#br0" timeOffset="11339.99">14545 3094 349 0,'0'0'430'0,"0"0"-121"16,0 0-75-16,0 0-36 0,-15-1-49 0,15 1-20 16,0 0-21-16,0 0 7 0,-17-4-24 0,17 4 12 15,0 0 0-15,0 0-3 0,0 0-5 0,-13-2-7 16,13 2-19-16,0 0-12 0,0 0-6 0,0 0-11 16,0 0-8-16,0 0-13 0,-15-3 0 15,15 3 4-15,0 0-10 0,0 0-3 0,0 0 4 16,0 0-3-16,0 0-3 0,0 0 1 15,0 0-1-15,0 0 13 0,19 0-18 0,-19 0 10 16,27 0-7-16,-9 3-6 0,6-3 1 0,3 0 0 16,4 0-2-16,1 0 0 0,6 0 8 0,4 0-5 15,2 0-6-15,0-3 12 0,1 3 0 0,2-2-3 16,1 1 0-16,0-1 1 0,1 0-8 0,1 0 6 16,1-1 1-16,-1 0-2 0,1 3 0 0,0-2-1 15,-1-1 0-15,-2 2-4 0,2 0 0 0,-4 0 3 16,-1 0 2-16,-3 0-11 0,-2 1 7 15,-9 0 7-15,1 0-2 0,-1 0-2 0,-3 0 7 0,2 0-2 16,-5 0 1-16,1 0-1 0,-5 0 0 0,0 0 2 16,-1 0-1-16,-1-2 8 0,-19 2 3 15,30 0 1-15,-30 0 7 0,24-2 3 0,-24 2 0 16,22 0 3-16,-22 0 5 0,0 0 4 0,23 0-1 16,-23 0-19-16,0 0 15 0,19 0-5 0,-19 0-3 15,0 0-6-15,0 0-6 0,17-2-6 0,-17 2-3 16,0 0 3-16,0 0-2 0,17 2 41 15,-17-2-53-15,0 0 0 0,0 0-3 0,17-3 1 16,-17 3 4-16,0 0 4 0,0 0-1 0,0 0 0 16,19-2-2-16,-19 2 3 0,0 0-9 0,0 0 11 15,0 0 0-15,0 0-6 0,0 0-2 16,12-4 3-16,-12 4-1 0,0 0 0 0,0 0-2 0,0 0-6 16,-3-11-6-16,3 11-7 0,-5-9-2 15,5 9-3-15,-6-14-7 0,6 14 1 0,-7-16-24 16,1 6 27-16,0-1-18 0,-1-1 33 0,1-1-23 15,-2 0 30-15,0 1-14 0,1-1 23 0,-5 0-19 16,1-1 22-16,-1 0-15 0,0 5 19 0,1-1-15 16,-2 2 6-16,1 0 6 0,-1 0 4 0,0 1 4 15,2 0 6-15,0 3 1 0,1-1 7 0,10 5 1 16,-18-9-2-16,18 9 0 0,-15-5-3 0,15 5 0 16,-9-4-5-16,9 4-7 0,0 0-7 0,-14-3 0 15,14 3-4-15,0 0 2 0,0 0 0 0,0 0-1 16,0 0 1-16,0 0 0 0,0 0 2 15,0 0 0-15,8 12 8 0,-1-3-11 16,1-4 12-16,2 5-9 0,4-2 10 0,-1 6-17 16,1-5 15-16,2 2-15 0,1 0 13 0,-3 1-14 15,4 0 16-15,-5 0-2 0,4 0-4 0,-2 1 1 16,-2-1-4-16,-2 2 1 0,3 0-4 0,-5-1 2 16,2 1 3-16,-4-1 1 0,1 1-2 0,-2-1 0 15,-3 1 1-15,1 2-4 0,-3-3 0 0,-1 3 4 16,-3 0 1-16,-2 4-3 0,-3 1 1 0,-5 3-2 15,-3 0-14-15,-6 2-4 0,0 1-79 0,-8-1-42 16,-3 2-66-16,-4 2-90 0,4-10-63 0,-10 6-411 16,-1-1-292-16</inkml:trace>
  <inkml:trace contextRef="#ctx0" brushRef="#br0" timeOffset="14525.99">13013 3222 171 0,'-22'5'501'0,"22"-5"-155"16,-20 4-65-16,20-4-76 0,-18 3-37 0,18-3-32 16,-19 3 8-16,19-3-42 0,0 0 27 0,-22 1-41 15,22-1 17-15,0 0-40 0,-14 3 23 0,14-3-50 16,0 0 21-16,0 0-42 0,0 0 25 0,0 0-35 16,0 0 23-16,0 0-23 0,14-4 29 15,3 1-39-15,4-4 30 0,2 1-28 0,8-3 15 16,1 0-21-16,1 1 32 0,-2-2-37 15,1 2 33-15,-3 1-21 0,-4 0 12 0,-1 3-18 0,-4-3-10 16,-2 4-26-16,-3-2-27 0,-15 5-20 16,25-5 17-16,-25 5 4 0,15-3 15 0,-15 3 4 15,0 0 12-15,0 0 2 0,0 0 15 0,0 0 3 16,0 0 7-16,0 0 4 0,0 0 18 0,-13 2 4 16,13-2 13-16,-20 6-18 0,20-6 29 0,-22 6-26 15,12-1 25-15,10-5-27 0,-20 8 19 0,9-2-26 16,3 1 21-16,1 1-27 0,-1-1 23 0,3 2-25 15,1 1 21-15,2-1-23 0,-1 3 12 0,3 1-24 16,3 2 14-16,-1 0-2 0,2 3 8 0,3-1-3 16,0 4-3-16,2-1-2 0,-1 1-3 15,1-1-12-15,0-1-23 0,-2 1-29 0,1 0-27 0,1-2-17 16,-3 2-16-16,1-3-19 16,-2-2 3-16,-1-1 4 0,-3-2-6 0,-1 2-65 15,0-3 12-15,-3 2-87 0,0-2 83 0</inkml:trace>
  <inkml:trace contextRef="#ctx0" brushRef="#br0" timeOffset="15102.99">13211 3659 601 0,'-17'11'196'0,"-2"-1"-17"0,-1-2 2 0,-1 0-10 16,-3 4-17-16,2-6-17 0,-1 2-7 0,2 0-18 16,0-2 0-16,0 0-26 0,1 1 0 0,4-2-20 15,3-2 13-15,0 2 0 0,13-5 8 0,-18 4-20 16,18-4-7-16,-14 4-4 0,14-4-13 0,0 0-6 16,-14 4-2-16,14-4-7 0,0 0-56 0,0 0 59 15,0 0-36-15,0 0 31 0,14-8-39 0,0 1 33 16,4-1-34-16,3-1 24 0,0 1-29 15,9-6 33-15,-2 2-55 0,1-3 18 0,2 1-34 16,-3-2-5-16,4 2-28 0,-3-2-25 0,3-1-17 16,-5 0-7-16,1-2 8 0,-1 2 16 0,0-1 18 15,-4 2 17-15,-3-2 18 0,-3 4 31 16,-3 1 36-16,-1 0 32 0,-4 4 40 0,-2-1 27 16,-2 3-6-16,1-1 12 0,-6 8-28 0,6-12 11 15,-6 12-35-15,3-12 21 0,-3 12-52 0,0 0 25 16,1-11-30-16,-1 11 25 0,0 0-38 0,0 0 24 15,0 0-38-15,0 0 31 0,0 0-29 0,0 0 44 16,0 0-52-16,0 0 25 0,-5 11-27 0,5-11 28 16,-3 14-35-16,3-14 29 0,0 18-19 15,0-18 29-15,-1 18-35 0,0-8 34 0,1-10-31 16,0 19 28-16,0-19-26 0,-2 18 25 0,2-18-26 16,0 15 26-16,0-15-23 0,-1 12 29 0,1-12-41 15,0 0 28-15,-1 13-16 0,1-13 35 0,0 0-28 16,0 0 34-16,0 0-39 0,0 0 36 0,0 0-35 15,0 0 29-15,4-12-34 0,-2 1 31 0,2-3-31 16,-1-2 33-16,0-4-33 0,3 0 20 0,1-1-19 16,-2 2 35-16,0 0-32 0,1 5 28 15,-1-3-26-15,1 3 34 0,-1 2-43 16,0-1-9-16,2 2 22 0,-2 3 32 0,2-1-41 0,-2 1 38 16,2 1-40-16,-7 7 36 0,14-10-38 15,-14 10 26-15,15 0-24 0,-15 0 25 0,19 3-29 16,-19-3 49-16,20 14-55 0,-9-6 45 0,-2 4-37 15,0 1 35-15,0 3-37 0,1 2 42 0,-3-2-46 16,-4 1 34-16,1 0-49 0,-1-1-20 0,-2-2-36 16,2 1-46-16,-1-3-70 0,-2-12-66 0,0 17-314 15,0-17-120-15</inkml:trace>
  <inkml:trace contextRef="#ctx0" brushRef="#br0" timeOffset="16165.99">13697 3168 441 0,'-3'-26'477'15,"3"0"-141"-15,-1 3-18 0,-2 5-108 16,3 2 19-16,0 3-66 0,-1 1 7 0,0 3-79 16,1 9 16-16,-2-16-56 0,2 16 16 0,0 0-39 15,2-12 21-15,-2 12-37 0,0 0 29 0,6 9-38 16,-1 3 24-16,-1 1 2 0,5 8-5 0,-1 8-36 16,1 3 28-16,1 5-30 0,-1 4 39 0,0 2-40 15,2 10 38-15,-2 2-36 0,0-1 36 0,0 2-37 16,0-12 35-16,0 1-35 0,-3-2 37 15,3-2-4-15,-1-2 1 0,0-1-6 0,-2-3-3 16,3-1-1-16,-3-5-1 0,1-4-11 0,-2-5 2 0,-1-2 3 16,0-6-6-16,-2 1-2 0,3-1 5 15,-5-12-2-15,5 13-1 0,-5-13-9 0,0 0-10 16,0 0-8-16,0 0-6 0,0 0-1 0,8-9-6 16,-9-3 4-16,-2-6 16 0,-2-6-29 0,-2-8 31 15,-1-1-10-15,-1-5 19 0,0 0-17 0,-1-3 6 16,1 1 10-16,-2 0 34 0,4 2-19 0,-1 1 38 15,0 4-30-15,3 2 23 0,1 4-21 0,-2 1 29 16,2 5-44-16,4 1 35 0,-2 3-35 16,2 0 33-16,2 1-41 0,0 0 37 15,0 2-40-15,6 2 37 0,-3-1-35 0,2 1 33 16,1 3-39-16,2 1 35 0,1 4-36 0,-11 4 30 0,21-6-27 16,-21 6 31-16,21 2-36 0,-10 2 40 15,2 4-49-15,-2 1 48 0,0 3-32 0,-2 2 29 16,1 1-32-16,-5 2 26 0,-3 0-33 0,0 0 23 15,-2 2-47-15,-3-2-4 0,2 1-10 0,-3-2-2 16,-1 1-16-16,1-2-16 0,2-4-28 0,-1 0-17 16,3-11-1-16,-4 16-3 0,4-16 13 0,0 0-10 15,0 0 10-15,0 0-37 0,0 0 18 0,0 0-19 16,14-10 54-16,-6-1 6 0,-3-2 132 0,4-3 60 16,-1-4 30-16,1 5 23 0,-3-3 15 15,-1 5 9-15,-1-2-10 0,1 5-15 0,0-2-8 0,-2 4 6 16,-3 8-38-16,5-13 17 15,-5 13-41-15,4-14 7 0,-4 14-41 0,2-10 8 16,-2 10-26-16,0 0 18 0,0 0-27 0,7-5 20 16,-7 5-26-16,0 0 18 0,10 5-22 0,-10-5-2 15,6 10-7-15,-6-10 30 0,9 14-23 0,-9-14 23 16,14 13-29-16,-7-6 19 0,-1-2-22 0,-6-5 1 16,17 10 5-16,-17-10 14 0,15 7-20 0,-15-7 10 15,15 1-18-15,-15-1-7 0,17-1 15 0,-17 1-3 16,18-8 9-16,-11 2-17 0,1-2 20 0,2-2-11 15,-3 0 13-15,-1-2-5 0,-2 2 9 0,1 0-3 16,0 1 21-16,-5 9-16 0,8-14 36 0,-8 14-29 16,6-12 23-16,-6 12-23 0,3-8 20 15,-3 8-37-15,0 0 30 0,0 0-25 0,0 0 21 16,0 0-25-16,6 9 24 0,-6-9-26 0,2 20 20 16,-2-7-21-16,1 0 22 0,0 1-34 0,0 0 27 15,2 0-15-15,2-1 26 0,-3-1-28 16,1-1 23-16,2 1-23 0,-1-3 24 0,1 0-26 15,-5-9 26-15,10 11-25 0,-10-11 24 0,0 0-28 16,16 1 16-16,-16-1-19 0,14-12 32 0,-7 1-31 16,0-5 32-16,1-2-28 0,-2-5 19 15,3-7-24-15,-3-2 24 0,-2-4 5 0,1-1-10 0,-2-3-18 16,-2-1 18-16,3-3-17 0,-2 1-8 16,0 1 7-16,-1 2 18 0,0 1 6 0,-1 10 11 15,0 0 21-15,0 5-10 0,-1 4 24 0,1 3-3 16,-1 3 6-16,1 0-5 0,-2 4-15 0,2 10-9 15,0-15-10-15,0 15 2 0,0 0-7 0,-7-7-2 16,7 7 22-16,-5 9-32 0,2 1 21 0,-1 5-24 16,2 3 23-16,-1 5-34 0,0 3 32 0,2 1-23 15,1 2 31-15,0 2-7 0,0 6-2 0,0-1-6 16,3 0-4-16,-1-1-11 0,2-1-48 0,-3-7 12 16,2 1-53-16,1-2-13 0,-1-1-38 15,-2-3-58-15,0-4-69 0,-1-5-74 0,1-2-186 16,-1-11-16-16</inkml:trace>
  <inkml:trace contextRef="#ctx0" brushRef="#br0" timeOffset="16330.99">14277 3110 395 0,'-7'-7'537'0,"7"7"-150"0,-10-10-102 0,10 10-67 16,-9-9-44-16,9 9-36 0,-5-8-30 0,5 8-14 15,0 0-26-15,-2-9-14 0,2 9-8 0,6-8-11 16,-6 8-27-16,15-10-20 0,-3 4-45 0,3 1-69 15,2 2-65-15,-1-1-78 0,1 0-278 0,-2 2-52 16</inkml:trace>
  <inkml:trace contextRef="#ctx0" brushRef="#br0" timeOffset="16760.99">13090 4103 399 0,'-27'10'488'0,"5"-2"-117"16,-2 0-107-16,2-3-49 0,0 2-61 0,7-3 9 15,0 1-35-15,15-5 23 0,-21 4-43 0,21-4 22 16,-14 5-64-16,14-5 17 0,0 0-47 0,0 0 22 15,0 0-40-15,21-16 28 0,5 5-38 16,8-3 31-16,13-4-43 0,7-4 35 0,3 1 2 16,7-2 1-16,5-2 1 0,5 0 1 0,5-2 0 15,2 0-3-15,19-4-7 0,-17 4-3 0,0 1-4 16,-3 0-5-16,-2 1-25 0,-1-2 29 0,-7 5-3 16,-2 0-13-16,-7 0 25 0,-5 4-16 0,-6 1 19 15,-13 2-4-15,-2 4 21 0,-6 0-9 0,-6 2 15 16,-1 2-16-16,-7 2 11 0,-2 1-16 15,-2-1 2-15,-11 5-11 0,17-7 6 0,-17 7-9 16,14-4 6-16,-14 4-15 0,0 0 9 0,16-4-17 16,-16 4 7-16,0 0-13 0,0 0 2 0,12-5-28 15,-12 5-10-15,0 0-59 0,0 0-20 0,0 0-60 16,0 0-18-16,0 0-62 0,0 0-70 0,0 0-429 16,0 0-282-16</inkml:trace>
  <inkml:trace contextRef="#ctx0" brushRef="#br0" timeOffset="21418.99">19166 2771 117 0,'0'0'403'0,"0"0"-103"16,0 0-28-16,0 0-27 0,0 0-39 0,0 0-40 15,0 0-18-15,0 0-20 0,0 0-14 0,0 0-13 16,0 0-9-16,0 0-8 0,0 0-9 0,0 0 18 16,-12-4-34-16,12 4-13 0,0 0 7 15,0 0-17-15,0 0-11 0,0 0 3 16,0 0-8-16,0 0-1 0,0 0-5 0,0 0-2 16,0 0-5-16,0 0 2 0,0 0 0 0,0 0 3 15,0 0 6-15,10 5 2 0,-10-5 6 0,22 7 20 16,-5-4 31-16,5-1-13 0,2 2 29 0,5-1-16 15,6 0 11-15,3-1-10 0,4 0 1 16,3 0-18-16,3-2 8 0,5 0-16 0,-1 0-4 0,16 0-8 16,-2-2-8-16,2 0-5 0,-1 1-2 15,-1 0-7-15,0-2-1 0,-12 0 5 0,-1 1-9 0,0 0 4 16,-2 2-9-16,-3-3 2 0,-3 2-2 0,-2 1 2 16,-5-1-4-16,-6 1-2 0,-4-2 0 15,-1 4 0-15,-5-4 1 0,-6 2-4 0,-16 0 1 16,30-1 0-16,-30 1 0 0,20 0-2 0,-20 0 0 15,0 0-1-15,24 0 0 0,-24 0 10 0,0 0-28 16,0 0-22-16,18 0-26 0,-18 0-33 16,0 0-37-16,0 0-28 0,0 0-8 0,0 0 35 15,0 0-31-15,0 0 7 0,-12-7 1 0,12 7-2 16,-15-5-9-16,15 5 34 0,-17-9 25 0,6 4 32 16,0-3 4-16,-1 1 35 0,0-1 12 15,-1 1 36-15,1-2-4 0,-4-1 40 0,2 1 17 0,0-3 8 16,1 4-5-16,0-1 12 0,0 1-23 15,4-1 17-15,-3 1 5 0,3 2-18 0,1 0 57 16,-2-1-22-16,10 7 10 0,-12-8-8 0,12 8-6 16,-10-8-13-16,10 8-10 0,-9-5-14 0,9 5-14 15,0 0-8-15,-9-6-6 0,9 6-5 0,0 0 0 16,0 0-3-16,0 0-8 0,0 0 1 0,0 0 1 16,7 9-3-16,0-1 3 0,6 0-5 0,-2 0 1 15,6 3 1-15,0-1-1 0,0 3-2 0,3 0-2 16,-2 1 0-16,-1 0 5 15,0-1 0-15,1 1-5 0,-4 1 1 0,1 2 1 0,-3-4 3 16,-1 3 15-16,-3 1-20 0,-4-4 18 0,0 3-14 16,-4-4 17-16,-2 1-20 0,0 3 14 15,-3 0-12-15,-3 0 11 0,-3 2 0 0,0-2-3 16,-1-1-7-16,-1 1 3 0,0-1-13 0,-2 0-38 16,2 1-52-16,-2-1-45 0,2-2-58 0,-1 0-97 15,2-5-89-15,2 1-319 0,1-1-231 0</inkml:trace>
  <inkml:trace contextRef="#ctx0" brushRef="#br0" timeOffset="22056.99">21136 2801 83 0,'-4'-14'476'16,"0"3"-131"-16,1-1-62 0,0 1-20 0,-1 0-54 16,2 0-19-16,-2 1-11 0,4 10 38 15,-5-16-34-15,5 16-2 0,-3-16-25 0,3 16-5 16,-4-12-24-16,4 12-30 0,-2-9-22 0,2 9-12 15,0 0-14-15,-3-8-9 0,3 8-10 0,0 0-5 16,0 0-2-16,-6 10-5 0,6-10-1 0,-5 19 0 16,0-4-4-16,2 1-2 0,-1 5 11 0,-1 0-18 15,1 1 16-15,-1 3-15 0,1 0 12 16,-2-2-12-16,1 1 1 0,0 0 5 0,0 0 0 16,1-2-1-16,-1-1-2 0,1 1-3 0,0-7-5 15,1 1 1-15,2-3-4 0,-1-1 0 0,-1-2 4 16,3-10 1-16,-4 16 1 0,4-16 2 0,-1 11-4 15,1-11 3-15,0 0-1 0,0 0-2 0,0 0 4 16,-5-15-2-16,3 4 0 0,4-7-15 16,-2-5 13-16,2-5-14 0,2-8 0 0,3-3 4 15,-1-5 2-15,9-8-1 0,-2-2-2 0,2 3 1 16,2 1 5-16,1 3 13 0,-4 12-12 0,1-2 14 16,1 3-19-16,0 5 18 0,0 0-16 0,0 2 13 15,-2 5-9-15,0 5 15 0,-2 0-9 0,1 4 11 16,-4 0-17-16,0 4 10 0,-1 3-13 0,-8 6 12 15,17-6-12-15,-17 6 6 0,19 5-8 0,-7 2 13 16,-2 7-12-16,4 1 1 0,-4 6 5 0,2 5-1 16,-2 3-3-16,-1 4 8 0,-3 1 0 0,3-1 1 15,-4 3-2-15,-1 3 1 16,0-5-1-16,0 2 2 0,-3-2 9 0,2-3-13 16,-3-2 11-16,2 0-13 0,-2-2 5 0,0-1-3 15,-2-1-21-15,-1-3-33 0,3-3-42 0,-2-2-40 16,-1 0-25-16,2-5-41 0,-1 0-25 0,1-3-62 15,1-9-21-15,-5 11-331 0,5-11-170 0</inkml:trace>
  <inkml:trace contextRef="#ctx0" brushRef="#br0" timeOffset="22258.99">21228 2835 553 0,'-11'-10'402'15,"0"5"-97"-15,-1-2-63 0,1 2-58 16,2-2-18-16,9 7-23 0,-15-8-2 0,15 8 36 15,-13-7-44-15,13 7-7 0,-10-6-38 0,10 6-16 16,0 0-11-16,-8-5-15 0,8 5-11 0,0 0-14 16,0 0-5-16,9-8-1 0,-9 8 20 0,21-5-50 15,-8 2-25-15,3-1 13 0,3 2-46 0,3-1-20 16,1 0-34-16,3-1-73 0,-1 0-52 0,-1 0-30 16,2-1-255-16,-2 0-32 0</inkml:trace>
  <inkml:trace contextRef="#ctx0" brushRef="#br0" timeOffset="22728.99">21681 2471 532 0,'0'0'378'15,"2"-11"-81"-15,-2 11-52 0,0 0-38 0,0-13-32 16,0 13-1-16,0 0 39 0,3-12-50 0,-3 12 23 15,0 0-50-15,2-9 7 0,-2 9-47 0,0 0 3 16,0 0-38-16,0 0 4 0,3-10-33 0,-3 10-10 16,0 0 12-16,0 0-23 0,0 0 0 0,0 0-2 15,0 0 5-15,1 18 0 0,-2-10-2 0,1 5 2 16,0 1 1-16,-3 6 0 0,3 4 16 0,-2 0-23 16,0 2 2-16,1 0 1 0,0 2 0 0,0-2-8 15,-1-1 3-15,1 1-2 0,0 0 2 16,-2-3 15-16,3 1-21 0,-1-7 15 0,1 1-21 15,-2 0 6-15,1-4-44 0,1-1-10 0,0-1-68 16,0-12 4-16,0 17-33 0,0-17-13 16,0 15-15-16,0-15-68 0,0 0-41 0,3 9-327 15,-3-9-150-15</inkml:trace>
  <inkml:trace contextRef="#ctx0" brushRef="#br0" timeOffset="22974.58">21521 2459 436 0,'-5'-9'448'15,"-2"1"-129"-15,7 8-58 0,-9-12-61 16,9 12-37-16,-5-11-25 0,5 11-21 0,-2-10 8 16,2 10-49-16,2-9 22 0,-2 9-47 0,9-8 22 15,1 1-46-15,1 2 24 0,2 1-44 0,4-1 30 16,4 0-33-16,-1 2 24 0,3-1-33 0,3 0 23 15,-1 0-43-15,2 4-1 0,-1-5-60 16,-1 4-61-16,1-1-64 0,-1-2-42 0,1 2-303 0,-3 1-66 16</inkml:trace>
  <inkml:trace contextRef="#ctx0" brushRef="#br0" timeOffset="23573.58">21908 2900 7 0,'0'0'554'0,"-9"10"-192"16,9-10-84-16,0 0-56 0,-4 9-29 0,4-9-36 16,0 0 20-16,0 0-43 0,-6 10 15 0,6-10-50 15,0 0 19-15,0 0-55 0,0 0 24 0,0 0-53 16,0 0 24-16,19-3-34 0,-19 3 24 0,18-9-25 15,-6 3 25-15,1-2-16 0,5-2 29 16,-2-2-32-16,0-1 21 0,7-5-29 0,-2-5-3 16,0-1-2-16,0-3-5 0,-1-2-2 0,3-5 1 15,0-7-9-15,-2-1-2 0,0-3-2 0,-3 7 32 16,-5 1-26-16,2-1 24 0,-4 1-17 0,-2 2 22 16,1-1-16-16,-4 3 8 0,-1 2 6 0,-2 2-5 15,-2 5-3-15,-1 2-2 0,0 2 7 0,0 1-2 16,0 2 2-16,-2 3-4 0,0 4-6 0,2 10-5 15,-5-18-4-15,5 18-6 0,-4-13-4 16,4 13 2-16,0 0 0 0,0 0 0 0,-21 7 3 16,13 6-6-16,-5 3 15 0,3 1-12 0,-4 10 21 0,1 1-17 15,0 4 14-15,-2 2-15 16,5 4-2-16,-3 0 2 0,3 2 0 0,1-1-1 16,0 2-1-16,1-2 1 0,1 0 1 0,1-1 10 15,3-2-14-15,1-1 13 0,0-6-14 0,0-2-13 16,4-2-61-16,-1-2-25 0,2-2-56 0,-1 0-11 15,5-6-67-15,-1-3-53 0,-1-2-95 0,7-5-237 16,-12-5-152-16</inkml:trace>
  <inkml:trace contextRef="#ctx0" brushRef="#br0" timeOffset="24777.58">22391 2718 532 0,'4'-9'440'0,"-4"9"-108"15,6-13-83-15,-6 13-54 0,4-10-18 16,-4 10-29-16,3-9-14 0,-3 9-23 15,0 0-25-15,5-7-18 0,-5 7-11 0,0 0-13 16,0 0-14-16,0 0-5 0,0 0-7 0,11 7-2 16,-11-7-9-16,5 12 5 0,-5-12-3 0,4 13-1 15,-4-13-3-15,9 17 2 0,-4-9-5 0,-5-8 3 16,10 14-5-16,-10-14 6 0,9 11-8 0,-9-11 7 16,14 10 0-16,-14-10-4 0,12 7 3 0,-12-7-2 15,0 0 1-15,23 0-2 0,-23 0 1 0,18-5-3 16,-8 0 2-16,0-4-9 0,1 0 5 0,-1-2-3 15,0-5 1-15,0 0 0 0,0-2 0 16,-2 1-1-16,-3 0 3 0,2 3 2 0,-4 1-3 16,2 3 5-16,-1-1-4 0,-4 11 1 15,3-15 7-15,-3 15 0 0,-2-12-1 0,2 12 0 16,0 0 1-16,-10-10 0 0,10 10-2 0,-12 5-2 16,1 0 4-16,-5 7-5 0,2-2 3 0,-2 6-4 15,2-2 6-15,2 2-3 0,0 3 0 0,-1-2 2 16,4 2 4-16,2-1-4 0,0 1-2 0,5-3 4 15,0 1 35-15,2-2-51 0,2 0 42 0,3 0-50 16,1-2 48-16,6 1-40 0,3-3 33 0,2-2-40 16,3-2-27-16,3-2 0 0,1-3 31 0,4-2-32 15,-2-4 18-15,6 0-25 0,4-6-3 16,-3-3 14-16,0-1-7 0,-1-2 12 0,0-6-4 16,-3 2 17-16,0-2 0 0,-3-2 12 15,-4 4 8-15,-1-1 15 0,-6 4 8 0,-2 0 14 16,-4 2-2-16,-2 1 1 0,-2 4-13 0,-3 0 8 15,-2 10 6-15,-2-16 33 0,2 16-44 0,-5-12 32 16,5 12-49-16,-14-10 38 0,14 10-39 0,-19-3 30 16,19 3-37-16,-20 3-4 0,20-3 24 0,-25 10-26 15,11-3 2-15,-1 2 4 0,1 3-4 0,0 1 1 16,2-2 5-16,2 2 0 0,1-2-2 0,3 0 4 16,-1 1-5-16,3-2 4 0,1 1-3 0,3-11 7 15,-3 17-12-15,3-17 39 0,4 15-43 16,-4-15 36-16,9 13-40 0,-9-13 33 0,13 7-37 15,-13-7 30-15,19 2-33 0,-19-2 37 0,25-4-44 16,-10 0 11-16,0-1 6 0,0-4-4 16,2 0 8-16,-2-1 1 0,2 0 0 0,-6 3 0 15,3-3 5-15,-6 5 3 0,-8 5 9 0,14-10 2 16,-14 10-6-16,13-8-4 0,-13 8 9 0,0 0-10 16,0 0-2-16,0 0-1 0,0 0-11 0,15 7 16 15,-15-7 2-15,0 12 2 0,0-12-4 0,-2 18-2 16,0-7 34-16,2-2-41 0,0 3 27 0,0 0-30 15,2 0 32-15,0-2-47 0,1 2 34 16,2 0-44-16,1-4 5 0,3 1-37 0,0-2-14 16,6 0-37-16,0-4-13 0,2-2-13 15,0-2-14-15,2 1-3 0,3-5-12 0,-3-3 39 16,3-1 9-16,-3-2 36 0,-2-2 8 0,2-8 21 16,0 0 5-16,-4-3 46 0,-2-2 22 0,2 2 41 15,-6 3 38-15,1 1 18 0,-3 1 24 0,-1-1-9 16,-2 8-5-16,-1-1-3 0,-1 3-12 0,0 0-8 15,-2 10-13-15,2-16-14 0,-2 16-12 0,4-12-11 16,-4 12-14-16,0 0-3 0,2-11-15 0,-2 11 5 16,0 0-10-16,0 0 2 0,0 0-6 0,0 0 5 15,7 9-4-15,-7-9-2 0,6 14-1 16,-1-4-9-16,1 0 14 0,1 4-11 16,-2-1 5-16,2 0 0 0,0 1-8 0,-3-1 6 15,4 1 0-15,-6-2 1 0,2-1-7 0,-1 1 8 16,-3-12-4-16,1 20 10 0,-1-20-3 0,-4 18 4 15,4-18-1-15,-4 16-1 0,4-16-4 0,-11 11 3 16,11-11-11-16,-12 10 7 0,12-10-20 0,-11 5 15 16,11-5-7-16,0 0-6 0,-19-1-5 0,19 1-9 15,-11-7-2-15,11 7-19 0,-10-16 6 0,5 6-19 16,1-4 41-16,2-1-29 0,-1-2 40 16,4 2 3-16,-1 1 6 0,-1-2 13 0,1 3 7 0,0 2 5 15,0 11 14-15,0-18-6 16,0 18-2-16,-2-15-5 0,2 15-4 0,-4-8-1 15,4 8-2-15,0 0-2 0,-21 3-7 0,10 4 7 16,-6 6 1-16,2-1-2 0,-7 6 1 0,3 3-6 16,-3-1 2-16,4 2-3 0,-1 1-7 0,1-1 3 15,-1 2-4-15,5-2 26 0,-1 2-33 0,4-7 34 16,1 1-34-16,5-3 25 0,-1-2-48 0,3-1-14 16,3-12-55-16,-2 14-66 0,2-14-98 0,5 7-86 15,-5-7-164-15,0 0 16 0</inkml:trace>
  <inkml:trace contextRef="#ctx0" brushRef="#br0" timeOffset="24993.58">23666 2326 570 0,'4'-9'514'0,"-4"9"-154"0,5-12-71 0,-5 12-87 16,5-10-23-16,-5 10-57 0,4-10 14 0,-4 10-74 15,0 0 26-15,0 0-37 0,0 0 11 0,0 0-45 16,10 15 29-16,-9-5-40 0,3 5 31 0,0 1-38 15,-1 6 29-15,1 0-38 0,0 0 43 0,-1 2-44 16,1 0 32-16,2 2-39 0,0-1 29 0,-1-1-45 16,1 1-31-16,-2-3-37 0,2 1-50 0,-2-4-63 15,1-4-54-15,-3-4-57 16,-2-11-154-16,2 18 75 0</inkml:trace>
  <inkml:trace contextRef="#ctx0" brushRef="#br0" timeOffset="25137.58">23740 2584 333 0,'0'0'520'0,"-2"-15"-152"16,2 15-36-16,-2-12-105 0,2 12 5 0,-1-10-75 16,1 10-32-16,0 0-15 0,1-13 8 0,-1 13-60 15,6-9-4-15,-6 9-30 0,12-8 17 0,-12 8-71 16,20-8-50-16,-5 4-135 0,-1-3-123 0,6 0-248 16,3 0-118-16</inkml:trace>
  <inkml:trace contextRef="#ctx0" brushRef="#br0" timeOffset="25806.6">24764 2346 119 0,'4'-10'456'0,"0"0"-111"0,-2-2-68 0,1 3-1 15,-1-1-28-15,-2 10-62 0,4-17 21 0,-4 17-48 16,4-15 18-16,-4 15-55 0,0-12-2 0,0 12-53 15,-5-12 12-15,5 12-40 0,-12-9 20 0,12 9-30 16,-19-2 15-16,19 2-34 0,-27 7 26 16,9 0-29-16,1 5 26 0,-3 0-31 0,0 6 20 15,-2 1-25-15,4 3 20 0,2-1-24 0,0 4 18 16,4-4-20-16,3-2 3 0,1 4 3 0,2-5 0 16,2 3-5-16,4-3 7 0,1-1 10 0,4-3-10 15,0 0-8-15,3 0 8 0,2-3 3 16,5-1 26-16,0-4-28 0,2 0 0 0,0-4 4 15,2-2-3-15,5-4-2 0,-1-1 4 0,-1-2 1 16,1-3 3-16,0-7 3 0,-4 0 5 0,0-3 24 16,-1-1-14-16,-7 1 25 0,-2-1-23 0,-1 1 17 15,-4-1-21-15,-2 4 15 0,-4-1-24 0,0 2 7 16,-6-3-17-16,-1 1 10 0,-2 4-19 0,-5 2 13 16,2 0-16-16,-5 2 15 0,2 3-25 0,2 2-5 15,-4 1-50-15,5 1-27 0,14 3-49 0,-28 0-8 16,28 0-48-16,-24 5-38 0,24-5-119 15,-21 9-262-15,21-9-155 0</inkml:trace>
  <inkml:trace contextRef="#ctx0" brushRef="#br0" timeOffset="26291.58">25110 2288 520 0,'7'-7'517'0,"0"2"-136"16,-7 5-30-16,10-14-59 0,-10 14 1 0,9-10-35 15,-9 10-38-15,9-6-54 0,-9 6-28 16,0 0-39-16,7-7-10 0,-7 7-28 0,0 0-2 16,0 0-24-16,6 5 3 0,-6-5-14 0,3 17 8 15,-3-7-19-15,1 4 6 0,-1 2-10 0,0 2 10 16,0 1-15-16,-1 2 0 0,1 0-2 0,-3 4 1 15,2-4-2-15,0-2-1 0,-1 0-4 0,1-3-3 16,-2 0-2-16,3-2-1 0,-1-4-7 0,1-10 5 16,-1 19-2-16,1-19 5 0,-3 15 7 15,3-15 0-15,0 0-1 0,0 0 1 0,3 9 4 16,-3-9-3-16,0 0-1 0,9-11 2 0,-3 1-4 16,3-2 12-16,3-5-10 0,-1-1 11 0,6-4-9 15,-2 0 12-15,4 1-17 0,-3 0 14 16,-2 6-14-16,0-1 11 0,0 2-10 0,-1 3 14 15,-3 2-2-15,0-1-16 0,-2 5 10 0,-8 5-12 16,16-8 12-16,-16 8-13 0,0 0 18 0,18 0-15 16,-18 0 14-16,13 9-14 0,-7-2 13 0,-2 2-13 15,1 3 16-15,-2-2-16 0,-2 2 1 0,2 2-40 16,-2-1-10-16,1 1-60 0,-2-1 14 0,0-1-39 16,2 1-12-16,-1-1-22 0,-1-12-30 0,4 17-22 15,-4-17-27-15,8 13 2 0,-8-13-277 16,15 7-15-16</inkml:trace>
  <inkml:trace contextRef="#ctx0" brushRef="#br0" timeOffset="26672.58">25574 2426 203 0,'15'-20'427'16,"-4"1"-106"-16,1 0-39 0,-3 2-39 0,0 0-32 15,1 2-46-15,-3 1 12 0,-3 4-47 0,1 0 22 16,-5 10-57-16,8-14 19 0,-8 14-57 0,6-10 12 16,-6 10-45-16,0 0 25 0,6-7-39 0,-6 7 28 15,0 0-39-15,0 0 32 0,7 8-42 0,-7-8 42 16,2 14-48-16,-2-14 44 0,3 17-36 0,-2-8 31 15,2 3-32-15,-1-1 30 0,2-2-32 0,-4-9 31 16,6 17-34-16,-6-17 25 0,7 12-22 0,-7-12 26 16,9 10-21-16,-9-10 26 0,11 5-36 0,-11-5 36 15,0 0-34-15,17-3 35 0,-17 3-36 16,15-12 25-16,-10 5-26 0,3-4 35 16,-3 0-34-16,3-4 36 0,-3-1-35 0,-1 1 34 15,1-2-36-15,-3 3 3 0,2 1 2 0,-3 3 5 16,1-1 2-16,-2 11 5 0,1-14-5 0,-1 14 1 15,-4-8 3-15,4 8-1 0,0 0-1 0,-19 0 44 16,19 0-49-16,-24 9 35 0,7-1-34 0,0 4 33 16,2 2-36-16,0 1 34 0,-2 2-38 0,6-2 29 15,-2 1-30-15,3 2 37 0,3 0-36 0,3-3 30 16,3-3-40-16,2 2 13 0,3-1-54 16,5 2-34-16,5-1 18 0,5-5-46 0,10 2-58 0,3-4-40 15,3-1-14-15,5-6-298 0,1-4-32 16</inkml:trace>
  <inkml:trace contextRef="#ctx0" brushRef="#br0" timeOffset="27041.58">26563 2141 407 0,'0'0'424'0,"3"-15"-146"0,-3 15-16 16,-2-14-88-16,2 14 0 0,-5-12-55 0,5 12 1 15,-4-11-34-15,4 11 14 0,-10-9-3 0,10 9-27 16,0 0-15-16,-14-3-12 0,14 3-8 0,-13 3-6 15,3 4-12-15,0 2 4 0,-4 4-6 16,0-1 2-16,1 5 27 0,-1-2-36 0,1 4 24 16,-1 0-33-16,1 3 33 0,-1 2-30 0,4-2 20 15,2-3-15-15,0 1 18 0,1 1-31 16,6-4 61-16,0-1-46 0,2-2 51 0,1 2-17 16,4-2-3-16,2-1 20 0,3-2-1 0,3-4-6 15,4 1-13-15,3-2 0 0,2-4-6 0,5-2-12 16,-1-1 1-16,8-3-2 0,-2-3 11 0,-1-3-9 15,0 0 2-15,-3-1 15 0,1-3-18 0,-4-1 11 16,-4 2-4-16,-4-1 25 0,-4-1 4 0,0 0 7 16,-6 3-19-16,-2-1-8 0,-6 2-11 0,0 1-10 15,-6-3-6-15,-6 0-8 0,-2-1-2 16,-4 2-9-16,-1 1-13 0,-2 1-25 0,1-1-20 16,-1 4-33-16,2-1-30 0,3 3-16 0,1 1-8 15,15 4-23-15,-22-7-48 0,22 7-50 0,-18-6-132 16,18 6-182-16,0 0-122 0</inkml:trace>
  <inkml:trace contextRef="#ctx0" brushRef="#br0" timeOffset="27682.59">26918 2063 432 0,'0'0'486'0,"0"0"-135"0,16-4-82 0,-16 4-71 16,0 0-43-16,0 0-31 0,0 0-53 0,19 1 6 15,-19-1-12-15,6 7-11 0,-6-7-10 0,7 15-9 16,-5-5 0-16,3 0-4 0,-2 1-6 0,-1 2-6 16,2-1 33-16,-1 0-47 0,-1 0 29 0,2 1-36 15,-3-2 30-15,3 1-34 0,0 0 30 0,0-1-23 16,0-2 21-16,0 0-30 0,1 2 31 0,-5-11-37 16,11 11 39-16,-11-11-33 0,14 9 17 0,-14-9-13 15,18 6 22-15,-18-6-36 0,19 0 39 16,-19 0-37-16,22-5 40 0,-22 5-35 0,21-10 35 15,-11 4-30-15,-1 1 31 0,0-3-31 16,-9 8 40-16,15-8-33 0,-15 8 45 0,10-9-35 16,-10 9 30-16,10-7-38 0,-10 7 29 0,0 0-43 15,0 0 33-15,0 0-33 0,0 0 32 0,0 0-36 16,9 10 36-16,-9-10-35 0,-2 11 37 0,2-11-35 16,-2 17 32-16,2-17-36 0,2 20 33 0,0-12-32 15,1 0 35-15,2 2-33 0,0-1 24 0,0-1-25 16,5-1 43-16,-2 1-33 0,-8-8 18 0,22 7-30 15,-22-7 36-15,27 3-39 0,-27-3 40 0,29-5-36 16,-14 2 26-16,3-4-25 0,0-3 32 0,0-4-33 16,-3 0 36-16,5-7-41 0,-1-5 0 0,-3-1 2 15,0-6 2-15,-2-3-13 0,0-3 17 16,-3 0-12-16,0-1 14 0,-1-1-10 0,-1 4 24 16,-3-1-13-16,-1 4 20 0,-2 6-8 0,-2 2 17 15,-1 0 9-15,-1 1-5 0,0 6 10 0,-1 1 11 16,0 2 10-16,0 4 2 0,1 0-5 0,1 12-17 15,-3-18-9-15,3 18-13 0,-1-11-2 0,1 11-4 16,0 0-1-16,0 0-5 0,-11 8 5 0,7 3-2 16,-2 3 1-16,-1 3-7 0,3 3 9 0,-2 4-6 15,1 2 5-15,-2 5-5 0,4 1 6 0,0-4-8 16,-1 5 3-16,0 1-1 0,0-5 1 16,2-2 5-16,1 0-7 0,-1-1-20 0,0-2 2 0,-2 0-62 15,3-2 8-15,1-3-41 0,-1-4-2 16,-1-3-41-16,2 0-42 0,0-12-52 0,-2 18-53 15,2-18-256-15,-2 8-72 0</inkml:trace>
  <inkml:trace contextRef="#ctx0" brushRef="#br0" timeOffset="28376.58">27410 2169 322 0,'0'0'468'0,"-9"-12"-168"16,9 12-18-16,-4-11-90 0,4 11-4 0,-6-8-26 16,6 8-23-16,-4-10-14 0,4 10-23 0,0 0-22 15,-1-12-15-15,1 12-14 0,5-9-14 0,-5 9-7 16,15-13-1-16,-6 8-23 0,5-2-39 0,3-2 20 15,2-1-53-15,-1 2 8 0,5-3-30 16,3-3-2-16,-1-2-17 0,3 0 2 0,-1-2 13 16,-1-3 5-16,3 1 13 0,-3-3 14 0,-1 1 21 15,-2-3 37-15,0 2 31 0,-5 0 20 0,1 1 6 16,-6-1 53-16,1 5-33 0,-4 2 36 16,-2-2-26-16,0 4 27 0,-2 0 3 0,-1 1-9 15,-1 4 19-15,-1-3 8 0,-3 12-2 0,6-14 3 16,-6 14-24-16,5-11-19 0,-5 11-26 0,4-11-14 15,-4 11-17-15,0 0-2 0,0 0-8 0,0 0-2 16,0 0-7-16,0 0-2 0,0 19-5 0,-3-4 3 16,0 4-5-16,-1 3 3 0,0 6-5 0,-4 7 5 15,3 4-4-15,-3 2 4 0,-2 4-5 16,1 8 1-16,-1 3 1 0,-3-3 18 0,2 3-17 16,-6-1-3-16,4 1-30 0,-1 0 0 0,0-2 13 15,0 0 5-15,3-3 0 0,4-9 2 0,-3 1 0 16,6-4 1-16,-1 2 5 0,1-5-3 0,2-1 6 15,-1-6-4-15,3-3 2 0,0-2 16 0,1-3-23 16,1-4 8-16,0 0-37 0,0-6 8 0,0 0-46 16,-2-11-4-16,7 15-44 0,-7-15 44 0,0 0-43 15,16 2 5-15,-16-2-6 0,13-9-22 0,-4-3-39 16,-2-3-1-16,1-7 10 0,1-5-29 16,1-6 20-16,-1-1 10 0,0-5 29 0,1 3 62 15,-2-5 76-15,0 4 42 0,1-1 21 0,-2 4 31 16,0-2 6-16,-2 2 7 0,-1 1-3 0,-2 6 4 15,0 0-3-15,1 1-6 0,-1-2 2 0,-1 2-12 16,0 2 2-16,2 2-2 0,-1-2-16 0,0 2-6 16,1 2-19-16,1 3 10 0,0 1-36 0,0 1 12 15,2 1-21-15,-1 2 14 0,1 2-22 0,-1 1 15 16,1 1-17-16,-6 8 14 0,13-8-21 0,-13 8 15 16,0 0-11-16,0 0-6 0,22 2 20 0,-22-2-2 15,12 18 4-15,-8-8-3 0,-1 4-4 0,-1 0 4 16,0-1-2-16,-2 3 27 0,-2-1-36 0,1 1 52 15,-3 0-61-15,2 0 29 0,-4 0-45 16,1-4 25-16,-1 2-37 0,0-2 14 16,-1 0-44-16,-2-3-19 0,3-1-47 0,0 0-39 15,6-8-45-15,-11 9-50 0,11-9-253 0,0 0-6 16</inkml:trace>
  <inkml:trace contextRef="#ctx0" brushRef="#br0" timeOffset="28965.58">28123 1903 183 0,'0'0'514'0,"12"-12"-147"0,-12 12-124 0,6-7-18 16,-6 7-91-16,0 0 7 0,0 0-66 0,0 0 16 15,0 0-44-15,9 11 22 0,-9-11-42 16,0 18 31-16,0-4-43 0,-1 3 33 0,0 1-44 16,1 1 29-16,-2 3-40 0,4-3 34 0,-2-2-3 15,2 0-6-15,1-1-4 0,0-1 0 0,1 0-5 16,0-4 2-16,1 2-3 0,-1-5-2 0,1-1 10 15,-5-7 5-15,14 12-1 0,-14-12-1 0,12 7-1 16,-12-7-5-16,0 0 1 0,25 0 4 0,-25 0-3 16,21-10-7-16,-10 2-1 0,0 0-24 0,1-3 31 15,-3 1-22-15,2 1 38 0,-1-1-28 0,-3 2 33 16,1 0-12-16,-8 8 16 0,11-10-20 0,-11 10 4 16,8-8-20-16,-8 8 17 0,0 0-15 15,0 0 9-15,0 0-16 0,7 10 15 0,-7-10 2 16,-2 15-8-16,2-15 3 0,-5 19-7 0,5-10 6 15,-1 1-6-15,0 1 2 0,1-11-1 0,0 18 38 16,0-18-48-16,2 17 35 0,-2-17-40 0,4 15 40 16,-4-15-35-16,5 11 30 0,-5-11-36 0,7 6 34 15,-7-6-36-15,0 0 9 0,17 2-4 0,-17-2 5 16,13-5 0-16,-3 0-3 0,-1-4 4 0,0-4 1 16,1-5-4-16,1-1-6 0,0-10 10 0,2-1-7 15,-1-2 2-15,1-6 5 0,0 3 0 0,3-1-12 16,-4-2 11-16,1 3-5 0,1 1 15 0,-3 3-1 15,-1 1 11-15,-3 7-2 0,-3 1 11 16,3 3-1-16,-3 2 11 0,-2 2-5 0,2 4 3 16,-2 2 0-16,1-2-16 0,-3 11-5 0,1-12-9 15,-1 12 3-15,0 0-5 0,0 0 3 0,0 0-3 16,0 0 0-16,-11 3 1 0,4 11-1 0,-2 1 2 16,-1 3-5-16,1 2 7 0,-2 5 1 0,-1 4 0 15,-1-3-5-15,3 6 1 0,-1-3 0 0,-1 4 1 16,3-2 0-16,-1 3 1 0,1-2-6 0,1 0-30 15,-2-3-30-15,4-6-23 0,-2 0-14 0,3-2-25 16,-1-3-48-16,-3 2-58 0,4-8-18 0,1-3-97 16,4-9-174-16,-7 12 4 0</inkml:trace>
  <inkml:trace contextRef="#ctx0" brushRef="#br0" timeOffset="29138.58">28366 1988 582 0,'0'0'453'15,"1"-15"-138"-15,-1 15-55 0,8-14-86 0,-2 5-8 16,2 3-58-16,3-2 6 0,4 0-50 0,1 2 16 16,2-2-45-16,4 4 11 0,1-1-28 0,1 2 23 15,2 2-40-15,1-2 8 0,1 3-81 16,1 0-42-16,-1 0-99 0,2-2-115 0,-1 2-179 0,0-1 21 16</inkml:trace>
  <inkml:trace contextRef="#ctx0" brushRef="#br0" timeOffset="30651.6">10654 9375 391 0,'0'0'289'16,"0"0"-56"-16,0 0-72 0,0 0-16 0,0 0-43 16,0 0 2-16,0 0-30 0,0 0 12 0,5-7-9 15,-5 7 6-15,0 0-16 0,18-7 7 0,-18 7 13 16,18-3-16-16,-18 3-13 0,23-1-9 0,-23 1-2 16,28-1-3-16,-28 1 3 0,32 1-2 0,-13-1-1 15,2 0-3-15,4 1-2 0,-2-1-9 0,4 2-8 16,1-1 10-16,0-1-1 0,3 0-10 0,1 1-2 15,1-1 3-15,4 0-10 0,3 0-1 0,-2 0-3 16,2 0 0-16,-2 2 1 0,0-2 2 0,3 0 41 16,-2 0-45-16,-1 1 1 0,3-1 42 0,-3 0-50 15,2 3 39-15,1-3-61 0,-2 0 68 16,1 0-52-16,2 0 46 0,-1 0-51 16,1 0 47-16,1 0-47 0,1 0 50 0,2 0-50 15,-3 0 1-15,3 0 5 0,-1 0 2 0,1-3 3 16,-4 3 10-16,1 0-6 0,-4 0 46 0,1 0-61 15,-10 3 56-15,1-3-60 0,-3 0 58 0,-1 0-56 16,0 0 46-16,-8 1-49 0,1 1 46 0,0-1-44 16,-2 0 41-16,-18-1-48 0,29 2 51 0,-29-2-55 15,24 0 54-15,-24 0-55 0,23 0 43 0,-23 0-59 16,17 1 50-16,-17-1-65 0,0 0 16 0,20 0-59 16,-20 0-30-16,0 0-47 0,0 0-69 0,18 1-38 15,-18-1-303-15,0 0-120 0</inkml:trace>
  <inkml:trace contextRef="#ctx0" brushRef="#br0" timeOffset="32040.58">14941 9423 377 0,'-25'2'357'0,"25"-2"-102"16,-18 0-58-16,18 0-43 0,0 0-35 0,-23 1-34 15,23-1-17-15,0 0-9 0,-18 2-7 0,18-2-5 16,0 0-5-16,0 0-4 0,0 0-6 0,-19 3-8 16,19-3 6-16,0 0-10 0,0 0-7 0,0 0 1 15,0 0 1-15,0 0-2 0,6 5 3 0,-6-5 0 16,14 4-9-16,-14-4 13 0,23 3 6 0,-23-3 12 15,30 0-3-15,-9 0-1 0,3 0 21 16,3 0-26-16,3 0 13 0,-1-3-19 0,9 2 15 16,2-3-21-16,1 2 23 0,4 0-41 0,-2-3 10 15,4 3 3-15,1-3 2 0,2 3-5 16,-2-1 3-16,2 0 1 0,1 2-3 0,-1 0-1 16,0-2-8-16,0 2 9 0,-1-2 31 0,1 2-44 15,0-1 30-15,0 0-32 0,-3 2 25 0,4-3-28 16,-1 1 2-16,0 1 2 0,0 0-7 0,0-2 10 15,1 1 4-15,0 0-2 0,-3 1-1 0,2-1 0 16,-4 0-2-16,2 1 2 0,-5 1-2 0,0-1 1 16,0 1 0-16,-3 0 31 0,0 0-36 0,-3 1 27 15,-5-1-29-15,1 1 27 0,6 1-29 16,-9 0 27-16,9-2-27 0,-2 0 1 0,-5 1-7 16,6 1 14-16,0-2 1 0,2 0 1 15,-3 2-3-15,3 0 1 0,-1-1 2 0,0 0-1 16,-2-1 1-16,-5 1 1 0,7-1-8 0,-8 0-1 15,1 2 40-15,0-2-63 0,-2 0 67 0,2 0-38 16,-2 0 25-16,0 0-32 0,2 3 30 0,-2-3-28 16,2 0 25-16,-2 0-41 0,1 0 43 0,1 0-42 15,0-3 42-15,0 3-25 0,5 0-6 0,0-2 3 16,1 2-35-16,-6-1 44 0,5 0 1 0,-5 0-9 16,-1-1 10-16,1 0 1 0,-1 2-1 15,-1 0-1-15,0 0-1 0,-1 0 0 0,-1 0 18 16,0 0 5-16,0 0-34 0,-2 0 34 0,1 0-44 15,-3 0 48-15,4 0-40 0,-2-2 29 16,-1 2-29-16,3 0 29 0,-2-1-22 0,1 1 20 16,-2 0-32-16,2-2 34 0,1 0-41 0,-1 1 14 15,1 0 2-15,-1 0 0 0,0 1 8 0,0-2-5 16,-2 2 4-16,0 0-10 0,0-1 11 0,2 2 0 16,-5-1 0-16,2 0-1 0,0 2 8 0,1-2-8 15,-1 1 0-15,1 0 1 0,1 0-9 0,-1 1 9 16,0-2 5-16,2 2 22 0,-2-2-30 0,2 0 25 15,0 0-32-15,-2 0 31 0,1 0-33 16,-2 0 26-16,-1 0-23 0,-3 0 27 0,1 0-40 16,1-2 47-16,-1 0-37 0,1 1 31 15,-4 0-31-15,2 0 31 0,0-1-30 0,-2 1 27 16,1-2-24-16,-3 2 5 0,2 1 2 0,0-3 4 16,-1 2-1-16,-3-2 1 0,1 0 3 0,4 2-2 15,-3 0 0-15,0-2-1 0,0 0-10 0,-16 3 12 16,30-6-2-16,-30 6 0 0,27-2-1 0,-27 2 1 15,27-3 1-15,-27 3 0 0,24-4 2 0,-24 4-11 16,21-3 12-16,-21 3-2 0,20-2 1 0,-20 2 1 16,19-3 2-16,-19 3-1 0,16-1 0 0,-16 1-1 15,0 0-12-15,20-2 13 16,-20 2-5-16,0 0 1 0,0 0 1 0,18-2-3 16,-18 2 0-16,0 0-1 0,0 0-4 0,0 0-10 15,17-3-38-15,-17 3-58 0,0 0-86 0,0 0-147 16,0 0-272-16,0 0-146 0</inkml:trace>
  <inkml:trace contextRef="#ctx0" brushRef="#br0" timeOffset="41674.8">12134 10577 130 0,'0'0'201'0,"0"0"43"0,0 0-18 0,0 0-31 16,0 0-34-16,0 0-26 0,0 0-9 0,0 0-29 15,-13 3-8-15,13-3-13 0,0 0-1 0,0 0-13 16,0 0-3-16,0 0-9 0,0 0 0 15,0 0-1-15,0 0-10 0,0 0-14 16,0 0-5-16,0 0 9 0,0 0-9 0,0 0 0 16,0 0-10-16,0 0 2 0,0 0-4 0,0 0 2 0,0 0-3 15,0 0 0-15,0 0-13 0,0 0 16 16,0 0-8-16,0 0 13 0,0 0-10 0,0 0 6 16,0 0-6-16,0 0 13 0,0 0-10 0,0 0 12 15,0 0-14-15,0 0 18 0,0 0-17 0,0 0 15 16,0 0-11-16,0 0 29 0,8 10-36 0,-8-10 25 15,0 0-24-15,15 4 21 0,-15-4-25 0,15 3 29 16,-15-3-32-16,17 4 29 0,-17-4-38 0,24 4 36 16,-24-4-23-16,26 5 37 0,-13-3-44 15,-13-2 45-15,29 5-33 0,-13-1 36 16,-16-4-39-16,30 3 33 0,-16-1-34 0,5-2 40 16,-19 0-40-16,31 0 37 0,-16 2-36 0,-15-2 27 15,35-2-27-15,-16 2 43 0,0 0-11 0,-2 0-1 16,2-2-2-16,0 1-7 0,0-1-4 0,2-1 4 15,-1 2-2-15,4-2-4 0,-1 0-3 0,0 1-8 16,-3 0 5-16,4 0-25 0,-1-1 27 0,1 2-26 16,0-1 28-16,-2 0-33 0,-2 2 33 0,2-3-29 15,0 1 29-15,0 2-22 0,-2-1 26 0,1 1-25 16,-1-1 31-16,2 1-22 0,-3-1 28 0,3 1-22 16,-2-2 12-16,2 2-15 0,-3-2 21 15,3 2-20-15,-2 0 17 0,1 0-28 16,-1 0 19-16,3 0-21 0,-2-2 20 0,0 2-2 15,0 0-4-15,4 0-5 0,-4 0-2 0,4-1 2 16,-2 1-2-16,3 0 2 0,-1 0-7 0,0 0 5 16,0 1 0-16,2-1-3 0,-3 0-1 0,3 0 2 15,-3 0-18-15,-2 0 18 0,4 2-15 0,-1-2 20 16,1 0-18-16,-1 0 20 0,0 0-19 0,0 0 20 16,2 0-18-16,0 0 19 0,0 0-17 0,-2 0 19 15,3-2-25-15,-2 2 23 0,-2-1-20 0,2-1 28 16,-1 2-23-16,-1-3 14 0,1 2-15 15,-1 0 21-15,-3-1-19 0,0 1 17 0,2 0-1 16,-2-2-4-16,-1 3 1 0,-1 0-12 0,-1-3 9 16,1 3 0-16,-19 0-2 0,35 0 1 0,-18-1-1 15,2 1-4-15,0 0 5 0,0 0 0 16,0-3-2-16,0 5 2 0,-1-2-2 0,3 0-14 16,0 1 12-16,-3-1-8 0,4 0 17 0,-3 0-16 15,2 1 16-15,-1-1-16 0,2 0 14 0,-3 0-14 16,1 0 15-16,1 3-16 0,-2-3 16 0,0 0-18 15,3 1 14-15,-3 1-13 0,0-1 17 0,3 0-15 16,-3 1 9-16,2-2-11 0,-2 1 17 0,1 0-15 16,4 2 15-16,1-3-20 0,-1 2 16 0,-1-1-12 15,0 1 16-15,-1-2-17 0,1 4 12 16,-3-2-10-16,1-1 15 0,0-1-16 0,-3 2 16 16,3-2-2-16,-1 3-2 0,-2-1-6 0,2-2 2 15,-2 0 5-15,3 2-2 0,-3-1-2 0,0-1 0 16,1 2-2-16,-3-1 6 0,4-1-1 15,-1 1-2-15,-1-2-12 0,2 1 15 0,0 0-17 16,1 0 18-16,1 0-13 0,2-1 12 0,-4-1-15 16,6 1 12-16,-2 1-10 0,2-2 12 0,-1 2-13 15,-5 0 14-15,1-2-14 0,0 2 10 0,0 0-9 16,0 0 14-16,-1 0-15 0,1 0 11 0,-1 0-11 16,-1 0 15-16,-1-3-16 0,-18 3 16 15,37 3-15-15,-37-3 11 0,32 0-11 0,-32 0 16 16,32 0 0-16,-32 0-16 0,32 0 10 0,-32 0 4 15,32 0-1-15,-32 0-4 0,32 0 3 0,-32 0-1 16,32 0-4-16,-32 0 4 0,33 0-1 0,-15-3-2 16,-18 3-4-16,32 0 5 0,-32 0-1 15,33-2 0-15,-33 2-10 0,32 0 12 0,-32 0-1 16,31-1-7-16,-31 1 8 0,30 0 0 0,-30 0-2 16,31 0-4-16,-31 0 4 0,32-1 0 15,-13 1 0-15,-1-1 0 0,1 1-2 0,-1 0-3 0,1 0 5 16,2-2 0-16,-2 2-12 0,0-2 9 0,3 2 5 15,-3 0 0-15,3 0-1 0,-2 0 0 16,1 0-5-16,-1 0 0 0,3 0 6 0,-5 0 0 0,4 0-2 16,-2 0-4-16,-2 0 5 0,3 0-1 15,-2 0-1-15,-19 0 2 0,32 0-2 0,-32 0-3 16,32 0 4-16,-32 0 3 0,30 0-2 16,-30 0-5-16,31 0 4 0,-31 0 0 0,31 0 0 15,-31 0-2-15,28 0-3 0,-28 0 1 0,29 0 5 16,-29 0 1-16,28 0-2 0,-28 0-3 0,31-2 3 15,-31 2 1-15,29 0-1 0,-29 0-1 0,32-1 1 16,-32 1-5-16,35 0 5 0,-17-2 1 0,-18 2-2 16,32 0-3-16,-13 0 3 0,-2 0 0 0,2-1 1 15,-19 1-1-15,32-2-4 0,-32 2-1 16,33 0 8-16,-15-1-2 0,-18 1-3 0,31 0 3 16,-31 0 1-16,32 0-1 0,-32 0-1 0,32-1 1 15,-32 1-5-15,31-2 9 0,-31 2-15 0,32-1 8 16,-32 1 6-16,29-1-3 0,-29 1 0 15,31-2 2-15,-31 2-3 0,28-1-4 0,-28 1 5 16,30 0 2-16,-30 0-2 0,29-3 0 0,-29 3-3 16,28 0-9-16,-28 0 14 0,28 0 0 0,-28 0-1 15,30 0 0-15,-30 0-5 0,29-1 4 0,-29 1 2 16,29 1-2-16,-29-1-3 0,30 0 3 0,-30 0 1 16,34 0-2-16,-34 0 0 0,28 0-3 15,-11 3-1-15,-17-3 6 0,28 0 1 0,-28 0-5 16,31 3 4-16,-31-3-3 0,29 0 3 0,-29 0-1 15,30 0 1-15,-30 0-7 0,28 0 2 0,-28 0 5 16,28 1 0-16,-28-1-3 0,27 0-2 16,-27 0 5-16,25 0 0 0,-25 0-2 0,28 0 2 15,-28 0-6-15,28 0 2 0,-28 0-11 0,27 0 20 16,-27 0-4-16,27-1-3 0,-27 1 3 0,28 0-2 16,-28 0 2-16,26-2-2 0,-26 2 1 0,27-1-5 15,-27 1 5-15,25 0 0 0,-25 0-5 0,24 0 4 16,-24 0 1-16,22 0-1 0,-22 0 0 0,23-3-1 15,-23 3-3-15,27 0 4 0,-27 0 1 16,25 0 0-16,-25 0-6 0,27-2 6 0,-27 2 0 16,27-2-2-16,-27 2 2 0,28-3-2 0,-28 3-6 15,30-1 7-15,-30 1 2 0,28-1-2 16,-28 1-4-16,24-1 5 0,-24 1 1 0,26-4-2 16,-26 4 0-16,23 0-1 0,-23 0-5 0,23 0 7 15,-23 0 1-15,20-1-2 0,-20 1-4 0,23-1 5 16,-23 1-2-16,24-3 2 0,-24 3-2 0,23-2 1 15,-23 2-5-15,26-1 3 0,-26 1 4 0,26-1-3 16,-26 1-2-16,25 0 3 0,-25 0-1 0,28-3 0 16,-28 3 0-16,28 0-6 0,-28 0 3 0,27-2 7 15,-27 2-3-15,27-1-4 0,-27 1 5 16,27-1 0-16,-27 1-1 0,25 0 0 0,-25 0 0 16,25-1-6-16,-25 1 7 0,26 0 1 0,-26 0-3 15,29-2-2-15,-29 2 3 0,26-1 0 16,-26 1 0-16,27-1 0 0,-27 1-5 0,28-1 5 15,-28 1 1-15,27-2-1 0,-27 2-3 0,26-1 4 16,-26 1-1-16,24-2 0 0,-24 2-1 0,27 0 2 16,-27 0-6-16,24-2 9 0,-24 2-3 0,24 0-7 15,-24 0-8-15,25-3 19 0,-25 3-3 0,20-2-10 16,-20 2 10-16,27-1-4 0,-27 1 4 0,24-1 0 16,-24 1-2-16,23-1-3 0,-23 1 3 0,23-4 0 15,-23 4-1-15,25 0 1 0,-25 0-4 16,25-2 4-16,-25 2 2 0,26 0-1 0,-26 0-6 15,25-1 5-15,-25 1 0 0,27-2 0 16,-27 2-2-16,27 0 3 0,-27 0-7 0,24 0 6 16,-24 0 1-16,27 0-6 0,-27 0 5 0,27 0-1 15,-27 0 1-15,27 0-1 0,-27 0 1 0,28 0-6 16,-28 0 7-16,25 0 0 0,-25 0-2 0,26 0-3 16,-26 0 4-16,25 2-14 0,-25-2 17 15,23 0-2-15,-23 0-4 0,29 1 5 0,-29-1 1 0,26 0-3 16,-26 0-3-16,28 0 4 0,-28 0-1 0,30 0 1 15,-30 0-1-15,29-1-5 0,-29 1 6 16,28-2 0-16,-28 2-3 0,30 0-1 16,-30 0 4-16,26-1 0 0,-26 1-2 0,29-3 2 15,-29 3-1-15,28-1-5 0,-28 1 6 0,29-2 3 16,-29 2-8-16,27-2 4 0,-27 2 0 0,31-3-1 16,-31 3 0-16,29-3 1 0,-29 3-7 0,31-1 9 15,-31 1-2-15,29-4-2 0,-29 4-2 0,30-2 6 16,-11 1-3-16,-19 1 0 0,29-2 1 0,-29 2-5 15,28 0 4-15,-28 0 4 0,30 0-3 0,-30 0-5 16,30-4 5-16,-30 4 0 0,28 0 1 0,-28 0-2 16,31 0-5-16,-31 0 1 0,31-1 7 0,-31 1-2 15,30 0-3-15,-30 0 3 16,32-1 1-16,-32 1-1 0,30 0-1 0,-30 0-12 16,30-1 11-16,-30 1 4 0,32 0 1 0,-32 0-5 15,30 0 0-15,-30 0 3 0,29 0 0 0,-29 0 0 16,28 0 0-16,-28 0-5 0,28 0 6 0,-28 0 0 15,27-2-1-15,-27 2-4 0,25 0 4 0,-25 0-1 16,24-2 1-16,-24 2 0 0,23 0-5 0,-23 0 4 16,23-1 1-16,-23 1 0 0,20-1-5 0,-20 1 4 15,21 0 0-15,-21 0-1 0,17-3 0 0,-17 3-5 16,0 0 2-16,24-2-26 0,-24 2-31 0,0 0-48 16,19-2-32-16,-19 2-44 15,0 0-105-15,0 0-90 0,16-1-374 0,-16 1-277 16</inkml:trace>
  <inkml:trace contextRef="#ctx0" brushRef="#br0" timeOffset="42426.78">21739 10421 62 0,'0'0'326'0,"-21"-6"-108"0,21 6-55 16,-17-7-44-16,17 7-26 0,-18-5-18 0,18 5-15 15,-15-3-8-15,15 3-4 0,-17-7 1 0,17 7-31 16,0 0 27-16,-15-4-36 0,15 4 22 15,0 0-28-15,-14-4 23 0,14 4-33 16,0 0 30-16,-13-3-32 0,13 3 24 0,0 0-31 16,0 0 28-16,-18-2-14 0,18 2-9 0,0 0-10 15,0 0-12-15,-19 0 0 0,19 0-11 0,0 0 5 16,-17 1 1-16,17-1 1 0,0 0 1 0,-19 4-1 16,19-4-4-16,0 0 6 0,-18 6-10 0,18-6-1 15,-12 2-50-15,12-2-9 0,-12 5-105 0,12-5 46 16</inkml:trace>
  <inkml:trace contextRef="#ctx0" brushRef="#br0" timeOffset="43689.78">21303 10447 254 0,'0'0'271'0,"0"0"-71"0,-13 4-37 0,13-4-24 15,0 0-36-15,0 0 17 0,-15 4-24 0,15-4 11 16,0 0-23-16,0 0 11 0,0 0-6 0,-15 2 0 15,15-2-5-15,0 0-10 0,0 0 5 16,0 0-20-16,0 0 5 0,0 0-18 0,0 0 12 16,0 0-19-16,-15 2 32 0,15-2-4 0,0 0 0 15,0 0-14-15,0 0-3 0,0 0 0 0,0 0-3 16,0 0-7-16,0 0-12 0,0 0 7 0,0 0-10 16,0 0 2-16,0 0-4 0,0 0-3 0,0 0-4 15,7-7 0-15,-7 7-3 0,0 0-8 0,0 0 0 16,19-1-3-16,-19 1 10 0,17-2 1 0,-17 2-2 15,19 0-1-15,-19 0 0 0,26-2-33 16,-26 2 39-16,29 0-34 0,-29 0 37 16,35 0-32-16,-15 0 46 0,-2-3-31 0,4 3 30 15,-1 0-29-15,4 0 27 0,-1-2-28 0,2 2 25 16,-1-1-38-16,-2 0 34 0,2 1-23 0,-4-1 27 16,2 1-7-16,-2-2 1 0,-1 2-3 0,2-2-1 15,-2 2-2-15,1 0 2 0,-1 0-6 16,-1 0 5-16,-1 0-2 0,0 0 1 0,0 0-27 0,1 0 31 15,2 0 3-15,-3 0-4 0,1 2-1 16,0-2-8-16,0 0 5 0,1 0-3 0,0 0-2 16,0 2-4-16,0-2 1 0,0 0-4 0,0 0 2 15,2 0 2-15,-3 0-8 0,2 1 8 16,-2-1-2-16,0 0 0 0,0 0-2 0,1 1 1 16,-3-1-4-16,2 0 5 0,-1 1-1 0,1-1-11 15,0 0 7-15,-2 0 8 0,-17 0-4 0,32 2 2 16,-13-2-1-16,-19 0-4 0,35 0 4 0,-16 0 2 15,-1 0 0-15,1 3-6 0,0-3 7 0,-1 0 1 16,-18 0-1-16,35 0 2 0,-16 0-7 0,-19 0 5 16,34 0 2-16,-34 0-4 0,32 0-3 0,-32 0 4 15,37 0-1-15,-37 0-2 0,32 0 1 16,-32 0-5-16,32 0 1 0,-32 0 4 0,37 0-1 16,-19 0-6-16,1 0 6 0,-1 0-1 15,1 0 0-15,-19 0-2 0,33 0 1 0,-13 2-4 16,-2-2 4-16,1 0 1 0,-2 0-2 0,0 2-3 15,4-2 5-15,-3 1-1 0,1-1-1 0,0 1 1 16,-1 1-3-16,1-2 4 0,1 1-1 0,-2 0 0 16,1-1-3-16,-2 2 4 0,-17-2-1 0,32 0-1 15,-32 0 1-15,33 1-5 0,-33-1 4 0,35 0 0 16,-19 1 1-16,3-1-4 0,-2 1 5 0,2 1-2 16,0-2 1-16,-1 0 0 0,0 0-1 15,0 3-4-15,-18-3 5 0,32 0 0 0,-32 0-5 16,32 1 6-16,-32-1 2 0,28 3-4 15,-28-3 1-15,31 2-1 0,-31-2-4 0,29 2 5 16,-29-2 1-16,28 1-2 0,-28-1-4 0,27 2 8 16,-27-2-4-16,28 3 2 0,-28-3-2 0,30 1-4 15,-30-1 6-15,29 1 0 0,-29-1 0 0,29 3-7 16,-29-3 8-16,30 2-1 0,-30-2-1 0,28 1-1 16,-28-1 1-16,28 0-6 0,-28 0 11 0,24 0-17 15,-24 0 9-15,23 0 4 0,-23 0 2 0,22 0-1 16,-22 0 0-16,20-1-2 0,-20 1-4 15,20-2 5-15,-20 2 1 0,21-1-14 16,-21 1 10-16,18-2 5 0,-18 2-1 0,18 0-1 16,-18 0 1-16,19 0-6 0,-19 0 5 0,19-1-14 0,-19 1 16 15,18-1-16-15,-18 1 17 0,0 0-16 16,25 0 18-16,-25 0-17 0,0 0 13 0,24-1-11 16,-24 1 17-16,0 0-18 0,23-2 14 0,-23 2-12 15,0 0 15-15,22-2-13 0,-22 2 14 0,0 0-17 16,23 0 17-16,-23 0-11 0,0 0 13 0,21 0-15 15,-21 0 21-15,0 0-15 0,21-1 17 0,-21 1 0 16,0 0-2-16,20-1 6 0,-20 1 1 0,0 0-15 16,22-1 13-16,-22 1 1 0,0 0-2 15,19-4 0-15,-19 4 0 0,0 0-6 16,21-1 5-16,-21 1 2 0,0 0 0 0,19-1-1 16,-19 1 2-16,0 0-2 0,15 0-2 0,-15 0 0 15,0 0-3-15,0 0-5 0,19-3 0 0,-19 3-7 16,0 0 7-16,0 0-1 0,0 0-1 0,23 0 0 15,-23 0-2-15,0 0 1 0,0 0-6 0,0 0 6 16,18 0-4-16,-18 0 0 0,0 0 2 0,0 0-1 16,0 0-1-16,0 0 0 0,19 0 1 0,-19 0-6 15,0 0 4-15,0 0-3 0,0 0 2 0,0 0-2 16,0 0 3-16,0 0-2 0,0 0-2 16,0 0-2-16,0 0-22 0,18 0-21 0,-18 0-48 15,0 0-58-15,0 0-51 0,0 0-37 16,-15-3-72-16,15 3-78 0,-18-1-412 0,18 1-349 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01T11:03:25.287"/>
    </inkml:context>
    <inkml:brush xml:id="br0">
      <inkml:brushProperty name="width" value="0.05" units="cm"/>
      <inkml:brushProperty name="height" value="0.05" units="cm"/>
    </inkml:brush>
  </inkml:definitions>
  <inkml:trace contextRef="#ctx0" brushRef="#br0">79 189 1544 0 0,'-3'-1'1659'0'0,"-27"-16"1477"0"0,28 16-2412 0 0,-15-15 1369 0 0,16 16-2052 0 0,1-1 0 0 0,-1 1-1 0 0,1 0 1 0 0,-1-1 0 0 0,0 1-1 0 0,1 0 1 0 0,-1-1 0 0 0,1 1-1 0 0,-1 0 1 0 0,0-1 0 0 0,1 1-1 0 0,-1 0 1 0 0,1 0 0 0 0,-1 0-1 0 0,0 0 1 0 0,1 0 0 0 0,-1 0-1 0 0,0 0 1 0 0,1 0 0 0 0,-1 0 0 0 0,0 0-1 0 0,1 0 1 0 0,-1 0 0 0 0,0 0-1 0 0,1 1 1 0 0,-1-1 0 0 0,0 0-1 0 0,1 0 1 0 0,-1 1 0 0 0,1-1-1 0 0,-1 0 1 0 0,1 1 0 0 0,-1-1-1 0 0,1 1 1 0 0,-1-1 0 0 0,1 0-1 0 0,-1 1 1 0 0,1-1 0 0 0,-1 1-1 0 0,1 0 1 0 0,0-1 0 0 0,-1 1 0 0 0,1-1-1 0 0,0 1 1 0 0,-1-1 0 0 0,1 1-1 0 0,0 0 1 0 0,0-1 0 0 0,0 1-1 0 0,0 0 1 0 0,-1-1 0 0 0,1 1-1 0 0,0 0 1 0 0,0-1 0 0 0,0 1-1 0 0,0 0 1 0 0,1 0 0 0 0,-1 57 360 0 0,1-38-142 0 0,-1 11-88 0 0,-1 19 329 0 0,8 56-1 0 0,-6-92-316 0 0,1-1 0 0 0,1 0-1 0 0,0 0 1 0 0,1 0 0 0 0,0 0 0 0 0,1 0 0 0 0,0-1-1 0 0,1 0 1 0 0,10 15 0 0 0,-11-21-88 0 0,1 0 0 0 0,-1-1 0 0 0,1 0 0 0 0,0 0 0 0 0,0 0 0 0 0,1 0 0 0 0,-1-1 0 0 0,1 0 0 0 0,0-1 0 0 0,0 0 0 0 0,0 0 0 0 0,1 0 0 0 0,-1-1 0 0 0,1 0 0 0 0,-1 0 0 0 0,1-1 0 0 0,0 0 0 0 0,-1 0 0 0 0,1-1 0 0 0,0 0 0 0 0,12-1 0 0 0,15-3 98 0 0,-1-2 1 0 0,1-1-1 0 0,46-16 1 0 0,-75 22-181 0 0,74-26 193 0 0,-1-4 1 0 0,76-40-1 0 0,147-96 135 0 0,-225 123-248 0 0,410-212-396 0 0,-482 254 8 0 0,-4 2-694 0 0,0-1 914 0 0,0 1 0 0 0,-1 0 0 0 0,1 0 0 0 0,0 0 0 0 0,0-1 0 0 0,-1 1 0 0 0,1 0 0 0 0,0 0-1 0 0,0 0 1 0 0,0 0 0 0 0,-1 0 0 0 0,1 0 0 0 0,0 1 0 0 0,0-1 0 0 0,-1 0 0 0 0,1 0 0 0 0,0 0-1 0 0,0 1 1 0 0,-1-1 0 0 0,1 0 0 0 0,0 1 0 0 0,-1-1 0 0 0,1 1 0 0 0,0-1 0 0 0,-1 1 0 0 0,1-1 0 0 0,-1 1-1 0 0,1-1 1 0 0,-1 1 0 0 0,1-1 0 0 0,-1 1 0 0 0,1 0 0 0 0,-1-1 0 0 0,0 1 0 0 0,1 0 0 0 0,-1 0-1 0 0,0-1 1 0 0,1 1 0 0 0,-1 0 0 0 0,0 0 0 0 0,0-1 0 0 0,0 1 0 0 0,0 0 0 0 0,0 0 0 0 0,0-1-1 0 0,0 1 1 0 0,0 0 0 0 0,0 0 0 0 0,0 0 0 0 0,0-1 0 0 0,0 1 0 0 0,-1 0 0 0 0,1 0 0 0 0,0-1-1 0 0,0 1 1 0 0,-1 0 0 0 0,1-1 0 0 0,-1 1 0 0 0,1 0 0 0 0,-1-1 0 0 0,0 2 0 0 0,-32 48-5202 0 0,30-46 3981 0 0,-8 10-2008 0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11:01:01.054"/>
    </inkml:context>
    <inkml:brush xml:id="br0">
      <inkml:brushProperty name="width" value="0.05292" units="cm"/>
      <inkml:brushProperty name="height" value="0.05292" units="cm"/>
      <inkml:brushProperty name="color" value="#FF0000"/>
    </inkml:brush>
  </inkml:definitions>
  <inkml:trace contextRef="#ctx0" brushRef="#br0">4376 7103 204 0,'0'0'209'0,"0"0"-65"0,0 0 26 0,0 0 10 0,0 0-13 16,9 11-13-16,-9-11-8 0,23 6-6 15,-5-2-16-15,1-1-22 0,5 2 2 0,2 0-7 16,7 3 16-16,-1-1-41 0,4 1 18 0,2-1-40 16,1 1 28-16,-1 0-36 0,5-1 42 0,2 0-51 15,4 3 47-15,11-3-57 0,2-1 52 0,6-2-47 16,4 0 36-16,4-1-46 0,1 0 26 0,6-3-37 16,4 0 37-16,1-3-41 0,4 0 29 15,5 2-42-15,-1-2 44 0,6 3-41 0,-2-2 39 16,-2 1-43-16,1 1 41 0,-1 0-3 0,-2 1-29 15,0-1 33-15,-3 2-33 0,-1-2 33 0,-3 3-32 16,-3-2 26-16,-4 2-25 0,-5-2 27 16,-5 1-11-16,-1 0-4 0,-6 2 16 0,-1-2 21 15,-13 2-10-15,-1 0-8 0,-2-1 18 0,-2-2-20 16,0 3 17-16,-2-2-22 0,-2 2 8 0,-3-1 7 16,0 0 19-16,-5 1-12 0,2-2 12 0,-7 0-9 15,1 2 10-15,-4-3-5 0,0 2 11 0,1-2-2 16,-4 3 6-16,3-3 4 0,-7-1 5 0,0 2-1 15,0-2-1-15,-19 0-4 0,31 1-3 0,-31-1 1 16,28 1-5-16,-28-1-15 0,22 0-3 0,-22 0-5 16,19 0-6-16,-19 0-3 0,0 0-7 0,20 1-5 15,-20-1-3-15,0 0-6 0,17-1-1 0,-17 1-2 16,0 0-4-16,0 0-6 0,0 0-16 16,19 0-25-16,-19 0-35 0,0 0-35 0,0 0-49 15,0 0-46-15,0 0-47 0,18 1-28 0,-18-1-73 16,0 0-51-16,0 0-477 0,0 0-504 15</inkml:trace>
  <inkml:trace contextRef="#ctx0" brushRef="#br0" timeOffset="1039.99">15046 6154 669 0,'0'0'578'0,"-6"-12"-129"0,6 12-94 16,-4-10-62-16,4 10-47 0,-4-8-61 0,4 8-25 15,0 0-20-15,-5-8-24 0,5 8-22 0,0 0-14 16,0 0-17-16,0 0-12 0,0 0-10 16,0 0-5-16,0 0-3 0,0 0-2 0,-3 13 37 15,6 0-58-15,-2 4 47 0,4 3-50 0,-3 4 42 16,0 2-52-16,3-2 44 0,-4 5-57 0,2-2 7 15,-1 0 2-15,0 2 3 0,-1-2-1 0,2-1 0 16,-3 1 1-16,1-2-3 0,0 0-30 0,-1-5-61 16,0-1-48-16,0 0-66 0,0-1-53 0,0-4-64 15,-1-2-474-15,0 0-353 16</inkml:trace>
  <inkml:trace contextRef="#ctx0" brushRef="#br0" timeOffset="1225.99">15199 5983 277 0,'0'-13'625'0,"1"2"-201"0,-1 11-110 15,2-19-80-15,-2 19-58 0,0-15-78 0,0 15-17 16,0-10-20-16,0 10-43 0,0 0 14 0,0 0-38 16,0 0-14-16,0 0-34 0,0 0-40 0,-3 17-29 15,3-7-78-15,0 0-64 0,0 5-201 0,0 1 101 16</inkml:trace>
  <inkml:trace contextRef="#ctx0" brushRef="#br0" timeOffset="1638.98">15298 6157 90 0,'0'0'643'15,"11"9"-204"-15,-11-9-123 0,0 0-55 0,14 8-77 16,-14-8 15-16,8 5-63 0,-8-5 26 0,8 7-63 16,-8-7 28-16,10 9-63 0,-10-9 40 0,9 12-56 15,-4-3 41-15,-1 1-60 0,1 4 43 0,0 0-57 16,-1 2 38-16,-2 1-57 0,0 3 6 0,-1-3 0 15,-1 2-8-15,0 5 10 0,-1-5-1 0,-1 1 0 16,1-2 0-16,-2-1-3 0,2-4 1 0,0 0 1 16,-2-4-3-16,3-9 3 0,-1 17 5 0,1-17 36 15,-2 14 36-15,2-14 0 0,0 0-9 0,0 0-12 16,0 0-5-16,0 0 0 0,1-11-11 16,0-1-7-16,7-9 39 0,-2-2-60 0,3-8 41 15,5-2-50-15,0-1 40 0,4 1-56 0,0 2 6 16,1 2 3-16,3 0 2 0,0 4-2 0,1 1 1 15,0 4-3-15,1 4 0 0,-2 1 5 16,-2 4-3-16,3 3 2 0,-4 2-2 0,0 3 1 16,-1 3 2-16,0 0-7 0,0 4 3 0,0 3 7 15,1 1 3-15,-2 6 48 0,-2-1-53 0,-1 3 43 16,-2 4-47-16,-2-1 46 0,-1 4-51 0,-4 1 46 16,1 2-52-16,-4-1 46 0,-1 1-55 15,-1-1-25-15,-1 0-31 0,-1 0-43 0,0-1-41 0,0-7-11 16,1-1-26-16,1-3-33 0,0-1-4 15,0-12-43-15,4 14-25 0,-4-14-326 0,8 5-160 16</inkml:trace>
  <inkml:trace contextRef="#ctx0" brushRef="#br0" timeOffset="1816.98">15994 6295 306 0,'10'-34'395'0,"2"2"-75"0,-2-1-30 16,2 3-29-16,0-1-53 0,-1 5-10 0,-2 4-28 16,3 5-25-16,-7 3-20 0,1 1-8 0,-3 4-35 15,3 1-3-15,-6 8 7 0,7-6-2 16,-7 6-7-16,0 0-3 0,14 4 1 0,-14-4-10 15,9 17-10-15,-4-5-11 0,0 2 45 0,-1 5-65 16,0 3 40-16,0-1-55 0,-3 4 43 16,3 2-53-16,-4 0 38 0,3 1-46 0,-2 2 45 15,0-3-81-15,-1 4 8 0,0-5-86 0,0 3-24 16,0-5-53-16,-1 1-56 0,0-4-45 0,-1-5-424 16,1-3-252-16</inkml:trace>
  <inkml:trace contextRef="#ctx0" brushRef="#br0" timeOffset="1960.98">16136 6459 500 0,'0'0'561'0,"-4"-16"-163"16,4 16-50-16,-5-11-113 0,5 11 11 0,-4-11-86 16,4 11 20-16,-5-10-88 0,5 10 33 0,0 0-72 15,-3-9 28-15,3 9-64 0,0 0 45 0,6-10-55 16,-6 10 47-16,15-8-82 16,-5 3-5-16,6 0-97 0,4-2-119 0,2-2-140 15,3 1-283-15,4 0-200 0</inkml:trace>
  <inkml:trace contextRef="#ctx0" brushRef="#br0" timeOffset="3638.98">17617 6140 26 0,'6'-8'522'0,"-6"8"-166"16,7-15-74-16,-7 15-53 0,4-16-10 0,-4 16-51 15,2-14 16-15,-2 14-16 0,-1-12-4 0,1 12-1 16,-3-13-67-16,3 13 29 0,-6-9-18 0,6 9-26 15,-10-10-4-15,10 10-16 0,-14-2-11 0,14 2-6 16,-21 2-10-16,7 5-5 0,-4 1-20 16,-1 2 9-16,-3 8 2 0,-1 0-5 0,-1 3 45 15,5-1-57-15,-3 5 50 0,3-3-63 0,2 3 52 16,2-2-57-16,6-4 50 0,1 0-55 16,2 2 1-16,4-7 9 0,0 0 2 0,5 0 3 15,2-2-1-15,1 1 3 0,5-3-2 0,0-2-1 16,3-2 5-16,2-2-6 0,-16-4 3 0,34 0 2 15,-15-4-6-15,4-2 53 0,-1-3-52 0,-3-3 45 16,0-1-51-16,0-1 52 0,-1-5-50 0,-4 3 65 16,-1 0-31-16,0 1 61 0,-2 1-35 0,-3 2 61 15,0 2-49-15,-1 1 43 0,-3 1-39 0,-4 8 36 16,8-11-58-16,-8 11 29 0,8-10-54 0,-8 10 34 16,0 0-54-16,0 0 35 0,0 0-37 15,0 0 40-15,0 0-48 0,12 4 44 0,-12-4-8 16,0 15-3-16,0-15-6 0,3 19-7 15,-3-8-55-15,1 2 24 0,0-3-91 0,-1 4 12 16,3-3-85-16,-2 0 39 0,2 1-56 0,-1-4 34 16,2 2-20-16,-4-10 22 0,10 14 12 0,-10-14 19 15,12 8 22-15,-12-8 18 0,0 0 12 0,20 0 21 16,-20 0 17-16,18-8 24 0,-8 1 21 0,-2-1 16 16,1-4 16-16,1 0 44 0,3-2-24 0,-3 1 44 15,2-2-47-15,-3 4 45 0,0 0-52 0,-2 0 3 16,3 2-20-16,-2 1 55 0,0 1-63 0,-2 0-1 15,-6 7-3-15,14-8 7 0,-14 8 16 0,0 0-17 16,19-2 43-16,-19 2-55 0,15 7 50 16,-8-1-55-16,2 0 49 0,-4 2-52 0,4 6 42 15,-2-3-47-15,-2 3 50 0,0 1-62 16,0-2 58-16,-4 2-53 0,3 2 3 0,-3-3 4 16,1-2 1-16,-2 1 0 0,1-3 5 0,-1-10-2 15,0 19-3-15,0-19 7 0,1 15 2 0,-1-15-4 16,0 14 18-16,0-14 38 0,0 0 4 0,0 0-11 15,0 9-11-15,0-9-7 0,0 0-11 0,9-9-2 16,-4 2 47-16,3-6-60 0,1-1 44 0,2-2-52 16,3 0 45-16,1 0-58 0,1-2 56 0,-2 2-56 15,5 2 52-15,-2 1-53 0,0 0 51 0,0 2-51 16,-3 3 48-16,2 1-55 0,-3 2 54 16,-13 5-53-16,25-3 51 0,-25 3-49 0,24 3 54 15,-11 0-58-15,0 2 52 0,0 2-45 0,-2 1 51 16,1 1-52-16,-1 5 51 0,1-3-52 0,-5 3 51 15,1-3-56-15,-1 2 57 0,1-1-53 0,-4 1 9 16,-1-4 5-16,1 3-3 0,-4-12 12 16,2 18 11-16,-2-18 8 0,1 15 6 0,-1-15 17 15,-1 13 9-15,1-13 26 0,-4 9-20 0,4-9 3 16,0 0-11-16,-9 4-9 0,9-4 31 0,0 0-52 16,-12-8 35-16,12 8-51 0,-9-18 36 0,5 5-44 15,1-2 36-15,1-2-5 0,-1 0-21 16,3 0-61-16,4 0 31 0,-2-5-82 0,4 3 19 15,-1 0-77-15,1 1-19 0,3 5-16 0,-1 0-34 16,1 2-32-16,1 3-23 0,3-2-128 0,-2 1-259 16,7 1-206-16</inkml:trace>
  <inkml:trace contextRef="#ctx0" brushRef="#br0" timeOffset="4117.99">19070 5995 559 0,'13'-8'453'0,"-2"2"-137"0,-2 0-54 0,0-1-85 16,-9 7 1-16,12-9-53 0,-12 9 25 16,9-10-60-16,-9 10 17 0,5-7-9 0,-5 7-59 15,0 0 25-15,0 0-47 0,0-10 31 0,0 10-52 16,0 0 41-16,-13-3-41 0,13 3 36 0,0 0-44 16,-26 0 41-16,26 0-44 0,-24 5 29 0,24-5 17 15,-24 6-50-15,24-6 35 0,-26 6-35 0,15-1 41 16,-2 2-4-16,1 1-5 0,0-3-2 0,1 5-2 15,-1 1-2-15,3-1-2 0,-3 4 0 0,5-2 0 16,0 2-12-16,3 1 2 0,-1-2 13 16,1 3 37-16,2 0-58 0,2-1 60 0,0 3-48 15,1-1 35-15,0 2-46 0,3 3 43 0,0 0-45 16,0 0 44-16,1 0-49 0,1 1 4 16,1-1-8-16,-4 0 16 0,3 1-3 0,-2-2 2 15,-1 1 6-15,1-3 0 0,-1 5 0 0,-1-2 2 16,-2-3 19-16,0 0 11 0,0-2 0 0,0 0 19 15,-1 0 7-15,-3-3 8 0,3 0-7 0,-2 2 8 16,1-4 1-16,1-2 1 0,-3 2-8 0,4-12 14 16,-4 16-7-16,4-16-4 0,-4 13-11 0,4-13-7 15,-4 10-11-15,4-10-6 0,-1 9-6 0,1-9-4 16,0 0 0-16,0 0-4 0,7 10-2 16,-7-10-4-16,0 0-17 0,34-6-31 0,-14 0-32 15,3-2-28-15,7-1-48 0,4-3-19 0,-1-2-50 16,3 2-41-16,0-3-48 0,0-2-144 15,0 4-172-15,2 1-154 0</inkml:trace>
  <inkml:trace contextRef="#ctx0" brushRef="#br0" timeOffset="4819.97">20051 5947 688 0,'-3'-11'505'15,"-1"1"-122"-15,1 1-100 0,3 9-52 0,-5-18-43 16,5 18-80-16,-3-15 21 0,3 15-69 0,2-14 21 15,-2 14-54-15,7-16 30 0,2 11-50 0,0-2 39 16,5 0-50-16,4 1 44 0,2 2-17 0,2-1 0 16,3 2 0-16,0 2-5 0,3-2 3 0,-2 6-10 15,0-3 0-15,0 0-4 0,-1 1-3 0,-6 0-37 16,0 2 46-16,-1 1-40 0,-2-1 36 0,-3 0 7 16,-13-3-55-16,22 9 53 0,-12-6-26 15,-2 4 57-15,-1 2 7 0,-2-2 11 16,-1 3-1-16,-1 0 1 0,-2 4 3 0,0-2 0 15,-2 3-3-15,0 4-13 0,0 3-9 0,-3 2-2 16,0 0 39-16,-2 1-59 0,2 1 43 0,0-2-58 16,-1 2 47-16,2 2-62 0,-1-1 53 0,2 1-53 15,0 1 48-15,1 0-50 0,1-2 46 0,0 1-56 16,0 1 7-16,3-1 5 0,-3 1 2 0,2-3 0 16,-2 3 3-16,2-5 1 0,-1 1-5 0,0-8 14 15,-1 4-5-15,0-3-5 0,0-3 6 0,0-3 2 16,-2 2-3-16,0-3 2 0,0 2-1 0,-1-3 3 15,-1-2-13-15,-2 0 14 0,0 0 3 0,-2-1 0 16,-2-2-10-16,-2 0 3 16,-2-1 4-16,-4-1-1 0,-1-1-2 0,-5-2-17 15,-3 2-38-15,-4-2-26 0,-1 0-24 0,-8 0-27 16,-4 1 0-16,2 2-25 0,-3-2-14 0,2 2-94 16,-2-2-21-16,4 0-406 0,-1 2-219 0</inkml:trace>
  <inkml:trace contextRef="#ctx0" brushRef="#br0" timeOffset="5441.98">21164 6242 456 0,'0'0'694'0,"-9"-8"-230"0,9 8-58 0,-9-5-116 16,9 5-1-16,0 0-129 0,-10-7 25 0,10 7-69 15,0 0 30-15,0 0-72 0,-5-7 30 0,5 7-65 16,0 0 39-16,15-8-63 0,1 4 44 0,5 1-58 16,6-1 43-16,3 0-70 0,7 0-29 0,1 0-55 15,0 1-41-15,2 0-49 0,-9 2-52 16,-1 0-81-16,-4-1-407 0,-7 2-267 16</inkml:trace>
  <inkml:trace contextRef="#ctx0" brushRef="#br0" timeOffset="5588.98">21343 6341 651 0,'-9'4'469'0,"-1"1"-111"0,10-5-114 16,-13 12-48-16,13-12-29 0,-6 10-32 0,6-10-28 15,0 0-18-15,4 12-21 0,-4-12-12 0,19 4-14 16,-1-1-23-16,7-3-23 0,6 0-49 0,7-3-50 16,4-1-116-16,1-3-89 15,2 4-245-15,2-5-62 0</inkml:trace>
  <inkml:trace contextRef="#ctx0" brushRef="#br0" timeOffset="6006.98">22237 6096 700 0,'0'0'514'0,"0"0"-129"0,0 0-91 0,0 0-64 15,-4-8-44-15,4 8-39 0,0 0-25 0,0 0-42 16,-7 11-13-16,7-11-20 0,-6 18-8 0,2-7-2 15,0 4 38-15,0 3-49 0,-1 4 31 16,-1-2-56-16,2 4 2 0,-1 0-1 16,1 0-8-16,-1 0 9 0,0-2-6 0,1-1 4 15,0 0 3-15,2-2-1 0,0-2-1 0,0-5 0 16,-2 0-1-16,2-3 1 0,2-9-11 0,-1 17 9 16,1-17 18-16,0 10 3 0,0-10-1 0,0 0-4 15,0 0 0-15,0 0-3 0,0 0-5 0,20-7 0 16,-9-4-5-16,-1-5 3 0,9-3-9 0,-1-3 11 15,0-4 47-15,4 2-64 0,-2-1 8 0,3-1-2 16,0 3 0-16,0 1 2 0,-1 4 1 0,1 1-5 16,-5 5 5-16,-1 0-8 0,-2 7 9 15,-2-2 0-15,-13 7 1 0,21-2-2 0,-21 2 3 16,18 2-2-16,-9 5 0 0,-1-2-3 16,-2 7 52-16,-2-3-55 0,0 2 47 0,-2 3-53 15,0-1 3-15,-1 2 2 0,-2 0 0 0,1 3-6 16,-2 0-19-16,2-2-30 0,-2-1-16 0,2 0-22 15,-1-3-43-15,1 1-46 0,3-1-25 0,-3-12-34 16,4 16-49-16,-4-16-246 0,9 13-38 0</inkml:trace>
  <inkml:trace contextRef="#ctx0" brushRef="#br0" timeOffset="6823.99">22746 6274 171 0,'9'-13'544'0,"-4"6"-167"0,2 0-74 16,-7 7-77-16,10-11-38 0,-10 11-22 0,0 0-19 15,11-4 9-15,-11 4-50 0,0 0 24 0,0 0-60 16,7 9 26-16,-7-9-55 0,2 12 33 0,-2-12-63 16,2 18 44-16,-2-18-53 0,1 20 5 0,-1-20 0 15,0 18-4-15,1-7 1 0,2-2-8 0,-3-9 8 16,4 17-10-16,-4-17 11 0,8 14-2 16,-8-14 3-16,8 10-1 0,-8-10-2 0,12 6 0 15,-12-6-1-15,0 0 41 0,28-4-52 0,-17-1 36 16,2-2-47-16,-1-3 49 0,2-2-52 0,-3-2 40 15,3-1-43-15,-4-3 41 0,2 0-43 0,-1-2 5 16,-2 1 4-16,-1 3-6 0,-3 1 19 16,1 4 0-16,-2 2 11 0,-4 9 1 0,3-14 3 15,-3 14 10-15,0 0 9 0,0 0 3 0,0 0 47 16,-22 5-63-16,9 5 54 0,-2 1-64 0,0 2 59 16,-2 4-56-16,-1 4 46 0,2-1-58 0,3-3-1 15,-1 1 3-15,3 1-3 0,4-3 3 0,-1 2-5 16,3-2 8-16,4-2-9 0,2-3-25 15,0 2-12-15,6-4-13 0,0-1-18 0,5 0-23 16,2-4-40-16,1 0-27 0,4-4-21 0,1-1-26 16,5-6-36-16,-2 2 37 0,7-6-13 0,0 0 60 15,-3-3 24-15,-1 1 106 0,-2-1 12 0,-5 2 70 16,0 0 4-16,-3-1 39 0,-1 2 44 16,-5 3 30-16,-1 1 7 0,0 0 13 0,-9 7-44 15,8-8 19-15,-8 8-91 0,0 0 71 0,0 0-63 16,0 0 28-16,0 0-56 0,0 0 28 0,-7 8-51 15,7-8 39-15,-10 12-58 0,10-12 1 16,-5 14-2-16,5-14-1 0,-4 17-2 0,4-17 2 16,0 18-12-16,0-18 11 0,9 19-5 0,-4-12 5 15,4 3 2-15,3-3-5 0,0 0-7 0,2-2-3 16,4 0-5-16,-2-4-17 0,-16-1 14 0,34-1-1 16,-15 1 4-16,-2-5 2 0,1 3 3 15,-2-4 3-15,-4 2-11 0,-12 4 16 0,20-5 5 0,-20 5 3 16,14-6 5-16,-14 6-1 0,0 0-2 15,12-4-1-15,-12 4 1 0,0 0-2 0,0 0 0 16,0 0-13-16,0 0-1 0,-1 15 13 16,1-15 1-16,-3 12-8 0,3-12 6 0,-2 14-1 15,2-14 2-15,2 18-3 0,-2-18 5 0,8 16-6 16,-3-6-2-16,3-2 1 0,-1-1 1 0,5 0-2 16,-1-3 1-16,0 1-2 0,-11-5 2 0,28 3-9 15,-28-3 15-15,30-3 5 0,-12 1 13 0,2-5 11 16,0 0 10-16,-1-3 10 0,-1-2 55 0,0-1-62 15,3-8 49-15,-3 1-64 0,1-6 38 0,-1 0-53 16,-5 1 41-16,-1 1-57 0,-2 0 49 16,-4 2-57-16,-2 3 51 0,-3 2-76 0,-2 3 16 15,-1-2 2-15,-5 2 44 0,-4-1-76 0,-2 0-30 16,-5 4-9-16,-1-1-19 0,-6 4-37 16,-4-2-82-16,-4-1-91 0,-4 4-433 0,-3 1-272 15</inkml:trace>
  <inkml:trace contextRef="#ctx0" brushRef="#br0" timeOffset="7367.98">24617 6077 587 0,'0'0'532'0,"-12"-7"-116"0,12 7-102 0,0 0-59 16,0 0-50-16,0 0-42 0,-12-3-35 16,12 3-43-16,0 0 2 0,0 0-15 0,-5 12 6 15,5-12 39-15,-2 20-69 0,-2-3 45 0,3-2-63 16,-2 4 46-16,1 3-62 0,-2 2 37 0,-1 0-52 16,0 2 46-16,0-1-52 0,0 1 45 15,-2-1-58-15,2-1-12 0,-1-2-33 0,1 0-36 16,2-4-40-16,1-3-63 0,0-5-62 0,2-10-136 15,-5 16-237-15,5-16-171 0</inkml:trace>
  <inkml:trace contextRef="#ctx0" brushRef="#br0" timeOffset="7514.98">24717 5978 374 0,'0'0'245'0,"0"0"-100"0,-2-11-77 0,2 11-58 15,0 0-49-15,0 0-88 0,0 0-70 0,0 0 38 16</inkml:trace>
  <inkml:trace contextRef="#ctx0" brushRef="#br0" timeOffset="7855.98">24853 6116 55 0,'9'9'451'0,"2"2"-150"0,-1-2-69 0,-1 3-11 15,-3 0-38-15,2-3-34 0,1 4-20 0,-4-1-13 16,0-2-17-16,-1 2-17 0,0-1-2 15,-2 0-9-15,3 1-14 0,-2-1-37 0,-1 1 23 16,-2-1-8-16,0 0-6 0,0 0-4 0,-1-2-19 16,-2 1 16-16,1-2-10 0,-2 3-1 0,4-11-1 15,-9 13 1-15,9-13 13 0,-9 9 3 0,9-9-10 16,0 0 11-16,0 0-2 0,-18-5-5 0,18 5 3 16,-5-13 26-16,5 2-39 0,0-2 35 0,4-9-38 15,3 1-2-15,1-2-13 0,4-2 18 0,2 1 2 16,1 4 4-16,-2 1-1 0,4 5 4 15,-1-1 7-15,2 2 7 0,0 1 1 16,1 4-8-16,-1 2 7 0,4-1-3 0,-4 5 7 16,0 1-3-16,0 2-3 0,1 1-4 0,2 3-4 15,-3 2-6-15,0 1-5 0,1 1 42 0,-6 3-61 16,0 2 57-16,-2 3-55 0,-2-1 46 0,-2 3-51 16,0-1 46-16,-5 0-60 0,-2 1 38 0,-2-2-88 15,-3 4-19-15,2-1-25 0,-4 1-58 0,-1-3-55 16,1 1-102-16,-3-6-351 0,2 0-211 0</inkml:trace>
  <inkml:trace contextRef="#ctx0" brushRef="#br0" timeOffset="8090.98">25513 5992 297 0,'11'-14'673'15,"-3"3"-192"-15,1 2-133 0,-2 0-65 0,-7 9-60 16,11-13-36-16,-11 13-40 0,7-7-21 0,-7 7 2 15,0 0-29-15,16 3-5 0,-16-3-7 0,11 13-17 16,-6-4-18-16,1 4-4 0,1 6-8 16,-2-1-9-16,-1 4-5 0,-1 2 42 0,-1 0-68 15,-2 1 33-15,3 1-92 0,-5-1 11 0,1 1-89 16,0 1-28-16,-2-3-72 0,-1 0-41 16,-1-1-108-16,0-4-266 0,0 0-181 0</inkml:trace>
  <inkml:trace contextRef="#ctx0" brushRef="#br0" timeOffset="8209.98">25566 6278 340 0,'0'0'528'0,"2"-18"-171"0,-2 18-70 15,0-18-81-15,0 18-48 0,5-16-19 0,-5 16-32 16,10-16-17-16,-4 9-24 0,3-3-21 0,5 2-35 16,0-1-60-16,7 2-57 0,-1-1-85 0,5-1-71 15,5 0-241-15,4-1 33 0</inkml:trace>
  <inkml:trace contextRef="#ctx0" brushRef="#br0" timeOffset="8614.98">26570 5799 529 0,'0'0'445'0,"11"-12"-81"16,-11 12-120-16,5-12-39 0,-5 12-63 0,0-10 6 15,0 10-62-15,-8-12 18 0,8 12-53 0,-16-17 21 16,5 12-44-16,-2-2 14 0,0 2-31 0,-1-2 32 15,0 2-10-15,-2-1-6 0,5 2-11 0,11 4-3 16,-22-7-3-16,22 7-3 0,-17-7-14 0,17 7 15 16,-11-4-5-16,11 4-1 0,0 0 0 15,0 0-8-15,-19 3-18 0,19-3 34 0,-8 10-44 16,8-10 47-16,-8 17-37 0,7-5 39 16,-3 3-29-16,2 2 30 0,-1 5-33 0,1-1 34 15,0 4-46-15,-2 1 49 0,2 1-44 0,-2 2 45 16,-1 4-3-16,1 1-4 0,-1 0-6 0,-1-2 0 15,0 0 23-15,0 1-27 0,1-1 30 0,1 0-40 16,-1-6 27-16,1-1-28 0,0 0 3 0,-2 0 0 16,4-4 4-16,0 1-11 0,0 2 16 0,0-7 5 15,1 0 1-15,1-2-3 0,0-1-1 16,1-1 1-16,1-1 0 0,0 0 2 16,2-3 0-16,2 0-1 0,1-1-14 0,2-2 13 0,-9-6-2 15,24 6 0-15,-24-6-3 0,33 3-12 0,-12-5-27 16,2-1-44-16,1-1-49 0,2-2-100 15,2-4-5-15,-1-2-360 0,-1 0-127 0</inkml:trace>
  <inkml:trace contextRef="#ctx0" brushRef="#br0" timeOffset="8864.99">26831 6046 496 0,'0'0'525'0,"-2"-13"-170"0,2 13-44 15,-3-12-106-15,3 12 8 0,0 0-92 0,-2-12 27 16,2 12-75-16,0 0 45 0,0 0-50 16,0 0 41-16,0 0-48 0,0 0 33 0,2 15-14 15,-2-15-14-15,0 22-41 0,1-8 30 0,1 1-7 16,-4 2-9-16,1 1-4 0,1 1 39 0,-4 3-59 16,2 1 45-16,-2-2-61 0,-1 1 3 15,0-1-6-15,0 0-20 0,2-5-49 0,-1 0-42 16,0 0-37-16,1-6-67 0,0 0-94 0,3-10-59 15,0 14-243-15,0-14-147 0</inkml:trace>
  <inkml:trace contextRef="#ctx0" brushRef="#br0" timeOffset="9192.98">27096 6095 92 0,'4'-9'621'15,"-4"9"-174"-15,5-11-102 0,-5 11-107 0,0 0-35 16,1-10-37-16,-1 10-75 0,0 0 38 0,0 0-23 15,0 0-22-15,-19 7-16 0,19-7-17 0,-12 14-12 16,7-5-18-16,0 0 9 0,0 3-11 0,1 0 1 16,0 0-6-16,3 0 35 0,1 1-44 0,0-2 32 15,3-1-41-15,-1 3 22 0,2-4-36 0,1 0 59 16,0-1-52-16,0-1 42 0,-5-7-43 0,15 9 41 16,-15-9-42-16,16 4 42 0,-16-4-37 0,19-1 32 15,-7-3-39-15,-2-2 45 0,-10 6-47 16,19-12 41-16,-10 2-45 0,1-2 5 15,-3 3 2-15,-1-6 1 0,-1 1-7 0,-1 2 15 16,-3-1-5-16,-2 1 5 0,1 3-1 0,-4-4-2 16,-3 2-6-16,0-2-31 0,-3 2 14 0,0 1-30 15,-1 2 21-15,0 0-37 0,3 1-48 0,-1 0-38 16,9 7-66-16,-15-11-119 0,15 11-164 0,-10-8 18 16</inkml:trace>
  <inkml:trace contextRef="#ctx0" brushRef="#br0" timeOffset="9631.99">27263 5820 375 0,'7'-9'571'0,"0"1"-201"0,-3 0-45 15,-4 8-123-15,9-13 15 0,-9 13-93 0,9-14 45 16,-9 14-85-16,13-10 44 0,-5 2-76 0,1 4 29 16,3-1-55-16,2-1 26 0,2 0-52 0,0 3 51 15,1-1-48-15,2-1 37 0,4 3-49 0,-1-4 43 16,-1 4-49-16,-1-1 51 0,-3 0-60 0,0 1 45 15,1-2-40-15,-18 4 46 0,26-3-49 16,-26 3 42-16,19 0-40 0,-19 0 42 0,0 0-35 16,20 3 46-16,-20-3-42 0,9 7 60 0,-9-7-37 15,5 14 39-15,-5-14-33 0,0 18 32 0,0-6-35 16,-3 2 25-16,0 2-26 0,-1 5 10 16,0 0-23-16,0 3 26 0,-1-1-30 0,1 0 26 15,-2 1-30-15,4 2 21 0,-2 2 6 0,0-4-9 16,1 3-8-16,1-2 6 0,-1 3 0 0,2 1 48 15,0-3-61-15,-1 1 1 0,2 0-5 0,0 2 6 16,0-1-1-16,0-1 0 0,0 0-7 16,2-2 9-16,-1-2 0 0,0 0 0 0,-1-2 1 15,0-4-3-15,3 0 3 0,-3-5-3 0,0 2 2 16,-2-2-7-16,1 0 7 0,1-12 2 16,-4 18-1-16,4-18 0 0,-10 11-4 0,10-11 4 0,-18 9 0 15,18-9-1-15,-23 4-7 0,23-4 9 0,-30 0-2 16,12-1-14-16,2-2-21 0,-1-1-28 15,2 0-31-15,0 0-48 0,2-3-68 0,4 0-63 16,-1-1-108-16,6-3-260 0,2 2-171 0</inkml:trace>
  <inkml:trace contextRef="#ctx0" brushRef="#br0" timeOffset="9790.99">27831 6058 35 0,'12'-5'765'0,"-12"5"-280"0,22-10-120 0,-10 8-91 15,0-4-54-15,-1 2-55 0,0 0-26 16,-11 4-33-16,21-6-28 0,-21 6-36 0,19-4-65 16,-19 4-16-16,16-2-85 0,-16 2-106 0,18-2-116 15,-18 2-207-15,14 3-60 0</inkml:trace>
  <inkml:trace contextRef="#ctx0" brushRef="#br0" timeOffset="9927.98">28172 6203 601 0,'0'0'429'0,"-4"15"-116"0,0-4-61 0,0 0-65 0,-3 0-36 16,0-1-32-16,0 4-24 0,-4 2-44 0,-3 0-84 15,0-3-79-15,-4 1-123 0,-3 2-294 0,-1 0-14 16</inkml:trace>
  <inkml:trace contextRef="#ctx0" brushRef="#br0" timeOffset="11396.98">8868 6358 87 0,'0'0'622'0,"-16"-5"-218"0,16 5-78 15,0 0-91-15,-16-4-41 0,16 4-29 0,0 0-23 16,-14-6-22-16,14 6-11 0,0 0-15 0,0 0-17 16,-16-1-17-16,16 1-24 0,0 0-4 0,0 0-25 15,0 0 26-15,-13 7-7 0,13-7 0 0,-6 11 1 16,6-11 0-16,-5 19-5 0,4-6-40 0,0 1 38 16,-2-2-33-16,2 3 42 0,1-1-41 0,1 0 38 15,-1-1-37-15,3 3 56 0,0-3-14 0,5 2 46 16,0-1-22-16,3-1 27 0,3-2-11 15,4-2 19-15,4-4-10 0,2-1 10 16,4-5-12-16,7-4-10 0,3-2-7 0,0-3-9 16,6-4-11-16,4-3-6 0,5-3-2 0,-2 1-5 15,-2-3-7-15,-1 0-5 0,0 1 39 0,0 0-53 16,-12 5 39-16,1 0-49 0,-5 3 42 0,-2-1-46 16,-9 5 37-16,-1 1-60 0,-2 0 29 0,-5 4-62 15,-13 4 43-15,14-6-54 0,-14 6 34 0,0 0-71 16,0 0 30-16,0 11-64 0,-9-2-9 0,-5 4 7 15,-5 1-12-15,-5 3-13 0,-3 2-14 0,-4 0-11 16,2 3-46-16,-3 2 20 0,-3-3-11 0,3 0-262 16,-1 0 35-16</inkml:trace>
  <inkml:trace contextRef="#ctx0" brushRef="#br0" timeOffset="11771.98">8852 6670 213 0,'0'0'378'0,"-15"-8"-90"16,15 8-46-16,-9-6-25 0,9 6-36 0,0 0-46 16,-14-7-19-16,14 7-32 0,0 0 3 0,0 0-23 15,-10-6 9-15,10 6-19 0,0 0 21 0,-5 10-26 16,5-10 9-16,-3 15-30 0,3-4 41 0,0 2-46 16,0 1 35-16,0 0-40 0,1-1 35 0,3 5-49 15,-1-2 39-15,1 1-1 0,1-3 5 0,1-1 0 16,2 1 9-16,1-3 3 0,0-1 15 15,3-3 7-15,3 1 12 0,1-3 8 0,2-4 9 16,4-1-4-16,5-2-11 0,7-5-2 0,2-5-8 16,3-2-9-16,10-7-12 0,2-4-11 0,3-2-7 15,-3-1-9-15,5-4-6 0,-2 1-6 0,-2 1-3 16,-2 1 2-16,-4 2-12 0,-4 4-6 0,-10 5-1 16,-5 2 3-16,-4 6-6 0,-5-2 0 0,-4 5-3 15,-2 2 0-15,-12 5-2 0,16-7-1 0,-16 7 2 16,0 0-9-16,0 0-18 0,0 0-21 15,-1 11-28-15,-7-3-27 0,-2 2-43 0,-4 3-32 16,0 1-32-16,-2-1-66 0,1 1-95 16,1 1-413-16,0-2-319 0</inkml:trace>
  <inkml:trace contextRef="#ctx0" brushRef="#br0" timeOffset="58508.4">11773 9469 525 0,'0'0'399'0,"-7"-12"-63"15,7 12-29-15,-8-14-71 0,8 14 9 0,-9-15-57 16,9 15 49-16,-9-12-64 0,9 12 36 0,-6-10 13 15,6 10-15-15,-6-7-15 0,6 7-29 0,0 0-31 16,-10-8-25-16,10 8-19 0,0 0-11 0,0 0 21 16,-11 15 47-16,7-2-31 0,-3 11 33 0,0 5-54 15,3 5-6-15,-3 2-23 0,-1 5-11 16,-1 4-11-16,1 10-7 0,1 2-11 0,-1-12-8 16,2 2 4-16,-1-3 17 0,3-1-36 0,2-2 35 15,-1-2-35-15,3-3 28 0,0-6-21 0,0-2-14 16,0-3-33-16,3-1-87 0,-2-6-64 0,2-2-60 15,-1-3-64-15,2-4-99 0,-4-9-84 0,7 9-23 16,-7-9-292-16,11-5-368 0</inkml:trace>
  <inkml:trace contextRef="#ctx0" brushRef="#br0" timeOffset="59053.4">11762 9387 568 0,'0'-19'553'0,"-1"0"-173"16,-1 1-65-16,1 4-104 0,1 0-2 0,-2 4-83 15,-1-2 14-15,3 12-68 0,-1-17 17 16,1 17-56-16,-3-15 23 0,3 15-76 0,0 0 70 16,0-10-93-16,0 10 69 0,0 0-47 0,0 0-11 15,12 5-47-15,-12-5-50 0,11 13-36 0,-3-2-16 16,1 2-1-16,2 0 13 0,-2 3 20 0,3 1 13 16,0-2 16-16,0 1 3 0,3 1 24 0,-2-2 19 15,2 0 24-15,0-3 18 0,0-1 21 0,-1 1 24 16,-4-4 31-16,3 1 36 0,-3-6 32 0,-1 4 19 15,1-2-12-15,-1 0 7 16,-1 2 6-16,2-2 7 0,-1 0-16 0,0 4 13 16,1 2-29-16,-1 1 26 0,3 3-40 0,-2 1 29 15,-2 2-64-15,-2 1 30 0,2 3-54 0,-2 1 40 16,-2 2-57-16,0 0-2 0,-2 0-11 0,1 1 58 16,-3 1-59-16,-2-2-1 0,1 1 49 0,-1 0-65 15,-2-2 56-15,1 1-49 0,-3-4 49 0,1-1-50 16,1-5 50-16,0-3-47 0,2-1 69 0,2-11-34 15,-4 15 78-15,4-15-60 0,0 0 43 0,-3 10-59 16,3-10 34-16,0 0-53 0,0-12 46 0,3 2-57 16,2-9 50-16,1-5-62 0,5-7 50 0,1-4-57 15,1-3 51-15,4 1-56 0,4-7 54 16,-3 8-62-16,5 3 58 0,-2 4-3 0,0 2-7 16,2 2-3-16,0 4 0 0,0 2-17 0,-1 3 8 15,-1 7-3-15,-1 3 4 0,-3 3-1 0,-17 3 1 16,34 4-2-16,-16 4 2 0,-1 4 0 0,-2 3-49 15,-2 4 58-15,2 2-59 0,-6 1 61 16,-1 3-49-16,-2 1 53 0,-2 0-52 0,-3 4 47 16,2-4-94-16,-3 1 49 0,0-1-91 0,-2-3-2 15,1 1-80-15,1-5-83 0,0-5-32 0,0-3-27 16,0-11-337-16,4 16-206 0</inkml:trace>
  <inkml:trace contextRef="#ctx0" brushRef="#br0" timeOffset="59259.41">12817 9433 187 0,'11'-19'603'0,"-5"2"-151"0,-1 3-126 0,-1 4-45 16,-4 10-91-16,6-15-1 0,-6 15-65 0,0 0 42 15,9-7-59-15,-9 7 35 0,0 0-60 0,9 14 32 16,-6-4-13-16,2 4-17 0,0 6-14 0,-1 3-60 16,2 3 44-16,-2 8-57 0,1 1 48 0,-2 5-58 15,1 0 51-15,0 2-60 0,-1-1 51 16,2 0-65-16,-2 2 32 0,-1-2-87 0,1 0-8 15,0-3-94-15,-3 0-105 0,0-10-73 16,-2-1-292-16,1-2-192 0</inkml:trace>
  <inkml:trace contextRef="#ctx0" brushRef="#br0" timeOffset="59396.4">12888 9939 582 0,'-3'-11'372'16,"3"11"-96"-16,3-18-57 0,-3 18-67 0,5-17-39 15,1 9-5-15,-1-1-26 0,4 0-34 0,4 1-47 16,2-2-43-16,5 1-108 0,1 1-44 0,7-5-269 16,4 5 105-16</inkml:trace>
  <inkml:trace contextRef="#ctx0" brushRef="#br0" timeOffset="59826.4">13952 9600 651 0,'0'0'467'16,"6"-10"-131"-16,-6 10-65 0,0 0-70 0,0 0 15 15,0 0-54-15,-3-9 24 0,3 9-86 0,0 0 39 16,-18 9-57-16,8-2 34 0,-4 4-75 0,1 5 46 16,-2-1-63-16,-1 7 42 0,0 0-61 15,0 2 46-15,2 0-55 0,5-4 48 0,1 1-55 16,3-2 53-16,3-3-62 0,2-1 57 15,2-4-55-15,1 0 54 0,2 1-65 0,1-4 67 16,5 1-58-16,1-6 50 0,-12-3-55 0,28 2 55 16,-9-4-55-16,2-5 53 0,1-1-54 0,-3-2 54 15,5-6-59-15,-5 4 60 0,-2-3-58 0,0 0 60 16,-2 2-58-16,-2-3 63 0,-3 3-48 0,0 2 66 16,-3 2-41-16,-1 2 70 0,-6 7-54 0,9-13 46 15,-9 13-68-15,0 0 55 0,11-8-48 0,-11 8 54 16,0 0-44-16,7 8 59 0,-7-8-60 0,0 15 47 15,0-3-60-15,0 1 44 0,-1 1-56 16,-1 3 48-16,1 1-63 0,0 0 48 0,-1 1-47 16,1 0 48-16,1 0-69 0,0-1 17 0,0-1-107 15,0-1-1-15,3 0-86 0,-1-2-78 0,-2-2-63 16,3-3-5-16,1-1-398 0,-4-8-281 16</inkml:trace>
  <inkml:trace contextRef="#ctx0" brushRef="#br0" timeOffset="60399.41">14316 9735 399 0,'7'-18'526'16,"-1"4"-85"-16,-1 2-138 0,0-2-27 0,2 5-87 15,-2-1 17-15,0 3-89 0,-5 7 29 16,10-12-68-16,-10 12 38 0,14-4-55 0,-14 4 38 0,0 0-66 16,22 4 48-16,-11 1-65 0,1 4 45 15,3 3-61-15,-5 0 53 0,2 3-64 0,-1 0 62 16,0 3-55-16,-2 0 50 0,1-1-53 0,-2 3 53 15,-2-1-54-15,3 0 50 0,-4-2-58 16,-1-1 63-16,-2 0-58 0,2-2 52 0,-2-2-47 16,-1 0 58-16,-1-1-47 0,0-11 69 0,0 18-46 15,0-18 58-15,-1 16-59 0,1-16 63 0,-2 11-58 16,2-11 57-16,-4 8-70 0,4-8 53 0,0 0-60 16,0 0 47-16,0 0-57 0,0 0 47 15,-7-6-58-15,7 6 49 0,0-24-54 0,2 4 47 16,2-2-53-16,1-6 46 0,2-2-50 0,3-3 54 15,-1 1-55-15,1 2 53 0,3 3-5 0,-2 2-6 16,0 5 3-16,0 1 1 0,-1 2 1 0,1 3 1 16,-1 2-1-16,-1 2-6 0,1 0-2 0,0 3-22 15,-2 2 13-15,-8 5 11 0,19-5-4 0,-19 5 4 16,18 1-4-16,-18-1 2 0,21 8 6 0,-9 0-24 16,1 4-20-16,-2 2 45 0,1 1-46 0,-1 3 38 15,-2-2-35-15,-2 4 47 0,4 0-49 16,-3 0 44-16,-2-1-39 0,1 2 41 0,0-2-42 15,0-2 49-15,-5 0-53 0,3-2 49 16,-1-1-47-16,-1-1 47 0,-2-2-44 0,2-1 34 16,-3-10-27-16,1 13 45 0,-1-13-33 0,0 13 51 15,0-13-21-15,0 0 31 0,0 0-9 0,0 0-1 16,0 0-10-16,-10-6 0 0,10 6-8 0,-4-23-8 16,2 5-8-16,2-7-7 0,3 0-3 0,2-7 5 15,0 1-4-15,4 0-2 0,0 2 32 0,0 2-41 16,1 4 33-16,-1 2-41 0,0 2 31 0,1 3-45 15,-2-1 11-15,-2 4-41 0,2 2-17 0,1 1-69 16,-4 1-68-16,3 2-51 0,0-1-69 0,-2 2-93 16,3-1-50-16,-9 7-399 0,17-11-482 0</inkml:trace>
  <inkml:trace contextRef="#ctx0" brushRef="#br0" timeOffset="61007.4">15827 9348 78 0,'-8'-14'605'0,"4"2"-203"0,-2-2-80 0,3 3-86 16,-2-1-59-16,0 2-20 0,3-1-29 0,-1-1-16 15,-1 2-17-15,0 1-5 0,-1-1-12 0,1 1-6 16,-3 1-11-16,0-2-10 0,-3 3-4 0,0-1-11 15,-3 1-6-15,-1 2-5 0,-4 1-5 16,-1 3-1-16,2-1-7 0,-3 4-15 0,-3 0 3 0,1 1 11 16,-1 2-10-16,4 3 5 0,1 1 41 15,0 0-51-15,4 2 41 0,0 1-46 0,5 0 42 16,1 0-46-16,2 1 43 0,1 2-44 0,1 0 45 16,4-2-49-16,1 6 42 0,2-2-37 0,1 5 42 15,2 0-50-15,1 2 24 0,0 0-11 0,1 3 44 16,5 4-53-16,-4-2 61 0,2 0-51 0,-2 2 51 15,1-2-55-15,-1 0 53 0,1 0-59 16,-2 3 72-16,-4-6-71 0,1-2 69 0,-1 3-51 16,-1-1 54-16,0 0-54 0,-3 0 53 15,-1 3-55-15,-1-3 57 0,-1 1-54 0,2-4 60 16,-2 1-58-16,1-2 52 0,-1-2-63 0,2-3 59 16,-2-1-59-16,2-3 53 0,1 2-7 0,-1-6-3 15,1-9-4-15,2 18-9 0,-2-18-1 0,9 12-5 16,-9-12-5-16,18 7-17 0,-18-7-92 0,29-3 23 15,-6-3-83-15,3-5-23 0,5-3-85 0,-1-5-63 16,2-1-39-16,8-6-316 0,-1-4-209 0</inkml:trace>
  <inkml:trace contextRef="#ctx0" brushRef="#br0" timeOffset="61463.4">16196 9489 226 0,'-2'-15'543'0,"2"3"-149"0,-3 0-103 15,3-2-73-15,-1 4-51 0,2 0-16 0,-1 0-37 16,3 1-2-16,0-3-35 0,1 2 13 0,1 3-47 16,4-1 33-16,0 1-41 0,3 0 16 0,2 0-41 15,1 2 37-15,-1 1-34 0,5 0 25 0,-3 2-25 16,1-3 15-16,3 5-29 0,-4-2 29 0,-16 2-29 16,30-1 34-16,-30 1-34 0,26 1 37 0,-26-1-35 15,21 2 61-15,-21-2-54 0,18 9 60 0,-11-2-44 16,-7-7 51-16,11 14-50 0,-11-14 55 0,5 19-58 15,-4-9 36-15,-1 4 31 0,0 1-7 16,-1 3-71-16,-2 4 52 0,1 0-56 16,-2 2 49-16,1 1-59 0,1 1 49 0,0 1-57 15,2 0 52-15,2 1-63 0,0 2 60 0,2 3-60 16,3-3 55-16,-1 3-55 0,3-1 55 0,0-2-64 16,1-2 62-16,0 3-56 0,2-4 55 0,-2-1-58 15,0-1 57-15,-1-1-60 0,0-5 61 0,-1 3-56 16,-2-2 52-16,-1 0-16 0,-2-4 9 0,-2 1 0 15,-1-5 2-15,0 2 14 0,-1-2 28 0,-2 1 21 16,-2-2 22-16,-1-2-22 0,-2 2 35 0,-1-1-44 16,-2-1 23-16,-1-2-46 0,-2 1 21 0,-1-3-43 15,1 1 24-15,-3-3-45 0,2 2 26 16,-4-3-37-16,19-2-6 0,-29 0-29 16,29 0-19-16,-24 0-79 0,24 0-73 0,-24-7-74 15,24 7-146-15,-15-12-72 0,15 12-382 0,-4-17-498 16</inkml:trace>
  <inkml:trace contextRef="#ctx0" brushRef="#br0" timeOffset="61618.4">16922 9794 535 0,'15'-5'423'0,"3"1"-110"0,1-1-71 15,3-1-64-15,1-1-24 0,1 0-49 0,7 2-30 16,3-3-46-16,0 1-63 0,-1 0-91 15,0 0-53-15,0-2-325 0,1 2 35 0</inkml:trace>
  <inkml:trace contextRef="#ctx0" brushRef="#br0" timeOffset="61802.4">17236 9835 78 0,'-11'9'631'0,"2"0"-180"0,1-1-133 0,2-2-70 15,6-6-68-15,-8 14-26 0,8-14-40 0,0 9 0 16,0-9-46-16,9 7 13 16,-9-7-47-16,19 5-55 0,-19-5-103 0,30 0-128 15,-7-1-90-15,2-4-165 0,6-2 28 0</inkml:trace>
  <inkml:trace contextRef="#ctx0" brushRef="#br0" timeOffset="62744.42">19053 9031 281 0,'12'-14'410'0,"-3"4"-98"0,1-3-57 0,-4 6-40 15,-1 1-49-15,-5 6-10 0,8-12-23 0,-8 12-19 16,0 0-31-16,0 0 7 0,0 0-13 0,-10-5-13 16,10 5-6-16,-23 10-10 0,6-1-8 0,-3 1-10 15,-3 5-2-15,-1 1-17 0,-1 1 10 16,2 0 1-16,2 1-2 0,0 0-4 0,3 2 0 15,4-3 30-15,1-1-40 0,4 1 33 16,4-5-35-16,0 1 33 0,5-1-48 0,2 1 54 0,5-1-47 16,2 3 39-16,5 0-41 0,4-4 36 0,1 3-39 15,9-2 37-15,-1 2-40 0,1-4 35 16,0 3-50-16,-1-1 56 0,-4-1-44 0,-4 1 34 16,-1-1-37-16,1 3 36 0,-6 1-37 0,0-2 38 15,-7 1-36-15,-2 2 33 0,-1 1-31 0,-6 0 40 16,-2 4-40-16,-3 1 40 0,-8 4-29 0,-2-1 54 15,1-1-42-15,-4 0 3 0,1-2 5 16,-4 0-10-16,4-1 5 0,-2-1-8 0,3-3 3 16,2-3 0-16,3 1-6 0,3-3 4 0,-1-2-5 15,8-2 0-15,4-8-12 0,-2 14 58 0,2-14-79 16,9 8-4-16,-9-8 7 0,25 8 8 0,-7-5 3 16,5-3 4-16,3 1 4 0,2 1 2 15,-1-1-10-15,-2 0 1 0,-3 1 16 0,-2 0 5 16,-2 1-1-16,-5 0-1 0,-3 3 2 0,2-3 5 15,-5 4 7-15,-1 1-2 0,-4 1 64 0,-2-9-53 16,0 22 66-16,-5-8-56 0,-3 6 58 0,-1-1-49 16,-6 5 50-16,2 1-67 0,-3-1 52 15,1 1-62-15,2 0 47 0,2-5-70 0,2 2 55 16,-1-2-7-16,5 1-10 0,4-4-6 0,1 0-4 16,4-1-5-16,2 2-7 0,7-3-7 0,2-3-24 15,7-3-33-15,3-2-76 0,7 0 13 0,4-4-53 16,6-3-55-16,6-7-20 0,9-3-75 0,2-2-37 15,2-3-229-15,-1-4-122 0</inkml:trace>
  <inkml:trace contextRef="#ctx0" brushRef="#br0" timeOffset="63015.4">20078 9286 425 0,'-5'-11'672'0,"1"2"-246"16,0-1-95-16,4 10-71 0,-7-14-40 0,7 14-39 16,-4-9-33-16,4 9-6 0,0 0 21 0,0 0 47 15,0 0-55-15,0 0 42 0,9 11-52 16,-3 2 24-16,2 4-28 0,1 2-23 0,2 7-21 16,-2 3 12-16,1 0-59 0,-2 4-1 15,1 1-11-15,-2 3-8 0,1 0-6 0,-1 2-50 16,-1 0 22-16,-1 1-98 0,-1 0-12 0,1-2-123 15,0-1-3-15,-1 1-104 0,0-5-101 0,1-2-431 16,0-8-490-16</inkml:trace>
  <inkml:trace contextRef="#ctx0" brushRef="#br0" timeOffset="63199.41">20616 9835 862 0,'9'-5'569'0,"-9"5"-86"0,15-12-164 0,-15 12 15 15,9-5-147-15,-9 5 13 0,0 0-79 0,0 0 45 16,14-3-59-16,-14 3 45 0,4 8-79 0,-4-8 33 16,3 17-65-16,-2-3 41 0,-1-2-67 0,0 3 44 15,0 2-80-15,0 2 25 0,1 0-110 0,-1 1-11 16,2-3-93-16,0 2-118 0,1-1-77 0,2-5-395 16,6 2-347-16</inkml:trace>
  <inkml:trace contextRef="#ctx0" brushRef="#br0" timeOffset="63504.4">21288 9417 238 0,'5'-18'619'0,"0"1"-233"0,-1 0-62 16,0 3-105-16,1-1-43 0,-1 3-26 0,4-2-31 15,1 4-16-15,0 0-23 0,2 1 4 0,2 1-9 16,0 1-23-16,2 2-8 0,-15 5-10 0,28-2-7 15,-28 2-6-15,29 5-3 0,-14 0-3 16,0 7-8-16,-5-3 55 0,-4 6-45 0,-2-1 60 16,-4 6-40-16,-2 1 68 0,-5 4-55 0,-4 4 67 15,-4 0-54-15,-1 0 62 0,-2-1-61 16,-3-1 46-16,1 3-52 0,1-2 46 0,0-3-66 16,1 1 46-16,4-2-66 0,3-4 45 0,0-3-66 15,4 0 56-15,4-5-59 0,1 2 44 0,2-14-54 16,5 18 40-16,2-10-82 0,2-2-8 0,5-1-123 15,6-1-17-15,4-3-60 0,3-2-92 0,1-4-23 16,6-2-379-16,3 0-283 0</inkml:trace>
  <inkml:trace contextRef="#ctx0" brushRef="#br0" timeOffset="63679.4">21990 9664 311 0,'0'0'537'0,"14"7"-96"0,-14-7-135 16,9 11-77-16,-9-11-3 0,4 15 25 0,-4-15-69 15,2 19 31-15,-2-7-71 0,0 3 33 0,0-1-83 16,0-2 37-16,0 6-77 0,-2 1 27 0,0 1-60 16,1 3 50-16,0 1-73 0,-1 0 18 0,2-2-109 15,2 2-37-15,0 1-145 0,-2-8-187 16,4 7-277-16,4-2-267 0</inkml:trace>
  <inkml:trace contextRef="#ctx0" brushRef="#br0" timeOffset="64131.4">22876 9406 439 0,'-1'-12'724'0,"1"1"-275"15,1 1-46-15,1-2-140 0,2 0-2 0,3-2-117 16,2-2 14-16,7 2-82 0,-1-1 36 0,3 3-64 15,2 1-12-15,1 1-3 0,-1 2-6 16,0 1-6-16,-1 6 5 0,-2 0-4 0,-17 1 6 16,30 4 2-16,-17 1 70 0,-3 1-51 0,-3 3 61 15,-3 0-49-15,-4-9 60 0,-2 20-52 0,-5-5 46 16,-4 1-19-16,-1 2-23 0,-7 4 24 16,0-3-44-16,-3 3-11 0,1-2-10 0,0-1-6 15,2 2-2-15,2-6-4 0,4-1-9 0,3 3-2 16,0-2-48-16,5-1 49 0,1-2-51 0,4 0 47 15,3 2-55-15,2 1 46 0,4 0-48 0,2 3 48 16,5-1-56-16,1 4 56 0,4-2-53 0,-2 1 61 16,0 1-57-16,2-2 12 0,-1-2 9 0,-1 3 8 15,-5-6 4-15,2 3 6 0,-3-2 3 0,-2 1 5 16,-2-1 58-16,-3-1-62 0,-2 0 66 0,-4-2-48 16,0 1 48-16,0 1-53 0,-4-1 47 15,-1 1-58-15,-3 0 48 0,0-2-61 0,-1 3 14 16,-2-4-100-16,1 0-12 0,1 0-104 15,2-4-60-15,-1 1-108 0,8-8-501 0,-12 8-516 16</inkml:trace>
  <inkml:trace contextRef="#ctx0" brushRef="#br0" timeOffset="64303.4">23611 9835 441 0,'0'0'724'16,"20"5"-265"-16,-20-5-41 0,19 7-130 0,-19-7-8 15,19 12-130-15,-10-4 46 0,0 1-70 16,-2 5 41-16,2-3-83 0,-5 3 36 0,3-2-78 0,-2 3 36 16,1-1-121-16,-5-2-25 0,4 3-123 15,-2-4-75-15,-2 2-74 0,-1-13-120 16,7 19-184-16,-5-10-171 0</inkml:trace>
  <inkml:trace contextRef="#ctx0" brushRef="#br0" timeOffset="64716.4">24398 9278 151 0,'4'-17'797'0,"1"5"-222"0,1-4-130 0,-1 2-81 16,0 3-79-16,0 2-77 0,-1-1-44 0,-4 10 0 15,7-15-21-15,-7 15-31 0,4-8-25 16,-4 8-15-16,0 0-14 0,0 0-12 0,0 0-9 15,10 15-8-15,-10-4-11 0,0 4 2 0,-2 4-3 16,1 4-4-16,-1 2 40 0,1 1-52 0,0 0 48 16,-1 1-54-16,2 0 46 0,2-1-60 0,0-1 56 15,3 1-68-15,-1-6 5 0,4 2-1 0,0-3 7 16,2-2 1-16,1-3 4 0,2-3 1 0,1-4-11 16,0 0 11-16,1-5 8 0,-15-2 0 15,32 2 44-15,-12-5-50 0,1 1 48 0,2-4-54 16,-1 1 52-16,-3 0-53 0,0 1 49 15,-3 0-52-15,-16 4 51 0,25-5-52 0,-25 5 48 16,21 0-50-16,-21 0 53 0,15 3-44 0,-15-3 12 16,13 10 1-16,-13-10 10 0,7 17-1 0,-4-8-1 15,-2 2-4-15,1 3 2 0,-1 0 2 0,0 0-3 16,-1 1-4-16,0-1-37 0,0 3-40 0,0-2-75 16,0 2-35-16,2-5-89 0,-1 2-87 0,0-4-452 15,7 0-380-15</inkml:trace>
  <inkml:trace contextRef="#ctx0" brushRef="#br0" timeOffset="64916.41">25390 9657 130 0,'0'0'746'0,"8"7"-238"16,-8-7-129-16,3 11-75 0,-3-11-65 0,2 19-32 15,-2-4-29-15,-3 2-26 0,2 5-11 0,-2-1-24 16,1 2-28-16,-2 0-12 0,2-1-15 0,-2 1-17 15,0 0-10-15,1 1-13 0,-1-3-51 0,2 1-59 16,-1-4-48-16,3-5-81 0,1 0-70 16,2-1-55-16,1-1-345 0,1-3-212 0</inkml:trace>
  <inkml:trace contextRef="#ctx0" brushRef="#br0" timeOffset="65215.4">26100 9331 340 0,'3'-9'693'0,"-2"-3"-202"0,-1 12-144 15,0-14-62-15,0 14-57 0,0-13-45 0,0 13-52 16,2-9-35-16,-2 9-15 0,0 0-22 0,0 0-6 16,0 0-16-16,0 0-3 0,0 0-6 15,0 0-5-15,7 19 0 0,-5-7-11 0,1 2 0 16,2 8 40-16,1 1-49 0,-1 0 44 0,0 1-55 15,1 8 2-15,2-1 1 0,-2 2 1 0,2-1 3 16,-2-3-1-16,1 4-7 0,-1-8 4 0,-2 2 1 16,-2-3 5-16,1 0 2 0,-2 0-11 0,-1-6-10 15,-1 1-8-15,0-3-19 0,-3-1-54 16,1-2 25-16,-3-5-56 0,0-1-53 0,6-7-59 16,-16 9-58-16,16-9-53 0,-23-4-155 0,7-3 22 15</inkml:trace>
  <inkml:trace contextRef="#ctx0" brushRef="#br0" timeOffset="65350.4">26297 9298 393 0,'10'-11'624'0,"-2"0"-174"0,1 1-135 16,4 0-72-16,0-2-48 0,2 1-104 16,0 0 17-16,2 0-87 0,0 1-3 0,2 1-80 15,0-2-107-15,5-3-78 0,4 2-324 0,-1 0-92 16</inkml:trace>
  <inkml:trace contextRef="#ctx0" brushRef="#br0" timeOffset="65813.41">27175 8850 315 0,'3'-10'568'0,"2"2"-177"15,2 0-95-15,1-1-105 0,4-1-7 0,4-1-36 16,0 0-29-16,1 1-13 0,4 2-17 0,-2 0-8 15,2 1-5-15,-1 0-13 0,-3 5-12 0,0-3-8 16,0 5-19-16,-17 0 7 0,28 3-12 0,-14 0 1 16,-5 3-4-16,0 2-43 0,0 1 45 0,-5 2-44 15,-3 4 47-15,-1 1-48 0,-4 5 50 0,-3 1-52 16,-2 5 59-16,-3 2-44 0,-3 0 54 0,-1 0-43 16,0 0 43-16,1 2-44 15,-3-2 39-15,2 0-40 0,0-2 49 0,2-1-7 16,-2-1-6-16,6 0-5 0,0-4-22 0,2-1 6 15,3-2 0-15,3-1-8 0,0 3 7 0,4-5-9 16,0 3 52-16,3 0-53 0,2 1 40 0,3 1-48 16,0 0 52-16,2-1-56 0,4 3-7 0,-3 1 11 15,4-2-7-15,-5-3 11 0,1 3 0 0,-1-4 0 16,-2 2-38-16,0-2 43 0,-3 1-36 0,-1 1 52 16,-2-2-17-16,0 0 54 0,-2 0 0 0,-1 0 34 15,-1 2-2-15,0-1 12 0,-1-2-25 0,-3 4 7 16,3-1-26-16,-3 1-1 0,2-2-17 15,-1 1-10-15,1-1-4 0,-2-1 7 16,2 1-5-16,-3-3-17 0,4 2 4 0,-2 0-19 16,0-5-44-16,1 1-47 0,1-2-35 0,1-11-29 0,0 17-64 15,0-17-79-15,0 14-63 0,0-14-366 16,6 8-258-16</inkml:trace>
  <inkml:trace contextRef="#ctx0" brushRef="#br0" timeOffset="65981.39">28062 9330 711 0,'10'-11'563'15,"-2"0"-151"-15,0 3-99 0,0 1-62 0,-1-1-53 16,-1 1-36-16,3 0-78 0,-1 0-8 16,-8 7-36-16,11-8 29 0,-11 8-56 0,12-7 6 15,-12 7-80-15,0 0-15 0,18 3-59 0,-18-3-126 16,9 9-4-16,-9-9-346 0,7 14-145 0</inkml:trace>
  <inkml:trace contextRef="#ctx0" brushRef="#br0" timeOffset="66125.39">28164 9607 472 0,'-5'17'414'0,"-4"1"-124"16,0 0-42-16,1-1-75 0,-2 0-24 15,0 1-43-15,-3 1-5 0,1-2-49 0,-5 4-17 16,-2-1-99-16,-4-1-139 0,0 0-315 0,-7-2 9 0</inkml:trace>
  <inkml:trace contextRef="#ctx0" brushRef="#br0" timeOffset="67647.39">15482 12904 270 0,'4'-11'469'0,"-2"-1"-156"0,1 1-59 16,-3 0-55-16,-3-1-55 0,2-1 2 0,-4 1-27 15,-2-2 13-15,-3 5-38 0,1-3 22 0,0 2-17 16,-3 1-15-16,0 3-15 0,-1-1-14 0,-1 6-12 16,14 1-47-16,-25-2 39 0,9 5-45 0,-3 5 37 15,1 4-33-15,-5 5 30 0,3 4-35 16,0 0 22-16,1 7-23 0,3 0-2 0,0 2 7 16,2 1 1-16,4-2 1 0,1 3 1 15,5-6 2-15,2-1 27 0,2-1-32 0,4-3 37 16,1 1-50-16,4-5 42 0,3 0-42 0,3-6 41 15,1-3-35-15,1-3 32 0,3-4-33 0,3-6 23 16,-1 0-29-16,6-8 12 0,0-3 1 0,-1-5 2 16,-3-4 0-16,0-4 5 0,-3 1 7 0,1 1 45 15,-3-2-9-15,-4 4 51 0,-2 5-25 0,-3 3 68 16,-1 0 1-16,-2 5 3 0,-1 2-37 0,0 1-10 16,-6 9-33-16,5-11-1 15,-5 11-23-15,0 0 0 0,0 0-15 0,0 0 5 16,3 18-15-16,-4-5-3 0,-3 8-3 0,1 0-11 15,-2 4-20-15,3 2-37 0,-3 0-50 0,2 6 0 16,2-6-61-16,1 0-17 0,1 1-66 0,3-1-32 16,0-7-461-16,1 1-272 0</inkml:trace>
  <inkml:trace contextRef="#ctx0" brushRef="#br0" timeOffset="68116.41">15916 12983 667 0,'5'-12'470'0,"3"-3"-70"15,-3 1-146-15,0 6-15 0,-5 8-91 16,7-14 0-16,-7 14-66 0,5-12 32 0,-5 12-62 16,0 0 22-16,0 0-43 0,9 7 21 0,-9-7-47 0,7 19 29 15,-4-3-36-15,1 5 31 0,0-1-38 16,-1 1 36-16,4 0-42 0,-5 4 36 0,2-4-41 16,0 0 37-16,-1-5-44 0,-1 1 41 0,3-3-44 15,-3-2 43-15,0-4-34 0,-2-8 38 0,5 16-35 16,-5-16 27-16,0 0-26 0,9 6 35 15,-9-6-34-15,12-6 37 0,-5-1-40 0,5-2 41 16,1-3-39-16,2-1 38 0,-1 0-37 16,2 0 32-16,0 1-32 0,0 0 38 0,0 4-38 15,-1 1 42-15,-2 2-46 0,2 1 4 0,-15 4-1 16,26-1 6-16,-26 1-4 0,29 5 9 0,-13 2 3 16,0 1-1-16,1 1 3 0,-1 2-2 0,0 3-4 15,-2-2 42-15,-1 5-46 0,-1-3 41 0,-1 1-45 16,-2 2 45-16,-1-5-44 0,-4 3 46 0,0-4-42 15,0 1 43-15,-4-12-20 0,1 18 44 16,-1-18-32-16,-1 15 52 0,1-15-10 0,-4 12 43 16,4-12-12-16,0 0-2 0,-8 6-21 0,8-6 2 15,0 0-29-15,-12-10 3 0,8 0-19 0,1-4-11 16,2-6-15-16,1-6-22 0,3-8-34 0,3-2-14 16,4-3-14-16,2 1 22 0,3 0-47 15,8-4 38-15,-3 9-45 0,3 1 29 0,1 7-52 0,1 0-57 16,1 4-49-16,-5 0-186 0,1 6-166 15,-3 1-126-15</inkml:trace>
  <inkml:trace contextRef="#ctx0" brushRef="#br0" timeOffset="69497.42">17443 12870 224 0,'5'-20'696'0,"-2"3"-185"0,-2 0-135 16,-1 5-64-16,3-1-57 0,-3 13-48 0,1-18-57 15,-1 18-32-15,1-14-31 0,-1 14-12 16,0 0-11-16,0 0-9 0,0 0-16 0,2 21 16 16,-2-2-33-16,1 7 19 0,0 4-29 0,2 8 13 15,-2 1-22-15,0 4 19 0,1-1-25 16,-2 3 22-16,1 0-23 0,-1-2 21 0,-1 3-11 0,1-1-7 16,-2-3-17-16,1-1-52 0,0-6-1 15,-1-3-48-15,1-5 0 0,1-3-60 0,0-7-65 16,0-2-87-16,0-15-22 0,0 14-191 0,0-14-45 15</inkml:trace>
  <inkml:trace contextRef="#ctx0" brushRef="#br0" timeOffset="69920.39">17530 12767 476 0,'5'-24'520'16,"-2"-1"-145"-16,1 4-121 0,-2 0-27 15,3 0-77-15,-1 0 4 0,6 3-65 0,-2-1 17 16,2 2-54-16,4-1 23 0,4-3-50 0,4 2 38 15,2 1-53-15,4-2 26 0,4 3-36 0,4 1 29 16,1 1-35-16,4 3 29 0,1 2-34 0,-1 1 3 16,4 4-5-16,-3 2 8 0,-2 4 0 15,-1 2 33-15,-3 3-35 0,-4 1 32 0,-2 5-33 16,-3 2 33-16,-3 1-38 0,-3 5 43 0,-2 1-45 16,-2 4 46-16,-3 1-1 0,-4 3-5 0,0 3-38 15,-1 5 18-15,-2 1-22 0,-2 0 34 0,1 2-34 16,-1 0 38-16,0 2-41 0,0-1 42 0,2 0-41 15,-2 2 40-15,4-4-39 0,0 0 36 16,1-1-36-16,0-1 39 0,1-2-39 0,0 0 39 16,0-3-6-16,1-1-2 0,0-2-6 0,0 0-2 15,-4-8-12-15,0 1 12 0,-1-2-5 16,-4-4 2-16,-2-3-34 0,-1 1 41 0,-1-3-34 16,-2 0 31-16,-4-1-23 0,-2-1 42 0,-5 3-33 15,-4-4 51-15,-4 1-42 0,-1-1 44 0,-8-3-41 16,-4 2 31-16,-2 0-39 0,-2 0 37 0,-2 0-42 15,-3 1 38-15,0 0-51 0,-2 1 45 0,-7 3-47 16,3 5 22-16,6-3-62 0,3 1-24 0,2-1-71 16,-1 1-123-16,2 2-36 0,3-2-260 0,2 1-110 15</inkml:trace>
  <inkml:trace contextRef="#ctx0" brushRef="#br0" timeOffset="70475.39">20028 12463 3 0,'0'-30'641'0,"0"2"-177"16,0 2-141-16,-2 1-32 0,0 6-79 0,1 2-4 15,0 4-83-15,-2 4 12 0,3 9-65 0,0 0 29 16,0 0-62-16,0 0 37 0,-14 21-57 0,5 9 39 15,-1 6-46-15,-4 19 32 0,-1 6-10 0,-1 6-65 16,0 9 38-16,-1 7-38 0,-1 1 45 0,-2 25-45 16,3-20 50-16,3-1-40 0,-1 0 47 0,3 1-46 15,2-3 32-15,1-2-33 0,5-3 20 16,-1-4-51-16,5-7 4 0,3-6 1 0,1-5-26 16,1-13-28-16,1-9-30 0,4-4-19 15,-1-10-37-15,2-8-40 0,0-7-45 0,-11-8-173 16,22-5 143-16</inkml:trace>
  <inkml:trace contextRef="#ctx0" brushRef="#br0" timeOffset="71420.53">19954 12472 464 0,'8'-24'446'0,"1"-4"-98"0,5 0-102 16,4 0-62-16,7-2-69 0,10-6-56 0,8 2-28 15,6 0-25-15,8 2 7 0,10 1-9 0,9 4 3 16,27-3-4-16,3 0 7 0,9 4-8 0,5 2 8 16,6-1-6-16,12 4 7 0,9 1 2 0,9 0 3 15,6 5 0-15,12-5 1 0,10 3-12 0,7 0 7 16,7 0-1-16,7-1-2 0,10 3 1 0,4-1-2 16,4-2 11-16,11-1 7 0,6 2-11 0,-1-2 33 15,8 0-4-15,1 2 18 0,0-2-29 16,1 0 36-16,2 0-41 0,-4 3 31 0,-2 2-55 15,-3-1 49-15,-4 4-56 0,-8 1 46 0,-7 2-43 16,-6 3 32-16,-4-1-40 0,-10 3 34 16,-9 3-39-16,-11 0 28 0,-6 0-28 0,-8 0-3 15,-10 0 8-15,-9 3 1 0,-8-3 1 0,-10 2 38 16,-29 0-43-16,-4 1 5 0,-3-1-8 0,-6 3 6 16,-3 0 8-16,-6 2-1 0,-7-2 3 0,-8 3 2 15,-4 1-3-15,-15 0 2 0,-6 1 25 0,-2 2-38 16,-7 2 48-16,-1 2-50 0,-7 5 47 15,-1-1-44-15,-4 2 41 0,-3 3-42 16,-2 3 29-16,-4 3-31 0,-1 5 38 0,0 3-41 0,-3 2 3 16,2 4 0-16,2 11-12 0,0-2 1 0,3 4 4 15,4 0-4-15,0 0 5 0,2 5 46 16,2-5-41-16,1 2 44 0,4 1-43 0,0 0 39 16,3-1-41-16,-1 1-4 0,1-1 6 0,0-2 7 15,-2 0 1-15,3-2 1 0,-4-3 1 0,-1-3 0 16,-5-1 0-16,-1-2-8 0,-6-11 3 15,-3-3 11-15,-5 1 37 0,-5-8-48 0,-2 2 39 16,-8-2-41-16,-6-1 39 0,-5-1-42 0,-6-5 40 16,-8 0-45-16,-16-1 47 0,-9-2-41 0,-9-4 42 15,-8 0-45-15,-10-4 42 0,-6-1-44 0,-10-2 44 16,-29-1-49-16,-8-2 48 0,-5 0-50 0,-6-1 49 16,-4 0-43-16,-6 1 46 0,-6-2-45 15,-8 0 29-15,-1 1-30 0,-3 0 40 0,-7 2-16 16,-4-1-31-16,-4 0 51 0,3 4-44 0,-6 1 49 0,-3 0-72 15,2-1 62-15,-2 5-36 16,-1-1 49-16,4-1-56 0,-3 1 52 0,4-1-49 16,6 4 45-16,-2-1-45 0,4-2 33 0,4 1-34 15,4-3 25-15,6 2-29 0,6-3 37 0,0 3-39 16,7-3 41-16,5-3-40 0,8 1 40 0,6-1-40 16,4 0 33-16,7 0-24 0,25 1 31 0,-2-4-34 15,2 3 36-15,0 1-37 0,4 0 37 0,1 0-39 16,-4 2 37-16,7-2-39 0,-1 0-3 0,1 2-7 15,5-1-1-15,-1 1 16 0,5-3-7 0,5 1 1 16,1-1 6-16,2 1 0 0,8-2 7 16,1-3 1-16,6 4-10 0,10-3 13 15,6-1 9-15,0 0-36 0,4-1 49 0,-1 1-11 16,3-4 0-16,1 4-1 0,0 0-14 0,-2 0 16 16,4 0-2-16,0 2-3 0,-2 0 0 0,1-1 0 15,-2 0-2-15,3 0 0 0,0 1-14 0,1-2 7 16,1 0-6-16,-2 0-1 0,4 0-13 0,-1 0-6 15,2-3 8-15,5 1 0 0,2-2-9 16,1 0 16-16,1 0-4 0,2-1-10 0,3 1-7 0,0-3-18 16,0 2-34-16,8 0-29 0,-2 0-46 15,2 0-48-15,-3 0-217 0,4-1 159 16</inkml:trace>
  <inkml:trace contextRef="#ctx0" brushRef="#br0" timeOffset="71769.52">20432 12781 83 0,'8'-14'629'0,"-1"2"-226"0,0 3-89 0,-3-1-104 16,1 3-19-16,-5 7-43 0,6-13-34 0,-6 13-22 15,0 0-8-15,8-7-15 0,-8 7-4 0,0 0-37 16,6 12 15-16,-5-1-33 0,2 5 38 0,0 8-42 16,-1 1 30-16,-1 8-38 0,2 4 1 0,-2 4-2 15,1 0-7-15,-1 1 14 0,0 0 25 16,0 4-35-16,1-3 30 0,0-1-34 0,-1 2 29 15,1-2-28-15,0-2-53 0,-1-4-18 0,3 3-42 16,0-5-65-16,-1-7-67 0,-1-3-45 0,3-2-174 16,3-4 88-16</inkml:trace>
  <inkml:trace contextRef="#ctx0" brushRef="#br0" timeOffset="72119.53">21178 12387 691 0,'5'-14'438'0,"-1"2"-53"16,0 2-147-16,-4 10 4 0,7-16-96 15,-7 16 8-15,2-12-67 0,-2 12 20 0,0 0-51 16,0 0 38-16,0 0-49 0,10 16 29 0,-7-4-52 16,-1 12 39-16,0 2-44 0,0 11 34 0,1 4-13 15,-1 3-10-15,2 7-39 0,-1 9 31 0,-2 10-33 16,3-2 27-16,-4 2-28 0,1 3 36 0,-2-4-39 16,1 2 37-16,-4-3-45 0,4-1 23 15,0-3-41-15,-1-2-33 0,2-11-3 0,-1 0-45 16,0-2-55-16,4-3-59 0,-2-5-46 0,0-3-278 0,3-5-75 15</inkml:trace>
  <inkml:trace contextRef="#ctx0" brushRef="#br0" timeOffset="72433.53">21760 12943 365 0,'3'-14'480'0,"0"-2"-114"15,2 3-105-15,-2 1-54 0,1-1-62 0,2 0-9 16,0-1-46-16,-2 3 2 0,5 0-51 0,0 1 24 16,-1 2-31-16,1 1 13 0,-9 7-32 15,19-4 19-15,-19 4-26 0,22 3 19 0,-8 3-27 16,-3 3 13-16,3 3-19 0,-4 3 6 0,-2 2-2 16,1 5 2-16,-5 1 0 0,-3-2 2 0,-1 5-1 15,-4-1-12-15,0-1 25 0,-4 8-3 0,-3-5 1 16,5-2 1-16,-4-3 5 0,1-2 36 0,0-1-44 15,1-2 24-15,1-4-38 0,0-4 41 16,3 3-45-16,4-12 38 0,-4 12-37 0,4-12 36 16,0 0-40-16,8 9 11 0,-8-9-36 0,20-4-29 15,-2-5-42-15,9-4-37 0,0-4-34 16,5-7-33-16,5-8-24 0,5-5-254 0,-1-5 58 16</inkml:trace>
  <inkml:trace contextRef="#ctx0" brushRef="#br0" timeOffset="72649.52">22643 12266 254 0,'2'-12'623'0,"1"0"-155"0,-3 12-160 0,1-17-29 16,-1 17-99-16,0-12 6 0,0 12-77 0,0 0 24 15,-1-9-58-15,1 9 20 0,0 0-36 0,-9 10-2 16,5 1-11-16,-4 6 1 0,3 7-7 0,-1 6-9 16,1 5 22-16,1 2-33 0,0 4 13 15,-1 4 1-15,2 1-2 0,2 4-32 0,0 1 23 16,0 13-29-16,1-3 22 0,0-7-26 0,-2 8-6 15,2-8-7-15,0-3 38 0,-1 2-50 0,0-2 7 16,-2-1-76-16,3-4-37 0,-4 0-56 16,2-5-135-16,-3-7-351 0,0-2-212 0</inkml:trace>
  <inkml:trace contextRef="#ctx0" brushRef="#br0" timeOffset="73226.52">23515 12755 334 0,'5'-21'438'0,"5"3"-104"0,0 0-81 0,4 3-59 16,0-2-55-16,2 2-21 0,1 3-36 0,2 2-4 15,2-1-22-15,-3 5-9 0,-2 2-13 16,-16 4-3-16,28-3-14 0,-28 3 3 0,23 3-9 16,-14 2 3-16,-1 2-6 0,-4 2 4 0,-2 1 5 15,-2 1 6-15,-2 3-16 0,-5 2 14 16,-2 4-12-16,-3-3 2 0,0 0 2 0,-1 3-11 0,1-4 11 16,-1 1-2-16,0 0 2 0,4-3-5 15,1-2 0-15,2 1-1 0,0 1-2 0,3-3-11 16,1 2 10-16,3-1-2 0,0 0 3 0,4 3-2 15,3-1 1-15,1 3 0 0,1 0 0 0,4-2-13 16,-1 0 16-16,2 1 1 0,-1-1 5 16,0 2-6-16,0-4 0 0,0 1-1 0,-3 0-2 15,-4-2-8-15,0-3 12 0,-1 4-4 0,-5-4 10 16,-1-9-4-16,0 18 29 0,-5-7-36 0,-1 0 29 16,-3 0-57-16,-1-1 50 0,-2-1-50 0,1-1-29 15,-2-4-64-15,13-4-96 0,-21 4-21 0,21-4-318 16,-15-7-59-16</inkml:trace>
  <inkml:trace contextRef="#ctx0" brushRef="#br0" timeOffset="73491.52">24415 12151 208 0,'10'-15'665'0,"-1"4"-270"15,-4 2-42-15,-1 2-133 0,-4 7-5 0,10-15-82 16,-10 15 23-16,0 0-64 0,0 0 32 0,0 0-56 15,0 0 28-15,7 13-54 0,-7 5 0 0,-2 7-33 16,1 5 4-16,1 8 0 0,0 8-4 0,0 2 40 16,0 4-47-16,3 15 44 0,-1 3-47 15,1 5 51-15,-1 5-24 0,2-2 10 0,-1 4 6 16,1-2-3-16,1-1 10 0,-3-3-17 16,5-1 10-16,-4-1-8 0,4-3-23 0,-2-4 16 15,1-5-28-15,-1-3 4 0,-1-10-63 0,0-3-31 16,1-2-17-16,-2-3-9 0,-1-5-37 0,1-9-73 15,-2-3-76-15,3-7-365 0,-3-3-197 0</inkml:trace>
  <inkml:trace contextRef="#ctx0" brushRef="#br0" timeOffset="73932.52">25145 12668 151 0,'2'-17'670'15,"-2"3"-268"-15,0-1-43 0,0 1-132 16,0 3 12-16,-1 2-79 0,1 9 21 0,-1-20-68 16,1 20 13-16,0-12-69 0,0 12 16 0,0 0-47 15,0-14 26-15,0 14-40 0,0 0 33 0,0 0-44 16,0 14 34-16,1-4-41 0,0 4 40 0,1 3-43 15,1 4 37-15,0 2-51 0,1 0 48 16,0 0-47-16,3-1 34 0,-2 0-50 0,4-2 43 0,1-1-50 16,2-2 42-16,1-3-37 0,-2-4 42 15,1-3-40-15,1 1 36 0,-2-5-27 0,-11-3 39 16,28 0-36-16,-14-4 42 0,2-3-42 16,0-3 47-16,0-1-46 0,-1-2 58 0,0 2-32 15,-2-1 62-15,-3 2 13 0,-1 2 6 0,-1 3-16 16,-8 5-14-16,13-12-11 0,-13 12-17 0,0 0 4 15,0 0 0-15,15 5-28 0,-15-5 23 0,4 20-27 16,-4-3 25-16,0 4-24 0,0 4 19 0,-2 2-30 16,0 2 30-16,-2 6-40 0,2-1 5 15,0-5-78-15,2 1 10 0,-1-2-72 0,2 1-69 0,1-3-95 16,0-7-374-16,4 2-222 0</inkml:trace>
  <inkml:trace contextRef="#ctx0" brushRef="#br0" timeOffset="74209.52">26196 12091 695 0,'3'-11'420'0,"-3"11"-50"0,5-12-141 0,-5 12-10 16,0 0-79-16,0 0 3 0,0 0-45 15,0 0 26-15,0 0-59 0,-4 15-17 0,3 3 2 16,-3 6-11-16,-1 9-5 0,0 2-8 15,-1 7-3-15,0 2-26 0,1 3 57 0,0 10-55 16,-1 3 44-16,2 2-45 0,-2 0 41 0,2 1-44 16,1 0 2-16,1 2 3 0,-1-1 4 0,-1-3-5 15,3 2-9-15,0-12 11 0,-1 0 39 0,2 0-47 16,-2-3 37-16,2-2-71 0,0 0-2 0,0-2-53 16,1-2-66-16,-1-4-110 0,0-9-83 0,1 1-204 15,1-5-69-15</inkml:trace>
  <inkml:trace contextRef="#ctx0" brushRef="#br0" timeOffset="74583.52">27096 12709 606 0,'0'-12'438'0,"0"-2"-61"0,-2 3-140 0,2 11-15 16,-3-18-81-16,3 18 3 0,-3-15-62 0,3 15 16 16,-5-8-54-16,5 8 27 0,0 0-49 0,0 0 40 15,0 0-57-15,-8 8 7 0,7 3-9 0,4 3 32 16,-1 6-40-16,2 5 35 0,4 5-39 0,2-1 2 15,0 4 0-15,1 0-2 0,2 3-3 0,2-2 3 16,0-1 19-16,-1-2-6 0,1-1 1 16,-2-2-1-16,2 0 1 0,-3-3-1 15,-3-5-6-15,0-3-1 0,-3-3 7 0,-1 1 0 0,-1-4 35 16,-4-11-43-16,3 15 35 0,-3-15-51 0,-4 11-6 16,4-11-60-16,0 0-80 0,-21 1-89 15,7-8-3-15,-5-3-282 0,1-4-35 0</inkml:trace>
  <inkml:trace contextRef="#ctx0" brushRef="#br0" timeOffset="74742.52">27334 12489 400 0,'14'-12'648'16,"-2"1"-183"-16,4 0-150 0,-1 2-63 0,2-3-44 16,1 3-48-16,3-2-31 0,4-2-45 0,1 0-14 15,1 0-65-15,1 1-27 0,0-3-29 0,2 1-42 16,0-2-121-16,1-1-82 0,1 0-298 0,0 1-126 15</inkml:trace>
  <inkml:trace contextRef="#ctx0" brushRef="#br0" timeOffset="75754.52">18036 13359 427 0,'-2'-9'461'0,"2"9"-131"0,-4-17-26 0,4 17-103 15,-4-13-3-15,4 13-69 0,-3-11 3 0,3 11-58 16,0 0 4-16,-4-11-43 0,4 11 35 0,0 0-47 16,0 0 28-16,-1 14-32 0,1-2 21 0,1 5-6 15,1 7-20-15,-1 3-17 0,2 7 33 16,-1 4-42-16,3 2 40 0,-1 1-37 0,3 0 5 16,0 2 1-16,1-2-1 0,1-3 12 0,2 1-3 15,3-3 15-15,4-3 5 0,3-2 6 16,4-5 4-16,2-3 0 0,6-5-2 0,3-5-7 15,6-4 29-15,4-5-41 0,5-5 22 0,13-7-28 16,3-5-9-16,3-1 8 0,7-7-4 0,-2-1-3 16,4-2 2-16,-2-4 2 0,-3 2 30 0,-2 0-48 15,-4-1 43-15,-4 3-38 0,-2-1 32 0,-6 2-38 16,-6-1 29-16,-3 4-37 0,-11 3 25 16,-4 0-1-16,-4 2-56 0,-4 1 45 0,-6 2-13 15,-3-2-16-15,-4 5-16 0,-5 1-28 0,-1-3-22 16,-5 11-26-16,-1-16-36 0,-5 7-47 0,-3-1 35 15,-6-2-7-15,-1 3-16 0,-4-3-265 16,0 1 98-16</inkml:trace>
  <inkml:trace contextRef="#ctx0" brushRef="#br0" timeOffset="76004.52">19295 13232 500 0,'-5'-7'458'0,"5"7"-60"16,-5-13-121-16,5 13-16 0,-7-8-83 15,7 8 10-15,0 0-72 0,-4-11 20 0,4 11-65 16,0 0 15-16,0 0-51 0,0 0 42 0,0 0-49 15,0 0 38-15,0 0-44 0,0 0 27 0,11 12-39 16,0 0 23-16,1 2-30 0,3 2 26 0,4 3-32 16,1 1 27-16,2 1-4 0,1 1 2 0,0 0-2 15,-1 2-5-15,1-2-1 0,-4 2-38 0,3-3 33 16,-3 3-29-16,-5 0 29 0,-5-5-27 0,1 4 35 16,-5-1-34-16,-3 3 33 0,-4-2-33 15,-4 4 32-15,-7 2-29 0,-1 0 33 16,-6 0-41-16,-3 1 32 0,-4 0-78 0,-6 2 6 15,-2 1-58-15,7-8-89 0,-3 0-110 0,3-2-362 16,-2-3-210-16</inkml:trace>
  <inkml:trace contextRef="#ctx0" brushRef="#br0" timeOffset="81479.53">11735 10827 71 0,'0'0'267'16,"0"0"-60"-16,0 0-59 0,0 0-26 0,0 0-35 15,0 0-8-15,10 7-4 0,-10-7-7 0,13 2-4 16,-13-2-13-16,23 6-4 0,-23-6-7 0,31 2 43 15,-12 2 15-15,0-3-7 0,7 0-18 16,1 0-4-16,3-1-22 0,1 0 0 0,6 2-11 0,5 0-7 16,-1-2-2-16,5 0-15 0,0-2 6 15,4 0-6-15,1 2-2 0,5-2 8 0,13-1 7 16,0-1 4-16,4-1-11 0,4 2 4 0,1-2-3 16,5 0-2-16,2-1 1 0,-1 0 2 0,5-1-11 15,-1 3 3-15,3-4-4 0,2 3 7 16,3-3-11-16,1 1 2 0,1-2 0 0,2 2-2 15,0-1 4-15,1 0 8 0,-2-1 0 0,3 0 22 16,22 0-32-16,-24 1 2 0,2 0 6 0,2-1-5 16,-2 2 36-16,1-1-43 0,21 0 16 15,-21 0-15-15,-1 1 30 0,27-1-33 0,-27 1 27 0,24 1-28 16,-24 0 29-16,0-1-35 0,2 2 35 0,22-1-45 16,4 1 46-16,-26 1-40 0,24-3 45 15,-22 2-44-15,0 0 36 0,25 1-35 0,-3-1 36 16,1 2-38-16,-20-1 33 0,22 0-35 0,-21 1 33 15,21 1-33-15,-23-2 37 0,25 4-39 16,1-1 37-16,-1-1-37 0,-23 0 36 0,24-1-44 16,-24 3 44-16,27-1 8 0,-4 1-51 15,2 0 40-15,-2 0-34 0,-22 0 43 0,25 0-37 0,-26-3-34 16,26 3 37-16,4-2 35 0,-4 1-40 16,2 0 36-16,0 0-39 0,-5 1 35 0,0 0-1 0,3-2-46 15,-1 1 48-15,2 1-45 0,-4-1 43 16,-22 1-37-16,22 1 38 0,-22-1-37 0,23 0 36 0,3 1-37 15,-27 1 26-15,23-2-24 0,-26 2 36 16,0 1-36-16,25 0 38 0,-25-3-38 16,2 0 36-16,24 4-38 0,-26-2 12 0,2 0-8 15,-2-1 38-15,4-1-2 0,22 5-47 0,-3-3 47 16,-22 1-40-16,22 0 39 0,-24-2-40 0,4 2 28 16,-4 0 11-16,25 2-48 0,-26-4 51 0,26 4-43 15,-26-4 41-15,-1 3-41 0,0 0 41 0,3-1-42 16,-4 2 31-16,0-3-34 0,-1 2 48 0,2 0-48 15,-1-2 49-15,-2 1-43 0,1 0 41 16,-3 1-43-16,-1-1 29 0,-1-1 13 0,3-2-51 16,-2 0 52-16,0 4-50 0,1-4 51 15,-1 0-43-15,0 1 41 0,-1-1-42 0,-3 0 31 16,2-1-35-16,-2 1 48 0,0-2-47 0,-2 0 48 16,4 2-43-16,-6 0 34 0,1 0-34 0,-1 0 31 15,-5 0-29-15,2 0 40 0,-4-1-41 0,0 1 44 16,-1-1-47-16,0 1 44 0,0-1-44 0,-2-1 43 15,1-1-43-15,-1 2 30 0,-4 1-29 0,2-3 44 16,-3 0-44-16,-2 2 42 0,2 0-43 0,-1-2 43 16,-1 2-44-16,0-2 42 0,0 2-48 15,-3-1 51-15,3 2-51 0,-5-2 52 16,-2 2-46-16,-10 0 46 0,-1 0-45 0,-4 0 33 0,3-3-34 16,-3 3 46-16,-2 0-52 0,-1-2 61 15,-3 1-54-15,0 1 43 0,-2-1-44 0,-1-2 15 16,-3 1-8-16,-1 0 41 0,-6 1-43 0,4-1 43 15,-4-1-46-15,-2 1 45 0,-1 0-45 0,0 0 44 16,0-1-45-16,-2 0 45 0,1-2-52 0,0 2 54 16,-3-3-53-16,0 3 59 0,-1-3-46 0,-4-1 50 15,1-1-51-15,0 0 43 0,-3-1-45 16,-2-3 54-16,0 0-60 0,0 0 64 16,-3-3-56-16,0-2 56 0,-2-2-10 0,-2-3-5 15,1 2-8-15,-1-6-7 0,-2 1 9 0,1-6-13 0,-6 5-42 16,4-1 53-16,-4-2-51 0,0 1 53 15,-2-2-49-15,0-6 52 0,-2 0-52 0,-2 0 55 16,-1 1-61-16,0-4 63 0,-2 3-54 0,-1-3 52 16,1 1-53-16,-2-1 48 0,1-1-47 0,-1-2 44 15,-1 4 6-15,1-3-11 0,0-1 8 0,-1 1-5 16,4-5-48-16,-3 2 50 0,2-1-43 0,3 1 61 16,-4 2-30-16,1-1 45 0,3 1-51 15,-2 0 43-15,1 1-41 0,-2 1 36 0,4 2-32 16,-1 1 33-16,-1 1-37 0,2 2 27 0,-1 1-25 15,0 0 15-15,-2 6-25 0,4-1 28 16,-2 2-7-16,-2-1 3 0,1 4-5 0,0-2-7 0,0 2 2 16,-4 0-33-16,2 1 27 0,-2 0-19 15,-4-4 30-15,-1 4-31 0,-1 1 31 0,-4 1-30 16,0 0 25-16,0 1-25 0,-4 2 28 0,-4 0-37 16,-1 1 32-16,-1 2-22 0,-2 2 31 0,-2-2-31 15,-2 5 31-15,-3-2-31 0,-1 2 33 0,-2 0-31 16,-3 1 27-16,-2 3-39 0,-1-2 39 15,-12 0-27-15,-3 2 26 0,-1-2-29 0,-2 2 27 16,0 0-27-16,-3 1 28 0,-2 1-28 0,-1 1 24 16,-2-1-21-16,-3 3 31 0,-5-3-35 0,1 2 33 15,-5-4-35-15,-1 3 34 0,-1 1-28 0,-1 0 29 16,-2 0-39-16,2-2 41 0,-5 2-34 0,-2-1 33 16,1 1-37-16,-4 1 32 0,-1-1-29 15,-2 1 28-15,0-1-29 0,0 1 24 0,-5 0-21 16,-2 1 31-16,-26-1-34 0,24 1 34 0,-25-1-37 15,29 1 35-15,-26 1-29 0,-1-1 31 16,24 2-42-16,-26-1 40 0,1-1-37 0,1 3 33 16,24-1-41-16,-26 1 40 0,2-1-43 0,-1 1 34 15,1 0-35-15,0 0 31 0,3 0-31 0,23 0 44 16,-26 2 0-16,4-2-41 0,22 0 44 0,-24 0-38 16,26 1 34-16,-23-1-35 0,24 1 36 0,0-2-32 15,-2 3 61-15,-22 0-62 0,25-3 42 16,-2 2-45-16,0-1 42 0,-1 1-37 0,3-2 40 0,-2 2-9 15,0 0-41-15,-1-1 38 0,0 0-47 16,-23 1 44-16,24-1-45 0,0 0 48 0,1-1-49 16,-1 1 54-16,-1-2-51 0,-23 5 54 15,24-5-44-15,-1 2 44 0,-2 0-42 0,1-1 32 16,2 0 9-16,-3-1-19 0,2 1 6 0,-3 0-48 16,-21 1 42-16,24-4-4 0,1 2-3 0,0 0 0 15,0-1-23-15,1 1 22 0,0-1 12 0,0-1-7 16,-1 1 11-16,0-1-4 0,-1 1 0 0,2-1-3 15,-2 4 1-15,4-4 0 0,-3 0-2 16,3 0-10-16,-3 1 9 0,-1-1 1 0,1 0-3 16,-1 0-2-16,3 2 0 0,-1-1 0 0,1-1-3 15,0 1-1-15,1-1-34 0,0 0 40 0,1 2-23 16,0-4 25-16,4 4-18 0,1-4 21 16,3 1 5-16,2 0-23 0,-1-1 25 0,5 1-30 15,-2 1 32-15,3-4-18 0,-1 2 21 0,4 1-21 16,1-1 19-16,3-1-17 0,1 3 19 0,-1-2-1 15,3 2-18-15,1-3 18 0,1 3-16 0,-1 0 7 16,1-1-8-16,0 1 20 0,1-3-24 0,1 3 18 16,-1 0-16-16,4-1 15 0,0-1-14 15,2 2 19-15,0-1-17 0,14 0-8 0,-13-2 13 16,14 1 12-16,-3 1-15 0,-10-3 16 0,11 1-17 16,-1 1 15-16,2 1-17 0,-1-3 19 0,0 1-17 15,2 2 17-15,-1-3-17 0,2 3-10 0,0-2 2 16,3 3 29-16,0-4-14 0,-2 1 4 15,3 1-16-15,0 1 7 0,-2-3-8 0,2 2 5 16,0 1-6-16,-1-3 8 0,1 3-6 0,-1 0-6 16,-1 0 3-16,1-1 23 0,0 2-13 0,0-1 16 15,0 1-13-15,1 0 10 0,0 1-10 0,0-1 9 16,-2 2-7-16,3-1 8 0,-2 0-7 16,0 4 6-16,2-4-17 0,-1 1 16 0,0 2-5 15,-2-1 13-15,2 0-20 0,-4 1 13 0,2-1-12 16,-2 2 12-16,3-1-8 0,-1 1 6 0,-1-2-8 0,0 3 8 15,4-3-6-15,-2 2 6 0,0-1-19 16,1-1 18-16,2 2-3 0,-2 0 12 0,2-3-14 16,-1 3 4-16,2-1-6 0,-2 1 8 0,0-1-8 15,-2 0 6-15,2 0-5 0,-2 2 4 0,1-1-7 16,0-1-9-16,0 3 19 0,2-4-1 0,1 2 9 16,-1 1-10-16,3-2-5 0,-3 1-11 15,4 0 13-15,-1 0 0 0,1 1 1 0,3-1-1 16,-2 0-1-16,5-1 1 0,-1 2 1 0,1-4-17 15,7 3 17-15,0-3 5 0,1 3 2 16,-1-3 2-16,1 1-11 0,2 1 1 0,-1-1 1 16,-1 1-1-16,3 0 0 0,0-2 0 0,0 3-2 15,0-2 6-15,1 1-13 0,2 0 9 0,0 1-6 16,2-2 12-16,0 0-1 0,4 1 9 0,-3-2-7 16,2 4-9-16,0-4 11 0,2 3-8 0,0-2 18 15,2 3-16-15,12-6 9 0,-22 8-12 0,22-8 21 16,-16 10-26-16,8-3 22 0,2 1-10 0,1 1 28 15,1 1-32-15,0 2 14 0,0 2-16 0,-1 1 18 16,4 4-26-16,0 0 26 0,-1 3-18 0,2 2 19 16,0 1-23-16,2 1 22 0,-2 1-36 15,1-1 35-15,0 1-16 0,3 0 28 0,-3 2-32 16,2 0 26-16,-1 0-3 0,1 5-3 0,-2-7 2 16,3 7-8-16,-3-1 20 0,3 1-23 15,-1 0 2-15,-1-1-12 0,1 1 3 0,-2 0 12 16,3 3 3-16,-3-3-4 0,-1 2 1 0,1 0-6 15,1 1 1-15,-2-6-31 0,0 3 34 0,-2-4-31 16,2 2 33-16,-1-2-3 0,2-1-2 0,-1 0-1 16,2 0-10-16,-2-3 10 0,1 1-2 0,0 0 0 15,2 1-1-15,-1-3-2 0,2 5 28 0,-4-4-35 16,4 0 28-16,-1-1-29 0,-1 2 22 16,1-4-23-16,-1 2 27 0,1-1-29 0,-1 0 0 15,2-3 4-15,-1 1 1 0,-1-2 1 0,1 0-2 16,-1-4 2-16,1 1 1 0,1 0 1 0,-2-1 0 0,3 0 0 15,-1-2-11-15,0 0 4 0,-1-2 11 16,0 1 2-16,1-2-2 0,0 0-1 16,0 0 1-16,1 1 0 0,-2-1-1 0,0 1-31 15,0-3 37-15,2 4-32 0,-4-1 28 0,2-1-25 16,0 1 38-16,-1 0-42 0,2 1 44 0,-3-4-4 16,-1 4-2-16,3-4-2 0,-3-9-2 0,2 19-1 15,-2-19-1-15,0 18-2 0,0-18-11 0,2 16 16 16,-2-16 1-16,1 14 2 0,-1-14-12 0,1 13 16 15,-1-13-1-15,0 19 0 0,0-19-1 16,3 17-3-16,-3-17 0 0,1 19-2 0,0-8-1 16,1-2-1-16,-2 3-2 0,1-3-11 0,-1-9 0 15,1 19 10-15,-1-19-2 0,0 15 5 0,0-15-1 16,1 12-2-16,-1-12 0 0,0 12-2 0,0-12 6 16,0 0 4-16,2 12 6 0,-2-12-7 0,0 0 3 15,2 9 9-15,-2-9-11 0,0 0 5 16,0 0-2-16,4 11-2 0,-4-11-3 0,0 0-1 15,0 0-3-15,8 5-1 0,-8-5-1 0,0 0 2 16,0 0-9-16,9 7 1 0,-9-7 11 0,0 0 5 16,10 6-6-16,-10-6 7 0,0 0-2 0,24 1 0 15,-24-1-3-15,24 3-3 0,-24-3-3 0,38 0-1 16,-10-3 1-16,7 1-34 0,6-3 8 0,4 2 11 16,15-6 41-16,4 0-73 0,13-2-15 15,7-1-36-15,34-8-48 0,6 1-67 0,8-4-128 16,8-3-52-16,14 1-157 0,12 1-45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35:38.794"/>
    </inkml:context>
    <inkml:brush xml:id="br0">
      <inkml:brushProperty name="width" value="0.05292" units="cm"/>
      <inkml:brushProperty name="height" value="0.05292" units="cm"/>
      <inkml:brushProperty name="color" value="#FF0000"/>
    </inkml:brush>
  </inkml:definitions>
  <inkml:trace contextRef="#ctx0" brushRef="#br0">21076 7367 343 0,'0'0'451'0,"0"0"-125"15,-22 0-44-15,22 0-59 0,-19-2-36 0,19 2-22 16,-16-3-22-16,16 3-7 0,-17-2-8 0,17 2 0 16,-18-2-3-16,18 2-12 0,0 0 5 0,-19-1-6 15,19 1-5-15,0 0-6 0,-17-4-11 0,17 4-12 16,0 0-12-16,0 0-15 0,0 0 1 0,-16-1-1 15,16 1-1-15,0 0 3 0,0 0 1 0,0 0-1 16,0 0-1-16,-8-7-3 0,8 7-6 16,15-12-3-16,-2 3-2 0,6-5 40 0,8-4-51 15,2 1 34-15,7-5-43 0,7-4 35 0,6-1-3 16,2-2-8-16,3 0-6 0,6-2-47 16,-1 2 40-16,2-1-38 0,3 2 32 0,-2-1-40 15,-2 2 4-15,0 2 0 0,-4 2 5 0,-4 3 1 16,-1-1 1-16,-14 7 2 0,-1 1-2 0,-3 1 6 15,-2-1 1-15,-7 4 1 0,-3 2 3 0,-3 0 1 16,-3 3 2-16,-5 0-2 0,-10 4-1 0,21-8-4 16,-21 8 3-16,12-4 4 0,-12 4-3 0,0 0-1 15,18-6-1-15,-18 6 1 0,0 0-2 0,11-4-1 16,-11 4-1-16,0 0 0 16,0 0 0-16,11-4-1 0,-11 4-12 0,0 0-21 15,0 0-25-15,0 0-30 0,0 0-30 0,10-5-46 0,-10 5-51 16,0 0 6-16,0 0-24 0,4-8-35 15,-4 8-114-15,0 0-393 0,0-14-306 0</inkml:trace>
  <inkml:trace contextRef="#ctx0" brushRef="#br0" timeOffset="1112">22690 6240 472 0,'0'0'401'16,"0"0"-88"-16,0 0-38 0,0-13-72 0,0 13-8 15,0 0-23-15,0 0-13 0,0 0-17 0,-1-9-12 16,1 9 29-16,0 0-86 0,0 0-14 16,0 0-9-16,0 0-13 0,0 0 52 0,0 0-46 15,-12 7 51-15,12-7-41 0,-6 17 50 0,1-3-51 16,-3 4 10-16,2 0 1 0,-2 5 9 15,0-2 0-15,-2 9-7 0,1-1-10 0,1 1-3 16,1 2-10-16,-1-4-5 0,-1 2-4 0,3 0-10 16,1-5 0-16,0 0-4 0,1-1-4 0,1 0-3 15,-1-2-5-15,3-3-2 0,1 0-11 0,0-1-9 16,0 0-25-16,3-3-9 0,-1 1-4 0,2-2-25 16,1-2-29-16,0-1-14 0,2-1-17 0,0 0-22 15,0-3-24-15,2 1-23 0,-9-8-46 16,16 7-115-16,-16-7-257 0,0 0-156 15</inkml:trace>
  <inkml:trace contextRef="#ctx0" brushRef="#br0" timeOffset="1472">22571 6682 336 0,'-11'-7'460'16,"11"7"-163"-16,-20-7-26 0,20 7-82 0,-19-5-37 15,19 5-30-15,-14-5-6 0,14 5-34 0,0 0-3 16,-16-2-27-16,16 2-2 0,0 0-18 15,0 0 9-15,0 0-16 0,0 0 5 0,0 0-21 16,14-6 9-16,-14 6-15 0,27-2 10 0,-10-1-12 16,6-1 24-16,-1-1-29 0,1 0 25 0,1 0-27 15,1-1 18-15,-2-1-19 0,2 1 18 0,0-2-10 16,-1-1 12-16,-1 2-7 0,-3-1 6 16,1-1-3-16,-2 2 20 0,-4-1 13 0,-1 2 8 15,-1 1 6-15,-3-1 3 0,-10 6 3 0,17-7 18 16,-17 7-1-16,13-7 1 0,-13 7-6 0,0 0-8 15,15-5-14-15,-15 5-12 0,0 0-5 16,0 0-11-16,11-4-3 0,-11 4-8 0,0 0 3 16,0 0-2-16,7 13-3 0,-7-13-5 15,-1 14-4-15,-2-3 1 0,2 1-1 0,-2 5-6 0,-1-3-33 16,-1 1-19-16,3 2-27 0,-4-5-18 16,2 5-32-16,1-2-50 0,-1-1-35 0,2-4-126 0,0 0-307 15,2-10-180-15</inkml:trace>
  <inkml:trace contextRef="#ctx0" brushRef="#br0" timeOffset="1657">23036 6356 336 0,'3'-20'566'16,"-3"8"-128"-16,0-3-147 0,0 5-27 0,-2-2-90 15,2 12-10-15,-1-17-53 0,1 17 18 0,-2-12-74 16,2 12 34-16,-2-9-61 0,2 9 29 0,0 0-41 15,0 0 20-15,0 0-61 0,0 0-3 0,-10 11-85 16,10-11-72-16,-5 21-55 0,4-9-37 16,1 2-269-16,0 0-48 0</inkml:trace>
  <inkml:trace contextRef="#ctx0" brushRef="#br0" timeOffset="2627.99">23149 6485 393 0,'0'0'520'16,"20"-1"-150"-16,-20 1-74 0,0 0-67 0,0 0-41 15,18 0-25-15,-18 0-45 0,0 0-17 0,0 0-17 16,0 0-11-16,14 2-7 0,-14-2-12 0,10 9-17 16,-10-9-2-16,8 16 1 0,-4-3-3 15,-2 0-12-15,2 2-4 0,-1 1-2 0,-2 1-22 16,2 0 18-16,0 1-16 0,-3-2 16 16,2 1-6-16,-2-2 2 0,0 1 0 0,0-4-1 15,0 0 5-15,0-3-8 0,0-9-2 0,0 16-5 16,0-16 8-16,0 14 1 0,0-14 21 0,0 0 5 15,1 12-13-15,-1-12 3 0,0 0-4 0,0 0-2 16,6-9-7-16,-2-1 3 0,1-5-6 0,2-1 11 16,2-3-6-16,0-1 3 0,1 0 6 0,1 4-7 15,0-1 23-15,-1 1 2 0,1 2 3 0,-2 2-5 16,-1 2 2-16,-2 3-7 0,3-2-3 16,-9 9-8-16,14-9-6 0,-14 9-1 0,14-6-1 15,-14 6-2-15,0 0-8 0,18 7 8 0,-18-7-3 16,14 10-2-16,-7-2 0 0,-1 0-1 15,-1 3-3-15,-1-3 5 0,1 3-2 0,-2 1-10 16,-1-2 11-16,-1-1-1 0,-1-9-1 0,4 20 0 16,-4-20 0-16,0 17-4 0,0-17 3 0,2 11 0 15,-2-11 2-15,2 11-6 0,-2-11-3 0,0 0 21 16,0 12 9-16,0-12 0 0,0 0-7 0,0 0 5 16,15-7-2-16,-7-1-4 0,1-2-4 0,4-4 3 15,0-3 1-15,1 2-1 0,1-1 5 0,-1 1 0 16,0 1 8-16,0 1 1 15,0 1-2-15,-3 1-3 0,0 1 3 0,-1 5-5 0,-1-3 42 16,-9 8-58-16,14-9 42 0,-14 9-59 16,14-7 6-16,-14 7 2 0,0 0-1 0,19 3 3 15,-19-3-3-15,13 9 3 0,-13-9 0 0,9 14 0 16,-4-4-6-16,0-1 2 0,-2 4-16 0,-2-4-35 16,2 6-40-16,-1-4-19 0,0 1-25 0,0 1 0 15,-2-3-11-15,4 3-27 0,-1-4-17 0,3 0 10 16,-6-9-64-16,10 10 8 0,-10-10-27 0,13 5 31 15,-13-5 11-15,19-3 14 0,-7-2 52 16,2-2 93-16,1-4 97 0,0-3 49 0,-1-1 12 16,0 0 74-16,-1-2-44 0,1-3-22 0,-4 4 31 15,2-3 12-15,-1 1 0 0,0 2-4 0,-5 2-10 16,4 3-3-16,-5 1-5 0,1 1 26 16,-6 9-78-16,9-12 37 0,-9 12-82 0,8-10 45 15,-8 10-38-15,0 0-23 0,0 0 7 0,0 0-9 16,0 0 2-16,17 5-4 0,-17-5 8 0,7 14-17 15,-7-14 11-15,6 18-9 0,-2-7 6 0,-2 1 3 16,3-2-1-16,-1 0-2 0,0 2 0 0,1-2 1 16,-1 0 1-16,4-1-5 0,-3 0 4 15,-5-9 11-15,11 13 4 0,-11-13 6 0,10 9 5 16,-10-9-6-16,0 0 1 0,15 3-3 0,-15-3-6 16,12-5 0-16,-12 5-14 0,16-12 13 0,-10 4-4 15,1-3-2-15,-1-3 0 0,-1 1 4 0,-3-4 2 16,2 2 3-16,-4 1 17 0,2 2 56 15,-4 3-47-15,2 9 40 0,-2-20-59 0,2 20 40 16,-9-12-60-16,9 12 37 0,-16-8-48 0,16 8 47 16,-21 3-71-16,9 2 26 0,-7 4 1 0,5 3 5 15,-3 3 2-15,3 2 1 0,-3 5-5 16,4 2 6-16,-1 0 0 0,3-5-7 0,5 6-6 16,0-4-3-16,3 1-13 0,2-2-21 0,1 1-23 15,5-2-37-15,1 3-26 0,3-4-64 0,4 0-91 16,-3-2-170-16,3-2-234 0,2-2-216 0</inkml:trace>
  <inkml:trace contextRef="#ctx0" brushRef="#br0" timeOffset="3507">21118 7399 94 0,'0'0'484'0,"0"0"-143"16,-10-8-74-16,10 8-40 0,0 0-23 0,-8-6-46 15,8 6 8-15,0 0-13 0,0 0-11 0,-7-8-18 16,7 8-11-16,0 0-14 0,0 0-22 16,0 0-4-16,0 0-8 0,-6-7 3 0,6 7 8 15,0 0 9-15,0 0-5 0,0 0 1 16,0 0 2-16,13 4 0 0,-13-4 13 0,9 12 5 16,0 0 6-16,3 2-12 0,-2 2 24 0,5 5-38 15,-2 3-10-15,6 0-9 0,-1 3 15 0,0 5-41 16,1-2 28-16,2 1-41 0,-1 2 32 0,4-3-2 15,3 8-3-15,-1-7-5 0,-3-2-3 0,2 0-5 16,1-1-14-16,-1 1-18 0,1-2 18 0,-2-2-24 16,-1-1 24-16,0-2-24 0,-2-1 20 0,-3-1-25 15,-3-5 26-15,-2-1-47 0,-2-4 14 16,-2-1-62-16,-1 0 26 0,-2-2-58 16,-6-7 41-16,10 8-80 0,-10-8-33 0,0 0-20 15,0 0 1-15,4 10-16 0,-4-10-24 0,0 0-49 0,0 0-10 16,-14-7-138-16,14 7-183 0,-14-7-150 15</inkml:trace>
  <inkml:trace contextRef="#ctx0" brushRef="#br0" timeOffset="3733.99">21375 8018 142 0,'0'0'552'0,"-15"-3"-173"0,15 3-69 15,0 0-74-15,-18 0-55 0,18 0 9 0,0 0-49 16,0 0 26-16,0 0-65 0,0 0 55 0,0 0-70 15,0 0 34-15,0 0-62 0,0 0 38 16,20-3-64-16,-20 3 36 0,22 6-56 0,-5-1-11 16,-1-1 10-16,2 4-4 0,2-1 0 0,1 0-3 15,1 1-7-15,1 0 7 0,0 0-13 0,-1-3-13 16,2 2-26-16,1-2-19 0,-2 0-39 0,3 0-50 16,-3-4-33-16,-1-1-38 0,-1-1 0 15,2-1-29-15,-1-1 34 0,-2-2-26 0,0-2 32 16,-6 2-101-16</inkml:trace>
  <inkml:trace contextRef="#ctx0" brushRef="#br0" timeOffset="3900">21867 8047 892 0,'9'-12'126'0,"-3"-1"33"0,-2-1 26 0,0 4 1 16,-1-5 8-16,-1 6-22 0,-2-3 15 0,0 12-42 16,0-19 35-16,0 19-56 0,-2-15 38 0,2 15-68 15,-4-13 34-15,4 13-68 0,-3-9 35 0,3 9-65 16,0 0 40-16,0 0-58 0,0 0 38 16,0 0-49-16,-16 9 43 0,16-9-56 0,-7 17 48 15,2-2-51-15,1-1 45 0,-1 2-66 16,1-1-22-16,-1 3-34 0,1 1-7 0,1 3-59 15,0-2-84-15,-1-4-123 0,2 4-304 0,-1-3-201 16</inkml:trace>
  <inkml:trace contextRef="#ctx0" brushRef="#br0" timeOffset="4829">22534 8087 187 0,'0'0'342'0,"0"0"-131"0,0 0-26 0,0 0-54 0,0 0 9 16,10-6-46-16,-10 6 10 0,0 0-27 15,9-6-1-15,-9 6-31 0,8-8 14 0,-8 8-15 16,13-9 9-16,-4 3-10 0,-2 1 5 0,5-3-6 16,-2-3 9-16,0 1-6 0,0 0-2 0,2-4 4 15,-4 3 2-15,-1-2 23 0,2 0 0 0,-4-1 24 16,-1-1-26-16,-1 4-4 0,-1-1 4 0,-2 1 39 16,0 11-54-16,-5-18 50 0,5 18-55 0,-6-15 44 15,-1 7-64-15,7 8 46 0,-16-9-61 16,16 9 48-16,-22-3-64 0,22 3 62 0,-29 8-63 15,9 0 39-15,0 3-45 0,3-1 46 16,-2 4-56-16,0 1 37 0,2 3-35 0,4 0-5 16,1 0 16-16,2-1-6 0,2 5 3 0,4-4 3 15,2 0 2-15,2-1 3 0,4 1 3 0,1 1 2 16,2-1-1-16,2 1 7 0,2-2-1 0,1 1 2 16,0-2-8-16,-1 0 3 0,2-2-4 0,-3-1 3 15,0-2-3-15,-1 0-6 0,-4-3 1 0,1 1 8 16,-2-2 0-16,-4-7 10 0,2 16 16 0,-2-16 5 15,-2 16 2-15,-2-9 0 0,-3 1-6 16,-2 0-11-16,-3 0-1 0,-1-1-3 0,-1 0-5 16,-2-2 1-16,0 2-11 0,0-2-2 0,-3-1-17 15,1-2-30-15,0 0-36 0,18-2-24 16,-29 0-14-16,29 0-35 0,-25-4-68 0,14-4-46 16,2-2-145-16,2-2-209 0,4-1-156 0</inkml:trace>
  <inkml:trace contextRef="#ctx0" brushRef="#br0" timeOffset="5337.54">22760 7824 244 0,'13'-12'686'0,"0"3"-147"15,-6 1-198-15,1 3-14 0,-8 5-108 0,13-12 13 16,-13 12-100-16,7-9 34 0,-7 9-69 16,0 0 39-16,11-8-70 0,-11 8 38 0,0 0-60 0,8 8 40 15,-8-8-59-15,7 21 41 0,-4-3-8 0,-1 7-52 16,1 3 56-16,-1 8-47 0,0 3 50 15,-1 2-44-15,0 5 51 0,-3 0-60 0,0 2 41 16,1 0-50-16,-2 2 45 0,1-4-57 0,-1 1 44 16,-3-2-20-16,4-1-23 0,-2-5-15 15,1 1-22-15,1-2-6 0,-1-4 5 0,0-8-53 16,2 0 47-16,-2-4-54 0,2-4 55 0,1-6-46 16,0 1 62-16,0-13-54 0,-2 16 53 0,2-16-49 15,0 0 42-15,0 0-14 0,0 0 34 0,0 0-25 16,-4-12 44-16,1-1-34 0,2-7 40 0,1-8-44 15,0-6 53-15,0-7-39 0,4 0 9 16,-2-2 7-16,2-3 8 0,0 1 17 0,1 2 15 0,2 2 57 16,-1 3-49-16,2 1 51 0,-2 6-56 15,0 2 47-15,2 5-54 0,0 2 45 0,-2 3-98 16,3 0 93-16,0 1-61 0,1 3 46 16,-1 3-54-16,0 1 45 0,1 2-50 0,1 1 44 15,0 3-50-15,-11 5 50 0,21-3-53 0,-21 3 51 16,25 9-50-16,-13 0 45 0,2 2-50 0,-3 4 52 15,-2 2-50-15,1 1 5 0,-6 3 3 0,1-2 1 16,-3-1-1-16,-1 2 2 0,-2-1-10 0,-2 1-12 16,-1 1-19-16,-2-1-9 0,-2 0-12 0,1-1-9 15,-4-3-6-15,2-1-55 0,0-4-34 0,2 0-55 16,-1-6-41-16,8-5-353 0,-15 7-160 16</inkml:trace>
  <inkml:trace contextRef="#ctx0" brushRef="#br0" timeOffset="5782.52">23275 8003 179 0,'9'-9'593'0,"0"1"-218"16,-1 0-41-16,-2 2-112 0,-6 6 2 0,8-12-53 16,-8 12 25-16,6-10-54 0,-6 10 45 0,0 0-85 15,2-10 32-15,-2 10-74 16,0 0 38-16,0 0-72 0,0 0 48 0,-8-7-61 15,8 7 44-15,0 0-58 0,-14 10 50 0,6-3-60 16,-1 0 45-16,0 5-48 0,-2 1 48 0,0 3-53 16,1 0 4-16,-1 2 1 0,2-1 4 0,1 0 1 15,-1 0 0-15,4-2-8 0,1-1 5 0,3-2-10 16,0 0 5-16,1 0 1 0,2-4 0 0,-2-8 1 16,7 14 2-16,-7-14 2 0,14 7-2 0,-14-7-14 15,20 1-7-15,-20-1 16 0,26-8 4 0,-8-1 2 16,-1-1 2-16,0-1 3 0,2-5 0 15,-1-1 45-15,1-3-61 0,-5 4 59 16,2-2-53-16,-5 2 58 0,2 1-43 0,-3 0 60 16,-2 4-33-16,-3 1 74 0,3 2-38 0,-8 8 50 15,9-12-53-15,-9 12 36 0,6-9-56 0,-6 9 39 16,0 0-66-16,0 0 41 0,0 0-53 0,0 0 44 16,0 0-52-16,-4 17 49 0,0-8-63 0,-1 8 56 15,-1 1-50-15,-2 1 48 0,2 2-53 0,-1-1-1 16,1 0-39-16,-2 1 6 0,5-1-27 0,0-3-17 15,0-3-20-15,2-1-7 0,1 1-32 0,3-3-46 16,1-3-23-16,-4-8-82 0,11 10-38 16,-11-10-211-16,17 2-68 0</inkml:trace>
  <inkml:trace contextRef="#ctx0" brushRef="#br0" timeOffset="5992.53">23727 7924 469 0,'8'-16'437'0,"-3"5"-113"0,-1-3-45 16,0 5-73-16,2 0 3 0,-6 9-59 0,4-15 22 15,-4 15-68-15,5-11 34 0,-5 11-66 0,0 0 22 16,0 0-54-16,0 0 39 0,0 0-58 0,0 0 36 16,0 0 0-16,3 11-72 0,-4 0 63 15,-1 2-50-15,0-1 59 0,-1 4-58 0,1 1 45 16,-3 0-53-16,2 0 45 0,0 1-52 0,2-3 34 16,-1 2-82-16,0-2 16 0,2-6-64 0,2 3-75 15,-2-12-93-15,3 14-53 0,-3-14-255 16,12 8-122-16</inkml:trace>
  <inkml:trace contextRef="#ctx0" brushRef="#br0" timeOffset="6373.55">24037 7831 460 0,'0'0'478'0,"5"-10"-106"16,-5 10-121-16,0 0-32 0,0 0-58 0,0 0 0 15,0 0-42-15,0 0 38 0,-9 6-51 0,9-6 38 16,-8 15-73-16,5-4 33 0,1 1-63 0,-2-1 34 15,2 2-72-15,-1 0 71 0,3-1-60 16,-1-1 47-16,1 0-55 0,0 0 47 0,0-11-55 16,2 18 50-16,-2-18-61 0,8 13 57 0,-8-13-66 15,10 8 60-15,-10-8-53 0,0 0 48 0,20 5-53 16,-20-5 52-16,19-8-57 0,-8-1 52 16,1 2-55-16,1-7 56 0,-2 1-53 0,0-2 53 15,0-3-51-15,-3 2 50 0,0 1-50 0,-4 1 51 16,0 2-51-16,-1 2 46 0,-3 10-41 0,0-19 56 15,0 19-49-15,-4-13 59 0,4 13-49 0,-12-6 56 16,12 6-52-16,0 0 57 0,-25 5-50 0,9 3 52 16,1 1 1-16,-3 3 0 0,3 2-4 0,-2 4-51 15,-2 0 50-15,6-1-55 0,2 1 42 16,-2 0-52-16,3 0 48 0,2-1-56 0,-1 1 42 16,5-3-55-16,-1 0 38 0,4-1-76 0,0-1 27 15,1-1-85-15,1 1 21 0,1-2-76 16,2-1-32-16,0-1-53 0,1 1-41 0,-5-10-455 15,10 13-283-15</inkml:trace>
  <inkml:trace contextRef="#ctx0" brushRef="#br0" timeOffset="6788.53">23105 8539 158 0,'-21'8'699'0,"5"-3"-178"16,2 0-201-16,14-5-13 0,-18 8-113 0,18-8 16 16,-9 5-82-16,9-5 45 0,0 0-41 0,0 0 53 15,0 0-47-15,37-3 54 0,-5-4-63 0,7-2 32 16,7 1-66-16,14-4 33 0,2-3-59 0,7 1 36 16,-1 1-59-16,5-1 27 0,0 0-46 0,-2 3 32 15,3 0-49-15,-3-1 35 0,-2 2-47 0,-3 1 40 16,-5 1-47-16,-15 1 42 0,-1 1-49 0,-5 1 44 15,-6 1-48-15,-7 1 46 16,-1 1-44-16,-8-3 42 0,1 4-42 0,-19 1 44 16,25-3-43-16,-25 3 47 0,14-3-49 0,-14 3 42 15,0 0-44-15,0 0 41 0,14-5-39 0,-14 5 43 16,0 0-45-16,0 0 42 0,0 0-46 0,0 0 21 16,0 0-57-16,0 0 29 0,0 0-70 0,-11-7 33 15,11 7-64-15,0 0 41 0,0 0-61 0,0 0 45 16,0 0-51-16,0 0 4 0,0 0 2 0,0 0-23 15,-13-2-7-15,13 2-43 0,0 0-27 0,0 0-91 16,0 0-229-16,-9-6-97 0</inkml:trace>
  <inkml:trace contextRef="#ctx0" brushRef="#br0" timeOffset="8249.52">24441 6491 631 0,'0'0'420'16,"0"0"-74"-16,0 0-83 0,0 0-41 0,0 0-34 16,0 0-12-16,0 0-4 0,-8-6-3 0,8 6-36 15,0 0-6-15,0 0-14 0,0 0-12 16,0 0-20-16,0 0-6 0,0 0-10 0,0 0-7 16,0 0-3-16,0 0-8 0,0 0-12 0,0 0 44 15,1-11-57-15,8 6 38 0,5-3-49 0,5-3 47 16,8-3-51-16,5-2 57 0,4-2-44 0,11-5 49 15,4 1-3-15,2-2-6 0,3-2-55 0,0 2 41 16,4 0-48-16,-2 1 44 0,-1 3-50 0,-3-1 45 16,-4 2-60-16,-11 5 50 0,-2 2-43 15,-3 0 49-15,-5 2-52 0,-7 3 48 0,-3 2-49 16,-4-2 48-16,-3 2-51 0,-12 5 51 0,19-5-55 16,-19 5 54-16,15-7-55 0,-15 7 47 0,0 0-61 15,12-5 38-15,-12 5-70 0,0 0 31 16,0 0-82-16,0 0 40 0,0 0-73 0,0 0-8 15,-21 3 12-15,21-3-7 0,0 0-6 0,-20 2 0 16,20-2 4-16,0 0 14 0,-22-2-9 0,22 2 32 16,-17-6 1-16,17 6 41 0,-14-14-3 0,6 9 41 15,0-3 5-15,0 1 48 0,2-2 16 0,-2 2 30 16,0-1 28-16,2 1-10 0,6 7 23 16,-14-15-20-16,14 15 37 0,-13-9 2 0,13 9 11 15,-9-8-19-15,9 8-4 0,0 0-7 0,-10-9-25 16,10 9-5-16,0 0-10 0,-6-7-14 0,6 7-8 15,0 0-5-15,0 0-8 0,0 0-1 16,0 0 7-16,23 3-6 0,-23-3 14 0,21 8 0 16,-8 0-2-16,0-1-3 0,2 3-4 0,-2 0-7 15,0 2 2-15,-2 1-1 0,-2-2 46 0,0 3-68 16,-1-2 53-16,-2 1-55 0,-2-1 50 0,-4 1-55 16,3-1 46-16,-5 2-53 0,1 2 45 15,-4-1-62-15,-1 2 16 0,-2-1-89 0,-3 1 13 16,0-1-76-16,0-2-73 0,-3 0-29 0,1-1-118 15,-1-2-280-15,2-2-200 0</inkml:trace>
  <inkml:trace contextRef="#ctx0" brushRef="#br0" timeOffset="9165.53">25792 5885 493 0,'0'0'476'15,"2"-11"-130"-15,-2 11-28 0,0 0-52 0,0-13-22 16,0 13-1-16,0 0-10 0,0-10-29 0,0 10 4 16,0 0-10-16,0 0-25 0,-3-11-31 0,3 11-29 15,0 0-28-15,0 0-14 0,0 0-15 0,0 0-10 16,0 0-10-16,0 0-5 0,-5 11-8 0,5-11 4 16,-2 23-12-16,-1-11-6 0,3 6 1 0,-2 3-2 15,0 1 0-15,1 2-2 0,-2 0 40 0,1 0-53 16,-1 0 30-16,2 0-86 0,-2 0-9 0,1-2-91 15,-1-3 23-15,3 0-64 16,-1-1-37-16,-1-3-54 0,2-3-68 0,0-2-415 16,0-10-307-16</inkml:trace>
  <inkml:trace contextRef="#ctx0" brushRef="#br0" timeOffset="9537.53">25832 6136 7 0,'0'0'747'0,"0"-16"-277"0,0 16-115 16,-1-16-54-16,1 16-66 0,-1-12-30 0,1 12-11 15,-2-10-31-15,2 10-18 0,0 0-17 16,-2-14-27-16,2 14-19 0,0 0-25 0,2-10-5 16,-2 10-13-16,11-8-12 0,-11 8-9 0,19-7-10 15,-19 7-9-15,26-7-12 0,-11 4-7 16,1-3-13-16,0 3 1 0,1-2-12 0,-2 1-3 16,0-2-1-16,0-1 2 0,-1 0 0 0,0 2 5 15,-2-4 7-15,-1-1 7 0,-2 0 6 0,1-2 4 16,-2-1 8-16,0-3-28 0,-2-1 35 0,-1 0 38 15,2 2-9-15,-5 1-23 0,2 0 68 0,-1 3 18 16,-1 3 4-16,-2-3 11 0,0 11 2 0,3-14-7 16,-3 14-21-16,2-12-9 0,-2 12-15 15,0 0-17-15,4-11-8 0,-4 11-2 0,0 0-6 16,0 0 0-16,0 0-3 0,0 18-7 0,0-8 0 16,-2 7 2-16,0 2-3 0,0 2-6 0,-1 3 1 15,-1-1 1-15,-1 3-3 0,3-1 1 16,-5 1-8-16,4-2 32 0,-1 3-97 0,-3-1 12 15,5-2-88-15,-4-1 28 0,3-3-67 0,1 0-52 16,-1-4-38-16,0-5-100 0,3-11-359 0,1 19-258 16</inkml:trace>
  <inkml:trace contextRef="#ctx0" brushRef="#br0" timeOffset="9877.52">26245 6026 627 0,'2'-10'460'0,"-2"10"-119"0,2-16-77 0,-2 16-40 15,1-14-36-15,-1 14-31 0,1-11-24 16,-1 11-27-16,0 0-29 0,0 0-15 0,0 0-13 16,0 0-12-16,0 0-13 0,0 0 5 0,-9 15-10 15,8-5 4-15,1 1-4 0,-2 2-1 0,2-3 2 16,1 2 0-16,0 0 46 0,0 0-69 16,4 2 57-16,-1-4-59 0,-1 0 53 0,1 2-48 15,1-5 44-15,-5-7-55 0,11 10 50 0,-11-10-52 16,16 8 38-16,-16-8-41 0,19 1 63 0,-19-1-57 15,20-6 8-15,-7 2 6 0,0-3 9 0,-1-1 11 16,0 0 3-16,0-5 6 0,0 1 10 0,-4-2-4 16,-2 1-10-16,0-1 2 0,0-1 3 0,-4 3-1 15,-2 0-4-15,0 0-11 0,-2-2 3 16,-4 2-7-16,-1-1-10 0,-2 2-12 0,0 3-6 16,-2-1-7-16,-1 1-16 0,-2 2-19 0,3 2-24 15,0 0-16-15,11 4-27 0,-21-4-13 16,21 4-36-16,-18 0-51 0,18 0-25 0,0 0-86 15,-17 1-244-15,17-1-106 0</inkml:trace>
  <inkml:trace contextRef="#ctx0" brushRef="#br0" timeOffset="10412.53">26499 5891 521 0,'0'0'403'0,"14"-5"-113"15,-14 5-18-15,0 0-82 16,17-3 10-16,-17 3-60 0,0 0 16 0,10-5-60 15,-10 5 18-15,0 0-60 0,0 0 25 0,0 0-57 16,0 0 40-16,18 3-49 0,-18-3 42 0,2 10-41 16,-2-10 37-16,4 17-41 0,-4-17 39 0,0 21-6 15,0-8-14-15,0 1-50 0,0 1 58 0,0 0-3 16,0 1-1-16,2 2-2 0,0-3-4 0,0 0-4 16,0 2 1-16,6-5-5 0,-3 1 49 0,0-4-64 15,1 0 51-15,3-2-60 0,1 0 52 0,-10-7-59 16,23 4 1-16,-23-4 3 0,24 0-3 15,-24 0 8-15,28-8-9 0,-13-1 10 16,0 0 2-16,-1-1-54 0,0-3 63 0,-2 1-1 16,-2-2-5-16,-2 2-26 0,-2-1 35 0,0 4-36 15,0 1 48-15,-6 8-17 0,7-14 34 0,-7 14-32 16,4-11 25-16,-4 11-35 0,0 0 24 0,0 0-1 16,0 0-11-16,0 0 1 0,0 0-2 0,0 0-2 15,-6 11-1-15,6-11 2 0,-4 15-6 0,4-15 0 16,-3 17 0-16,3-17-8 0,2 20 8 0,0-11 1 15,3 0-2-15,-1 0 3 0,5-1-2 0,0-1-2 16,1-2 7-16,2-2-2 0,-12-3-4 16,28 3 13-16,-10-3 10 0,-2-3 8 0,6-2 14 15,0-3 19-15,-2-1-12 0,1-1 58 16,-1-3 2-16,-1 1 0 0,-3-4-8 0,-1-1-5 16,-2 0-6-16,-2 0 4 0,-1 1-4 0,-3-3 2 15,-1 4-16-15,-3 0-12 0,-2 1-7 0,-2 2-11 16,0-1-11-16,-3 1-8 0,-1 0-12 0,-3 1-10 15,-4 0 0-15,2 3-43 0,-4 1-44 0,-1 0-38 16,-2 3-63-16,-1 1-74 0,-6 1-37 0,0 3-35 16,-3 0-80-16,-2 0-538 0,1 1-611 15</inkml:trace>
  <inkml:trace contextRef="#ctx0" brushRef="#br0" timeOffset="12436.53">27543 5682 21 0,'-11'-7'719'0,"11"7"-250"16,-11-7-103-16,11 7-78 0,0 0-37 0,-15-5-33 16,15 5-19-16,0 0-43 0,0 0-24 0,-10-5-28 15,10 5-18-15,0 0-27 0,0 0-2 0,0 0-11 16,0 0-11-16,10-7-5 0,-10 7-10 0,24-2-2 15,-24 2-5-15,35-3-13 0,-15 3 7 0,-2-1 3 16,3-2-18-16,-2 3-28 0,-1 0-31 0,1-1-23 16,-19 1-42-16,29-3-36 0,-29 3-49 15,22-2-37-15,-22 2-10 0,15-4-44 0,-15 4-205 16,0 0 12-16</inkml:trace>
  <inkml:trace contextRef="#ctx0" brushRef="#br0" timeOffset="12628.53">27737 5617 520 0,'0'0'399'16,"0"0"-53"-16,0 0-84 0,-15-2-29 0,15 2-35 15,0 0-26-15,0 0-25 0,0 0-25 0,0 0-34 16,0 0-3-16,-17 3-23 0,17-3 1 0,-6 11 6 16,2-3-12-16,0 1 41 0,1 5-38 0,0 1 20 15,-2 5-26-15,2 2 11 0,-2 2-34 16,0 0 19-16,0 1-28 0,1 1 15 0,-2 0-26 16,2 1 14-16,-1-1-1 0,0-1-8 0,0 1-6 15,1-2-30-15,1-1-26 0,-1 0-36 0,0-3-22 16,3-2-52-16,-1-2-68 0,0-2-104 0,0-2-397 15,-1 0-250-15</inkml:trace>
  <inkml:trace contextRef="#ctx0" brushRef="#br0" timeOffset="13079.53">27703 5537 506 0,'0'0'470'0,"0"0"-113"16,0-13-76-16,0 13 5 0,0 0-86 0,0 0 44 15,0-14-80-15,0 14 30 0,0 0-84 0,0 0 24 16,-4-9-73-16,4 9 36 0,0 0-69 0,0 0-3 16,0 0-4-16,0 0-9 0,0 0 23 15,0 17 2-15,0-17 2 0,0 24-4 16,0-12 5-16,0 8-10 0,-2-2-13 0,0 8 15 15,1 0-22-15,-2 0 17 0,2-1-20 0,-1 4 15 16,0-3-22-16,0 1 17 0,-1 0-23 0,2 1 14 16,-2-3-26-16,3 1-27 0,-2-5-20 0,2 1-22 15,0-3-15-15,1-3-22 0,0 2-44 0,1-4-47 16,0 0-73-16,-1-4-102 0,3 0-196 0,-4-10-120 16</inkml:trace>
  <inkml:trace contextRef="#ctx0" brushRef="#br0" timeOffset="13300.52">27921 5865 571 0,'0'0'569'0,"4"-15"-132"16,-4 15-94-16,5-14-47 0,-5 14-26 0,3-8-42 16,-3 8-31-16,0 0-24 0,3-12-32 0,-3 12-30 15,0 0-29-15,0 0-12 0,0 0-13 16,0 0-23-16,0 0 1 0,3 12-16 0,-4 0 8 15,0 0-18-15,0 3 11 0,-3 3-17 0,1 0-6 16,-1 1-27-16,0 1-43 0,-1-1-39 0,0-1-13 16,0 0-18-16,1-3-46 0,2 0-30 0,-1-1-107 15,3-14-408-15,-4 15-258 0</inkml:trace>
  <inkml:trace contextRef="#ctx0" brushRef="#br0" timeOffset="13461.52">27974 5775 515 0,'-3'-14'453'0,"1"2"-114"0,-1 1-86 16,1 0-63-16,2 11-41 0,-7-15-52 0,7 15-10 15,-4-11-56-15,4 11-21 0,0 0-51 0,-6-9-96 16,6 9-56-16,0 0-318 0,0 0 15 0</inkml:trace>
  <inkml:trace contextRef="#ctx0" brushRef="#br0" timeOffset="13998.53">28052 5779 83 0,'0'0'559'16,"6"8"-205"-16,-6-8-67 0,5 9-67 0,-5-9-35 15,5 12-43-15,-5-12-4 0,3 12-28 0,-3-12 8 16,2 17-56-16,0-7 20 0,-1 2-45 0,0 0 48 16,1 2-71-16,-1 0 10 0,0-1 13 0,0 1-7 15,1 1-7-15,-1-3-6 0,0 2-2 16,-1-3-5-16,2 1-2 0,-2-12 0 0,0 19-10 0,0-19 3 15,2 15 7-15,-2-15-3 16,0 12 1-16,0-12 1 0,0 0 2 0,1 10 0 16,-1-10-9-16,0 0 14 0,0 0-10 0,0 0 11 15,12-11-41-15,-12 11 42 0,9-18-34 0,-3 5 38 16,2-4-36-16,1 1 32 0,-2-1-20 0,1 5 43 16,1-1-47-16,-3 2 45 0,1 3-45 0,-1-2 44 15,-2 3-44-15,-4 7 38 0,10-10-42 0,-10 10 34 16,11-9-35-16,-11 9 35 0,9-7-38 0,-9 7 42 15,0 0-43-15,0 0 40 0,17 0-45 0,-17 0 45 16,11 7-45-16,-11-7 46 0,12 10-52 16,-12-10 53-16,11 9-44 0,-11-9 44 0,10 13-46 15,-10-13 42-15,11 11-43 0,-11-11 45 16,12 9-43-16,-12-9 47 0,10 8-47 0,-10-8 48 16,15 6-36-16,-15-6 43 0,15 2-45 0,-15-2 48 15,20-2-29-15,-20 2 40 0,23-6-30 0,-12 1 42 16,3 2-23-16,-3-1 26 0,0 0-16 0,-11 4 19 15,21-8-22-15,-21 8 32 0,16-7-22 0,-16 7 0 16,14-4-19-16,-14 4 3 0,9-6-21 0,-9 6 6 16,0 0-22-16,0 0 14 0,17-1-15 15,-17 1 9-15,0 0-19 0,8 8 0 0,-8-8-55 16,2 10-8-16,-2-10-64 0,1 12 29 0,-1-12-37 16,4 15 34-16,-4-15-41 0,4 16 0 0,-4-16-21 15,8 14-34-15,-8-14-25 0,11 11-8 16,-11-11-13-16,13 5 9 0,-13-5-166 0,15 3 185 15</inkml:trace>
  <inkml:trace contextRef="#ctx0" brushRef="#br0" timeOffset="14344.52">28631 5954 620 0,'7'-9'205'0,"3"-2"-23"16,-3 1-13-16,-1-3-19 0,1 2-14 0,0-1-31 15,0 2 2-15,-2 1-1 0,0-1-20 16,-5 10-5-16,8-14-14 0,-8 14-4 0,7-9-24 16,-7 9-3-16,5-8-11 0,-5 8 13 0,0 0-24 15,0 0-1-15,0 0 1 0,0 0 4 0,12 5-12 16,-12-5-12-16,2 10 12 0,-2-10 16 0,4 11-21 15,-4-11 8-15,4 15-3 0,-4-15 2 16,3 15-11-16,-3-15 12 0,5 9-25 0,-5-9 40 16,5 10-20-16,-5-10 21 0,8 7-20 0,-8-7 28 15,0 0-33-15,0 0 21 0,20 1-38 0,-20-1 44 16,12-7-31-16,-12 7 18 0,13-11-22 16,-6 4 21-16,-1-3-22 0,0-1 22 0,0-3-35 15,-2 0 35-15,-2 2-22 0,1 3 28 0,-1-3-17 16,-2 12 40-16,-1-14-39 0,1 14 35 0,-5-13-46 15,5 13 49-15,-9-7-46 0,9 7 43 0,0 0-43 16,-24 6 42-16,10 2-39 0,-1 3 39 0,0 3-38 16,1 1 38-16,1 1-33 0,3-2 43 0,0 4-49 15,1 1 51-15,4-6-46 0,2 3 39 16,3-2-47-16,2 1 28 0,2-3-32 0,4 2-71 16,3-1-47-16,0-1-142 0,3-5-436 15,4 1-232-15</inkml:trace>
  <inkml:trace contextRef="#ctx0" brushRef="#br0" timeOffset="15079.53">29691 5634 99 0,'4'-9'518'0,"-4"9"-159"15,5-15-50-15,-5 15-46 0,5-14-31 0,-5 14-12 16,3-11-19-16,-3 11 7 0,2-11-5 0,-2 11-38 15,0 0-21-15,0-8-25 0,0 8-22 0,0 0-22 16,0 0-7-16,-21-1-34 0,6 5 19 0,-4 4-11 16,0 3-12-16,-7 1-1 0,2 5-20 0,1 0 13 15,-1-2-22-15,4 3 18 0,6-4-15 16,1 0 18-16,1 2-25 0,3-3 12 0,4-1-21 16,3 1 17-16,0-2-23 0,2-11 12 0,5 19-10 15,2-11 17-15,1-1-24 0,2-2 18 0,1 0-27 16,-11-5 29-16,25 7-22 0,-25-7 24 15,24 0-36-15,-24 0 36 0,20-1-27 0,-20 1 33 16,19-2-25-16,-19 2 28 0,16-6-25 0,-16 6 28 16,0 0-22-16,15-6 20 0,-15 6-19 0,0 0 29 15,0 0-28-15,0 0 25 0,0 0-27 0,0 0 27 16,0 0-22-16,-23 3 21 0,14 1-29 0,-5 3 34 16,-1 3-23-16,0-1 24 0,-1 4-19 0,0-1 20 15,3 1-21-15,-1 1 25 0,2 0-21 16,3-3 12-16,2 0-16 0,2-1 17 0,3 0-26 15,0 0 22-15,2-10-28 0,5 19 26 0,2-12-27 16,0-1 16-16,4 2-15 0,3-3-2 16,-1 2-19-16,-13-7-17 0,32 3-59 0,-13-3 28 15,1-1-4-15,-1 0-38 0,2-4-42 16,-3 0-11-16,1-3-115 0,-3 0-40 0,0-5-219 0,-3 3-59 16</inkml:trace>
  <inkml:trace contextRef="#ctx0" brushRef="#br0" timeOffset="15284.53">29770 5757 518 0,'2'-12'440'0,"0"2"-61"0,-2 10-75 16,1-16-46-16,-1 16-34 0,4-15-13 16,-4 15-9-16,0-12-36 0,0 12-28 0,0 0-30 15,3-13-23-15,-3 13-18 0,0 0-19 0,0 0-8 16,0 0-8-16,0 0-2 0,0 0-7 0,14 6-19 16,-9 1 24-16,0 3-28 0,2 4 25 0,0-2-29 15,2 5 27-15,0 0-24 0,-1 0 22 0,3 3-30 16,-3-3 25-16,0 0-34 0,-1 0 12 0,1-4-55 15,-2 1 16-15,1 0-69 0,-1-5 25 0,-1 1-55 16,-5-10-43-16,9 14-42 0,-9-14-110 0,8 5-283 16,-8-5-154-16</inkml:trace>
  <inkml:trace contextRef="#ctx0" brushRef="#br0" timeOffset="15469.53">30021 5770 183 0,'0'-12'539'0,"0"12"-140"0,-1-20-118 16,1 20-54-16,-4-16-66 0,4 16 7 0,-7-13-54 15,7 13 21-15,-12-9-68 0,12 9 43 0,0 0-66 16,-20 0 46-16,20 0-64 0,-24 12 48 0,6 0-55 16,2 2 45-16,-6 2-51 0,0 5 42 0,-1-2-42 15,1 0 25-15,1 1-50 0,0 1 53 16,5-1-57-16,-1-3 19 0,6-1-48 0,-1-1 13 16,2 0-58-16,2-3-51 0,2 0-78 0,2-3-92 15,4-9-264-15,-5 13-102 0</inkml:trace>
  <inkml:trace contextRef="#ctx0" brushRef="#br0" timeOffset="15921.53">30113 5743 606 0,'0'0'453'0,"5"-7"-154"16,-5 7-38-16,0 0-93 0,0 0 0 0,5-8-64 15,-5 8 11-15,0 0-53 0,0 0 20 16,0 0-48-16,0 0 12 0,0 14-30 0,0-14 31 16,0 12-40-16,0-12 33 0,0 16-38 0,0-16 32 15,-1 16-39-15,1-16 21 0,0 15-28 16,0-15 41-16,1 15-39 0,-1-15 34 0,6 12-32 16,-6-12 31-16,5 7-35 0,-5-7 22 0,0 0-21 15,13 7 34-15,-13-7-37 0,0 0 34 0,18-6-36 16,-18 6 34-16,16-11-37 0,-9 3 25 0,2-1-19 15,0-4 32-15,0 2-37 0,1-6 36 0,-5 3-35 16,2 2-16-16,-2 0 23 0,-1 2 28 0,1 0-28 16,-5 10 38-16,4-16-40 0,-4 16 37 0,0 0-34 15,-2-11 43-15,2 11-41 0,0 0 40 16,-19 1-39-16,10 6 36 0,-7 3-36 16,0 2 49-16,-5 4-38 0,0 5 55 0,3-3-49 15,-2 2 44-15,2 1-50 0,5-4 40 0,0 0-50 16,1 0 43-16,3 0-61 0,2-2 47 0,2-2-54 15,1 0 36-15,3-4-58 0,1-9 14 0,8 16-40 16,-1-9-17-16,-7-7-62 0,22 10-35 0,-22-10-33 16,33 0-32-16,-11-1-26 0,2-6-170 0,2 0 125 15</inkml:trace>
  <inkml:trace contextRef="#ctx0" brushRef="#br0" timeOffset="16671.52">30445 5727 64 0,'10'-15'542'0,"-1"3"-157"0,-1-1-64 16,-2 4-69-16,-2-1-6 0,0 3-65 0,-4 7 39 15,5-12-24-15,-5 12-27 0,5-11-32 0,-5 11-22 16,0 0-19-16,0 0-11 0,0 0-34 0,0 0 18 16,0 0-29-16,-20 6 33 0,9 2-12 0,-1 6 16 15,0-2-15-15,-2 3 5 0,1 1-11 0,-1-1 3 16,4 3-18-16,1-2 5 0,0 1-20 0,3-2 3 16,2-2-24-16,2 0 4 0,0-1-28 0,4-3 9 15,-2-9-18-15,6 20 3 0,-6-20-37 16,14 13 9-16,-14-13-49 0,19 7 34 0,-19-7-53 15,22 1 60-15,-22-1-41 0,29-4 53 16,-12-3-30-16,-1-1 58 0,4-4-39 0,-2 0 55 16,3-5-41-16,-2 3 52 0,-2 2-42 0,0-3 46 15,-3 5-39-15,-2-1 60 0,-3 3-32 0,-1 1 57 16,-8 7-36-16,13-13 37 0,-13 13-51 0,0 0 36 16,0 0-35-16,0 0 28 0,0 0-46 0,0 0 46 15,0 0-41-15,-5 13 35 0,5-13-33 0,-10 12 31 16,4-4-37-16,3 1 37 0,-1 0-33 15,0-2 20-15,4-7-29 0,-3 16 32 0,3-16-41 16,0 16 28-16,0-16-42 0,5 13 36 0,-5-13-49 16,11 9 26-16,-11-9-49 0,16 3 62 0,-16-3-43 15,23-1 43-15,-9-1-38 0,8-5 34 16,-7-1-24-16,2 0 44 0,-2-1-37 0,1-3 43 16,-2 0-38-16,-3 4 45 0,1-1-38 0,-3 3 49 15,-3-1-40-15,-6 7 50 0,13-9-50 0,-13 9 48 16,0 0-57-16,9-4 58 0,-9 4-53 0,0 0 47 15,0 0-49-15,-3 9 38 0,3-9-43 16,-5 17 53-16,5-17-61 0,-4 15 61 0,0-6-51 16,4 1 50-16,-3-1-52 0,3-9 37 0,2 18-40 15,-2-18 41-15,5 17-42 0,-5-17 52 0,8 12-57 16,-8-12 43-16,13 8-48 0,-13-8 39 0,16 1-40 16,-16-1 41-16,22-7-43 0,-10 2 53 0,-1-4-39 15,4-3 40-15,-2-4-44 0,1-2 46 16,-1-6-62-16,1-2 50 0,-1-4-41 0,-2-3 32 15,3-4-32-15,-3 0 42 0,1-1-19 0,-1-3 22 16,0 4-22-16,-1 3 44 0,-3 5-23 16,-1 5 52-16,-2 1-48 0,-1 7 62 0,-1 0-47 15,2 4 43-15,-2 2-42 0,-2 10 33 0,2-15-46 16,-2 15 26-16,0 0-35 0,0 0 24 0,-8-7-39 16,8 7 46-16,-8 10-46 0,3 2 44 0,-1 2-52 15,-1 6 43-15,-1 2-4 0,0 7-38 0,0 0 32 16,-2 4-29-16,4-1 36 0,-2 2-41 0,0-1 39 15,2 2-40-15,-2 1 39 0,1-4-68 16,-1-4 22-16,0 4-64 0,-1-3 18 0,2-7-45 16,-2-1-52-16,1-5-91 0,2-3-45 0,-1-3-266 15,7-10-96-15</inkml:trace>
  <inkml:trace contextRef="#ctx0" brushRef="#br0" timeOffset="16832.53">31021 5720 254 0,'7'-11'554'0,"-3"1"-130"15,0-1-136-15,-4 11-33 0,6-16-71 0,-6 16 23 16,4-13-81-16,-4 13 45 0,5-13-78 0,-5 13 12 16,4-10-70-16,-4 10 18 0,7-9-75 0,-7 9 9 15,14-7-54-15,-14 7-45 16,18-5-56-16,-18 5-48 0,23-5-41 0,-23 5-28 16,26-4-189-16,-12 1 85 0</inkml:trace>
  <inkml:trace contextRef="#ctx0" brushRef="#br0" timeOffset="17167.52">31287 5595 313 0,'0'0'427'0,"18"-2"-119"0,-18 2-57 0,0 0-47 16,0 0-47-16,0 0-7 0,18 0-49 0,-18 0 0 16,0 0-31-16,0 0 10 0,0 0-35 0,8 7 4 15,-8-7-24-15,0 0 26 0,2 13-43 16,-2-13 26-16,0 13-30 0,0-13 23 0,2 16-29 16,-2-16 14-16,1 18-16 0,-1-18 33 0,5 18-35 15,-1-10 23-15,-4-8-22 0,6 15 24 16,-6-15-28-16,8 14 26 0,-8-14-40 0,11 9 43 15,-11-9-30-15,14 3 28 0,-14-3-29 0,0 0 28 16,16-3-30-16,-16 3 30 0,14-7-45 0,-8-1 36 16,-1 0-32-16,0-1 43 0,0-4-29 0,-1 0 30 15,-1-1-30-15,-2 2 62 0,0-2 5 0,-2 1-6 16,0 3-1-16,-2-1-9 0,-1 3-4 0,4 8-2 16,-11-14 1-16,11 14-56 0,-17-5 54 15,17 5-58-15,-21 2 61 0,5 2-49 0,0 6 48 16,0 0-52-16,2 2 48 0,0 2-48 0,1 1 36 15,3 2-64-15,-1 1 35 0,3 1-59 16,0 2-39-16,2-1-77 0,0 2-101 0,1-4-355 16,1 2-170-16</inkml:trace>
  <inkml:trace contextRef="#ctx0" brushRef="#br0" timeOffset="18064.52">25640 6660 479 0,'0'-11'414'0,"2"-2"-116"15,-4 4-51-15,2-1-66 0,-2 0-4 0,-3 0-27 16,0 1-10-16,0 2-16 0,-2 0-7 0,-2 0-10 16,0 1-13-16,9 6-10 0,-18-3-38 0,18 3 4 15,-25 1-15-15,8 1-2 0,2 4 1 16,-4 2-13-16,1 4-1 0,-1 1-3 0,2-1-3 16,-1 3-2-16,3 1-13 0,1-1 5 15,0 3 2-15,2-2 3 0,3 1 0 0,2-2 0 16,2-2-2-16,3 0-1 0,2-13-3 0,3 19-9 15,1-11 9-15,3 0-8 0,1-1 5 0,-8-7 1 16,22 8-3-16,-22-8-2 0,28-2 2 0,-12-3-1 16,7-2-9-16,-5-2 11 0,3-1 3 0,-2 0-3 15,-2-5 6-15,-1 1-8 0,-2 1 3 0,-1-3 0 16,-3 1 5-16,-1 5-7 0,-1-3 20 0,-2 2 13 16,-1 3 28-16,-5 8 19 0,7-15 6 0,-7 15-10 15,6-10-11-15,-6 10-17 0,6-8-5 16,-6 8-12-16,0 0-12 0,0 0 1 15,0 0-4-15,0 0 0 0,0 0-5 0,-1 15-4 16,1-15-5-16,-5 19 0 0,3-6-7 0,0-1-38 16,0 2-4-16,-1 3-9 0,3-1-19 0,-1-3-14 15,1 2-14-15,1 1-43 0,2-1-42 0,-1-3-59 16,1 0-162-16,2-3-194 0,1-1-135 0</inkml:trace>
  <inkml:trace contextRef="#ctx0" brushRef="#br0" timeOffset="18327.53">26049 6484 528 0,'4'-17'560'0,"-2"4"-91"16,-1 1-167-16,-1 12-3 0,0-17-105 0,0 17 26 16,0-15-111-16,0 15 23 0,0 0-66 0,0-13 35 15,0 13-72-15,0 0-9 0,0 0-16 0,-3 14 10 16,1 0 4-16,-1 4-3 0,1 6-2 0,-2 1-7 15,0 8 2-15,-1 1-1 0,-3 0-8 16,2 1 4-16,-1 2-7 0,0 0 3 0,-4 1-15 16,2-4-16-16,2 2 26 0,-1-2-55 15,-1-3 15-15,3 1-52 0,-1-8-11 0,3-2-26 16,1 0-45-16,0-6-22 0,2-4 6 0,1-12-71 16,0 17-248-16,0-17 13 0</inkml:trace>
  <inkml:trace contextRef="#ctx0" brushRef="#br0" timeOffset="18578.53">26076 6740 418 0,'5'-27'428'0,"-1"4"-113"0,-1-2-27 0,2 2-77 15,-1 3-16-15,-2 5-22 0,2-2-14 0,-1 2-21 16,-1 1-14-16,3 4-24 0,-2 1-25 0,1 1-19 16,-4 8-11-16,11-12-15 0,-11 12-10 0,12-5 6 15,-12 5-10-15,16 3 2 0,-16-3-4 16,18 12 1-16,-8-3-6 0,-1 1-2 0,0 0-1 15,-1 4-9-15,-2 1 16 0,-2-3-16 0,-3 2 6 16,1-2-2-16,-2 2-8 0,-3-2-6 0,1 1-7 16,-4 2-10-16,0-3-13 0,-2 0-18 15,1-2-27-15,-1-1-17 0,-1-1-26 0,0-1-38 16,9-7-10-16,-15 5-17 0,15-5-72 0,0 0-200 16,-18 0 95-16</inkml:trace>
  <inkml:trace contextRef="#ctx0" brushRef="#br0" timeOffset="19781.53">26435 6590 26 0,'9'-7'582'0,"-9"7"-208"16,12-9-65-16,-12 9-85 0,7-11-1 0,-7 11-33 16,0 0-23-16,5-12-20 0,-5 12-17 0,0 0-24 15,0 0-16-15,-3-9-21 0,3 9-18 0,0 0-19 16,0 0 4-16,0 0-11 0,-21 2-2 0,21-2-3 15,-13 9-6-15,5-1-2 0,-3 2-3 0,4 1 0 16,-1 0-28-16,-2 5 19 0,1-1 6 0,1 1 9 16,-1 0-12-16,3-2-1 0,1 0-3 0,-2 1-5 15,6-3-8-15,0 1-5 16,1-13-5-16,1 18-6 0,-1-18-3 0,4 15-5 16,-4-15-9-16,9 10-6 0,-9-10-7 0,0 0-3 15,19 4 23-15,-19-4-3 0,17-5 13 0,-5-2 1 16,-1 2 15-16,1-4-2 0,-1 0 20 0,-1 1-15 15,1-3 48-15,-2 2-16 0,0 0 37 0,-1 0-30 16,-2 1 45-16,-6 8-4 0,12-12-7 0,-12 12-7 16,7-10-10-16,-7 10-20 0,9-7 5 0,-9 7-12 15,0 0 2-15,0 0-2 0,0 0-5 0,0 0-5 16,0 0-3-16,0 0-2 0,4 10-26 16,-4-10 0-16,-1 12-16 0,1-12-30 0,-2 9-26 15,2-9-34-15,-1 12-25 0,1-12-34 16,4 10 2-16,-4-10-18 0,0 0 42 0,9 7 21 15,-9-7 17-15,0 0 25 0,18-2 29 0,-18 2 40 16,17-3 22-16,-8-6 36 0,3 2 24 0,-1-1 22 16,1-1 18-16,1-1-2 0,2-2 9 0,-2 0-4 15,1-1 5-15,-1 4-2 0,-3-1-20 0,2 3 4 16,-3 0-32-16,-9 7 6 0,15-9-24 0,-15 9-1 16,13-7-11-16,-13 7 11 0,0 0-19 15,0 0 11-15,19 2-17 0,-19-2 13 0,8 9-19 16,-8-9 10-16,5 12-11 0,-5-12 14 0,2 17-19 15,-2-17 20-15,2 17-13 0,-2-17 9 16,0 17-18-16,0-17 11 0,-2 17-9 0,2-17 16 16,0 12-26-16,0-12 34 0,-2 12-24 0,2-12 16 15,0 0-15-15,0 0 7 0,-2 10-9 0,2-10 24 16,0 0-25-16,0 0 15 0,0 0-17 0,11-12 17 16,-6 4-15-16,2-4 9 0,0-2-8 15,2-4 19-15,1-3-25 0,3-6 15 0,1-2-15 16,1 0 4-16,-1 1 7 0,4-1-7 0,-4 2 7 15,3 2 6-15,-3-1-11 0,-3 9 12 0,0-2 7 16,-2 4 13-16,-2 1 26 0,1 4 38 0,-3 1-32 16,0 1 41-16,-5 8-58 0,7-15 60 15,-7 15-69-15,6-9 38 0,-6 9-58 0,0 0 40 16,6-8-50-16,-6 8 44 0,0 0-52 0,7 8 47 16,-7-8-48-16,2 12 50 0,0 0-48 0,-1 0-8 15,-1 3 7-15,1 1 0 0,-1 2 2 0,0 1-1 16,-1 5-5-16,-2 0 9 0,-1 0-6 15,2 2 8-15,-3-1-6 0,-1-1-17 0,0 1-11 16,1-2-41-16,1-3 29 0,-2 0-33 0,3-6 21 16,-2 0-17-16,2-2 4 0,1-2 0 0,2-10 7 15,-4 12 3-15,4-12 22 0,0 0 10 0,0 0 5 16,0 0 11-16,0 0-3 0,0 0 10 0,0 0 11 16,0 0-36-16,14-9 69 0,-9-1-14 0,1 1 32 15,1-2-29-15,-1 0 33 0,2-2-5 16,0 1-5-16,0 2-11 0,-1-2-9 0,2 3-1 15,0-2-5-15,0 3-1 0,1-2-1 16,-3 3 4-16,2-1-1 0,-1 3 1 0,-8 5 0 16,19-11-2-16,-19 11-9 0,17-7 9 0,-17 7-11 15,17-4 3-15,-17 4-3 0,0 0 0 0,22 1-4 16,-22-1 2-16,11 4-3 0,-11-4-22 0,14 8 16 16,-14-8 1-16,9 14 8 0,-5-6-2 0,-4-8-2 15,5 17-3-15,-2-8 0 0,-3-9-3 0,0 18-14 16,0-18-25-16,-3 18-8 0,3-18-26 0,-2 16-34 15,2-16-32-15,-7 14-64 0,7-14 20 16,0 0-51-16,-4 7 28 0,4-7 14 16,0 0 22-16,0 0 19 0,-3-8 39 0,3 8 47 15,0-16 64-15,1 3 16 0,0-1-5 0,4-1 65 16,-2-1-4-16,1-1 42 0,1 1-6 0,-2 2 0 16,1 2-17-16,-1 4-14 0,-1 0 4 0,-2 8-24 15,6-15-10-15,-6 15-10 0,2-10 0 0,-2 10-15 16,0 0 0-16,0 0-10 0,8-8 1 0,-8 8-33 15,0 0-19-15,0 0-61 0,10 8-17 0,-10-8-69 16,5 7-7-16,-5-7-213 0,12 8 191 16</inkml:trace>
  <inkml:trace contextRef="#ctx0" brushRef="#br0" timeOffset="20734.52">27442 6504 153 0,'0'0'428'0,"23"-5"-103"15,-23 5-66-15,18-7-22 0,-18 7-22 0,15-7-42 16,-15 7 21-16,12-7 0 0,-12 7-1 0,0 0-10 15,13-4-32-15,-13 4-29 0,0 0-33 0,0 0-9 16,0 0-8-16,0 0-22 0,0 0-11 0,0 0-10 16,0 12-3-16,0-12-7 0,-9 14-2 15,2-3-10-15,2 2 2 0,-1-3 1 0,-1 5-1 16,1-3-3-16,1 1-5 0,1-2-10 0,0-1-8 16,3-1-2-16,1-9-14 0,-1 17 12 0,1-17 1 15,4 15 0-15,-4-15 2 0,9 10 1 16,-9-10 0-16,15 4-4 0,-15-4 11 0,18 0-3 15,-18 0 8-15,28-8 2 0,-14 2 1 0,3-2-2 16,-1 0 1-16,2-1 3 0,-1 0-8 0,-4 0 12 16,0 2-7-16,0-1 10 0,-3 4 2 0,-10 4 8 15,15-9 6-15,-15 9 4 0,11-7-3 0,-11 7-2 16,0 0-36-16,14-7 38 0,-14 7 7 16,0 0-6-16,0 0-3 0,7 8-7 0,-7-8 0 15,0 11-8-15,0-11 4 0,0 16-6 0,0-16-5 16,0 18 6-16,0-18 1 0,0 20-47 0,0-20 51 15,2 18-1-15,-2-18-6 0,7 18 0 16,-7-18-2-16,8 15-6 0,-8-15 7 0,13 9 1 16,-13-9-4-16,15 8 3 0,-15-8-4 0,17 2-2 15,-17-2 1-15,24-4-4 0,-11-2 3 0,1-1-8 16,5-2 11-16,-3-2-4 0,0-3 6 0,0-2-2 16,3-4-3-16,-1-2 4 0,0-3-5 15,-3-1 3-15,2-4-10 0,-5 2 57 0,2 2-55 16,-5 1 47-16,-2 4-54 0,0 1 57 0,-3 3-64 15,-1 3 55-15,-1 2-48 0,-2-2 57 0,0 14-47 16,-4-16 53-16,4 16-49 0,-6-11 52 0,6 11-53 16,-13-7 49-16,13 7-56 0,0 0 50 15,-25 6-54-15,13-1 48 0,1 4-53 0,-3 4 9 16,1 2 3-16,0 1 7 0,0 2 0 0,3 2 3 16,-1 1 1-16,2 0-2 0,2 1-5 0,0 2 0 15,2-4-4-15,3 3-8 0,0-5-11 0,4-1-50 16,0 1 37-16,0-2-15 0,5 0 1 15,1-3-10-15,1-1 5 0,3-2-16 0,3-3-9 16,-1 0-12-16,3-5-17 0,3 1-2 0,-2-3-1 16,5-4-5-16,3 0 0 0,-3-3 33 0,1 0 2 15,-1-2 29-15,-1-1 0 0,-1-2 31 0,-1 0 19 16,-3-1 30-16,0 1 28 0,-3 0 5 0,-1-2 36 16,-3 5 7-16,-3 1-1 0,-2 0-10 0,-5 8-27 15,9-14 11-15,-9 14 3 0,4-10 7 16,-4 10-8-16,0 0-8 0,0 0-9 0,-3-12-11 15,3 12-5-15,0 0-54 0,0 0 46 16,-19 4-2-16,19-4-15 0,-17 8 5 0,8-1-2 16,-2 1-8-16,2 2-1 0,1-1-7 0,0 2-2 15,0-3-16-15,1 0-7 0,3 2-12 0,4-10 2 16,-6 15-4-16,6-15-5 0,-3 14-2 0,3-14-3 16,0 0-1-16,4 9-17 0,-4-9 12 0,0 0-25 15,0 0 33-15,19 2-13 0,-19-2 31 0,18-4-16 16,-18 4 21-16,19-12-14 0,-10 7 48 0,0-2-30 15,1-1 38-15,-2 4 18 0,-8 4 14 16,14-10-6-16,-14 10 4 0,14-8-2 0,-14 8-13 16,9-6 3-16,-9 6-11 0,0 0 1 15,9-5-8-15,-9 5-2 0,0 0-5 0,0 0-4 16,0 0 1-16,9 7-13 0,-9-7 5 0,0 0-21 16,1 12-51-16,-1-12 26 0,0 13-29 0,0-13-42 15,-1 9-49-15,1-9-15 0,0 0-93 0,-1 12-18 16,1-12-238-16,0 0-9 0</inkml:trace>
  <inkml:trace contextRef="#ctx0" brushRef="#br0" timeOffset="21016.53">28426 6470 133 0,'8'-9'519'0,"-2"2"-170"0,1-2-82 16,-7 9-54-16,11-9-48 0,-11 9-33 0,13-5-15 15,-13 5-41-15,0 0 27 0,17-3-41 0,-17 3 9 16,13 5-32-16,-13-5 13 0,13 10-23 0,-5-3 10 15,-2 2-44-15,-1-1 36 0,1 1-30 0,-1 0 27 16,-1 1-32-16,-1 1 26 0,0-2-29 0,-3-9 25 16,2 19-26-16,-2-19 17 0,2 15-16 15,-2-15 55-15,0 12-32 0,0-12 48 0,-2 12-35 16,2-12 58-16,0 0-37 0,-3 8 36 0,3-8-44 16,0 0 24-16,0 0 1 0,0 0-17 0,0 0-1 15,-2-14-7-15,2 14-11 0,2-16-10 16,1 6-4-16,1-2-5 0,0-2-27 0,3-1-12 15,-1 1-31-15,3-1-22 0,0-2-58 0,1 3-95 16,0-5-87-16,3 4-372 0,-1-1-220 0</inkml:trace>
  <inkml:trace contextRef="#ctx0" brushRef="#br0" timeOffset="22953.53">29238 6399 213 0,'0'0'595'0,"0"0"-209"0,-7-9-77 0,7 9-78 16,0 0-31-16,-10-8-30 0,10 8-22 0,0 0-21 16,-17-5-33-16,17 5-6 0,0 0-26 15,-19 5-11-15,19-5-10 0,-19 9-8 16,6-1-7-16,2 2-44 0,-2 1 43 0,0 2-50 15,2-1 49-15,-1 4-51 0,3-3 52 0,3 1-43 16,-1 1 39-16,3-3-45 0,2-2 29 0,1 1-29 16,2-1 39-16,3 0-48 0,1 0 47 0,1-2-42 15,2-3 31-15,2-1-40 0,-10-4 19 0,25 7-48 16,-25-7 71-16,28-2-31 0,-10-1 31 0,-2-1-30 16,2-3 33-16,-1-2-28 0,-2 0 32 0,-3 0-37 15,0-1 47-15,-1 2-29 0,-1-1 37 16,-3 0-34-16,0 1 42 0,-1 1-32 0,-6 7 48 15,10-12-41-15,-10 12 45 0,7-10-54 16,-7 10 38-16,6-7-55 0,-6 7 54 0,0 0-52 16,0 0 46-16,0 0-53 0,0 0 40 0,0 0-40 15,0 12-14-15,0-12 29 0,0 13 45 0,0-13-47 16,0 16 42-16,0-16-45 0,4 17 42 0,-1-8-46 16,-1 1 37-16,-2-10-39 0,10 15 37 0,-3-8-40 15,-1 0 47-15,-6-7-51 0,15 8 45 0,-15-8-41 16,18 2 41-16,-18-2-46 0,25-2 46 15,-11-1-55-15,0-4 56 0,1-3-46 0,2 1 39 16,-3-3-32-16,2-3 39 0,-3-2-4 16,0-1-15-16,0-6 7 0,-2-2-5 0,-3 2 3 0,-2 0 1 15,1-1-1-15,-3 0 6 0,2 0 13 16,-4 3 10-16,0 5-4 0,-2 0 23 0,0 5 3 16,0-1 10-16,-2 3-3 0,1 1-9 0,1 9-12 15,-6-17-10-15,6 17-8 0,-9-7-7 0,9 7-5 16,0 0-12-16,-18 2 2 0,18-2 3 0,-19 13-1 15,8-1 45-15,1 2-57 0,-1 1-7 0,2 4 7 16,1 0 2-16,0 3-2 0,3-3-3 16,1 3 1-16,3-4-19 0,1 4 11 0,3-1-39 15,1 0 0-15,1-1-62 0,3-1 0 0,3 0-44 16,-1-3-10-16,3-2-19 0,2 0-77 0,-2-7-120 16,4 1-245-16,-1 1-159 0</inkml:trace>
  <inkml:trace contextRef="#ctx0" brushRef="#br0" timeOffset="24321.53">29850 6442 325 0,'0'0'430'16,"6"-11"-128"-16,-6 11-44 0,2-13-62 0,-2 13-1 16,3-9-17-16,-3 9-10 0,0 0-20 15,-1-14-22-15,1 14-20 0,0 0-10 16,-6-11-27-16,6 11-16 0,0 0-20 0,-13-7 2 16,13 7-8-16,0 0-3 0,0 0-5 0,-26 5-5 15,26-5-1-15,-14 5-4 0,14-5-2 0,-13 12-14 16,13-12 21-16,-7 12-18 0,7-12 0 0,-3 14-2 15,3-14-7-15,3 15-1 0,-3-15-5 0,11 12-14 16,-1-5-20-16,-1 0 41 0,0-2-27 0,1 0 35 16,1 2-26-16,-1-4 34 0,3 6-30 0,-3-4 23 15,0 5-24-15,0-2 43 0,-1 1-35 16,0 1 34-16,0 2-32 0,-1-2 31 0,0 2-33 16,-1 0 25-16,-1 2-23 0,2-2 34 0,-3 3-37 15,1 1 7-15,-1-3-34 0,0 2 0 16,-3 1-13-16,2-4-7 0,-3 1 9 0,1-1-5 15,-2-1 21-15,-2-1 0 0,1 0 20 0,-3 0-6 16,4-10 8-16,-9 15 7 0,9-15 11 0,-9 13-1 16,9-13 11-16,-14 6 0 0,14-6 13 0,-14 4-2 15,14-4 1-15,0 0 0 0,-23-4 2 0,23 4 21 16,-14-10-23-16,10 2 5 0,-2 0-14 16,2-3 7-16,0 1-14 0,3-4 9 0,2 0-27 15,1-4 29-15,3-1-25 0,1 0-9 0,2 0-6 16,1 0-24-16,2 3-5 0,1 0-19 0,2-1-16 15,-2 4-12-15,4-3-3 0,-1 4-12 16,1 0-4-16,0 2 0 0,-2-2 7 0,4 1 25 16,-3 3 22-16,-2-2 13 0,1 3 31 0,-2-1 26 15,-1 1 18-15,-1 0 11 0,-10 7 13 0,18-12 11 16,-18 12 14-16,14-9 8 0,-14 9-11 16,9-13 19-16,-9 13-12 0,5-7 10 0,-5 7-13 15,0 0-1-15,0 0-10 0,4-9-3 0,-4 9-4 16,0 0-18-16,0 0-3 0,0 0-6 0,0 0-2 15,-14 4-8-15,14-4-2 0,-10 10-3 0,5-2 9 16,0 0-16-16,0 2 4 0,-2 4-3 16,3-2 0-16,-1 1-3 0,4-2 0 0,-3 2-1 0,4-1 11 15,0-2-18-15,0 2 3 0,3-3-3 16,-2 1 1-16,5-1-1 0,-6-9-11 0,9 14 8 16,-9-14 8-16,13 8-9 0,-13-8-1 15,17 3 0-15,-17-3 4 0,17-2-1 0,-17 2-7 16,21-8 14-16,-7 3 4 0,-4-4-5 0,1 0 10 15,-1-1 7-15,-3 0 7 0,1-2 16 0,-3 0-21 16,-1 3 36-16,0-4-28 0,-4 13 21 0,2-17-32 16,-2 17 21-16,-3-17-30 0,3 17 22 0,-5-15-42 15,5 15 38-15,-7-12-34 0,7 12 31 0,-6-8-32 16,6 8 11-16,0 0-36 0,-7-9-7 0,7 9-24 16,0 0 2-16,0 0 0 0,3-12-30 15,-3 12 24-15,10-6-28 0,-10 6 32 16,17-8-15-16,-6 3 38 0,2 2-11 0,2-3 42 15,1 3-16-15,-4-1 37 0,-12 4-6 0,27-5 28 16,-27 5-15-16,20-3 21 0,-20 3-13 0,19 0 14 16,-19 0-24-16,15 4 17 0,-15-4-12 0,15 8 10 15,-15-8-16-15,13 11 9 0,-5-3-13 0,-2-1 13 16,-1 1-21-16,-5-8 7 0,9 14-7 0,-9-14 8 16,9 15-10-16,-9-15 14 0,7 14-6 0,-7-14 0 15,6 12-8-15,-6-12 2 0,5 11-9 16,-5-11 7-16,3 9-12 0,-3-9-11 0,0 0-18 15,7 9-10-15,-7-9-2 0,0 0 0 16,0 0 9-16,0 0 11 0,14-5 12 0,-14 5 19 16,12-9 12-16,-5 2-16 0,1-1 45 0,1 1-7 15,-2 0 28-15,1-1 0 0,-1 1 13 0,1-1 7 16,-8 8-16-16,12-9 34 0,-12 9-34 0,11-11 24 16,-11 11-18-16,9-7-12 0,-9 7-10 0,0 0-8 15,12-6-10-15,-12 6-14 0,0 0-24 16,0 0 36-16,17 3-36 0,-17-3 32 0,8 7-32 15,-8-7 30-15,8 9-33 0,-8-9 22 16,8 14-20-16,-8-14 36 0,7 15-42 0,-5-6 34 16,2 0-30-16,-4-9 20 0,4 17-75 0,-4-17-4 0,2 17-44 15,-2-17-48-15,-2 12-80 0,2-12-293 16,-5 10-28-16</inkml:trace>
  <inkml:trace contextRef="#ctx0" brushRef="#br0" timeOffset="24472.53">30678 6287 146 0,'0'-13'661'0,"-2"-1"-211"0,2 0-136 0,-3 2-90 15,3 12-33-15,-2-18-35 0,2 18-35 0,-2-16-24 16,2 16-23-16,-3-12-25 0,3 12-27 0,0 0-70 16,3-10-40-16,-3 10-55 0,0 0-87 0,0 0-58 15,12-6-212-15,-12 6 38 0</inkml:trace>
  <inkml:trace contextRef="#ctx0" brushRef="#br0" timeOffset="24662.54">30832 6170 482 0,'0'0'464'0,"0"0"-146"0,0 0-50 15,0 0-107-15,18 2 10 0,-18-2-90 0,0 0 60 16,0 0-17-16,10 7-20 0,-10-7-16 0,4 9-21 16,-4-9-43-16,5 15 30 0,-2-3-5 0,-2-2-19 15,2 2-5-15,-2 2-7 0,0 1-3 0,-1 0-9 16,0 4-46-16,0-2-3 0,2 1-44 0,-4 0-49 15,1-1-26-15,0-3-16 16,1 1-30-16,-3-3-27 0,3 2-237 0,0-4 89 16</inkml:trace>
  <inkml:trace contextRef="#ctx0" brushRef="#br0" timeOffset="25110.52">30878 6478 174 0,'0'0'537'0,"0"0"-202"0,4-11-36 15,-4 11-91-15,3-10-27 0,-3 10-52 0,7-15-5 16,-7 15-47-16,7-17 8 0,-2 9-54 0,1 0 29 15,4-2-39-15,-2-3-3 0,2 2-39 16,2-2-43-16,-1 1-23 0,2-2-49 0,2 2 17 16,-2-3-42-16,1 1 44 0,0 2 16 0,-2-1 12 15,-1 1 27-15,-2-1 46 0,-1 2 50 16,-2 2 39-16,-1 0 20 0,1 1 20 0,-6 8 2 16,7-15 0-16,-7 15 19 0,4-10-37 0,-4 10 21 15,5-9-50-15,-5 9 32 0,0 0-68 0,5-12 41 16,-5 12-55-16,0 0 35 0,0 0-51 0,0 0 40 15,0 0-56-15,0 0 47 0,3 12-5 16,-3-12-6-16,-1 19-4 0,-1-6-3 0,1-1-3 16,-2 4-3-16,3 1-39 0,-2 0 32 0,-2 1-31 15,2 0 47-15,0-1-41 0,0 0 42 0,-1-2-38 16,2-1 37-16,0 1-36 0,-1-5 24 0,2-10-23 16,-2 18 37-16,2-18-29 0,-2 13 29 0,2-13-39 15,0 0 41-15,4 10-43 0,-4-10 29 16,0 0-25-16,0 0 36 0,17-4-35 0,-17 4 38 15,15-11-41-15,-6 4 39 0,3-1-37 0,-2 1 44 16,0-2-38-16,2 4 44 0,-2-2-21 16,-2 0 16-16,-8 7 3 0,17-7-5 0,-17 7-47 15,12-5 47-15,-12 5-48 0,0 0 36 0,0 0-39 16,20 4 55-16,-20-4-60 0,7 8 58 0,-7-8-48 16,6 14 46-16,-6-14-54 0,4 15 8 0,-4-15-50 15,4 19-39-15,-4-19-119 0,2 13-106 0,-2-13-244 16,4 16-110-16</inkml:trace>
  <inkml:trace contextRef="#ctx0" brushRef="#br0" timeOffset="25673.53">31489 6312 750 0,'6'-13'529'0,"-6"13"-141"0,2-11-93 16,-2 11-59-16,0 0-50 0,5-10-47 0,-5 10-25 15,0 0-35-15,0 0-9 0,0 0-12 0,6 7-12 16,-6-7-9-16,3 15-8 0,-3-15-6 0,4 17-19 16,-4-7 3-16,1-1-34 0,-1 4 41 0,-1-2-39 15,1 3 48-15,-2-4-50 0,1 0 50 16,1-10-48-16,-2 17 45 0,2-17-56 0,-4 14 54 16,4-14-50-16,-2 12 51 0,2-12-61 15,0 0 57-15,0 0-54 0,0 0 54 0,0 0-50 16,0 0 43-16,0 0-38 0,0 0 52 0,13-13-53 15,-8 0 54-15,4 1-11 0,1-1 3 0,1-3-1 16,1 2-3-16,-1 0 0 0,-2 5-1 0,0-3-5 16,-2 4-1-16,1 2-11 0,-8 6 3 0,11-12 3 15,-11 12 9-15,9-5-4 0,-9 5 2 0,0 0-1 16,0 0 2-16,13 2-4 0,-13-2-40 0,4 9 46 16,-4-9-47-16,2 12 48 0,-2-12-50 0,0 14 61 15,0-14-50-15,0 18 58 0,0-18-63 16,-2 13 58-16,2-13-51 0,-1 12 42 0,1-12-43 15,-3 12 56-15,3-12-55 0,0 0 56 16,0 12-51-16,0-12 50 0,0 0-51 0,0 0 39 16,0 0-40-16,0 0 48 0,0 0-47 0,0 0 53 15,19-8-51-15,-14 1 49 0,3 0-50 0,2 0 57 16,-1-2-46-16,0-1 48 0,3 0 0 0,-1 3-5 16,-3 2 5-16,1-3-10 0,-2 1 5 0,1 2-1 15,-8 5-14-15,15-5 2 0,-15 5-3 0,12-7-7 16,-12 7 1-16,0 0-7 0,0 0-25 0,22 3-11 15,-22-3 49-15,11 5-37 0,-11-5 38 16,9 9-43-16,-9-9 24 0,9 15-69 0,-9-15 16 16,8 12-70-16,-8-12-77 0,6 17-76 15,-6-17-420-15,5 13-227 0</inkml:trace>
  <inkml:trace contextRef="#ctx0" brushRef="#br0" timeOffset="26218.52">32257 6210 658 0,'0'0'493'0,"0"-17"-166"0,0 17-49 16,0-14-78-16,0 14 30 0,0-10-69 15,0 10 46-15,0 0-53 0,-1-12-5 0,1 12-56 16,0 0 4-16,0 0-44 0,0 0 8 0,0 0-36 16,0 0 26-16,0 0-32 0,-7 9 15 0,7-9-4 15,-3 18-15-15,0-7 6 0,0 2-2 0,2-1-28 16,-1 2 23-16,2-2-25 0,-2 1 25 0,4-1-30 16,-2 0 27-16,2 0-23 0,1 0 33 0,1-4-25 15,-1 1 20-15,5-2-14 0,-8-7 21 0,15 10-25 16,-15-10 23-16,23 2-29 0,-23-2 23 0,27-1-11 15,-11-5 25-15,5 1-17 0,-2-2 12 16,-3-5-13-16,2 1 20 0,-3-2-21 0,0 0 11 16,-3-1-19-16,-2 0 4 0,-1 1-8 0,-4 3 22 15,-1-3-25-15,-3 5-21 0,-1 8-8 16,0-18-46-16,0 18 4 0,-4-15-61 0,4 15 32 16,-9-11-47-16,9 11-21 0,-10-8-47 0,10 8-120 15,-7-6-326-15,7 6-192 0</inkml:trace>
  <inkml:trace contextRef="#ctx0" brushRef="#br0" timeOffset="26592.53">32588 6125 555 0,'0'0'491'0,"0"0"-166"16,0 0-86-16,17 0-17 0,-17 0-92 0,0 0 27 16,9 7-79-16,-9-7 35 0,0 0-57 15,8 11 26-15,-8-11-60 0,3 14 38 0,-3-14-54 16,1 17 28-16,-1-17-37 0,0 19 42 0,0-19-61 15,0 19 56-15,0-19-51 0,-2 20 50 0,2-20-47 16,-3 14 41-16,3-14-42 0,-2 13 8 0,2-13-3 16,-3 9 39-16,3-9-43 0,0 0 40 0,-4 10-41 15,4-10 41-15,0 0-44 0,0 0 43 0,0 0-45 16,0 0 31-16,0 0-35 0,8-12 51 0,-8 12-50 16,10-17 50-16,-1 5-44 0,-1 0 44 0,3-2-42 15,0 1 0-15,1 1 15 0,-3 0-2 16,0 4 14-16,3-1 5 0,-5 2 4 15,2 0-1-15,-9 7 4 0,14-10-14 0,-14 10-3 16,14-5-1-16,-14 5-1 0,0 0-1 0,0 0 1 16,23 1 36-16,-23-1-48 0,9 11 49 0,-9-11-51 15,4 11 45-15,-4-11-55 0,2 16 44 0,-2-16-70 16,-2 17 38-16,-2-8-68 0,2 1-2 0,-2-1-43 16,0-1-68-16,4-8-60 0,-9 14-54 0,9-14-230 15,-5 11-18-15</inkml:trace>
  <inkml:trace contextRef="#ctx0" brushRef="#br0" timeOffset="26796.52">32953 6103 608 0,'0'0'451'16,"11"-11"-111"-16,-11 11-88 0,7-8-60 0,-7 8-37 16,0 0-31-16,8-5-30 0,-8 5-12 0,0 0-26 15,0 0 0-15,8 12-4 0,-8-12 30 0,2 12-64 16,-2-12 39-16,0 20-52 0,-1-10 25 0,0 2-35 15,1 2 46-15,-2-2-58 0,0 1 49 0,-2-1-52 16,3 0 34-16,-2-2-59 0,-1 1-6 0,2-3-72 16,2-8-57-16,-5 15-89 0,5-15-314 15,-7 8-119-15</inkml:trace>
  <inkml:trace contextRef="#ctx0" brushRef="#br0" timeOffset="26962.53">32966 6108 201 0,'5'-26'556'0,"-3"1"-183"0,0 2-68 15,0-2-78-15,-1 8-37 0,-1-4-25 0,0 8-24 16,-1-3-11-16,1 3-12 0,0 2-23 0,0 11-19 16,-2-18-24-16,2 18-36 0,0-14-24 0,0 14-23 15,-2-9-13-15,2 9-72 0,0 0-17 0,0 0-80 16,0 0-122-16,0 0-180 0,0 0 11 16</inkml:trace>
  <inkml:trace contextRef="#ctx0" brushRef="#br0" timeOffset="27124.52">33130 5870 39 0,'0'0'602'0,"0"0"-213"16,0 0-96-16,16-1-69 0,-16 1-58 0,0 0-36 15,0 0-23-15,0 0-37 0,12 5 2 0,-12-5-19 16,5 9-7-16,-5-9-7 0,4 16-9 0,-4-16-7 16,2 21-2-16,0-7-21 0,-2 1 16 0,0 2-6 15,0 0-8-15,-2 2-16 0,2 3-33 16,-2 2-28-16,-2-4-54 0,0 3-83 0,-1-4-326 15,1 2-33-15</inkml:trace>
  <inkml:trace contextRef="#ctx0" brushRef="#br0" timeOffset="27312.52">33118 6245 400 0,'4'-11'441'16,"-1"2"-117"-16,1-1-68 0,-2-2-68 15,4 2-39-15,-2 1-23 0,0-1-21 0,1-2-19 16,0 2-17-16,1 1-15 0,1 1-28 0,-2 1 2 16,4 0-19-16,-9 7-39 0,13-12-37 0,-13 12-75 15,11-10-67-15,-3 2-70 0,-8 8-176 16,13-9 122-16</inkml:trace>
  <inkml:trace contextRef="#ctx0" brushRef="#br0" timeOffset="27813.53">33366 5803 349 0,'-6'-19'431'0,"-1"0"-138"0,-3-1-64 0,-3-1-44 16,-3-1-42-16,-3 1-15 0,-3 0-11 0,-5 1-9 16,2 0-27-16,-5 0 11 0,-2 5 25 0,-4-1-56 15,-1 1 37-15,-2 3-54 0,-3 3 44 16,-3 0-62-16,-4 2 45 0,1 1-53 0,-5 5 59 15,-2 1-40-15,-10 6 45 0,1 0-48 0,-2 5 38 16,0 5-48-16,-1 2 31 0,1 6-40 0,0 2-1 16,4 6 0-16,0 1 1 0,2 5 4 0,4 0 8 15,3 6-9-15,5-1-6 0,5 3 28 16,4-5-34-16,6 2 23 0,6 1-31 0,6-2 24 16,8-6-1-16,4 0-10 0,5 0 1 0,4-2-21 15,8 0 23-15,3 0-33 0,7-1 36 0,3-2-28 16,9 4 26-16,5-4-28 0,6-1 29 0,2-4-31 15,4-5 27-15,3-1-24 0,3-5 28 16,0-2-25-16,5-2-4 0,-7-6 9 0,11 2 0 16,-8-7-2-16,14 0 2 0,1-4-3 0,1-3 6 15,-1-2 6-15,3-3-7 0,-3-2-1 0,-1-5 29 16,0-2-26-16,-4-2 25 0,0-6-23 0,-2 2 37 16,-2-7 8-16,-4 3 12 0,-5-3 31 0,-2-2 1 15,-7 0 8-15,-4-1 32 0,-5 1 10 16,-8-3-7-16,-4 8-18 0,-7-3 21 0,-3 2-28 15,-6-1 7-15,-5 4-47 0,-4-6 19 16,-5-1-48-16,-6 1 17 0,-10-5-42 0,-4 1 7 0,-7 2-48 16,-5 2-21-16,-10 1-49 0,-1 3-56 0,-12 2-74 15,-8 1-104-15,-7 5 24 0,-4-1-77 16,-31-6-122-16,2 11-343 0,-4 1-436 0</inkml:trace>
  <inkml:trace contextRef="#ctx0" brushRef="#br0" timeOffset="34333.53">23275 8806 782 0,'0'0'491'16,"0"0"-58"-16,-2-14-134 0,2 14 15 0,-4-7-93 16,4 7 12-16,0 0-75 0,-8-12 50 0,8 12-4 15,0 0-4-15,-5-8-5 0,5 8-14 16,0 0-19-16,0 0 14 0,-5-9-60 0,5 9 9 16,0 0-56-16,0 0 4 0,0 0-40 0,0 0 23 15,0 0-40-15,0 0-14 0,0 0 26 0,-1 14 7 16,3-2-1-16,-2 3-3 0,3 4-7 0,-1 4-4 15,-2 2-9-15,3 1-2 0,-2-1 3 0,-1 4-1 16,3-2-3-16,-3 0-1 0,1-1 0 0,-1 3-10 16,1-4-33-16,2 2-36 0,-6-4-52 0,6-3-60 15,-6-1-122-15,3-1 22 0,0-3-72 16,-1 0-81-16,1-3-46 0,0-12-319 0,-1 17-349 16</inkml:trace>
  <inkml:trace contextRef="#ctx0" brushRef="#br0" timeOffset="34663.53">23163 9180 261 0,'-8'-8'749'0,"-3"0"-212"0,0-1-64 0,2 0-133 16,-1 3-24-16,1-1-128 0,2 2 8 0,7 5-93 15,-14-10 35-15,14 10-79 0,-11-4 35 16,11 4-71-16,0 0 48 0,0 0-62 0,0 0 45 0,-14 5-58 16,14-5 51-16,3 14-60 0,1-4 43 0,3 2-80 15,1-1 29-15,5 3-84 16,0-2 38-16,2 2-60 0,3-5 18 0,2-1-51 15,3 1-41-15,0-6-24 0,2 2-41 0,1-5-5 16,1-1 52-16,0-5-27 0,4 0 44 0,-1-2-13 16,1-1 132-16,-4-2 78 0,0-2 113 0,-7 1 31 15,-1 2 40-15,-1-3 18 0,-4 5 35 0,-2-2-45 16,-3 3 38-16,-2-1-67 0,-7 8 36 0,7-9-72 16,-7 9 43-16,0 0-80 0,0 0 46 0,-8-6-68 15,8 6 36-15,-19 7-69 0,5 0 42 0,-5 2-85 16,-1 2 70-16,-4 3-69 0,1 2 17 15,-5 1-92-15,4 0 4 0,-3 1-83 16,3 2-107-16,-3-3-86 0,1 1-403 0,1-2-284 16</inkml:trace>
  <inkml:trace contextRef="#ctx0" brushRef="#br0" timeOffset="66452.78">22671 7032 852 0,'0'0'135'0,"-18"5"1"0,18-5-6 16,-17 5-11-16,17-5-9 0,-14 3-12 0,14-3-1 15,-15 5 8-15,15-5 8 0,0 0 2 16,-19 2 28-16,19-2-44 0,0 0 23 0,-17 5-46 15,17-5 35-15,0 0-69 0,-17 2 34 0,17-2-55 16,0 0 32-16,0 0-44 0,-14 3 33 0,14-3-42 16,0 0 16-16,0 0-26 0,0 0 53 0,-12 5-47 15,12-5 48-15,0 0-45 0,0 0 18 0,0 0-10 16,0 0 56-16,0 0-63 0,-12 4 46 0,12-4-45 16,0 0 51-16,0 0-50 0,0 0 55 15,0 0-39-15,0 0 61 0,0 0-43 0,0 0 43 16,5 7-22-16,-5-7 56 0,0 0-44 0,19 6 50 15,-19-6-41-15,22 2 41 0,-22-2-56 16,28 0 36-16,-9 0-48 0,3 0 29 0,3 0-12 16,1-1-5-16,4 0-9 0,6-5-5 0,3 2-4 15,1 0-5-15,3-1-8 0,1-1-4 0,0-1-13 16,4 0 4-16,-1 2-7 0,0-2 0 0,3 2-2 16,-1 0-1-16,0-2-2 0,-1 1-1 0,0-1 0 15,-1 3-1-15,-2-1-8 0,-3 1 11 0,2-2-8 16,-3 4 2-16,-3-3 1 0,0 2-1 0,-8-1-24 15,-1 1 29-15,-1 1-24 0,-3-1 22 16,0 2-16-16,-2-2 28 0,-3 2-17 0,0 0 26 16,-1-2-14-16,-1 3 18 0,-2-3-16 15,-16 3 15-15,30 0-13 0,-30 0 4 0,27-2-9 16,-27 2 1-16,21-2-5 0,-21 2-8 0,18-1 9 16,-18 1 6-16,0 0-10 0,21-2 9 0,-21 2-8 15,0 0 3-15,0 0-11 0,20-1 11 0,-20 1-10 16,0 0 7-16,0 0 1 0,0 0-4 0,15-1 1 15,-15 1 0-15,0 0-4 0,0 0 3 0,0 0-6 16,0 0 4-16,0 0 0 0,0 0-3 0,0 0 1 16,18-1-15-16,-18 1-15 0,0 0-46 15,0 0-3-15,0 0-90 0,0 0-21 0,0 0-117 16,0 0 16-16,0 0-78 0,0 0-98 0,0 0-384 16,0 0-445-16</inkml:trace>
  <inkml:trace contextRef="#ctx0" brushRef="#br0" timeOffset="67395.78">22763 8765 647 0,'0'0'430'0,"-14"-3"-54"0,14 3-136 16,0 0-13-16,-20-5-66 0,20 5 18 0,-15-4-55 15,15 4 44-15,-14-3-57 0,14 3 46 0,0 0-58 16,-16-4 49-16,16 4-70 0,0 0 42 0,-12-4-66 15,12 4 34-15,0 0-73 0,0 0 52 0,0 0-63 16,-15-2 48-16,15 2-54 0,0 0 42 0,0 0-40 16,0 0 59-16,20-4-8 0,-1 2-7 15,3-2-6-15,14-2-11 0,2-1-1 0,6-3-6 16,13-2-18-16,3-1 15 0,4-2-3 16,4 3-3-16,1-1-4 0,-1-1-5 0,-2 1-24 15,-1 4-29-15,-2-4-81 0,-3 4 18 0,-4-1-56 16,-9 3-14-16,-3 4-42 0,-2-4-42 0,-4 2-28 15,-6 1-60-15,-4 1-245 0,-2 1-134 0</inkml:trace>
  <inkml:trace contextRef="#ctx0" brushRef="#br0" timeOffset="71833.78">23370 5821 251 0,'0'0'324'0,"-22"-5"-93"0,22 5-66 16,-23-5-30-16,23 5-23 0,-23-3-18 0,23 3-12 16,-27-5-3-16,27 5-14 0,-27-4 9 15,27 4-4-15,-25 0 8 0,25 0-10 0,-24-4-2 16,24 4 5-16,-26-3-28 0,26 3 1 0,-24 0-8 16,24 0 0-16,-25-1-11 0,25 1 6 15,-26 0-3-15,26 0 12 0,-29 1-15 0,29-1 8 16,-29 0-8-16,11 3 15 0,0-2-33 0,-1 2 18 15,1-1-18-15,-2 1 27 0,-3 2-32 0,1-1 22 16,0 1-26-16,1 2 20 0,-2-3-17 0,2 2 24 16,-2 1-37-16,0 0 41 0,2-2-35 0,0 3 37 15,-1 1-33-15,-1-1 30 0,3 1-31 16,-3 2 25-16,1-3-29 0,-1 2 22 16,0 2-20-16,1 1 28 0,-2-1-32 0,1 4 32 15,1-3-5-15,2-1-10 0,-2 5 8 0,1-1-12 16,3-2 2-16,-3 4 8 0,2-1 4 0,-2 1-3 15,2 0 5-15,1 1 41 0,3-2-49 0,0-1 43 16,0 0-49-16,0 2 45 0,0-2-46 0,4 1 32 16,-3 0-44-16,3 1 50 0,-2-2-52 0,2 3-6 15,1 0 12-15,1 1 2 0,-3-1 1 0,5 0 10 16,0 3 0-16,-2 0 8 0,4 0-11 0,-1 0 9 16,-1 2-1-16,4 0 0 0,-3-1 2 15,3 0 5-15,0 1-6 0,1 0 0 0,2-6-3 16,-2 4 1-16,4-3-7 0,-2 2 12 0,2 0-1 15,1 1-2-15,-2-4-4 0,5 1-10 16,-3 0 7-16,3 1 3 0,-1-2 40 0,3 1-56 16,1-3 55-16,-1 4-58 0,2-2 51 0,1-1-53 15,2 0 49-15,-1-1-50 0,4 0 54 0,-3 1-50 16,6 0 49-16,2 2-58 0,-6-4 54 0,9 3-50 16,-5-2 45-16,2 2-48 0,-2-4 8 0,3 2-3 15,0-3 6-15,1 3 3 0,-3-4-3 0,4 0 7 16,-1 2 4-16,4-1 6 0,-5-4 2 15,1 2-6-15,4-2 4 0,-4 1 2 0,2-3 0 16,-1 1-3-16,3-1 6 0,-2-2-1 0,1 1-1 16,0-3-2-16,1 2 39 0,0-2-54 0,0 2 49 15,1-2-53-15,-2 0-3 0,3-1 5 16,-1 1 0-16,0-2 1 0,0 1 0 0,0 0 0 0,0-2-4 16,0 0 4-16,3 0 5 0,-2 0-4 15,2 0 0-15,2 0 2 0,4-3 0 0,-5 2 1 16,7-2-1-16,-4-2-5 0,1 1 6 0,2-1 46 15,-3 1-56-15,-2-3 45 0,2 1-50 0,-3 1 48 16,0-1-54-16,-4-1 52 0,-3 0-59 16,3 3 58-16,-2-4-52 0,1 3 47 15,-3-3-52-15,2 1 53 0,-1 0-49 0,-1 0 48 0,4-5-50 16,-1 2 51-16,-4 2-54 0,4-3 54 0,0-2-47 16,-1 2 48-16,0-3 2 0,0 1 5 15,-3-1-51-15,1-3 52 0,-5 3-45 0,4-2 43 16,-1-1-40-16,0 0 49 0,-2 0-46 0,-4 1 8 15,0 3 6-15,-3-3 7 0,2-1 5 0,-2 2 5 16,0-2 2-16,-3 0-4 0,-1 2-4 0,1-3 1 16,-2 2 1-16,-2-2-5 0,1 2-5 0,-2-2 0 15,1-2-2-15,-2 5 3 0,-1-3-7 16,-1 0 6-16,1-1-1 0,-1 0 6 0,-2 0 0 16,2-1 8-16,-2 1 18 0,-2-5-30 0,1 1 14 15,-3 0-14-15,3 1 13 0,-4 0-14 0,1 3 14 16,-2-1 2-16,-1 1-4 0,-2 0 0 0,1-1-5 15,-3 3-8-15,1-1-1 0,-4 0-3 16,0 1-11-16,-5 0 5 0,1-2 6 0,-3 0-1 16,1 1-5-16,-1 2-6 0,-2-1 5 0,0 3-8 15,0-1 4-15,2-2-2 0,-4 4 0 0,1 1 0 16,2-1 6-16,-1 1-8 0,2-1 8 0,-5 1-10 16,6 0 8-16,-5 0-12 0,-3 0 3 15,3 2-8-15,-2-2-3 0,-1 0-1 0,0 2 0 16,-2 0 0-16,1 1-4 0,-2-1 1 0,-2-1-1 15,-2 3 2-15,2 3-5 0,-3-3-1 0,-2-1 3 16,1 4-2-16,1-1-1 0,-2 2-1 0,2-1-6 16,-1 1 2-16,1 3-2 0,4-1-34 15,4 0-60-15,-2 4-53 0,2 0-68 0,-1 0-13 0,4 4-53 16,-1 0-58-16,3 1-479 0,0 1-443 0</inkml:trace>
  <inkml:trace contextRef="#ctx0" brushRef="#br0" timeOffset="73219.78">23908 7517 570 0,'-17'-5'345'0,"3"1"-80"0,-8 0-61 0,-1 1-51 15,-1-1-31-15,-3 0-12 0,2 1-3 0,-5 0 19 16,2-1-8-16,-6 2 10 0,4-1-8 0,-1 0-16 16,2-1-4-16,0 1-25 0,-1 2-10 0,2-1-14 15,-1 1-5-15,-1-2-11 0,2 3-14 0,0 0 6 16,0 0-8-16,-1 0 10 0,1 4 1 0,-2-2-3 16,1 1-3-16,-4 2-1 0,-2-1-4 15,2 3-1-15,-3 0-6 0,2 2 52 0,-5 1-58 16,2 2 16-16,-2-3 5 0,-2 6 4 0,-1-3 1 15,-8 5 5-15,1 0 2 0,1 0 1 16,7-3 0-16,-1 1 45 0,3 2-53 0,0-4 41 16,0 2-57-16,1 0 43 0,2 0-59 0,2 2 49 15,0-3-48-15,2 1 47 0,2-1-7 0,0 4 2 16,4-4-5-16,-1 3-1 0,3 1-7 0,0-2 0 16,3 3-49-16,-1 3 58 0,3-3-48 0,0 6 51 15,1-2-49-15,1 1 49 0,3 1-43 16,0 2 48-16,0-1-47 0,1 1 1 0,4 2 7 15,-1-2 1-15,1 4 1 0,4-7 40 0,1 1-43 16,0 1 38-16,3-2-44 0,2 2 40 0,-1 0-44 16,4 2 32-16,1 4 1 0,2-1-6 0,2 1-4 15,2-1 2-15,3 1 23 0,0 1-29 16,3-1-4-16,2 2-1 0,-1-3-9 0,4 2 6 0,1 0-1 16,6 3-34-16,-1 0 39 0,4-2-34 15,1 0 45-15,3-3-44 0,1 1 39 0,4-3-34 16,-1-2 31-16,2-1-31 0,3-2 40 0,1 0-30 15,1-4 31-15,1-3-5 0,-2 3-2 16,-2-8-3-16,-1 2-3 0,10-2-7 0,-10-2 8 16,4-3-3-16,1 2-14 0,0-4-2 0,2 1 25 15,1-4-1-15,-1 0-3 0,1-2-2 16,0-2-4-16,-1 0-8 0,0-4 8 0,1 1-2 0,9-4-1 16,-4 0 0-16,1-2 0 0,-1-4-2 15,1 0-1-15,-3-3 0 0,2 1-1 0,-1-2-7 16,1-3-2-16,-1-2 9 0,-1 4 14 0,0-2 24 15,1 3 9-15,-3-4-6 0,-1 3 25 0,-2-4-40 16,-2 0 11-16,-4 2-23 0,1 0 8 0,-1-3 6 16,-2 0 3-16,1-3-13 0,-5 0-24 0,2 1 24 15,-3-3-27-15,1-1 27 0,-2 0-19 16,-3-1 22-16,-5 3 13 0,-2 0 19 0,-1 0 6 16,-1-1-3-16,-2-2-2 0,-4-1 3 0,2-2-11 15,-5-2 16-15,0 0-10 0,-5-1-3 0,0 0 1 16,-5-2 4-16,-2-2-1 0,-4 2-6 0,-2 0-2 15,-3 2-4-15,-5-1-3 0,-6 3-5 16,-7-5-5-16,-5 0-5 0,-6 5-8 0,-3 3-4 16,-6 2-3-16,-5 4-4 0,-2-2 18 0,-7 5-36 15,0 3 6-15,-6 0-59 0,0 5-29 0,-3 3-84 16,-1 1-31-16,0 2-69 0,0 0-6 0,3 6-91 16,-2 0 25-16,14 3-102 0,-2 1-78 0,2 1-457 15,2-1-695-15</inkml:trace>
  <inkml:trace contextRef="#ctx0" brushRef="#br0" timeOffset="82452.78">8681 11905 700 0,'0'0'442'0,"0"0"-93"16,0 0-97-16,0 0-60 0,-10-7-38 0,10 7-23 0,0 0-17 16,0 0-38-16,0 0-3 0,0 0-15 15,0 0-13-15,0 0-10 0,0 0-9 0,-3-9-6 16,3 9-2-16,0 0-4 0,16-8 0 16,-2 0-4-16,1 0 0 0,5-3-25 0,6-3 26 15,-3-1-12-15,5-4 9 0,-1 2-34 0,1-4 38 16,0 1-29-16,-1-1 30 0,-1-1-30 0,-3-2 30 15,0-1-28-15,-3-1 30 0,-3-3-28 0,-2 3 24 16,-3-2-15-16,-1-1 50 0,-6 5-27 0,2 2 32 16,-5 1-14-16,1 4 39 0,-2 0-34 15,-1 5 32-15,0 0-32 0,0 2 12 0,0 10-30 16,-4-16 11-16,4 16-30 0,-5-7 19 0,5 7-31 16,-13 7 25-16,3 8-25 0,1 4 20 0,-5 11-20 15,4 4 18-15,-3 7-30 0,-1 8 26 0,2 7 1 16,3 1 9-16,2 7-5 0,2 2-1 0,1 3-23 15,3 2 28-15,-2 1-18 0,3 1 21 0,0-4-25 16,0 0 22-16,0-2-3 0,1-4-2 0,-1-10 44 16,-1-3-62-16,1-3-21 0,-1-1-4 0,-2-4-7 15,1-4-22-15,0 0-48 0,-3-11 19 16,1-1-44-16,1-1-44 0,-1-6-58 0,-1-6-75 16,1-4-323-16,4-9-165 0</inkml:trace>
  <inkml:trace contextRef="#ctx0" brushRef="#br0" timeOffset="82908.78">8785 12426 485 0,'-2'-24'486'0,"2"1"-141"0,0 2-49 16,0 2-103-16,2 6-3 0,-2-5-84 0,1 1 28 15,4 1-57-15,-3 0 17 0,4-1-54 0,0 1 54 16,3-2-74-16,4 2 22 0,0 0-34 0,0 0 23 16,7-1-35-16,0 0 28 0,3 0-5 0,-1 0-9 15,1 1-12-15,1-1-17 0,-1 1-19 0,-1 2-31 16,2-5-36-16,-1 2-22 0,0 3-4 0,-4-3 14 15,-1 3 19-15,0-1 22 16,-4 3 21-16,-1-2 36 0,-2 4 44 0,-2 0 27 16,-1 3 20-16,-2-1 13 0,-6 8 19 0,11-12 4 15,-11 12 33-15,6-8-59 0,-6 8 29 0,0 0-69 16,4-9 29-16,-4 9-52 0,0 0 34 0,0 0-50 16,0 0 44-16,0 0-53 0,0 12 38 0,-1-2-52 15,-1 2 58-15,1 7-54 0,1 3 4 0,-1 2 2 16,2 2 4-16,-1 2-1 0,0-1 2 0,3 0-30 15,-1-1 37-15,2 2-30 0,1-6 26 0,2 3-25 16,-2-4 41-16,1-2-34 0,2-3 37 0,-1-2-33 16,1-2 45-16,0-5-22 0,2 0 53 15,-10-7-23-15,19 1 33 0,-19-1-34 0,27-8 16 16,-8-2-5-16,-2-4 22 0,3-4-13 0,-1-1 24 16,-2-5-9-16,-1 1-8 0,-3 0-11 0,-2 2-10 15,-3 1-9-15,0-2-3 0,-4 3 33 16,-1 2-56-16,-1 5 34 0,-2-2-69 0,-1 3 5 15,-3 2-89-15,0-1 19 0,4 10-62 0,-9-13-22 16,9 13-49-16,-14-8-42 0,14 8-54 0,-14-4-348 16,14 4-197-16</inkml:trace>
  <inkml:trace contextRef="#ctx0" brushRef="#br0" timeOffset="83303.78">9614 11820 545 0,'0'0'509'15,"17"-6"-125"-15,-17 6-114 0,13-5-53 0,-13 5-46 16,0 0-34-16,17 0-26 0,-17 0-18 0,14 5-15 16,-14-5 26-16,12 15-69 0,-6-4 42 0,2 4-50 15,-2 2-13-15,-2 3-3 0,1 2 1 0,-1-3-1 16,0 5-5-16,-2-1-37 0,2-2 43 16,-3-3-34-16,2 2 35 0,-2-3-37 0,-1-1 40 15,3-3-34-15,-2-1 35 0,0-2-35 0,-1-10 34 16,3 16-33-16,-3-16 42 0,3 10-17 0,-3-10 47 15,0 0-36-15,0 0 37 0,15-2-33 0,-9-6 32 16,2-3 14-16,1-4-11 0,1-5-5 16,-1 0 2-16,5-3-14 0,-1-3 42 0,-3 8-79 15,3-2 70-15,-3 1-53 0,0 3 39 0,2 2-54 16,-5 2 45-16,1 4-64 0,-3-1 48 0,-5 9-50 16,12-10 43-16,-12 10-52 0,0 0 50 0,15-1-44 15,-15 1 44-15,9 10-46 0,-4-1 48 0,0 2-48 16,-1 4 3-16,-1 1-1 0,-1 2 4 0,2 3-15 15,0 0-28-15,1 0-42 0,-1-1-27 0,2 1-33 16,1-2-42-16,2-4-60 0,-1-3-33 16,4-5-50-16,0 1-228 0,-12-8-96 15</inkml:trace>
  <inkml:trace contextRef="#ctx0" brushRef="#br0" timeOffset="83530.78">10363 11840 260 0,'5'-11'615'0,"-1"0"-178"0,-4 11-96 15,2-18-74-15,-2 18-35 0,0-15-32 0,0 15-17 16,-2-12-26-16,2 12-27 0,-4-9-29 0,4 9-15 16,0 0-19-16,-10-6-15 0,10 6-9 0,-12 7-9 15,6 0 38-15,-3 4-58 0,-1 3 44 0,2 3-56 16,-2 1 40-16,1 1-50 0,1 2 2 0,-1-1-6 16,3 2-4-16,1-1 17 0,1 1-2 0,1-3 1 15,3-2-2-15,0 2 2 0,4-1 0 16,3-1 0-16,1 1-7 0,3-4-16 15,3-3-24-15,4-3-28 0,1-1-24 0,0-6-27 16,5-1-48-16,3-5-58 0,5-4-46 0,0-4-25 16,-1-3-269-16,1-5-95 0</inkml:trace>
  <inkml:trace contextRef="#ctx0" brushRef="#br0" timeOffset="95672.3">11127 11273 46 0,'0'0'514'0,"0"0"-159"0,1-9-74 15,-1 9-48-15,0 0-62 0,0 0-28 0,0-12-22 16,0 12-17-16,0 0-21 0,0 0-13 0,0 0-1 16,0 0-1-16,0 0-10 0,-10 8 0 0,6 4-6 15,-1 5 0-15,-3 4-11 0,1 10-4 0,-1 3-3 16,2 3-12-16,-1 6 10 0,1 2-13 0,1 2 52 16,1 12-59-16,0 2 44 0,4-12-51 0,0 12 39 15,3 2-46-15,1-3-3 0,-1-3 2 0,4-9 0 16,-1-3 0-16,3-3 1 0,1-1 0 0,-1-1 1 15,4-4-10-15,2 0 2 0,-1-2 10 0,4-5 2 16,0 2-1-16,1-5-4 0,4-3-19 16,0-2-36-16,-1-4-53 0,1-2-86 15,0-6-51-15,-2-4-389 0,-2-2-165 0</inkml:trace>
  <inkml:trace contextRef="#ctx0" brushRef="#br0" timeOffset="96800.31">12044 11751 659 0,'0'0'473'0,"3"-12"-80"0,-3 12-98 15,2-8-46-15,-2 8-67 0,0 0-23 0,0 0-25 16,3-12-34-16,-3 12-22 0,0 0-16 0,0 0-8 16,0 0-9-16,0 0-9 0,0 0-20 15,1 18 54-15,-1-8-57 0,0 6 44 0,0 1-59 16,0 3 53-16,0 5-57 0,-1 0-1 0,1 1 5 15,0 2-2-15,0-2-1 0,0 0-2 0,3-1-6 16,-2-1-22-16,0-3-38 0,3 1-21 16,-1-5-42-16,0-2-52 0,1-4-53 0,3-2-22 0,-7-9-55 15,7 9-189-15,-7-9 28 0</inkml:trace>
  <inkml:trace contextRef="#ctx0" brushRef="#br0" timeOffset="96937.3">12108 11607 274 0,'-2'-9'320'0,"2"9"-120"0,-4-13-40 16,4 13-47-16,0 0-39 0,-4-9-35 0,4 9-38 15,0 0-48-15,0 0-52 0,0 0-202 0,0 0 84 16</inkml:trace>
  <inkml:trace contextRef="#ctx0" brushRef="#br0" timeOffset="97346.3">12343 11718 228 0,'17'8'421'0,"-17"-8"-130"15,13 8-59-15,-13-8-27 0,9 8-49 0,-9-8-27 16,7 15-12-16,-1-7-14 0,-4 3-14 0,3-2 0 16,-1 4-30-16,-2 3-5 0,1-1-5 0,1 2-14 15,-3-1-8-15,3 2-1 0,-3 0-7 0,1 2-4 16,-1-3-16-16,0 2 13 0,-1-2-34 0,0-4 41 15,0 3-21-15,0-3 12 0,0 0-13 0,0-13 15 16,0 19-13-16,0-19 47 0,-1 13-3 16,1-13 20-16,0 0 7 0,-1 10-25 0,1-10-4 15,0 0-8-15,0-10-4 0,0 10-3 0,2-23-5 16,-2 5-3-16,4-6 38 0,1-2-45 16,0-3 47-16,3-1-47 0,0 2 0 0,2-1 12 15,-3 7-17-15,4 0 22 0,-1 2 7 0,0 1-4 16,0 2-6-16,2 5-4 0,-3 0-8 0,0 3-3 15,1 5-4-15,-10 4 0 0,18-6-5 0,-18 6-1 16,20 7 56-16,-11-3-62 0,3 7 53 0,-1-2-50 16,-1 8 44-16,2 2-50 0,-4 0 50 15,-2 4-55-15,-1 3 46 0,-1-1-53 0,0 4 3 0,-3 0-5 16,-1 0-16-16,0-2-19 0,0 1-46 16,-1-2-58-16,0-3-62 0,-2-2-98 0,3-8-51 15,0 0-202-15,0-13-100 0</inkml:trace>
  <inkml:trace contextRef="#ctx0" brushRef="#br0" timeOffset="97565.3">12934 11535 766 0,'4'-14'519'16,"-1"3"-114"-16,0 1-84 0,-3 10-64 0,6-17-54 16,-6 17-38-16,4-12-42 0,-4 12-23 0,0 0-18 15,5-8-11-15,-5 8-9 0,0 0-6 16,8 9-12-16,-8-9-10 0,8 20-3 0,-2-5-14 15,-2 4 3-15,0 5-3 0,-2 1 0 0,2 0-8 16,-1 1 45-16,-1 2-58 0,0 0 47 0,-1 0-60 16,0 1 24-16,0 0-93 0,-1-3 18 0,3 2-69 15,-6-2-41-15,2-1-31 0,0-2-69 0,-2-4-22 16,1-4-323-16,-1-2-154 0</inkml:trace>
  <inkml:trace contextRef="#ctx0" brushRef="#br0" timeOffset="97704.3">12934 11964 23 0,'-7'-13'547'15,"7"13"-127"-15,-5-9-74 0,5 9-42 0,-2-9-96 16,2 9-3-16,0 0-70 0,-5-10 17 16,5 10-69-16,0 0 22 0,0 0-61 0,3-12 18 15,-3 12-51-15,7-10 36 0,-7 10-43 0,16-9 5 16,0 3-79-16,0-3-88 0,6 0-113 0,0-1-61 16,5-1-211-16,-1-2-42 0</inkml:trace>
  <inkml:trace contextRef="#ctx0" brushRef="#br0" timeOffset="99252.3">14053 11730 553 0,'0'0'544'0,"4"-12"-136"15,-4 12-108-15,0 0-61 0,3-10-50 0,-3 10-38 16,0 0-41-16,0 0-24 0,2-10-19 0,-2 10-15 16,0 0-9-16,0 0-7 0,0 0-6 0,3 14-7 15,-3-14-2-15,2 20-6 0,0-6-3 16,1 4 41-16,-3 1-51 0,3-1 0 0,-2 1-3 15,0 1 1-15,1-2 0 0,0 1-1 0,-2 0 2 16,1-1-2-16,1-2 0 0,-1-3 1 16,0 1-8-16,1-3 4 0,0 0 6 0,-2-11-34 15,0 14 40-15,0-14-34 0,3 12 42 0,-3-12-32 16,0 0 38-16,0 0-11 0,0 0-2 0,19-3 9 16,-10-6-3-16,2-5-4 0,2-4 45 0,0-6-49 15,5 0 45-15,-2-4-49 0,0 1 3 0,1-5-3 16,0 7 5-16,0 0-2 0,-2 0 4 0,-1 8-1 15,-2 1 2-15,-2 3-3 0,0 1-4 0,-3 3 0 16,-7 9-4-16,14-9 0 0,-14 9 0 16,0 0-4-16,20 1-1 0,-20-1 10 0,17 17-1 15,-8-8-1-15,-3 5 3 0,3 4 41 16,1-1-55-16,-2 3 51 0,-2 1-57 0,1 1 52 16,0 2-59-16,-3-2 7 0,1 2 5 0,0-1 0 15,-1 0-2-15,-1 2-28 0,2-4-32 0,-1 1-43 16,-2-1-68-16,2-3-108 0,-3-5-112 0,3-2-205 15,-4-11-139-15</inkml:trace>
  <inkml:trace contextRef="#ctx0" brushRef="#br0" timeOffset="100000.3">15016 11272 539 0,'-1'-12'474'0,"1"12"-94"16,-2-17-80-16,-2 6-51 0,3 2-17 16,-2 0-25-16,3 9-10 0,-5-17 20 0,5 17-64 15,-4-14 47-15,4 14-72 0,-1-11 23 0,1 11-74 16,-3-8 22-16,3 8-66 0,0 0 35 0,0 0-52 15,0 0 41-15,8 7-50 0,0 4 1 0,2 7-1 16,4 5 8-16,1 5 4 0,-1 5-2 0,4 1-4 16,-2 4 2-16,4 7 1 0,-1 1 0 0,-1 0-3 15,-1 1 42-15,-6-6-51 0,3 0 38 0,-5 1 2 16,0-1-6-16,-2 4-52 0,-4-3 44 0,1 4-46 16,-4-2 44-16,-5 0-46 0,0 0 1 0,-4 1-1 15,-6 5-19-15,-1-3-57 16,-3-1-76-16,0-3-45 0,-5-2-114 0,1-7-77 15,-8 2-429-15,-2-5-414 0</inkml:trace>
  <inkml:trace contextRef="#ctx0" brushRef="#br0" timeOffset="100744.3">15975 11209 137 0,'11'-19'381'0,"-2"0"-93"16,0-1-63-16,1 5-22 0,-2 1-7 0,-1 2-19 15,-2 2-2-15,0 0 37 0,0 2-76 0,-5 8 11 16,6-13-62-16,-6 13 24 0,0 0-50 0,0 0 36 16,0 0-41-16,0 0 53 0,-12 20-55 0,-1-4-3 15,-6 10 7-15,-2 1-11 0,-2 4-2 16,-4 6-9-16,-1 1-30 0,0-2 20 0,8-6-26 15,-1 2 23-15,2-1-28 0,4-2 21 16,1-1-30-16,2-1 32 0,6-3-2 0,-1-3-1 16,6 0-2-16,1 0-3 0,3-1-2 0,3 1 0 15,2-3-1-15,3 1 0 0,2-1-9 0,0-2 22 16,2 1 57-16,-1 0-55 0,-1-1 43 0,2 0-51 16,-2-3 34-16,0 0-51 0,-3 2 41 0,-2-1-42 15,1-2 48-15,-3 1-41 0,-1-1 86 0,-1 2-36 16,-1 0 51-16,-2-1-45 0,0 1 26 0,-1 1-27 15,0-1-8-15,-2 3-7 0,-1 2-7 16,0-2-7-16,1 1-3 0,-3 1-6 0,1 2-5 16,-1-3-5-16,0 0-1 0,1 0-1 15,0 0-5-15,0-2 4 0,0 1-4 0,2 1 14 16,-1-2-39-16,-1 3-27 0,3-2-33 0,-3 1-34 16,3 0-25-16,1-1-31 0,0 2-14 0,0 1-59 15,0-1-44-15,0 0-108 0,1-2-327 0,2 3-252 16</inkml:trace>
  <inkml:trace contextRef="#ctx0" brushRef="#br0" timeOffset="101537.3">15703 15167 306 0,'0'0'435'15,"0"0"-143"-15,2-9-78 0,-2 9-47 0,0 0-34 16,0 0-29-16,0 0-21 0,0 0-14 0,0 0-6 15,21 1-7-15,-21-1-12 0,10 14 8 16,-4-4 1-16,-1 3-4 0,1 0 0 0,-4 4 1 16,2-1-2-16,-1 1 0 0,-3 3-7 0,0-1-5 15,-3 6 20-15,-1-1-13 0,-2 0-2 0,-1 5 1 16,-4 0-5-16,-1 0 1 0,0-3-4 16,-4 3-3-16,1-2-3 0,0-1-12 0,-2-1 6 15,0 1 26-15,2-1-41 0,2-2 30 0,4-2-39 16,-1-2 33-16,1 0-40 0,5 1 35 0,2-3-42 15,0-3 39-15,5 3-33 0,2 3 36 0,2-1-19 16,0-2 30-16,5 1-17 0,-1-1 4 16,1-1-2-16,0 1 3 0,0-1 4 0,3-1 0 15,-3-1-1-15,-1 1-5 0,0 0-5 0,-4-1 7 16,0 0-1-16,-1-1 3 0,-2 3 14 0,-2-1 5 16,0 3-3-16,-4 0-5 0,0 3-10 0,-3 1-1 15,-3 1-5-15,-1 3-6 0,-4 0-4 16,1 1-3-16,-3-1-8 0,2-1-26 0,-3 1-57 15,1-1-53-15,3-1-26 0,0-6-45 0,3 0-101 16,2-5-81-16,1-4-273 0,6-9-190 0</inkml:trace>
  <inkml:trace contextRef="#ctx0" brushRef="#br0" timeOffset="102530.3">15647 13223 592 0,'-3'-10'385'0,"3"10"-52"0,-2-16-84 0,2 16-14 15,-4-15-63-15,4 15-2 0,-4-14-28 0,4 14 28 16,-3-9-44-16,3 9-15 0,0 0-43 0,-2-12 9 16,2 12-47-16,0 0 26 0,0 0-40 0,0 0 31 15,2 12-33-15,2 5 27 0,1 4-39 0,-1 4 33 16,2 7-4-16,1 6-3 0,-1 1-8 16,-2 3-8-16,1 6 1 0,-1-2-23 0,0 4 25 0,-2-1-38 15,-2 5 35-15,-1-2-28 0,0-3 29 16,-3 0-39-16,1-3-8 0,2-3-15 15,-3-2 7-15,3-2-10 0,0-10-25 0,-1-1-51 16,2-3-56-16,0-5-64 0,2-4-43 0,-1-6-294 16,-1-10-119-16</inkml:trace>
  <inkml:trace contextRef="#ctx0" brushRef="#br0" timeOffset="103374.3">15776 13600 856 0,'1'-22'396'0,"0"-2"-86"16,-1 0-76-16,0 2-57 0,1 4-18 15,1-2-21-15,-1 0-10 0,2 0-8 0,-1 3-10 16,3 0-50-16,-1 2 24 0,2 1-47 16,2 2 22-16,0 0-42 0,0 5 24 0,3 2-52 15,-11 5 44-15,22-2 0 0,-22 2-5 0,28 9-5 16,-12-1-5-16,0 1-3 0,-1 4-1 0,-1 3 40 16,0-1-52-16,-5 1-6 0,0 2 8 0,-1-1-1 15,-6 0-2-15,1 0 4 0,-3 2-4 0,-3 0 0 16,-3 0-26-16,-3-1 32 0,-1 3-37 0,-4-3 41 15,0-2-28-15,-4-1 25 0,1-1-48 0,-2-2-30 16,2-4 7-16,1-4 17 0,16-4-46 16,-26 1-13-16,13-4-23 0,1-4-29 0,3-5-20 15,2-2 9-15,5-1 13 0,2-2 24 16,4-3 5-16,2-1 51 0,4 1-6 0,4-4 48 16,4 0 4-16,0 4 62 0,1-1 21 0,4 1 39 15,-2 4-2-15,2 1 5 0,-2 3-3 0,-1 0-19 16,0 4 4-16,-1 2-29 0,2 3 22 0,-4 0-23 15,0 2 19-15,0 2-30 0,0 2 20 0,0 1-7 16,2 2-7-16,-2 3-33 0,1 1 27 16,-4 3-3-16,1 0-7 0,-2 0-7 0,0 3-2 15,-3 1-4-15,-2 1-2 0,-1 1-28 0,-3-3 20 16,-1 2-19-16,-1-1 30 0,-2-1-25 0,-1 1 32 16,-3 0-33-16,1-2 25 0,0-1-30 0,-2 0 20 15,2-3-19-15,-2-1 31 0,5-10-28 16,-5 14 28-16,5-14-31 0,0 0 28 0,0 0-29 15,0 0 17-15,0 0-29 0,-8-12 43 0,11 0-29 16,1-1 28-16,1-7-2 0,1 2-4 0,4-2 1 16,1-1-4-16,-1 3 11 0,1-1 3 15,2 2-37-15,-1 1 55 0,2 1-2 0,-3 0 18 16,3 3-31-16,-2-2-4 0,-2 6-3 0,3 1-22 16,-4-2 20-16,-9 9-6 0,20-8 2 0,-20 8-4 15,15-4-1-15,-15 4-1 0,0 0 1 0,22 0-1 16,-22 0-11-16,12 4 12 0,-12-4-4 15,8 6 4-15,-8-6-2 0,6 14 1 0,-6-14-3 0,2 9-1 16,-2-9-3-16,2 12-16 0,-2-12 1 16,0 12-10-16,0-12-16 0,0 0-9 0,1 10-19 15,-1-10 15-15,0 0-20 0,0 0 26 16,0 0 8-16,0 0 3 0,23-5 13 0,-16 0 5 16,4-6 6-16,0-2 34 0,2-1-29 0,2-2 8 15,-2 0 30-15,1-1-10 0,0 0 29 0,-1 0-15 16,1 4 38-16,0-1-33 0,-1 0 31 0,-3 5-33 15,3-2 31-15,-4 3-33 0,1 0 25 0,0 2-34 16,-10 6 28-16,16-8-44 0,-16 8 33 16,16-3-1-16,-16 3 6 0,16 6-7 0,-7 0 8 0,-2 0-9 15,2 5 6-15,0 1 4 0,-2 0-4 0,-1 5-8 16,0 0 52-16,1 3-77 16,-5 0 44-16,2 1-52 0,-1 0-5 0,-3 0 5 15,0-2 0-15,-3 4-6 0,0-1-18 0,0 1-34 16,-3-5-50-16,1 2-66 0,-3-2-70 0,0-6-85 15,-3-1-398-15,0-1-252 0</inkml:trace>
  <inkml:trace contextRef="#ctx0" brushRef="#br0" timeOffset="103549.31">16632 12870 666 0,'1'-11'444'15,"-1"11"-103"-15,1-14-107 0,-1 14-58 0,2-11-41 16,-2 11-33-16,0 0-44 0,0 0 12 0,0 0-60 16,0 0-68-16,11 11-46 0,-3-1-64 0,-2 2-79 15,1 4-241-15,2 2 63 0</inkml:trace>
  <inkml:trace contextRef="#ctx0" brushRef="#br0" timeOffset="103936.31">16950 13196 19 0,'10'8'469'0,"-1"0"-135"16,-2 0-88-16,-1 1-31 0,0-1-35 16,1 1-46-16,-4-1-13 0,3 2-20 0,-2-1-13 15,-1 1-20-15,2 4-10 0,-2-4-6 0,1 3-3 16,-2-1-18-16,0 2-6 0,0-2-4 0,-1 5-3 16,1-3-4-16,-2 1-6 0,-2-1-5 15,1 1 13-15,0-3-17 0,0 0 7 0,-1-1-11 16,0-2 14-16,2-9-10 0,-3 19 8 0,3-19 0 15,-2 9 43-15,2-9-7 0,0 0-9 0,0 0-8 16,0 0-5-16,0 0-5 0,0 0-1 0,7-9-9 16,-3-4 15-16,5-6-6 0,1 0-1 0,3-5 0 15,2-1-19-15,-1 1 36 0,3 0-23 0,-3 7 25 16,-4 0-19-16,6 0 37 0,-3 3-36 16,-1 2 47-16,0-1-44 0,-3 6 30 0,1 1-43 15,-2 0 32-15,-8 6-40 0,15-5 28 16,-15 5-13-16,15 3 25 0,-15-3-22 0,17 9 24 15,-11-1-5-15,-1 2-14 0,2 2 4 0,-3 3-6 16,0 1-1-16,-2 2-10 0,-2 0 54 0,0 2-67 16,-1 1-6-16,-2 2-18 0,-1-1-38 0,2-1-40 15,-1-5-75-15,1-3-80 0,-1-1-60 0,3-12-317 16,-1 14-171-16</inkml:trace>
  <inkml:trace contextRef="#ctx0" brushRef="#br0" timeOffset="104172.3">17492 13009 402 0,'6'-14'580'0,"-1"2"-132"16,0 4-109-16,-5 8-70 0,5-16-57 0,-5 16-52 15,6-8-23-15,-6 8-25 0,0 0-9 0,0 0-17 16,0 0-18-16,15 8-32 0,-11 4 19 0,0 0-36 16,1 5 24-16,-1 4-34 0,1 1 24 0,-1 3-33 15,-1 2 24-15,1 1-8 0,-1 6 4 0,-1-3-5 16,-2-2-2-16,-1 1 49 0,0 6-61 0,-2-7 48 15,2 0-61-15,-2-3-9 0,-2 0-15 16,0-1-31-16,3-5-19 0,-2-2-32 16,1-3-44-16,-1-5-66 0,4-10-39 0,-5 12-50 15,5-12-259-15,0 0-99 0</inkml:trace>
  <inkml:trace contextRef="#ctx0" brushRef="#br0" timeOffset="104304.3">17512 13347 445 0,'1'-9'434'0,"-1"9"-53"0,2-18-103 16,-2 18-35-16,1-13-47 0,-1 13-71 0,3-10 6 15,-3 10-58-15,0 0 5 0,2-14-56 16,-2 14 43-16,0 0-46 0,7-12-2 0,-7 12-72 16,15-10-115-16,-5 3-104 0,1-2-304 0,4-2-106 15</inkml:trace>
  <inkml:trace contextRef="#ctx0" brushRef="#br0" timeOffset="105096.3">18200 12859 375 0,'5'-12'401'0,"-1"-2"-103"0,-1 2-46 16,1 0-31-16,-1 4-35 0,-3 8-5 0,4-14-20 16,-4 14-26-16,4-12-21 0,-4 12-22 0,3-8-18 15,-3 8-13-15,0 0-5 0,0 0-13 16,0 0 3-16,0 20-8 0,-5-3-21 15,1 8 36-15,1 8-27 0,-4 5 30 0,3 3-29 16,-2 2 28-16,1 5-33 0,0 0 26 0,2 1-15 16,3-2 4-16,0 2-16 0,1-1 3 0,3-1 0 15,4-2-6-15,1-2-25 0,1-1 22 0,7-2-26 16,-1-5 13-16,6-2-57 0,2-3 0 0,4-4-59 16,3-6-68-16,2-3-84 0,2-10-130 0,3-2-219 15,2-7-150-15</inkml:trace>
  <inkml:trace contextRef="#ctx0" brushRef="#br0" timeOffset="105547.3">18607 12842 133 0,'0'0'493'16,"-1"-12"-159"-16,1 12-70 0,-1-12-38 0,1 12-48 15,0-11-4-15,0 11-20 0,-3-8-1 0,3 8-13 16,0 0-18-16,0-12-24 0,0 12-20 16,0 0-19-16,0 0-23 0,0 0 1 0,-2-8-11 0,2 8-2 15,0 0-6-15,0 0-1 0,-3 13-3 16,3-13-4-16,-3 16-3 0,1-3-1 0,1-1-37 15,1-2 42-15,-3 4-34 0,3-1 21 0,0-1-43 16,0 2-23-16,1-2-50 0,1-3-63 16,-1 3-26-16,5-4-22 0,-6-8-26 0,7 12-231 15,-7-12 65-15</inkml:trace>
  <inkml:trace contextRef="#ctx0" brushRef="#br0" timeOffset="105690.31">18674 12830 465 0,'0'0'411'0,"2"-12"-84"0,-2 12-57 0,0 0-72 15,4-10-45-15,-4 10-27 0,0 0-29 0,0 0-18 16,0 0-11-16,0 0-29 0,8 7 2 16,-8-7-16-16,6 15 10 0,-2-3-23 15,1 3 11-15,0 3-30 0,3 3-51 0,-2-2-71 16,1 0-80-16,-1 1-358 0,2-1-86 0</inkml:trace>
  <inkml:trace contextRef="#ctx0" brushRef="#br0" timeOffset="106416.31">19476 13021 370 0,'3'-14'521'0,"-3"-1"-116"16,1 3-98-16,0 3-46 0,-1-3-33 0,0 12-46 16,0-16-25-16,0 16-36 0,0-12-26 0,0 12-24 15,0 0-8-15,0 0-8 0,0 0-30 0,0 0 30 16,-5 11-42-16,4 5 30 0,-3 6-34 16,2 4 25-16,-1 1-34 0,2 8 26 0,-2 1-33 15,1 1 23-15,0 1-2 0,0-1-3 16,-1 1 3-16,3-1 42 0,0-2-63 0,0 2-29 15,0-7-37-15,3-1-42 0,-1-1-39 0,1-2-70 16,-1-4-48-16,4-2-58 0,-4-6-228 0,4-4-72 16</inkml:trace>
  <inkml:trace contextRef="#ctx0" brushRef="#br0" timeOffset="106768.3">19552 13426 441 0,'2'-12'486'0,"-2"-1"-91"15,3 3-103-15,-3 10-55 16,1-19-70-16,-1 19 9 0,0-17-60 0,0 17 23 15,0-14-55-15,0 14 15 0,0-12-51 0,0 12 14 16,3-9-46-16,-3 9 28 0,7-11-49 0,-7 11 46 16,13-9-50-16,-13 9 24 0,19-9-46 0,-7 5 11 15,3 0-29-15,-1-3 16 0,1 2-32 0,1-1-9 16,1-2-12-16,0 1-13 0,0-4 2 0,-2 2-8 16,2-1 27-16,-2-2 19 0,-4-3 11 0,1 1 13 15,-3-3 22-15,1 0 29 0,-3-2 21 0,-2 1 4 16,1-1 27-16,-3 5 36 0,-2 1-22 15,2 1 33-15,0 2-35 0,-1-1 45 0,-2 11-35 16,1-15 20-16,-1 15-37 0,1-14 11 16,-1 14-36-16,0 0 4 0,0-10-40 0,0 10 27 15,0 0-25-15,0 0 17 0,-4 10-27 0,-1-1 18 16,2 7-23-16,0 0 18 0,-2 5-20 0,1 1 15 16,-1 2-19-16,1 2 22 0,-4 7-21 0,3 0 18 15,0-1-1-15,-1 1 0 0,0 0-5 0,0 1 0 16,1 0-22-16,1-1-32 0,-1-2-60 0,3-2-20 15,0-5-60-15,0 1-71 0,2-6-128 16,0-4-233-16,1-1-152 0</inkml:trace>
  <inkml:trace contextRef="#ctx0" brushRef="#br0" timeOffset="107704.3">20018 13375 171 0,'0'0'575'0,"10"-9"-167"0,-10 9-119 0,0 0-57 15,7-11-74-15,-7 11-20 0,0 0-39 16,0 0 5-16,0 0-45 0,0 0 12 0,0 0-38 16,0 0 14-16,16 3-32 0,-16-3 12 0,9 9-17 15,-9-9 20-15,13 12-8 0,-13-12 2 0,15 10-11 16,-15-10-2-16,17 10-1 0,-17-10-10 0,15 5 8 16,-15-5 4-16,18 3-5 0,-18-3 1 0,0 0-2 15,23-1 0-15,-23 1 0 0,14-7-4 16,-5 0-27-16,-2-1 37 0,0-1-19 0,-2-3 16 15,2 0-23-15,-4-3 25 0,0-1-24 0,0 0 23 16,-1-4-32-16,-2 4 37 0,0 2-20 16,0-1 41-16,0 1-25 0,-2 4 29 0,2 10-37 15,-4-18 28-15,4 18-34 0,-5-14 29 0,5 14-37 16,0 0 35-16,-16-4-39 0,16 4 40 0,-14 10-27 16,4 1 25-16,0 2-32 0,0 4 23 0,-2 2-26 15,3 0 32-15,0 1-2 0,3 1-6 0,0 2 4 16,2 0-4-16,0-3-2 0,4 2-33 0,1-3 29 15,2 2-25-15,1-1 36 0,4-1-36 0,0 1 51 16,1-8-32-16,5 2 40 0,-1-2-36 16,1-4 39-16,0-3-35 0,2-2 21 15,-16-3-1-15,36-1-7 0,-14-3 3 0,1-4-1 16,5-4-9-16,-2-4-2 0,1-2 4 0,-3-2-7 16,1-4 0-16,-3-5-30 0,-1 0 13 0,-2-5-18 15,-4-4 39-15,4-8-33 0,-3-3 30 0,-4 6-33 16,-3-3 31-16,-2 5-28 0,-2 0 29 0,-3 2-39 15,0 3 44-15,-2 9-26 0,-2 0 31 0,1 2-1 16,-3 3-4-16,0 2-1 0,1 2-4 0,-1 3-2 16,-1 1 3-16,1 5-7 0,-3-1 4 0,2 2 2 15,5 8-4-15,-9-9 0 0,9 9-1 16,0 0-1-16,-19 1-1 0,10 8 5 16,-2 5-28-16,-1 5 38 0,1 8-25 0,-2 3 31 15,1 6-23-15,2 2 22 0,0 3-24 0,1 3 21 16,1 2-23-16,3 2 18 0,-1 1 3 0,2-1 2 15,4 1-5-15,0-3-4 0,4-1-4 0,2-3-22 16,1 1 23-16,0-7-21 0,4-2 15 0,3-2-14 16,0-5 26-16,2-3-20 0,2-7 30 0,1-5-16 15,4-2 23-15,0-8-19 0,3-2 12 0,2-3-27 16,8-6 28-16,-2-6-24 0,1-2 16 0,3-9-4 16,1-6 1-16,-3-2-1 15,-1-7-5-15,-2-5-23 0,-2-5 8 0,-2-4-22 16,-3-6 20-16,-2-2-23 0,-2-2 27 0,-2 4-25 15,-4 4 35-15,-4 3-2 0,-4 11 5 0,-3 5-4 16,-1 1 12-16,-4 8-1 0,-1 2 4 0,-2 4 1 16,1 0 5-16,-2 1 6 0,-1 6 12 0,-1 3-4 15,0 1-10-15,1 2-1 0,-1 3-7 0,6 7-5 16,-13-8-4-16,13 8-2 0,-21 8-1 0,9 5 0 16,-4 3-1-16,2 9-2 0,-4 3-15 0,3 7 14 15,1 4-13-15,-4 9 14 0,4 2-13 0,0 1 9 16,4-7-5-16,2-1 14 0,2 3-13 15,-2-2 11-15,6-2 2 0,-1-1 1 0,3 0-4 16,1-1 1-16,3-4-8 0,1 1-9 16,0-5-20-16,3-1-4 0,-2-5-53 0,2-4-2 15,2-2-53-15,1 1 22 0,2-6-30 0,3-2-27 16,2-5-23-16,2-1-50 0,3-4-12 0,-1 0-17 16,3-8-259-16,2 0-28 0</inkml:trace>
  <inkml:trace contextRef="#ctx0" brushRef="#br0" timeOffset="108036.3">21324 13379 476 0,'9'-17'392'0,"-3"2"-67"16,-3 0-58-16,-1 3-44 0,0 1-56 0,-2 11 1 16,0-19-40-16,0 19 20 0,-4-17-56 0,4 17 32 15,-5-15-57-15,5 15 15 0,-7-7-46 0,7 7 23 16,0 0-41-16,0 0 19 0,-19 3-30 16,19-3 26-16,-14 12-33 0,5 1 37 0,1 0-12 15,1 4-4-15,0 0-4 0,-1 3 0 0,2 0 0 16,3 1-7-16,0 0 6 0,2-3 12 0,-1 3-27 15,4-4 30-15,0 0-27 0,2 0 26 0,1-2-24 16,2-3 33-16,0 0-14 0,2-2 16 16,3-3-14-16,-12-7 19 0,24 5-18 0,-24-5 14 15,31-3-22-15,-11-3 21 0,-1-5-2 0,6-3 15 16,-1-3-6-16,-1-1-4 0,0-6-2 0,-4-2-21 16,0-1 6-16,-1-2-17 0,-4 0 3 0,-2 0-14 15,-2 1 16-15,-4 6-13 0,-5 0 9 16,-2 2-15-16,-3 1 6 0,-6 0-21 0,-1 2 6 15,-6 2-26-15,-1 1 5 0,-5 2-45 0,2 3-23 16,0 1-53-16,-1 2 6 0,-2 0-59 0,2 4-59 16,6-1-80-16,-3 0-339 0,3 1-211 15</inkml:trace>
  <inkml:trace contextRef="#ctx0" brushRef="#br0" timeOffset="108430.3">21637 12651 656 0,'8'-12'551'0,"-8"12"-147"16,0 0-102-16,-2-10-66 0,2 10-102 15,0 0 23-15,0 0-20 0,-10-4-42 0,10 4-15 16,0 0-14-16,-13 6-13 0,13-6-9 0,-7 12-9 16,7-12-8-16,-5 21-6 0,3-10-7 0,2 1-38 15,0-1 41-15,0 3-39 0,2-1 16 0,0 2-56 16,3-1 6-16,-1-1-51 0,3-1-9 0,0-4-43 15,1-2-31-15,1 1-5 0,-9-7 7 0,19 4 36 16,-19-4 19-16,19 0 39 0,-19 0 35 0,19-12 42 16,-8 4 33-16,-1-3 32 0,-3 0 21 0,1-3 35 15,1-1 27-15,-4 0-17 16,0 2 37-16,0-1-8 0,-1 2-1 0,-1 1 11 16,-1 1-8-16,-2 10-11 0,7-15-27 0,-7 15-22 15,2-9-23-15,-2 9-10 0,0 0-15 0,3-11-10 16,-3 11 0-16,0 0-6 0,0 0-8 0,-3 11 3 15,3-11-5-15,-2 16-4 0,0-3-2 0,-1-1-15 16,0 4-61-16,1 2 7 0,0-1-47 0,0 3-53 16,0-1-67-16,1-2-84 0,1-2-361 0,3-3-205 15</inkml:trace>
  <inkml:trace contextRef="#ctx0" brushRef="#br0" timeOffset="108736.3">22203 12540 28 0,'9'-11'738'0,"-4"0"-291"16,0 1-58-16,-1 3-110 0,-4 7-14 0,9-14-69 15,-9 14-10-15,6-11-75 0,-6 11-4 0,0 0-35 16,0 0 23-16,9-4-28 0,-9 4 20 0,6 10-17 16,-4-1 31-16,3 4-1 0,-1 4-7 15,0 4-14-15,1 4 54 0,0 8-38 16,0 1 1-16,-1 7-5 0,0 0 0 0,0 6 7 0,-3 3 29 15,0 1-5-15,-1 10 11 0,0-6-31 0,-1 8-19 16,0-2-7-16,-4 1-14 0,-1-3 4 16,1-1-26-16,0-1-1 0,-1-10-18 0,-2-1 4 15,2 0-4-15,-1-3-4 0,1-1-5 0,-3-6-3 16,4 2-1-16,-1-8 2 0,-1-5-15 0,3-2-34 16,0-6-48-16,2-3-58 0,-2-2-64 0,4-12-155 15,-5 12-29-15,5-12-137 0,0 0-431 16,0 0-647-16</inkml:trace>
  <inkml:trace contextRef="#ctx0" brushRef="#br0" timeOffset="108913.3">22836 12882 292 0,'6'-8'708'0,"0"-2"-207"15,-6 10-141-15,7-12-75 0,-7 12-64 0,6-10-52 16,-6 10-57-16,4-9-61 0,-4 9-30 15,0 0-27-15,0 0-56 0,0 0-81 0,0 0-130 16,9 8-85-16,-9-8-187 0,1 14-42 0</inkml:trace>
  <inkml:trace contextRef="#ctx0" brushRef="#br0" timeOffset="109017.33">22936 13159 601 0,'0'17'424'0,"-1"3"-72"0,-1 1-95 0,-3 1-61 16,-2 3-36-16,-2 2-40 0,-3 2-14 15,-4 2-22-15,0 0-53 0,-4 3-115 0,-8 6-158 16,-2 0-335-16,-4-2-105 0</inkml:trace>
  <inkml:trace contextRef="#ctx0" brushRef="#br0" timeOffset="112958.32">9771 12676 151 0,'0'0'381'0,"0"0"-134"15,0 0-39-15,0 0-38 0,0 0-18 0,0 0-32 16,0 0-14-16,0 0-27 0,0 0-2 16,0 0-15-16,0 0-4 0,0 0-7 0,-14 3-12 15,14-3 6-15,0 0-5 0,0 0 2 16,0 0-2-16,0 0 6 0,0 0-6 0,0 0 6 15,10 5-17-15,-10-5 15 0,0 0-22 0,17 7 27 16,-17-7-19-16,22 4 26 0,-22-4 1 0,32 3-4 16,-13-3-7-16,1 0-7 0,7 0-6 0,1 0-3 15,4 0-4-15,5-1 2 0,5 1-3 0,-1-2-4 16,5 0 3-16,4 1-9 0,0 1-4 0,2-1 12 16,1 0 3-16,3-1 1 0,0 2-3 0,12 0 17 15,1-1-20-15,-3 0-3 0,3-1-45 0,2 1 57 16,0-2-8-16,1 2-2 0,2-2-6 0,-1-1 4 15,1 0-2-15,0 0-2 0,-1-2-2 0,1 3 0 16,-3-1 0-16,1-1 0 0,3 0-5 16,-2 1 1-16,1-2-4 0,-1 0 2 15,1 3-5-15,-1-4 5 0,-1 1 1 0,-1 2 0 16,-3 0-12-16,0 0 12 0,-2 0-2 0,2 0-40 16,-4-1 51-16,1 3-6 0,-3-1 2 0,-7 0-26 15,9-1 31-15,0 0-24 0,-9 2 23 0,0 0-25 16,-2-2 26-16,0 3-29 0,1-2 27 0,-2 1-26 15,-1-2 28-15,-1 4-25 0,1-3 17 0,-1 3 6 16,0-4-26-16,-1 3 24 0,2 1-24 0,-3-1 25 16,2 0-26-16,0-1 21 0,0 1-20 0,-2-1 22 15,-2 0-22-15,0 2 21 0,-2 0-19 0,-1-3 28 16,-2 3-32-16,0-1 25 0,-3-1-22 16,1 1 29-16,-9-2-22 0,2 3 22 15,-4-2-26-15,0-1 31 0,-1 3-10 0,-1-2 31 16,-6 1-4-16,-1 0-5 0,1 0-8 0,-4-1-12 15,-16 2 11-15,30-3-15 0,-30 3 4 0,25-1-12 16,-25 1 16-16,19-1-22 0,-19 1 14 0,0 0-18 16,23-1 16-16,-23 1-15 0,0 0 12 15,0 0-8-15,21-1-16 0,-21 1-23 0,0 0-20 0,0 0-32 16,0 0-18-16,0 0-25 0,0 0-53 16,10 5-81-16,-10-5-80 0,0 0-340 0,-19 7-216 15</inkml:trace>
  <inkml:trace contextRef="#ctx0" brushRef="#br0" timeOffset="114268.3">16040 14250 448 0,'0'0'306'0,"-18"1"-71"16,18-1-62-16,0 0-21 0,-25 0-45 15,25 0-16-15,0 0-31 0,-22-1 9 0,22 1-13 16,0 0 4-16,0 0-15 0,-19 0 1 0,19 0-20 16,0 0 0-16,0 0-10 0,0 0 4 0,0 0 0 15,0 0 12-15,0 0 11 0,0 0-2 0,14-3 15 16,2 1-10-16,6-2 15 0,5 2-23 0,9-4 15 15,3 2-25-15,5-1 7 0,3-2-18 0,14 2 18 16,2-3-30-16,5-1 1 0,0 1 5 0,3 0 18 16,2 0-26-16,1 0 21 0,5-1-15 15,4 1-5-15,2 1 0 0,2-1 2 0,2-1-1 16,1 3 0-16,0-2 0 0,2 4 19 16,0-3-20-16,0 1 27 0,3 4-35 0,-1-4 4 15,3 2 0-15,2 1-2 0,1 1 0 0,2-2 22 16,-1 0-24-16,2 2 27 0,3-3-31 0,0 2 1 15,25-3 1-15,-28 4 1 0,2 0 1 0,-3-2-14 16,-1 3 47-16,-1-2-39 0,-2 1 8 0,-1-1 0 16,-2 0 0-16,-2 2-1 0,-3-2 2 0,-2 0-1 15,-5 1-7-15,-4-1 4 0,-4 1 7 16,-2 1 29-16,-4-1-49 0,-2-2 17 0,-3 2 1 16,-12-1-2-16,-1 1-5 0,4 0 3 0,-3-2 6 15,1 0-1-15,-1 1 0 0,-1 1 0 16,2-3 1-16,-5 2-3 0,2-1-6 0,0 0 4 15,-3 0 4-15,0 0 0 0,-2-1 2 0,1 2-3 16,-5 2 1-16,0-2 0 0,1 0-7 0,-5 1-7 16,2-1 16-16,-2 1 1 0,1 1-1 0,-2-1 0 15,0-2-1-15,-1 3-1 0,1-1-6 0,1 0 11 16,-1-1-8-16,-5 1 4 0,3-1 0 16,2-1-1-16,-5 3 1 0,-1-1-1 0,0-3-6 15,0 3 9-15,-3 0-7 0,2-3 13 0,0 5-10 16,-4-3 0-16,3 1 2 0,-5 0 0 0,3 1-8 15,-3 0 10-15,-3 0-6 0,0-1 5 0,0 1 2 16,-1 0 0-16,-1 1 0 0,0-3 4 16,-1 3-5-16,2 0 5 0,-19 0-5 0,30-3 10 15,-30 3 1-15,30-2 2 0,-14 0 0 0,-16 2 2 16,27-4 5-16,-27 4 2 0,28-1 2 16,-28 1 2-16,23-5-6 0,-23 5 2 0,21-2-4 15,-21 2-3-15,15-6-3 0,-15 6-10 0,17-2 3 16,-17 2 1-16,11-5-3 0,-11 5-11 0,0 0-2 15,18-5-35-15,-18 5-24 0,9-5-35 0,-9 5-89 16,0 0-134-16,8-10-336 0,-8 10-187 0</inkml:trace>
  <inkml:trace contextRef="#ctx0" brushRef="#br0" timeOffset="115925.31">24014 12961 469 0,'0'0'415'0,"-14"-7"-119"0,14 7-32 16,-19-9-76-16,8 5-4 0,11 4-44 0,-25-7 13 15,25 7-46-15,-26-5 28 0,13 1-47 0,13 4 39 16,-25-3-51-16,25 3 24 0,-23-5-44 16,23 5 28-16,-19-1-35 0,19 1 20 0,0 0-28 15,-21-3 9-15,21 3-19 0,0 0 16 0,0 0-27 16,-19-1 11-16,19 1-20 0,0 0 19 0,0 0-22 16,0 0 25-16,0 0-12 0,0 0 30 0,14 4-8 15,5-4 13-15,8 0-12 0,10-1 9 16,9-2-15-16,4-1 6 0,14 0-15 0,4-2 7 15,3 1-19-15,1 0 10 0,2-1-13 0,0 0 5 16,3 2-10-16,-3-1 6 0,0 0-12 0,-4 0 11 16,-1 2-14-16,-5-1 5 0,-13 1-6 0,-4-2 11 15,-2 4-11-15,-5-2 10 0,-8 2-10 0,-4-2 11 16,-4 2-11-16,-5 1 12 0,-19 0-8 16,30-3 24-16,-30 3 7 0,20 0 15 0,-20 0-6 15,0 0 0-15,25-1-6 0,-25 1-6 0,0 0-9 16,0 0-3-16,19-3-8 0,-19 3-4 15,0 0-2-15,0 0-21 0,0 0-36 0,0 0-28 16,0 0-60-16,0 0-12 0,0 0-62 0,0 0 19 16,0 0-36-16,0 0-51 0,-4-12-9 0,4 12-39 15,0 0-11-15,0-15-205 0,0 15-45 0</inkml:trace>
  <inkml:trace contextRef="#ctx0" brushRef="#br0" timeOffset="116282.3">25260 12630 608 0,'0'0'310'0,"0"0"-56"16,0-13-28-16,0 13-42 0,0 0-19 0,-2-12 1 16,2 12-31-16,0 0 25 0,-1-12-53 0,1 12 51 15,-1-10-44-15,1 10 19 0,-3-8-26 0,3 8 19 16,-5-9-22-16,5 9 11 0,-4-9-26 0,4 9 10 16,-5-7-9-16,5 7 11 0,-5-8-11 0,5 8 0 15,0 0-17-15,-8-7-11 0,8 7-14 0,0 0-5 16,0 0-14-16,0 0-3 0,-5-9-14 0,5 9 2 15,0 0-9-15,0 0 5 0,0 0-6 0,0 0 2 16,0 0-7-16,3 14 9 16,-3-14-4-16,8 15 0 0,-3-6-1 0,1 3 0 15,-2 3 0-15,2-1-3 0,-1 3 3 0,2 2-2 16,-2-1 0-16,1 2-7 0,-1-2 8 0,-1-1-7 16,-1-1 4-16,1 1-3 0,-2-1 3 0,-2 1-4 15,2-5 9-15,-4 4-7 0,-2 1 8 0,-1-1-8 16,-4 2 7-16,-2-1-13 0,-6 4-3 0,-3-2-40 15,-4-1-31-15,-1-1-67 0,1-2-9 0,-2-1-50 16,7-3-4-16,0-2-64 0,5-2-58 0,0-2-436 16,14-5-292-16</inkml:trace>
  <inkml:trace contextRef="#ctx0" brushRef="#br0" timeOffset="116768.31">26706 12492 571 0,'0'0'493'0,"3"-16"-133"0,-3 16-56 0,0-14-84 15,0 14 25-15,0-11-35 0,0 11 2 0,0 0-39 16,0-13-3-16,0 13-49 0,0 0-10 15,0-12-34-15,0 12-3 0,0 0-27 0,0 0 11 0,0 0-23 16,-4 14 7-16,4-14-19 0,-3 20 7 16,3-7-16-16,-2 5 13 0,-1 0-6 0,1 6-5 15,2 2 2-15,-3-2-3 0,3 5-16 0,0 0 15 16,-1 1-17-16,0-1 15 0,-1 1-12 16,2-1 11-16,-1 1-12 0,0-1 9 0,1 0-11 15,0-4 9-15,0 0-11 0,1 0 7 0,0-8-13 16,-1 1-10-16,0-3-54 0,2-3-20 0,-1 1-58 15,0-3 22-15,-1-10-52 0,1 14-60 0,-1-14-57 16,0 0-122-16,0 0-183 0,0 0-137 0</inkml:trace>
  <inkml:trace contextRef="#ctx0" brushRef="#br0" timeOffset="117524.3">26888 12064 499 0,'-9'-14'374'0,"0"-1"-93"15,-2 5-57-15,-1-3-47 0,0 5-37 16,1 0-15-16,-5 1-17 0,4 1 12 0,-4 2-35 15,2 1 23-15,14 3-47 0,-32 0 21 0,13 4-36 16,-1 2 6-16,-1 4-29 0,-3 2 28 0,0 6-36 16,-1 2 39-16,4 2-42 0,-4 3 41 0,2 5-31 15,-1 2 49-15,-1 6-33 0,0 2 43 0,0 2-25 16,-1 0 20-16,3-1-14 0,6-4 24 0,0-1-7 16,-4 9-7-16,7-7 2 0,0 0-6 0,1 3 2 15,0-2-17-15,1 1 11 0,3 2-8 16,0-2 6-16,0-1-12 0,3 1-2 0,-1-1-12 15,3 0-3-15,2-1-6 0,0-3 2 16,1 3-4-16,2-2 2 0,2-3-8 0,0 1 1 16,3-2-7-16,-1 0 2 0,4-3-3 0,1 0-1 15,2-1-2-15,0-3 2 0,4 1 35 0,0-2-46 16,1-2 3-16,2-3-1 0,3-2 2 0,0 1 1 16,1-4 2-16,-2-4 1 0,1-1 5 0,1 0-1 15,0-1 3-15,3-3-1 0,-1-2-1 0,3 2-2 16,-1-3-2-16,0-2-4 0,4 0 1 15,-2 0 2-15,9-2 0 0,-2-1-1 0,1-1 0 16,-1-2 0-16,1 0 0 0,-1-2 2 0,0 1-4 16,-2-1 0-16,1-3 6 0,-1 1-2 0,1-3 3 15,-1-1 1-15,3-3 0 0,-1 0-6 0,0-2 9 16,5-6-5-16,1-1 4 0,-3-3-1 16,1 0 17-16,0 0 7 0,-3-3 24 0,-3 1-5 15,-6 4 34-15,-1 0-17 0,0-2 10 0,-4 1 23 16,-1 1-12-16,-2-1-15 0,-4 0 19 0,-1-1-8 15,-5 0-2-15,-1-2-4 0,0-1-10 0,-8 6-29 16,0-3 15-16,-2-5-15 0,-3-1 4 16,-6 0-29-16,0-2 2 0,-3 3-40 0,-5-2 7 15,-1-1-32-15,-3-5 13 0,-4 3-30 0,-3 0 16 16,1 0-25-16,-4 3 27 0,2 1-32 0,-4 2 4 16,1 2 5-16,-4-1-3 0,0 4 3 0,-1 1 0 15,-2 1 2-15,-4 3 3 0,0 1-7 16,-4 3-44-16,-1 2-63 0,4 7-96 0,-4 3-91 15,0 0 13-15,-5 4-84 0,-11 1-536 0,11 2-660 16</inkml:trace>
  <inkml:trace contextRef="#ctx0" brushRef="#br0" timeOffset="125228.33">27280 12687 504 0,'0'0'335'15,"0"0"-75"-15,0 0-44 0,0 0-39 0,0 0-55 0,0 0-19 16,0 0-1-16,0 0 7 0,0 0-18 16,0 0 16-16,0 0-15 0,0 0 4 0,0 0-8 15,0 0-10-15,0 0-7 0,0 0-11 0,0 0-6 16,0 0-1-16,-15 3-4 0,15-3 3 0,0 0-9 16,0 0 6-16,0 0 3 0,0 0 12 15,0 0 2-15,0 0-2 0,0 0-2 0,0 0-6 16,0 0-7-16,0 0 3 0,0 0-3 0,0 0-7 15,0 0-14-15,0 0-2 0,14-7-5 0,-14 7-4 16,35-7-3-16,-3 2-7 0,8-1 2 16,7-2 0-16,13 2-2 0,4-3-6 0,5 1 5 15,2 1-1-15,1 2 0 0,0-4-2 0,3 4-3 0,-2-3-11 16,-1 1 19-16,-1 3-16 0,0-2 17 16,-5 2-10-16,-3-3 17 0,-14 3-7 0,0 0 22 15,-7 0-7-15,0 1 12 0,-5 1-2 16,-10-3 7-16,0 5-1 0,-3-3 5 0,-5-1-5 15,-2 3 7-15,-17 1-10 0,24-2 0 0,-24 2-2 16,18-2-7-16,-18 2-7 0,16-2 3 0,-16 2-6 16,0 0-3-16,17-3 33 0,-17 3-34 0,0 0 2 15,0 0-5-15,0 0 3 0,18 0-6 0,-18 0 2 16,0 0-3-16,0 0-4 0,0 0 1 0,0 0-2 16,0 0 0-16,0 0 2 0,20-3-3 0,-20 3-3 15,0 0 6-15,0 0 11 0,0 0-17 16,0 0-1-16,0 0 2 0,0 0 1 0,0 0-2 15,0 0 3-15,0 0-1 0,0 0 3 16,0 0 4-16,0 0 0 0,0 0-1 0,0 0 2 16,0 0-2-16,0 0 4 0,0 0-7 0,0 0 23 15,0 0-32-15,0 0 5 0,0 0-2 0,0 0 3 16,0 0-1-16,0 0 1 0,0 0-2 16,0 0 1-16,0 0-3 0,0 0 2 0,0 0 2 0,0 0-11 15,0 0 11-15,0 0-3 0,0 0 3 0,0 0 38 16,0 0-44-16,0 0-2 0,0 0 1 0,0 0 5 15,0 0-3-15,0 0 2 0,0 0-1 16,0 0 1-16,0 0 2 0,0 0 4 0,0 0-6 16,0 0 2-16,0 0 1 0,0 0-1 15,0 0-1-15,0 0 2 0,0 0-2 0,0 0 1 16,0 0 0-16,0 0 0 0,0 0-2 0,0 0 5 16,0 0-5-16,0 0 3 0,0 0 0 0,0 0 0 15,0 0-1-15,0 0 6 0,0 0-6 0,0 0 1 16,0 0 0-16,0 0 2 0,0 0-1 0,0 0-1 15,0 0 20-15,0 0-24 0,0 0 0 0,0 0 2 16,0 0-1-16,0 0 3 0,0 0 0 0,0 0-1 16,0 0 1-16,0 0-1 0,0 0 1 0,0 0 3 15,0 0-3-15,0 0-1 16,0 0 0-16,0 0 3 0,0 0 26 0,0 0-35 16,0 0 2-16,0 0 1 0,0 0 0 0,0 0 1 15,0 0-1-15,0 0 4 0,0 0-2 0,0 0 3 16,0 0 0-16,17 0 1 0,-17 0-4 0,0 0 10 15,0 0-10-15,0 0 3 0,0 0 34 0,0 0-37 16,0 0-3-16,0 0 3 0,0 0 0 0,0 0 0 16,0 0 1-16,0 0 6 0,0 0-10 0,0 0 5 15,0 0 0-15,0 0 1 0,0 0-4 0,0 0 3 16,0 0 0-16,0 0 0 0,0 0 4 0,0 0-5 16,0 0-4-16,0 0 7 0,0 0-4 15,0 0 0-15,0 0-1 0,0 0 1 16,0 0 0-16,0 0 9 0,0 0-8 0,0 0 0 15,0 0 4-15,0 0 0 0,0 0-8 0,0 0 6 16,0 0-3-16,0 0 2 0,0 0-1 0,0 0 2 16,0 0-4-16,0 0 4 0,0 0-1 0,0 0 1 15,0 0-1-15,0 0-1 0,0 0 0 0,0 0 8 16,0 0-9-16,0 0 2 0,0 0-1 0,0 0 3 16,0 0 32-16,0 0-42 0,0 0 2 0,0 0 2 15,0 0-1-15,0 0 1 0,0 0-2 16,0 0 6-16,0 0-1 0,0 0 1 15,0 0-1-15,0 0-1 0,0 0 3 0,0 0 2 16,0 0-7-16,0 0 1 0,0 0 32 0,0 0-35 16,0 0-3-16,0 0 1 0,0 0-9 0,0 0-29 15,0 0-26-15,0 0-27 0,0 0-9 0,0 0-47 16,0 0-6-16,0 0-48 0,0 0 36 0,0 0-29 16,0 0-20-16,0 0-20 0,0 0-42 0,0 0-435 15,-11 7-246-15</inkml:trace>
  <inkml:trace contextRef="#ctx0" brushRef="#br0" timeOffset="143291.84">15561 9092 457 0,'-22'0'256'0,"22"0"-57"0,-20-1-33 0,20 1-50 15,-21-4-1-15,21 4-35 0,-21-4 6 0,21 4-26 16,-23-3 12-16,10-1-5 0,13 4-16 0,-26-4-3 16,26 4 12-16,-23-4-7 0,9 1-7 15,0-1-5-15,14 4-3 0,-30-5-1 0,13 2-2 16,-2 0-4-16,1 1-5 0,0-2 0 0,-5 2-14 15,-1-1 25-15,-1 0-12 0,2 1 33 0,-2-1-29 16,-1 0 22-16,-2 1-25 0,0 0 21 16,1 0 9-16,-1-1-16 0,-1 3-2 0,1-3-15 15,-3 2 9-15,3-2-5 0,0 1-13 0,-2 0 7 16,1 1-4-16,-2-4-2 0,2 3-2 0,-1 0-2 16,2-2 0-16,0 3 1 0,0-2-3 0,0 2 1 15,1-2 0-15,-1 0 0 0,-1 1-22 0,1-1 18 16,-2 0 2-16,1 2 6 0,-2-4 5 15,-3 3-2-15,-2-1 1 0,0 3 1 0,0-4-10 0,-3 3 7 16,2-2 0-16,-2 0 2 0,1 1 0 16,-3 0 7-16,3 2-1 0,-2-2 3 0,1-1 2 15,0 3 4-15,-1-2-9 0,2 1 4 0,1 1-3 16,4-1-3-16,1 0-1 0,0 1-7 0,-1 0 2 16,0-2-3-16,1 0 3 0,0 2-2 0,0 0 2 15,1 0 0-15,-1 0-2 0,3-2-15 16,-2 2 8-16,3-1 5 0,-1 1-4 0,-2 0 0 15,0-4 0-15,2 3-4 0,-2 0-2 0,-1 0 2 16,1-1-1-16,-4 1 5 0,-3-2-3 0,0 2-3 16,1 1-1-16,0-3 11 0,-2 3-1 0,0-1-2 15,2 1 0-15,-4-2 0 0,2 2-1 0,-1 0-1 16,2 2-9-16,0-2 8 0,-1 1-2 16,1-1 3-16,1 0 0 0,-1 3-2 0,-1-3 1 15,3 1-2-15,6 2-3 0,-2-2 0 0,0 1 4 16,0-2 1-16,-4 2-2 0,5-1 0 0,-3 3-1 15,6-4-1-15,-2 3-4 0,0-3 0 0,0 4 3 16,2-2 0-16,0-1 0 0,1 1-2 0,0 1 0 16,3-1-8-16,-1 0 1 0,-1 0 3 0,4 1 0 15,-3 0-6-15,3-3-5 0,-1 1 0 0,2 0-2 16,1-1-5-16,-2 0 1 0,2 3 5 0,-2-6-5 16,-1 3-3-16,-1 0 3 0,0 0-5 15,-2-1 1-15,1 0 7 0,-1-1-5 16,1 2 1-16,-2-1-1 0,2-2 2 0,0 2-1 15,-1 0 1-15,-1-1-1 0,3 2 1 0,-1-2 0 16,0 2-6-16,2-3 2 0,2 3 11 0,-5-2-16 16,7 2 18-16,-3 0-3 0,-1-1 2 0,4 1 2 15,-3 0 1-15,2 1-2 0,-2-1 0 0,0 0 0 16,-1 2 4-16,3-2 0 0,1 3-2 0,-2-1-1 16,2-2 3-16,1 2-10 0,-1 0 12 0,4 1 2 15,-3 0-3-15,0-1 2 0,3 1 1 0,-2 0 1 16,4-1-2-16,-2 2 0 0,15-4 0 15,-25 5 1-15,13-1-27 0,-1-1 21 0,0 2-21 16,-1-2 37-16,3 2-22 0,-5 0 24 0,5 0-23 16,-3 2 25-16,1 0-25 0,-1-2 25 0,1 2-25 15,3 0 27-15,-3 1-28 0,-1-1 28 0,3 1-27 16,-2 0 20-16,0 0-26 0,2-3 36 0,-1 4-30 16,1-1 31-16,-1 0-28 0,2-1 27 15,-3 2-27-15,3-2 28 0,-3 3-24 0,3-3 22 16,0 0-26-16,-2 2 26 0,1-1-10 0,2-1-2 15,-4 1 9-15,4 1-1 0,-1-1-2 0,0 0-4 16,-2-1-1-16,4 2 1 0,-2 0 0 0,0-1 2 16,1 0-2-16,-1-2 0 0,1 4-2 15,0 0 1-15,1-2-1 0,1-1-6 0,-1 2 10 16,0-2 1-16,2 0 34 0,-2 2-45 0,2-1 34 0,-2 0-38 16,3 4 36-16,0-4-38 0,-3 0 35 15,3 2-36-15,1-1 27 0,-1-1-26 0,1 4 37 16,0-2-35-16,-1 1 37 0,3 0-38 0,-2-1 38 15,0 2-48-15,2-1 56 0,0 2-46 0,-3-2 3 16,4 0 8-16,-2 3 1 0,2-4 3 0,0 4-2 16,-3-1 3-16,4 0 0 0,-1 1-2 0,-1-2 4 15,2 2 3-15,0-2 1 0,2 2-4 0,-1 1-7 16,0-3 0-16,3 2 14 0,-3 1 0 16,3-1 0-16,-1 1-6 0,1-1 7 15,-1 3 0-15,1-5 1 0,0 3-2 0,4 0-1 0,-3-3 8 16,1 2-9-16,1 0 0 0,-1-2 4 15,3 1-3-15,-1-1-2 0,-1 1 5 0,1-2-3 16,2-1-7-16,-1 2 7 0,1 0-1 0,3-2 0 16,-1 2 2-16,2 0-3 0,-3-4 5 0,2 1 1 15,4 0 0-15,-1 2 11 0,1-5 3 0,3 1 2 16,-2 0 0-16,1-1-3 0,4-2-4 0,-3 1-4 16,1-2 4-16,3 0-2 0,-1-2-1 0,1 2-1 15,-3-3-4-15,1 1 1 0,1-1-4 0,0-1 0 16,3-1 38-16,-1 1-55 0,1 0 49 0,-1-2-53 15,1 3 47-15,-2-3-52 0,2 3 3 16,-1-2-5-16,3 0 6 0,-2-1 4 0,2 3 2 0,1-2-2 16,-2 2 2-16,4-5 1 0,-2 5-1 15,2-1 1-15,-1 0 1 0,2 0-3 0,5-1 1 16,1-1 10-16,-1 2 11 0,1 0 8 0,-1-1-3 16,0 2-2-16,0-3-5 0,0 1 40 15,1 0-54-15,0 1 42 0,-1 0-50 0,0-2 41 16,2 2-50-16,-3-1 4 0,1 2-4 0,0-2 4 15,-5 2 6-15,8 0 0 0,-3 2 0 0,0-4 1 16,-5 2 1-16,6 0-2 0,-4 0 2 0,5 0-1 16,-2-3 1-16,1 3 0 0,2 0 1 15,-3 0 3-15,0-2-3 0,3 1-5 0,-1 0 49 16,1 0-52-16,0-3 47 0,0 4-53 0,0 0 3 16,1-2 1-16,1 1 2 0,-2-1 1 0,-2-1 0 15,3 2 3-15,-3 1 0 0,-6-1 1 0,0 1-1 16,0 0 3-16,-1-2 0 0,-1 2 0 0,0 2 2 15,-1-2-1-15,1 0 2 0,-2 1 1 0,1-1 1 16,-1 0 0-16,0 0 3 0,-1 0-6 0,-1 1 1 16,1-1 3-16,-1 1 0 0,1 1-2 0,0-1 0 15,-1-1 38-15,-1 1-51 0,1-1 48 16,-1 1-50-16,2-1-1 0,-1 2 5 0,-1-2-1 16,-2 2 3-16,2 1 3 0,-1-2 0 15,0 0-3-15,-1 1 5 0,-2-2-1 0,-1 3 2 16,4-1-1-16,-1-2 0 0,0 2 0 0,2 0 2 15,-2 1-2-15,1-2-3 0,-1 2 4 0,1-2 0 16,-1 2 0-16,3-1 1 0,-2-1-1 0,0 0 1 16,2-1-2-16,-2 3 0 0,4-3 1 0,-2 2 0 15,-1-1 0-15,2-1-4 0,0 1 5 0,-1-1-1 16,-1 1 0-16,1-1 40 0,-1 0-49 0,2 2 44 16,-3 1-50-16,1-3 4 0,0 1 3 0,-2 0 1 15,0 2-5-15,1 0 4 0,-2-2 4 0,-1 2 0 16,1-3 2-16,0 4-1 0,3-1 2 15,-2-2-1-15,1 0 1 0,0 2 0 0,-1-1-1 16,3-1 2-16,-1 1-5 0,1-2 2 0,-1 0 4 16,1 4-1-16,-3-4 0 0,4 1 0 15,-3-1 0-15,3 0 0 0,-3 0-2 0,-2-1 1 16,0 1 1-16,-1 0-4 0,0 0 4 0,-1-2-2 16,2 0 2-16,-2 2 10 0,0 0-10 0,1-2 39 15,0 1-49-15,-1 0 45 0,-1-2-51 0,3 2 46 16,0 0-51-16,-2-2 44 0,2 2-43 0,-3-2 4 15,2 2 4-15,3 1 0 0,-1-3 3 0,-1 1 4 16,-2-1-1-16,3 0 2 0,-1 2 1 0,1-4 0 16,-2 3-4-16,1-1 3 0,-3-1 3 0,3 1 0 15,1 0 0-15,-2 1 0 16,2-2 1-16,-2 0-1 0,2 0 2 0,-2-1-1 16,-1 2-5-16,3-3 5 0,-4 3-1 0,3-2 1 15,-2-1 0-15,0 2-1 0,0-1 0 0,-2 1 0 16,-3-1 0-16,3 0 1 0,-4 1-1 0,3 1-2 15,-3-2 0-15,1-2 3 0,-2 4 0 0,2-4 0 16,-2 2 1-16,2 0-2 0,-2-1 2 0,0-1-1 16,0 3 2-16,0-4-2 0,-1 2-1 0,-12 6 46 15,21-12-53-15,-10 5 39 0,0 1-46 0,-2-1 49 16,1 0-47-16,-1 0 47 0,-3-1-38 0,4-1 46 16,-1-3-42-16,-2 4 41 0,0-1-39 15,1-1 40-15,-2 1-43 0,1-1 36 0,-2-2-29 16,1 2 32-16,-1 2-37 0,-1-3 33 0,1 2-32 15,-1-2 30-15,0 2 0 0,-4 9 2 16,5-17-1-16,-5 17 2 0,4-18-2 0,-4 18-3 16,1-18-5-16,-1 18 4 0,3-16-7 0,-3 16-2 15,-3-19-3-15,3 19-6 0,0-19 28 0,-2 9-37 16,-1 1 35-16,3-3-40 0,0 12 27 0,-4-21-34 16,2 10 29-16,-1-1-18 0,-1 1 29 0,3 1-21 15,-3 0 16-15,0-2-16 0,1 3 25 0,0 1-30 16,-1-3 26-16,2 2-29 0,-4 0 1 15,3-2 2-15,-3 2 0 0,0 0 10 0,1 0-5 16,0 1 8-16,-3-4-4 0,-1 0 9 0,2 3 3 16,0 1-2-16,1-2 0 0,-3 0 5 0,-1 0-2 15,-1 0 2-15,1 1 17 0,0-1-22 0,0 2 19 16,-1-1-26-16,0 0 18 0,-2 0-18 0,2 1 12 16,-1-2-26-16,-2 1 24 0,-2 1-28 15,-1-4 19-15,2 3-23 0,-3-1 18 0,-3 1-23 16,1 1 19-16,-4-2-30 0,-6 2 4 0,-2 0-39 15,-2 0-55-15,-3 1-50 0,-2 0-99 0,-3 2-86 16,1 2-55-16,-6-1-146 0,0-1-521 0,-2 2-820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38:22.031"/>
    </inkml:context>
    <inkml:brush xml:id="br0">
      <inkml:brushProperty name="width" value="0.05292" units="cm"/>
      <inkml:brushProperty name="height" value="0.05292" units="cm"/>
      <inkml:brushProperty name="color" value="#FF0000"/>
    </inkml:brush>
  </inkml:definitions>
  <inkml:trace contextRef="#ctx0" brushRef="#br0">11871 5179 336 0,'0'0'506'16,"0"0"-93"-16,-3-11-41 0,3 11-124 15,0 0 5-15,-5-10-77 0,5 10 8 0,0 0-91 16,0 0 29-16,-13-5-62 0,13 5 40 0,0 0-73 15,-18 8 21-15,18-8-28 0,-12 13 43 0,5-8-57 16,3 4 42-16,-2 2-54 0,1-2 44 0,1 0-86 16,-1 2 93-16,1 1-56 0,3-1 51 0,-1-1-55 15,1 0 50-15,1-10-61 0,1 20 57 0,-1-20-47 16,4 16 46-16,-4-16-53 0,8 13 57 0,-8-13-48 16,7 14 51-16,-7-14-51 0,8 8 54 0,-8-8-51 15,0 0 58-15,13 3-44 0,-13-3 50 0,0 0-51 16,11-5 53-16,-11 5-49 0,8-8 54 15,-8 8-49-15,5-14 56 0,-5 14-42 0,4-11 66 16,-4 11-54-16,3-12 49 0,-3 12-45 0,2-11 43 16,-2 11-51-16,0 0 42 0,0-13-52 15,0 13 37-15,0 0-57 0,0 0 36 0,-5-10-64 16,5 10 29-16,0 0-69 0,0 0 16 0,-15 6-92 16,15-6 17-16,-15 12-70 0,6 0-13 0,-1-3-78 15,3 4-37-15,-3 3-61 0,1 0-303 0,2 2-213 16</inkml:trace>
  <inkml:trace contextRef="#ctx0" brushRef="#br0" timeOffset="377">11850 5833 90 0,'0'0'550'0,"6"7"-177"0,-6-7-76 16,0 0-47-16,0 0-70 0,0 0-4 0,0 0-43 15,9-5-7-15,-9 5-35 0,0 0 24 16,0 0-52-16,0 0 18 0,0 0-50 0,0 0 32 16,8-7-52-16,-8 7 26 0,0 0-34 0,0 0 35 15,4 7-51-15,-4-7 36 0,4 10-25 0,-4-10 31 16,1 14-38-16,-1-14 37 0,5 15-38 0,-5-15 33 16,5 17-35-16,-5-17 33 0,3 15-32 0,-3-15 30 15,6 14-31-15,-6-14 37 0,4 9-41 0,-4-9 50 16,7 9-48-16,-7-9 59 0,0 0-38 15,12 4 52-15,-12-4-55 0,0 0 56 0,12-5-50 16,-12 5 58-16,11-11-47 0,-6 2 54 0,-1-1-60 16,1-1 65-16,-1-2-45 0,0-3 59 0,-3 3-60 15,1-1 54-15,-2-1-54 0,-3 6 50 0,0-5-60 16,0 6 38-16,-3-2-58 0,0 5 40 0,6 5-58 16,-18-5 34-16,18 5-85 0,-24 1 3 0,24-1-107 15,-29 9-61-15,11-3-112 0,-2 0-125 0,6 0-253 16,-1 1-243-16</inkml:trace>
  <inkml:trace contextRef="#ctx0" brushRef="#br0" timeOffset="12484.99">13386 5007 552 0,'0'0'404'0,"4"-14"-53"16,-4 14-62-16,1-9-53 0,-1 9-26 0,0 0-30 15,4-13-34-15,-4 13-23 0,0 0-24 0,0 0-21 16,3-10-24-16,-3 10-9 0,0 0-4 0,0 0-9 16,0 0-10-16,5 15 0 0,-4-3 0 0,0 6-2 15,3 5-2-15,-1 1-1 0,0 9 3 0,1 2 9 16,0 1 6-16,0 1 45 0,2 0-45 0,-3 1 45 16,1 0-1-16,1 0-57 0,-1-1 49 15,0 0-52-15,-2-2 44 0,2 1-54 0,2-2 47 16,-3-7-53-16,-1-1 49 0,2 0-58 0,-1-2 45 15,1-2-51-15,-2-3 48 0,1-1-57 0,-2-3 54 16,2-1-52-16,-1-5 48 0,1 2-48 0,-3-11 56 16,2 15-59-16,-2-15 61 0,3 11-45 0,-3-11 41 15,0 0-50-15,0 0 47 0,6-8-51 0,-5-4 47 16,2-5-51-16,1-6 50 0,-2-3-51 0,2-7 46 16,2-1-1-16,0 2-2 0,-1-1-47 0,1 6 46 15,1 1-46-15,0 3 49 0,0 2-55 0,-1 2 53 16,1 4-45-16,-2 2 49 0,1 2-51 15,-1 2 48-15,-5 9-49 0,12-9 51 16,-12 9-49-16,0 0 50 0,24 5-50 0,-14 3 50 16,0 2-54-16,3 6 58 0,-4 1-48 0,4 3 50 15,-4 2-55-15,-2 1 32 0,4 4-71 0,-5-3 32 16,2 1-85-16,-2-1 2 0,0 0-9 0,1-2-9 16,-1 1-30-16,1-4-48 0,0-1 8 0,2-6-87 15,-1 0-8-15,0-6-275 0,-8-6-96 0</inkml:trace>
  <inkml:trace contextRef="#ctx0" brushRef="#br0" timeOffset="12810">13942 5559 513 0,'4'-17'427'0,"-3"3"-60"0,3 3-97 15,-4 11-30-15,1-18-73 0,-1 18 13 0,0-15-66 16,0 15 15-16,-1-10-64 0,1 10 26 0,0 0-60 16,0 0 28-16,0 0-44 0,0 0 31 0,-13 8-52 15,13-8 49-15,-4 17-45 0,2-7 32 0,-1 1-41 16,3 2 38-16,0-1-41 0,0 0 3 0,1 1 1 15,3 0 5-15,-2-4-2 0,1 2 5 16,3-2-6-16,0-1 3 0,0-1 17 0,-6-7-10 16,13 10 11-16,-13-10 11 0,17 3-10 0,-17-3 7 15,18-6 4-15,-6 4 41 0,-1-6-56 0,0-1 47 16,-1-2-51-16,-1 0 54 0,-1 1-52 0,-2-6 52 16,1 3-52-16,-5 1 44 0,-2-2-43 15,0 2 43-15,-1-1-61 0,-3 2 47 0,-3 1-50 16,-2-2 44-16,-2 4-56 0,-4 4 56 0,1-1-55 15,14 5 44-15,-31 0-64 0,12 3 31 0,0 2-66 16,0 1 19-16,1 2-52 0,5-1-36 0,-1 2-36 16,5-4-52-16,4 2 4 0,5-7-60 0,-8 13-258 15,8-13-53-15</inkml:trace>
  <inkml:trace contextRef="#ctx0" brushRef="#br0" timeOffset="13419">14090 5428 575 0,'17'-9'412'0,"-7"1"-80"0,0 1-44 15,-10 7-85-15,18-11 7 0,-18 11-73 16,12-8 17-16,-12 8-94 0,11-7 59 0,-11 7-66 0,0 0 23 16,0 0-53-16,0 0 31 0,17 3-45 15,-17-3 33-15,7 14-42 0,-3-5 35 0,-1 4-40 16,-1-1 35-16,2 4-41 0,0-1 39 0,1 0-42 16,-1 1 37-16,2-1-40 0,1 0 46 0,-1-3-56 15,2 0 49-15,2 0-40 0,0-3 45 0,-1-4-47 16,1 1 44-16,-10-6-46 0,22 6 40 0,-22-6-37 15,23-5 36-15,-10 1-37 0,2-3 37 0,2-1-38 16,-4-2 40-16,-1-3-40 0,1 1 39 0,-1-3-45 16,-3 1 55-16,-1 1-45 0,0-1 41 0,-4 2-40 15,1 2 60-15,-1 0-38 0,-4 10 52 16,8-15-54-16,-8 15 44 0,5-10-55 0,-5 10 44 16,0 0-55-16,6-9 49 0,-6 9-49 0,0 0 49 15,0 0-51-15,3 14 44 0,-3-14-52 0,0 17 57 16,1-8-45-16,-1 2 53 0,1 3-58 0,1-2 59 15,0 1-54-15,2 3 51 0,2-3-52 16,-2 1 49-16,3-2-54 0,-1 0 51 0,4-1-49 16,-1-3 51-16,3 0-55 0,-1-3 52 0,-11-5-56 15,22 2 60-15,-22-2-58 0,28-5 59 0,-9-5-57 16,-1 1 53-16,1-6-53 0,-2 3 52 0,1-9-49 16,-2-1 52-16,-3-3-53 0,0-4 50 15,-4-1-47-15,-3-4 4 0,-2-3 0 0,-3-4 1 0,-2-3 3 16,-3-2-8-16,-1 0 9 0,0 0 4 15,-3 4 29-15,-2 5 4 0,2 2 12 0,-1 4 1 16,1 9-2-16,1 1-9 0,-2 4-3 0,1 2-6 16,0 5-6-16,1 3-3 0,7 7-4 0,-15-4-3 15,2 8 1-15,3 6-1 0,-3 6-3 0,-1 7 1 16,1 6 1-16,-1 4-2 0,5 1 7 0,-2 5 10 16,3 2 3-16,3 0 40 0,1 1-54 0,1-1 49 15,5 0-11-15,-1 2-60 0,6-6 30 0,0 1-77 16,2-3 43-16,4-4-77 0,0-2 32 15,5-3-77-15,1-6 2 0,1-2-54 0,1-8-16 16,2-2-40-16,1-6-37 0,2-3-49 0,0-4-186 16,6-6-2-16</inkml:trace>
  <inkml:trace contextRef="#ctx0" brushRef="#br0" timeOffset="13767">15125 5232 178 0,'8'-21'614'0,"-2"5"-177"0,-3 3-83 15,-1 1-73-15,2 3-40 0,-4 9-35 0,0-15-33 16,0 15-43-16,0 0-33 0,-2-8-19 0,2 8-7 15,0 0-19-15,-16 12-10 0,9-1 2 0,-2 5-7 16,-2 3 8-16,0 1 32 0,3 1-56 0,-1 1 51 16,0 3-60-16,3-2 46 0,2-1-49 0,2 0 45 15,2-3-65-15,0-2 46 0,2 0-56 16,3-2 36-16,2-1-54 0,2-5 49 0,0-1-94 0,-9-8 89 16,21 6-63-16,-21-6 47 0,28-6-3 15,-11-2-5-15,2-3-44 0,4-7 57 0,-5-3-43 16,1-4 54-16,-1-5-43 0,-1-4 15 0,-2-3 1 15,-1-13 6-15,-1-5 1 0,1-2 10 0,-5-1 14 16,-1 0 53-16,-1 12-49 0,-2 0 90 0,-1 7-67 16,1 6 76-16,-1 5-45 0,-3 6 39 15,2 4-64-15,-3 4 35 0,3 1-65 0,-3 13 38 16,0-12-57-16,0 12 48 0,0 0-45 0,0 0 40 16,-7 20-50-16,1 2 44 0,-1 7-54 15,-3 8-11-15,1 3-33 0,-2 12-40 0,-3 1-22 16,0 3-28-16,-3 1-82 0,-1 1-51 0,-5-4-139 15,4 2-227-15,-3-3-186 0</inkml:trace>
  <inkml:trace contextRef="#ctx0" brushRef="#br0" timeOffset="14457">13059 5404 92 0,'1'-9'549'0,"-1"9"-184"16,0-20-65-16,-1 11-52 0,1-4-54 0,0 4-19 15,0 9-16-15,-1-19-16 0,-2 9-22 0,3 10-11 16,-1-19-11-16,1 19-17 0,-3-12-25 16,3 12-12-16,-2-13-2 0,2 13-13 0,0 0-11 0,-7-8 2 15,7 8-3-15,0 0-4 0,-15 8-3 0,15-8-3 16,-9 17-3-16,5-6 1 0,2 1 41 15,0 2-54-15,2 1 49 0,2 3-51 0,1 2 46 16,4 1-61-16,-2 0 54 0,4 1-47 0,1-1 2 16,3 6 0-16,2-1 4 0,-2-2 7 0,4-1-3 15,-3 2 2-15,2-2 5 0,-4 0 6 0,3 2-7 16,-6-6 1-16,3 2 2 0,-2-3 1 0,-1 0 3 16,-3 0-1-16,3-1-3 0,-4-3 2 0,0 1 7 15,-2-3 7-15,-2 1 6 0,2-2 9 0,-5 1 16 16,1 0 8-16,-3 0 4 0,-3 2-1 15,-1-1-6-15,-5-1-12 0,1 2-9 16,-4-4-3-16,-3-2-6 0,1 1-4 0,-2-2-11 16,-2-4-35-16,3-3-63 0,-2 0-35 0,2 0-60 15,-3-2-133-15,-2-6-124 0,2 1-243 0,2-3-213 16</inkml:trace>
  <inkml:trace contextRef="#ctx0" brushRef="#br0" timeOffset="15238.01">16012 5000 345 0,'-2'-23'431'0,"0"3"-61"0,-2 0-28 0,2 3-12 15,-1 0-91-15,2 0 24 0,-2 2-73 0,2 2 44 16,0 2-60-16,-2 2 17 0,3 9-51 15,-1-17 17-15,1 17-76 0,-1-12 23 0,1 12-66 16,0 0 35-16,0 0-62 0,0 0 42 0,0 0-47 16,0 0 41-16,2 25-53 0,2-4 1 15,-1 4 0-15,-1 3-2 0,2 6 1 0,-1 1 2 16,1 1 0-16,-2 3 39 0,2 1-66 0,-3-4 13 16,3 1-65-16,-3-3 34 0,3 0-65 0,-1-8 53 15,-1-1-50-15,1-2 46 0,-2-5 2 0,2-1-36 16,-1-5 60-16,0 1-24 0,-2-13 50 0,3 18-38 15,-3-18 44-15,0 0-33 0,1 10 29 0,-1-10-30 16,0 0 40-16,4-8-29 0,-4 8 37 0,4-17-35 16,0 6 42-16,1-4-37 0,2 0 55 15,0 3-61-15,2-5 14 0,0 2 4 0,4 1 4 16,-2 2 3-16,1 3 3 0,2 1 1 0,-1 1-1 16,3 1 0-16,0 2 2 0,-16 4 0 0,29 0 2 15,-11 0-12-15,-3 4 12 0,2 2-3 0,-3 1 1 16,-1 0 2-16,-2 1-1 0,1 2-25 0,-5 0 69 15,-2 1-46-15,-1 0 43 0,-1 0-39 16,-2-1 47-16,-3 4-44 0,-2-3 51 0,-1 3-66 16,-4 2 30-16,-3 1-22 0,-2-5 44 0,-1 3-57 15,-1-5 55-15,0 2-55 0,-1-3 41 0,2-3-61 16,1-2 13-16,14-4-76 0,-24 3-77 0,24-3-67 16,-26-9-116-16,17 2-263 0,0-2-151 15</inkml:trace>
  <inkml:trace contextRef="#ctx0" brushRef="#br0" timeOffset="15574.99">16509 5068 479 0,'18'-2'361'0,"-18"2"-102"0,0 0-57 0,20 1-37 16,-20-1-45-16,13 8-27 0,-8 0-9 0,2 1-10 15,-3 3-17-15,1 1-5 0,0 1-10 16,1 0-2-16,-1 1-1 0,2 0-6 15,-1-2-1-15,2 2-2 0,2 0-1 0,0-4 6 0,-1 2 2 16,1-5 4-16,1 1-1 0,-1-6-2 16,1 2-7-16,-11-5 39 0,18 3-41 0,-18-3 36 15,19-3-61-15,-8-2 13 0,-11 5 2 0,17-12 3 16,-9 4 2-16,0-5 5 0,-2 1-3 0,-2-3 5 16,-3-1 1-16,3 0 6 0,-3 3 11 0,1-1 7 15,-2 5-1-15,0 9 0 0,-2-21-13 0,2 21-15 16,-2-12-6-16,2 12-1 0,0 0-2 0,0 0-3 15,-19 3-7-15,11 8 0 0,-4 2 0 0,1 6 3 16,-1 1 6-16,0 5 50 0,3 0-53 0,1 0 41 16,3-2-65-16,1 0 27 0,4 0-83 0,1 0 18 15,6-3-90-15,2 1-87 0,6-4-80 16,4 0-468-16,8-5-298 0</inkml:trace>
  <inkml:trace contextRef="#ctx0" brushRef="#br0" timeOffset="16193">17915 5125 528 0,'-5'-16'458'0,"-2"-1"-97"16,3-4-65-16,-2 2-48 0,2 1-13 0,-1 2-7 15,1 1-12-15,2 0 16 0,-1 4-55 0,3 11 41 16,-4-18-80-16,4 18 26 0,-4-14-76 0,4 14 23 16,-5-12-71-16,5 12 36 0,0 0-60 0,0 0 37 15,0 0-51-15,-5 12 0 0,5 0 1 0,0 2-5 16,0 6 2-16,0 2-1 0,2 2 1 0,0 2 40 15,4-2-53-15,-2 0 52 0,3 0-50 0,0-2 49 16,1 0-51-16,5-2 43 0,-3-3-46 0,4-2 50 16,-2-3-48-16,3-1 52 15,-2-3-45-15,0-3 50 0,-13-5-52 0,29 0 55 0,-11-5-46 16,3-3 47-16,1-1-46 0,1-7 4 0,1 0 3 16,-1-6 4-16,-2-2 7 0,-2-1-3 15,-1-2-4-15,-3-1-1 0,-3 1-4 0,-3 4-2 16,-3 3-4-16,-2-4 22 0,-3 7-57 0,-1 0 26 15,-1 1-85-15,-3 3 3 0,-2 0-77 0,-1 2-12 16,-3 4-7-16,1 2-1 0,-1-1-34 0,10 6-41 16,-19-2-17-16,19 2-130 0,-19 1-220 0,19-1-160 15</inkml:trace>
  <inkml:trace contextRef="#ctx0" brushRef="#br0" timeOffset="16543">18354 4875 413 0,'0'0'519'0,"22"0"-160"0,-22 0-76 16,19 1-69-16,-19-1-43 0,17 8-24 0,-17-8-27 16,14 11-16-16,-8-3-18 0,1 5-13 0,-2-1-12 15,0 3-10-15,-1 1-8 0,1 4-8 0,0 1 2 16,-1 3-24-16,0-2 0 0,1 0 9 0,-3 2-5 16,3-5 2-16,-3 3-1 0,0-5 53 0,1 0-65 15,-1-5 42-15,2 1-51 0,-4-3 46 0,0-10-51 16,5 18 53-16,-5-18-44 0,5 12 62 0,-5-12-42 15,0 0 58-15,0 0-71 0,0 0 53 0,0 0-53 16,14-8 1-16,-10-3-1 0,1-6 1 16,4-2 3-16,-4-4-2 0,3-2 0 0,1-2 13 15,1 0-3-15,-1 5 50 0,0 1-53 0,1 1 38 16,-2 3-61-16,1 1 56 0,-3 4-64 0,2 4 48 16,-3-1-55-16,-5 9 32 0,13-8-31 15,-13 8 3-15,0 0 0 0,18 8 8 0,-12 1 0 16,1 3 2-16,0 5-6 0,-2 3-13 0,-1 1-22 15,-1 2-16-15,1 0-16 0,-2 2-21 0,3 0-19 16,-1-4-72-16,4 0-39 0,1-2-67 0,-2-2 6 16,5-2-288-16,-2-5-108 0</inkml:trace>
  <inkml:trace contextRef="#ctx0" brushRef="#br0" timeOffset="18048">19056 5025 610 0,'6'-21'457'0,"-3"1"-93"0,-2 3-90 0,-1 1-51 15,-1 2-38-15,-2 1-26 0,-1 0-14 0,-1 2-15 16,1 2-21-16,-4 2-18 0,0 0-17 16,8 7-16-16,-17-5-12 0,17 5-14 0,-23 5-5 15,8 5-2-15,-2 3-9 0,1 3 9 0,0 4 1 16,-3 3-4-16,5 1-1 0,1 0 4 0,4-2-4 16,-1 0-3-16,4 1-4 0,3-2-5 15,1-3 38-15,2 0-68 0,1-2 39 0,1-1-58 16,4-1 45-16,1-2-58 0,1-1 35 0,2-7-60 15,3 2-12-15,-13-6-23 0,29-1-23 0,-8-6-27 16,2-2-22-16,2-4-22 0,-2-4 27 0,0-4-3 16,-1-3 53-16,-3-3 18 0,-1-4 20 0,-4-3-10 15,0-3 54-15,-4-4-9 0,-1-3 57 0,-4-1 16 16,1-2 66-16,-4 3 13 0,1 1 41 0,-2 0 21 16,-2 4-15-16,-1 6 29 0,1 4-13 0,-3 4-11 15,2 3-3-15,-1 2-6 0,-1 6-14 16,2 0 4-16,-1 3-6 0,3 0-25 15,0 11-20-15,-4-14-17 0,4 14-18 0,-3-11-10 16,3 11 3-16,0 0-13 0,0 0-2 0,-5 8-4 16,5-8-4-16,-2 22-6 0,0-5 5 0,-1 3 57 15,3 4-41-15,-1 5 51 0,0 6-53 0,-1 2 46 16,0 4-59-16,-1 0 0 0,2 1 1 0,-1 4-3 16,1-3-3-16,-1 0-11 0,-1-1-18 0,2-3-33 15,1-2-21-15,1-7-27 0,4-1-25 0,-2-4 36 16,1-1-61-16,1-2-17 0,1-6-22 0,3-4-3 15,-1-2-21-15,1-5-25 0,-9-5 48 0,20 2-3 16,-20-2 67-16,29-5-4 0,-12-2 63 0,1-6 19 16,-2 2 79-16,-1-3 35 0,-2 1 41 15,0-3 15-15,-1-1-1 0,-2 2 22 16,2-1 4-16,-3 2-14 0,-1 2 10 0,0 1-12 16,-3 0 49-16,1 3-78 0,-6 8-15 0,9-12-4 15,-9 12-24-15,7-10-10 0,-7 10-11 0,0 0-5 16,9-9-7-16,-9 9-5 0,0 0-5 0,0 0-1 15,12 6-6-15,-12-6 6 0,6 13-3 0,-6-13-1 16,9 16-1-16,-7-6 2 0,2 0-1 0,2 2 4 16,-3-3-2-16,3 0 55 0,0 0-61 15,-1-1 48-15,1 0-50 0,-6-8 49 0,12 10-51 0,-12-10 49 16,13 5-56-16,-13-5 49 0,14-3-56 0,-14 3 3 16,17-9 2-16,-6 1-1 0,-1-3 1 15,0-2 4-15,-1-1-1 0,0-5 2 0,0 1-6 16,-4 0 1-16,0 3 8 0,-1 2 45 0,0 0-48 15,-1 2 50-15,-3 11-56 0,3-15 50 16,-3 15-58-16,1-10 46 0,-1 10-51 0,0 0 53 16,0 0-56-16,-15 8 66 0,5 1-65 0,-1 5 6 15,-1 0-29-15,-1 4 42 0,2 2-1 0,-1-3-3 16,2 1 7-16,4 1-1 0,-1 0 32 0,2-4-58 16,3-3 51-16,0 0-69 0,4-3 47 0,0 3-70 15,3-3 35-15,0-3-63 0,-5-6-3 0,21 7-10 16,-21-7-10-16,29 0 7 0,-7-5 3 15,-2-2-3-15,3-2 20 0,0 1 14 0,3-6 25 16,-7 2 10-16,2 1 27 0,-2 0 24 0,-4 0 7 16,2 2 51-16,-6 0 15 0,-2 3-1 0,0 0-3 15,-9 6-11-15,13-8-13 0,-13 8-13 0,10-5-5 16,-10 5-3-16,0 0-6 0,0 0-5 16,19 0-5-16,-19 0 1 0,9 10-14 0,-9-10 11 15,13 10-5-15,-7-1 3 0,-2 0-2 0,3 0-2 16,-2 3-1-16,2-3 1 0,-3 1-2 0,3 0 0 15,-2-1 0-15,0 0-12 0,-5-9 12 0,7 14-2 16,-7-14 5-16,5 11 4 0,-5-11 33 0,4 9 20 16,-4-9 11-16,0 0-2 0,0 0 3 15,0 0 10-15,0 0-4 0,0 0-13 0,4-9-16 0,-4 9-7 16,-1-18-9-16,2 5-9 0,-1-1-3 0,0-1-9 16,4-2-13-16,0 1-16 0,1-3-16 15,4 1-20-15,-1 2-25 0,2 1-32 0,3 0-18 16,-2 2-23-16,6-1-16 0,-2 3-12 0,3-2 7 15,-1 3-37-15,2 1 19 0,1 1-15 16,-2-1 63-16,1 1-27 0,-1-1 46 0,0 1-4 16,-4 3 41-16,0-2-5 0,0 3 73 0,-2-1 17 15,-12 5 73-15,16-8 17 0,-16 8 23 0,16-4 2 16,-16 4-6-16,0 0-9 0,12-6-11 0,-12 6-13 16,0 0-8-16,0 0-5 0,0 0-6 15,0 0-30-15,18 1 22 0,-18-1-5 0,0 0-8 16,7 9-11-16,-7-9-2 0,6 10-8 0,-6-10 0 15,7 12-6-15,0-2 2 0,-2-2-15 0,6 2 13 16,-1 1-1-16,-1-1-3 0,1 1-1 0,3 2-1 16,-2-1-1-16,-2 0 0 0,1-1-3 15,-1 0-2-15,0 1-6 0,-2-3 12 0,-1-1 4 16,-1 1-8-16,-5-9-2 0,5 15 4 0,-5-15-1 16,0 12-3-16,0-12 3 0,-2 11-2 0,2-11 0 15,-9 11-13-15,9-11 0 0,0 0-3 0,-18 4-20 16,18-4-4-16,-14-3-2 0,14 3-5 15,-18-13 0-15,10 3 9 0,-2-2 4 0,4-3 9 16,-1-1 14-16,1-1 5 0,1 1 13 0,-2 0 23 16,4 1 11-16,-1 3 12 0,1-1 11 0,0 2 40 15,3 11-45-15,-3-17 34 0,3 17-62 0,-4-14 45 16,4 14-52-16,-3-8 41 0,3 8-56 0,0 0 46 16,0 0-48-16,0 0 4 0,-15 5-3 15,9 5-1-15,-2 2 1 0,-2 4-9 0,-2 4 7 16,1 3-7-16,-3 3 2 0,1 0 2 0,-1-1 2 15,2 1-3-15,-2 3-9 0,1-5-27 0,6-2-39 16,-1-2-72-16,2 1-102 0,1-8-53 0,2 0-322 16,3-13-155-16</inkml:trace>
  <inkml:trace contextRef="#ctx0" brushRef="#br0" timeOffset="18779">20565 4633 594 0,'6'-8'687'16,"-1"0"-138"-16,-5 8-179 0,8-13-26 0,-8 13-143 16,7-8-3-16,-7 8-91 0,0 0 28 0,0 0-68 15,0 0 37-15,0 0-72 0,19 8 38 0,-19-8-58 16,9 20 45-16,-4-7-51 0,1 5 40 0,-1 2-56 16,0 1 48-16,-1 0-59 0,0 4 7 15,-1-1-1-15,-1 2-58 0,-2-2 14 0,1 1-20 16,-2-1-13-16,1-1-8 0,0 0-7 0,-2-3-24 15,0-1-11-15,1-3-5 0,-2-4-3 0,2 1-9 16,1-13 37-16,-4 16 3 0,4-16 32 0,-4 10 2 16,4-10 49-16,0 0-3 0,0 0 40 0,0 0 17 15,0 0 28-15,-1-13 22 0,1 13 0 0,3-16 29 16,-1 6 5-16,2-1-7 0,-1 1-12 16,1-2-17-16,-1 0 0 0,4 4-14 0,-2-4-9 15,0 3-4-15,0 1-14 0,0-1-6 0,-5 9-2 16,14-11-5-16,-14 11-3 0,13-9 0 15,-13 9-41-15,17-5 53 0,-17 5-13 0,16-2-10 16,-16 2 8-16,19-2-3 0,-19 2-3 0,18 2-4 16,-18-2-8-16,22 2-5 0,-22-2-25 0,22 1 13 15,-22-1 10-15,24 0-1 0,-24 0-5 0,27-1-1 16,-27 1 1-16,24-4 8 0,-11 1-1 0,-3-2 8 16,3 1 3-16,-3-1 3 0,-1-2 15 0,1 0 6 15,-1 0 6-15,-1-1 9 0,-3 1 39 0,3-1-36 16,-3-1 49-16,-5 9-40 0,6-13 54 15,-6 13-63-15,1-12 45 0,-1 12-59 0,0 0 53 16,2-13-71-16,-2 13 52 0,0 0-62 0,0 0 54 16,-11-4-54-16,11 4 49 0,-13 7-56 15,5 0 4-15,-3 3-1 0,0 3 6 0,-2 0 1 0,1 2 0 16,1 1 6-16,1 0-11 0,-1 1 7 16,4 0 4-16,1-2-4 0,1 1-7 0,1-6-3 15,0 2-7-15,4-12-18 0,0 20-3 0,0-20-5 16,5 12-9-16,-5-12-7 0,8 8-12 0,-8-8-5 15,0 0-17-15,21 0 15 0,-21 0-10 0,24-11 28 16,-12 4 16-16,1-2 25 0,1-2 24 0,0 0 28 16,-1-1 18-16,-3 3 10 0,-1-1 7 15,4 2 5-15,-5 0 59 0,-1 1-61 0,0 0 37 16,-7 7-60-16,11-10 33 0,-11 10-59 16,0 0 55-16,14-1-49 0,-14 1 61 0,0 0-57 15,14 9-5-15,-14-9-4 0,8 16-2 0,-6-6-7 16,1 0 2-16,0 4-2 0,-1-2-9 0,0 4-7 15,-2 0-42-15,1-1-60 0,-1 4-82 0,0-2-149 16,-3 0-476-16,1-3-373 0</inkml:trace>
  <inkml:trace contextRef="#ctx0" brushRef="#br0" timeOffset="20591">18151 4132 563 0,'0'0'416'0,"-19"-1"-124"16,19 1-56-16,-22 3-72 0,22-3-19 0,-25 11-43 15,8-3-5-15,4 5-32 0,-3-1 2 0,3 3-21 16,0 3 1-16,2 0-31 0,2 3 18 0,1 0-20 15,4 0 12-15,-1 4-20 0,5 0 13 0,0-4-17 16,5 4 20-16,-1-3-13 0,5 2 8 0,1-5 1 16,4 6-3-16,2-3 17 0,3-4 11 0,1 0 39 15,-2-4-51-15,2-3 36 0,2-1-44 0,1-2 42 16,1-3-49-16,2-2 42 0,-1-4-49 16,4-1 41-16,3-5-50 0,-2-3 0 0,2-4 2 15,-2-1-3-15,0-5 24 0,-4-3 4 0,1-4-9 16,-3-3 7-16,2-8-10 0,-2-5 0 0,-5-3-4 15,0-2-1-15,-2 0-4 0,-7 5 0 16,-1 1 1-16,0 0 30 0,-3 4-30 0,-2-2 27 16,-1 6 0-16,-3 5 8 0,1 3 6 0,-2 2-1 15,-2 2-8-15,2 5-8 0,-2 0-7 16,2 3-6-16,-3 4-6 0,4 10-8 0,-4-18-6 0,4 18-3 16,-5-8 2-16,5 8 0 0,0 0-3 15,-11 8-1-15,6 2 1 0,-3 3 54 0,3 8-51 0,-3 3 2 16,2 6 0-16,1 4-2 0,-3 2 3 15,4 0-1-15,-1 4-16 0,2 1 23 0,2 0-6 16,1 0-13-16,0-3 26 0,3 0-4 0,1-3-6 16,0 1 6-16,4-4 7 0,1-1 5 0,-1-2 41 15,7-3-54-15,-4-7 45 0,6 2-41 0,-1-6 44 16,4-2-45-16,-2-3 46 0,5-4-54 0,3-4 40 16,-1-2-51-16,3-2 3 0,4-4 2 0,0-4-1 15,-1-4 2-15,0-3 0 0,-2-1-5 16,-2-6 5-16,0-2-8 0,-7-3 12 15,2 0-13-15,-4-3 10 0,-4-1-7 0,-3 2 13 16,-1 1 0-16,-3 6 0 0,-2-1 2 0,-2 1 7 16,-3 7 2-16,0 0 2 0,-4 0 0 0,1 2-2 15,-1 1-6-15,-2 5-3 0,0-2 2 0,-1 4-5 16,-2 1 0-16,9 6-1 0,-19-8-3 0,19 8-2 16,-21 3 2-16,8 4-2 0,-3 3-3 0,2 2 4 15,0 2-10-15,0 6 11 0,2-1-9 0,3 1 11 16,1 3-10-16,1 1 11 0,2-1-9 0,4 1 9 15,0 1-1-15,2-1 1 0,3-1-11 0,1 0-37 16,1-2-14-16,4 1-12 0,2-4-23 0,2-2-18 16,3-1-20-16,2-2-2 0,1-4-23 15,7-3-27-15,0-2-34 0,2-4-23 0,5-4-6 16,0-3 0-16,2-4-18 0,-2-2-221 16,-3-1 69-16</inkml:trace>
  <inkml:trace contextRef="#ctx0" brushRef="#br0" timeOffset="21873">19458 4235 765 0,'9'-17'346'0,"-1"4"-67"0,-4 0-32 0,0 1-35 15,-3 0-33-15,-1 12-31 0,-1-19-25 0,1 19-20 16,-4-18-15-16,4 18-14 0,-8-14-17 0,8 14-12 16,-9-12-10-16,9 12-27 0,-13-5 17 0,13 5-6 15,0 0-4-15,-20 5-27 0,12 1 30 0,-2 1-36 16,1 5 36-16,-2 3-35 0,-1 0 26 0,3 0-23 16,3 3 34-16,-1 0-43 0,1-3 42 0,2 1-41 15,0-1 42-15,3-2-38 0,1 1 38 16,0-14-37-16,0 18 36 0,4-9-3 15,-4-9-2-15,10 14-3 0,-10-14-11 0,14 5 7 16,-14-5-51-16,23-2 60 0,-9-1-4 0,4-6-33 16,1-1 33-16,-1-3-32 0,1 0 33 0,-2-3-32 15,-2 2 34-15,-2-1-31 0,2 0 38 0,-4 2-19 16,-4 2 55-16,1 2-14 0,-2 2 40 0,-6 7-11 16,9-12-12-16,-9 12-15 0,5-8-36 0,-5 8 20 15,0 0-25-15,0 0 19 0,0 0-27 0,2 11 17 16,-2-11-19-16,-5 18 23 0,2-6-27 15,-1-1 21-15,3 3-5 0,-2 2-27 0,1-3-17 16,-1 0-20-16,3 1-16 0,0-3-19 0,3 2-14 16,-1-3-38-16,1-1-35 0,-3-9-30 0,10 13-4 15,-10-13 29-15,14 5 18 0,-14-5 21 16,17-1 27-16,-6-4 26 0,2-2 31 0,2-3 49 16,-2-1 42-16,0-5 40 0,0 2 22 0,-2-4 19 15,-2 0 13-15,3 0-20 0,-5 0 35 0,1 3-30 16,1-3 28-16,-3 4-51 0,-2 0 40 0,1 5-66 15,-1 1 23-15,-4 8-53 0,10-15 22 0,-10 15-43 16,7-9 29-16,-7 9-41 0,0 0 35 0,0 0-39 16,25 4 42-16,-16 1-53 0,0 5 44 0,3 0-39 15,-2 2 35-15,0 2-39 0,2 4 39 16,-3-4-41-16,0 3 37 0,-1-5-38 0,-4 1 41 16,3-1-43-16,-4-1 44 0,0-1-38 0,-3-10 37 15,7 15-37-15,-7-15 43 0,2 10-23 16,-2-10 47-16,0 0-18 0,0 0 30 0,0 0-23 15,-2 10 17-15,2-10-36 0,0 0 16 0,-6-10-22 16,6 10 16-16,-2-17-27 0,-1 3 23 0,3 0-34 16,1 0 23-16,2-3-35 0,0-2 18 0,1 2-45 15,2 0 3-15,-1 3-30 0,1-1-24 0,-1 6 20 16,2 1-23-16,-2 1 2 0,-5 7-9 0,14-7-26 16,-14 7 2-16,0 0-17 0,19 4-4 15,-19-4 2-15,12 11 19 0,-6-3 29 0,1 0 21 0,-1 3 15 16,0-2 13-16,-1 3 24 0,-1-3 29 15,3-1 19-15,-2 2 19 0,2-1 1 0,-3-2 14 16,3 1-2-16,-7-8 16 0,11 12 3 0,-11-12 4 16,11 9 2-16,-11-9 1 0,15 4-27 15,-15-4 8-15,0 0-16 0,25-1 0 0,-12-2-15 16,0-2 3-16,1-3-13 0,1-4 3 0,1 1-12 16,-3-3 9-16,2-2-23 0,-3-2 18 0,0 1-5 15,-2-6 17-15,0-3-5 0,-5 0-11 0,1-6-2 16,-4-2 7-16,1 0-4 0,-6-3 4 15,2 4-7-15,-4-3 50 0,0 5-24 0,-1 6 37 0,0 2-29 16,0 3 23-16,-1 1-41 0,1 6 26 16,1 1-42-16,-3 1 37 0,3 4-43 0,5 7 30 15,-10-8-37-15,10 8 35 0,0 0-39 0,-17 8 34 16,12 0-34-16,0 5 25 0,0 1 6 0,2 3-6 16,1 2 4-16,-1 3-4 0,2 3-4 15,2 3 3-15,-1-2-8 0,4 2-2 0,-1-2 3 16,2 8-40-16,0-2 36 0,1-2-27 0,2-5 32 15,-2 0-35-15,2-1 27 0,0-4-45 0,2-1 28 16,1-3-23-16,0-2-42 0,1-4 4 0,1-5-22 16,4 0-9-16,-17-5 3 0,32 0-14 15,-11-5 24-15,-1-2 16 0,1-2 15 0,-2-1 13 16,1-2 16-16,-4-4 7 0,1 2 37 0,-2-1 26 16,-1-1 29-16,-2 2 32 0,-5 2-7 0,1 0 37 15,-3 4-5-15,3 0-4 0,-8 8-7 0,6-12-23 16,-6 12-21-16,5-8-20 0,-5 8-9 0,0 0-6 15,0 0-4-15,0 0 1 0,0 0-9 0,-2 11-4 16,2-11 1-16,-4 15-7 0,4-15-35 16,-1 17 36-16,-1-7-34 0,4 0 36 0,-2-10-28 15,2 20 32-15,1-8-40 0,1 0 35 0,-1-4-38 16,4 0 26-16,-2-1-22 0,-5-7 18 16,15 10-25-16,-15-10 39 0,17 3-36 0,-17-3 39 15,19-2-27-15,-19 2 29 0,22-9-52 0,-11 4 62 16,2-4-32-16,0-2 31 0,-3 1 17 0,0-1-2 15,-1-1 17-15,2 2 1 0,-3 1 13 0,-1 2 9 16,-7 7-6-16,11-13-12 0,-11 13-15 0,8-9-10 16,-8 9-7-16,0 0-4 0,0 0-2 0,10 4-3 15,-10-4-10-15,5 17 4 0,-3-4-18 0,-2 3 21 16,0 5-22-16,0 2 23 0,-2 4-26 16,0-1 22-16,-1 10-5 0,1-1-44 0,-1 1-49 15,-1-1-50-15,-1 2-150 0,-4-3-108 0,4-1-323 16,-3-3-243-16</inkml:trace>
  <inkml:trace contextRef="#ctx0" brushRef="#br0" timeOffset="23497">21362 4816 194 0,'0'0'518'16,"0"-11"-155"-16,0 11-50 0,-1-12-67 0,1 12-38 15,-1-12-30-15,1 12 26 0,-2-11-72 0,2 11 44 16,0 0-82-16,-1-12 27 0,1 12-75 0,0 0 40 16,0 0-68-16,-1-12 45 0,1 12-59 0,0 0 47 15,0 0-56-15,0 0 2 0,-3 17 1 16,3-17-5-16,-1 22 7 0,1-8-8 0,0 4 4 15,-2 0 5-15,2 0 0 0,-2 5 0 16,0-3 0-16,0 0-1 0,1-3 1 0,1 1-9 16,0-3 11-16,1-2 0 0,1 0-2 0,-2-2 0 15,2-1 1-15,-2-10 1 0,4 16 7 0,-4-16-11 16,8 8 5-16,-8-8-11 0,0 0 2 0,20-1 8 16,-7-3-4-16,0-4 4 0,3-5 0 0,0 1-1 15,0-3 1-15,2-6-2 0,1 0 0 0,-4 4 1 16,0 1-7-16,-2 1 9 0,-1 1-5 15,-3 4-1-15,-2 1 9 0,0 1-3 0,-7 8-4 16,9-10 1-16,-9 10 0 0,0 0 1 0,0 0-3 16,0 0 4-16,14 4-7 0,-14-4 6 0,4 14-7 15,-4-14 3-15,5 21-27 0,-2-9 38 0,-1 0-41 16,2 2 29-16,1 1-44 0,-1-1 33 16,3-1-55-16,1 0 16 0,1 0-44 0,2-2-40 15,3 0-44-15,-1-3-70 0,0-1-4 0,2-3-284 16,1-1-35-16</inkml:trace>
  <inkml:trace contextRef="#ctx0" brushRef="#br0" timeOffset="23756">21967 4874 140 0,'5'-21'488'0,"-3"3"-130"16,-2 0-73-16,0 1-41 0,-1-1-24 0,-3 2-37 16,0 0 23-16,-2 0-68 0,1 3 40 15,-3 2-69-15,2 0-13 0,-3 3-25 0,1 1 46 16,-1 0-89-16,9 7 61 0,-20-3-71 0,20 3 3 15,-21 3-3-15,6 4 41 0,0 4-58 0,-2 2 4 16,4 4 7-16,-1 0 4 0,1 2-1 0,2 2 1 16,2-1-4-16,3 3 6 0,0-2-8 0,4 0-3 15,1-4-8-15,3 1-10 0,1-2-3 0,2-1-17 16,3-3 1-16,1 0-17 0,3-3-10 0,1-4-15 16,1 0-33-16,-14-5-38 0,35-1-64 15,-14-7-21-15,5-2-40 0,0-5-5 0,-2-6-222 16,-1 0 45-16</inkml:trace>
  <inkml:trace contextRef="#ctx0" brushRef="#br0" timeOffset="23966.01">22073 4417 39 0,'-3'-26'619'0,"-1"1"-214"15,0 2-22-15,1 4-124 0,-4 3 9 0,4 0-75 16,-1 4 38-16,1 2-58 0,3 10-23 0,-5-17-54 16,5 17 1-16,-4-10-43 0,4 10 1 0,0 0-18 15,0 0 14-15,-6 7-36 0,6-7 25 0,-3 18-13 16,1-2 40-16,2 1-2 0,2 3-7 0,-1 5-13 15,1 0 0-15,0 4-4 0,1-2-7 16,1 7 37-16,-2-2-60 0,2 4 49 0,-1 0-56 16,-1 0 45-16,1 1-56 0,-2 1 46 15,-1-1-78-15,-1 1-21 0,-2-3-43 0,1 0-29 16,-1-1-23-16,1-5-48 0,-1-4-68 0,-3-1-80 16,3-7-378-16,-1 0-256 0</inkml:trace>
  <inkml:trace contextRef="#ctx0" brushRef="#br0" timeOffset="25188">21045 4942 238 0,'0'0'300'16,"0"0"-38"-16,-1-14-65 0,1 14-21 16,0-10-17-16,0 10-10 0,-2-9-27 0,2 9-7 15,0 0 9-15,-2-14-18 0,2 14 13 0,0 0-16 16,-2-11 11-16,2 11-25 0,0 0-12 0,-3-8-12 15,3 8-13-15,0 0-12 0,0 0-8 16,-10-5-6-16,10 5-5 0,0 0-2 0,-18 8 6 16,12-3-7-16,-3 5-5 0,-1-1 14 0,-1 5 1 15,2 2 3-15,-2 1-3 0,2 0 1 0,1 1-3 16,2 0 3-16,2-1-36 0,0-1 41 0,4-2-6 16,0 2 3-16,4-3-9 0,1 1 2 0,1 0-6 15,2-4-3-15,4 0 4 0,-1-1-4 16,5-3-3-16,-1-2-2 0,0-1-7 0,-15-3 6 15,35-3 0-15,-15-1-5 0,2-3 1 0,-3-1-1 16,0-2 0-16,0 0 2 0,-6-5 1 0,4 1 2 16,-6-3 7-16,0-2 2 0,-3-1 1 15,-3-2 0-15,-1-1-8 0,-1 0 12 0,-3 2 14 16,-1-1 43-16,-3-1-46 0,-3 3 21 0,-1 2-50 16,-3-1 43-16,0 3-59 0,-3 1 53 0,-2 2-55 15,-3 1 46-15,1 4-56 0,0 2 52 0,-3 1-50 16,4 2 44-16,-2 2-51 0,0 2 42 0,1 2-70 15,-4 2-24-15,4 1-21 0,0 2-16 0,2 0-10 16,3 4-2-16,0 0-13 0,3 2-18 0,2 0-42 16,3 1-40-16,2 2-27 0,1-7-313 15,2 5-115-15</inkml:trace>
  <inkml:trace contextRef="#ctx0" brushRef="#br0" timeOffset="25592.02">21421 4909 488 0,'5'-9'425'0,"-5"9"-119"0,5-16-37 0,-5 16-62 16,2-14-39-16,-2 14-13 0,-3-12-19 16,3 12-17-16,-5-8-16 0,5 8-14 0,-8-8-17 15,8 8-15-15,0 0-15 0,0 0-8 0,-22 3-8 16,16 2-6-16,-1 5-11 0,-1 2 7 15,0 0-3-15,0 6 2 0,0 2 7 0,1 0 3 0,3 0 4 16,-1 2-7-16,4-3-3 0,0-2 0 16,2 0-3-16,3-1-8 0,2 3 6 0,3-4-19 15,1-2 15-15,3-1-1 0,4-3 5 0,-2-4 3 16,3-2-3-16,0-1 4 0,2-4-5 0,3-1 6 16,0-4 11-16,0-3 13 0,-1 1 16 0,-2-3 5 15,-3-1 37-15,0-3 18 0,-3-1 2 0,-3-1-12 16,-1-3-9-16,-2 2-13 0,-3-4-8 15,-1 4-17-15,-3-1-7 0,-4 1-10 0,-1 3-10 16,-3-3 27-16,0 4-47 0,-5 0 29 0,1 4-47 16,0 1 32-16,-5 4-57 0,2 2 8 15,-4-1-64-15,1 4 14 0,17 1-100 0,-33 3-18 16,14 0-11-16,2 1-17 0,3 2-52 0,0 2-39 16,1-4-109-16,2 5-274 0,2-4-216 0</inkml:trace>
  <inkml:trace contextRef="#ctx0" brushRef="#br0" timeOffset="26437">22874 4478 413 0,'-4'-20'471'0,"-1"2"-82"16,2 0-100-16,2 3-19 0,-1 0-69 0,-1 2 25 16,0 2-37-16,3 11 12 0,-1-17-54 15,1 17-6-15,-4-14-37 0,4 14-17 0,0 0-37 16,-2-12 13-16,2 12-33 0,0 0 13 0,-5 10-27 15,2 1 15-15,1 2-25 0,-2 4 18 0,0 6-4 16,-1 2-4-16,0 4-8 0,-3 4 48 0,3 1-51 16,-1 1 42-16,-1 1-62 0,2-2-16 0,-1 2-17 15,2-4-10-15,0-4-14 0,1 0-1 0,2-5-1 16,1 0-5-16,0-5-4 0,0 0 0 0,1-6 1 16,2 0-16-16,-3-12 33 0,5 15-7 15,-5-15 9-15,0 0 0 0,13 5 19 0,-13-5 3 16,13-8 20-16,-3-2 7 0,-1-2 33 15,1-4 4-15,3-1-1 0,-2 0 51 0,2-3-27 16,0 4 35-16,0-1-46 0,1 0 43 0,-1 2-50 16,-1 1 44-16,2 3-63 0,-5 1 51 0,1 2-60 15,-10 8 3-15,17-8 43 0,-17 8-52 0,0 0 48 16,21 2-52-16,-21-2 48 0,11 7-50 0,-11-7 42 16,7 16-45-16,-7-16-2 0,2 16 13 0,-6-3-3 15,0 1 1-15,-1 1 5 0,-2 1-2 0,-3-2 1 16,2-1-6-16,-3 2 8 0,2-4-15 15,1-1 3-15,1-2-11 0,-1-1-6 0,8-7-13 16,-10 10-33-16,10-10-42 0,0 0-35 16,0 0-37-16,0 0-11 0,0 0-35 0,3-13 29 15,4-1-39-15,5-1-185 0,6-6 168 0</inkml:trace>
  <inkml:trace contextRef="#ctx0" brushRef="#br0" timeOffset="26763">23219 4584 208 0,'22'-10'391'15,"-6"1"-83"-15,-2 2-74 0,-1-1-40 0,-4 5-52 16,-9 3-18-16,0 0-16 0,21-1-6 0,-21 1-5 15,6 7-13-15,-6-7 1 0,1 14 4 0,-1-14-15 16,-4 20 36-16,1-6-44 0,-1 2 29 0,-2 0-44 16,1 3-16-16,0-3-6 15,2 1-15-15,1-2 2 0,0 2 2 0,2-4-1 0,1-1 4 16,2-1-10-16,-1 2-3 0,6-4 1 16,-2-2-4-16,3-1-1 0,4-2-2 0,0 0-2 15,-13-4-12-15,30 0 14 0,-11-3-3 0,-2 0 0 16,3-2 1-16,-3-2 1 0,1 0 34 0,-4-1-41 15,0 1 42-15,0 0-47 0,-2 0 65 0,-3 1-38 16,-2 0 59-16,-7 6-35 0,14-6 46 0,-14 6-62 16,9-7 41-16,-9 7-59 0,0 0 47 0,0 0-60 15,12 4 66-15,-12-4-60 0,2 13 59 0,-2-13-58 16,-1 24 5-16,1-7 8 0,-2 4 10 16,-2 4 7-16,0 7-5 0,-1 2-3 15,-2 3-9-15,0-2 0 0,0 2-4 0,2-1-41 0,-1-1-24 16,1 0-34-16,-3-2-9 0,4-1-121 15,-1-7-104-15,3-1-466 0,-1-3-328 0</inkml:trace>
  <inkml:trace contextRef="#ctx0" brushRef="#br0" timeOffset="27319">24524 4400 557 0,'-2'-22'464'0,"-2"1"-59"0,1 0-129 16,-1 3-2-16,0 3-39 0,2 3 3 0,0 0-47 15,-3 1-9-15,5 11-41 0,-4-15-10 0,4 15-35 16,-4-12-11-16,4 12-33 0,0 0 7 0,0 0-27 16,-5 8 4-16,5 3-19 0,-2 6 0 0,-1 8-6 15,2 1 24-15,-2 5-6 0,2 5-11 0,0 1 39 16,0 1-73-16,-1 1 33 0,1 1-77 15,0-2 29-15,-1 0-79 0,1 0-16 16,1-1-30-16,0-7-32 0,0-1-19 0,0-1-78 16,-1-4-12-16,1-7-17 0,-1-3-226 0,1-14-39 15</inkml:trace>
  <inkml:trace contextRef="#ctx0" brushRef="#br0" timeOffset="27795">24441 4826 460 0,'-4'-17'453'0,"1"1"-83"15,-1 1-25-15,-1-2-109 0,3 1 2 0,-1 1-124 16,1 2 74-16,-1 1-97 0,2 0-11 15,1 12-18-15,0-18-14 0,1 9-8 0,-1 9-10 16,8-17-6-16,-1 10-3 0,1-2-8 16,2 1-21-16,4 3-7 0,-1-2-15 0,6 2-16 15,3-3-11-15,-2 1-12 0,2 0-14 0,4 1-8 16,-2-3 7-16,-1 1 10 0,1 0-3 0,-1-1 26 16,0-1 2-16,-3 0 22 0,1 0 1 0,-3-2 19 15,-1 0 29-15,-2-2 16 0,-2-1 21 0,-3 3 10 16,0 2 33-16,-1 0-34 0,-2 3 35 0,-1 0-30 15,-6 7 15-15,10-14-57 0,-10 14 26 0,7-8-46 16,-7 8 35-16,0 0-35 0,0 0 25 16,0 0-42-16,0 0 34 0,7 8-36 0,-7-8 32 15,-2 22-2-15,-1-6-9 0,-1 4 0 16,0 2 0-16,1 4 44 0,-1-1-50 0,-3-1 48 16,4 2-53-16,0-1 47 0,-1-2-54 0,2 0-4 15,0-2 12-15,0-2-7 0,2-2 6 0,-2-3-2 16,2 0 0-16,2-4 2 0,-2-10-4 0,2 18 8 15,-2-18-3-15,4 12 4 0,-4-12 2 0,9 6-5 16,-9-6-5-16,0 0 3 0,23-3-2 0,-13 0 1 16,4-2 4-16,-1-3-7 0,1 1 54 0,0 0-57 15,0 0 47-15,-2 2-54 0,0-2 47 16,-1 3-53-16,-11 4 49 0,19-8-61 0,-19 8 62 16,15-5-63-16,-15 5 60 0,0 0-53 15,18 3 5-15,-18-3 4 0,9 7 4 0,-9-7 1 16,9 11-4-16,-9-11-10 0,8 14-23 0,-8-14-5 15,9 16-14-15,-7-6-23 0,5-2-30 0,-2-1-33 16,1 1-52-16,-6-8 0 0,14 8-44 0,-14-8 16 16,19 4-270-16,-19-4 32 0</inkml:trace>
  <inkml:trace contextRef="#ctx0" brushRef="#br0" timeOffset="28124">25274 4708 420 0,'7'-9'432'0,"0"-2"-72"15,-1 4-55-15,-1 0-34 0,-5 7-88 0,9-12-5 16,-9 12-67-16,8-7 17 0,-8 7-66 15,0 0 21-15,0 0-49 0,0 0 23 0,11 6-43 0,-11-6 29 16,7 13-38-16,-7-13 31 0,7 17-46 16,-1-8 51-16,0 1-41 0,2 0 5 0,2 0 0 15,0 1 0-15,0-2-2 0,6-3 2 0,-5-1 36 16,6 0-69-16,-3-4 72 0,-14-1-53 0,29 0 2 16,-10-1 1-16,-3-2 39 0,0-2-44 0,-3-3 37 15,4-1-41-15,-3-2 38 0,-2-2-48 16,-1-1 47-16,-1-3-37 0,-4 5 2 0,-2-5 1 15,-1 2 4-15,-2 1 5 0,-1 2 6 0,-1 0 8 16,-2 3-16-16,-1 0 10 0,-2 2-1 0,6 7 3 16,-17-8-2-16,17 8-1 0,-26 3 4 15,6 2 54-15,2 3-47 0,-1 5 50 0,-5 3-51 16,5 3 53-16,-3 3-62 0,5-1 52 0,0 4-59 16,4-1-11-16,3-2-8 0,3-1-28 0,7 1-27 15,0-5-72-15,5 3-95 0,2-4-196 0,7 0-185 16,1-3-155-16</inkml:trace>
  <inkml:trace contextRef="#ctx0" brushRef="#br0" timeOffset="29996">26393 4300 320 0,'0'0'455'16,"-4"-10"-121"-16,4 10-18 0,0 0-97 0,-4-13 5 15,4 13-76-15,0 0 14 0,0 0-66 0,-3-10-33 16,3 10 7-16,0 0 23 15,0 0-50-15,-7 8 28 0,3 1-52 0,-1 3 36 16,0 8-12-16,-1 1 4 0,-1 9 13 0,2 3 0 16,-1 1 2-16,0 7 54 0,0 0-59 0,3 1 16 15,-4 3-26-15,3 2-13 0,0 2 0 0,-2-2-4 16,4-1-9-16,0 0-8 0,-2-2-24 0,3-5-23 16,1-1-14-16,1-6-43 0,2-6-4 0,0 1-50 15,-1-4-66-15,4-3-52 0,-2-6-131 0,0-4-211 16,3-2-137-16</inkml:trace>
  <inkml:trace contextRef="#ctx0" brushRef="#br0" timeOffset="30247">26437 4700 548 0,'1'-24'459'0,"0"2"-102"16,0 3-96-16,-1 1-37 0,4 2-43 0,-2 1-25 15,-1 1-26-15,3 2-50 0,-2 1 22 0,3 0-50 16,0 2 15-16,-5 9-49 0,16-12 26 0,-16 12-38 15,19-4 33-15,-19 4-43 0,24 5 37 0,-11 3-7 16,2 2-6-16,-1 1-4 0,-3 2 0 16,-1-2-15-16,-4 2 55 0,-1-1-59 0,-1 2 6 15,-4-2-2-15,-4 4 1 0,-1-2-3 0,-4 4 0 16,-3-2-61-16,-1-2 53 0,-3 1-12 0,2-3-18 16,-2-2-16-16,0-1-25 0,2-3-45 15,3 0-36-15,11-6-65 0,-19 1-9 0,19-1-309 0,-14-8-42 16</inkml:trace>
  <inkml:trace contextRef="#ctx0" brushRef="#br0" timeOffset="30622.99">26692 4558 518 0,'0'0'347'0,"19"-3"-94"0,-19 3-62 16,0 0-34-16,19-2-42 0,-19 2-5 0,0 0-16 15,13 7-15-15,-13-7-10 0,9 8-15 0,-9-8-8 16,9 14-9-16,-5-5-7 0,2 0-6 15,-2 1-4-15,3 0-2 0,1 2-6 0,-1-2 2 16,1 0 2-16,1-1-9 0,-1-2-2 0,0 1 9 0,0-1-14 16,-8-7 5-16,18 8-2 15,-18-8 1-15,16 4 7 0,-16-4-12 0,0 0 5 16,23-4-4-16,-23 4 3 0,13-7 4 0,-4-1-7 16,-4-1 4-16,0 1 6 0,-3-2-3 0,-1-1-7 15,0 1 27-15,-2-1-19 0,1 11 58 0,-3-18-43 16,1 9 23-16,2 9-33 0,-7-14 32 0,7 14-40 15,-10-9 29-15,10 9-34 0,0 0 29 0,-19 0-7 16,8 4-16-16,0 4 9 0,-3 3-4 0,0 2 32 16,1 2-38-16,1 2 0 0,1 0 1 0,2 2-2 15,-1-2-1-15,6 3 2 16,2-4-3-16,0-3-8 0,4 1-13 0,3 1-12 0,2-3-30 16,1-3-29-16,5-1-32 0,2-2-31 15,3-2-3-15,1-4-32 0,6-3 17 0,1 0-12 16,4-8-270-16,-1 1 122 0</inkml:trace>
  <inkml:trace contextRef="#ctx0" brushRef="#br0" timeOffset="31322">27175 4651 251 0,'13'-9'460'16,"-4"0"-113"-16,-1 1-39 0,-8 8-72 0,12-9-50 15,-12 9-38-15,9-7-33 0,-9 7-34 16,0 0-5-16,0 0-12 0,13-3-15 0,-13 3-14 16,9 7-6-16,-9-7-28 0,6 12 27 0,-6-12-7 15,8 17-11-15,-4-7 11 0,-3 0-9 0,2-1-1 16,-2 3-5-16,-1-12 1 0,0 17 0 15,0-17-1-15,-4 20-10 0,4-20 11 0,-4 14 8 16,4-14 12-16,-7 12 6 0,7-12 7 0,-8 7 3 16,8-7-1-16,0 0 14 0,0 0-8 0,-17-2-10 15,17 2 45-15,-9-13-73 0,9 13 57 0,-5-18-60 16,5 5 41-16,5-3-59 0,0-4-3 16,3 1-11-16,4-1-13 0,4-2-22 0,2-1-7 15,4 3-19-15,4 2-5 0,2-2-9 0,4 3-4 16,2 1 3-16,3 2 14 0,0-1-5 15,0 2 15-15,-2 2-15 0,-2 2 8 0,-4 0 10 0,-6 2 9 16,-1 1 16-16,-8 2 18 0,0 1 23 16,-14 3 20-16,17-5 14 0,-17 5 22 0,0 0 6 15,0 0 8-15,0 0-7 0,0 0 23 0,0 0-19 16,0 0 16-16,0 0-27 0,0 0 10 0,-12 8-27 16,12-8 16-16,-10 12-43 0,10-12 31 15,-9 14-31-15,9-14 25 0,-4 17-34 0,3-7 29 16,2 1-28-16,1 2 25 0,0 2-3 0,3-2-4 15,5 5 4-15,-3-2-13 0,2 0 7 0,1 1-1 16,-2-1 1-16,-1-2-1 0,-3 0-7 0,3-2-9 16,-2 1 1-16,-4-3 10 0,0-1-6 15,-1-9-4-15,-5 20-17 0,0-11-16 0,-1-1-16 16,-3-2-3-16,-3 0-3 0,12-6-12 0,-22 7-2 16,22-7-12-16,-28-3 16 0,12 0-8 0,3-2 24 15,0-3-12-15,0-2 21 0,2-4-34 16,1-4 12-16,3 0-24 0,2-2 38 0,4-2 10 15,1 3 10-15,1-3 12 0,4 1 16 0,-1 1 24 16,1 1-8-16,-1 4 26 0,4 3 11 0,-6 0 12 16,3 2 4-16,-5 10-10 0,6-15-1 0,-6 15 0 15,3-9-1-15,-3 9 3 0,0 0 1 0,0 0-5 16,0 0 5-16,0 0-27 0,-9 7 22 0,4 0-19 16,-5 4 9-16,-1 3-25 0,-1 3 10 15,-3 2-12-15,-1 3 27 0,-3 2-8 16,1 1 43-16,2 0-53 0,-1 0 8 0,3 0-6 15,0 0-5-15,5-4-5 0,1 0-21 0,3-2-25 16,3-3-47-16,3-2-19 0,0-2-28 0,6 0-73 16,2-2-12-16,5-3-11 0,2-5-263 0,7 2 68 15</inkml:trace>
  <inkml:trace contextRef="#ctx0" brushRef="#br0" timeOffset="31608">28075 4577 137 0,'0'0'553'0,"7"-10"-173"0,-7 10-103 16,0 0-59-16,0 0-61 0,0-12-7 0,0 12-49 0,0 0 0 16,0 0-21-16,-12 6-14 0,12-6-11 15,-12 11-8-15,6-3-14 0,1 2 7 0,1 0 21 16,0 1-36-16,1 2 2 0,0-1-9 0,1 1-2 16,4-1-6-16,0 1-10 0,1-2 10 0,0 0 2 15,3-2-12-15,0 3 3 0,-1-5 1 0,5-2 4 16,-10-5-4-16,16 8-7 0,-16-8 19 15,16 1-1-15,-16-1 2 0,18-2-4 0,-18 2 1 16,15-9-2-16,-7 3 3 0,-3-2-6 0,-1 0 32 16,2-4-39-16,-4 2-13 0,-2-5 10 15,0 2-3-15,-2 0-5 0,-4-1-7 0,2-1-3 16,-2 4-52-16,-2 1 45 0,-1 2-33 0,2 0-20 16,0 2-30-16,7 6-63 0,-16-8-23 0,16 8-55 15,-13-7-254-15,13 7 31 0</inkml:trace>
  <inkml:trace contextRef="#ctx0" brushRef="#br0" timeOffset="31953">28362 4482 325 0,'0'0'407'0,"19"3"-129"16,-19-3-59-16,15 7-23 0,-15-7-50 0,12 10-23 16,-12-10-21-16,7 14-13 0,-7-14-21 15,2 18-22-15,-2-18-10 0,3 19 22 0,-3-9-23 16,0 2-5-16,1-3-3 0,-1 3-7 0,0 0-4 15,1-3-5-15,-1-9-3 0,2 18-6 16,-2-18 14-16,2 15-17 0,-2-15 10 0,5 11-9 16,-5-11 7-16,8 6-10 0,-8-6 23 0,0 0 13 15,17 1 4-15,-17-1-1 0,15-5 6 0,-15 5 3 16,20-9-9-16,-8 2 9 0,-1 0-18 0,3-1 10 16,-2 1-16-16,1-1 13 0,-2 0-5 15,-2 2-1-15,2 2-3 0,-2-2-39 0,-9 6 39 0,16-7-5 16,-16 7-40-16,13-2 35 0,-13 2 2 15,0 0-5-15,0 0 0 0,20 2 0 0,-20-2-1 16,6 6-2-16,-6-6 0 0,6 10-2 16,-6-10-12-16,2 15 11 0,-2-15-3 0,4 16-24 15,-4-16-29-15,1 18-47 0,-1-18-56 0,4 16-91 16,-4-16-55-16,3 16-282 0,-3-16-112 0</inkml:trace>
  <inkml:trace contextRef="#ctx0" brushRef="#br0" timeOffset="32303">28959 4338 619 0,'-3'-14'459'16,"1"0"-140"-16,1 3-53 0,-1-2-88 0,2 3-18 15,0 10-42-15,0-18-2 0,0 18-54 0,5-15 17 16,-5 15-46-16,8-9 29 0,-8 9-45 0,17-7 16 15,-17 7-26-15,18 1 31 0,-6 4-40 0,-1-3 32 16,-2 5-33-16,1 1 31 0,-4 2-32 0,1 0 33 16,-2 0-33-16,-1 2 32 0,-2-1-31 15,0 3 41-15,0-1-35 0,-4 2 45 0,0 1-33 16,0 1 49-16,-1 0-40 0,-1-1 40 0,0 2-11 16,-1 2-4-16,1-6-14 0,0 6 0 15,-2-3-7-15,2-1-3 0,0 1-5 0,2-3-10 16,-1 1 52-16,1 0-63 0,-1 0-4 0,3-3-26 15,-1 1-19-15,0 0-29 0,1 0-44 0,1 0-88 16,0-2-44-16,-1-11-160 0,0 19-181 0,3-9-130 16</inkml:trace>
  <inkml:trace contextRef="#ctx0" brushRef="#br0" timeOffset="32434.99">29116 4895 268 0,'0'0'704'0,"5"14"-159"0,-5-14-136 0,4 9-67 16,-4-9-38-16,0 0-65 0,4 12-1 15,-4-12-10-15,0 0-21 0,2 8-34 0,-2-8-34 16,0 0-33-16,0 0-43 0,0 0-81 0,6 7-100 0,-6-7-122 16,0 0-57-16,0 0-129 0,0 0-419 15,7-8-430-15</inkml:trace>
  <inkml:trace contextRef="#ctx0" brushRef="#br0" timeOffset="35484">13838 6733 90 0,'0'0'64'16,"13"-9"11"-16,-13 9 50 0,14-9 59 0,-14 9-62 15,9-9 24-15,-9 9-56 0,9-7 9 0,-9 7-40 16,6-7 13-16,-6 7-44 0,7-8 22 0,-7 8-33 15,0 0 22-15,5-9-28 0,-5 9 30 0,0 0-15 16,3-10 20-16,-3 10-15 0,0 0 30 0,0 0-10 16,0-11 22-16,0 11-14 0,0 0 14 0,-2-9 0 15,2 9 13-15,0 0 11 0,-1-11 7 0,1 11 13 16,0 0-2-16,-4-12-7 0,4 12 3 0,0 0-12 16,-4-13 2-16,4 13 16 0,0 0 6 15,-6-10 1-15,6 10 42 0,0 0-61 0,-4-9 38 16,4 9-62-16,0 0 33 0,0 0-62 15,-5-8 37-15,5 8-61 0,0 0-5 0,0 0-5 16,0 0-4-16,0 0-3 0,-13 10-4 0,8-1 0 16,-1 2-7-16,-1 3 1 0,2 1 3 0,-3 2-2 15,3 0 0-15,-1-2-2 0,4 1 44 0,-1-4-55 16,2 2 42-16,-1-4-50 0,4 0 42 16,-1 0-53-16,-1-10 50 0,5 17-50 0,-5-17 51 0,10 13-47 15,-10-13 51-15,13 7-54 0,-13-7 52 0,0 0-44 16,19 0 56-16,-19 0-46 0,13-6 51 15,-13 6-51-15,14-8 5 0,-14 8 6 0,8-11 4 16,-8 11 5-16,6-13-1 0,-6 13 2 0,3-11 1 16,-3 11-9-16,1-13-3 0,-1 13 3 0,-4-12-4 15,4 12-17-15,-5-8-23 0,5 8-33 0,0 0-37 16,-14-7-35-16,14 7-18 0,-14 3-5 0,5 2-17 16,-5 5-41-16,4-1-18 0,-2 4-62 15,-2 1-24-15,3 0-259 0,-1 3-126 0</inkml:trace>
  <inkml:trace contextRef="#ctx0" brushRef="#br0" timeOffset="35813">13803 7111 329 0,'0'0'334'0,"5"13"-84"0,-5-13-43 0,0 0-22 16,4 10-21-16,-4-10-27 0,0 0-10 0,3 10-11 15,-3-10-21-15,0 0-13 0,0 0-16 0,3 8-13 16,-3-8-12-16,0 0-13 0,0 0-1 0,5 11 2 15,-5-11-7-15,0 0-6 0,3 15-8 0,-3-15 3 16,2 12-1-16,-2-12 1 0,4 17 3 0,-4-17-2 16,4 15 6-16,-4-15 3 0,5 14 17 15,-5-14-2-15,8 14-12 0,-8-14 7 0,10 11-3 16,-10-11 1-16,13 6 36 0,-13-6-41 0,0 0 4 16,24-2 43-16,-24 2-45 0,19-8 46 0,-6 1-46 15,-3-2 60-15,-1 0-54 0,1-1 57 16,-5-2-39-16,1 2 49 0,-4 0-54 0,1-2 36 15,-2 1-60-15,-2 1 42 0,-2-1-11 0,1 1-11 16,-5 1-14-16,1 0-18 0,-3 3-26 0,-1 1-79 16,-1 1 10-16,11 4-75 0,-28-3-69 0,28 3-91 15,-28 0-126-15,12 4-211 0,3-1-186 0</inkml:trace>
  <inkml:trace contextRef="#ctx0" brushRef="#br0" timeOffset="43071">14940 6803 130 0,'0'-11'498'0,"0"11"-144"16,0-20-63-16,-1 9-32 0,2 1-72 0,-1 10-2 16,0-18-54-16,0 18 30 0,1-16-13 0,-1 16-27 15,0-13-11-15,0 13-33 0,0 0-9 0,0-13-15 16,0 13-13-16,0 0-9 0,0 0-7 0,0 0-4 15,0 0-4-15,0 0-2 0,-4 8-2 16,3 8-3-16,0 2-9 0,-2 6 6 0,-1 2 1 16,2-1-7-16,-1 4 50 0,3 1-55 0,0-2 47 15,0 1-52-15,0 0 43 0,4 0-47 0,1-5 1 16,-1-1 1-16,3-1-4 0,1-3 10 0,0-3-2 16,4-2 2-16,-1-4 8 0,1-3-2 15,-12-7 47-15,28 3-56 0,-13-6 46 0,5-4-55 16,2-3 50-16,0-6-43 0,2-2 48 0,-1-5-54 15,-2 1 51-15,-3-4-60 0,-3-1 13 0,-1 1 2 16,-3-1 7-16,-3 4 23 0,0 2 24 0,-2 2 10 16,-2 4 6-16,2 4-6 0,-3 0-9 0,1 3-14 15,-4 8-10-15,4-12-5 0,-4 12-12 0,0 0 4 16,0 0 0-16,0 0-1 0,2 16 43 0,-2-2-54 16,0 1 45-16,-2 3-60 0,0-1 60 0,2 3-55 15,0 2 47-15,2 2 3 0,0-3-49 0,1 1 46 16,1-3-46-16,3 2 48 0,-2-8-52 15,2 0 52-15,-1-1-47 0,3-3 50 0,1-3-42 16,-1 1 45-16,-9-7-46 0,22 2 62 0,-22-2-45 16,27-5 45-16,-13-2-4 0,1-2-47 15,2-4 46-15,-2 0-46 0,-3-5 55 0,-1-1-53 16,1-1 39-16,-3-4-49 0,-4 1 6 0,2-3-2 16,-6-1 0-16,1-2-3 0,-2 2 3 0,-2 0-3 15,1 2 2-15,-4 0-1 0,1 1-1 0,-1 7-1 16,0 0-10-16,0 3-15 0,-4 4-34 0,1 1-24 15,-1 4-17-15,9 5-25 0,-19-4-8 16,19 4-14-16,-19 4 5 0,8 1-32 0,-1 2-23 0,3 2-53 16,-1-1-27-16,10-8-88 0,-10 12-182 15,10-12-56-15</inkml:trace>
  <inkml:trace contextRef="#ctx0" brushRef="#br0" timeOffset="43812">15608 6571 471 0,'15'-11'395'0,"-2"0"-70"0,-2 2-43 15,-1-2-46-15,-4 4-21 0,-6 7-22 0,10-12-10 16,-10 12-31-16,10-10-24 0,-10 10-38 0,8-7-28 16,-8 7-10-16,0 0-2 0,0 0-9 0,8 10-16 15,-8-10 2-15,1 23-6 0,-1-4-4 0,0 4-5 16,0 2-1-16,-1 3-3 0,0 1-3 0,1 0 0 16,0 1 0-16,0 0-11 0,0-2 58 15,0 1-62-15,2-1 50 0,-2-3-54 0,3 1 50 16,-2-4-52-16,2-3 47 0,-2-1-48 0,3-3 44 15,-2-3-50-15,1-3 52 0,-2 3-50 0,-1-12 45 16,5 12-49-16,-5-12 57 0,0 0-51 0,13 5 55 16,-13-5-59-16,14-7 52 0,-5 1-53 0,0-4 51 15,1-1-50-15,2-4 5 0,-1 1 2 0,-2 0 4 16,0 1 3-16,0 4-1 0,-1-1-9 16,-3 2 12-16,-5 8-4 0,9-14 5 0,-9 14 2 15,7-7-2-15,-7 7 2 0,0 0 0 0,12 6 2 16,-12-6 45-16,6 16-55 0,-3-6 48 15,-1 4-57-15,1 3 43 0,0-1-48 0,-1 0 48 16,2 2-61-16,0-2 47 0,-2 0-56 0,3-1 29 16,2 0-37-16,-1-2 36 0,3-3-29 0,0 0 36 15,4-5-32-15,0-1-32 0,-13-4 27 0,29 0 8 16,-11-4-17-16,4-1-1 0,1-5-4 0,2-2 4 16,0-2 14-16,-4-2 6 0,2-2 10 0,-7 3 6 15,0-2 13-15,-4 0 14 0,-1 1 3 0,-3-2 19 16,-3 3 9-16,-2 0 20 0,-1 3 0 0,-2-1 2 15,-1 4 4-15,1 9-11 0,-5-16-10 0,5 16-6 16,-9-12-3-16,9 12-6 0,-17-7-2 0,17 7-2 16,-17-2-3-16,17 2 42 15,-21 3-62-15,9 3 51 0,-2-1-51 0,3 3 47 16,-2 1-58-16,0 4 5 0,-1-1 4 0,5 2 40 16,-1 1-47-16,2-3 41 0,1 0-43 0,1 2 40 15,4-2-45-15,1 0 45 0,-1 0-57 0,4-2 55 16,0 2-46-16,2-2 43 0,1-1-44 0,-5-9 36 15,17 10-43-15,-17-10 32 0,20 7-41 0,-20-7 22 16,25-1-28-16,-9-5 26 0,1 2-27 0,1-6 33 16,-2 2-24-16,1-3 27 0,-2 1-19 0,-1-5 8 15,0 1 5-15,-4 1 6 0,1-3 8 0,-4 4 13 16,1 1 8-16,-3 0-3 0,0 3 18 0,-5 8 6 16,8-15-16-16,-8 15 6 0,6-9-3 15,-6 9-6-15,0 0-5 0,0 0-3 0,0 0-2 16,0 0-1-16,0 0 42 0,0 0-56 15,-5 17 41-15,1-7-49 0,1 0 54 0,-3 4-63 16,3 1 49-16,-3 1-52 0,2-3 22 0,1-1-67 16,0 1-23-16,2 0-57 0,1-13-71 0,-1 18-27 15,1-18-64-15,2 9-236 0,-2-9-49 0</inkml:trace>
  <inkml:trace contextRef="#ctx0" brushRef="#br0" timeOffset="44193">16587 6602 308 0,'8'-19'692'0,"-3"4"-220"0,-1 3-36 16,-2 1-122-16,2 2-8 0,-4 9-133 16,5-16 10-16,-5 16-83 0,0 0 27 0,3-9-56 15,-3 9 28-15,0 0-61 0,-1 11-7 16,1-11-5-16,-2 23-3 0,-3-5-4 0,2 5-8 16,0 2-3-16,-1 2 4 0,-1 5-5 0,-2 1 45 15,2 1-60-15,0 0 41 0,-1-1-80 0,0 0 15 16,1-2-84-16,-1-4 20 0,4-2-62 0,-2-3-36 15,1-3-25-15,3-3-14 0,-2-2-30 0,2-14 19 16,0 17 36-16,0-17 13 0,0 0 30 0,2 9 54 16,-2-9 78-16,0 0 68 0,0 0 49 15,7-11 29-15,-7 11 27 0,2-16 9 0,-1 5 12 16,1 0-1-16,0 0-6 0,1-1-7 0,-3 12-7 16,1-21-7-16,0 13-23 0,-1 8-5 0,1-17-5 15,-1 17-16-15,3-16-14 0,-3 16-14 0,3-12-19 16,-3 12-11-16,5-11 3 0,-5 11-7 0,9-11-4 15,0 4-1-15,0 2-11 0,1 2-15 0,3-4-43 16,2 4-49-16,2-3-84 0,3 3-87 16,1-4-49-16,3 2-380 0,1-2-227 0</inkml:trace>
  <inkml:trace contextRef="#ctx0" brushRef="#br0" timeOffset="45140">17793 6765 532 0,'8'-13'442'0,"1"1"-95"16,-3 0-67-16,-2 1-51 0,0 0-31 0,-3-1-27 15,2 0-20-15,-2 2-17 0,-1-1-5 0,0 11-26 16,-2-19 47-16,2 19-69 0,-4-16 33 0,4 16-67 16,-7-11 36-16,7 11-62 0,-15-6-3 0,15 6-6 15,-19 4-4-15,5 4-2 0,-3 5 2 16,-1 1-5-16,0 5-14 0,-3 1 11 0,0 3 8 15,3 0-2-15,0 3-2 0,4-2 45 16,-1-1-56-16,7-4 48 0,-2 0-55 0,5-2 45 16,1 0-51-16,3-5 52 0,1 0-59 0,1 1 55 15,2-4-48-15,2 2 44 0,1-4-49 0,3 0 46 16,-9-7-54-16,23 4 53 0,-23-4-54 0,28-3 47 16,-11-2-48-16,3-4 55 0,-3 0-57 0,2-3 60 15,0-3-48-15,1-3 53 0,-4 2-56 0,-2-1 5 16,0 0 7-16,-4 0 4 0,2 1 12 0,-2 1 12 15,-3 3 13-15,-1 2 12 0,-2 2 0 0,-4 8-2 16,9-12-9-16,-9 12-8 0,5-9-4 0,-5 9-5 16,0 0 0-16,0 0-1 0,0 0 43 15,0 17-57-15,-3-8 45 0,-1 6-52 16,-2 1 46-16,4 0-52 0,-2 0 47 0,1 2-56 16,1 0 24-16,0-1-74 0,0-2 28 0,2-1-73 15,0 1 14-15,1-1-50 0,3-4-43 0,0 0-39 16,1-1-45-16,2-3 6 0,-7-6 34 0,17 7-41 15,-17-7-158-15,29-7 138 0</inkml:trace>
  <inkml:trace contextRef="#ctx0" brushRef="#br0" timeOffset="45764">18076 6825 167 0,'11'-19'530'15,"-1"-1"-168"-15,-1 3-48 0,0-1-59 0,-2 4-20 16,-1 2-38-16,-1 3-21 0,-1 1-31 0,-4 8-28 16,6-16-26-16,-6 16-26 0,5-8-11 15,-5 8-14-15,0 0-7 0,0 0 2 0,0 0-17 16,19 8-10-16,-19-8 7 0,10 17-7 15,-5-6 5-15,-3 2-5 0,3 1-1 0,-1 1-1 16,3 0-3-16,-5 0 1 0,2 0 41 0,-1-2-60 16,-2-1 56-16,0 0-73 0,-1-12 76 0,3 17-55 15,-3-17 44-15,2 14-53 0,-2-14 63 0,0 11-43 16,0-11 53-16,0 0-52 0,0 0 36 0,0 0-43 16,0 0 58-16,0 0-61 0,0 0 0 0,-11-11 2 15,11 11 3-15,-2-17-2 0,1 6-6 0,4-2-10 16,-1 3-16-16,0-3-11 0,0 2-22 0,3-3-18 15,-1 5-20-15,3 1-22 0,0-2-45 16,-1 3-3-16,2 0-38 0,-8 7 34 0,19-9-13 16,-19 9 44-16,20-8 4 0,-20 8 16 15,21-4 0-15,-21 4-7 0,23-6 28 0,-23 6 27 16,18-2 73-16,-18 2 88 0,18-5-12 0,-18 5 48 16,17 0-13-16,-17 0 30 0,0 0-9 0,18 0 3 15,-18 0-19-15,0 0-7 0,16 6-16 0,-16-6-3 16,10 8-3-16,-10-8-13 0,11 14-3 0,-11-14-7 15,10 15-6-15,-6-5-4 0,1 0-6 0,0-1-3 16,0 0-7-16,3-1 9 0,-3 2 8 0,1-3 1 16,1 2 29-16,-1-1-37 0,2-2 28 15,-8-6-43-15,14 9 31 0,-14-9-42 0,14 5 32 16,-14-5-46-16,0 0 40 0,20 0-48 16,-20 0 50-16,17-5-43 0,-17 5 39 0,13-13-42 15,-8 4 2-15,0-1 0 0,-1-4 1 0,-2 1 1 16,-2-3 1-16,0-1 1 0,0-3-8 0,-1 3 61 15,0 0-42-15,-1 3 2 0,-2 1 6 0,1 2 2 16,0 2-2-16,3 9-2 0,-9-14-1 0,9 14 0 16,-9-6-3-16,9 6 7 0,-14 6-10 0,5 1-7 15,0 2-1-15,-3 7 8 0,1 0-6 0,2 3 8 16,-1 0 6-16,1 2 50 0,3-1-53 0,1 2 52 16,2-2-61-16,1 1 49 0,5-4-60 15,0 4 24-15,3-1-74 0,3-1 19 0,5-4-66 16,2 2-147-16,3-5-109 0,4-4-366 0,2-2-252 15</inkml:trace>
  <inkml:trace contextRef="#ctx0" brushRef="#br0" timeOffset="46389">19729 6384 713 0,'7'-16'261'0,"-2"2"-14"15,-1 1 15-15,1-2-57 0,-3 2 22 0,1 1-48 0,-2 1 51 16,0-1-63-16,1 2 37 0,-2 10-52 15,0-17 54-15,0 17-56 0,1-11 28 0,-1 11-73 16,0-13 25-16,0 13-75 0,0 0 37 0,0 0-71 16,0 0 41-16,0 0-50 0,0 0 44 0,-9 22-54 15,6-4 37-15,-3 6-45 0,2 1 44 0,0 2-54 16,0 7 5-16,3 0-2 0,-3 5 1 0,4-3-4 16,-2 2-6-16,0-2-40 0,1-1-33 15,1-6-24-15,1 1-23 0,1 0-18 0,-1-5-44 16,0-1-43-16,1-5-30 0,-1-2-100 15,-1-3-269-15,1-5-176 0</inkml:trace>
  <inkml:trace contextRef="#ctx0" brushRef="#br0" timeOffset="46898">19682 6743 322 0,'-6'-15'540'0,"-3"-2"-126"16,0 2-74-16,0 3-65 0,1-2-42 0,2 4-41 16,-1 0-42-16,2 2-24 0,5 8-15 0,-7-14-33 15,7 14-26-15,-7-9 8 0,7 9-18 0,0 0-58 16,0-15 55-16,0 15-12 0,10-9-9 0,2 4-16 15,2-2-15-15,5-1-22 0,0 0-3 16,6 0-3-16,-3-2 2 0,7 1 4 0,0-4 7 16,-2 1 1-16,0 0 5 0,-3-1-7 15,-2 0 14-15,-3 2 6 0,-2-1-3 0,-1-1 6 16,-2 0 4-16,-2 1 38 0,-3-1-34 0,-2 2 43 16,1 3-29-16,-4-1 51 0,-4 9-54 0,6-15 60 15,-6 15-54-15,7-10 47 0,-7 10-55 0,0 0 37 16,3-9-55-16,-3 9 47 0,0 0-50 0,0 0 44 15,-2 9-52-15,2-9 3 0,-4 20 2 0,0-6-5 16,1 3 6-16,2 0 8 0,-3 6 0 0,3-1-1 16,0 1 4-16,-3-1-4 0,4-1 19 0,0-3-19 15,0 1 0-15,4-2-6 0,-3-1-9 16,3-4 18-16,-3 1 6 0,3-3 0 0,1-1 1 16,-5-9 1-16,9 13-1 0,-9-13-1 15,12 5 1-15,-12-5-4 0,0 0 7 0,25-4-4 16,-15-3-32-16,3 0 48 0,1-1 0 0,-1-3 1 15,4-2 2-15,-3 1-4 0,2-1-2 0,-3 2-8 16,1-3 5-16,-2 6-6 0,-1 1-1 0,-1 1-4 16,-2 0 1-16,-8 6-4 0,17-5 2 0,-17 5-3 15,0 0 1-15,18 0 1 0,-18 0-4 0,10 7-3 16,-10-7 8-16,9 13-4 0,-5-2-9 0,-2-1-38 16,1 2-6-16,-1-2-16 0,0 2-22 0,0-1-42 15,3-2-24-15,-1 2-70 0,0-3 13 16,-4-8-46-16,10 11 5 0,-10-11-220 15,17 7 78-15</inkml:trace>
  <inkml:trace contextRef="#ctx0" brushRef="#br0" timeOffset="47216">20474 6575 131 0,'9'-8'513'0,"-2"2"-113"0,-7 6-63 16,10-10-83-16,-10 10-55 0,9-6-36 0,-9 6-44 16,0 0-19-16,0 0-7 0,0 0-18 0,9 4-15 15,-9-4-13-15,0 12-8 0,0-12-7 0,-2 20-7 16,2-11-15-16,0-9 0 0,0 19 9 15,0-8-1-15,0-11 2 0,4 18 4 0,-4-18 4 16,4 15 3-16,-4-15 3 0,5 14 0 0,-5-14-2 16,10 8-3-16,-10-8-15 0,0 0 7 0,21 0-9 15,-21 0 1-15,20-8-1 0,-8 1-5 16,-1 0-2-16,1-4-2 0,-2-2 2 0,3 0-3 0,-6-3 2 16,1-1-12-16,-2 2 10 0,-2 1-5 15,-1 4 7-15,-2 0 5 0,-1 10 4 0,0-16 0 16,0 16 0-16,-4-10 1 0,4 10 0 0,0 0-6 15,-19-1 1-15,19 1 0 0,-21 10 5 0,6 0-1 16,0 4-4-16,4-2-2 0,-2 3-2 0,1 2-2 16,1-1 1-16,4 2 5 0,0-3-5 15,3 1-16-15,1-1 16 0,3-1 2 0,3 2-24 16,2-1-24-16,9 0-58 0,0 0-99 0,8-5-91 16,1-1-450-16,11-3-262 0</inkml:trace>
  <inkml:trace contextRef="#ctx0" brushRef="#br0" timeOffset="47612">21735 6336 345 0,'4'-10'515'0,"-2"0"-90"0,-2 10-115 16,3-16-16-16,-3 16-98 0,3-14 13 0,-3 14-76 16,0-11 20-16,0 11-88 0,-4-9 46 0,4 9-65 15,0 0 46-15,0 0-59 0,-19 5 40 0,6 3-55 16,-1 5 59-16,-5 6-53 0,-3 4 10 15,2 0 10-15,-3 4 2 0,0-1 1 0,2 2 3 16,0 1-7-16,0 0-6 0,3 1-2 0,2-2-4 16,1 0-12-16,5-6-3 0,5-2-16 15,0 2-26-15,5-6-16 0,3-1-25 0,3-1-31 16,8-2-24-16,3-4-44 0,7-1-44 0,4-5-60 16,1-4-43-16,9-5-330 0,1 0-175 0</inkml:trace>
  <inkml:trace contextRef="#ctx0" brushRef="#br0" timeOffset="47935">22032 6450 268 0,'5'-13'580'16,"-5"13"-137"-16,0 0-139 0,-1-12-37 0,1 12-91 15,0 0 2-15,-11-7-73 0,11 7-21 0,0 0-16 16,-17 0-11-16,17 0-1 0,-17 10-19 0,8-5-5 16,-1 7 3-16,-3 2-1 0,4 1-2 15,-1 1 0-15,1 1-4 0,1 1-11 0,1 1 2 0,1-2-2 16,4 0 2-16,-1 0-5 0,3-3-1 15,0-1-3-15,3 0-3 0,-1-2 1 0,2 0-9 16,1-3 10-16,3 1-8 0,-8-9 0 0,17 10 6 16,-17-10-2-16,19 2 0 0,-19-2-1 0,23-2 0 15,-8-5-2-15,3-2-5 0,1-1 6 16,-5-2-6-16,2 0 5 0,-3-5 0 0,-2 1 1 16,-1-2 0-16,-3 1-4 0,-1 0-1 0,-4 2 2 15,0 3-9-15,-5 0 5 0,-1 2-2 0,-1 0 53 16,-4 1-52-16,-2 2-3 0,-2 2 3 15,13 5 0-15,-24-7 2 0,24 7-8 0,-21-3 2 16,21 3-26-16,-19 2-28 0,19-2-44 0,-15 4-34 16,15-4-80-16,0 0-12 0,0 0-67 0,0 0-240 15,0 0-37-15</inkml:trace>
  <inkml:trace contextRef="#ctx0" brushRef="#br0" timeOffset="48281">22190 6411 301 0,'0'0'459'16,"21"-1"-126"-16,-21 1-64 0,0 0-67 0,22-1-38 15,-22 1-13-15,0 0-20 0,16 7-18 0,-16-7-24 16,9 7-1-16,-9-7-10 0,7 12-15 0,-7-12-15 16,4 17-7-16,-2-4-10 0,0-2-7 0,-2 4-4 15,2-3-13-15,-2 3 8 0,0-1-3 0,0 0-4 16,0 0 0-16,0 0-2 0,1-3-1 0,0-1-4 16,-1 2-5-16,0-12 8 15,1 14 1-15,-1-14-3 0,4 12-40 0,-4-12 21 16,0 0 32-16,12 5-4 0,-12-5-11 0,0 0 9 15,19-4-1-15,-10-4-4 0,1 1 0 0,2-3 0 16,3-2-37-16,-2 0 21 0,1 1-2 0,0-2 32 16,-4 5 0-16,3 0 7 0,-3 0-9 0,-1 3-2 15,1-1 2-15,-10 6-9 0,12-6-2 0,-12 6-1 16,0 0-1-16,0 0-9 0,20 0 12 0,-20 0 0 16,7 9-4-16,-7-9 3 0,5 13-4 15,-5-13 1-15,4 17 0 0,-2-9-2 16,1 3-23-16,2-2-12 0,-2 3-38 0,3-4-23 15,0 0-34-15,2-2-48 0,2-1-20 0,-10-5-85 16,22 7-226-16,-22-7 21 0</inkml:trace>
  <inkml:trace contextRef="#ctx0" brushRef="#br0" timeOffset="48735">22880 6425 187 0,'0'0'623'0,"0"-19"-224"15,0 19-43-15,-5-14-116 0,5 14 12 0,-6-10-80 16,6 10 27-16,-10-10-83 0,10 10-23 15,-11-6-20-15,11 6 41 0,0 0-70 0,0 0 38 16,-17 0-60-16,17 0-9 0,0 0-1 0,-11 9-2 16,11-9-9-16,-4 13 3 0,4-13 0 15,-1 18 3-15,1-18-1 0,4 19 1 0,0-6-2 16,0 1 4-16,2 1-2 0,-1-1-6 0,-1 0 6 16,4 1-6-16,-5 0 6 0,1-2-7 0,0-2 7 15,-3 1-4-15,1 2-2 0,-2-4 10 0,0-10-19 16,-3 17 12-16,1-7-8 0,-4 0 8 0,1-3-4 15,-3 0-5-15,0 2-16 0,-1-4-6 0,9-5-25 16,-17 6-22-16,17-6 0 0,0 0-6 16,-22-6-11-16,22 6 11 0,-14-9-3 15,9-1 15-15,0-1 1 0,3-5 30 0,0-1-1 16,0-2 11-16,2 0 6 0,1-5 16 0,0 2 21 16,1 3 27-16,0 2 28 0,-1 4 57 0,1 0-53 15,0 3 44-15,-2 10-69 0,2-15 38 0,-2 15-62 16,0-13 39-16,0 13-53 0,0 0 54 0,0 0-51 15,0 0-7-15,0 0 3 0,-18 8-7 0,10 2 5 16,-4 4 0-16,1 2-3 0,-2 2-1 0,0-1-2 16,-2 7 1-16,0 0-8 0,-2-2 6 15,4 0-6-15,-2 2 3 0,2-4-11 0,2 0-25 16,1-2-24-16,1-2-72 0,1-2-38 0,4-5-62 16,4-9-72-16,-2 16-307 0,2-16-145 15</inkml:trace>
  <inkml:trace contextRef="#ctx0" brushRef="#br0" timeOffset="49296">23094 6281 652 0,'13'-13'680'0,"-2"4"-209"16,-3-1-41-16,-1 3-126 0,-7 7-34 0,14-13-102 16,-14 13 12-16,9-9-85 0,-9 9 33 0,0 0-72 15,11-8 42-15,-11 8-60 0,0 0 45 0,9 8-61 16,-9-8 44-16,7 17-56 0,-4-3 42 15,-1 2-60-15,-2 3 53 0,2 4-54 0,-2 2-3 16,-2-1 7-16,1 4-4 0,-2-3-20 0,2 4-34 0,-1-4-27 16,0 0-23-16,1-3-15 0,-3-2-18 15,3-3 1-15,0 0-12 0,-2-5-12 0,3 0-6 16,0-12 23-16,-2 14-23 0,2-14 12 16,0 0-17-16,0 0 55 0,0 0 2 0,0 0 46 15,0 0-15-15,15-9 39 0,-9-1-7 0,2-4 41 16,2-1-4-16,2-1 52 0,-1 0-6 0,3-2 38 15,-2 2-14-15,-1 0 34 0,3 1 10 0,-1 1 16 16,1 2 24-16,-4 3-2 0,2 1 24 0,-2-2-49 16,-2 3 20-16,1 0-55 0,-9 7 21 15,14-8-56-15,-14 8 28 0,14-2-62 0,-14 2 51 0,0 0-44 16,20 2 1-16,-20-2-1 0,12 10 2 16,-5-3-2-16,-3 3-3 0,3 4 1 15,-2-2-11-15,-1 5 12 0,-2-2-3 0,1 2 1 16,-3 0-2-16,0 0 0 0,0 3 0 0,-1-4 2 15,-5 1-2-15,5-4 0 0,-2 1-12 0,2-5 11 16,-1 3 3-16,0-2 0 0,2-10 0 0,-5 14 1 16,5-14 1-16,0 0 7 0,-4 8 7 0,4-8 2 15,0 0 18-15,0 0-19 0,0 0 10 0,-1-17-8 16,4 7-2-16,0-7-21 0,5 0 5 0,0-4 1 16,3-1-12-16,-2 2 10 0,3-1-8 15,-1 3 51-15,1-1-54 0,-1 5 46 0,2-1-54 16,-1 1 44-16,-2 4-70 0,-1 1 29 15,-3 2-53-15,-6 7 12 0,14-8-44 0,-14 8-24 16,0 0-28-16,0 0-74 0,18-3 16 0,-18 3-97 16,0 0-228-16,9 8-23 0</inkml:trace>
  <inkml:trace contextRef="#ctx0" brushRef="#br0" timeOffset="49732">23899 6367 553 0,'10'-11'385'0,"-10"11"-53"16,4-10-75-16,-4 10-14 0,0 0-66 0,0-11 1 15,0 11-54-15,0 0 29 0,-13-8-67 0,13 8 29 16,0 0-64-16,-22 0 33 0,22 0-66 0,-21 8 50 16,7-2-54-16,1 2 43 0,-1 1-48 0,-3 3 45 15,4 2-52-15,-1-2 0 0,3 3 1 0,1-1-13 16,1 3 16-16,2-2-5 0,3-1 2 0,2-1-8 15,-1-2-9-15,3 1-11 0,4-2-6 0,-1 0-9 16,2-1-13-16,1-3-10 0,-6-6-24 16,14 9-28-16,-14-9-15 0,18 1-30 0,-18-1 12 15,23-3-5-15,-6-4 38 0,-1-1-18 16,2-1 53-16,-1-4 0 0,-1 1 42 0,1-3 2 16,-2 1 50-16,1 0 28 0,-1-1 40 0,-1 2 28 15,-2 1 17-15,-2 4 17 0,-4-2 32 0,3 5-33 16,-9 5 25-16,10-10-71 0,-10 10 17 0,7-8-67 15,-7 8 23-15,0 0-55 0,0 0 56 0,0 0-60 16,0 0 47-16,0 0-55 0,14 8 2 0,-14-8-3 16,-3 12 1-16,3-12 1 0,-2 20-10 15,2-20 10-15,-4 17-7 0,0-5 13 0,1 0-11 16,0-2-27-16,1 0-31 0,-2-1-58 0,4-9-73 16,-2 14-49-16,2-14-130 0,0 0-198 15,2 8-87-15</inkml:trace>
  <inkml:trace contextRef="#ctx0" brushRef="#br0" timeOffset="49922">24203 6384 103 0,'10'-9'815'16,"-4"1"-287"-16,-6 8-48 0,12-10-121 0,-12 10-18 15,10-8-138-15,-10 8 1 0,8-8-97 16,-8 8 31-16,0 0-69 0,0 0 33 0,0 0-65 16,0 0 37-16,0 0-64 0,13 9 47 0,-13-9-55 15,0 15 44-15,0-15-59 0,-3 22 55 0,2-8-55 16,-2 1 2-16,-2 1 2 0,1 1-5 15,-1-3 1-15,2 1-18 0,-4-1-43 0,3-3-41 16,2 1-19-16,2-12-42 0,-6 17-60 0,6-17-12 0,0 0-114 16,0 0-303-16,4 10-192 0</inkml:trace>
  <inkml:trace contextRef="#ctx0" brushRef="#br0" timeOffset="50054">24351 6295 490 0,'7'-20'419'0,"-1"1"-90"0,-4 3-59 16,2 1-76-16,-4 1-41 0,2 3-29 0,-2 11-39 15,-2-17-40-15,2 17-54 0,0-14-47 16,0 14-60-16,0 0-32 0,-2-12-75 0,2 12-237 0,0 0 109 16</inkml:trace>
  <inkml:trace contextRef="#ctx0" brushRef="#br0" timeOffset="50404">24418 6258 158 0,'0'0'434'0,"6"16"-133"16,-6-16-65-16,6 17-28 0,-2-8-57 0,-1 0-31 15,1 1-16-15,-2 0-10 0,1 2-9 0,1-3-16 16,-1 3-14-16,0 1-8 0,-2-4-3 0,-1-9-14 16,3 22-5-16,-3-22-6 0,0 19-3 0,0-19-3 15,-2 18-2-15,2-18-3 0,-1 16 23 0,1-16-6 16,-2 10 12-16,2-10 7 0,0 0-1 0,-4 12-4 16,4-12-8-16,0 0-12 15,0 0 6-15,0 0-3 0,0 0-10 0,0 0-1 0,2-12-3 16,-2 12-3-16,9-20-2 0,2 2 9 15,0-2-31-15,-1 1 3 0,7-3 6 0,-1 1 12 16,2-1-11-16,-5 6 19 0,4 2-11 0,-3 2 23 16,-1 1-21-16,-1 3 50 0,0 0-45 0,-1 1 38 15,-11 7-38-15,18-6 30 0,-18 6-34 0,0 0 43 16,21 4-32-16,-21-4 41 0,11 10-48 0,-7-3 34 16,2 2-43-16,-4 2 45 0,-1 3-50 0,0-2 41 15,-2 2-47-15,-2 2 43 0,2 0-49 0,-4 1-6 16,5-5-30-16,-2 2-23 15,0-4-58-15,2 2-70 0,0-12-17 0,0 12-153 16,0-12-155-16,5 7-21 0</inkml:trace>
  <inkml:trace contextRef="#ctx0" brushRef="#br0" timeOffset="50593.02">25040 6150 570 0,'10'-15'551'0,"-2"4"-80"15,-1 0-93-15,-3 2-40 0,-4 9-65 0,11-12-77 16,-11 12-45-16,7-10-36 0,-7 10-20 15,0 0-18-15,0 0-17 0,0 0-15 0,14 5-5 16,-14-5 38-16,3 17-62 0,-3-3 43 0,-3 8-57 16,2-3 48-16,-3 6-52 0,-1-1 39 15,-4 5-61-15,0 0 33 0,1 0-89 0,-2-2-23 16,3-4-24-16,-1-1-47 0,0-2-73 0,-1-1-9 0,2-7-186 16,0 1-185-16,1-4-156 0</inkml:trace>
  <inkml:trace contextRef="#ctx0" brushRef="#br0" timeOffset="50756">24977 6349 469 0,'0'0'578'0,"3"-13"-100"0,-3 13-179 15,2-9-29-15,-2 9-96 0,0 0 23 0,6-11-94 16,-6 11 15-16,7-7-68 0,-7 7 22 0,14-7-74 16,-14 7-9-16,18-3-77 0,-18 3-95 0,26-7-75 15,-12 5-23-15,1-2-291 0,2 1-95 16</inkml:trace>
  <inkml:trace contextRef="#ctx0" brushRef="#br0" timeOffset="51172.01">25316 6229 10 0,'15'-7'554'0,"-15"7"-167"15,0 0-62-15,9-6-64 0,-9 6-16 0,0 0-64 16,0 0 12-16,0 0-71 0,0 0 14 0,-4-9-62 16,4 9 25-16,0 0-65 0,0 0 26 0,-14 8-45 15,14-8 29-15,-7 10-52 0,7-10 45 0,-7 12-40 16,7-12 32-16,-4 17-38 0,3-5 35 15,-1-3-37-15,5 3 40 0,-3 2-46 0,4 1 39 16,-1 0-48-16,2 0 14 0,-1 0 4 0,1 0 2 16,-1 0 1-16,2 0 1 0,-2-1 1 0,1-1-1 15,-2-1 4-15,0 0-13 0,1-3 14 16,-2-1 0-16,-2-8-1 0,2 18 2 0,-2-18-1 16,0 11 0-16,0-11 2 0,-6 12 4 0,6-12-19 15,-9 9 10-15,9-9-8 0,-12 3-14 0,12-3-19 16,0 0-21-16,-23 0-29 0,23 0-30 0,-18-7-5 15,11 0-37-15,-1 0 24 0,-1-6-17 0,5 1 45 16,-1-3-6-16,5-1 56 0,0-2 3 0,1 2 62 16,3-1 19-16,-1 0 59 0,1 2 31 15,1 1 33-15,-3 2-1 0,1 2 42 0,-1 0-49 16,-2 10 28-16,4-14-71 0,-4 14 34 16,3-12-73-16,-3 12 38 0,0 0-56 0,2-8 50 15,-2 8-55-15,0 0 44 0,0 0-59 0,0 0 30 16,-5 13-48-16,5-13 56 0,-9 17-68 0,0-5 55 15,0 4-51-15,-1 0 0 0,0 0 4 0,-2 2-10 16,2-2-33-16,-2 2-50 0,0 0-60 0,-1-2-69 16,-1-1-158-16,4-1-258 0,-3 0-176 0</inkml:trace>
  <inkml:trace contextRef="#ctx0" brushRef="#br0" timeOffset="51403.99">25582 6538 461 0,'0'0'671'0,"20"-1"-162"16,-20 1-124-16,30-3-76 0,-11 3-63 0,5-2-81 16,0-1-27-16,2-1-20 0,-1 1-27 0,2-1-26 15,1 1-6-15,-1-2-13 0,1 1-36 0,-1-2-50 16,6 1-50-16,-1-4-68 0,-4 7-117 15,-2-6-80-15,1 2-339 0,-3-1-221 0</inkml:trace>
  <inkml:trace contextRef="#ctx0" brushRef="#br0" timeOffset="51549">26384 6442 525 0,'0'0'354'0,"0"0"-105"0,0 0-50 0,5 8-61 16,-5-8-63-16,0 0-90 0,0 0-51 0,0 0-153 16,0 0-143-16,0 0 230 0</inkml:trace>
  <inkml:trace contextRef="#ctx0" brushRef="#br0" timeOffset="56093.36">10712 7991 146 0,'0'0'512'0,"0"0"-159"0,0 0-72 0,2-9-56 15,-2 9-59-15,0 0-25 0,0 0-20 0,0 0-8 16,0-11 24-16,0 11-41 0,0 0 27 0,0 0-49 16,0 0 29-16,0 0-58 0,0 0 33 0,0 0-59 15,-1-10 36-15,1 10-50 0,0 0 32 16,0 0-42-16,0 0 40 0,0 0-48 0,-5 13 44 15,5-13-45-15,-7 18 5 0,4-7 1 0,-1 4 1 16,1-1 0-16,-2-1 3 0,4 0-1 16,-2 0 2-16,2-1 0 0,0 0 8 0,-1 0-8 15,2-12-8-15,0 17 1 0,0-17 11 0,2 18-6 16,-2-18 8-16,2 14 4 0,-2-14 0 0,4 9 13 16,-4-9-1-16,0 0 4 0,8 7-2 0,-8-7-3 15,0 0-4-15,11-4 0 0,-11 4-4 0,12-15-1 16,-7 5 0-16,0 0-10 0,1-3 63 0,-2 0-53 15,1-1 57-15,-2 2-57 0,-2-2 54 0,0 3-58 16,1 0 43-16,-1 1-55 0,-1 10 46 0,-1-17-54 16,1 17 35-16,-3-12-42 0,3 12 33 0,-4-8-64 15,4 8 31-15,0 0-64 0,-15-5 11 0,15 5-57 16,-17 10-44-16,8-2-32 0,-3 1-68 16,0 4 1-16,-2 3-289 0,2 0-79 0</inkml:trace>
  <inkml:trace contextRef="#ctx0" brushRef="#br0" timeOffset="56466.36">10705 8443 411 0,'0'0'410'0,"0"0"-121"0,0 0-58 0,0 0-49 15,0 0-45-15,0 0-32 0,0 0-12 16,0 0-1-16,0 0 4 0,0 0-14 0,0 0-10 15,0 0-14-15,0 0-13 0,0 0-8 0,0 0-11 16,0 0-11-16,0 0-2 0,8 8 2 0,-8-8 3 16,-4 10-4-16,4-10-6 0,-5 14-4 0,5-14 0 15,-6 15 15-15,6-15-19 0,-6 15 14 0,6-15-18 16,-2 12 16-16,2-12-18 0,-3 11 11 0,3-11-13 16,0 0 56-16,0 12-35 0,0-12 43 15,0 0-51-15,0 0 42 0,0 0-36 0,0 0 41 16,0 0-39-16,21-4 50 0,-21 4-42 0,10-13 48 15,-4 1-33-15,0 3 53 0,-3-1-54 0,1-2 45 16,1 0-61-16,-4 0-1 0,2-1-7 16,-3 3 2-16,1 1-10 0,-1 9 0 0,-1-19-7 15,1 19-18-15,-4-15-29 0,4 15-21 0,-9-8-30 16,9 8-60-16,0 0-58 0,-23 0-126 0,23 0-301 16,-21 5-175-16</inkml:trace>
  <inkml:trace contextRef="#ctx0" brushRef="#br0" timeOffset="58044.36">11983 8187 627 0,'0'0'491'0,"0"0"-112"0,-17 4-101 0,17-4-52 0,0 0-57 16,0 0-31-16,0 0-20 0,0 0-22 16,-18 0-23-16,18 0-18 0,0 0-4 0,0 0-10 15,0 0-5-15,-1-9-9 0,1 9-3 0,13-14-4 16,1 4-4-16,12-6-2 0,3-2-3 0,4 1-2 16,13-8-1-16,2-1 42 0,3-2-62 0,1 0 52 15,3 2-48-15,-4 1 45 0,0-1-48 0,0 2 10 16,-2 2-12-16,-11 5 36 0,-1 5-66 0,-5-3 5 15,-1 6-71-15,-10 1-48 0,-4 3-47 0,-17 5-6 16,22-3-39-16,-22 3-46 0,0 0-205 16,0 0 39-16</inkml:trace>
  <inkml:trace contextRef="#ctx0" brushRef="#br0" timeOffset="58349.36">12156 8267 174 0,'-12'15'321'0,"-1"-1"-121"0,2 0-13 0,2-2-57 16,0-2 7-16,-1 0-41 0,2-1 12 0,3-2-27 16,5-7 4-16,-11 11-26 0,11-11 17 0,-7 9 20 15,7-9 8-15,0 0 23 0,-6 11 3 0,6-11-9 16,0 0-1-16,0 0-11 0,0 0-6 0,16-4-21 16,-7 0-14-16,5-3-8 0,7-3-7 15,3-5-5-15,3-1-5 0,2-2-5 0,3-1-9 16,3-1-2-16,7-6-4 0,1 1-8 15,1-1 2-15,0 2-11 0,0 2 58 0,0 0-64 16,-6 3 44-16,0 2-57 0,-1 3 37 0,0 0-65 16,-3 0 25-16,0 3-61 0,-2 1 8 0,-3 1-59 15,-7 4-31-15,0-2-41 0,-6 4-23 0,-16 3-36 16,21-2 2-16,-21 2-258 0,0 0 13 0</inkml:trace>
  <inkml:trace contextRef="#ctx0" brushRef="#br0" timeOffset="58622.36">12179 8577 596 0,'0'0'359'15,"-7"13"-71"-15,7-13-50 0,0 0-63 0,-2 9-15 16,2-9-27-16,0 0 21 0,0 0-49 0,16-1 34 15,-2-4-47-15,3-2 33 0,3-1-60 0,7-3 46 16,0-1-66-16,4-3 47 0,1 1-59 0,2-1 42 16,1-1-57-16,-1-1 41 0,6 1-57 0,-3-2 0 15,0 1-2-15,-1 1-1 0,2 0 0 16,-5 2-2-16,2-1-11 0,-3 1-45 0,-4 3 4 16,-5 2-14-16,-3 0-36 0,-2 4-44 0,-4-2-73 15,-14 7-3-15,19-5-30 0,-19 5 6 0,0 0-239 16,0 0 63-16</inkml:trace>
  <inkml:trace contextRef="#ctx0" brushRef="#br0" timeOffset="58937.38">12384 8685 279 0,'-15'15'362'16,"1"-1"-104"-16,2-2-60 0,-3 3-35 0,3-3-30 15,1 0-23-15,2-1-33 0,3 0-13 0,-1-1-10 16,0-4 0-16,3 2 5 0,4-8 6 0,-8 15 8 15,8-15 3-15,0 13 8 0,0-13 7 0,4 9 1 16,-4-9-9-16,14 7 50 0,-14-7-45 0,23 2 26 16,-4-7-48-16,4 0 48 0,8-2-53 0,2-5 49 15,3-2-47-15,2-3 37 0,11-4-14 0,2-2-15 16,0 0-13-16,1 0-55 0,3-1 41 0,-2 1-54 16,-3 2 50-16,1 0-55 0,-3 1 45 0,-7 4-48 15,-4 1 46-15,-1 1-57 0,-3 4 39 16,-3-2-74-16,-6 5 26 0,-4 0-73 0,-4 1 19 0,-2 2-46 15,-14 4 5-15,18-5 8 0,-18 5-7 16,0 0-13-16,0 0-25 0,0 0-22 16,0 0 12-16,-3 14-28 0,-9-7 16 0,-4 1-280 15,-1 0 88-15</inkml:trace>
  <inkml:trace contextRef="#ctx0" brushRef="#br0" timeOffset="60856.36">14937 8993 14 0,'14'17'160'0,"-1"-1"-99"0,0 0-142 15,4-1 28-15</inkml:trace>
  <inkml:trace contextRef="#ctx0" brushRef="#br0" timeOffset="62903.36">15730 9573 235 0,'0'0'543'0,"0"0"-174"0,0 0-67 16,0 0-84-16,0 0-20 0,-7-9-49 0,7 9 24 15,0 0-54-15,0 0 38 0,0 0-73 16,0 0 45-16,0 0-70 0,0 0 44 0,0 0-65 16,-5-7 38-16,5 7-109 0,0 0 99 0,0 0-57 15,0 0 45-15,0 0-61 0,0 0 49 0,0 0-54 16,0 0 49-16,13-6-55 0,-13 6 52 16,31-9-53-16,-7 0 48 0,9-1-49 0,4-3 51 15,16-4-46-15,1-2 49 0,6 2-50 0,6-5 64 16,0 3-54-16,7-3 55 0,-3 1-62 0,2 1 13 15,-2 1 0-15,-5 1 0 0,-1 0 2 0,-5 3 0 16,-4 0 0-16,-13 4-1 0,-1 1 5 0,-4-2 5 16,-4 4 0-16,-8 2 12 0,-2 0 1 0,-4 1 7 15,-4 1 3-15,-2 1 2 0,-13 3 6 0,19-5 3 16,-19 5-1-16,17-6 8 0,-17 6-6 16,0 0-9-16,16-3-5 0,-16 3-7 0,0 0-4 15,0 0-10-15,14-5-3 0,-14 5-21 16,0 0-21-16,0 0-23 0,0 0-23 0,0 0-27 0,0 0-29 15,0 0-19-15,0 0-54 0,-4 12-69 16,4-12-57-16,0 0-363 0,-10 7-226 0</inkml:trace>
  <inkml:trace contextRef="#ctx0" brushRef="#br0" timeOffset="65765.36">18481 8053 270 0,'0'0'639'0,"0"0"-194"0,0 0-111 15,0 0-84-15,2-9-50 0,-2 9-51 0,0 0-26 16,0 0-24-16,0 0-18 0,0 0-21 0,-5 13-11 16,4-3-12-16,-2 4-6 0,0 3-1 0,0 7-13 15,2 3-13-15,-2 7 9 0,1 1-7 16,-1 4 3-16,-1-2-3 0,-1 2 0 0,1 2-2 16,0-3 41-16,-2 0-51 0,4-1 39 0,-4 0-77 15,3-3 35-15,0-1-48 0,0-6-19 16,2 0-48-16,0-4-33 0,2-1-48 0,-1-4-16 15,3-2-28-15,-1-1-273 0,2-4-2 0</inkml:trace>
  <inkml:trace contextRef="#ctx0" brushRef="#br0" timeOffset="66576.36">18542 8107 76 0,'-1'-17'421'15,"-1"2"-125"-15,1 1-46 0,1 0-20 0,-2 2-25 16,2-1-38-16,-2 2-4 0,1 0-29 0,1 11 13 16,0-18-47-16,0 18 25 0,0-17-37 0,0 17 1 15,5-18-52-15,-1 8 25 0,1 1-46 0,4-2 33 16,5 1-48-16,4-1 34 0,5 0-41 15,8 1 41-15,5-3-45 0,8 4 1 0,12-4-8 16,7 0 12-16,5 1 1 0,3-1 1 16,7 1-1-16,2 0 1 0,5-1-2 0,2 0-3 0,5-3-30 15,24-2 18-15,-1 0-22 0,-21 1 15 0,21-4-18 16,-25 6 15-16,2-1-1 0,0-4 15 16,0 6-5-16,-5-1 21 0,-1 0-7 0,-7 1 14 15,-2 1-8-15,-8 1 26 0,-8 1-20 0,-12 5 36 16,-3-1-21-16,-5 3 34 0,-2 1-37 0,-10-1 34 15,-1 3-38-15,-3 1 34 0,1 1-49 16,-6 1 44-16,2 3-36 0,-2-1 35 0,-1 3-40 16,-1 3 37-16,1 1-41 0,-1 2 37 0,-1 0-35 15,-2 5 23-15,3 3-2 0,-4 2 2 0,2 2-5 16,1 4-4-16,-5-3-2 0,-1 6 46 0,0 1-55 16,-2 2 3-16,-2 0-5 0,2 2-9 0,-1 1 12 15,-2 2-4-15,1 0-23 0,-1 2 48 16,-2-5-33-16,0 4 36 0,-2-2-32 0,-1-3 32 15,1-2-45-15,-1-3 41 0,-2-3 1 0,-1 0-12 16,1-1 6-16,-1-2-4 0,-2 0-2 0,0-1-2 16,-2-1 44-16,-1-2-57 0,2-2 47 0,-1 1-59 15,-1-3 54-15,0-3-58 0,0-2 57 16,0 2-53-16,0-3 47 0,-2 1-65 0,4-4 67 16,-1 0-54-16,-1 0 51 0,2 1-53 0,5-9 53 15,-14 12-58-15,14-12 60 0,-17 10-53 16,17-10 49-16,-20 10-50 0,10-5 52 0,-5-1-52 0,-1 1 54 15,-5-2-37-15,-4 2 57 0,-3-2-45 0,-6 2 55 16,-5-1-51-16,-5 2 52 0,-2 0-57 16,-7-2 51-16,-11 4-55 0,-4-3 54 0,-4 4-46 15,-4-2 45-15,-5 1-48 0,-8 1 46 0,-4 0-53 16,-7 1 45-16,-24 5-52 0,0-2 47 0,-1 1-56 16,1 1 5-16,-1-1 4 0,3 0 4 15,23-3 2-15,3 0-5 0,4 1 5 0,4-3 3 16,5 3-1-16,10-2 0 0,5-2-2 0,8 2-3 15,13-5 4-15,9 0 0 0,3 0-1 0,7-3-3 16,5 3 4-16,4-3-2 0,19-2-5 0,-26 2-28 16,26-2-30-16,0 0-38 0,-17 0-41 0,17 0-22 15,0 0-46-15,0 0-69 0,11-9-49 0,3 4-408 16,2-3-263-16</inkml:trace>
  <inkml:trace contextRef="#ctx0" brushRef="#br0" timeOffset="67731.36">19719 8776 488 0,'0'0'513'0,"1"-8"-141"16,-1 8-42-16,5-10-100 0,-5 10 11 16,0 0-72-16,2-10 44 0,-2 10-89 0,0 0 50 15,0 0-72-15,2-13 27 0,-2 13-79 16,0 0 40-16,0 0-63 0,0 0 40 0,0 0-61 15,0 0 45-15,4 8-59 0,-4-8 3 0,1 22 1 16,1-7-3-16,-2 4 6 0,0-1 3 0,0 5-2 16,0 3-1-16,0-1 2 0,-2 2-5 0,2-3 7 15,-1 2-5-15,1 0 3 0,0-1-9 0,0 0 3 16,-1 0-34-16,-2 0-29 0,3-2-21 0,0-4-21 16,0 2-54-16,0-4-55 0,0-5-56 0,-2 2-88 15,3-4-215-15,-1-10-109 0</inkml:trace>
  <inkml:trace contextRef="#ctx0" brushRef="#br0" timeOffset="68271.36">19708 9283 475 0,'0'0'520'0,"0"0"-117"16,0 0-94-16,0 0-46 0,0-10-25 16,0 10-21-16,0 0-21 0,0 0-37 0,0 0-20 15,0 0-19-15,-4-9-26 0,4 9-12 0,0 0-16 16,0 0-14-16,-21 4 37 0,10 3-67 0,-3 3 45 16,-4 2-67-16,-1-1 51 0,-5 7-57 0,0-1 52 15,-4 4-7-15,3-2-10 0,-2 1-49 0,0 2 48 16,2-1-52-16,0 0 50 0,1 1-49 0,0-1 48 15,2-1-56-15,3-1 53 0,2-4-61 0,4-3 17 16,2-2-73-16,3 0-3 0,2-3 2 0,6-7-4 16,-4 11 8-16,4-11-3 0,0 0-12 15,0 0-2-15,22-4 3 0,-4-5 13 0,1 1 9 16,4-7 13-16,1-2 24 0,3 0 22 16,-2-2 15-16,2 0 41 0,1-1 6 0,-2 1 53 15,-2 2-33-15,0 0 55 0,-1 2-49 0,-2 4 49 16,-4-2-54-16,0 4 41 0,-4 2-67 0,0 1 38 15,-3 2-58-15,3 1 43 0,1-1-58 0,-14 4 49 16,29-3-57-16,-29 3 52 0,39 3-63 0,-15 1 60 16,0-1-55-16,8 5 51 0,0-1-53 0,0 2 50 15,1 0-53-15,1 1 50 0,-1 3-53 16,0-2 50-16,-1 4-52 0,-1-1 56 0,-2-1-50 16,-1 2 49-16,-1 1-54 0,-3-1 36 0,-6-3-83 15,0 2 9-15,-4-3-71 0,-1 2-60 16,-5-4-27-16,-3-1-134 0,-5-8-314 0,4 13-198 15</inkml:trace>
  <inkml:trace contextRef="#ctx0" brushRef="#br0" timeOffset="68623.37">19287 9813 513 0,'0'0'478'0,"-18"-5"-112"16,18 5-88-16,-14-2-56 0,14 2-37 0,-13-5-23 16,13 5-29-16,0 0-7 0,-9-7-16 15,9 7-3-15,0 0-16 0,0 0-6 0,0 0-9 16,0-10-13-16,0 10-11 0,0 0-9 0,13-4-4 15,-13 4 2-15,17-2 5 0,-17 2-8 0,18 2 4 16,-18-2-2-16,24 5-5 0,-11-1 0 0,2 5 10 16,2-1 45-16,-1 4-60 0,1 0 42 0,0 0-59 15,0 3 38-15,3 4-53 0,1-2 48 16,-2 5-56-16,2-3 49 0,-1 3-62 0,2-5 34 16,-1 2-83-16,0-1-1 0,2-2-91 0,-5-2 27 15,0-1-96-15,1-1-42 0,-1-1-91 0,1-2-359 16,-1-2-252-16</inkml:trace>
  <inkml:trace contextRef="#ctx0" brushRef="#br0" timeOffset="68944.37">20368 9714 406 0,'5'-8'647'0,"-1"-1"-97"16,-4 9-183-16,9-14-27 0,-9 14-110 16,5-8-15-16,-5 8-93 0,0 0 35 0,4-7-59 15,-4 7 49-15,0 0-63 0,0 0 44 0,-18 9-62 16,7 3 33-16,-6 1-63 0,-4 9 42 0,-2-2-62 16,-1 5-3-16,-4 0-13 0,1 3 9 0,-6 5 1 15,1-2-1-15,4-5 42 0,0 1-53 0,1-1 47 16,0 1-56-16,2-3 48 0,0 0-54 0,1-2 45 15,4 0-55-15,2-5 47 0,1 0-42 0,3-3-40 16,1-2-82-16,3 0 12 0,1-4-76 16,4 1-87-16,5-9-28 0,-13 9-496 0,13-9-381 15</inkml:trace>
  <inkml:trace contextRef="#ctx0" brushRef="#br0" timeOffset="69529.36">19681 10210 290 0,'0'0'446'15,"7"-10"-128"-15,-7 10-40 0,7-10-38 16,-7 10-13-16,4-9-41 0,-4 9 29 0,0 0-59 15,6-10 38-15,-6 10-88 0,0 0 32 0,0 0-80 0,5-7 40 16,-5 7-34-16,0 0 57 0,0 0-64 16,8 11 71-16,-8-11-59 0,2 14 37 0,-1-5-40 15,1 3 15-15,0 2-16 0,-2 3-57 0,0 0 46 16,2 2-59-16,-2 1 45 0,1 2-52 0,0 2 50 16,-1 0-55-16,0-2 47 0,0-1-50 0,0 2 52 15,0 1-56-15,0-5 44 0,-1 1-98 0,1-1 39 16,-1-3-91-16,-1-3 32 0,2 1-67 15,0-1-46-15,0-2-38 0,-2-2-35 0,2-9-491 16,-2 15-301-16</inkml:trace>
  <inkml:trace contextRef="#ctx0" brushRef="#br0" timeOffset="71241.39">14316 10335 504 0,'0'0'511'16,"0"0"-160"-16,0 0-66 0,0 0-92 0,-10 5-10 16,10-5-76-16,0 0 7 0,0 0-54 0,0 0 20 15,18-5-44-15,-4 0 11 0,8-4-30 0,10-3 20 16,4-3-27-16,12-2 27 0,8-2-39 16,2 2 3-16,2 0 0 0,1 0-9 0,-1 3 1 15,0-3 10-15,-2 7-8 0,-11 1 2 0,0 1 5 16,-4 1 2-16,-4 4 0 0,1-3 4 0,-12 4-10 15,-2 1 1-15,-5-2-15 0,-3 2 9 0,-18 1 7 16,24 0-2-16,-24 0-1 0,0 0 0 0,22 0 1 16,-22 0 0-16,0 0 0 0,0 0 5 0,0 0-21 15,0 0-23-15,0 0-9 0,0 0-24 16,-8 7-30-16,8-7-28 0,-10 7-34 0,10-7-4 16,0 0-72-16,-14 9-214 0,14-9 122 0</inkml:trace>
  <inkml:trace contextRef="#ctx0" brushRef="#br0" timeOffset="71777.36">15698 8949 709 0,'4'-10'525'15,"-2"-1"-125"-15,2 2-99 0,-4 9-62 0,6-11-62 16,-6 11-30-16,0 0-28 0,0 0-37 0,-10 18-7 15,1 3-15-15,-5 7-7 0,-5 7-3 0,-8 15 2 16,-1 4 0-16,-4 4 37 0,0 5-51 0,-1 9 46 16,-8 15-40-16,0 5 8 0,0 3 6 15,4-4-2-15,5-19 43 0,3 2-51 0,-1-2 38 0,2-2-49 16,3-4 39-16,2-3-55 0,1-1 44 0,5-6-55 16,1-5 40-16,6-10-57 0,0-4-9 0,2-4-10 15,1-2-21-15,3-9-26 0,2-4-34 16,1-3-5-16,1-6-21 0,0-9-35 15,3 16-61-15,-3-16-68 0,0 0-122 0,16-7-263 16,-5-7-210-16</inkml:trace>
  <inkml:trace contextRef="#ctx0" brushRef="#br0" timeOffset="72153.36">15896 9324 65 0,'2'-9'713'15,"1"-1"-220"-15,-3 10-115 0,1-16-88 0,-1 16-55 16,4-13-48-16,-4 13-38 0,0 0-38 0,0 0-33 16,0 0-3-16,0 0 1 0,0 0 17 0,-8 17-28 15,3 4 49-15,0 1-67 0,-4 11 39 0,4 5-60 16,-1 1 39-16,-3 4-57 0,2 1-4 16,1 4-4-16,-2 8-2 0,2-8 4 15,0-1 0-15,2-1-2 0,0-1 0 0,1-1-12 16,3-3 39-16,0-1-79 0,0-5 24 0,3-1-84 15,1-5-3-15,-2-3-73 0,3-5-68 0,2 0-54 16,-5-8-370-16,3-1-208 0</inkml:trace>
  <inkml:trace contextRef="#ctx0" brushRef="#br0" timeOffset="72404.36">15848 9827 352 0,'3'-24'669'0,"-2"1"-240"16,3 0-66-16,-3 2-119 0,4 1 2 15,2 1-103-15,-1 0 18 0,1 4-89 0,0 1 31 16,2 1-63-16,2 3 37 0,-1 0-61 0,1 2 38 16,1 5-53-16,-12 3 54 0,23-3-66 0,-10 8 48 15,2-2-52-15,-2 4 47 0,3 3-49 0,-4 2 50 16,-1 2-55-16,-1 1 6 0,-3 0-5 0,-3 1-4 16,-3-1 18-16,-1 2 5 0,-4 0 9 0,-1 4-11 15,-3-1 1-15,-2-1 4 0,-1 0-6 0,-2-2-16 16,-1 1-17-16,-3-4-27 0,2 0-24 15,-2-1-43-15,1-2-54 0,-1-6-74 0,6 0-50 16,11-5-236-16,-22 2-48 0</inkml:trace>
  <inkml:trace contextRef="#ctx0" brushRef="#br0" timeOffset="72796.36">16067 9682 101 0,'0'0'736'0,"15"-9"-298"16,-15 9-53-16,11-8-141 0,-11 8-5 0,0 0-94 15,12-7 15-15,-12 7-78 0,0 0 20 0,0 0-64 16,9-5 32-16,-9 5-61 0,0 0 45 0,12 5-52 16,-12-5 1-16,14 11 0 0,-8-3-7 0,4 2 8 15,2 0-2-15,1 2 0 0,3-3-9 16,-3 4 10-16,1-4-2 0,0-2 5 16,-1 1-4-16,2-3 0 0,-2 1-2 0,1-3 3 15,-14-3-1-15,24 5-1 0,-24-5-9 0,20-2 0 16,-20 2 13-16,20-7-4 0,-12 0-27 0,-2 0 34 15,-2-1-2-15,2-3 0 0,-6-2-3 0,0 1-23 16,-2-1 64-16,-3-4-48 0,0 4 37 0,-3-3-42 16,0 2 46-16,-1 2-51 0,2 0 40 0,-2 7-44 15,1-2 43-15,8 7-38 0,-19-5 34 0,19 5-40 16,-22 1 39-16,12 5-40 0,-2 1 42 0,-3 3-52 16,2 4 55-16,1-1-47 0,1 6 4 0,2 0 5 15,-1-2 10-15,4 3-7 0,1 1 8 16,2-4-6-16,2 0 1 0,1-2-7 0,2-1-22 15,3 1-8-15,2-1-33 0,4-5-45 16,1-1-50-16,1-2-57 0,3-4-1 0,3-3-89 16,3-4-152-16,4-2 93 0</inkml:trace>
  <inkml:trace contextRef="#ctx0" brushRef="#br0" timeOffset="73027.36">16560 9630 64 0,'5'-8'605'15,"-5"8"-145"-15,5-14-118 0,-5 14-50 16,4-11-95-16,-4 11-2 0,0 0-89 0,5-12 27 15,-5 12-66-15,0 0 26 0,0 0-50 0,0 0 15 0,0 0-44 16,0 0 30-16,16 4-42 0,-16-4-1 16,10 11 1-16,-5-3 0 0,0 1-1 15,1 1 0-15,1 4-1 0,-3-4 5 0,-2 4-4 16,1-3-10-16,-2 4 12 0,-3-1-1 0,-1 0-2 16,-3 5-2-16,-3-2-6 0,-2 0-17 0,1-3-20 15,-5 0-23-15,1-3-18 0,-3-1-18 0,3-4-18 16,14-6-8-16,-24 5-33 0,24-5 21 0,-22-5-34 15,13-3 28-15,0-1-53 0,2-5-183 0,2-2 210 16</inkml:trace>
  <inkml:trace contextRef="#ctx0" brushRef="#br0" timeOffset="73201.36">16532 9559 176 0,'5'-10'432'0,"0"3"-125"0,-5 7-68 0,8-10-34 16,-8 10-31-16,0 0-17 0,0 0-20 0,0 0-6 15,0 0-35-15,0 0 2 0,-5 15-8 0,0-5-13 16,-2 2-12-16,-1 7-9 0,0 0-10 0,-1 0-10 15,1 4-16-15,-1-1 8 0,0 6-12 0,0-1-1 16,-1-3-3-16,5 0-4 0,-1 1 2 0,-1-2-5 16,5-1-4-16,-2 0-28 0,1-5-36 0,6 0-38 15,-1-3-35-15,1-4-68 0,2 0 13 0,-5-10-123 16,14 9-158-16,-14-9 89 0</inkml:trace>
  <inkml:trace contextRef="#ctx0" brushRef="#br0" timeOffset="73560.37">16751 9648 575 0,'5'-14'462'0,"-3"2"-70"0,1 0-144 0,-3 12-19 16,4-16-87-16,-4 16 18 0,1-11-66 0,-1 11 20 15,0 0-57-15,1-10 24 0,-1 10-47 0,0 0 19 16,0 0-43-16,0 0 32 0,-1 10-41 0,1-10-1 16,-1 19 2-16,2-5-2 0,-1 1 5 0,1 2-5 15,1 0-1-15,0 1-9 0,0 0 12 0,1-1 0 16,2 1-1-16,-2-1 0 0,2-1-6 15,-1-1 6-15,0-5 1 0,2 2-2 0,0-4-8 16,-6-8 12-16,13 11 1 0,-13-11-1 16,0 0-3-16,21 1-5 0,-21-1 0 0,21-11-5 15,-9 2-12-15,-1-5 13 0,2-1 1 0,-1-2 4 16,0 0 4-16,-3 0-7 0,-1-2 28 0,0 1-30 16,-1-2 29-16,-3 4-32 0,0 0 34 0,-1 1-31 15,-1 1 33-15,-2 3-41 0,3 0 41 0,-3 11-32 16,0-19 28-16,0 19-33 0,-3-14 25 0,3 14-37 15,-1-9-7-15,1 9-35 0,0 0 6 0,0 0-7 16,-12-4-23-16,12 4-9 16,-7 7-21-16,7-7-10 0,-9 17 2 0,5-6-29 0,1-1-5 15,1 3-308-15,2-1 93 0</inkml:trace>
  <inkml:trace contextRef="#ctx0" brushRef="#br0" timeOffset="74343.36">17160 9653 270 0,'10'-12'293'0,"-3"-3"-92"0,1-1 6 0,0 0-57 16,-1 0-14-16,0 2-6 0,-2-1-12 0,-1-1-5 15,0 5-3-15,-2 0 11 0,-2 11 5 16,6-17-31-16,-6 17 1 0,4-10-35 0,-4 10 12 16,0 0-39-16,0 0 18 0,0 0-32 0,0 0 16 15,0 0-19-15,-15 8 10 0,10 6-23 16,-3 2-2-16,2 3 4 0,-2 1-9 0,0 1 13 15,2 4-3-15,1-4 1 0,-3 2 0 0,5 1 0 16,-1-2 1-16,1-3 7 0,3-2-27 0,0-3 28 16,3-1-2-16,-1-1 0 0,2-3-2 0,-4-9-2 15,10 11-2-15,-10-11-3 0,18 1-8 0,-18-1-18 16,27-11-34-16,-9-2-18 0,1-5-19 16,0-2-22-16,0-6-3 0,-2-4-32 0,0-3-2 15,-3-2 15-15,1-5 16 0,-3-1 25 0,-2-11-20 16,-1 6 43-16,0-9 19 0,-4 9 38 0,1 2 58 15,0 3 31-15,0 5 32 0,-1-1 9 0,-1 12 14 16,-1 4 8-16,0 3-41 0,0 4 2 16,-2 3-35-16,-1 11 5 0,1-16-29 0,-1 16 12 15,0 0-24-15,0 0 5 0,0 0-15 0,0 0 27 16,-6 7-42-16,3 4 34 0,-1 4-5 0,-1 5-5 16,1 3-10-16,-1 1 1 0,0 6-13 0,-1 4 6 15,1 2 38-15,-2 0-42 0,2 0 29 16,-1 3-38-16,1-3 31 0,2 3-50 0,1-5-3 15,2-4-20-15,0-3-15 0,2-2-10 0,5-1-21 16,0-4-32-16,1-3 8 0,2-2-26 0,0-6 20 16,0-4-12-16,-10-5 18 0,25 2-29 0,-25-2 35 15,32-7-22-15,-14-3 51 0,-1-1-4 16,0-3 64-16,4-4 9 0,-6 2 44 0,0-5 40 16,2 0 43-16,-7 0 4 0,-1 3 4 0,1 1-6 15,-3 2 9-15,-2 3-2 0,0 3-6 0,-5 9 4 16,5-15-45-16,-5 15 16 0,0 0-43 0,5-9 23 15,-5 9-50-15,0 0 20 0,-6 8-28 16,2 0 16-16,-1 4-28 0,-2 3 22 0,1 4-37 16,-3 3 14-16,4 2 2 0,-3-1 5 0,2 0 7 15,1 1-2-15,-3 0 2 0,6-1-2 0,0-4-2 16,2-2-3-16,0-3-10 0,2 1 13 0,0-4-2 16,2-1 3-16,1-2 0 0,-5-8-4 15,11 10 1-15,-11-10-53 0,0 0 59 0,27-2-5 16,-15-5-2-16,2-1-12 0,-1-3 50 0,2-4-53 15,-2-1 43-15,0 0-48 0,-1-1 42 0,-3-1-47 16,-1 1 41-16,-1-2-46 0,-1 5 33 0,-4 2-42 16,-2-1 27-16,-1 4-45 0,-3-1 6 15,-1 2-31-15,-4 0-11 0,9 8-13 0,-22-6-32 16,22 6-28-16,-28-1-41 0,28 1-12 0,-28 4-17 16,28-4-257-16,-27 3 69 0</inkml:trace>
  <inkml:trace contextRef="#ctx0" brushRef="#br0" timeOffset="74701.36">17812 9417 535 0,'18'-7'449'0,"-18"7"-93"0,0 0-110 16,20-3-40-16,-20 3-57 0,0 0 6 0,15 7-55 15,-15-7 8-15,7 11-40 0,-1-3 15 0,-4 2-46 16,2 2 25-16,1 2-44 0,-2 1 25 0,2 0-38 15,-1 1 33-15,-2-1-42 0,3-1 2 0,-2-1-1 16,-1-2 3-16,1 2-1 0,-3-13 0 0,5 17-11 16,-5-17 14-16,3 12 2 0,-3-12-1 0,0 0 0 15,6 12 0-15,-6-12 1 0,0 0 29 0,10-5-32 16,-10 5 40-16,11-15-34 0,-1 3 33 16,-1-2-38-16,2-1 40 0,2 1-33 15,-3-1 46-15,4 1-45 0,-1-1 50 0,-1 4-50 16,0 1 51-16,-3 4-65 0,3-1 41 0,-2 2-50 15,0-1 48-15,-10 6-53 0,19-1 45 0,-19 1-47 16,16 3 49-16,-6 3-52 0,-4 2 51 0,3 0-78 16,-5 3 57-16,1 2-64 0,0 0 4 0,-5 1-68 15,0 4-47-15,-1-1-19 0,-5 5-87 0,-3-2-98 16,-3 6-160-16,-2-1-18 0</inkml:trace>
  <inkml:trace contextRef="#ctx0" brushRef="#br0" timeOffset="74949.36">17360 10067 114 0,'-19'7'773'0,"0"-1"-308"15,2-2-72-15,3 1-133 0,14-5 6 0,-23 5-102 16,23-5 22-16,-18 6-88 0,18-6 36 0,-13 3-64 16,13-3 51-16,0 0-67 0,0 0 40 0,0 0-68 15,0 0 42-15,34-7-58 0,-9 0-7 16,11-2 7-16,4-4-2 0,12-2-5 0,3-1 2 0,1-1-5 15,4 0 53-15,0 0-60 0,0 3 1 0,-3 0-3 16,-1 0-18-16,-12 5-17 16,-3-1-39-16,-2 2-17 0,-6 2-38 0,-7 1-47 15,-5 1 3-15,-4 1-68 0,-17 3 7 0,17-1-50 16,-17 1-234-16,0 0-11 0</inkml:trace>
  <inkml:trace contextRef="#ctx0" brushRef="#br0" timeOffset="75273.36">17313 10224 488 0,'-10'7'539'0,"10"-7"-164"16,-19 8-52-16,19-8-122 0,-12 9 9 16,12-9-78-16,0 0 16 0,-13 5-59 0,13-5 56 15,0 0-60-15,0 0 40 0,0 0-53 0,18 5 39 16,0-6-70-16,4-5 41 0,6 4-68 0,7-5 50 15,4 1-60-15,1-2 45 0,-1 2-55 0,5-2 49 16,-3-1-58-16,-1 1 50 0,1 1-56 0,-5-1 51 16,1 1-61-16,-5 0 53 0,-4 3-59 0,-5-1 48 15,0-2-53-15,-5 4 58 0,-1 1-56 0,-4-3 52 16,-13 5-50-16,21-7 61 16,-21 7-52-16,19-3 50 0,-19 3-64 0,13-6 37 0,-13 6-61 15,0 0 26-15,14-8-51 0,-14 8-25 16,0 0-59-16,10-7-55 0,-10 7-64 0,4-10-341 15,-4 10-165-15</inkml:trace>
  <inkml:trace contextRef="#ctx0" brushRef="#br0" timeOffset="80342.37">1366 9939 324 0,'0'0'376'0,"-7"-13"-110"15,7 13-47-15,-5-11-40 0,5 11-30 0,-5-13-24 16,5 13-13-16,-4-9-10 0,4 9-9 0,-2-10-7 15,2 10-6-15,0 0-7 0,-4-10-8 0,4 10-10 16,0 0-9-16,0 0-21 0,-4-9 5 0,4 9-12 16,0 0-5-16,0 0 3 0,0 0-2 15,0 0-3-15,0 0-2 0,0 0-2 0,0 0 2 16,0 0-1-16,11 12 2 0,-3-2 34 16,-2 4-43-16,3 3 42 0,2 1-23 0,0 0 15 15,-2 2-26-15,4-1 34 0,-3 1-44 0,-1-1 40 16,4-2-50-16,-3 0 64 0,0-1 5 0,4-1-7 15,-4-3-4-15,2-2 11 0,1-2 10 0,1-2 7 16,1-3 1-16,3-1-3 0,8-6-6 0,6-4-15 16,4-9 5-16,12-6-21 0,3-5 5 0,4-5-19 15,1-6 7-15,3-3-9 0,1 0 14 0,0 0-12 16,0-2 11-16,-1 1 0 0,0 3-5 0,-3 2-2 16,-4 2-5-16,-2 5-4 0,-3 4-8 0,-6 3 0 15,-9 7-1-15,-5 2-1 0,-4 3-3 16,-4 3-2-16,-3 1-2 0,-3 1-2 0,-2 2 0 15,-11 5 2-15,18-10-2 0,-18 10 1 0,11-7 1 16,-11 7-2-16,11-4 0 0,-11 4-2 0,0 0-2 16,12-6-23-16,-12 6-17 0,0 0-18 0,0 0-25 15,12-4-35-15,-12 4-18 0,0 0-19 16,0 0-38-16,0 0-74 0,0 0-141 0,0 0-267 16,5 8-208-16</inkml:trace>
  <inkml:trace contextRef="#ctx0" brushRef="#br0" timeOffset="83997.36">8611 11650 528 0,'-21'-3'392'0,"21"3"-46"0,-13-5-87 16,13 5-63-16,-12-7-63 0,12 7 4 0,-10-5-50 15,10 5 9-15,0 0-42 0,-14-7 16 0,14 7-29 0,0 0 37 16,-11-5-33-16,11 5 37 0,0 0-42 16,0 0 26-16,-9-5-42 0,9 5 35 0,0 0-54 15,0 0 33-15,0 0-43 0,0 0 15 0,-11-7-19 16,11 7 39-16,0 0-41 0,0 0 37 15,0 0-35-15,0 0 46 0,18-5-39 0,-18 5 35 16,24 0-34-16,-24 0 34 0,40 0-38 0,-14-1 34 16,5-1-31-16,0 2 22 0,7-1-25 0,3 0 35 15,-1 0-35-15,1-1 25 0,1 2-29 0,1 0 40 16,-1 0-25-16,4-1 25 0,0 1-27 0,3 0 28 16,-1 0-28-16,2 0 25 0,3 0-31 0,-1 0 25 15,1 0-26-15,0 0 27 0,2 0-25 16,-3 0 19-16,2-3-22 0,-3 3 16 0,3-2-13 15,-2 0 23-15,0 1-26 0,0-2 27 0,0 2-25 16,-2-2 23-16,4 1-28 0,-3 0 28 0,1 1-31 16,-2-3 23-16,0 3-20 0,-4 0 22 0,1 0-21 15,-1 1 26-15,-5-1-25 0,0 1 32 0,-9 0-16 16,0 0 25-16,-3 1-18 0,-1-1 18 0,-1 1-11 16,0-1 14-16,-5 1-8 0,-3-1 15 0,0 0-15 15,1 1 10-15,-20-1-13 0,34 0 6 16,-34 0-8-16,29 1 11 0,-29-1-9 0,29 3 7 15,-29-3-3-15,24 0-6 0,-24 0-4 0,20 0-8 16,-20 0 1-16,20 0-5 0,-20 0 0 16,0 0-3-16,26 0 0 0,-26 0-4 0,0 0 0 15,22 0-1-15,-22 0 0 0,0 0-1 0,19 0-2 16,-19 0-1-16,0 0-7 0,0 0-26 0,18 0-25 16,-18 0-40-16,0 0-43 0,0 0-21 0,0 0-42 15,15 3-30-15,-15-3-13 0,0 0-133 0,0 0-319 16,0 0-226-16</inkml:trace>
  <inkml:trace contextRef="#ctx0" brushRef="#br0" timeOffset="85186.36">12894 11526 528 0,'0'0'368'0,"0"0"-91"16,0 0-63-16,0 0-43 0,0 0-39 0,0 0-25 15,-4 7-23-15,4-7-13 0,0 0-15 0,0 0-6 16,0 0 6-16,0 0-14 0,0 0 3 0,0 0-11 16,22-2 11-16,-22 2-25 0,23-5 15 0,-4 5-20 15,3-3 19-15,4 1-21 0,2-2 26 0,6 1-36 16,4 0 34-16,2-1-23 0,2-1 28 0,2 1-30 16,0-1 31-16,5 1-36 15,1-2 28-15,12-1-34 0,0 2 29 0,0-2-32 16,2 1 17-16,0-1-22 0,1 2 30 0,-1 1-31 15,1-3 29-15,1 3-32 0,1 0 33 0,-3 0-33 16,4 0 32-16,1 1-32 0,1-1 25 0,-1 2-24 16,4-1 32-16,0 1-33 0,-3-2 43 0,2 3-44 15,-4-2 34-15,0 0-33 0,-13 2 33 0,-1 1-34 16,1 0 28-16,-1-3-28 0,-2 3 33 0,-1 0-42 16,0 0 49-16,1 0-39 0,0 3 37 0,-2-3-37 15,1 0 38-15,-4 0-39 0,4 0 39 0,-4 0-42 16,1 0 43-16,-1 0-41 0,0 0 38 15,-2 0-34-15,0 1 37 0,1 1-37 0,-3-2 38 16,2 1-35-16,-2 0 26 0,0-1-21 16,1 0 30-16,-3 2-25 0,1-2 31 0,-1 1-35 15,-1-1 33-15,-1 1-34 0,-2-1 28 0,-3 2-32 16,-4-1 31-16,3-1-34 0,-2 0 26 0,1 2-26 16,6-1 28-16,-7-1-31 0,0 2 30 0,0-2-31 15,-1 2 29-15,1 0-30 0,-2-1 27 0,1-1-28 16,-1 0 28-16,-1 1-27 0,0 0 32 0,0-1-32 15,-1 1 31-15,0-1-33 0,-3 4 30 0,1-4-28 16,-1 0 24-16,-4 1-27 16,2-1 27-16,-3 2-23 0,0-1 30 0,-1-1-31 0,-18 0 35 15,30 1-32-15,-30-1 27 0,29 3-27 0,-29-3 28 16,27 0-33-16,-27 0 38 0,20 1-21 16,-20-1 23-16,21 1-26 0,-21-1 26 0,0 0-31 15,21 2 31-15,-21-2-29 0,0 0 16 0,0 0-12 16,22 0 19-16,-22 0-29 0,0 0 26 0,0 0-27 15,0 0 23-15,19 0-23 0,-19 0 23 0,0 0-33 16,0 0 16-16,0 0-64 0,0 0 6 0,0 0-53 16,13 3-40-16,-13-3-80 0,0 0-103 0,0 0-319 15,0 0-187-15</inkml:trace>
  <inkml:trace contextRef="#ctx0" brushRef="#br0" timeOffset="85999.36">18178 11595 290 0,'0'0'467'0,"0"0"-123"16,-13-3-74-16,13 3-45 0,0 0-62 16,0 0-6-16,0 0-45 0,-10-7 14 0,10 7-49 15,0 0 10-15,0 0-40 0,0 0 24 0,0 0-41 16,0 0 24-16,0 0-39 0,8-9 27 0,-8 9-36 16,24-3 16-16,-4 2-24 0,3-3 28 0,4 3-32 15,3 0 29-15,2 1-30 0,7-1 26 16,1 0-30-16,-1 1 27 0,3 0-21 0,1 0 30 15,-1 1-28-15,-1-1 31 0,-2 1-34 0,2 0 34 16,-1-1-33-16,-3 1 38 0,-6 0-39 0,-1 2 24 16,0-3-25-16,-4 1 41 0,1-1-46 15,-3 2 47-15,-3-1-33 0,-2-1 40 0,2 0-31 16,-21 0 31-16,30 1-29 0,-30-1 29 0,31 2-39 16,-31-2 34-16,29 1-33 0,-29-1 29 0,30 0-35 15,-30 0 28-15,29 0-33 0,-29 0 25 0,27 0-25 16,-27 0 22-16,28 0-26 0,-28 0 37 15,27 0-40-15,-27 0 32 0,22 0-31 0,-22 0 29 0,21 0-17 16,-21 0 12-16,0 0-36 0,21 0 45 16,-21 0-37-16,0 0 33 0,0 0-35 0,20 1 39 15,-20-1-32-15,0 0 31 0,0 0-27 0,0 0 18 16,19 0-29-16,-19 0 30 0,0 0-55 16,0 0-5-16,0 0-62 0,0 0-49 0,0 0-77 15,0 0-136-15,0 0-250 0,0 0-154 0</inkml:trace>
  <inkml:trace contextRef="#ctx0" brushRef="#br0" timeOffset="103607.91">29524 13783 90 0,'0'0'459'0,"0"0"-168"0,0 0-46 0,0 0-62 16,2-11 4-16,-2 11-72 0,0 0 2 0,0 0-30 15,0-13 28-15,0 13-41 0,0 0 30 0,0-11-43 16,0 11 27-16,0 0-6 0,0-14-5 0,0 14-8 16,-1-9 26-16,1 9-11 0,-3-10 11 15,3 10-1-15,-6-11-2 0,6 11-13 0,-9-13-10 0,1 6-6 16,-3 2-3-16,1-2-7 0,-4 2-5 15,-4 1-3-15,0 0-4 0,-3 3-8 16,-3 1-4-16,-4 4-6 0,1 1-4 0,-3 3-1 16,-2 1-5-16,0 4-4 0,2-1-2 0,2 8-2 15,0-4-2-15,3 3-2 0,4 0-2 0,1 3 1 16,3 3 2-16,2-1-3 0,6-3 0 0,1 1-1 16,4 1 0-16,2-2 2 0,3 4 3 0,4-2-2 15,1-4 8-15,5 3 3 0,4-2-2 0,4 0-4 16,4-4-2-16,3-4 1 0,-1-2 0 0,0-5-2 15,1-1-1-15,3-4 8 0,1-2-7 16,2-4-1-16,0-2 1 0,-2-3 2 16,-2-4-2-16,-3-1 0 0,-1-6 0 0,-2 0 1 15,-4-4 4-15,0 0-4 0,-3 1 33 0,1-1 27 16,-7 6 18-16,1 1-1 0,-1 2 10 0,-4 3 6 16,0 4-1-16,-1 0-2 0,-4 10-8 0,6-14-14 15,-6 14-17-15,5-12-14 0,-5 12-12 0,7-12-10 16,-7 12-1-16,0 0-8 0,0 0-4 0,0 0-2 15,0 0 2-15,5 16-4 0,-5-5-1 0,0 3-1 16,-2 4-2-16,1 3 4 0,1 1-6 0,0 1-1 16,0 2 4-16,0-1-7 0,0 2-10 15,0-2-32-15,3 1-35 0,-2-2-30 16,0-2-48-16,2-2-26 0,-1-2-59 0,2 1 17 16,0-2-47-16,2-2-54 0,-2-4-64 0,5 2-344 15,-2-7-267-15</inkml:trace>
  <inkml:trace contextRef="#ctx0" brushRef="#br0" timeOffset="103904.91">30197 13675 640 0,'3'-10'489'0,"-3"10"-120"0,0-15-98 0,0 15-54 16,0-12-34-16,0 12-28 0,-2-12-13 15,2 12-28-15,0 0-36 0,-1-9-16 0,1 9-10 16,0 0-11-16,0 0-5 0,0 12-8 0,3-2-8 16,-2 4-2-16,2 3-14 0,-1 5 7 0,1 2-9 15,-1 1 6-15,2 1-9 0,-1 3 10 0,0-2-12 16,-1 1 1-16,0 1-7 0,-2-2-34 0,2-1-28 15,-2 0-34-15,0 2-75 0,-2-7-61 16,2 0-27-16,-4-4-314 0,4-4-116 0</inkml:trace>
  <inkml:trace contextRef="#ctx0" brushRef="#br0" timeOffset="104498.91">30154 14045 573 0,'-9'-12'396'15,"-3"0"-55"-15,1 0-108 0,-2 2-31 0,0 0-58 16,2 2 9-16,0 0-13 0,3 1-2 0,8 7-7 15,-14-11-18-15,14 11-32 0,-11-7-22 0,11 7-7 16,0 0-27-16,-7-8 3 0,7 8-14 0,0 0 10 16,14-8-27-16,-14 8 6 0,25-3-37 15,-8-1 4-15,6 0-27 0,2 0 24 16,2-1-35-16,6-1 26 0,-1-2-44 0,0 0 26 16,0-2-11-16,0 1 40 0,-2-6-25 0,-2 1 39 15,-1-3-24-15,-1-3 40 0,-4-1-25 0,-1-1 32 16,-2-2-6-16,-4 1 50 0,2 0 13 0,-6 4 6 15,-2 1 5-15,1 2 53 0,-3 1-29 0,-1 3 40 16,-2 0-17-16,2 3 19 0,-6 9-38 0,7-15-24 16,-7 15-26-16,5-10 1 0,-5 10-31 0,0 0 13 15,6-9-24-15,-6 9-3 0,0 0 3 0,4 14-6 16,-1-2-1-16,-1 2 0 0,0 3-3 16,0 2-1-16,-1 6 2 0,-1 1-4 15,1-1-1-15,1 3 8 0,-2-1-9 0,2 0-2 16,-2-1 1-16,0 2-3 0,0-5-3 0,0-1-3 15,0-3-7-15,0-1 5 0,0-4 5 0,0 0-1 16,0-3 0-16,0-11 9 0,0 18 4 0,0-18 1 16,0 13 1-16,0-13-3 0,0 0 3 0,0 0 2 15,0 0-6-15,0 0 1 0,9-10 2 0,-2-2-1 16,3-5 5-16,0 0 9 0,2 3-9 0,2-1 3 16,-1-1-2-16,2 3-2 0,-1 1 7 15,1-1-6-15,-1 5 0 0,0 0-5 16,-3 5 2-16,-11 3-5 0,23-5 7 0,-23 5 1 0,23 3-7 15,-8 2-4-15,-2 2 4 0,3 1-1 16,-2 3 1-16,2 1-5 0,-3 4 7 0,-1 0 1 16,0-1 1-16,-3 4-7 0,1-3 3 0,-4 3 0 15,-2 0 4-15,0-3-7 0,-4 1 10 0,-3 0-1 16,-2 1-3-16,-2 3-4 0,-5-2-5 0,-5 0-20 16,-3 1-34-16,-3-1-10 0,-1-1-59 0,-4-2-16 15,-3 1-39-15,-5-1-56 0,-1-3-54 16,-5-1-373-16,-1-3-195 0</inkml:trace>
  <inkml:trace contextRef="#ctx0" brushRef="#br0" timeOffset="104878.91">29015 14587 697 0,'-14'4'476'0,"14"-4"-110"15,-18 8-97-15,18-8-63 0,-15 5-32 0,15-5-30 16,0 0-19-16,-14 4-28 0,14-4-14 0,0 0 8 16,0 0 10-16,0 0-3 0,29 0-5 0,-1 0-6 15,8-1-4-15,9-4-9 0,7 3-2 0,12-2-2 16,10-1 5-16,4 1-17 0,7-2-9 0,3 0-7 16,8 1-10-16,3-2 0 0,6 2-13 15,20-5 3-15,-22 3-11 0,-1-1 0 0,-3 1-2 16,-3 1 7-16,-2-2-14 0,-6 1 8 15,-5-3-10-15,-8 5 7 0,-5-2-8 0,-6 2 7 16,-16-1-6-16,-4 2 10 0,-5 1-9 0,-5-1 13 16,-7 1 5-16,-3 2 12 0,-8-2 5 0,-16 3 9 15,26-3-8-15,-26 3 17 0,21-2-20 0,-21 2-1 16,0 0-34-16,20-3-39 0,-20 3-58 0,0 0-62 16,0 0-52-16,0 0-31 0,0 0 1 15,0 0-71-15,-14-7-121 0,14 7-268 0,-23-2-227 0</inkml:trace>
  <inkml:trace contextRef="#ctx0" brushRef="#br0" timeOffset="107889.59">27613 14139 587 0,'0'0'397'16,"0"0"-90"-16,-21-2-82 0,21 2-57 0,0 0-40 15,0 0-19-15,-19 0-23 0,19 0-16 0,0 0-11 16,0 0-11-16,0 0-12 0,0 0-5 0,0 0-14 16,0 0 13-16,0 0-2 0,0 0 2 0,11 6-1 15,6-4-4-15,8-1-3 0,5 0-2 16,2-1-11-16,11-1 8 0,0-2-7 0,5 1 3 16,0-2 1-16,3 1-4 0,-1-2-2 15,12-2-1-15,-11 1-12 0,0-2 12 0,-4 4-7 16,0-4 5-16,-6 2-1 0,0-2-3 0,-5 1-6 15,-5-1-38-15,-9 3 22 0,-1-3-34 0,-6 1 25 16,-3 1-42-16,-4-2 35 0,-2 1-21 0,-6 7 37 16,2-13-19-16,-2 13 24 0,-7-17-13 0,-1 8 36 15,-1 1-29-15,-2-1 38 0,-1 2-26 0,1-1 39 16,-1 4-26-16,2-1 34 0,0 0-23 0,10 5 48 16,-17-8-32-16,17 8 34 15,-14-4-31-15,14 4 23 0,-11-5-11 0,11 5-14 16,0 0-7-16,-11-7-21 0,11 7 22 0,0 0-31 15,0 0 27-15,0 0-27 0,0 0 23 0,0 0-16 16,0 0 9-16,0 0-15 0,4 9 22 0,-4-9-1 16,14 14-4-16,-5-6 0 0,0 2 1 0,5 3 3 15,-2 0 7-15,-1 0 1 0,1 1-9 0,-1 0 11 16,-3-2-5-16,1 1 2 0,-4-1-6 0,-1 0-2 16,-2 0-1-16,-2 2-5 0,-5 2-1 0,-3 2 22 15,-4 2-37-15,-5 2-11 16,-5 0-66-16,-2 1-57 0,-1-3-111 0,-3-2-121 15,2 2-214-15,-2-4-120 0</inkml:trace>
  <inkml:trace contextRef="#ctx0" brushRef="#br0" timeOffset="109404.61">26274 12450 390 0,'0'0'476'0,"-7"-17"-150"0,7 17-66 16,-12-12-73-16,4 5-29 0,-4 3-27 15,-1 1-21-15,13 3-12 0,-31-2-20 0,12 4-5 16,-4 1 2-16,1 4-31 0,-1 1 20 0,0 0-42 15,-3 6 25-15,4 1-37 0,-1 0 17 0,6 0-27 16,2 0 27-16,1 1-33 0,2 1 27 0,3 0-5 16,2 2-2-16,4-4-1 0,1-1 4 0,4 3-38 15,3-2 32-15,5-1-30 0,1 1 30 0,5-4-27 16,2-1 29-16,3-5-56 0,1 0 62 0,-1-5-14 16,5-4 7-16,-1 1-1 0,-1-7 2 0,3 1-3 15,-3-6-1-15,-2 0 0 16,-1-3 3-16,-6 3-16 0,-1-4 83 0,-2 1-39 15,0 1 56-15,-4-4 2 0,0 6 36 0,-3-2 12 16,0 5 5-16,-1 2 2 0,0-2-7 0,-4 12-25 16,5-13-28-16,-5 13-16 0,4-11-18 0,-4 11-18 15,2-11-9-15,-2 11-8 0,0 0-2 0,0 0-5 16,0 0-4-16,5 9-6 0,-5-9 0 0,0 22 0 16,0-8-3-16,0 4-3 0,2 2-2 0,-1 2 35 15,0 3-75-15,3 1-34 0,-2-2-28 0,2 1-29 16,1 1-48-16,-1-2-40 0,3-2 25 15,0 3-35-15,2-4-56 0,0-1-44 0,3-6-420 16,-1-2-273-16</inkml:trace>
  <inkml:trace contextRef="#ctx0" brushRef="#br0" timeOffset="109561.59">26711 12550 222 0,'9'-14'624'15,"-2"1"-245"-15,0 1-53 0,0 2-122 0,-2 1-3 16,-1 1-76-16,-4 8 16 0,7-14-63 0,-7 14 14 15,9-12-50-15,-9 12 19 0,14-10-51 16,-4 5 29-16,-10 5-55 0,21-10-25 0,-21 10-42 16,26-4-59-16,-26 4-57 0,24-3-17 0,-24 3-320 15,18-2-29-15</inkml:trace>
  <inkml:trace contextRef="#ctx0" brushRef="#br0" timeOffset="109737.12">26683 12602 415 0,'-10'11'405'0,"-1"-1"-125"0,0-1-53 16,5 0-52-16,-1-3-43 0,7-6-23 0,-11 11-20 16,11-11 5-16,-5 10-15 0,5-10 7 0,0 0-29 15,8 8-1-15,-8-8-22 0,21 4 8 0,-21-4-25 16,37-1 7-16,-12-2-37 0,1 0-57 16,8-2-59-16,-1 0-107 0,-1-4-307 0,2-2-41 15</inkml:trace>
  <inkml:trace contextRef="#ctx0" brushRef="#br0" timeOffset="110593.11">27367 12154 522 0,'0'0'310'0,"0"0"-63"0,4-11-19 0,-4 11-39 16,2-11-21-16,-2 11 15 0,3-10-44 0,-3 10 29 15,2-12-53-15,-2 12 47 0,0-10-35 16,0 10 19-16,0 0-35 0,2-13 9 0,-2 13-33 16,0 0-6-16,0 0-27 0,-2-10 6 0,2 10-29 15,0 0 12-15,-7 6-29 0,0 2 18 0,-2 5-21 16,2 3 12-16,-4 4-23 0,1 5 18 0,-1 1-20 16,2 1 17-16,-1 2-20 0,3-6 17 0,2 0-21 15,1 1 20-15,2 1-21 0,2-1 15 0,1-2-14 16,3 0 22-16,1-1-3 0,3-2-3 15,2-2-5-15,1 0 3 0,1-5-4 0,2-1-4 16,0-3-5-16,1-2-3 0,-15-6 5 0,28 4-26 16,-28-4 31-16,31-4-22 0,-16-1 28 15,2-3-19-15,-2-3 23 0,2-1-27 0,-4-1 32 16,1-1-25-16,-3-3 30 0,-2 2-3 0,1 3 37 16,-3 2 11-16,-1-1 29 0,-1 4 0 0,-5 7 1 15,10-13-21-15,-10 13-9 0,6-9-22 0,-6 9-6 16,5-8-17-16,-5 8 3 0,0 0-11 0,0 0-4 15,0 0 6-15,9 5-10 0,-9-5 5 0,4 15-7 16,-2-3 6-16,-1 1-7 0,3 3 4 0,-3 3-8 16,1 0 7-16,0 2-5 0,-2 3-8 15,1-1-36-15,-1 4-48 0,-1-1-47 16,-1 2-45-16,-2 5-56 0,-4-2-74 0,1 1-55 16,-2-3-423-16,-3-3-335 0</inkml:trace>
  <inkml:trace contextRef="#ctx0" brushRef="#br0" timeOffset="111312.12">26186 13242 400 0,'0'0'451'0,"5"-8"-91"15,-5 8-80-15,0 0-43 0,5-7-64 16,-5 7 6-16,0 0-64 0,0 0 15 16,0 0-58-16,7-7 19 0,-7 7-50 0,0 0 29 0,0 0-45 15,2 10 29-15,-2-10-43 0,0 17 31 16,-1-5-37-16,0 6 30 0,-2 2-18 0,1 1 5 15,-1 4-8-15,-1 0 2 0,2 3-50 0,0-2 14 16,0 2-58-16,0-2-46 0,0-1-55 0,2-1-52 16,2 1-17-16,0-7-309 0,-1-2-66 0</inkml:trace>
  <inkml:trace contextRef="#ctx0" brushRef="#br0" timeOffset="111563.12">26228 13612 236 0,'0'-12'507'0,"0"12"-144"0,3-17-20 16,-3 17-84-16,0-20-44 0,0 20-31 0,1-21-13 15,-1 21-9-15,0-17-16 0,0 17-32 0,0-13-21 16,0 13-20-16,1-12-15 0,-1 12-14 0,8-10-9 16,-8 10-12-16,13-7-18 0,-13 7 11 15,18 0 1-15,-18 0 6 0,25 7-14 0,-11-1 4 16,-1 2-40-16,4 0 36 0,-4 3-31 0,-1 0 34 16,-2 1-41-16,-2-1 41 0,-1 3-30 15,-2-5 33-15,-3 3-32 0,-2 0 33 0,0 0-30 16,-2 1 26-16,-5-1-25 0,0 2 21 0,-4 3-20 15,-1-5 32-15,-4 3-36 0,2-5 31 0,0 2-33 16,-2-3 21-16,3-2-39 0,1-2-8 0,12-5-55 16,-19 4-25-16,19-4-36 0,0 0-69 15,-20-4-23-15,20 4-49 0,-5-12-223 0,5 12-6 16</inkml:trace>
  <inkml:trace contextRef="#ctx0" brushRef="#br0" timeOffset="111744.13">26716 13391 203 0,'0'0'523'0,"21"-9"-171"0,-21 9-48 16,15-7-89-16,-15 7-32 0,14-8-52 0,-14 8-16 15,14-8-30-15,-14 8 2 0,16-4-45 0,-16 4 9 16,20-8-31-16,-20 8-10 0,28-4-53 0,-28 4-65 16,28-4-73-16,-28 4-72 0,27-1-254 0,-27 1 24 15</inkml:trace>
  <inkml:trace contextRef="#ctx0" brushRef="#br0" timeOffset="111909.12">26878 13455 71 0,'-15'12'493'0,"0"0"-161"0,2-1-87 0,2-1-49 16,-1-2-40-16,5 0-38 0,-1-2-27 0,8-6-28 16,-13 10 15-16,13-10-5 0,-8 7-3 0,8-7-8 15,0 0-15-15,0 0-8 0,4 8-7 16,-4-8-8-16,0 0-4 0,30-4 8 15,-14 0-31-15,6-1-43 0,6-6-43 0,2 0-85 16,2-3-14-16,0 0-22 0,4 0-243 0,0-4 124 16</inkml:trace>
  <inkml:trace contextRef="#ctx0" brushRef="#br0" timeOffset="112249.14">27665 13104 133 0,'8'-7'599'0,"-1"-1"-194"0,-7 8-37 16,8-10-126-16,-8 10-5 0,5-12-57 0,-5 12 10 15,0 0-51-15,-3-12 22 0,3 12-52 0,0 0-34 16,-8-9 6-16,8 9 6 0,0 0-40 0,-19 4 16 16,8 1-33-16,-6 6-13 0,2 2 20 0,-2 1-30 15,-2 7 21-15,-1 1-26 0,-1 4 21 16,3 0-31-16,2 1 26 0,0 0-26 0,1 2 20 16,3-2 8-16,1 0 2 0,7-4-4 0,0-1-1 15,3-3-22-15,2-1 18 0,1-2-14 0,3 1 17 16,2-3-21-16,2-2 24 0,0-2-11 15,3-2 19-15,1-1-18 0,-13-7 21 0,26 5-13 16,-26-5 29-16,30-5-14 0,-15 3 14 0,0-5 5 16,0 0 4-16,-3-1 2 0,-1 0-4 0,-2-1-9 15,-2-1-11-15,-2 0-12 0,-5 10 0 0,1-16-15 16,-2 6-2-16,-3-1-29 0,-4 2-7 16,-3-2-37-16,0 3-13 0,-7 1-58 0,0-1-6 15,-3 1-35-15,-2 4-22 0,-1-1-65 0,-3 1-88 0,2 2-369 16,-3 1-250-16</inkml:trace>
  <inkml:trace contextRef="#ctx0" brushRef="#br0" timeOffset="113623.13">28340 14870 261 0,'0'0'271'0,"0"0"-92"16,0 0-37-16,0 0-37 0,0 0-21 15,0 0-17-15,0 0-16 0,0 0-8 0,0 0-8 16,0 0-13-16,0 0-1 0,0 0-5 16,0 0-6-16,0 0-10 0,0 0-13 0,0 0-18 15,12-4-25-15,-12 4-33 0,0 0-59 0,0 0-136 16,0 0 83-16</inkml:trace>
  <inkml:trace contextRef="#ctx0" brushRef="#br0" timeOffset="114921.12">31260 13583 311 0,'-6'-12'402'0,"0"-2"-147"16,-1 2-38-16,1-1-76 0,-1 1 4 0,2 0-47 15,-4 0 14-15,4-1-38 0,-2 1 34 0,1 0-46 16,0 1 33-16,1 1-50 0,1 1 36 0,-1 1-45 15,0-4 24-15,-2 4-42 0,1-1 36 0,-3-2-46 16,0 2 26-16,0-1-28 0,-5 2 28 0,1-3-30 16,-4 1 33-16,-2 1-36 0,-1-1 34 15,-3 1-35-15,-5 1 30 0,-1-2-28 0,-3 2 19 0,-1 0-17 16,-2 2 26-16,-1-1-6 16,-2 3-2-16,0 1-4 0,-2 1-4 0,0 0-10 15,-2 1 1-15,1 1 10 0,-1 1-1 0,-1-1 0 16,-1 3 4-16,1 1 7 0,-1-2 5 0,0 1-1 15,0 2-1-15,0-1-1 0,1 1-21 0,1 1 18 16,-1-2 7-16,-1 3-1 0,2 0 1 0,-1 0-1 16,-1-2 19-16,-2 4-30 0,2-1 3 0,-1 4-11 15,-2-4 0-15,-7 4 26 0,-1 0-34 0,0 0 29 16,0 2-26-16,1-2 23 0,4 3-21 16,7-1 20-16,1-1-28 0,2 1 2 0,1 1 5 15,2 2-1-15,1 0-2 0,1 1 3 16,3 2 0-16,0 0 5 0,2 1 9 0,2 1-1 15,1 3 4-15,1-2 3 0,2 2 1 0,2-1 0 16,0 1 0-16,3 1-8 0,1 0 12 0,2 1 2 16,2-1 10-16,2-1-13 0,-1 1 1 0,6-4-11 15,-2 3 3-15,1 2 19 0,0-4-3 0,3 1 1 16,-1-1-3-16,2 0-1 0,0 0-5 0,2 0 4 16,1 2-7-16,-1-1-1 0,2-2-14 0,2 2-2 15,-1 2-1-15,1-2-2 0,2 1 1 0,-1-1 0 16,3-2 0-16,-1 2 6 0,4-2 5 15,-2 2 3-15,5 2-1 0,1-2-2 16,1 0 0-16,0-2 2 0,4-1-4 0,0 0 16 0,1-2-18 16,-1-1 19-16,4-1-14 0,-1 0 8 15,2-2-21-15,1 0 18 0,0-3-21 0,1 2 14 16,1 0-17-16,1-2 16 0,1-3-3 0,1 3-6 16,3-3-8-16,0 1 21 0,3-1-15 0,-1-1 21 15,5 0-24-15,1-1 18 0,-1 0-19 0,2-2 5 16,3 2-5-16,0-1 1 0,4-2-1 0,-2 0 1 15,4 1 15-15,2-2-21 0,1 2 19 16,1-1-23-16,-1-1 26 0,0-1-29 16,-1 3 21-16,-1-3-21 0,0 1 20 0,-1-1-20 15,-1 1 19-15,0-2-20 0,-4 0 24 0,2-1-25 16,-2 0 4-16,1 0 17 0,0-1-18 0,0-2 21 16,-1 0-23-16,0-1 21 0,-1-2-21 0,2 1 26 15,-1-4-27-15,1 1 25 0,-1-1-28 0,7-4 25 16,-7-1-21-16,7 0 22 0,-11 2-23 0,1-4 22 15,-3 2-19-15,-1-2 23 0,-1 1-26 0,-2-1 24 16,-2 1-23-16,-3-2 19 0,0 2-18 0,-2-3 23 16,-5 2-23-16,3-1 20 0,-2-1-19 0,-2 0 22 15,-2-1-21-15,1 0 23 0,0 0-25 0,-1-1 25 16,-1-2-25-16,1 2 2 0,-3 0 4 16,0 0 2-16,-2 1 7 0,-1 1 4 15,-3 1 2-15,2-2 6 0,-4 0 16 0,-1 2 10 0,-1-2-2 16,-2 1 16-16,0 1-37 0,-1-2 22 15,-3 3-35-15,1-2 20 0,-2-1-35 0,0 3 18 16,0-4-31-16,-2 3 19 0,1 0-27 0,0-3 21 16,-2 4-29-16,1-3 23 0,-2-1-26 0,2 0 18 15,-2-1-22-15,-1 1 22 0,-1-3-28 0,1-2 26 16,-4 4-23-16,-1-7 14 0,0 2-21 0,-5-1 18 16,-1-3-18-16,0 4 15 0,-4-1-21 0,-3 1 1 15,-1 0-3-15,-4-1 3 0,-8-3-2 0,-1 1 0 16,-5 2 1-16,-1 2 0 0,-3 0-1 15,-2 1 6-15,-3 3-10 0,0 0 2 0,1 1-9 0,-3 2-19 16,0 2-86-16,10 3-29 0,-3 5-48 16,0-1-83-16,-3 2-481 0,1 3-380 0</inkml:trace>
  <inkml:trace contextRef="#ctx0" brushRef="#br0" timeOffset="119076.13">28273 15482 495 0,'-12'-12'417'0,"-2"0"-77"16,-2 1-133-16,-3 2-3 0,-1 3-77 15,-3 1 16-15,-1 2-51 0,-1 3 17 0,-2 0-45 16,0 3 21-16,-6 3-44 0,4 2 21 0,-1 5-44 16,0 0 27-16,3 7-38 0,3 0 27 0,3 2-36 15,3 3 26-15,0 0-32 0,5 1 24 0,2 2-26 16,4-4 28-16,3 2-4 0,4-3-4 16,3 0-1-16,1 1-3 0,3-2-7 0,6-2 2 15,0-2-26-15,2-1 29 0,3-3-34 0,1-3 40 16,-1-3-38-16,5-2 34 0,-4-3-2 0,-19-3-3 15,35-2 1-15,-12-2 0 0,-4-5 13 16,3 0-10-16,-3-6-26 0,-1 2 31 0,-2-3-16 16,-3-4 37-16,-1 2-6 0,-1-2 31 0,-2 0 16 15,1 1 28-15,-3 2 3 0,-2 1-3 0,0 3 16 16,-1 2-14-16,-2 2-4 0,-2 9-24 0,7-16-13 16,-7 16-21-16,5-12-7 0,-5 12-13 15,0 0 5-15,0 0-9 0,0 0-4 0,0 0-5 16,0 0 1-16,11 12-7 0,-8 0 5 0,-2 1-8 15,2 3 7-15,-1 1-7 0,3 0 0 0,-1 5-4 16,-1 0-10-16,1-1-31 0,-2 1-40 0,3-1-40 16,1 2 1-16,0-4-32 0,0 2 17 15,1-2-53-15,0-1-43 0,3-3-51 0,-1-5-351 0,2-1-170 16</inkml:trace>
  <inkml:trace contextRef="#ctx0" brushRef="#br0" timeOffset="119249.11">28592 15784 553 0,'9'-11'454'0,"-2"-1"-90"0,-1 2-108 16,-2-1-36-16,0 2-53 0,-1 0 10 0,-3 9-20 16,7-14-19-16,-7 14-33 0,6-13-23 0,-6 13-24 15,10-12-8-15,-3 5-18 0,3 1-1 0,4 1-17 16,0-2-3-16,4 3-30 0,1 0-9 16,4 1-37-16,0 0 7 0,0 0-48 0,-2 2-17 15,-1 1-52-15,-1 0-30 0,-19 0-3 0,32 1-89 16,-32-1-172-16,20 4 99 0</inkml:trace>
  <inkml:trace contextRef="#ctx0" brushRef="#br0" timeOffset="119429.12">28772 15766 204 0,'-17'11'465'15,"0"0"-165"-15,0 1-36 0,1-1-71 0,0 0-17 16,1 0-66-16,2-3 21 0,4-1-57 0,2-2 21 16,7-5-49-16,-13 10 29 0,13-10-32 15,-5 9 28-15,5-9-35 0,0 0 17 0,9 9-32 16,-9-9 24-16,23 1-39 0,-6-1 27 0,7-3 0 15,1 1-49-15,1-1-23 0,6-4-80 0,2 2-111 16,-3-7-117-16,2 3-157 0,1-3 31 0</inkml:trace>
  <inkml:trace contextRef="#ctx0" brushRef="#br0" timeOffset="121048.13">29455 15405 535 0,'1'-11'400'0,"4"0"-50"0,-5 11-101 16,3-17-30-16,-3 17-55 0,2-12-3 0,-2 12-43 15,3-10-6-15,-3 10-46 0,0 0 9 0,2-11-32 16,-2 11 5-16,0 0-26 0,0 0 13 0,0 0-24 16,-4 17 14-16,3-5-23 0,-3 2 12 15,1 2-15-15,-1 0 14 0,1 5-18 0,-2-3 19 16,4 1-21-16,-2-2 16 0,2 1-29 0,0-3-3 15,-1 2-38-15,4-5-34 0,0 1-22 0,2 0-21 16,3-2-32-16,1-5-26 0,1 1-68 0,-9-7 35 16,23 4-174-16,-23-4 193 0</inkml:trace>
  <inkml:trace contextRef="#ctx0" brushRef="#br0" timeOffset="121204.11">29610 15544 707 0,'12'-15'278'0,"1"-2"-25"0,-2 1-16 16,-2 0-11-16,-2 2-58 0,-2 2 6 15,-1-1-7-15,1 4-8 0,-1 1-10 0,-4 8-20 16,3-16-12-16,-3 16-24 0,6-10-20 0,-6 10-19 15,0 0-13-15,2-11-7 0,-2 11-2 0,0 0-23 16,0 0 10-16,0 0-5 0,-1 11-5 0,1-11 0 16,-3 17-33-16,2-7-24 0,0 1-40 0,1 1-5 15,0 2-62-15,0-1-10 0,2 2-105 0,-2-3-123 16,3 1-160-16,-1-2-63 0</inkml:trace>
  <inkml:trace contextRef="#ctx0" brushRef="#br0" timeOffset="121764.65">29934 15538 447 0,'0'0'476'16,"14"-8"-120"-16,-14 8-60 0,9-7-85 0,-9 7-14 15,0 0-55-15,10-7-11 0,-10 7-44 0,0 0-4 16,0 0-27-16,0 0-4 0,0 0-24 0,14 10 12 16,-14-10-27-16,0 19 12 0,1-5-16 15,-1 4 7-15,-1 2 12 0,1 0-22 0,0 5-15 16,0-1 16-16,-1 1-3 0,1 0-8 15,-1 0-8-15,-1-1-45 0,0-2 41 0,1-3-34 16,-1-2 32-16,2 1-31 0,-1-6 34 0,1 0-35 16,-1-2 10-16,1-10 2 0,-1 15 9 0,1-15 10 15,0 0 36-15,-3 9-35 0,3-9 45 0,0 0-47 16,-5-8 30-16,5 8-14 0,-4-21 34 0,3 4-32 16,-1-6 34-16,2-3-39 0,3-3 3 15,-1-8 7-15,4-3-10 0,0 0-8 0,4-1 19 16,-1 3 11-16,3-1-2 0,2 3 3 0,-1 5 30 15,-1 2-36-15,2 2 20 0,-5 10-34 0,4 0 36 16,-3 0-37-16,-1 8 32 0,3-2-35 16,-3 5 29-16,-9 6-32 0,17-8 30 0,-17 8-38 15,0 0 10-15,26 2 4 0,-26-2-2 0,14 12 1 16,-9-4 1-16,-1 3 3 0,-4-1-1 0,0 1 3 16,-1 1 0-16,-4 3-5 0,-4 4 5 15,-4-4 0-15,2 3 0 0,-4-2 0 0,-6 3-4 16,0-3 4-16,5-2 1 0,-3 1 0 0,2-3 1 15,2-2 27-15,3 0-35 0,1-1 28 0,0-1-38 16,4-1 36-16,-2 0-25 0,9-7 24 0,-9 11-29 16,9-11 27-16,-7 13-33 0,7-13 32 0,-2 15-39 15,2-15 40-15,4 16-31 0,-2-6 28 0,3 0-31 16,2 2 33-16,2-1-30 0,-2 0 25 0,4 4-27 16,-2-3 32-16,1-1-34 0,1 1 23 15,3 1-51-15,-5-2-8 0,2-1-39 16,0 0-15-16,-1-1-42 0,0-1-30 0,4 0 2 15,-3-4-53-15,3 1-214 0,2-2 139 0</inkml:trace>
  <inkml:trace contextRef="#ctx0" brushRef="#br0" timeOffset="122163.64">30384 15770 539 0,'15'-12'306'0,"-1"-2"-52"0,-2-1-23 16,-2 3-44-16,-4 0-22 0,2-1-21 0,-4 1-7 16,0 3-12-16,-2-2-4 0,0 2 4 15,-2 9-32-15,0-18-9 0,0 18-10 0,-2-14-11 16,2 14-21-16,-5-11-11 0,5 11-5 0,-8-5-6 15,8 5-6-15,0 0 3 0,-24 1-9 16,24-1 4-16,-22 11-8 0,12-3 1 0,-1 2-5 16,-2 3 8-16,3-2-14 0,2 2 13 0,-1 0-14 15,3-1 11-15,2-1-13 0,1 0-5 0,1 1-7 16,2-12 13-16,1 18-15 0,-1-18 14 0,4 15-15 16,-4-15 15-16,10 11-24 0,-10-11 29 0,13 7-24 15,-13-7 28-15,0 0-24 0,25-3 27 16,-25 3-23-16,22-11 16 0,-9 3-12 0,0-4 29 15,-1-1-22-15,1 1 26 0,-2-2-17 16,-3 2 26-16,1 3-7 0,-4 2 17 0,2-1 5 0,-7 8-5 16,10-13-7-16,-10 13-5 0,8-7-8 0,-8 7-8 15,0 0-4-15,0 0 3 0,7-7 3 16,-7 7-9-16,0 0 13 0,2 10-16 0,-2-10 9 16,-3 12-12-16,3-12 3 0,-4 17-29 0,2-5-3 15,-1-2-32-15,1 1 7 0,0-1-51 0,0-1-25 16,2-9-41-16,-2 16-29 0,2-16-2 15,3 12 3-15,-3-12-45 0,0 0-169 0,8 10 178 16</inkml:trace>
  <inkml:trace contextRef="#ctx0" brushRef="#br0" timeOffset="122856.64">30600 15698 515 0,'13'-27'133'0,"1"0"79"0,-3-4-143 0,3 0 117 16,-2 1-13-16,0 1-1 0,1 3-21 0,-5 6-9 16,1 4-17-16,-4 1-19 0,0 5-26 0,-1 0-12 15,-4 10-14-15,6-11-10 0,-6 11-7 16,0 0-6-16,0 0-8 0,4 9-2 15,-4-9-11-15,-2 20 4 0,0-6-3 0,-2 1-2 16,1 3-2-16,-1 2-4 0,1 2-7 0,-1-1 1 16,-1 0 9-16,3-5 29 0,0 4-57 0,2-2 54 15,2-5-38-15,0 2 30 0,1-1-34 0,-1-2 23 16,1-1-34-16,2-2 31 0,1 0-35 0,-6-9 35 16,11 9-38-16,-11-9 30 0,16 5-25 0,-16-5 4 15,0 0 8-15,26-2 2 0,-26 2 2 16,20-7 2-16,-20 7 6 0,21-8-3 0,-21 8 2 15,16-7 8-15,-16 7 2 0,14-7 1 16,-14 7-1-16,12-5-4 0,-12 5 2 0,0 0-5 16,13-7-6-16,-13 7 5 0,0 0 1 0,11-3-1 15,-11 3-2-15,0 0 2 0,0 0-4 0,23-1 2 16,-23 1-5-16,19 1 6 0,-19-1-1 0,27 0-4 16,-27 0-5-16,31 0-8 0,-12-1-16 0,1 0-7 15,1-1 5-15,1-1-10 0,2 1-1 0,-1-3-93 16,-2 0 115-16,0 0-89 0,-2-1 117 15,-3 1-91-15,-2-2 108 0,-4 2-77 16,-10 5 111-16,20-8-76 0,-20 8 92 0,12-8-73 0,-12 8 65 16,0 0-72-16,14-5 66 0,-14 5-3 0,0 0-18 15,0 0-6-15,0 0-15 0,0 0 46 16,0 0-58-16,2 8 3 0,-2-8-2 0,-4 11 3 16,4-11-4-16,-1 11 1 0,1-11-10 0,-1 14 6 15,1-14 5-15,2 15-4 0,-2-15 1 0,4 12 0 16,-4-12-2-16,7 12-7 0,-7-12 11 15,13 11-13-15,-13-11 12 0,19 7 1 0,-19-7-3 16,25 2 0-16,-25-2 0 0,28-3-9 0,-11-1 5 16,2-2-2-16,0-1 11 0,-2-2-1 0,-1-5 0 15,-1 0-15-15,0-3-51 0,-2-5 74 16,1-3-62-16,-3-3 69 0,-2-2-62 0,0 1 71 0,-4-5-7 16,-1 8 2-16,-3-1-3 0,-1 1 6 0,0 2 13 15,-2 1-2-15,-1 6-3 0,1 0 26 16,-1 2-41-16,-2 3 26 0,1 2-37 0,0 1 25 15,4 9-34-15,-14-10 29 0,14 10-33 0,0 0-2 16,-25 6-2-16,11 6 6 0,1 3 3 0,0 3-4 16,0-1 3-16,-1 9-2 0,2-1 0 0,1 3 0 15,4-6-1-15,2 3 1 0,1-1-3 0,2 0-20 16,4-1-13-16,0-1-26 0,5-3-47 16,0 0-55-16,2-5-126 0,3-5-226 0,-1 1 4 15</inkml:trace>
  <inkml:trace contextRef="#ctx0" brushRef="#br0" timeOffset="123054.65">31860 15245 413 0,'1'-12'434'0,"-1"12"-122"0,0-17-64 16,0 17-66-16,-4-12-36 0,4 12-29 0,-6-9-21 16,6 9-19-16,0 0-16 0,-12-7-10 0,12 7-11 15,0 0-1-15,-14 4-13 0,14-4-6 0,-9 12-4 16,9-12-4-16,-6 12-3 0,6-12-6 0,-5 17-15 15,5-17-99-15,2 21 68 0,1-10-130 0,1-1 75 16,1-2-119-16,3 0 53 0,-8-8-278 16,17 12 146-16</inkml:trace>
  <inkml:trace contextRef="#ctx0" brushRef="#br0" timeOffset="123172.64">31943 15262 445 0,'0'0'321'16,"10"-12"6"-16,-10 12-48 0,8-12-63 0,-8 12-35 15,3-8-14-15,-3 8-11 0,4-8-21 0,-4 8-22 16,0 0-26-16,4-9-22 0,-4 9-13 0,0 0-11 15,0 0-13-15,0 0-4 0,0 0-7 0,-4 15-14 16,-1-6-26-16,1 4-37 0,-3 4-145 0,-5 3 29 16,3 1-137-16,-7 4-232 0,0 0-44 0</inkml:trace>
  <inkml:trace contextRef="#ctx0" brushRef="#br0" timeOffset="124012.64">28118 16581 560 0,'8'-12'416'16,"-2"0"-62"-16,1 2-110 0,-4 0-43 0,3 1 0 15,-6 9-33-15,8-13 12 0,-8 13-28 0,6-10-32 16,-6 10-32-16,3-9-15 0,-3 9-26 0,0 0-9 16,0 0-8-16,0 0 0 0,0 0-13 15,13 12 2-15,-9-3-9 0,-3 5 3 0,4 2 3 16,-3 3-6-16,0 3-3 0,-2 2-3 0,3 0-4 15,-2 1-11-15,0-1-17 0,1 1-15 0,0-2-7 16,0 0-10-16,-1-5-2 0,0-1-3 0,0 0-1 16,1-5 5-16,-1 0-8 0,-1-12 21 0,1 17 8 15,-1-17 9-15,2 12-1 0,-2-12 14 0,0 0 3 16,0 0 0-16,0 0 6 0,12-9 8 16,-7 1 4-16,-1-3 7 0,5-2 5 0,-1 1 7 15,3-2 32-15,0-1-36 0,1 1 28 0,1 1-35 16,4-1 24-16,-2 4-23 0,3-2 8 0,0 3-9 15,2 1 22-15,1 1-32 0,2 2 21 16,-3 1-26-16,2 4 21 0,-2 0-23 0,3 4 22 16,0-1-26-16,-1 3 26 0,-3 0-26 0,0 2 24 15,-1 1-24-15,-4-2 4 0,-3 3 1 0,-1-2 4 16,-4 0 0-16,-1 2 3 0,-5-10-3 0,3 17 1 16,-6-7 1-16,-2 0-5 0,-3 3 1 0,-3-1 1 15,-2 1-2-15,-3-1-1 0,0-3-21 0,0-1-31 16,2-2-32-16,-2 0-146 0,16-6 36 0,-24 1-89 15,24-1-206-15,-21-8 47 0</inkml:trace>
  <inkml:trace contextRef="#ctx0" brushRef="#br0" timeOffset="124171.65">28849 16612 448 0,'17'-6'389'0,"-3"-1"-108"15,1 2-58-15,-1-2-51 0,0 1-53 16,0-1-15-16,5-1-19 0,-4 3-20 0,4-2-13 15,-2 2-14-15,3-2-26 0,-4 2-50 0,2 1-32 16,0 2-107-16,1-1 67 0,-1 2-86 0,-1 0-3 16,-17 1-148-16,29 0 242 0</inkml:trace>
  <inkml:trace contextRef="#ctx0" brushRef="#br0" timeOffset="124333.64">29102 16646 619 0,'-13'10'284'0,"4"-3"-72"0,0 0-23 0,1 1-50 15,8-8-37-15,-12 10-8 0,12-10-32 0,-10 9-10 16,10-9-14-16,-8 7-2 0,8-7-6 0,0 0-5 16,0 0-15-16,10 11 2 0,-10-11 22 0,22 1-107 15,-4-3-63-15,5-2-118 0,4 0-185 0,6-3 149 16</inkml:trace>
  <inkml:trace contextRef="#ctx0" brushRef="#br0" timeOffset="124895.66">29961 16325 595 0,'-7'-8'417'0,"7"8"-106"0,-12-12-73 0,12 12-54 16,-9-10-32-16,9 10-11 0,-8-7-21 0,8 7-19 16,0 0-19-16,-8-8-20 0,8 8-12 0,0 0-13 15,0 0-9-15,0 0-4 0,0 0-4 0,0 0-5 16,-9 8-5-16,9-8-7 0,4 13-13 0,-4-13-29 16,5 15-7-16,-5-15-15 0,9 15-20 0,-2-6-117 15,-1-2 82-15,3 0-118 16,0 0 96-16,-9-7-66 0,17 6 60 0,-17-6-40 15,17 3 84-15,-17-3-11 0,18-1 128 0,-18 1-48 16,16-7 157-16,-16 7-83 0,14-6 151 0,-14 6-72 16,11-9 66-16,-11 9-21 0,7-7-4 0,-7 7-16 15,0 0-12-15,9-8-19 0,-9 8-23 0,0 0-20 16,0 0-17-16,8-8-11 0,-8 8-10 0,0 0-8 16,0 0-11-16,0 0 0 0,9 8-5 0,-9-8-5 15,7 12-24-15,-7-12-32 0,10 17-43 16,-4-8-84-16,2 1-169 0,1-2-231 0,4 0-105 15</inkml:trace>
  <inkml:trace contextRef="#ctx0" brushRef="#br0" timeOffset="127380.65">30577 16438 450 0,'0'0'408'15,"2"-10"-106"-15,-2 10-31 0,0-12-67 0,0 12-15 16,0 0-14-16,2-12-20 0,-2 12-7 0,0 0-12 16,0 0-22-16,1-10-30 0,-1 10-16 0,0 0-25 15,0 0-10-15,0 0-11 0,0 0 2 0,0 0-8 16,0 0-4-16,-1 14 0 0,1-2 3 0,-2 1-10 15,0 3-3-15,-1 2 3 0,1 0 6 0,0 3-10 16,0 1 9-16,-1-1-18 0,-1 1-14 0,2-5-32 16,0 1-14-16,1-2-7 0,0-2-17 0,0-1-18 15,-2-1-14-15,3-12-8 0,0 17-86 16,0-17 124-16,0 12-93 0,0-12 120 0,0 0-83 16,0 0 114-16,0 0-71 0,0 0 140 0,3-12 24 15,-6 0 15-15,2-5 2 0,-2-3-2 16,1-6-11-16,-1-1-66 0,-1-9 94 0,2 4-55 15,-1-4 71-15,-1 8 4 0,2 0 3 0,-1 4 2 16,3 2 22-16,-3 5-8 0,1 3-41 0,2 2-16 16,-2 0-11-16,2 12-13 0,0-17-14 0,0 17-9 15,2-15-5-15,-2 15-6 0,10-9 4 0,-10 9-11 16,20-3-4-16,-20 3 3 0,32 5-2 16,-8 0 0-16,0 4-3 0,4 2-2 0,0 3 6 0,-1 2-7 15,-1 0-1-15,-3 2 1 0,0 2 0 16,-3-1-2-16,-2 1 1 0,-5 0 6 15,-4-2 1-15,0-1-6 0,-2 2-1 0,-5-4-1 16,-1 0 7-16,-2-1-1 0,-3 0 2 0,-2 1 0 16,-3 1-1-16,-2-1 1 0,-3 0-3 0,-1-1 2 15,-2-1-1-15,-1-1 0 0,-1 1 0 0,0-2-6 16,2-1-8-16,0-1-28 0,0 0-27 0,4-1-17 16,2-3-19-16,11-5-33 0,-17 8-53 0,17-8-125 15,0 0 20-15,0 0-200 0,0 0 45 0</inkml:trace>
  <inkml:trace contextRef="#ctx0" brushRef="#br0" timeOffset="127529.65">30983 16457 356 0,'0'0'499'16,"18"-8"-136"-16,-18 8-80 0,15-5-83 0,-15 5-52 16,0 0-14-16,14-4-36 0,-14 4-1 0,0 0-15 15,8 5-15-15,-8-5-16 0,4 12-15 0,-4-12-2 16,0 20-4-16,0-8-22 0,-4 2-26 0,2-1-36 15,-2 2-66-15,-1 0-55 0,1 0-120 0,0-4-235 16,1 0-18-16</inkml:trace>
  <inkml:trace contextRef="#ctx0" brushRef="#br0" timeOffset="127684.64">31064 16339 338 0,'0'-19'398'0,"-2"1"-65"0,2 4-132 0,-2 2 20 15,-1 1-116-15,3 0 34 0,0 11-87 0,-2-17 42 16,2 17-106-16,-2-11 57 0,2 11-109 0,0 0 64 16,0 0-152-16,0 0 61 0,0 0-96 0,0 0-55 15,13 5-99-15,-13-5 250 0</inkml:trace>
  <inkml:trace contextRef="#ctx0" brushRef="#br0" timeOffset="128015.65">31218 16340 190 0,'0'0'345'0,"14"9"-8"0,-14-9-184 0,11 12 74 15,-11-12-125-15,11 9 72 0,-11-9-86 0,9 11 39 16,-9-11-83-16,10 14 55 0,-5-5-77 0,2-1 54 16,-2 1-72-16,0 1 54 0,1 3-62 0,-1-1 44 15,4 1 3-15,-4 0-13 0,3 0-11 0,-1 0-9 16,1-1-17-16,-1 0-28 0,-1 0-18 16,1-4-26-16,0 1-27 0,0-1-95 0,-7-8 95 15,10 10-83-15,-10-10 86 0,9 4-63 0,-9-4 93 16,0 0-35-16,0 0 111 0,14-4-51 0,-14 4 126 15,4-13-61-15,-2 3 99 0,0-2-105 16,-1-2 146-16,-1-1-116 0,0-1 119 0,0 2-87 16,0 0 73-16,-1 1-38 0,-1 3 15 0,0-1-49 15,2 11 18-15,-3-16-35 0,3 16 6 0,-5-11-31 16,5 11 12-16,0 0-18 0,-17-6-2 16,17 6-19-16,-17 7 19 0,5-2-24 0,-1 5 22 15,-2 2-9-15,-2 1-4 0,2 1-7 0,-2 2-24 16,-2 2-14-16,3-1-32 0,0-2-46 0,1 1-147 15,2-1 59-15,-1-3-303 0,6 0 29 0</inkml:trace>
  <inkml:trace contextRef="#ctx0" brushRef="#br0" timeOffset="128218.65">31485 16369 229 0,'10'-6'556'16,"-10"6"-223"-16,12-7-43 0,-12 7-109 0,0 0-12 15,14-2-63-15,-14 2 10 0,9 7-42 0,-9-7 5 16,6 12-42-16,-3 0 19 0,-2-1-37 0,2 1 20 16,-2 2-8-16,0 1-5 0,-1 0-11 0,0 3-21 15,0-2-20-15,-1 2-35 0,1-5-38 16,0 1-48-16,0-3-103 0,-1-1 28 0,1-10-236 16,1 13 117-16</inkml:trace>
  <inkml:trace contextRef="#ctx0" brushRef="#br0" timeOffset="128341.64">31591 16445 158 0,'3'-26'399'0,"1"-6"-32"16,-2 3-147-16,1 2 29 0,-1 2-103 0,1 2 13 16,-2 4-55-16,-1 0 18 0,2 5-60 0,-2 2 20 15,0 1-56-15,0 11 18 0,1-18-72 16,-1 18-3-16,1-13-165 0,-1 13 76 0,0 0-92 16,0-12-247-16,0 12 113 0</inkml:trace>
  <inkml:trace contextRef="#ctx0" brushRef="#br0" timeOffset="128575.65">31807 16082 334 0,'0'0'510'0,"14"-7"-160"15,-14 7-59-15,12-5-79 0,-12 5-35 16,0 0-36-16,11-4-33 0,-11 4-13 0,0 0-13 16,0 0-13-16,11 7-8 0,-11-7 4 0,2 18-25 15,-2-5 9-15,0 6-32 0,-1 3 13 0,-2 3-22 16,-1 0 9-16,1 0-16 0,-4 7 22 0,1-1-27 15,-3-1 20-15,1 2-25 0,-1-2 0 0,-1-1-12 16,2-5-11-16,1-3-18 0,0 2-31 0,-3-4-11 16,2 1-96-16,3-5 80 0,0-1-121 0,1-2 70 15,0-4-65-15,4-8-220 16,-6 11 144-16</inkml:trace>
  <inkml:trace contextRef="#ctx0" brushRef="#br0" timeOffset="128720.65">31750 16436 525 0,'1'-12'412'15,"-1"12"-146"-15,1-17 1 0,-1 17-85 0,0-13-8 16,0 13-26-16,2-13-24 0,-2 13-14 0,0 0-29 16,1-14-16-16,-1 14-24 0,1-9-49 15,-1 9 4-15,9-9-104 0,-9 9-51 0,19-9-45 16,-7 2-35-16,0 1-11 0,3 0-174 0,1-3 171 16</inkml:trace>
  <inkml:trace contextRef="#ctx0" brushRef="#br0" timeOffset="128897.65">32219 16094 270 0,'7'-7'576'16,"-2"-2"-184"-16,2 1-73 0,-7 8-33 15,8-12-22-15,-8 12-9 0,5-10-12 0,-5 10-57 16,7-7-34-16,-7 7-17 0,0 0-47 0,5-10-21 16,-5 10-31-16,0 0-41 0,0 0-43 0,0 0-32 15,0 0-30-15,0 0-32 0,0 0-109 0,7 6 25 16,-7-6-120-16,-3 12-248 0,3-12-127 0</inkml:trace>
  <inkml:trace contextRef="#ctx0" brushRef="#br0" timeOffset="129067.64">32301 16080 395 0,'0'0'514'0,"5"-11"-138"0,-5 11-89 15,5-8-62-15,-5 8-28 0,0 0-33 0,6-12-22 16,-6 12-43-16,0 0-19 0,0 0-18 0,5-8-18 15,-5 8-12-15,0 0-9 0,0 0-32 0,0 0-40 16,-2 10-103-16,2-10 25 0,-4 11-154 0,4-11 43 16,-9 15-282-16,4-5 2 0</inkml:trace>
  <inkml:trace contextRef="#ctx0" brushRef="#br0" timeOffset="129950.65">32570 15032 233 0,'-12'-16'504'0,"1"0"-167"16,1-1-68-16,0 4-62 0,1 0-32 0,2 3-31 15,2 1-3-15,0 1-18 0,5 8-16 0,-7-14-26 16,7 14-17-16,0 0-10 0,3-12-15 16,-3 12-13-16,18-4-1 0,-18 4-4 0,32 2-7 15,-6 3-2-15,4 3-4 0,1 2 0 16,0 1-9-16,-1 1 4 0,-3 3-1 0,0 1 2 16,-4 0-1-16,-6-3-2 0,-2 4 3 0,-5-1 3 15,-1 0-5-15,0 2 9 0,-6-2 8 0,-1 1 6 16,-3 1 38-16,-2 4-32 0,-2 0 34 0,-1 3-36 15,-4 3 37-15,-1 3-38 0,-1-2 37 0,0 1-46 16,-2 2 41-16,3 1-53 0,0-3 32 16,-1 3-37-16,1 1 36 0,2-1-45 0,1 4 40 15,1-3-44-15,2 0 3 0,2 3 2 16,1 0 6-16,0 0-5 0,1 0 2 0,1 1 31 0,1-1-39 16,1 1 34-16,-1-1-9 0,0-1 1 0,-1 3-5 15,-2-5-1-15,-1 1-3 0,3-7-1 16,-2 1 4-16,-1-1-13 0,-2-1 6 0,3 0 1 15,-1-1-2-15,0-1 5 0,-2 0-6 0,1 0 2 16,2-1 2-16,-3-2-2 0,2 2-2 0,1-2 0 16,-1-1-34-16,2 0 43 0,0-2-35 15,-1-2 38-15,2 3-35 0,0-2 36 0,0-1-32 16,0 3 3-16,0-2 35 0,2 3-32 0,-1-2 31 16,0 3-33-16,2 2 38 0,-2-2-10 0,0 0-3 15,1 1-4-15,-1 2 1 0,1-3 0 0,-2 1-4 16,-2 1 0-16,1-2 4 0,-1 0-6 0,-2-2-4 15,2-1 4-15,-3 0 3 0,1-2-1 16,-1-2 0-16,-3-1 1 0,1-2-1 0,-3 0-2 16,0-2-1-16,-1-1-47 0,-1-1-68 0,-2-4-65 15,3 0-55-15,11-4-84 0,-27 0-54 16,11-5-218-16,-1-3-125 0</inkml:trace>
  <inkml:trace contextRef="#ctx0" brushRef="#br0" timeOffset="131631.64">29480 15175 535 0,'0'0'212'16,"0"0"-24"-16,4-9-48 0,-4 9-30 0,5-8-12 15,-5 8-18-15,12-11-23 0,-5 5 0 0,-7 6-11 16,14-9 23-16,-14 9-11 0,13-8 15 0,-13 8-26 15,8-7 10-15,-8 7-27 16,0 0-9-16,0 0 6 0,0 0 28 0,0 0-28 16,0 0 22-16,-17 9 7 0,-2 1-20 0,0 1-32 15,-5 4 20-15,-3 2-22 0,1 1 30 0,-2 1-34 16,3 2 2-16,-1 0 0 0,4 3 2 16,1-2-4-16,2-1-3 0,3 3 7 0,2-7-1 0,5 5 0 15,1-2 0-15,3 1-2 0,0 1 2 0,5-3 1 16,0 1-7-16,3 2 4 0,3 2 7 0,-1-3-6 15,4 1 6-15,-2 0-12 0,3 0 41 16,-2 0-49-16,-1-1 43 0,0 1-40 0,0-1 39 16,-3 2-25-16,-1 0 35 0,-1-5-38 0,-3 5 36 15,-2 1-33-15,-2-2 42 0,-2 1-34 16,0 0-2-16,-4 5 5 0,-2-2 2 0,0-2-1 16,0 2-4-16,-1-2 1 0,0 0-5 0,3-3-2 15,2-4 2-15,0 2-2 0,1-1 0 0,3-3-3 16,1 0-9-16,2-3 11 0,0 1-3 0,4 0 2 15,2-1 4-15,2 1-4 0,5-1-7 16,4 3 8-16,2-3 2 0,1 2-10 0,7 1 6 16,1-1 1-16,0-1-2 0,-2 0 4 0,-3-2-9 15,-1 1 1-15,-1-2-4 0,-5 2-7 0,0-4 7 16,-5 0 0-16,0 0 3 0,-9-8 1 0,12 14 4 16,-12-14 5-16,5 12 1 0,-5-12 12 15,-1 11 6-15,1-11 6 0,-4 14 3 0,4-14 3 16,-10 13 2-16,3-4 0 0,2-2 2 0,-1 2-19 15,-3 2-4-15,2-1 7 0,1 3-14 0,-2-1 7 16,4 0-12-16,-2 3 7 0,2 0-8 16,3 3 6-16,0 0-13 0,2-1 10 0,2 5-12 15,-1-1 6-15,6 2-3 0,-2 0-4 0,0-1 0 16,2 0-5-16,2-1-2 0,-3-1-1 0,2 2-7 16,-3-3 1-16,4 0 4 0,-5-2 9 0,-1 0-5 15,0-2 3-15,-1 0 3 0,-1 1-1 0,0-1 2 16,-2-1 1-16,0-2 0 0,0 5 1 0,-2-2 1 15,2-1 1-15,-1 6 3 0,0-5-4 16,-2 3 0-16,3-1-2 0,-1 0 2 0,1 0 4 16,0-2-6-16,0 2-12 0,1-1-7 0,0-1 1 15,2-3 0-15,0 5 1 0,-1-2 2 0,4-3 3 16,-1 2 1-16,3-4 4 0,-1 1-8 0,0 0 8 16,3-2 1-16,-1-1 7 0,-1 0 1 0,2-1-2 15,-2-1 3-15,-8-6 0 0,10 10 4 0,-10-10-3 16,10 8 2-16,-10-8 4 0,0 0 7 0,9 7 6 15,-9-7 3-15,0 0 5 0,0 0-5 0,8 8 4 16,-8-8 0-16,0 0-5 0,0 0 0 0,0 0-10 16,0 0-1-16,0 0-1 0,0 0-2 0,0 0-7 15,0 0-10-15,0 0-7 0,0 0-10 16,0 0-9-16,0 0-13 0,0 0-15 0,0 0-16 16,7-7-16-16,-7 7-16 0,0 0-106 0,0-11 81 15,0 11-118-15,0 0 12 0,-3-15-196 0,3 15 153 16</inkml:trace>
  <inkml:trace contextRef="#ctx0" brushRef="#br0" timeOffset="177223.9">10259 15104 80 0,'0'0'785'0,"0"0"-292"0,-9 5-98 0,9-5-122 16,0 0-33-16,0 0-76 0,-10 7-8 0,10-7-79 15,0 0 16-15,0 0-40 0,0 0 21 0,0 0-38 16,14 4 23-16,-14-4-30 0,37-5 15 0,-11 2-20 15,8-2 20-15,3 0-30 0,4-2 14 16,0 3-19-16,0-1 18 0,2-1-25 0,0 1 18 16,-4 1-23-16,2-1 14 0,-1 2-23 0,-2 2 15 15,0-2-73-15,-8 2-11 0,-2 1-73 0,0 0-110 16,-2-1-111-16,-2-2-291 0,-5 3-196 0</inkml:trace>
  <inkml:trace contextRef="#ctx0" brushRef="#br0" timeOffset="177479.9">10907 14940 334 0,'0'0'678'0,"-10"-7"-183"15,10 7-158-15,0 0-46 0,-12-4-84 0,12 4-15 16,0 0-74-16,0 0 2 0,-10-6-48 0,10 6 3 16,0 0-30-16,0 0 4 0,0 0-21 0,0 0 20 15,18 10-32-15,-5-5 18 0,1 2-27 0,3 2 20 16,-1 0-28-16,2 2 23 0,-1-2-23 0,-2 3 20 15,0 1-28-15,-2-1 27 0,-2 1-22 16,-2 4 21-16,-1-1-24 0,-5 1 21 0,-2-2-20 16,-2 3 17-16,-3 3-18 0,-4 1-26 0,-2 6-25 15,-4-2-40-15,0 2-44 0,-4-2-81 0,1-2-169 16,1 0-281-16,0-2-201 0</inkml:trace>
  <inkml:trace contextRef="#ctx0" brushRef="#br0" timeOffset="178328.89">12314 14862 567 0,'-6'-14'440'0,"1"-1"-101"0,-1 3-74 16,1-2-56-16,0 1-37 0,1 2-9 15,2-1-20-15,-3 0 27 0,1 3 3 0,0 0-1 16,4 9-15-16,-4-16-30 0,4 16-30 0,-5-9-25 16,5 9-16-16,0 0-9 0,-3-11-14 0,3 11-8 15,0 0-3-15,0 0-5 0,6 18-3 0,-4-7-2 16,2 6-6-16,1 7 1 0,-2 1-1 0,3 1-2 15,-2 6 8-15,0 2-9 0,0 0 13 16,-2-1-18-16,2 2 12 0,-1 0-19 0,-1-3 3 0,-2-3 3 16,3-2-6-16,-1 2 3 0,-2-3 0 15,0-2 1-15,0-4-1 0,-2-2 3 0,2 0-3 16,-3-4 7-16,3-1 0 0,-2-1 8 0,-1-2-5 16,-1-3 3-16,4-7-1 0,-13 15 2 15,13-15 0-15,-21 6 2 0,21-6 5 0,-27 2 0 16,27-2-2-16,-35-2-3 0,16 0 2 0,4 0-4 15,-4 0-1-15,19 2-5 0,-30-3-1 0,30 3-1 16,-25-1-6-16,25 1-11 0,-21 0-37 0,21 0-59 16,-15 1-30-16,15-1-5 0,-12 9-10 0,12-9-4 15,-2 9-46-15,2-9-76 0,5 11-44 16,-5-11-250-16,15 8-109 0</inkml:trace>
  <inkml:trace contextRef="#ctx0" brushRef="#br0" timeOffset="179357.89">12619 15197 290 0,'13'-13'479'16,"1"2"-138"-16,-5-1-73 0,-1 1-55 0,-3-2-48 16,0 1 7-16,0 0-38 0,-1 1 16 0,-3 0-32 15,0 0 21-15,1 2-51 0,-2 9 8 16,-3-17-41-16,3 17 16 0,-2-16-43 0,2 16 22 16,-6-9-39-16,6 9 27 0,0 0-36 0,-15-4 29 15,15 4-45-15,-14 6 43 0,4 1-36 0,0 6 28 16,-2 2-32-16,2 2 29 0,0 2-34 0,1 1 26 15,-1 2-29-15,3 0-4 0,1 0 14 0,2 1-3 16,0-1 0-16,3-5-3 0,1 0-4 0,1-2 0 16,0-2-4-16,3 0 1 0,-1-4 4 15,-3-9 2-15,9 13-1 0,-9-13 2 0,10 4-2 16,-10-4 5-16,17-3-3 0,-8-3 9 16,2-3 0-16,1-3 0 0,-1-5 4 0,1 1 29 15,-2-3-32-15,0 0 29 0,0-1-35 0,-1 1 41 16,-1 0-28-16,1 2 41 0,-3 3-33 0,-1 2 37 15,0 1-45-15,-1 2 31 0,-4 9-38 0,9-14 25 16,-9 14-31-16,5-7 33 0,-5 7-41 0,0 0 43 16,0 0-35-16,13 4 31 0,-13-4-33 0,4 17 31 15,2-7-34-15,-3 2 25 0,-1 4-30 0,2 0-15 16,-1-1-5-16,1 0-11 0,0 0-8 0,-1-1-3 16,1-2-16-16,2-1-24 15,0-2 28-15,0-1-17 0,-6-8 34 0,13 9-5 16,-13-9 28-16,0 0-18 0,24 0 40 0,-14-7-13 15,1 2 29-15,-1-7 14 0,2-2 20 0,0-1 14 16,-2 1 10-16,2-3 23 0,-2 0-19 0,-2 2 29 16,-1 2-47-16,2 1 41 0,-5 3-49 0,1 1 26 15,-5 8-47-15,8-14 26 0,-8 14-48 0,7-10 35 16,-7 10-35-16,0 0 28 0,11-5-37 0,-11 5 41 16,0 0-37-16,16 8 33 0,-16-8-38 15,13 14 35-15,-8-6-41 0,3 2 40 0,1 0-43 16,-1 0 11-16,1 1 1 0,1-3 4 0,-3-1-1 15,1 0-1-15,1 0-10 0,-9-7 20 16,19 9-1-16,-19-9 2 0,17 3-2 0,-17-3 0 16,19-2 34-16,-19 2-46 0,24-7 40 0,-12 0-41 15,3-1 40-15,-1 2-41 0,1-5 35 0,2 3-41 16,-4-1 28-16,0 1-39 0,-1 2 15 0,1-1-37 16,-4 2 11-16,1-2-28 0,-10 7-14 0,18-8-15 15,-18 8-18-15,17-6 9 0,-17 6 4 0,14-6 9 16,-14 6 3-16,18-5 8 0,-18 5 10 15,15-4 11-15,-15 4 12 0,14-6 10 0,-14 6 13 16,14-7 4-16,-14 7 9 0,14-8 6 0,-14 8 8 16,11-11 11-16,-5 5 12 0,0-3 10 15,-2 0 9-15,1-1 16 0,-1 1 11 0,-1-4 8 16,-1 5 4-16,-2 8 12 0,3-17-11 0,-3 17 3 16,0-14-16-16,0 14-5 0,-3-12-2 0,3 12-9 15,-6-7 2-15,6 7 15 0,0 0-42 0,-17-4 28 16,17 4-42-16,-16 7 25 0,5-1-34 15,-1 4 29-15,-1 3-57 0,0 1 54 0,1-2-33 16,2 5 29-16,0 0-35 0,1 0 29 0,4-2-36 16,0 0 36-16,1-1-38 0,2-2 36 0,2-12-31 15,0 21 3-15,2-11-3 0,3-2 5 0,0 0 28 16,-5-8-30-16,13 9 28 0,-13-9-32 0,19 1 29 16,-19-1-30-16,26-8 30 0,-11 2-30 15,2-3 29-15,-3-3-27 0,1 0 30 0,-1-1-27 16,0 1 33-16,-2 0-24 0,-2 3 43 0,-1 1-25 15,-1 1 37-15,-8 7-39 0,10-10 26 16,-10 10-47-16,9-8 35 0,-9 8-34 0,0 0 30 16,0 0-34-16,0 0 32 0,7 11-33 0,-7-11 24 15,-1 21-25-15,-3-6 24 0,2 1-42 0,-3 4 22 16,1 1-56-16,1 1-20 0,1 0-50 0,0-3-77 16,2 0-56-16,2-4-84 0,-1 0-179 15,4-5-16-15</inkml:trace>
  <inkml:trace contextRef="#ctx0" brushRef="#br0" timeOffset="179595.9">14038 14691 30 0,'9'-15'671'0,"-4"3"-247"0,-1 3-93 0,-4 9-102 16,6-14-44-16,-6 14-32 0,0 0-2 0,3-11-42 15,-3 11-10-15,0 0-11 0,-7 12-6 0,2 0-9 16,-1 5-7-16,-3 7-16 0,-3 6 29 0,-2 4-4 15,0 5 23-15,-6 11-23 0,2 2 14 0,-3 4-21 16,2 1 4-16,-1 3-11 0,1 1-17 16,2 2-12-16,-1-2-8 0,4-2-6 15,0-1-19-15,2-4-40 0,5-13-30 0,1 1-16 16,0-6 3-16,5-1-33 0,0-7-6 0,2-6-53 16,4-1-68-16,-1-5-97 0,4-6-296 0,1-4-171 15</inkml:trace>
  <inkml:trace contextRef="#ctx0" brushRef="#br0" timeOffset="179907.89">14476 15005 573 0,'3'-10'460'0,"-2"-2"-78"0,-1 12-138 0,0-17-49 16,0 17-33-16,-4-18-15 0,4 18 22 0,-4-12-59 15,4 12 26-15,-2-10-73 0,2 10 22 0,0 0-39 16,-12-5 19-16,12 5-43 0,-14 8 27 0,5 1-40 16,-4 3 30-16,2 5-38 0,-3 2 28 15,-2 3-26-15,3 3 26 0,-2 3-32 0,3 1 26 16,0 0-38-16,2 0 8 0,1 2 3 0,1-2 0 16,3-1-6-16,3-2 10 0,-1-1-1 15,4 0 6-15,2-3-9 0,1 1-5 0,2-4-4 0,3-3-17 16,1 0-18-16,3-4-10 0,5-3-13 0,-3-5-25 15,4 0-52-15,3-4-55 0,4-4-51 16,-2 0-342-16,8-4-130 0</inkml:trace>
  <inkml:trace contextRef="#ctx0" brushRef="#br0" timeOffset="180085.91">14597 15201 197 0,'0'0'112'15,"-3"-10"-108"-15,3 10-111 0,0 0 36 16</inkml:trace>
  <inkml:trace contextRef="#ctx0" brushRef="#br0" timeOffset="180325.91">14651 15233 553 0,'0'0'467'0,"0"0"-111"0,-7 8-94 0,7-8-61 16,0 0-40-16,0 0-29 0,0 0-24 15,-6 9-23-15,6-9-2 0,0 0-8 0,0 0 0 16,7 8 1-16,-7-8-10 0,15 4-14 0,-15-4-9 15,27 1-7-15,-9 1-8 0,2-4-3 0,4 1-4 16,3 1-14-16,-1-4 2 0,-3 2-11 0,4-2-32 16,-4 2 1-16,-2-3-61 0,-4 2-18 0,1-1-46 15,-4-1-58-15,-3 1-31 0,0-2-7 16,-5-1-262-16,-6 7 7 0</inkml:trace>
  <inkml:trace contextRef="#ctx0" brushRef="#br0" timeOffset="180499.9">14990 15166 871 0,'-8'-13'217'0,"8"13"-17"0,-14-12-17 0,8 5-38 16,6 7-17-16,-17-8-13 0,17 8 5 0,-15-5-21 15,15 5 19-15,-18-4-48 0,18 4 26 16,0 0-50-16,-21 3 29 0,21-3-37 0,-18 7 21 16,11-1-46-16,-1 2 0 0,1 5-10 0,0 0 10 15,2 1-7-15,-2 5 4 0,1 0-1 16,2 2-2-16,2 1 0 0,-1-1-3 0,1 1-6 16,-1 3 3-16,3-3-16 0,-1 1-13 0,1-4-27 15,0-1-65-15,0-1-54 0,1-5-66 0,-1 2-97 16,5-2-160-16,-1-4 45 0</inkml:trace>
  <inkml:trace contextRef="#ctx0" brushRef="#br0" timeOffset="180692.9">15092 15308 390 0,'8'-5'584'0,"-8"5"-175"16,11-12-92-16,-11 12-99 0,9-8-13 0,-9 8-71 15,0 0 7-15,13-7-59 0,-13 7 18 0,10-5-61 16,-10 5 31-16,13-4-56 0,-13 4 33 0,18-4-50 15,-18 4 31-15,23-1-52 0,-23 1 11 0,24-5-47 16,-24 5-41-16,31-7-47 0,-16 2-51 0,-1 1-51 16,-1-1-7-16,-2-1-247 0,-2-1 31 0</inkml:trace>
  <inkml:trace contextRef="#ctx0" brushRef="#br0" timeOffset="180843.9">15332 15133 481 0,'0'0'418'0,"-8"-7"-90"0,8 7-81 0,0 0-50 16,-11-9-58-16,11 9 14 0,0 0-43 0,0 0 27 15,-15 4-47-15,15-4 28 0,-12 8-53 0,6 1 32 16,-1 0-53-16,1 3 27 0,0 4-43 0,-2 1 22 16,0 3-41-16,3 1 6 0,0 0-3 0,1 0-2 15,-1 1-2-15,0 1-8 0,4-1-14 0,-2 1-37 16,3-2-17-16,-1-3-34 0,2 0-97 16,-1-3-103-16,2-3-303 0,0 1-135 0</inkml:trace>
  <inkml:trace contextRef="#ctx0" brushRef="#br0" timeOffset="181115.9">15742 14873 30 0,'2'-11'799'0,"-2"11"-274"0,1-16-135 0,-1 16-86 15,1-14-61-15,-1 14-58 0,0 0-37 0,0-11-36 16,0 11-10-16,0 0-8 0,0 0-4 0,-9 11-11 15,6-2-5-15,-1 8-14 0,-3 4 0 0,2 2-19 16,-1 8 16-16,-2 5-18 0,4 0 6 0,-2 3-28 16,2 0 5-16,-1 4-4 0,0 1-4 15,0-1-5-15,0 1-3 0,-1 2-3 0,1-3-16 16,-1 1-59-16,-3-1-62 0,3-1-28 0,-1-1-65 16,-2-1-106-16,-1-5-449 0,1-1-315 15</inkml:trace>
  <inkml:trace contextRef="#ctx0" brushRef="#br0" timeOffset="181514.9">16679 15283 1062 0,'-13'-1'673'0,"13"1"-173"0,-21-8-136 0,21 8-198 16,-16-7-151-16,16 7-68 0,-10-9-29 0,10 9-9 15,4-10 3-15,2 2 11 0,4-2 4 0,8 2-23 16,2-2-50-16,8 0-29 0,1-1-134 0,6 3-161 15,3 0 96-15</inkml:trace>
  <inkml:trace contextRef="#ctx0" brushRef="#br0" timeOffset="181685.9">17456 15308 574 0,'0'0'599'0,"10"9"-163"15,-10-9-122-15,9 8-62 0,-9-8-58 0,8 5-40 16,-8-5-37-16,0 0-34 0,13 3-11 0,-13-3-18 15,16-1-28-15,-16 1-20 0,31-5-36 16,-7 3-17-16,-1-3-22 0,4 2-34 0,4-1-34 16,6 2-44-16,-3-4-7 0,3 4-22 0,-1-1-42 15,-1-1-236-15,-5 2 58 0</inkml:trace>
  <inkml:trace contextRef="#ctx0" brushRef="#br0" timeOffset="181827.9">18091 15291 338 0,'0'0'371'0,"22"0"-62"0,-22 0-87 16,0 0-6-16,19 5-102 0,-19-5 30 0,0 0-56 15,15 4 26-15,-15-4-46 0,0 0 26 16,18 4-7-16,-18-4-7 0,0 0-35 0,23 1 9 16,-23-1-20-16,23 0 2 0,-23 0-24 0,31-1-32 15,-13 1-56-15,1-3-86 0,4 0-42 0,-2 0-114 16,3-1-166-16,1 0 68 0</inkml:trace>
  <inkml:trace contextRef="#ctx0" brushRef="#br0" timeOffset="182136.9">18699 15283 308 0,'0'0'468'16,"0"0"-154"-16,13 5-99 0,-13-5-17 0,0 0-58 15,18 3 25-15,-18-3-31 0,12 5-4 0,-12-5-25 16,16 4-16-16,-16-4-13 0,19 3-18 0,-19-3-10 16,25 2-19-16,-25-2-4 0,32 3 2 0,-15-3-12 15,4 3 2-15,-2-3-5 0,3 0-5 0,3 0-4 16,2 0-5-16,0 0-15 0,0-3 2 0,0 3-9 15,1-3 4-15,1 2 3 0,2-2 1 16,6-1 3-16,-3 1 4 0,-2 0-16 0,-2 0 23 16,0 0-3-16,3 0 4 0,-2 0 2 15,-1 0 1-15,0 1 2 0,-2-1 0 0,2-1-4 16,-6 2 20-16,3-1 0 0,-3 0 10 0,2 1-3 16,-3 0-1-16,-5-1-5 0,1 1-6 0,-1 0-10 15,-3-1-10-15,0-1 16 0,-15 4-7 0,23-5-23 16,-10 2-74-16,-13 3-155 0,16-11-407 0,-8 5-186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41:46.246"/>
    </inkml:context>
    <inkml:brush xml:id="br0">
      <inkml:brushProperty name="width" value="0.05292" units="cm"/>
      <inkml:brushProperty name="height" value="0.05292" units="cm"/>
      <inkml:brushProperty name="color" value="#FF0000"/>
    </inkml:brush>
  </inkml:definitions>
  <inkml:trace contextRef="#ctx0" brushRef="#br0">4863 9489 108 0,'0'0'698'16,"-9"-13"-285"-16,9 13-23 0,-8-11-140 0,8 11 3 15,-9-10-97-15,9 10 32 0,-6-8-80 0,6 8-23 16,0 0-12-16,-10-7-11 0,10 7 41 0,0 0-63 15,0 0 41-15,-15 11-55 0,9-2 45 16,1 5-58-16,0 1 0 0,1 6 2 0,-2 2-8 16,2 5 3-16,-1 4 0 0,0 1-30 0,0 1 27 15,1-2-30-15,0 2 39 0,-1-2-30 0,1-4 28 16,4-1-28-16,-4-1 30 0,2-1-5 0,0-3-4 16,1-1-12-16,0-4-25 0,1-2-26 0,-1-3-19 15,1 0-21-15,0-12-20 0,1 14-7 0,-1-14-24 16,0 0-32-16,0 0 20 0,0 0 14 0,0 0 29 15,10-12 26-15,-7-3 34 0,-2-9 35 0,0-2 26 16,-1-6 25-16,-1-4 27 0,-2-5 16 0,1 1 0 16,-2 0 13-16,0 2 17 0,2 4 46 15,-1 5-46-15,-1 2 1 0,3 5-7 16,-2 3-3-16,2 3 0 0,-1 1-8 0,-1 4-16 16,3 11-16-16,0-20 0 0,0 20-25 0,0-13-5 15,0 13-4-15,0 0-7 0,10-7 44 0,-10 7-46 16,13 7 47-16,0 2-58 0,1 4 51 0,0 4-54 15,5 4 2-15,0 3 2 0,-1 1-2 0,3 1 0 16,-2 3 1-16,-1-3-2 0,2 0 0 0,-2 1-2 16,1-2-3-16,-1-3-7 0,-3-1-21 0,1-5-38 15,-5-2-21-15,3 1-8 0,-5-6-33 0,3 0-24 16,-2-3-28-16,-10-6-78 0,17 4-1 16,-17-4 20-16,21-7-267 0,-9 2 14 0</inkml:trace>
  <inkml:trace contextRef="#ctx0" brushRef="#br0" timeOffset="579">5190 9581 260 0,'-1'-26'508'0,"-2"1"-131"0,-2 2-63 16,1 2-65-16,-1 7-23 0,3-1-37 0,-2 2-4 16,0 4-14-16,0-1-24 0,4 10-42 0,-5-14-16 15,5 14-12-15,-4-10-18 0,4 10-11 16,0 0-9-16,0 0-9 0,0 0 40 0,-14 10-55 16,13 2 39-16,-3 4-54 0,1 5-4 0,1 4 3 15,-1 4 5-15,1 6-11 0,0 5 1 0,1-2 4 16,0 3-6-16,1 0-21 0,1 0-31 0,0-4-16 15,2 1-31-15,2-4-39 0,3-3-29 16,0-2-49-16,3-4-30 0,1-5 47 0,0-4 32 16,4-4 29-16,0-3 8 0,1-4 10 0,-17-5 37 15,33 0 37-15,-14-5 25 0,-1-2 16 0,3-2 18 16,-2-3 25-16,-4-3 22 0,0-1 20 0,1-4 17 16,-1-4 12-16,-6 2 2 0,-1-2 5 0,-2-1 5 15,-1-1-19-15,-1 1 3 0,0-1 4 0,-3 1 1 16,-1 1 1-16,0 5 6 0,0 1-4 0,0 4-3 15,-1 1-9-15,0 2-11 0,-2 1-11 16,3 10-11-16,-4-15-9 0,4 15-11 0,-9-8-5 0,9 8-10 16,0 0-5-16,0 0 1 0,-23 3-3 0,13 3-17 15,1 6 4-15,-3 0 10 16,1 4-6-16,2 0-3 0,1 4-32 0,0 1 34 16,1-2-34-16,3 3 38 0,2-2-32 0,-1-3 31 15,3-2-33-15,3 1 31 0,-2 1-40 0,4-3 21 16,-1-4-2-16,3-2-44 0,0-1 29 0,-7-7-41 15,15 9 40-15,-15-9-29 0,18 0 35 0,-6-6-27 16,-1 0 39-16,1-4-26 0,1-1 36 0,-2-3-9 16,-2-1 4-16,0-2 16 0,0 4-3 0,-4-1 13 15,0 2 21-15,-1 1 13 0,1 2 16 0,-5 9 3 16,6-14-13-16,-6 14-15 0,4-11-9 0,-4 11-8 16,0 0-2-16,0 0-8 0,0 0 3 15,0 0-8-15,9 8-4 0,-9-8-3 0,3 18 2 16,-3-7-6-16,1 0-1 0,-1 3-1 0,0-1-9 15,0 0-28-15,1-3-33 0,1 4-48 0,-1-3-6 16,-1-11-45-16,4 18-62 0,-4-18-46 0,7 10 3 16,-7-10-294-16,0 0-89 0</inkml:trace>
  <inkml:trace contextRef="#ctx0" brushRef="#br0" timeOffset="1595">5659 9735 325 0,'10'-25'341'16,"-3"4"-90"-16,-1-4-19 0,-1 0-18 0,1 0-15 15,-2 1 21-15,0 1-29 0,-1 5 36 0,-1 2-49 16,1 2 52-16,-2 3-101 0,-1 11 29 0,3-17-76 15,-3 17 28-15,0 0-67 0,1-9 39 16,-1 9-60-16,0 0 42 0,0 0-57 0,0 19 44 16,0-5-54-16,-1 3-3 0,-1 0 1 0,1 7 3 15,-1 0-1-15,-1 1-1 0,2 2 0 0,-2 0-1 16,1-1-14-16,-1 0-17 0,2 1-10 0,-3-2-16 16,4-4-9-16,-1-3 2 0,1-2 5 0,0-2 8 15,0-3 7-15,0-11 10 0,0 18-1 0,0-18 9 16,1 12 15-16,-1-12 6 0,0 0 3 0,0 0 0 15,0 0-6-15,14-9 14 0,-9 1-1 0,2-5 0 16,-1 0 4-16,-1-1 1 0,4-4 3 0,-1 2-1 16,0-2-1-16,0 2-11 0,0 2 12 0,0 1 0 15,-1 1-14-15,1 0 12 0,-2 4 0 16,1 1-2-16,0-1 0 0,1 2 0 16,-8 6-2-16,14-8 0 0,-14 8 3 0,0 0 3 15,19 0 1-15,-19 0 2 0,11 8-1 0,-11-8-6 16,11 14 12-16,-6-3-1 0,3 2-2 0,-2-1-12 15,-2 1 2-15,1 3 7 0,0-3-41 0,2 2 46 16,-4 1-37-16,3-1 41 0,-1-3-4 0,2 4-3 16,-3-3-2-16,1-3-1 0,2-1-2 0,-2 1-1 15,0-3 2-15,-5-7-1 0,10 8 7 0,-10-8-10 16,13 6-10-16,-13-6 9 0,15-4 3 0,-15 4-43 16,16-9 50-16,-5 1-39 0,-2-3 43 15,0-4-40-15,1 0 42 0,-1 0-39 0,-1 1 41 16,-3-1-4-16,0 3-2 0,-2 1 0 0,2 2-1 15,-5 9-2-15,2-16-14 0,-2 16 0 0,0 0 8 16,0-12-17-16,0 12 12 0,0 0 0 0,0 0 4 16,-10 7-41-16,10-7 41 0,-6 12-51 0,6-12 21 15,-7 15-42-15,7-15-1 0,-1 18-31 0,1-18-18 16,1 15 9-16,-1-15-12 0,5 12 27 0,-5-12-1 16,11 8 41-16,-11-8-4 0,19 6 39 15,-19-6-14-15,24-1 30 0,-10-4 5 0,5 2 26 16,-1-4 4-16,-1 0 3 0,1-4 19 0,-3 3 7 15,0-2 10-15,-3-1-23 0,-2 2 20 16,0-2-25-16,-1 1 28 0,-2 2 6 0,-2-1 1 16,0-1-4-16,-5 10 2 0,5-14 1 0,-5 14 1 15,2-13-7-15,-2 13-12 0,0 0-7 0,-2-9-6 16,2 9-12-16,0 0-6 0,0 0-6 0,-13 4 1 16,13-4-13-16,-13 10-4 0,7 0 7 0,1-2-1 15,-4 6 2-15,4-2-39 0,0 0 34 0,-1 2-27 16,4-2 29-16,-2-1-29 0,4-11 27 0,0 21-7 15,0-21-6-15,5 17-9 0,-5-17-23 16,7 14-13-16,-7-14-36 0,10 7 59 0,-10-7-45 0,16 4 63 16,-16-4-40-16,21-6 42 0,-7 1-31 0,-1 0 39 15,1-4 2-15,-4 1-8 0,4-1 7 16,-2-3 3-16,-3 4 1 0,2 0 6 0,-5 0 0 16,-6 8 14-16,12-11 19 0,-12 11 5 0,10-9-5 15,-10 9-4-15,8-9-14 0,-8 9 10 16,0 0-7-16,8-5-6 0,-8 5-5 0,0 0-4 15,0 0 2-15,0 0-11 0,5 9-3 0,-5-9 5 16,1 14-3-16,-1-14-5 0,-1 18-1 0,1-18 4 16,0 22-11-16,0-13 3 0,0 2 6 0,0-2-1 15,0 3 1-15,0-12-7 0,0 17 5 0,0-17 0 16,1 14-1-16,-1-14 1 0,0 12 2 16,0-12-3-16,0 0-4 0,3 10 10 0,-3-10-5 15,0 0 2-15,0 0 3 0,0 0-1 0,0 0-3 16,0 0-5-16,0 0 7 0,0-15-1 0,0 15 1 15,-4-10-5-15,4 10-10 0,-5-13-21 0,5 13-24 16,-8-13-21-16,8 13-19 0,-9-9-64 0,9 9-16 16,-13-10-51-16,13 10-44 0,-15-11-85 0,15 11-169 15,-17-5-9-15</inkml:trace>
  <inkml:trace contextRef="#ctx0" brushRef="#br0" timeOffset="2546">11836 5078 524 0,'0'0'451'0,"8"-11"-90"15,-8 11-79-15,6-7-61 0,-6 7-32 0,0 0-30 16,6-9-20-16,-6 9-12 0,0 0-7 0,0 0-22 15,7-7-8-15,-7 7 7 0,0 0 2 0,0 0 11 16,0 0 6-16,6 7 2 0,-6-7-3 0,4 15-12 16,-1-6-15-16,-1 3-8 0,2 1-8 0,0 3-5 15,-2 1-8-15,2-3 30 0,0 2-56 16,3 0 44-16,-2-1-32 0,5 0 50 0,0 0-23 16,2-3 28-16,4-1-7 0,2-4 3 0,4 0-23 15,2-5-9-15,7-3-10 0,7-2-5 0,4-5-6 16,12-6-2-16,2-3-13 0,4-4-2 0,-1 1-7 15,1-6-1-15,0 0 5 0,0-1 6 0,0 1-15 16,-5 1 6-16,-4 1-17 0,-3 2 30 0,-13 5-33 16,-1 2 11-16,-5 3-15 0,-7 3 6 0,-2 1-22 15,-6 1-13-15,0 2-11 0,-14 5-24 0,18-5-4 16,-18 5 2-16,14-4 3 0,-14 4 4 16,0 0 1-16,14 4-13 0,-14-4-20 15,4 10-28-15,-4-10-43 0,-4 15-56 0,-1-6-22 16,0 3-78-16,-5 3-47 0,-4-1-128 0,2 3-253 15,-2-2-273-15</inkml:trace>
  <inkml:trace contextRef="#ctx0" brushRef="#br0" timeOffset="4189.01">14246 8926 388 0,'-2'-8'552'0,"2"8"-88"0,-4-18-155 15,4 18-47-15,-4-16 8 0,4 16-105 0,-3-10 35 16,3 10-97-16,-2-10 41 0,2 10-73 0,0 0-6 15,-4-13 31-15,4 13-66 0,0 0-8 0,0 0-8 16,0 0 4-16,0 0-6 0,0 0 0 0,-6 21-4 16,6-1 0-16,-2 7 5 0,1 13-5 0,-3 2 4 15,2 7-1-15,-4 12-1 0,1 4 44 0,0 6-48 16,-2-2 45-16,0 0-60 0,2 3 4 0,1-2-2 16,-2-3 1-16,2-1 2 0,0-7 4 0,3-9-8 15,1-4 0-15,1-2 55 0,3-2-69 16,0-6 26-16,1-2-88 0,0-8 13 0,3-5-81 15,1 0-68-15,0-8-56 0,1-5-123 16,1-2-227-16,-11-6-160 0</inkml:trace>
  <inkml:trace contextRef="#ctx0" brushRef="#br0" timeOffset="4861.97">14392 8997 588 0,'-7'-23'394'15,"2"-2"-97"-15,1 3-65 0,-2 1-62 0,2-1-24 16,-1 3 23-16,4 1-41 0,-2 2 36 0,3 2-57 16,-1 0 31-16,2 2-72 0,-1-1 31 0,3 3-66 15,1-1 36-15,3 2-54 16,5 0 38-16,3-3-50 0,7 5 41 0,2-1-48 16,9-1 49-16,7 2-47 0,7 1 49 0,13-3-49 15,5 2 61-15,6-2-55 0,4 0 47 0,4 0-61 16,12 1 56-16,1-3-54 0,6 1 1 0,25-5 1 15,1-2 2-15,-1 1 1 0,-2-1 0 0,-3-1 3 16,-3 0-2-16,-22 3-4 0,1 2 7 0,-3-1 5 16,-9-1-2-16,-3 4 10 0,-6-2 11 0,-9 3 9 15,-5 0 4-15,-16 2 13 0,-2 2 0 0,-5 1 3 16,-9 1 2-16,-3 1-1 0,-5 2 3 0,-2-2 1 16,-17 3 7-16,29 0 3 0,-29 0-9 15,23 4 5-15,-10 3-1 0,0-1-2 0,-2 6 44 16,0 1-55-16,0 5 28 0,-3 1-41 0,-1 6 28 15,2 4-8-15,-4 5-8 0,-1 5-8 0,0 2-7 16,-1 2-43-16,-2 5 39 0,-1 1-42 16,-1 3 39-16,-2-1-43 0,3 12 33 0,-4-12-32 15,4 0 36-15,-4 0 2 0,3 0-9 0,-2-1-23 16,1 12 16-16,1-10-1 0,-2-1 0 0,6 1-2 16,-3-2-36-16,1 4 44 0,0-4-40 0,-1 0 43 15,0-3-50-15,0 1 56 0,-1-6-43 0,-3 0 42 16,2-3-39-16,-3-4 47 0,-1-1-12 15,0-3-4-15,-2-5 0 0,-2-3-1 0,0-3-5 16,0-2 2-16,-6-1 0 0,2-2 0 0,-4-2-2 16,-2-3-2-16,-1-2 2 0,-3-1-1 0,-4-3-1 15,-8 1-39-15,-2-3 43 0,-3-2-37 0,-2 0 44 16,-6 0-45-16,-2-1 43 0,1 1-36 0,-5 0 38 16,-14 0 0-16,-1 1-40 0,-3 0 45 15,-1 4-45-15,-4-3 41 0,-4 5-40 0,0-3 32 16,-2 3-34-16,-2-1 42 0,2 2-5 0,1-1-3 15,-3 2-7-15,2-1-7 0,4-1-3 0,3 0-51 16,3 0 31-16,6-2-55 0,4 2 29 16,17-3-79-16,3 1 28 0,7-3-83 0,7 0 22 0,4 2-55 15,2-2-51-15,6-1-28 0,18-1-28 16,-27 2-403-16,27-2-258 0</inkml:trace>
  <inkml:trace contextRef="#ctx0" brushRef="#br0" timeOffset="5236.52">15351 10283 288 0,'0'0'724'16,"4"-12"-122"-16,-4 12-178 0,4-13-23 0,-4 13-139 16,0 0-14-16,5-10-89 0,-5 10 18 0,0 0-82 15,1-12 32-15,-1 12-70 0,0 0 30 0,0 0 14 16,0 0 9-16,0 0-1 0,8 13-8 16,-8-4-11-16,4 5-16 0,-3 5-22 0,4 4-30 15,-3 2 35-15,-1 2-47 0,0 3 33 0,2 4-42 16,-1 3 33-16,0 1-40 0,-1-1 34 0,0 0-39 15,3 1 41-15,-3-4-44 0,3 0 37 0,-4 0-43 16,4 2 33-16,-2-2-11 0,1-6-26 16,-2 1-38-16,0 0-34 0,1-2-39 0,-1 1-28 15,-1-3-79-15,0 1-25 0,0-2-67 0,0-4-51 16,-1-4-66-16,-2-1-238 0,3-3-217 0</inkml:trace>
  <inkml:trace contextRef="#ctx0" brushRef="#br0" timeOffset="5719.51">15346 11134 10 0,'0'0'752'0,"12"-12"-281"16,-12 12-44-16,6-12-137 0,-6 12 6 15,4-8-95-15,-4 8 22 0,0 0-45 0,5-9-8 16,-5 9-19-16,0 0-28 0,0 0-2 0,0 0-4 16,0 0-9-16,0 0-10 0,-19 14 5 0,6 1-20 15,-5 7-59-15,-2 6 50 0,-8 9-51 0,-4 2 49 16,-3 5-50-16,-3 5 50 0,-5 3-50 16,-2-2 55-16,-1 5-28 0,-3-1 20 15,-1 0-21-15,1 0 2 0,1-2-9 0,1 0-14 0,6-2-3 16,3-4-30-16,2 0 25 0,2-4-29 15,4-1 25-15,7-12-27 0,1 0 25 0,5-3-30 0,0-2 13 16,4-7-86-16,3-1 7 0,2-5-102 16,2-2 20-16,6-9-99 0,-8 8-53 0,8-8-111 15,0 0 4-15,4-15-366 0,6 1-332 0</inkml:trace>
  <inkml:trace contextRef="#ctx0" brushRef="#br0" timeOffset="5987.52">15311 11325 776 0,'16'-18'614'0,"-2"3"-215"0,0 0-24 0,-1 2-136 0,4-1-1 15,-3 0-107-15,2 1 33 0,0 1-47 0,3 2 54 16,0 1-42-16,1 0 53 0,5 5-5 16,-1 1-20-16,3 3-25 0,1 1-15 0,8 5-8 15,-1 3-4-15,4 6-13 0,8 4-12 0,-1 5-8 16,1 1-16-16,-2 5-12 0,2 0-10 0,-2 3-7 15,0 1-8-15,-6 1 0 0,5-1-11 0,-3 0 7 16,0-1-7-16,-2-3-9 0,1 2-18 16,-2-5-31-16,-6-3-25 0,-1-3-39 0,0 0-49 15,-3-6-34-15,0 2-51 0,-1-5-75 0,-7-2-92 16,-6-6-54-16,1 3-341 0,-4-1-366 0</inkml:trace>
  <inkml:trace contextRef="#ctx0" brushRef="#br0" timeOffset="6375.52">14651 12247 479 0,'0'0'639'0,"-14"-9"-153"16,14 9-120-16,-9-8-64 0,9 8-62 0,-4-12-62 16,4 12-43-16,4-10-27 0,-4 10-20 0,14-10 10 15,0 4 15-15,-1 3 9 0,6 0 4 0,4 3-10 16,5 3-12-16,5 0-13 0,5 6-17 15,-1 1-16-15,1 4 34 0,12 3-60 0,-2 1 37 16,2 4-57-16,0 0 41 0,1 0-53 0,-1 3 40 16,2 0-54-16,1 1 46 0,-5-2-66 0,2 1 29 15,-2-1-90-15,-4-3 13 0,-7-3-82 16,-2-3 16-16,-2-1-70 0,-4 0-78 0,0-3-94 16,-5 0-439-16,-4-4-403 0</inkml:trace>
  <inkml:trace contextRef="#ctx0" brushRef="#br0" timeOffset="6687.52">16360 11901 515 0,'7'-14'771'0,"-3"2"-177"0,0 0-98 0,0 3-102 16,-4 9-91-16,2-16-58 0,-2 16-31 0,0-12-41 15,0 12-1-15,-6-9-14 0,6 9-10 0,0 0-3 16,0 0 21-16,-17 3-40 0,5 6 11 0,-3 5-40 16,-4 5 20-16,0 5-36 0,-4 5 10 0,-5 7-30 15,-1 6-17-15,-1 2-13 0,-3 2-2 0,1 2-7 16,-2 0-3-16,0-1-3 0,1 0-4 16,-3-2-4-16,5 0-1 0,-1-4 15 0,2-2-18 15,1 0 8-15,6-7-35 0,0-4 3 0,0 4-62 16,1-5-7-16,1 1-68 0,1-3-60 0,1-3-112 15,2 0-26-15,1-6-123 0,0-1-95 16,1-1-335-16,0-6-545 0</inkml:trace>
  <inkml:trace contextRef="#ctx0" brushRef="#br0" timeOffset="7345.52">15691 12845 500 0,'3'-15'588'16,"1"3"-173"-16,-2-2-44 0,2 2-119 0,-1 2 22 16,0 0-97-16,-3 10 11 0,4-17-63 0,-4 17 30 15,3-12-74-15,-3 12 30 0,0 0-50 16,6-5 90-16,-6 5-16 0,4 13 59 0,3 8-32 16,0 8 33-16,-2 7-14 0,2 3-30 0,-2 7-10 15,0 3-41-15,-1 6-8 0,1 6-26 0,-3-10-11 16,0 11-11-16,-1-11 13 0,0 12-31 0,-1-11-5 15,1 0 3-15,-1 0-14 0,-1 0 5 0,1-3-46 16,-1 0-61-16,0-3-35 0,-2-4-44 0,-1 0-60 16,2-9-58-16,0-3-22 0,1-4-96 0,0-2-62 15,0-7-408-15,1-5-490 0</inkml:trace>
  <inkml:trace contextRef="#ctx0" brushRef="#br0" timeOffset="8387.52">15095 9200 958 0,'0'0'424'0,"-3"-9"-61"0,3 9-124 0,-4-11 1 15,4 11-91-15,-6-13 35 0,6 13-83 0,-9-12 8 16,9 12-2-16,-13-12 7 0,13 12 49 0,-12-12-56 16,12 12 39-16,-12-7-74 0,12 7 35 0,-13-7-67 15,13 7 41-15,-18 2-61 0,9 4-3 0,-4 1 41 16,-2 4-60-16,0 4 45 0,-2 1-51 16,2 8 47-16,-2-3-52 0,2 4 51 0,2-2-57 15,4 0 47-15,0-3-6 0,4 1-2 16,1-1-3-16,4-3-2 0,0-3-6 0,3 3-12 15,3-5 2-15,2 0-3 0,2-3-4 0,2-2-11 0,4-3-7 16,-16-4-3-16,33-3 3 0,-10-4 2 16,2-1 2-16,-1-6 16 0,2 0-55 0,-2-5 59 15,-3-1-44-15,-1-2 57 0,-2 1-62 0,-2-4 76 16,-7 4-41-16,1 1 75 0,-2 3-32 0,1-1 67 16,-4 3-25-16,-1 2 57 0,-2 3-34 0,1 1 27 15,-3 9-15-15,5-14-19 0,-5 14-21 0,3-10-14 16,-3 10-9-16,0 0-11 0,0 0-7 0,0 0-4 15,-2 14-3-15,1-4-9 0,-1 3-2 0,-2 3 7 16,1 2-8-16,1 1-1 0,-2 4-1 0,1-1 27 16,1 0-46-16,0 2-18 0,1-4-66 15,0 1-55-15,1-1-46 0,0 0-41 16,2-1-85-16,0-3-104 0,-1-1-65 0,3-3-317 16,0-2-375-16</inkml:trace>
  <inkml:trace contextRef="#ctx0" brushRef="#br0" timeOffset="8612.52">15460 9244 773 0,'0'-11'655'15,"0"11"-225"-15,0 0-20 0,-3-10-134 0,3 10-27 16,0 0-101-16,0 0 19 0,-1-11-83 15,1 11 38-15,0 0-69 0,0 0 35 0,0-9-70 16,0 9 43-16,9-7-54 0,-9 7 43 0,18-7-71 16,-8 3 11-16,4 1-101 0,-2-1 2 0,3 2-85 15,-15 2-70-15,26-2-42 0,-26 2-92 0,18 0-235 16,-18 0-166-16</inkml:trace>
  <inkml:trace contextRef="#ctx0" brushRef="#br0" timeOffset="8765.52">15502 9330 277 0,'-7'9'580'0,"0"1"-106"0,2-3-112 0,5-7-79 16,-10 12-55-16,10-12-44 0,-8 12-25 0,8-12-40 16,-6 9-13-16,6-9 1 0,0 0-5 15,-5 8-15-15,5-8-9 0,0 0-65 0,0 0 43 16,21-5-63-16,-7 2 45 0,7-6-85 0,2 1 6 16,5-4-86-16,1 1-91 0,1-3-83 0,-3-2-53 15,2 4-272-15,-1-2-160 0</inkml:trace>
  <inkml:trace contextRef="#ctx0" brushRef="#br0" timeOffset="9251.52">15842 9140 585 0,'0'0'458'0,"0"-15"-89"15,0 15-49-15,1-14-89 0,-1 14-26 0,2-12 43 16,-2 12-62-16,2-14 34 0,-2 14-53 0,0 0 50 16,0-12-63-16,0 12 27 0,0 0-78 0,0 0 23 15,0 0-66-15,0 0 43 0,0 0-39 16,0 0 38-16,0 0-40 0,0 17 28 0,0-5-50 0,-2 4 26 15,-1 6-21-15,-1 0-1 0,0 1-10 0,-2 0-2 16,2 2-10-16,-1-2-6 0,1 2 3 16,-1-4-64-16,2 1-50 0,2-4-55 0,0 0-40 15,1-3-51-15,1-1-92 0,3-4-73 0,1 0-9 16,2-5-385-16,-7-5-348 0</inkml:trace>
  <inkml:trace contextRef="#ctx0" brushRef="#br0" timeOffset="9539.52">16091 9211 306 0,'7'-11'751'0,"0"3"-231"16,-7 8-58-16,7-15-137 0,-7 15-19 0,3-10-126 16,-3 10 15-16,0 0-89 0,0 0 28 0,0 0-68 15,0 0 51-15,0 0-60 0,-1 10 41 16,1-10-17-16,-5 21-15 0,2-9-20 0,2 1-3 16,1 1-9-16,-2 0-6 0,4 1-8 0,-1 0-1 15,2-3-3-15,2 2-10 0,4-2 5 0,0-1 0 16,3-2-2-16,-1-5-5 0,6 1 1 0,-17-5 3 15,33 0 3-15,-11-5 14 0,-1-2 22 16,2-2-7-16,4-3 32 0,-5-3 18 0,0 0 0 16,-6-2 4-16,-2 1 1 0,-1-3-22 0,-4 1-13 15,-4-3-7-15,-2 4-14 0,-4 0-8 0,-6 3-15 16,-2-1-17-16,-7 0-20 0,-4 2-23 0,-8 2-32 16,-4 2-84-16,-2 6-22 0,-4-1-108 0,-2 4-32 15,-2 0-152-15,-6 4-482 0,3-1-638 0</inkml:trace>
  <inkml:trace contextRef="#ctx0" brushRef="#br0" timeOffset="10812.52">15226 11925 99 0,'8'-7'425'0,"-8"7"-91"16,6-10-56-16,-6 10-22 0,0 0-46 0,4-10-30 15,-4 10 33-15,0 0-64 0,1-9 40 0,-1 9-76 16,0 0 51-16,-1-12-83 0,1 12 46 16,0 0-59-16,-5-9 41 0,5 9-62 0,0 0 37 15,-10-6-62-15,10 6 40 0,0 0-62 0,0 0 51 16,-22 5-62-16,14 1 53 0,-2 2-56 15,1 3 52-15,-2 3-66 0,-1 1 13 0,3 2 5 16,0 1-2-16,-1 2 7 0,1 0-2 0,4-1 6 16,0 0 1-16,2-3-2 0,1-2 4 0,2-2-2 15,2 2-1-15,-1-4 1 0,3-1-4 0,3-1 7 16,-7-8-13-16,15 8 9 0,-15-8-1 0,18 0-1 16,-18 0 2-16,28-9 0 0,-11 0 0 15,-3-1 1-15,1-4-4 0,-1 2 6 0,-2-2-6 0,-1-1 62 16,-2 0-33-16,0 5 67 15,-3-2-31-15,0 0 62 0,-3 3-37 0,-3 9 69 0,7-13-15 16,-7 13-10-16,4-12-17 0,-4 12-14 16,4-9-21-16,-4 9-22 0,0 0-13 0,3-10-9 15,-3 10-14-15,0 0 3 0,0 0-7 0,0 0-31 16,0 0 31-16,4 10-32 0,-4-10 33 0,0 14-35 16,0-14 36-16,1 18-36 0,-1-7 24 0,0 1-45 15,2 0-27-15,-2 1-32 0,2-1-29 0,-2 1-19 16,1-2-18-16,2-1-31 0,0 1-13 0,-3-11-45 15,5 17-25-15,-5-17-64 0,8 8 25 0,-8-8-365 16,0 0-210-16</inkml:trace>
  <inkml:trace contextRef="#ctx0" brushRef="#br0" timeOffset="11027.52">15488 11930 613 0,'0'0'491'15,"3"-15"-65"-15,-3 15-153 0,0-14 1 0,0 14-91 16,-2-9 43-16,2 9-73 0,0 0 23 0,-1-13-50 15,1 13 30-15,0 0-69 0,3-13 27 0,-3 13-70 16,7-11 41-16,-7 11-66 0,12-12 39 0,-3 8-56 16,2-2 43-16,-1-1-57 0,2 4 38 0,2-3-85 15,-14 6 30-15,23-6-88 0,-23 6 9 16,17-4-77-16,-17 4-52 0,0 0-43 0,21-1-6 16,-21 1-99-16,0 0-159 0,0 0-45 0</inkml:trace>
  <inkml:trace contextRef="#ctx0" brushRef="#br0" timeOffset="11718.52">15510 11886 219 0,'0'0'492'15,"0"0"-140"-15,-9-7-32 0,9 7-82 16,0 0-10-16,-13-7-46 0,13 7 34 0,-6-7-52 15,6 7 49-15,-9-7-90 0,9 7 66 0,0 0-55 16,-13-7 43-16,13 7-62 0,0 0 37 0,-10-5-68 16,10 5 34-16,0 0-58 0,0 0 31 0,-9-6-62 15,9 6 35-15,0 0-55 0,0 0 39 0,0 0-53 16,0 0 45-16,0 0-52 0,0 0 39 0,0 0-48 16,11 3 54-16,-11-3-50 0,22 8 40 0,-8-4-41 15,0 1 48-15,3 1-49 0,3 0 48 0,1-1-50 16,-1 2 42-16,1-4-42 0,0 2 50 15,-4-1-52-15,1-2 47 0,-3 1-48 0,0 0 48 16,-15-3-47-16,27 3 49 0,-27-3-50 16,18 2 44-16,-18-2-45 0,15 5 53 0,-15-5-54 15,0 0 55-15,17 4-40 0,-17-4 59 0,0 0-37 16,8 7 53-16,-8-7-40 0,0 0 39 0,-8 15-39 16,3-8 32-16,-1 5-38 0,-5-3 27 0,-1 5-40 15,-1-3-1-15,-1 4-2 0,0 0 0 0,-2 1 0 16,2 0-4-16,-1 1-1 0,2-1 4 15,-2 1-4-15,3 0-7 0,1 0-39 0,-1-2-47 0,2-1-55 16,1-1-41-16,3-2-43 0,1 1-14 16,2-3-72-16,3-9-54 0,-6 12-32 15,6-12-297-15,0 0-232 0</inkml:trace>
  <inkml:trace contextRef="#ctx0" brushRef="#br0" timeOffset="12250.52">15859 11739 222 0,'0'0'546'15,"-4"-12"-167"-15,4 12-67 0,-5-10-87 0,5 10-35 16,-5-9-24-16,5 9-8 0,-4-10-4 0,4 10-16 16,-4-9-18-16,4 9-14 0,-3-9-11 15,3 9-9-15,0 0-25 0,-2-13-14 0,2 13-9 16,4-8-12-16,-4 8 0 0,6-9-12 15,-6 9 3-15,10-8-4 0,-10 8 0 0,17-5-3 16,-17 5-3-16,19-4-4 0,-19 4 1 0,21 0-6 16,-21 0 5-16,21 6-5 0,-21-6 4 0,23 8 1 15,-14-4 1-15,-1 2-3 0,0 1 51 0,-1 1-57 16,-2 1 55-16,-1 0-33 0,0 2 67 0,-3 2-49 16,-1-1 55-16,-2 1-51 0,-2 3 49 0,1 0-60 15,-2-2 44-15,-2 2-50 0,1 0 47 0,1-1-54 16,0 0 36-16,0 0-51 0,-1-1 45 15,2-1-54-15,0-1 48 0,0 0-59 16,2-2 56-16,-1 0-55 0,2 0 50 0,1-10-53 16,-3 19 41-16,3-19-78 0,0 17 20 0,0-17-80 15,0 17-29-15,0-17-18 0,3 19-25 0,-2-9-56 16,0-1-38-16,1 0-74 0,-2-9-37 0,2 21-175 16,-2-21-95-16</inkml:trace>
  <inkml:trace contextRef="#ctx0" brushRef="#br0" timeOffset="12395.52">15976 12213 108 0,'0'0'580'0,"4"12"-158"16,-4-12-86-16,4 8-89 0,-4-8-49 16,0 0-45-16,2 12-10 0,-2-12-11 0,0 0-30 15,0 0 7-15,4 10-14 0,-4-10-21 0,0 0-15 16,0 0-13-16,0 0-12 0,0 9-17 16,0-9-36-16,0 0-22 0,0 0-74 0,0 0-83 15,0 0-117-15,0 0-315 0,0 0-161 0</inkml:trace>
  <inkml:trace contextRef="#ctx0" brushRef="#br0" timeOffset="13516.51">14337 12160 30 0,'0'0'308'0,"15"-10"-20"0,-7 3-74 0,-8 7-16 16,15-10-24-16,-15 10-19 0,9-8-5 0,-9 8-6 15,8-8 10-15,-8 8-35 0,0 0 24 16,9-7-4-16,-9 7-16 0,0 0-10 0,0 0 3 16,9-8-7-16,-9 8-13 0,0 0-1 15,0 0-13-15,0 0-9 0,0 0-12 0,-12-5-8 0,12 5-8 16,-17 0-6-16,17 0-9 0,-32 3-3 15,8-1-7-15,-6 2-4 0,-9 1 3 0,-3 1-9 16,-8 0 4-16,-11 2-24 0,-7 0 23 0,1-1-2 16,-3 1-4-16,0-2-1 0,-1 1-4 0,-1-1 5 15,4 0 0-15,2-3-20 0,12-1 24 0,2-1-14 16,1 1 20-16,2-2-12 0,3 0 19 0,4 0-15 16,1-1 8-16,3 0-13 0,6 1 20 15,1-1-17-15,3 1 13 0,1 0-18 16,2 0 13-16,0 0-20 0,4 0 14 0,0 0 5 15,3 1-19-15,18-1 3 0,-28 0 7 0,28 0 0 16,-23 2 3-16,23-2-3 0,-20 2-1 0,20-2-4 16,0 0 0-16,-24 2-16 0,24-2 18 0,-15 4-18 15,15-4 18-15,-11 6 3 0,11-6-14 0,-13 14 15 16,8-6-2-16,0 2 5 0,0 0 12 0,1 6 1 16,-1-2 5-16,1 4 5 0,2 3 3 0,0 3-1 15,0 1 7-15,0 2 9 0,1 2-2 0,1 0 47 16,1 7-43-16,-1 3 42 0,2-1-39 0,-1 1 33 15,0 2-41-15,-1-1-4 0,0-1-3 0,0 2 0 16,0 4 32-16,-2-2-41 0,0-2 0 16,1 1 3-16,0 0-2 0,-2 0 0 0,3-1-3 15,-2 0 7-15,-1-3-16 0,-1 4 8 0,1-2-9 16,0-2-1-16,-1 3 0 0,2-3-7 16,-1 4-6-16,-1-3 6 0,3-3-7 0,-2 3 5 15,1-3-11-15,-1-3 1 0,2-3 0 0,-3-1 3 16,3 0-7-16,-2-3 2 0,2-1 3 0,-2-1-1 15,2-7 0-15,0 0-3 0,0-4-6 0,-1 0-13 16,1-3-12-16,1-10-16 0,0 17-10 0,0-17-21 16,-3 9-36-16,3-9-32 0,0 0-26 0,0 0-23 15,0 0-14-15,0 0 2 0,-16-8-13 0,11 2-5 16,1-1-10-16,-1-5 23 0,0 4-38 0,-3-1 37 16,3 1 1-16,-1-4-19 0,-1 3-24 15,1 1-169-15,-2-1 168 0</inkml:trace>
  <inkml:trace contextRef="#ctx0" brushRef="#br0" timeOffset="13736.55">12535 13620 388 0,'-9'-6'330'0,"0"-1"-88"0,0 0-22 16,9 7-11-16,-15-8-30 0,15 8-4 0,-14-9-3 15,14 9-25-15,-12-5-6 0,12 5-19 0,0 0-8 16,-11-7-19-16,11 7-14 0,0 0-15 0,0 0-13 16,0 0-2-16,0 0 2 0,0 0 1 0,0 0-2 15,0 0 4-15,-1 12-6 0,6-4 3 16,3 1-7-16,2 5-10 0,0-1-4 15,2 1-9-15,0 3-2 0,3-2-1 0,1 1-7 16,3 3-10-16,0-1 1 0,3-1-1 0,1-1-15 16,1 0-65-16,-1-3 15 0,4-3-52 0,-3-3-5 15,3 0-36-15,0-4-63 0,1-2-32 0,0-4 1 16,7-2-34-16,-5-5-232 0,2 0 11 0</inkml:trace>
  <inkml:trace contextRef="#ctx0" brushRef="#br0" timeOffset="13880.52">13128 13670 972 0,'14'-15'333'0,"-2"1"-5"16,-2 4-40-16,-4-1-18 0,1 0-23 0,-2 2-29 15,-5 9-26-15,5-16-9 0,-5 16-22 16,1-9-20-16,-1 9-20 0,-2-10-21 16,2 10-23-16,0 0-12 0,-16-4-13 0,16 4-11 15,-24 10-15-15,5-1-29 0,-3 8-33 0,-2 2-38 0,-3 3-73 16,-1-1-2-16,0 7-58 0,-4 6-86 16,-3-1-61-16,3-1-407 0,4-5-284 0</inkml:trace>
  <inkml:trace contextRef="#ctx0" brushRef="#br0" timeOffset="14460.52">10589 14902 181 0,'-5'-19'878'0,"-3"2"-261"0,0-2-127 16,2 5-73-16,1 1-112 0,-4 0-54 16,4 3-40-16,1 1-28 0,4 9-27 0,-6-13-28 0,6 13-24 15,-7-9-19-15,7 9-12 0,0 0-6 16,-10 9-1-16,5 3-16 0,1 9-9 0,-1 4-10 16,1 12-1-16,-1 1-4 0,1 8-6 0,-1 3-6 15,1 10-2-15,2 3-2 0,-1 1-3 0,2 0-1 16,0-10-5-16,1 9-2 0,1-10-10 0,0-3-34 15,0 1-47-15,2-4-27 0,2-3-54 16,-2-1-71-16,3-3 8 0,-1-6-1 0,2-8-38 16,-1-4-44-16,-1-8-39 0,3-4-334 0,-8-9-220 15</inkml:trace>
  <inkml:trace contextRef="#ctx0" brushRef="#br0" timeOffset="15259.52">10520 15017 557 0,'-4'-38'594'0,"-1"1"-94"0,1 2-122 15,2 3-66-15,-2 4-60 0,0 3-64 0,1 0-38 16,1 1-30-16,0 2-17 0,1 2-7 0,2 0-13 16,2-2-8-16,2 0-8 0,2 0-15 15,3 3-6-15,5-3-10 0,7 0-4 0,2 3 0 16,8 1-7-16,4 2 12 0,11-5-5 0,11 5 9 16,3 3-11-16,13 0 8 0,4 1-10 0,10 0 3 15,7 4-13-15,2-3 5 0,28 1-10 0,0 2 4 16,0-2-13-16,2-1 6 0,2 2-13 15,-4-2 6-15,-2 1-16 0,-22 1 0 0,-3 0-1 0,2-1-11 16,-1 0 12-16,-1 2-6 0,-5 0 6 16,-5 0 0-16,-6-2 4 0,-1 1 3 0,-10 1 1 15,-7 1-3-15,-4-1 8 0,-13 1 20 0,-4 3 3 16,-4-2-3-16,-4 2 4 0,-9 1 9 0,-1-1-2 16,-2 2 2-16,-5-1 2 0,-18 3 1 15,29-3-4-15,-29 3 8 0,21 0-9 0,-21 0 7 16,19 0 4-16,-19 0-3 0,16 2 0 0,-16-2 0 15,18 9 2-15,-11-2-8 0,3 2 0 0,-4 4-7 16,2 0-7-16,1 4-3 0,-4 3-1 16,1 2 3-16,-2 2-10 0,1 2 6 0,-3 3-9 15,0 5 11-15,-1 2-20 0,-2 1 11 0,1 1-9 16,-2 1 7-16,-2-2-8 0,-3 3 8 0,2-1-10 16,-1 1 0-16,-3-2 5 0,1 1-4 0,-1 0-2 15,-1 0 7-15,1-2-2 0,0 1 1 0,0-1-8 16,0 1 2-16,0-2 2 0,3-1-9 15,-3-1 6-15,3 1-11 0,-1-3-1 0,1 1-2 16,0-2 6-16,2-6-20 0,-3 1-4 0,2-2 6 16,1-2 2-16,-2 1 8 0,1-3 2 0,-4 0 4 15,1-3 2-15,-1 1 6 0,-1-3 0 0,-3-3-1 16,-1 1 2-16,0-1 1 0,-4-3 1 0,-2-1 3 16,-3 0 5-16,-8 0-1 0,-4-2-2 0,-3-2 0 15,-1-1 1-15,-5 0 2 0,-2 1 0 0,0-3 3 16,-1 2 0-16,-2-2-1 0,-3 3 0 15,0-2 1-15,-12 2-5 0,0-1 3 0,-3 1-3 16,-4 0 0-16,-1 0 1 0,-2 0 1 0,-5 1-2 16,-3 2-3-16,0-1 4 0,-2 2 1 0,-4 0 0 15,-4 0-4-15,-3 1 2 0,-1 0-2 16,-2 2-2-16,0 0 0 0,-1 0 2 0,-18 5 3 16,23-4-3-16,1 1 1 0,2 0-2 0,2 1 4 15,2-1 0-15,3 0 3 0,3 1 3 0,6-2 2 16,6 3-2-16,3-5 30 0,6 1-31 0,15-4-2 15,1 0 2-15,7 0 0 0,0-2-4 16,10-3 9-16,4 2-8 0,3-2-7 0,20-2-15 16,-28 1-31-16,28-1-47 0,-20-1-49 0,20 1-13 15,-15-4-64-15,15 4 21 0,0 0-44 0,0 0-64 16,0 0-40-16,0 0-102 0,8-11-170 0,-8 11-152 16</inkml:trace>
  <inkml:trace contextRef="#ctx0" brushRef="#br0" timeOffset="17301.52">11072 14970 545 0,'0'0'401'0,"-4"-12"-82"0,4 12-71 16,-5-8-36-16,5 8-12 0,0 0-55 0,-1-10 12 15,1 10-73-15,0 0 30 0,0 0-49 0,-5-10 19 16,5 10-51-16,0 0 26 0,0 0-46 16,0 0 39-16,-2 17-39 0,2-6 29 15,2 5-1-15,-2 1-11 0,0 8-37 0,2 1 26 16,-2 3-36-16,2 0 42 0,0 4-38 0,-2 3 35 16,5-3-42-16,-4-5-8 0,3 0-12 0,-1 0-34 15,-1-3-17-15,2-3-58 0,3-1-35 0,-4-4-58 16,4-5 36-16,-5-3-331 0,-2-9-32 0</inkml:trace>
  <inkml:trace contextRef="#ctx0" brushRef="#br0" timeOffset="17860.52">11101 15158 334 0,'-9'-37'503'0,"3"-1"-122"0,1 0-101 16,0 1-59-16,2 4 3 0,1 3-71 0,0 5 11 16,1-1-64-16,4 1 18 0,-1 2-42 0,3 1-22 15,2 2-13-15,0 0-7 0,5 6-7 0,1 1-8 16,1 1-3-16,-2 4-7 0,5 4 2 0,-17 4-13 15,28-1 4-15,-11 6 3 0,1 3-1 0,-3 4 0 16,0-3-1-16,-2 8-3 0,-4 0 33 0,-3 3-41 16,-2 1 35-16,-2-3-39 0,-5 5 31 0,-2 2-27 15,-7 1 27-15,2-1-39 0,-5 3 31 0,2-3-37 16,-3-2 23-16,3-3-25 0,1-3 24 0,-1-2-35 16,6-3 31-16,-1-2-31 0,1-2 18 15,7-8-30-15,-8 8 0 0,8-8-27 0,0 0 26 16,0 0 8-16,0 0 10 0,8-7 5 15,-8 7 10-15,19-11 3 0,-8 5 9 0,3-2-8 16,-1 2 16-16,2 0-1 0,-2 2 6 0,1 0-9 16,-14 4 9-16,27-2-13 0,-27 2 16 0,26 2-9 15,-26-2 0-15,25 8-7 0,-11-2 32 0,-2 2-19 16,-1 2 2-16,1-1 0 0,-3 3-2 0,-3-1 1 16,3 1 0-16,-3 2-15 0,-2-6 14 0,1 5-2 15,-2-2 1-15,1-1-10 0,-4-10 9 16,6 17-2-16,-6-17 3 0,4 12-11 15,-4-12 12-15,0 0-3 0,5 8-1 0,-5-8-1 0,0 0 2 16,8-8-3-16,-3 0 1 0,0-2-2 16,1-3 11-16,1-1-7 0,0-4 46 0,2 3-30 15,0 0 40-15,1-1-30 0,-2 4 29 0,2 0-42 16,-2 2 18-16,-3 0-28 0,3 3 29 0,-1 0-42 16,-7 7 34-16,13-8-41 0,-13 8 39 0,13-4-34 15,-13 4 30-15,0 0-35 0,19 3 26 0,-19-3 8 16,13 6-40-16,-6 2 40 0,0 0-42 0,-2 0 44 15,-1 2-42-15,-1 0 40 0,-1 2-34 16,-2 1 33-16,0-4-35 0,0 5 25 16,-1-2-39-16,0 2-9 0,-3-1-15 0,0 0-28 15,0 1-41-15,-1-2-52 0,0-4-63 0,-3 1-27 16,8-9-244-16,-9 9 21 0</inkml:trace>
  <inkml:trace contextRef="#ctx0" brushRef="#br0" timeOffset="18043.52">11623 14851 499 0,'0'0'435'0,"2"-15"-116"15,-2 15-76-15,3-9-62 0,-3 9-41 0,0 0-41 16,0 0-19-16,0 0-4 0,0 0-20 0,0 0-20 16,0 0-32-16,0 0-49 0,-3 18-57 0,4-8-58 15,1 2-42-15,-1 2-286 0,0 2 63 0</inkml:trace>
  <inkml:trace contextRef="#ctx0" brushRef="#br0" timeOffset="18410.54">11749 15076 313 0,'0'0'543'0,"0"0"-197"16,0 0-52-16,13 7-97 0,-13-7-28 0,0 0-54 16,0 0 15-16,0 0-53 0,9 5 13 0,-9-5-42 15,0 0 17-15,4 10-37 0,-4-10 18 0,1 10-34 16,-1-10 25-16,4 14-39 0,-4-14 31 0,0 18-34 15,0-18 30-15,0 18-30 0,0-18 43 0,0 17-48 16,0-17 25-16,-1 17-25 0,1-17 15 16,0 12-15-16,0-12 28 0,-2 11-28 0,2-11 25 15,0 0-26-15,0 0 28 0,0 0-29 16,0 0 27-16,0 0-36 0,17-4 35 0,-11-3-26 16,1-5 27-16,-1 1-27 0,3-1 31 0,1 1-26 15,-1-2 32-15,0 1-5 0,1 4-8 0,-2-1-3 16,-3 1-25-16,3 2 37 0,-8 6-39 0,11-10 37 15,-11 10-32-15,11-4 31 0,-11 4-31 0,0 0 22 16,0 0-27-16,21 3 38 0,-21-3-36 16,9 9 40-16,-2-1-34 0,-3 1 30 0,2 1-32 15,-2 0 37-15,-2 3-38 0,2-2 28 0,-1 1-39 16,-1 2 30-16,2-4-48 0,-3 1-20 16,3-3-43-16,-4-8-48 0,5 14-37 0,-5-14-35 15,0 0-3-15,8 7 1 0,-8-7-209 0,10-7 152 16</inkml:trace>
  <inkml:trace contextRef="#ctx0" brushRef="#br0" timeOffset="18587.52">12061 15075 786 0,'9'-29'298'16,"-3"3"-23"-16,-2 2-44 0,1 0-34 0,-1 2-38 16,0 5-9-16,-1-1 35 0,0 4-48 0,1 3-13 15,-4 1-21-15,0 10-27 0,5-17-15 0,-5 17-18 16,3-9-10-16,-3 9-5 0,0 0-3 0,0 0-12 16,0 0 32-16,9 8-37 0,-9-8 24 15,4 21-30-15,-2-5 29 0,1 1-36 0,-2 0 27 16,0 8-1-16,-1-1-56 0,-1 2 19 15,0-1-57-15,-2 3-2 0,2-2-50 0,-2-1-47 16,1 0-73-16,2-4-46 0,-4 0-298 0,0-5-124 16</inkml:trace>
  <inkml:trace contextRef="#ctx0" brushRef="#br0" timeOffset="18719.53">12087 15133 588 0,'0'0'478'0,"0"-18"-145"16,0 18-68-16,0-15-77 0,0 15-7 0,0-13-68 15,0 13 11-15,0-11-58 0,0 11 14 0,2-10-43 16,-2 10 17-16,0 0-52 0,10-9-24 16,-10 9-66-16,12-3-112 0,-12 3-57 0,18-4-304 15,-18 4-74-15</inkml:trace>
  <inkml:trace contextRef="#ctx0" brushRef="#br0" timeOffset="19072.52">12411 14916 623 0,'0'0'537'15,"-1"-16"-98"-15,1 16-133 0,0-13-27 16,0 13-77-16,-2-10-4 0,2 10-55 0,0 0-2 16,-1-11-43-16,1 11-23 0,0 0 0 0,0 0-22 15,0 0 13-15,0 0-27 0,7 11 11 0,-7-11-18 16,5 22 2-16,-3-6-15 0,2 3 11 16,0 4-8-16,0 2 0 0,-2-2-19 0,2 4 13 0,-1-1-20 15,-2 0-4-15,3 2-61 0,-3-3-17 0,2 0-49 16,-2 0 2-16,2-5-53 0,-2-1-48 15,0-5-63-15,-1-4-35 0,0-10-248 0,3 16-112 16</inkml:trace>
  <inkml:trace contextRef="#ctx0" brushRef="#br0" timeOffset="19377.52">12506 15163 293 0,'2'-16'586'0,"-2"2"-161"0,3 1-132 0,-3-1-33 16,0 0-84-16,0 5 10 0,1-2-55 0,-1 11 41 15,0-18-52-15,0 18-2 0,0-14-46 0,0 14 12 16,0-11-48-16,0 11 19 0,3-12-43 15,-3 12 3-15,6-12-53 0,-6 12 13 0,13-14-69 0,-7 9 23 16,3-2-49-16,3-2-29 0,-1 1-21 16,3-4-8-16,0 0 35 0,0 2 20 0,0-2 22 15,-1 3 32-15,-3-2 33 0,2 2 32 16,-3-1 65-16,-2 3 34 0,0-1 25 0,-1 1 4 16,-6 7 33-16,8-10-24 0,-8 10 45 0,9-9-46 15,-9 9 4-15,0 0-34 0,6-9 2 0,-6 9-37 16,0 0 3-16,0 0-18 0,0 0 9 0,0 0-20 15,0 0 7-15,8 14-25 0,-8-14 13 0,-1 21-19 16,-1-8 10-16,1 6-20 0,0 3 13 16,-2 2-1-16,3 1-1 0,-4 0-7 0,3 1-21 0,0 0 1 15,-2 1-55-15,2-1-15 0,1-1-71 16,0-5 7-16,0-2-58 0,1 1-59 16,-1-5-32-16,1-4-406 0,-1-10-222 0</inkml:trace>
  <inkml:trace contextRef="#ctx0" brushRef="#br0" timeOffset="19616.52">12880 15038 602 0,'4'-9'467'0,"2"-3"-143"15,-3 3-65-15,-3 9-70 0,5-17 8 0,-5 17-67 16,4-12 56-16,-4 12-39 0,4-10 4 0,-4 10-60 16,0 0 7-16,4-11-51 0,-4 11 18 15,0 0-35-15,0 0 25 0,0 0-25 16,12 9 28-16,-12-9-32 0,5 16 19 0,-2-4-6 15,-1 1-11-15,1-1-23 0,-3 1 23 0,1 5-28 16,1-3 13-16,-2 2-20 0,0-2 6 0,0 3-66 16,-3-5 3-16,3 3-57 0,-1-3-27 0,-2-1-62 15,2 0-77-15,1-12-50 0,-4 15-259 0,4-15-130 16</inkml:trace>
  <inkml:trace contextRef="#ctx0" brushRef="#br0" timeOffset="19948.52">12975 14737 306 0,'1'-12'538'0,"-1"-1"-175"15,0 13-72-15,4-17-73 0,-4 17-45 0,1-13-34 16,-1 13-27-16,1-12-21 0,-1 12-18 0,0 0-13 16,0-12-22-16,0 12 4 0,0 0-19 0,0 0 2 15,0 0-3-15,0 0-6 0,0 0-10 16,4 13-16-16,-4-13-34 0,0 0-15 0,1 11-34 15,-1-11-53-15,0 0-8 0,0 0-1 0,4 9 9 16,-4-9 26-16,0 0-6 0,0 0 50 0,12-5 26 16,-12 5 65-16,9-12 62 0,-9 12 14 15,6-18 48-15,-1 7 2 0,-1 2-11 0,-1-1-2 0,-1 0-1 16,2 1 32-16,-4 9-37 0,6-18 20 16,-6 18-46-16,3-14 17 0,-3 14-46 0,2-9 9 15,-2 9-39-15,0 0 9 0,4-11-40 0,-4 11 1 16,0 0-51-16,0 0 4 0,0 0-53 15,0 0-35-15,0 0-66 0,-5 15-59 0,-1-6-430 16,1 1-212-16</inkml:trace>
  <inkml:trace contextRef="#ctx0" brushRef="#br0" timeOffset="20337.52">12208 14883 744 0,'0'0'452'0,"-10"-6"-52"0,10 6-145 16,0 0-13-16,-13-7-84 16,13 7 9-16,0 0-84 0,0 0 34 0,0 0-46 15,-17 2 13-15,17-2-37 0,-6 15 29 0,3-6-45 16,0 6 25-16,0 3-36 0,2 5 27 0,-1 2-10 16,2 3-26-16,2 0 26 0,-1 10-33 0,5-1 26 15,-2 1-28-15,3-1 20 0,0 2-27 0,5-3 1 16,-1 1 2-16,5-2-5 0,1-4-23 0,4-1 3 15,2-4-63-15,4-2 15 0,2-4-58 0,3-6-88 16,4-2-64-16,-2-7-61 0,-2-5-222 16,7-5-86-16</inkml:trace>
  <inkml:trace contextRef="#ctx0" brushRef="#br0" timeOffset="20580.52">13147 14558 804 0,'4'-15'568'0,"1"5"-135"0,-5 10-106 16,6-16-48-16,-6 16-82 0,5-11-40 0,-5 11-45 15,8-6 23-15,-8 6-9 0,0 0 19 16,18 5-7-16,-9 4-9 0,3 3-22 0,0 3-4 16,4 7-17-16,0 2-10 0,-3 3-15 0,2 1-6 15,-2 2-15-15,1 2-5 0,-2 1-5 0,-3 0-7 16,-1 1-3-16,-1 1-4 0,-4 1 1 15,-2 0-16-15,-4-2-40 0,-2 3-50 0,-5 1-75 16,-3-1-43-16,-3-2-73 0,-8 9-106 0,-6-7-79 16,-1 1-308-16,-6-7-298 0</inkml:trace>
  <inkml:trace contextRef="#ctx0" brushRef="#br0" timeOffset="21812.52">16553 11811 58 0,'0'0'505'0,"5"-14"-167"16,-5 14-76-16,5-14-37 0,-5 14-52 15,2-12-19-15,-2 12-27 0,3-12 7 0,-3 12 7 16,1-8-12-16,-1 8-13 0,0 0-17 0,5-9-11 15,-5 9-24-15,0 0-63 0,0 0 47 0,2-11-11 16,-2 11-8-16,0 0-13 0,0 0-4 16,10-8 8-16,-10 8 6 0,16-1 6 0,-16 1-2 0,34-4 1 15,-10 2-4-15,5 0 3 0,7-2-1 16,5-1 11-16,7 1-6 0,14-1 11 0,4-3-7 16,5 0-5-16,6-2-9 0,8-1-4 0,2 0-2 15,3-2-4-15,6 0 1 0,24-3-9 0,2-1 5 16,-1 0-24-16,-2 0 24 0,-23 2-23 15,-2 1 21-15,0 2 4 0,-5 0-3 0,-6 2-1 16,-5 1-5-16,-8 1-20 0,-6 1 26 0,-19 3-24 16,-5 0 23-16,-10 1-29 0,-3 1 28 0,-4-2-3 15,-4 4 27-15,-19 0-16 0,27-1 23 0,-27 1-18 16,21-3 14-16,-21 3-19 0,0 0 12 0,23-1-22 16,-23 1 18-16,0 0-21 0,0 0 9 0,21-1-13 15,-21 1 16-15,0 0-17 0,0 0 16 16,17 2-18-16,-17-2 13 0,0 0-10 0,0 0 12 15,0 0-17-15,19 1 18 0,-19-1-18 0,0 0 18 16,0 0-15-16,0 0 15 0,0 0-18 16,0 0 18-16,0 0-13 0,0 0 8 0,19 0-11 15,-19 0 14-15,0 0-14 0,0 0 18 0,0 0-3 16,0 0 18-16,0 0 8 0,0 0-8 0,0 0 7 16,0 0 0-16,0 0-5 0,0 0-15 0,0 0 5 15,0 0 2-15,0 0-4 0,8 7 8 0,-8-7 4 16,-3 16-2-16,2-4-1 0,0 6-1 0,-2 6-3 15,-2 2-5-15,1 10-2 0,1 3 35 0,-3 2-33 16,1 2 35-16,0 5-49 0,0 0 1 16,0 11-1-16,1-10-1 0,2-3 0 15,0 2-1-15,0-1-1 0,0-4-2 0,2 0 3 16,2-2-1-16,0-2 1 0,0-4 0 0,0-7-1 16,-1 0-2-16,2-1 1 0,0-3 40 0,-1-4-50 15,2-2 35-15,-2-3-76 0,1-2 8 0,0-2-70 16,-3-11 32-16,2 15-80 0,-2-15-34 0,3 11-21 15,-3-11-72-15,0 0-48 0,0 0-64 0,0 0-330 16,0 0-252-16</inkml:trace>
  <inkml:trace contextRef="#ctx0" brushRef="#br0" timeOffset="22196.52">18750 12279 584 0,'0'0'498'0,"-6"-11"-108"15,6 11-105-15,0 0-54 0,-4-9-53 0,4 9-25 16,0 0-34-16,0 0-17 0,-6-9-18 0,6 9-27 16,0 0-9-16,0 0-1 0,0 0-5 0,0 0-3 15,10 12-15-15,-10-12-2 0,15 17-1 0,-4-7-2 16,3 1-3-16,0 1-5 0,2 1-2 16,2-2-3-16,0 0 0 0,4-1-12 0,-2 1-4 15,3-4-20-15,0-2-9 0,3 1-14 16,-3-2-14-16,1-3-20 0,-1-1-2 0,3-3-1 15,-3 0 6-15,-2-3 20 0,1-1 12 0,-3-1 22 16,-1-5 18-16,-1 1 24 0,-4-1 34 0,-1-3-1 16,-1 2 40-16,-4-1-36 0,-3 1 61 0,2 1-10 15,-2 1 11-15,-4 12 8 0,1-17 1 0,-1 17-15 16,0-16-11-16,0 16-18 0,-3-8-17 0,3 8-16 16,0 0-5-16,0 0-9 15,-23 4-5-15,10 4-6 0,0 4-7 0,0 3 0 0,-5 5-25 16,1 1-44-16,0 2-64 0,-1 2-36 15,1-3-111-15,1 3-72 0,-1 0-440 0,2-2-313 0</inkml:trace>
  <inkml:trace contextRef="#ctx0" brushRef="#br0" timeOffset="24923.52">16078 11805 85 0,'0'0'191'0,"0"0"0"0,0 0-109 0,3-8 16 16,-3 8-50-16,0 0 32 0,0 0-41 0,0 0 19 16,0 0-3-16,5-10 28 0,-5 10-19 0,0 0 27 15,0 0-22-15,0 0 27 0,0 0-16 0,5-10 14 16,-5 10 3-16,0 0 20 0,0 0-8 0,0 0 12 16,0 0 1-16,0 0 27 0,0 0-48 0,5-9 29 15,-5 9-60-15,0 0 34 0,0 0-66 0,0 0 58 16,0 0-66-16,0 0 45 0,0 0-56 15,0 0-2-15,0 0-6 0,0 0 42 0,0 0-50 16,0 0 33-16,0 0-49 0,0 0 48 16,0 0-54-16,0 0 51 0,0 0-48 0,0 0 52 15,0 0-48-15,0 0 49 0,0 0-51 0,9 12 43 16,-9-12-47-16,0 12 52 0,0-12-54 0,4 18 49 16,-1-7-49-16,-1 0 46 0,1 0-48 0,-1-2 50 15,2 2-51-15,1-1-4 0,3 1 61 0,-2-3-52 16,1 1 2-16,2-2 12 0,2 3-6 15,1-5 4-15,-1-1 4 0,3-1 4 0,2 0 9 0,-16-3 11 16,33-3 8-16,-15-1 22 0,2 0 50 0,-1 0-52 16,-1-5 70-16,-2 1-47 0,-1 0 67 15,-4 0-47-15,1-1 40 0,-3-1-51 16,-3 2 30-16,-2-4-53 0,-1 0 22 0,0 1-51 16,-3 2 26-16,-5-4-46 0,0 1-12 0,-1-1-14 15,-2 2-28-15,-2-3-44 0,0 5-54 0,-3 1-47 16,0 0-42-16,-1 4-63 0,-1-1-66 0,-1 2-94 15,16 3-289-15,-28 0-268 0</inkml:trace>
  <inkml:trace contextRef="#ctx0" brushRef="#br0" timeOffset="25773.52">19011 13437 154 0,'0'-14'763'0,"0"-1"-228"0,0 4-160 16,-1 1-43-16,1 10-89 0,-1-20-27 0,1 20-73 15,-2-12-8-15,2 12-42 0,0 0 9 0,0 0-6 16,0 0-10-16,-14 7-12 0,10 6-15 0,-2 8 39 15,2 4-61-15,-2 8-10 0,1 3-18 0,-2 4 9 16,2 1-17-16,1 2 11 16,1 1-17-16,1 2 4 0,-2-3-10 0,2 1 7 15,2-3-54-15,0-2-20 0,1-1-54 0,0-9 22 16,3-4-39-16,-1 1-17 0,1-7-45 0,2-1-56 16,-1-6-49-16,-1-3-16 0,-4-9-183 0,8 8 8 15</inkml:trace>
  <inkml:trace contextRef="#ctx0" brushRef="#br0" timeOffset="26007.52">18962 13571 215 0,'-2'-44'536'16,"1"0"-167"-16,-2 2-34 0,6 1-109 0,-2 0 1 15,3 6-73-15,0-2 11 0,1 4-66 0,4 1 17 16,1 3-58-16,3 0 23 0,3 2-52 16,0 4 26-16,5 1-46 0,1 5 31 0,1 3-41 15,-1 7 33-15,2 3-36 0,-6 5 32 0,8 3-39 16,-3 6 27-16,1 5-30 0,-4 5 37 0,-2 1-41 15,-4 3 41-15,-5-2-35 0,-4 4 32 0,-5 3-2 16,-2-1-3-16,-5 5-4 0,-5 2-10 0,-4 1 7 16,-3-1-10-16,2-1-48 0,-6 0 14 0,2-1-44 15,-2-1-41-15,2-4-58 0,0-2-62 16,0-2-44-16,3-4-253 0,4-6-33 16</inkml:trace>
  <inkml:trace contextRef="#ctx0" brushRef="#br0" timeOffset="26613.51">19306 13564 528 0,'0'0'378'0,"9"-8"-94"0,-9 8-59 0,0 0-55 16,14-7-39-16,-14 7-9 0,0 0-32 0,17 1 21 15,-17-1-31-15,20 8 10 0,-9 2-33 0,3 5 11 16,-3-1-33-16,2 3 20 0,-3 0-48 0,2 3 35 15,-2 1-35-15,-1-2 26 0,-3 1-31 0,1 2 26 16,-1-3-34-16,-2-1 30 0,-2-2-38 16,-2-1 41-16,0-1-31 0,0 0 37 0,-2-2-29 15,-1-2 31-15,-2 0-31 0,5-10 40 16,-5 14-29-16,5-14 36 0,-4 8-34 0,4-8 25 16,0 0-39-16,-10-7 40 0,6-3-36 0,0 0 30 15,1-7-35-15,3-7 28 0,1-3-36 0,4-6 29 16,1 0 2-16,3 0-10 0,0 2 5 0,5 0 0 15,0 4-1-15,0 2-1 0,-1 4-5 0,0 4-5 16,-2 2-7-16,2 1 0 0,-3 3 0 16,-1 4 4-16,0 0-2 0,-9 7 1 0,18-6-2 15,-18 6 0-15,18 2-1 0,-18-2 1 0,19 10-6 16,-11-3-14-16,1 2 19 0,-2 2-27 0,1 0 34 16,-4 4-32-16,2-1 34 0,-2 2-33 15,-1-1 31-15,-1-2-43 0,-2 1 19 0,0 1-50 16,0-3 24-16,0-2-41 0,0-10 5 0,0 16-23 15,0-16 4-15,2 12-15 0,-2-12-15 0,0 0-4 16,0 0 13-16,11-9 23 0,-1-3 19 0,-1-5 18 16,0 1 28-16,1-4 19 0,2-5 42 0,-1-1 27 15,3 2-2-15,-1-1 44 0,1 2-19 0,-1 3-1 16,-1 3-8-16,0 1 23 0,-1 1-42 0,1 1 25 16,-3 3-44-16,-1 2 22 15,0 2-48-15,-1 1 33 0,-7 6-37 0,13-9 26 0,-13 9-38 16,15-3 36-16,-15 3-32 0,16 6 29 15,-16-6-3-15,16 14-5 0,-9-2-1 0,-1 2-3 16,-1 3-13-16,-1 1 9 0,0 5-36 0,-4-1 41 16,0 2-34-16,-4 1 30 0,3-1-35 0,-3 1 1 15,0 0-42-15,0-3-40 0,-2 0-69 0,-3 0-48 16,3-3-1-16,-1-6-325 0,2 1-55 0</inkml:trace>
  <inkml:trace contextRef="#ctx0" brushRef="#br0" timeOffset="26816.52">19866 13052 621 0,'-3'-14'458'0,"2"-2"-153"0,-3 3-22 16,3 4-113-16,1 9-2 0,-4-16-60 0,4 16 0 15,-2-11-46-15,2 11 12 0,0 0-39 16,0 0 7-16,0 0-31 0,5 7 4 0,-3 4-58 15,2 4-48-15,1 5-59 0,2 2-55 0,-2 2-45 16,-1 3-254-16,3 3 33 0</inkml:trace>
  <inkml:trace contextRef="#ctx0" brushRef="#br0" timeOffset="27188.52">20040 13450 462 0,'0'0'324'0,"11"9"-79"0,-11-9-54 16,9 5-26-16,-9-5-20 0,9 8-16 0,-9-8-14 15,13 7-19-15,-13-7 0 0,10 10-23 0,-10-10 3 16,14 12-34-16,-8-5 18 0,2 2-27 0,-4-1 13 16,1 4-29-16,0-2 20 0,1 1-25 0,-3 2 16 15,1-4-35-15,-1 3 35 0,-2 0-27 0,0-4 29 16,-1-8-33-16,1 19 21 0,-1-19-21 16,2 15 20-16,-2-15-20 0,0 9 22 0,0-9-27 0,0 0 27 15,0 0-27-15,0 0 24 0,0 0-26 16,0 0 25-16,0 0-26 0,0 0 17 15,6-16-20-15,-3 1 29 0,1-2-22 0,2-3 30 16,0-1 9-16,1 2-1 0,-1 1 1 0,4 1-9 16,-5 2 5-16,2 2-14 0,-1 4 6 0,-2 1-5 15,-4 8-3-15,10-11-4 0,-10 11-10 0,9-6 18 16,-9 6-12-16,0 0 1 0,16 6-9 0,-16-6 9 16,12 10 0-16,-7-1-1 0,2-1-1 0,-1 5 0 15,2-1-1-15,-2 0-32 0,1 0 34 0,-1 1-48 16,-1-2 14-16,1-1-36 0,0 0-56 0,-6-10-60 15,7 14-59-15,-7-14-23 0,0 0-262 16,8 7-8-16</inkml:trace>
  <inkml:trace contextRef="#ctx0" brushRef="#br0" timeOffset="27382.52">20470 13271 552 0,'4'-20'435'0,"0"8"-70"15,-3 0-120-15,2 2-30 0,-3 10-81 0,2-16 14 16,-2 16-55-16,0 0 15 0,6-8-47 0,-6 8 22 15,0 0-46-15,9 9 24 0,-4 0-43 16,2 3 28-16,-2 4-47 0,0 1 34 16,2 3-8-16,-2 1-4 0,1 2-6 0,-2 0-10 15,0 2-33-15,-1 2-44 0,-2-1-33 0,0 0-60 0,-2-1-59 16,-2 0-73-16,1 0-228 0,-2-5-12 16</inkml:trace>
  <inkml:trace contextRef="#ctx0" brushRef="#br0" timeOffset="27503.52">20507 13592 135 0,'-1'-19'580'0,"1"19"-166"0,-2-15-87 0,2 15-95 16,0-13-47-16,0 13-37 0,0-13-33 0,0 13-21 15,3-15-27-15,-3 15-9 0,7-16-27 0,-1 6-57 16,-2 3-61-16,5-1-106 0,1-1-63 0,2 1-274 16,-2-1-18-16</inkml:trace>
  <inkml:trace contextRef="#ctx0" brushRef="#br0" timeOffset="28037.52">20957 13084 92 0,'-2'-11'528'0,"2"11"-185"0,-4-18-87 0,4 18-50 16,-7-12-63-16,7 12-13 0,-5-14-18 0,5 14-18 15,-6-9-13-15,6 9-18 0,0 0-15 0,-8-11-8 16,8 11-19-16,0 0 4 0,-5-9-3 0,5 9-8 15,0 0 4-15,0 0 2 0,0 0 6 16,-4-10 6-16,4 10 6 0,0 0-12 16,0 0 33-16,0 0-31 0,0 0 38 0,-5-7-36 15,5 7 31-15,0 0-34 0,0 0 31 0,0 0-40 16,0 0 26-16,0 0-33 0,0 0 31 0,0 0-39 16,0 0 32-16,0 0-40 0,0 0 36 0,0 0-40 15,0 0 34-15,0 0-38 0,0 0 39 0,0 0-50 16,0 0 48-16,0 0-37 0,0 0 37 0,0 0-31 15,0 0 55-15,0 0-14 0,0 0 33 0,-1 8-21 16,1-8 28-16,0 0-15 0,0 0 10 0,4 9-18 16,-4-9 13-16,0 0-15 15,0 0 14-15,4 12-17 0,-4-12 6 0,0 0-15 0,0 0 6 16,2 10-13-16,-2-10 13 0,0 0-8 16,4 9 1-16,-4-9-4 0,1 12 0 0,-1-12-10 15,4 15 3-15,-4-15-9 0,4 21 2 0,-3-8-8 16,0 4 4-16,1 3-6 0,0 1 3 0,-2 4-10 15,2-2 8-15,-1 4-1 0,0-2-3 0,-1 1 0 16,3-2-31-16,-3 5 4 0,2-3 4 0,-2 0 0 16,2 0 9-16,-2 0 1 0,2-2 0 0,-2 0-6 15,3 0 10-15,-2-4-7 0,0 2 11 16,1-4-10-16,1 0-2 0,-3-3-46 16,1-1-34-16,1-1-78 0,-1-2 11 0,-1-11-52 15,3 19-86-15,-3-19-28 0,0 0-453 0,1 13-307 16</inkml:trace>
  <inkml:trace contextRef="#ctx0" brushRef="#br0" timeOffset="28584.52">21279 13176 270 0,'1'-12'377'0,"2"2"-102"0,0-2-40 15,-1 0-10-15,1 3-57 0,-2 1 30 0,4-1-45 16,-5 9 18-16,3-17-43 0,-3 17 34 0,3-15-47 16,-3 15 33-16,4-14-45 0,-4 14 12 0,2-10-28 15,-2 10 8-15,0 0-33 0,2-10 2 0,-2 10-24 16,0 0 11-16,0 0-32 16,3-12 14-16,-3 12-29 0,0 0 20 0,0 0-20 0,0 0 15 15,0 0-26-15,0 0 25 0,0 0-27 16,0 0 25-16,0 0-26 0,0 0 19 0,0 0-38 15,0 0 4-15,0 0-80 0,9 6 6 0,-9-6-65 16,0 0-56-16,0 0-50 0,0 14-123 0,0-14-200 16,-3 9-125-16</inkml:trace>
  <inkml:trace contextRef="#ctx0" brushRef="#br0" timeOffset="29023.52">21091 13325 119 0,'0'0'694'15,"0"0"-250"-15,-15 4-106 0,15-4-86 0,0 0-49 16,0 0-77-16,0 0 8 0,0 0-60 0,-9-7 20 16,9 7-53-16,7-6 26 0,-7 6-43 15,13-10 19-15,-2 4-40 0,2-2 30 0,3-1-48 16,2-2 31-16,-1 2-43 0,3-4 27 0,-2 0-29 15,6-2 20-15,-3-2-22 0,0-4 19 0,-4 3-16 16,0-3 30-16,-6 1-18 0,1 1 31 16,-3-3-18-16,-2 4 45 0,-2-1-25 0,-1 4 48 0,0 0-14 15,0 3 53-15,-3 0-24 0,0 2 52 16,-1 10 4-16,0-15 14 0,0 15-16 0,2-14-5 16,-2 14-26-16,1-9-17 0,-1 9-26 0,0 0-7 15,0 0-15-15,0 0-3 0,0 0-13 0,0 0 2 16,-3 11-12-16,2 4 1 0,-3 1-6 15,3 9 4-15,-1 2-8 0,0 0 4 0,0 7-5 16,-1 0 2-16,2 3 2 0,-2-3-1 0,1 3-6 16,-2 0 48-16,1-2-55 0,-1 1 1 0,1-2-19 15,0 0-31-15,-2-7-36 0,4-2-67 0,-2-2 10 16,2-3-55-16,0-2-9 0,1-4-56 0,1-5-32 16,-1-9-11-16,2 12-370 0,-2-12-212 15</inkml:trace>
  <inkml:trace contextRef="#ctx0" brushRef="#br0" timeOffset="29931.52">21458 13415 582 0,'9'-18'426'0,"0"2"-50"0,-1 2-125 0,-2 1-13 16,-1 2-69-16,-1 1 24 0,0 2-46 0,-4 8 8 15,6-16-45-15,-6 16-3 0,5-9-46 0,-5 9 14 16,0 0-44-16,7-9 22 0,-7 9-40 0,0 0 25 16,0 0-31-16,11 6 18 0,-11-6-32 0,9 9 36 15,-9-9-35-15,10 11 30 0,-10-11-5 0,12 12-5 16,-12-12-2-16,11 11-6 0,-11-11 2 0,13 7-3 15,-13-7 5-15,12 7 0 0,-12-7-1 16,0 0-1-16,0 0-2 0,23-3-28 16,-23 3 32-16,14-11-26 0,-8 3 22 0,2-3-23 15,-2-1 30-15,0-5-27 0,1-2 27 0,-2 0-28 16,-1-3 26-16,-1 1-23 0,-1 3 25 0,-2 1-5 16,3 0 38-16,-3 5-18 0,0 1 24 0,1 1-20 15,-1 10 13-15,-1-17-28 0,1 17 14 0,0 0-17 16,-5-8 5-16,5 8-13 0,-11 8 13 0,2 4-19 15,-1 3 15-15,1 5-17 0,-3 3 11 16,1 6-12-16,0-3 15 0,-1 4-6 0,3-2 5 0,4-3-1 16,0 1-3-16,2-2-2 0,1 0 2 15,2-4-21-15,0-1 21 0,5 1-11 0,0 1 11 16,3-3-10-16,3-4 21 0,-2-4-16 16,5-1 13-16,2-6-15 0,0 1 9 0,2-6 2 15,6 0-2-15,2-6-5 0,3-4-1 0,1-2 7 16,-1-3-2-16,-1-5-4 0,-1-2-4 0,-1-4-11 15,4-10 1-15,-4-3-18 0,-1-3 15 0,-3-2-18 16,-3-3 23-16,-3 0-18 0,-5 5 25 0,-3 5 0 16,-1-2-4-16,-3 7 6 0,0 0 2 0,-4 6-2 15,-1 3-2-15,-3-1-13 0,0 4 27 0,-2 0 2 16,-1 5 46-16,4 0-55 0,-4 5 55 16,3 2-47-16,-1 0 43 0,5 10-59 15,-9-13 47-15,9 13-54 0,-9-7 2 0,9 7 0 16,-11 4 2-16,11-4-5 0,-14 19 6 0,5-2 1 15,2 2-12-15,0 4 18 0,-1 6-16 0,2 4 16 16,-1 3-15-16,3 2 18 0,-2 0-13 0,4 3 23 16,0-2-2-16,1 1 20 0,0 0 3 0,3 0 2 15,0-3-13-15,1-3 0 0,4 0 24 0,-1-1-39 16,2-4-8-16,1 0 8 0,0-7 2 0,2-2-1 16,0-3-2-16,2-1-1 0,4-5-2 15,0-2-1-15,4-5-10 0,-4-1 1 0,5-5-8 16,3 0-4-16,7-5-5 0,-2-6 0 15,2-2-1-15,-2-3-2 0,2-5 1 0,3-8-8 16,-1-5 16-16,-3-5-10 0,-2-3 12 0,-2-2-9 16,-3-5 15-16,-1-2-11 0,-6 1 15 0,-2 0-11 15,-4 10 11-15,-4 4 7 0,-2-1 0 0,0 1 3 16,-5 10-3-16,-2 0 6 0,-2-1 1 0,2 4-2 16,-5 4 20-16,3 0 5 0,-2 3 1 0,-2 3 6 15,3 2 0-15,-1 2-7 0,1 2-7 0,-2 2-8 16,7 7-4-16,-12-6-4 0,12 6-3 15,-15 4-6-15,5 5 3 0,-1 5 42 0,-1 5-51 16,-2 9 0-16,4 3-1 0,-2 6-6 16,2 5 8-16,1 2-6 0,-1 9 5 0,2-5 0 0,3-1 3 15,0 1-3-15,1 0 6 0,4-3-2 16,0 0 2-16,0-3 0 0,1-1 45 0,2-3-57 16,2-2 0-16,0-2-30 0,4-3-31 0,-2-6-31 15,0-4-29-15,4-4-77 0,3-1 11 0,0-8-73 16,2-2-91-16,-16-6-17 0,40-5-337 0,-16 0-240 15</inkml:trace>
  <inkml:trace contextRef="#ctx0" brushRef="#br0" timeOffset="30212.52">22842 13150 660 0,'0'0'422'16,"5"-14"-66"-16,-5 14-130 0,0 0-14 0,-6-10-68 16,6 10 4-16,0 0-41 0,0 0 32 0,-21 3-70 15,21-3 44-15,-15 9-62 0,7 0 26 16,-1 1-47-16,1 3 26 0,1 0-45 0,1 1-12 15,2 2 40-15,1 0-6 0,2-3-1 0,2 2-6 16,-1-1-4-16,5-2-5 0,2 2 0 16,1-2-5-16,2-3 0 0,-1-2-8 0,2-3-13 15,-11-4 15-15,23 4 14 0,-23-4-10 0,27-4 17 16,-12 0 7-16,1-5 4 0,-1-2 12 0,-1-3-11 16,-2-2-14-16,0-3 9 0,-3 0-23 0,-2-3 19 15,-1 3-29-15,-5-1 23 0,0 3-29 0,-3 0 21 16,-2 1-25-16,-5-1 13 0,0 7-38 15,-3 0 15-15,-1 3-61 0,-2 0 3 0,3 4-57 0,12 3-36 16,-27-5-61-16,27 5-100 0,-23 0-345 16,23 0-206-16</inkml:trace>
  <inkml:trace contextRef="#ctx0" brushRef="#br0" timeOffset="30636.52">23205 12641 623 0,'0'0'470'0,"4"-18"-99"0,-4 18-95 15,2-15-38-15,-2 15-39 0,0-8-19 0,0 8-17 16,0 0-36-16,3-12-33 0,-3 12-27 15,0 0-11-15,0 0-18 0,0 0 3 0,0 0-7 16,0 0-7-16,0 0-5 0,1 12-3 0,-1-12 45 16,-3 17-66-16,3-17-23 0,-1 20-16 0,1-20-29 15,-1 19-37-15,1-19-44 0,0 17-74 16,0-17-38-16,1 14-19 0,-1-14-279 0,8 8-75 16</inkml:trace>
  <inkml:trace contextRef="#ctx0" brushRef="#br0" timeOffset="30752.52">23279 12657 103 0,'4'-8'592'0,"-4"8"-155"15,6-17-84-15,-6 17-104 0,4-15-41 0,-4 15-34 0,3-12-22 16,-3 12-23-16,3-9-25 0,-3 9-24 16,0 0-24-16,0 0-12 0,0 0-9 0,0 0-6 15,0 0-17-15,-15 9-13 0,6 3 32 0,-1 5-84 16,-2 0-57-16,-2 7-64 0,-3-1-96 16,-1 1-5-16,0 1-276 0,-1 1-57 0</inkml:trace>
  <inkml:trace contextRef="#ctx0" brushRef="#br0" timeOffset="31283.53">20667 12923 292 0,'-1'-14'477'0,"-1"2"-130"15,1-1-61-15,1 5-33 0,0 8-64 0,-2-17 10 0,2 17-26 16,-2-12-32-16,2 12-26 0,-1-13-23 16,1 13-29-16,0 0-13 0,0 0-45 0,0 0 35 15,0 0-46-15,0 0 39 0,5 9-40 0,-1 4 35 16,1 1-40-16,-1 0 29 0,4 6-32 0,-1-1 32 16,1 1-54-16,0 1 7 0,1-2-59 0,-2 2-62 15,2-4-71-15,-4-4-59 0,-1-1-286 16,0 0-87-16</inkml:trace>
  <inkml:trace contextRef="#ctx0" brushRef="#br0" timeOffset="31586.51">20707 12690 388 0,'-3'-10'458'0,"-2"2"-160"0,5 8-35 16,-5-13-78-16,5 13-39 0,-10-5-40 0,10 5-1 15,0 0-13-15,0 0-17 0,-22 4-11 0,13 4 2 16,1 5-4-16,1 5-31 0,0 2 25 0,-3 11-32 16,1 2 33-16,1 4-33 0,1 4 25 0,-1 4-31 15,1 2 26-15,-1 11-35 0,-1 0 32 0,5 2-37 16,0 2 32-16,0 0-3 0,3 1-10 16,4-2-32-16,3 4 36 0,-2-4-42 0,6-3 38 15,2 0-33-15,4-2 32 0,4-1-36 16,1-4 34-16,6-1-37 0,2-6 39 0,5-3-42 15,4-4 37-15,5-4-51 0,2-3 10 0,6-11-71 16,4-2-87-16,3-8-150 0,-7-9-287 0,20-3-152 16</inkml:trace>
  <inkml:trace contextRef="#ctx0" brushRef="#br0" timeOffset="31944.52">23172 12318 67 0,'11'-28'613'0,"-4"4"-163"16,0 1-134-16,-3 6-37 0,1 2-90 0,0 4 14 16,-1 0-73-16,-4 11 11 0,5-14-66 0,-5 14 18 15,0 0-21-15,0 0 52 0,0 0-21 0,13 16 47 16,-7 2 10-16,1 6-5 0,3 7-26 15,-1 5-4-15,6 1-1 0,-2 3-10 0,2 9 12 16,2 4 9-16,0-2-22 0,-2 3-13 0,2 4-17 16,-1-2-12-16,-3 4-13 0,-1-3-4 15,-1 0-17-15,-3 0-10 0,-5-10-3 0,0 1-6 16,-2-2-4-16,-2 0-3 0,0-3 14 0,-4 3-24 16,-2 0 12-16,-4-2-27 0,-3 7-31 0,-3-6-19 15,-3-2-36-15,-3 0-31 0,-4-3-27 0,-4-3-48 16,-2-3 8-16,-4-2-43 0,-3-4-19 0,-2-3-53 15,6-7-61-15,-12 0-406 0,6-5-312 0</inkml:trace>
  <inkml:trace contextRef="#ctx0" brushRef="#br0" timeOffset="32519.52">18551 13134 130 0,'-4'-8'551'16,"-1"0"-200"-16,5 8-77 0,-9-12-72 0,9 12-46 15,-9-5-40-15,9 5-20 0,0 0-25 0,-15 7 8 16,7 3 7-16,3 5-25 0,-3 4 16 0,3 5-11 15,0 8-8-15,1 7-32 0,1 5 20 0,1 4-2 16,1 14-31-16,2 5 27 0,1 4-36 0,0 2 16 16,1-1-23-16,-2 1 29 0,3-1-42 0,0-4 36 15,-1 0-2-15,3-3-2 0,0-4-2 0,0-1-33 16,1-11 16-16,-2-3-44 0,1-3-21 16,1-2-34-16,0-7-54 0,-3-2-61 15,1-11-11-15,-1-4-296 0,0-7-8 0</inkml:trace>
  <inkml:trace contextRef="#ctx0" brushRef="#br0" timeOffset="33703.51">18559 13021 210 0,'7'-30'400'16,"0"2"-143"-16,3-1-54 0,3 0-57 0,0 3-19 15,3 1-35-15,2 0-8 0,4 0-8 0,2 1 9 16,3-1 3-16,5 3 8 0,10-2-11 16,5-1-19-16,3 4 0 0,8-3-17 0,6 2 1 15,7 1-42-15,3-1 44 0,12-2-15 0,24-3 18 16,9-1-23-16,8 0 24 0,4 1-32 0,4-1 27 16,10-1-32-16,5 2 11 0,9-2-28 15,4 0 34-15,2 2-38 0,6-2 29 0,6 2-32 16,2-3 25-16,2 3-30 0,2 0 20 0,1 2-20 15,2 2 28-15,-2-2-33 0,-8 6 30 0,-5-1-1 16,-5 5-3-16,-8-1-3 0,-4-1-11 0,-11 3 9 16,-12-1 0-16,-7 3-4 0,-32 0-27 15,-5 1 34-15,-4 0 7 0,-7-1 8 0,-7 1 6 0,-7 1 8 16,-15 2 7-16,-2 0-7 0,-4 1 16 16,-4 0 0-16,-5 0 5 0,-4 3-1 0,-1-1-7 15,-3 2-5-15,2-1-2 0,-4 1 4 16,-1 2-2-16,-2 1-6 0,1 1-7 0,-1 1 3 15,2 3-3-15,0 1-5 0,-1 3-1 0,2 1-8 16,1 3-5-16,0 3-14 0,0 3 11 0,0 1-16 16,0 3 8-16,0 3-17 0,0 1 27 0,-1 3-21 15,-3 2 19-15,1 2-15 0,-2 1 20 0,-1 2-13 16,-2 1 0-16,-3 3-10 0,-2 0 6 16,0 0 13-16,-1 3-2 0,-2-2-1 0,-3 3 50 15,-2 3-56-15,-2-1 0 0,0 1 3 0,0 0-8 0,-2 2 4 16,0 0-12-16,0 0 14 15,0-1-15-15,1 0 13 0,0 0-11 0,-2-1 19 16,2-2-6-16,-2-1-4 0,-1-1 4 0,1-2-3 16,-1 0 2-16,-1-1 40 0,0-1-69 0,-2-2 5 15,1 0 8-15,-2-1 2 0,1 1-3 0,0-2 8 16,-3-1-14-16,0-2 19 0,1-1-16 0,0 2 19 16,-4-3-19-16,3 0 23 0,-2-1-19 0,-2 0 15 15,1-2-13-15,-2-2 20 0,2 1-12 0,-4-5 10 16,0 4-23-16,0-5 21 0,-2 0-10 15,0 0 18-15,-1-3-14 0,-1 0 22 0,1-2-17 0,-1-3 13 16,-2 0-17-16,-1 1 9 16,-2-4-9-16,-2 3 14 0,-1-4-4 0,-2 0-4 15,-1-1 1-15,-2-1-1 0,-5-2-1 0,0 0-1 16,-5-1-4-16,-4 1-1 0,-6-2 6 0,-11 3-2 16,-5-5-3-16,-7 5 5 0,-2-2 6 0,-4 0 3 15,-5-1 3-15,-4 4-6 0,-4-2 8 0,-6 0 10 16,-24 7-1-16,-3-2-3 0,3 1 3 0,-1 3-3 15,-1-2 46-15,-1 4-58 0,-2 1 0 0,-5 0-7 16,1 3 2-16,2-1-1 0,-4 4-1 0,4-3 0 16,-3 5-3-16,1-2-10 0,1-1 9 15,3 1-9-15,3 2 8 0,1-1-3 0,2-2 0 16,2 3-7-16,3-4 9 0,4-1-10 16,23-4 8-16,-1-3-4 0,4 1 8 0,0-2-9 15,3 1 11-15,-1-4-11 0,4 1 2 0,0-1 0 16,2-1 1-16,1 0 1 0,2 1 3 0,4 0 0 15,1-2 7-15,3 1-9 0,5-1 10 0,2 0-8 16,13-1 6-16,2-2-7 0,3 1 10 0,4-3-6 16,3 1 12-16,7-3-5 0,2 4 6 0,6-3 5 15,3 0 14-15,4-1 7 0,17 0 1 0,-27 1-1 16,27-1-4-16,-18 1-9 0,18-1-8 16,0 0-11-16,-22 0-3 0,22 0-4 0,0 0-6 15,0 0-1-15,-20 0-2 0,20 0 3 0,0 0-1 16,0 0 1-16,0 0-3 0,0 0 4 0,-18 1-3 15,18-1 8-15,0 0-3 0,0 0 0 0,0 0-2 16,0 0 4-16,0 0-2 0,0 0 4 16,0 0-2-16,0 0 2 0,0 0 11 0,0 0 4 15,-19 0 5-15,19 0 5 0,0 0 6 0,0 0 2 16,0 0 12-16,0 0-5 0,0 0 10 0,0 0-25 16,0 0 4-16,0 0-13 0,-6-9 3 0,6 9-15 15,0 0 11-15,-1-16-16 0,1 16 10 0,-1-19-15 16,0 5-3-16,-1-4-38 0,1-3-35 15,-3-3-45-15,2-5-55 0,-3-1-31 0,1-4-74 16,0 0-21-16,-1-1-85 0,-4-1-521 0,1 0-553 16</inkml:trace>
  <inkml:trace contextRef="#ctx0" brushRef="#br0" timeOffset="35251.51">13119 15687 106 0,'0'0'341'0,"0"0"-115"0,0 0-33 16,-4-11-46-16,4 11-14 0,0 0-8 0,-2-10-27 15,2 10 17-15,0 0-31 0,-4-8 13 0,4 8-28 16,0 0 17-16,0 0-33 0,-3-9 22 0,3 9-47 16,0 0 34-16,0 0-42 0,0 0 22 0,-2-9-36 15,2 9 26-15,0 0-32 0,0 0 16 0,0 0-19 16,0 0 28-16,0 0-31 0,1 10 36 0,-1-10-36 15,4 12 30-15,-4-12-4 0,6 18-9 16,-3-6 14-16,1 2-7 0,1 1-2 16,2 0 1-16,-2 3 0 0,3-2 1 0,-1 4-2 0,0-2-16 15,2 4 19-15,-1-2 0 0,0 2-3 0,-1 2 0 16,2 0-2-16,-1-2-36 0,-2 1 39 16,4 6-36-16,-3-6 33 0,-1 1-30 0,2 0 33 15,-2-2-32-15,2-1 34 0,-2 0-36 0,1-2 27 16,-2-5-24-16,1 0 30 0,-1 0-29 0,0-5 34 15,0 3-29-15,2-4 36 0,-1 0-25 16,-6-8 28-16,13 13-3 0,-13-13 5 0,22 7-23 16,-22-7 17-16,25 3-2 0,-25-3-2 0,33-3 9 15,-8-2-23-15,6-4-2 0,3-1 23 0,4-5-18 16,1 1 19-16,14-6-8 0,2-2 10 16,3 0 0-16,2 0-2 0,1 1 3 0,2-1 5 0,2 1-2 15,0 1 1-15,0 1 27 0,2 1-22 16,-2 1 13-16,1 1-23 0,-2 4 8 0,-3 0-16 15,1 2 10-15,-5 1-22 0,-9 2 20 0,0 1-18 16,-2-1 15-16,0 4-17 0,-2 0 8 16,-1 1-12-16,-2 1 17 0,0 1-16 0,0 1 10 15,-4 2-9-15,1 2 20 0,-2 0-16 0,0 3 15 16,-3 1-12-16,-1 3 8 0,-3 0 5 0,1 5 0 16,-6 0-3-16,2 4 1 0,-3 2 0 0,-2 0 3 15,-3 4-1-15,0 2 4 0,-3-1 3 0,1 3-11 16,-5 1 9-16,2-1-14 0,-3 0 6 15,-2 2-16-15,1-1-2 0,-3 0-2 0,1-3-2 16,-1 2-1-16,-1-5-2 0,0 0 3 0,0-1-4 16,-2 0 8-16,1-1-11 0,0-2-10 0,-2 0-30 15,1-4-29-15,-2 2-31 0,2-3-29 0,0-2-41 16,-2 2-18-16,2-5-14 0,0 2-69 0,-1-4-77 16,-2-10-423-16,3 19-297 0</inkml:trace>
  <inkml:trace contextRef="#ctx0" brushRef="#br0" timeOffset="36681.51">18722 14873 160 0,'0'0'606'0,"0"0"-212"0,11-6-88 0,-11 6-87 0,0 0-55 16,0 0-27-16,0 0-25 0,0 0-24 15,10 8-17-15,-10-8-14 0,1 15 15 0,-1-15-38 16,0 22 9-16,-1-8-38 0,-2 2 42 0,2 4-33 16,-2 1 24-16,1 4-34 0,-1-1 25 15,-2 2-32-15,1 0-6 0,-1 7 8 0,-1-2 2 16,-2 1 0-16,0-1 0 0,-1-1 3 0,-2 0-4 16,-2-1 2-16,-1 0-7 0,-3-1 9 0,0-2 1 15,-5-2-2-15,0 1 2 0,-5-2-1 0,-1-1 1 16,-4 0-1-16,-2-1-6 0,-11 0 2 15,-2 0 7-15,-3-4-3 0,-2 0 3 0,-2-2 0 0,-1-3-2 16,-4 2 0-16,3-4-5 0,-3 0 36 16,-1-1-36-16,-1 1-1 0,1-3 0 0,-3 1 1 15,3-1 0-15,-1 0-1 0,-2 0-4 16,3-2 2-16,0 4 6 0,10-4 0 0,0 2 39 16,1 0-33-16,-1 1 35 0,4 0-42 0,-3 0 39 15,3 0-43-15,0 2 30 0,3-1-48 0,-2 1 55 16,1 0-41-16,2 4 34 0,-2-3-39 0,1 0 38 15,0 2-33-15,1 1-2 0,1-2 3 0,-9 5-6 16,9-5 14-16,-1 5 1 0,1-3 0 16,-6 5-1-16,9-3 3 0,-2 0 2 0,2 1 5 0,1 0 1 15,1 1-8-15,1-2 13 0,2 2 0 16,1 0-4-16,0-1-11 0,3 2 9 16,-1 1 8-16,3-3-8 0,3 0-3 0,0 0 0 15,2 0 2-15,3-2-7 0,3-2 1 0,0 1-2 16,0 1 1-16,1-1 3 0,0 0-10 0,4 0 4 15,-1-2 1-15,-1 2-4 0,3-2-1 0,1-1 3 16,0 1 3-16,0 0 1 0,2-2-4 0,-2 1 2 16,2-1-2-16,2-1 0 0,-1-2 0 0,1 4 0 15,-3-2-2-15,4-1 6 0,-1 0-5 16,1 1-1-16,4-9 3 0,-8 14 3 0,8-14-2 16,-7 12 2-16,7-12-5 0,-5 12 4 0,5-12 2 15,-4 8-3-15,4-8-6 0,-4 9 5 0,4-9 0 16,0 0 2-16,-5 12-2 0,5-12-3 15,0 0 6-15,-4 10-6 0,4-10-2 0,0 0 3 16,-4 9 2-16,4-9-2 0,0 0-2 0,0 0 1 16,-2 10 2-16,2-10 3 0,0 0-10 0,0 0 4 15,0 0-1-15,-5 8-4 0,5-8-2 0,0 0-6 16,0 0 5-16,0 0-6 0,0 0-14 0,0 0-29 16,0 0 18-16,0 0-27 0,0 0-17 15,0 0-21-15,0 0-40 0,0 0-51 0,0 0-29 16,0 0 11-16,0 0-339 0,0 0-62 15</inkml:trace>
  <inkml:trace contextRef="#ctx0" brushRef="#br0" timeOffset="37675.51">15217 16774 197 0,'0'0'462'0,"-28"3"-142"16,28-3-98-16,-28 2-3 0,28-2-85 16,-22 0 3-16,22 0-36 0,-20 0 17 0,20 0-23 15,0 0 33-15,-23 0-31 0,23 0 33 0,0 0 9 16,0 0-23-16,-21 0-23 0,21 0-20 0,0 0-14 15,0 0-10-15,0 0-10 0,-7-7-9 0,7 7-11 16,11-7-1-16,1 4-1 0,7-4-2 0,4 0-1 16,9-1-4-16,5-1 0 0,5-1-3 15,16-1-1-15,4-2-2 0,3-1 2 0,7 1 1 16,2-1 0-16,4-1-5 0,0 1-4 16,1 0 0-16,3-1 4 0,-3 3 0 0,3-2 0 15,-5 3-2-15,-1 2-2 0,-7-3 6 0,-5 5-4 16,-2 0-9-16,-15 1 11 0,-4 1 1 0,-1 1-1 15,-6-1 0-15,-5 2-2 0,-4-2 4 0,-3 3 2 16,-2-3-3-16,-5 4 25 0,0-2 17 0,-17 3 15 16,23-4 9-16,-23 4-4 0,19-2 8 0,-19 2 1 15,0 0-8-15,20-2-3 0,-20 2-4 0,0 0 6 16,0 0 5-16,19 4 1 0,-19-4-3 16,6 12-6-16,-6-12-11 0,5 21 2 0,-5-7-16 15,0 2-6-15,-1 7-4 0,-3 2-6 0,3 2-5 16,-2 6-7-16,-2 1 2 0,1 1 12 15,2 2-20-15,-1 0 13 0,-2-1-18 0,5 2 19 0,-2-3-22 16,2-5 15-16,0 0-19 0,0 0 16 16,1-3-16-16,0 1 14 0,-1-2-22 0,0-4 11 15,0-1-20-15,0-3 10 0,0-2-14 0,0-1 16 16,0-1-10-16,-1-2 17 0,-2-1-11 0,1 0 16 16,-3-1-10-16,-2-2 13 0,-3 1-10 0,-3-2 12 15,-2 0-4-15,-7-2 7 0,-1 1-15 0,-4-2 15 16,-1-3 13-16,-6 3-20 0,-3-1-13 0,-2-2 17 15,-3 0-16-15,1 1 12 0,-2 0-11 0,-2-2 15 16,0 1-13-16,-2 1 13 0,1-2-12 0,-4 2 12 16,3 0-11-16,-2-1 14 0,1 1-13 0,-1 0 13 15,1 1-12-15,-1-1 13 0,3 0-11 0,0 0 16 16,3 2-13-16,-2-1 16 0,4 1-8 16,1-1 15-16,3 1-11 0,-1-1 14 0,10-1-15 15,1 3 12-15,0-4-18 0,3 3 14 0,1-1-16 16,5-2 19-16,0 2-18 0,18-3 17 0,-28 1-15 15,28-1 16-15,-24 3-20 0,24-3 15 0,-22 3-19 16,22-3 16-16,-18 2-18 0,18-2 15 0,-19 5-16 16,19-5 11-16,-15 1-11 0,15-1 15 0,-17 2-18 15,17-2 18-15,0 0-16 0,-14 4 17 16,14-4-18-16,0 0 19 0,0 0-14 0,-17 2 35 16,17-2-10-16,0 0 20 0,0 0 0 0,0 0 9 15,0 0-3-15,0 0-11 0,-14-2-4 0,14 2 10 16,-8-7 2-16,8 7-29 0,-8-14 18 0,3 4-30 15,-2-2 21-15,-2-6-26 0,0 0 19 0,0-3-39 16,-3-8 8-16,0-1-26 0,1-4 13 0,-1-2-24 16,2 1 25-16,0 0-21 0,0 1 23 0,2 0-14 15,0 2 22-15,4 8-21 0,-2 2 16 0,2 1-37 16,2 5-3-16,-1 1-25 0,-1 4-15 0,3 2-19 16,1 9-19-16,-3-17-35 0,3 17-30 0,-2-12 2 15,2 12 1-15,0 0 9 0,0 0 37 0,1-11-28 16,-1 11-14-16,0 0-14 0,0 0-26 15,0 0-109-15,15 8-154 0,-15-8 43 0</inkml:trace>
  <inkml:trace contextRef="#ctx0" brushRef="#br0" timeOffset="38063.51">15356 16898 270 0,'0'0'413'0,"3"-15"-138"16,-3 15-31-16,0-14-64 0,0 14 3 0,0-15-60 0,0 15 21 15,3-16-49-15,-3 16 42 0,0-12-12 0,0 12 7 16,2-11-15-16,-2 11-3 0,0 0-28 16,0-12-16-16,0 12-11 0,0 0-11 0,0-12-10 15,0 12-6-15,0 0-4 0,0 0 0 0,0 0 1 16,0 0 5-16,0 12 2 0,0-12-1 0,-2 20 0 15,-1-6-6-15,2 3-3 0,-2 0-3 0,1 6-5 16,-2-2 6-16,1 3-10 0,0-1-3 0,1 2-3 16,0-4 1-16,-1 2-5 0,3-5 3 15,0 3-4-15,0-2 1 0,0-2-4 0,3 0 3 0,-1 0-2 16,0-3 6-16,2 1-7 0,0-1 2 0,3-2-1 16,-1-2 2-16,1 0-3 0,3-3-5 15,1 0-18-15,-11-7-22 0,23 8-28 0,-6-5-39 16,-17-3 6-16,31-1-35 0,-14-3-12 0,1-2-15 15,0 1-33-15,0-4-26 0,-3 0-53 0,-1-2-238 16,-3 2 9-16</inkml:trace>
  <inkml:trace contextRef="#ctx0" brushRef="#br0" timeOffset="38236.51">15525 17056 12 0,'-11'-5'584'0,"-2"-1"-149"16,0 2-139-16,2 0-35 0,11 4-95 0,-22-7-9 15,22 7-48-15,-18-8 9 0,18 8-20 0,-15-6 6 16,15 6-26-16,0 0-7 0,-17-5-10 15,17 5-1-15,0 0-19 0,-6-7-7 0,6 7-14 0,0 0-2 16,6-14-22-16,-6 14-1 0,14-10-40 16,-5 4 13-16,0 1-51 0,1-2-1 0,-2 1-52 15,0-2-30-15,0 1-4 0,-1 1-11 0,-1-2-51 16,-2 1-237-16,-4 7 99 0</inkml:trace>
  <inkml:trace contextRef="#ctx0" brushRef="#br0" timeOffset="38391.51">15450 16786 265 0,'-7'-9'425'0,"1"1"-85"0,-2 1-59 0,3-2-47 15,5 9-51-15,-9-11-30 0,9 11-34 0,-10-9-21 16,10 9-20-16,0 0-9 0,-9-11-22 0,9 11-7 16,0 0-6-16,0 0-8 0,0 0-4 0,0 0-6 15,0 0-7-15,0 0-12 0,0 0-55 16,26 7 14-16,-15 1-53 0,3 3-21 0,0 3-27 16,3-2-14-16,-3 5 0 0,1 0-62 0,1-1-24 15,0 6-100-15,-3-4 246 0</inkml:trace>
  <inkml:trace contextRef="#ctx0" brushRef="#br0" timeOffset="38736.51">15638 17012 231 0,'0'0'417'0,"5"12"-100"0,-5-12-94 16,2 12-40-16,-2-12-46 0,0 0-34 0,2 12-20 15,-2-12-17-15,0 0-14 0,0 0-7 0,-3 12-11 16,3-12-7-16,0 0-4 0,0 0-6 0,-6 9-2 16,6-9-3-16,0 0-5 0,-7 8 1 0,7-8-4 15,0 0 0-15,-5 6-1 0,5-6 0 0,0 0-2 16,-6 8-1-16,6-8 3 0,0 0-9 15,0 0 10-15,0 0 1 0,0 0 2 0,0 0 7 16,0 0 1-16,0 0-4 0,0 0 4 0,0 0-13 16,9-6 3-16,-3-2-3 0,-6 8 6 0,14-14 2 15,-5 6-1-15,-1-2 4 0,1 1 1 0,1 1 4 16,-2-1-7-16,1 4-2 0,-3-2-3 0,-6 7-2 16,13-10 1-16,-13 10-1 0,11-7-2 0,-11 7-1 15,10-7 1-15,-10 7-15 0,0 0 17 0,0 0 7 16,20 4-10-16,-20-4 0 0,10 9-1 15,-5-1 0-15,1 0 0 0,-2 1-4 0,5 3-4 16,-1 0 6-16,-3-2-2 0,4 0 3 0,0 2-12 16,2 0-13-16,2-4-17 0,0 1-16 0,1-3-16 15,1 1-21-15,1-3-20 0,1-4-24 0,-17 0-75 16,36 0 16-16,-18-3-154 0,4-4 241 0</inkml:trace>
  <inkml:trace contextRef="#ctx0" brushRef="#br0" timeOffset="39143.51">16153 16939 99 0,'0'-12'492'0,"-2"0"-128"0,0 0-113 0,-2 3-1 16,-1-2-100-16,-3 2 4 0,0 1-72 0,1 2 38 16,-2 0-47-16,-1 1 19 0,10 5-28 0,-20-5 17 15,20 5-35-15,-20-4 18 0,20 4-40 0,-19 6 22 16,19-6-28-16,-19 10 15 0,10-2-31 16,1 1 25-16,2 4-33 0,0-4 30 0,5 2-33 15,-1 2 28-15,2-13-30 0,2 21 26 0,2-12-29 16,1 3 21-16,2-4-24 0,3-3 26 0,-1 2-42 15,1-3 35-15,-10-4-46 0,26 2 36 16,-13-6-45-16,4 1 30 0,1-4-47 16,-1-4 34-16,1-2-24 0,-3 0 41 0,0-3-17 0,-2-3 39 15,-2 1-27-15,0-3 42 0,-3 1-22 0,-1-2 54 16,-1 5 15-16,0-4-12 0,-3 4 15 0,0 3 55 16,0-1-41-16,-1 2 22 0,-2 4 23 0,0 9 2 15,4-17-18-15,-4 17-19 0,0-10-18 16,0 10-16-16,0 0-14 0,0 0-6 0,0 0-9 15,0 0-5-15,0 0-8 0,-1 10-3 0,-2-1-1 16,3 4 0-16,0 1-7 0,-1 1 4 0,1 2-7 16,0 3 4-16,0 0-7 0,1 2 2 0,-1 0-19 15,1 1-23-15,1-3-37 0,0 1-50 0,3-3 4 16,-2-1-33-16,1 0 23 0,1-2-50 0,1-1-32 16,1-4-21-16,1 2-30 0,0-5 46 0,1 0-48 15,3-1-159-15,-1-2 168 0</inkml:trace>
  <inkml:trace contextRef="#ctx0" brushRef="#br0" timeOffset="39288.51">16366 17048 776 0,'0'0'32'0,"15"3"152"15,-15-3 22-15,0 0-15 0,0 0-24 0,21 0-21 0,-21 0 18 16,0 0-51-16,0 0 24 0,11-6-23 16,-11 6 20-16,0 0-4 0,0 0-2 0,9-4-19 15,-9 4-11-15,0 0-16 0,0 0-16 0,0 0-16 16,0 0-9-16,8-8-11 0,-8 8-32 0,0 0-53 16,0 0-19-16,0 0-55 0,6-10-15 0,-6 10-102 15,0 0-81-15,8-11-288 0,-8 11-145 0</inkml:trace>
  <inkml:trace contextRef="#ctx0" brushRef="#br0" timeOffset="42020.52">14162 9407 92 0,'0'0'506'0,"0"0"-174"16,0 0-86-16,-4 10-38 0,4-10-59 0,0 0-33 15,-1 11-26-15,1-11-6 0,-3 11-2 0,3-11-9 16,-4 12 3-16,4-12-11 0,-5 18 26 16,4-7-24-16,-2 0 25 0,3 1-36 0,-2 0 23 0,-1 3-41 15,2 2 30-15,1 0-49 0,-3 1 29 16,3 1-34-16,0 6 35 0,0-1-37 16,0-1 37-16,1 3-41 0,1-1 52 0,-1 1-57 15,-1 0 48-15,3-1-49 0,-2 2 45 0,0 0-50 16,-1-1 46-16,3 0-44 0,-1-2 40 0,2 1-55 15,-2-3 56-15,0 1-45 0,1 0 53 0,-2 0-58 16,3-1 55-16,-3 0-8 0,0-3-7 0,-1 1-3 16,1-1-8-16,1-1 2 0,-2 0-5 0,0-1-55 15,1 3 55-15,-1-7-49 0,0 2 59 0,0-2-52 16,0 0 50-16,0-4-50 0,0 3 50 0,0-12-48 16,1 17 57-16,-1-17-59 0,4 16 55 0,-4-16-53 15,1 10 53-15,-1-10-42 0,3 11 56 0,-3-11-49 16,4 9 53-16,-4-9-58 0,4 9 57 15,-4-9-54-15,0 0 51 0,7 11-54 16,-7-11 49-16,0 0-52 0,7 9 46 0,-7-9-56 16,0 0 58-16,7 7-53 0,-7-7 51 0,0 0-53 15,8 5 53-15,-8-5-54 0,0 0 54 0,10 7-54 16,-10-7 49-16,0 0-44 0,0 0 52 0,16 3-48 16,-16-3 53-16,0 0-52 0,17-3 49 0,-17 3-5 15,19-7-5-15,-19 7-7 0,21-9-2 0,-7 2-6 16,2 0 0-16,-1 1-5 0,3-4-3 0,1 1 3 15,0 0-1-15,0 1-4 0,3 0 3 0,-1 1-2 16,4-5 0-16,-1 4-5 0,4-2 6 16,2 0 1-16,0 0-4 0,1-1-1 0,1 2-2 0,0-1 0 15,1 1 4-15,-1 1-1 0,-2 1-1 16,0 0-1-16,-3 0-1 0,-3 2-2 16,2 0 0-16,-4 1 0 0,1-2-2 0,0 1 0 15,-7 3 2-15,2-1 3 0,1-1 1 0,-3 2 0 16,-16 2 0-16,28-3 0 0,-13 0 0 0,-15 3 0 15,23-2 0-15,-23 2-2 0,24-3 3 0,-24 3-1 16,19-3-2-16,-19 3 3 0,0 0 0 0,21-1 0 16,-21 1 0-16,0 0 1 0,17-1 0 0,-17 1 0 15,0 0 2-15,0 0-1 0,0 0-5 0,16 0 2 16,-16 0-13-16,0 0-20 0,0 0-22 0,0 0-34 16,0 0-38-16,0 0-59 0,0 0-71 15,0 0-69-15,0 0-40 0,0 0-304 0,0 0-197 0</inkml:trace>
  <inkml:trace contextRef="#ctx0" brushRef="#br0" timeOffset="43923.52">12170 9124 267 0,'0'0'353'0,"-10"-7"-127"16,10 7-49-16,0 0-48 0,-11-8-8 0,11 8-36 15,0 0 3-15,-9-10-27 0,9 10 18 16,0 0-4-16,-9-8-3 0,9 8 12 0,0 0-2 16,-6-9-1-16,6 9-3 0,0 0-10 0,0 0-9 15,-6-7-12-15,6 7-8 0,0 0-8 0,0 0-8 16,0 0-11-16,0 0 5 0,0 0 3 15,0 0 2-15,0 0 0 0,0 0 6 0,0 0 0 16,0 0 0-16,2 17-5 0,3-6-3 0,0 3-3 16,3 5 24-16,0 2-37 0,-1-4 30 0,5 7-36 15,-2 1 27-15,0-4-40 0,3-1 40 0,-3-2-30 16,2 1 31-16,-1-1-36 0,1-2 30 0,-1-1 6 16,2-1 21-16,1-3 9 0,-1-4 7 0,0 0 8 15,3-5 4-15,-16-2-7 0,41-6-9 0,-13-3-6 16,4-6-45-16,0-5 60 0,10-9-59 0,0-5 71 15,3-3-32-15,1-4 59 0,0-4-41 0,0-3 47 16,-1 1-58-16,0-1 40 0,-1 2-57 16,-3 3 35-16,-5 4-21 0,-1 3-2 0,-9 11-10 15,-1 1-13-15,-4 2-25 0,-5 6 12 0,-2 4-21 16,-3 2-25-16,-2 1-25 0,-1 3-20 16,-8 6-4-16,10-7-2 0,-10 7-6 0,0 0-62 15,0 0 39-15,13 5-48 0,-13-5-6 0,1 13-28 16,-1-13-28-16,0 22-25 0,-2-6-23 0,-1 2 18 15,-1 2-316-15,-1 2-86 0</inkml:trace>
  <inkml:trace contextRef="#ctx0" brushRef="#br0" timeOffset="47644.52">25446 8432 3 0,'-16'7'676'0,"16"-7"-187"0,0 0-137 0,-21 3-52 16,21-3-102-16,0 0 15 0,-19 1-88 0,19-1 27 16,0 0-68-16,-15 1-11 0,15-1-4 0,0 0-7 15,0 0-15-15,0 0 43 0,-17 4-71 0,17-4 2 16,0 0-6-16,0 0-3 0,0 0 45 0,0 0-57 16,9 8 61-16,-9-8-50 0,29 4 61 0,-4-4-43 15,8 0 61-15,12-2-49 0,6-3 60 0,18 0-48 16,5-4 13-16,6-4 0 15,5 2 1-15,3-4-6 0,1 1 33 0,7-3-58 16,20 0-8-16,-20 4-2 0,19-6-7 0,-23 6-4 16,-2 0-7-16,-6 4 3 0,-2-2-3 0,-4 6-2 15,-8-3-15-15,-6 4-21 0,-16 0-27 0,-3 3-25 16,-9 1-22-16,-8 0-27 0,-2 1-7 0,-9 3-18 16,-17-4-3-16,21 7-37 0,-21-7-32 0,0 0-50 15,1 10-21-15,-1-10-328 0,-14 9-159 0</inkml:trace>
  <inkml:trace contextRef="#ctx0" brushRef="#br0" timeOffset="48110.51">25557 9123 545 0,'-17'8'354'0,"0"0"-94"0,0-3-53 0,3 1-50 15,2 1-34-15,1-4-3 0,11-3-7 0,-19 7-6 16,19-7 11-16,-13 7 4 0,13-7 30 16,-11 3-58-16,11-3 28 0,0 0-64 0,0 0-19 15,-9 7 26-15,9-7 49 0,0 0-50 0,0 0 61 16,24 2-51-16,-5-3 57 0,7 0-59 0,3-1 58 15,11-3-47-15,5 0 43 0,4-1-60 0,15-3 47 16,4-1-60-16,5-1 38 0,2 0-57 0,3-3 40 16,3 2-53-16,3-2 46 0,4 2-58 15,2-1 1-15,2 1 0 0,0-2 38 0,0-1-51 16,-3 3 44-16,-3-2-50 0,-3 4 37 0,-5 0-40 16,-3-2 42-16,-6 3-48 0,-4 1 43 0,-6-1-48 15,-12 4 45-15,-6 0-56 0,-4-1 42 16,-7 2-59-16,-5 1 41 0,-2 1-57 0,-7-1 57 15,-16 3-73-15,23-1 50 0,-23 1-54 0,0 0 40 16,0 0-68-16,0 0 37 0,0 0-67 0,0 0 33 16,0 0-58-16,0 0-5 0,-27 2-35 0,10 1-33 15,-1 0-61-15,-3-2 33 0,-1 2-341 16,-1 2-145-16</inkml:trace>
  <inkml:trace contextRef="#ctx0" brushRef="#br0" timeOffset="48708.53">26044 9660 482 0,'0'0'500'0,"-11"8"-67"0,11-8-182 0,-10 4 22 15,10-4-99-15,0 0 5 0,-15 5-71 0,15-5 29 16,0 0-59-16,-12 5 43 0,12-5-53 0,0 0 47 16,0 0-64-16,-12 5 46 0,12-5-73 0,0 0 50 15,0 0-62-15,0 0 46 0,-10 5-57 0,10-5 50 16,0 0-46-16,0 0 70 0,0 0-43 0,8 7 60 16,-8-7-29-16,21 0 61 0,-3-2-53 0,7-3 45 15,8-2-45-15,4 2 35 16,4-3 3-16,2-1-10 0,15-3-12 0,2-2-12 15,4 1-32-15,1-1 16 0,5 2-11 0,0 0-8 16,-1 1-25-16,4 0 5 0,-3-1 28 0,1 2-38 16,-1 1 31-16,0 1-37 0,-1 1 31 0,-5-1-38 15,0 1 32-15,-13 3-38 0,0-2 32 0,-5 4-37 16,-2 0 30-16,-5-1-31 0,-7 2 32 0,-4 0-35 16,-1 1 36-16,-6-2-36 0,-1 2 35 15,-20 0-37-15,28-1 23 0,-28 1-31 0,22-1 37 0,-22 1-46 16,0 0 13-16,22-2-43 0,-22 2-15 0,0 0-42 15,11-4-35-15,-11 4-24 0,0 0-20 16,0 0-27-16,1-14-75 0,-1 14-60 16,-6-9-8-16,-1 1-410 0,-2-2-318 0</inkml:trace>
  <inkml:trace contextRef="#ctx0" brushRef="#br0" timeOffset="50925.52">24548 7415 58 0,'-13'-16'568'0,"4"-2"-197"0,-4 1-31 0,3 0-59 16,-1 1-49-16,2 0-31 0,-3 0-19 0,6 6-18 15,-2-2 34-15,1 3-75 0,1 1 42 0,6 8-66 16,-9-11 29-16,9 11-67 0,-5-11 33 0,5 11-67 16,0 0-5-16,0 0-6 0,-16 5-1 0,12 5-6 15,-1 5 2-15,0 8-3 0,-2 1-4 0,2 1-5 16,0 6 6-16,3-2-1 0,0-2-2 0,1 3-4 16,1-1-18-16,1-1-3 15,1-1 29-15,0-3-66 0,3 1 25 0,0-5-63 0,2-2 27 16,-2-3-34-16,1-1 9 0,-2-4-8 15,4-3 1-15,-8-7 21 0,11 6-1 0,-11-6 16 16,9-6 13-16,-9 6 16 0,7-17 11 0,-4 0 10 16,-3 0 17-16,0-10 2 0,-5-7 30 0,0-1-2 15,-3-2 14-15,1-4 6 0,-2 3 9 0,1 1 42 16,-1 2-48-16,3 2 47 0,0 6-56 0,2 4 54 16,0 2-67-16,1 5 46 0,1 4-64 0,-1 0 39 15,3 12-55-15,-1-14 44 0,1 14-54 16,0 0 49-16,8-6-58 0,-8 6 56 15,15 7-59-15,-5 3 10 0,4 2 4 0,0 4-2 16,5 4 1-16,1-2-7 0,1 1-6 0,1 1-14 16,-3-2 10-16,4-4-7 0,-3-1 13 0,0-4-9 15,0 0 3-15,-1-3 4 0,-1-3-7 0,-18-3 11 16,32 0 3-16,-14-4-1 0,0-4 3 0,1-4 4 16,-4-1 2-16,0-2 0 0,-3-3-4 0,2-7 13 15,-6 1 38-15,-3-2-39 0,-1 2 46 0,0-1-28 16,-4 2 39-16,-2 5-37 0,0-1 54 0,0 4-56 15,-1 1 42-15,-1 5-66 0,-1 2 55 16,5 7-60-16,-13-5 51 0,13 5-50 16,-20 6 45-16,3 5-49 0,4 3 48 0,-4 2-53 15,0 6 48-15,0 0-57 0,3 0 18 0,0-1-11 16,5-3 6-16,1 0-7 0,2 0-11 0,0-6-6 16,3 0 0-16,3-12 3 0,-2 17 5 0,2-17 2 15,2 9 11-15,-2-9-6 0,0 0 3 0,0 0 3 16,14-4-21-16,-6-3 37 0,0-3 2 0,0-4 0 15,0-1 29-15,1-3-30 0,0 0 37 0,-1 2-21 16,-1-2 31-16,0 5-35 0,-5 2 42 16,5-1-54-16,-1 2 45 0,-6 10-49 0,6-13 38 15,-6 13-44-15,0 0 42 0,0 0-43 0,0 0 43 16,17 8-47-16,-11 1 6 0,0 6-8 0,0 4 12 16,0 1 5-16,2 4-3 0,2 5-48 0,-1-1 61 15,3 0-1-15,2 0-10 0,-1-2-8 0,3 1-14 16,0-4-20-16,3 1-14 0,0-4-22 15,1-2-48-15,-2-5-17 0,2-3-30 0,0-2 35 16,1-2-30-16,-1-5 29 0,-1-1 12 0,1-5 24 16,2 1 17-16,-3-5 29 0,0-3 40 15,-3-1 32-15,-2-3 12 0,-3-1 45 0,-2-3 4 16,-4 0 31-16,-2 2 1 0,-5-6 8 0,0-1 6 16,-6-1 2-16,2 3 2 0,-2 0 32 0,-1 2-31 15,-3 0 28-15,1 3-66 0,-1 3 29 0,1 2-65 16,2 1 32-16,-1 4-59 0,10 8 33 15,-15-9-41-15,15 9 34 0,0 0-53 0,-22 5 41 16,14 3-49-16,1 3 2 0,-1 4 1 0,3 3 4 16,0 4-8-16,2-1 8 0,-1 1-2 0,3 3 4 15,1-1-3-15,3 0-4 0,-1-3-9 0,2 1-4 16,3-3-16-16,0 0 5 0,2-3-10 16,0-3-5-16,-1-2 4 0,1-5-11 0,0 1 21 15,-9-7-10-15,16 3 11 0,-16-3-3 0,18-4 18 16,-5-3-9-16,-3-3 19 0,2-4-9 0,0-2 16 15,-4-1-14-15,1-2 12 0,0-2 19 0,-3 1-6 16,-1-2 8-16,1 3 5 0,-4 2 4 16,2 2 7-16,-1 4-40 0,0 0 38 0,-3 11 40 15,3-17-61-15,-3 17 16 0,1-9-13 0,-1 9 0 16,0 0-1-16,0 0-6 0,0 0 0 16,3 16 0-16,-3-6-1 0,0 3-1 0,0 3 5 15,1 1-15-15,0 0-14 0,-1 0-34 0,2 1-10 16,0 0-37-16,-1-2-56 0,3-1-20 0,-2-3-69 15,0-1 4-15,-2-11-228 0,5 12 93 0</inkml:trace>
  <inkml:trace contextRef="#ctx0" brushRef="#br0" timeOffset="51564.05">25301 7103 536 0,'-2'-13'474'0,"1"0"-85"15,1 13-137-15,-2-16-34 0,2 16-66 0,-6-9-4 16,6 9-67-16,0 0 23 0,0 0-61 15,0 0 30-15,-7 9-35 0,7-9 14 0,2 21-40 16,-2-4-3-16,5 2 0 0,1 4-12 0,-1 1 10 16,2-2-4-16,0 3-1 0,0-1-2 0,-2 1 0 15,4-1 0-15,-4-1-3 0,2-2-10 0,-1 0 13 16,-2-4 3-16,2-3-4 0,-3-3 2 0,-2 0 1 16,3-2 2-16,-4-9 10 0,4 13-3 15,-4-13 11-15,0 0-3 0,0 0 2 0,4 8-8 16,-4-8-2-16,0 0 0 0,4-9-35 15,-4 9 41-15,6-18-3 0,0 7 5 0,-2-3-22 0,3-1 11 16,-1-2-3-16,-1-3-1 0,4 2 0 16,-3-1 33-16,2 1-42 0,-1-3 35 0,1 4-42 15,1-2 36-15,-3 2-38 0,-1 2 43 0,0-4-45 16,0 5 34-16,-1 2-35 0,-2-1 34 0,1 1-35 16,-1 0 36-16,0 2-49 0,-2 10 48 0,2-16-36 15,-2 16 36-15,3-12-35 0,-3 12 33 0,2-11-38 16,-2 11 29-16,0 0-26 0,2-9 42 15,-2 9-77-15,0 0 76 0,0 0-33 0,0 0 33 16,0 0-32-16,7 7 34 0,-7-7-32 16,4 15 36-16,-3-5-47 0,2 3 51 0,-2 0-38 15,0 4 2-15,2 7 1 0,-2-1 2 0,2 2 1 16,-2 0 0-16,0 1 1 0,2 1 0 0,-2-2-11 16,2-2 10-16,-2 1 1 0,3-2 1 0,-2-5-1 15,1 1 2-15,-2-7-2 0,2 1-1 0,-2-2 0 16,-1-10-11-16,5 15 15 0,-5-15 0 0,0 0-1 15,7 9 1-15,-7-9-1 0,0 0-1 16,10-11 2-16,-6 1-1 0,1-5-12 0,-1-1 13 16,1-3-3-16,0-1 4 0,1-2 1 0,-1 4-3 15,0-1 2-15,1 4 1 0,-1 0-2 0,1 1-8 16,0 2 9-16,-2 2-4 0,0 1 2 0,-4 9-1 16,8-14 1-16,-8 14-2 0,8-7 1 15,-8 7-1-15,0 0-11 0,0 0 14 0,19 6-3 16,-19-6 2-16,9 15 0 0,-7-5-4 0,3 2-2 15,-2 0-45-15,1-1-9 0,-3 3-51 0,0-2-89 16,2-1-51-16,-3-11-377 0,2 18-157 0</inkml:trace>
  <inkml:trace contextRef="#ctx0" brushRef="#br0" timeOffset="53229.58">25775 7149 677 0,'0'0'503'0,"-7"-13"-161"0,7 13-58 15,-5-9-88-15,5 9-8 0,0 0-75 16,-9-10 19-16,9 10-79 0,0 0 34 0,0 0-81 16,0 0 57-16,0 0-45 0,5 11 30 15,-5-11-44-15,12 14 1 0,-3-4-2 0,2-1 1 16,-2 4-1-16,5-2-1 0,-2-1 1 0,-1-2-1 16,1 1-13-16,-2 0 22 0,-2-3-20 0,-8-6 12 15,15 9 1-15,-15-9 2 0,10 6 1 0,-10-6 0 16,0 0 1-16,0 0 1 0,16-1 1 0,-16 1-10 15,6-9 10-15,-6 9-6 0,2-15 3 0,0 5-3 16,-2-5 38-16,-2 1-46 0,1 1 43 0,1-3-45 16,-1 3 36-16,1 2-35 0,-1 1 45 0,1 10-52 15,-2-16 41-15,2 16-47 0,-3-13 47 16,3 13-51-16,0 0 44 0,0 0-53 16,-11 10 47-16,7 0-37 0,-1 2 8 0,0 4 3 15,1 3 1-15,-2 3 3 0,2-2 7 0,2 2-8 16,2-3-13-16,0 1-1 0,2-2-6 0,2-2 2 15,2-3-18-15,1 1-17 0,2-3 6 0,2-3-29 16,1-4-4-16,-12-4-5 0,25 2-30 0,-7-7-10 16,3-3-43-16,-1-3 23 0,2-5-24 0,0-3 58 15,-3 1-9-15,-1-5 63 0,-3 1 22 0,-5 2 56 16,-1-1 8-16,1 1 38 0,-5 0 33 0,2-1 27 16,-3 6 14-16,0-2 16 15,-3 5-9-15,1 3-8 0,-2 9-12 0,5-20-19 16,-5 20-23-16,2-10-18 0,-2 10-24 0,0 0 43 15,3-10-68-15,-3 10 38 0,0 0-41 0,0 0 28 16,6 11-34-16,-6-11 35 0,5 15-43 0,-3-5 31 16,2 1-45-16,-1 1 44 0,0-1-36 0,1 1 3 15,-2-2 3-15,0 1 8 0,2 1-8 0,-4-12-10 16,5 16 14-16,-5-16 3 0,3 12 1 0,-3-12 10 16,2 10 30-16,-2-10 13 0,0 0 1 0,0 0-19 15,0 0-3-15,0 0-4 0,0 0-10 16,0 0 47-16,10-5-66 0,-10 5 55 15,2-20-57-15,0 9 49 0,1-2-55 0,-1 1 47 16,2 1-55-16,0 0 50 0,0 0-58 0,-1 1 55 16,-3 10-64-16,7-15 60 0,-7 15-53 0,5-8 50 15,-5 8-51-15,0 0 54 0,8-6-56 0,-8 6 49 16,0 0-46-16,0 0 47 0,12 8-51 0,-12-8 55 16,6 13-55-16,-6-13 59 0,6 15-56 0,-6-15 52 15,7 15-60-15,-7-15 56 0,3 16-54 0,-3-16 59 16,4 13-50-16,-4-13 48 0,2 11-49 0,-2-11 51 15,2 10-53-15,-2-10 57 0,0 0-59 16,0 0 57-16,6 8-58 0,-6-8 57 0,0 0-54 16,7-7 52-16,-7 7-50 0,8-13 53 0,-3 5-54 15,-1-3 48-15,3 2-46 0,-2-4 50 16,2 2-52-16,-1 1 51 0,-1 0-49 0,1 1 50 16,1 1-50-16,-1-1 50 0,-1 1-51 0,-5 8-2 15,12-11 59-15,-12 11-66 0,9-6 61 0,-9 6-54 16,0 0 52-16,15-2-53 0,-15 2 55 0,12 7-52 15,-12-7 44-15,11 9-46 0,-7 1 34 0,4-2-30 16,-3 2 50-16,0 2-53 0,1 0 2 0,-2-3-2 16,3 4-16-16,0-4-39 0,0 0 8 15,-2 0-11-15,1-1-24 0,4-2-18 0,-10-6-17 16,16 7-11-16,-16-7-17 0,21 0 25 0,-21 0-14 16,26-7 46-16,-11-4-2 0,0 2 50 15,-2-3-5-15,1 0 40 0,-5 0 1 0,0-3 43 16,-2-2 13-16,-3 1 33 0,1 1 7 0,-3 3 18 15,-2-1 15-15,0 1-9 0,0 3 8 0,0 9 0 16,-4-19-5-16,4 19-14 0,-7-15-11 0,7 15-13 16,-8-10-9-16,8 10-11 0,-10-4-18 15,10 4 5-15,0 0-3 0,-19 4-4 0,19-4-2 16,-15 10-5-16,9-3 31 0,-1 1-40 16,1 1 36-16,1 1-43 0,0-1 32 0,3 3-45 15,0 1 46-15,-1-2-38 0,3 0 4 0,0 0 0 0,1 0 2 16,3 1-34-16,-2-3 33 0,2 1 10 0,-4-10-10 15,9 12 11-15,-9-12-1 0,13 7 7 16,-13-7-9-16,15 4 1 0,-15-4-1 0,18-4 31 16,-18 4-39-16,21-12 37 0,-10 3-41 0,-1-2 44 15,-1 1-48-15,0-2 6 0,-1-5 0 0,-2 2 4 16,-1 1 16-16,0 2-30 0,2 0 63 16,-5 1 6-16,2 3-5 0,-4 8 2 0,5-15-11 15,-5 15-9-15,4-10-8 0,-4 10-5 0,0 0-1 16,0 0-50-16,0 0 54 0,0 0-10 0,0 0 5 15,0 0-4-15,5 11-2 0,-5-11-3 0,0 12 42 16,0-12-80-16,0 16 10 0,0-16-59 0,2 12-4 16,-2-12-43-16,2 13-34 0,-2-13-34 15,6 10-25-15,-6-10 28 0,0 0-26 0,0 0 56 16,16-3-11-16,-16 3 40 0,12-14 2 0,-5 6 105 16,-1-6 59-16,1-3 42 0,-2-2 3 15,2-4 45-15,-5-2-11 0,0 0 14 0,-2-2 10 16,3 1-23-16,-3 2 25 0,2-1-45 0,-2 8 38 15,0 3-58-15,0 1 34 0,0 1-70 0,0 12 37 16,2-16-53-16,-2 16 30 0,0 0-44 0,0 0 24 16,0 0-31-16,10 8 39 0,-6 3-52 0,3 1 45 15,-3 3-40-15,1 3 36 0,2 2-4 0,-1 1-3 16,2 2-4-16,-3-1-20 0,1 1 20 0,-2 0-8 16,1-2 39-16,-1 2-46 0,1-1 36 0,-2-6-44 15,-1 1 37-15,1-3-44 0,-1-2-22 16,1-3 76-16,-3-9-52 0,3 15 6 15,-3-15 38-15,0 0-43 0,5 8 39 0,-5-8-40 16,0 0 42-16,12-7-43 0,-12 7 37 0,11-15-38 16,-4 6-1-16,2-4 6 0,0-1 3 0,0 2 2 15,0-2 9-15,5 0-7 0,-4 0 2 0,2 3-7 16,-3 3 15-16,-2 0-5 0,1 2 4 0,-8 6 4 16,14-8 0-16,-14 8 1 0,14-4 0 0,-14 4-2 15,0 0-10-15,17 7 9 0,-17-7-5 0,9 9 6 16,-9-9-1-16,6 13-2 0,-6-13 39 15,5 16-56-15,-5-6 15 0,0-10-67 0,0 19 5 16,0-19-50-16,-5 17-50 0,5-17-54 16,-5 13-54-16,5-13-26 0,-5 9-235 0,5-9-14 15</inkml:trace>
  <inkml:trace contextRef="#ctx0" brushRef="#br0" timeOffset="53346.57">27109 6799 322 0,'0'-21'484'0,"0"2"-115"0,-2 2-93 16,1 3-39-16,1 2-78 0,-1 2 0 0,1 10-60 15,-3-16 7-15,3 16-54 0,0 0 24 16,-8-8-49-16,8 8 27 0,0 0-43 0,-6 8 5 16,6-8-61-16,-5 13-73 0,5-13-44 15,0 20-69-15,0-20-317 0,0 20-49 0</inkml:trace>
  <inkml:trace contextRef="#ctx0" brushRef="#br0" timeOffset="53595.57">27277 6849 553 0,'0'0'345'16,"11"-15"-78"-16,-6 8-45 0,-5 7-38 0,7-15-30 16,-7 15 7-16,9-13-38 0,-9 13 26 0,3-13-26 15,-3 13-9-15,4-9-69 0,-4 9 37 0,0 0-63 16,4-8 39-16,-4 8-49 0,0 0 31 16,0 0-7-16,0 0-6 0,-2 12-8 0,2-12-12 0,-4 18 9 15,0-6-6-15,3 3 4 0,-4 1-6 16,3 2 1-16,-1-3 35 0,1 3-45 0,2-2 37 15,0-3-56-15,2 1 43 0,1 0-51 0,2 1 9 16,1-3-37-16,2-2-9 0,1-3-28 0,2-2-38 16,-11-5-50-16,28 0-31 0,-10-4 8 15,4-4-71-15,0-2-199 0,2-2 85 0</inkml:trace>
  <inkml:trace contextRef="#ctx0" brushRef="#br0" timeOffset="54188.58">27673 6689 343 0,'4'-14'457'0,"-2"4"-138"0,-2 10-43 16,1-15-80-16,-1 15-34 0,0 0-29 0,-5-10-18 15,5 10-32-15,0 0 18 0,-17 8-46 0,11-3 23 16,-3 5-39-16,-1 2 34 0,-1 2-43 16,1-1 44-16,0 3-57 0,2 1 35 15,2-2-9-15,1-3-10 0,1 3-3 0,0-4-4 16,4 1-3-16,0-12-4 0,1 17-7 0,-1-17-1 16,12 12-14-16,-12-12 1 0,15 7 7 0,-15-7-4 15,23 0-7-15,-6-2-3 0,-2-5-3 0,3 0-2 16,-1-2-8-16,-1 1 16 0,-4 0 2 0,-1-1-30 15,-2 2 39-15,0 2-29 0,-9 5 42 0,12-12-32 16,-12 12 33-16,7-8-27 0,-7 8 33 0,0 0-42 16,8-9 46-16,-8 9-42 0,0 0 38 15,0 0-42-15,0 0 29 0,0 0-26 0,0 0 36 16,1 14-39-16,-1-14 39 0,0 0-40 16,4 15 40-16,-4-15-3 0,3 12-5 0,-3-12-1 15,8 14-3-15,-8-14-13 0,11 10 11 0,-11-10-3 16,13 10 2-16,-13-10-3 0,14 8 0 0,-14-8-1 15,15 6 2-15,-15-6-1 0,0 0-13 0,24 0 12 16,-24 0-1-16,18-7 2 0,-18 7-3 0,16-10 1 16,-4 1-1-16,1 0-2 0,-1-4-2 0,0-2-9 15,0-2 11-15,-1-2-5 0,2-6 2 0,-3-1-4 16,2-5-9-16,-3 2 5 0,-1-3-9 16,0-1-13-16,-4-2 15 0,1 2 1 0,-1 4 24 15,-3 2-24-15,2 1 34 0,-2 1-19 16,-1 6 36-16,-1 0-29 0,0 4 32 0,-2 1-47 15,3 1 48-15,-2 1-37 0,-1 3 4 0,3 9 0 16,-5-16-4-16,5 16 0 0,-4-8 1 0,4 8 1 16,0 0 32-16,0 0-42 0,0 0 43 0,-18 7-47 15,14 2 36-15,-1 4-38 0,3 3 3 0,0 1 4 16,-1 5 0-16,0 3-26 0,2 2 35 0,1 3-4 16,0-1 5-16,1 7-3 0,3-2 2 0,1 0-1 15,0-2-1-15,3-2-5 0,1 0-9 16,2-5-9-16,-1-5-25 0,3 0-25 15,1-4-34-15,2-2-66 0,0-5-26 0,1-4-93 0,-2 0-252 16,-15-5-42-16</inkml:trace>
  <inkml:trace contextRef="#ctx0" brushRef="#br0" timeOffset="54580.58">28559 6200 507 0,'0'0'458'0,"-3"-15"-131"16,3 15-85-16,-1-14-21 0,1 14 5 15,-1-12-7-15,1 12 9 0,-1-14-17 0,1 14-26 16,0-10 5-16,0 10-8 0,0 0-20 0,-2-12-21 16,2 12-28-16,0 0-16 0,0-12-17 0,0 12-18 15,0 0-10-15,0 0-11 0,0 0-5 0,0-10-8 16,0 10 3-16,0 0-4 0,0 0 4 15,0 0 1-15,0 0 5 0,0 0 3 0,0 0 1 16,0 0-3-16,0 0 2 0,0 0 0 0,0 0 3 16,0 0 0-16,0 0 2 0,0 0 8 0,4 10 4 15,-4-10 5-15,4 17-12 0,-1-4 5 0,-1 0-2 16,1 7-9-16,1 1-5 0,-2 2-4 16,3 3-10-16,-1 1 1 0,0 6-10 0,-2 1 1 15,2 2-12-15,1-1 8 0,-1-1-4 0,-1 0-6 16,1-1-47-16,1-6-40 0,-2 1-24 0,1-5-32 15,0 1-32-15,1-2-33 0,-1-3-20 0,-1-2-14 16,1-3-12-16,-1-3-45 0,0-3-12 16,-3-8-45-16,2 13-431 0,-2-13-319 0</inkml:trace>
  <inkml:trace contextRef="#ctx0" brushRef="#br0" timeOffset="54753.58">28540 6515 591 0,'-10'-8'502'0,"-2"1"-110"0,3-1-102 15,0 2-35-15,9 6-35 0,-12-8-9 0,12 8-25 16,-11-7-22-16,11 7-12 16,0 0-20-16,-7-10-26 0,7 10-25 0,0 0-13 15,11-12-12-15,2 4-11 0,4-2-17 0,4 0-47 16,7-2-54-16,0-1-54 0,4 1-73 0,2-2-124 16,-2 1-487-16,5-2-368 0</inkml:trace>
  <inkml:trace contextRef="#ctx0" brushRef="#br0" timeOffset="55328.57">29115 6102 188 0,'-3'-16'556'0,"-1"-2"-150"16,3 3-130-16,-3-2-9 0,3 5-69 15,-2-1 39-15,2 3-55 0,0 1 32 0,1 9-66 16,-2-14-7-16,2 14-52 0,-2-12-5 0,2 12-33 15,0 0 14-15,0 0-26 0,0 0 18 0,0 0-17 16,-1 12 18-16,2 2-7 0,-1 3-6 16,2 1-7-16,-2 5-12 0,2 3 9 0,-1 0-7 15,0 1 41-15,1 3-54 0,0-3 3 0,1 4 1 16,-2-3 1-16,4 2 7 0,-1-1 3 0,1-5 10 16,2 1-4-16,-1-1-3 0,0-2-4 0,3-1-6 15,0-4 1-15,3 0-4 0,-2-4-31 0,5 1 6 16,-1-5 5-16,3-4-3 0,0-1-31 15,4-4-43-15,4-4-35 0,0-1-39 0,6-4-26 16,-2-3-56-16,2-3-39 0,-3-1-60 0,-5-2-102 16,-1 0-166-16,-6 3-135 0</inkml:trace>
  <inkml:trace contextRef="#ctx0" brushRef="#br0" timeOffset="56455.58">29448 6261 302 0,'-19'-5'537'0,"0"-2"-158"15,-1 0-80-15,0 1-76 0,1 2-32 0,1-3-28 16,4 2-9-16,0 1-7 0,3-1 4 15,11 5-29-15,-22-11-16 0,22 11-25 0,-13-9-9 16,13 9-15-16,-9-15-11 0,9 15-14 0,-1-17-6 16,2 7-25-16,4-4-56 0,-1 0 15 0,5-4-50 15,-1-1 45-15,2 2-40 0,0-1-1 0,-2-2-19 16,1 3-44-16,0 0-7 0,-1 0-12 0,-3 5 10 16,1-1 28-16,-2 4 26 0,0-1 27 0,-4 10 23 15,5-17 27-15,-5 17 25 0,5-14 20 16,-5 14 7-16,4-11-9 0,-4 11-4 0,4-9 19 15,-4 9 0-15,7-9-1 0,-7 9 4 16,5-8 3-16,-5 8-3 0,9-7-6 0,-9 7-1 16,0 0-4-16,18 3 4 0,-18-3-10 0,14 12 11 15,-5-1 1-15,0 3-9 0,0 2-3 0,-1 3-5 16,1 1 3-16,-4 4-12 0,1-1-3 0,1 2 9 16,-2-1 2-16,1 1-5 0,-2-1-4 0,1 2 0 15,0-1 2-15,-1-1 2 0,1-3-4 0,1 0-10 16,0-3 21-16,-3-3-9 0,1-3-3 0,-1 0 1 15,-1-3-1-15,-2-9 4 0,6 13-3 16,-6-13-12-16,7 7 20 0,-7-7-9 16,0 0 7-16,0 0 13 0,13-7 5 0,-13 7 10 15,8-17-2-15,-3 6-5 0,2-4 7 0,-3 0 12 16,5-2-8-16,-4 4-32 0,2-2 33 0,0 2-36 16,0 3 32-16,-1 0-50 0,1 1 50 0,-1 1-47 15,0 2 39-15,-6 6-36 0,11-11 32 0,-11 11-6 16,11-5-4-16,-11 5-48 0,0 0 8 0,18 1 51 15,-18-1-7-15,14 7-7 0,-14-7-1 0,11 10-1 16,-3-3-1-16,1 0 0 0,-1 2-15 16,-1 0 35-16,2 0-42 0,0-2 36 15,0 2-27-15,0-1 17 0,-1-3-34 0,2 2 2 0,0-2-30 16,1-1-23-16,-11-4-21 0,25 2-20 16,-25-2 2-16,30-1-23 0,-13-4 27 0,3 2-11 15,1-4 41-15,0 0 2 0,0-3 29 0,-3 1-18 16,1-4 41-16,-4 1 21 0,0-2 19 0,-4 2 24 15,-3 2 19-15,2-2 12 0,-5 3 37 0,-1 1-19 16,-4 8 22-16,5-15-33 0,-5 15 24 0,2-12-48 16,-2 12 26-16,0 0-61 0,0-10 39 15,0 10-50-15,0 0 38 0,0 0-44 0,0 0 35 16,-7-7-44-16,7 7 35 0,0 0-51 0,0 0 51 16,-1 13-45-16,1-13 40 0,1 16-4 0,-1-3-6 15,4-1-1-15,-1 4-4 0,0 5-36 16,1-1 67-16,3 4-45 0,-2-1 10 0,0 1-11 15,-1 2-19-15,0-2-23 0,-1 1 10 0,2-1-14 16,-2-2 3-16,-2 2-1 0,2-5 7 0,-3 1 2 16,0-4 5-16,0-1 8 0,-3-3 5 0,3 3 5 15,-4-5 2-15,1-2 6 0,3-8 6 16,-7 14-8-16,7-14 2 0,-7 5 5 0,7-5-2 16,0 0 4-16,0 0-4 0,-18-5 6 0,18 5 4 15,-9-15-5-15,6 2-3 0,-1 0 6 0,2-5-2 16,2-1-1-16,2-3-2 0,2-5 6 0,1-2 6 15,4-4-7-15,1 2-2 0,3 1 0 0,0-1 3 16,0 1 6-16,2 0-18 0,-1 1 14 16,0 2 9-16,2 0-2 0,-2-1 0 0,0 3 5 15,-3 0 2-15,1 4-3 0,-3-1-15 16,-2-1 26-16,1 2 23 0,-2-4-26 0,-2 3 20 16,1-3-27-16,-3 0 32 0,0 0-29 0,-2 0 39 15,0 1-44-15,-2 2 56 0,0 2-42 0,0 2 47 16,-1 2-2-16,2 4 2 0,-2-1 4 0,3 13-9 15,-4-18-7-15,4 18-8 0,-6-10-19 0,6 10-8 16,0 0-8-16,0 0-31 0,-17 0 36 0,11 8-34 16,-3 1 29-16,0 8-33 0,0 2 32 15,2 3-27-15,0-2 26 0,1 6-36 0,1-3 39 16,1 3-32-16,1 3 33 0,3-3-34 0,0 1 30 16,0 0-28-16,3 1 29 0,-1-3-2 15,2 1-21-15,1-1 19 0,2-1-5 0,0-5-15 16,2 3-15-16,0-5-29 0,-1-3-24 0,6 0-30 15,-4-6-23-15,4-1-50 0,-14-7-35 0,22 7-82 16,-22-7 21-16,31-4-37 0,-15 0-176 0,2-4 65 16</inkml:trace>
  <inkml:trace contextRef="#ctx0" brushRef="#br0" timeOffset="56603.58">30463 6056 1016 0,'8'-6'305'0,"-1"-2"-61"16,-7 8-2-16,12-8-91 0,-12 8 21 16,9-7-76-16,-9 7 19 0,0 0-94 0,0 0 57 15,0 0-40-15,0 0 31 0,13 7-71 0,-13-7 60 16,0 9-52-16,0-9 37 0,0 15 0 15,0-15-16-15,0 21-4 0,0-21-1 0,1 20-42 16,0-10 3-16,-1-1-32 0,0-9-52 0,1 19-83 16,-1-19-38-16,4 14-86 0,-4-14-233 0,5 8-38 15</inkml:trace>
  <inkml:trace contextRef="#ctx0" brushRef="#br0" timeOffset="56729.58">30561 5906 217 0,'-2'-15'404'0,"0"0"-134"0,1 4-81 0,1 0-35 16,0 11-46-16,-5-16-38 0,5 16-31 0,-2-10-37 16,2 10-43-16,0 0-56 0,0 0-69 0,0 0-166 15,0 0 261-15</inkml:trace>
  <inkml:trace contextRef="#ctx0" brushRef="#br0" timeOffset="57047.58">30657 5945 331 0,'0'0'391'0,"5"7"-108"16,-5-7-65-16,4 9-21 0,-4-9-43 0,2 13-31 16,-2-13-14-16,1 13-37 0,-1-13 3 15,1 17-19-15,0-6-5 0,-1-11-18 0,0 20-1 0,0-10-13 16,0 1-10-16,0-11-6 0,0 19-22 16,0-19 6-16,2 15-18 0,-2-15 9 0,3 12-1 15,-3-12 13-15,0 0-8 0,3 14 16 0,-3-14 2 16,0 0 21-16,0 0 11 0,0 0 1 15,10-6 15-15,-10 6-14 0,7-11 20 0,-2 3-24 16,0-1 14-16,1-3-19 0,1 0 32 0,-1 3-40 16,0-4 28-16,2 5-40 0,-2 0 34 0,1 0-42 15,-1 0 24-15,-6 8-11 0,14-11 9 0,-14 11-31 16,14-6 33-16,-14 6-35 0,16-2 35 16,-16 2-39-16,0 0-8 0,21 3-3 0,-21-3-7 15,18 7-46-15,-18-7-31 0,22 7-23 0,-12-2-13 0,-10-5-11 16,24 6-10-16,-24-6-31 15,27 4-231-15,-27-4 165 0</inkml:trace>
  <inkml:trace contextRef="#ctx0" brushRef="#br0" timeOffset="57485.58">31126 5809 181 0,'0'-14'248'0,"0"3"-72"0,-1-3-38 15,1 14-40-15,-1-17-32 0,1 17-7 0,0-15-33 16,0 15-5-16,0-11-29 0,0 11 10 15,0 0-14-15,1-10 18 0,-1 10-17 0,0 0 17 16,0 0-18-16,0 0 22 0,0 0-19 16,4-8 18-16,-4 8-12 0,0 0 30 0,0 0 7 15,0 0 27-15,0 0-18 0,0 0 46 0,0 0 7 16,0 0 8-16,0 0-24 0,0 0 11 0,-14 3-4 16,14-3-4-16,-11 4-8 0,11-4-20 0,-17 5 7 15,17-5-7-15,-19 12-14 0,8-7-3 0,0 3-10 16,-1 0-4-16,3 5-5 0,0-4-17 15,-1 2 12-15,4 1-1 0,1 2-5 0,1-2-1 16,0-1-2-16,3 2 2 0,-1-1 0 0,4 1-17 16,-1-1 15-16,4 2 1 0,-1 1-2 15,2-3 11-15,2 3-13 0,-2-3 9 0,2 1-10 16,0-2 11-16,-2 3-12 0,4-5 19 0,-3-1-21 16,0 3 9-16,-1-3-9 0,0 0 10 0,-6-8-12 15,7 14 12-15,-7-14-26 0,7 12 37 0,-7-12-13 16,1 10 7-16,-1-10-17 0,-4 10 16 0,4-10-15 15,-13 9 14-15,13-9-32 0,-24 5 32 16,6-2-19-16,0-3-4 0,-1 0-12 0,-5-3-18 16,0 1-14-16,2-2-35 0,0-4 24 0,1 1-68 15,3-3-48-15,0-5-44 0,4 1-221 0,2-3 135 16</inkml:trace>
  <inkml:trace contextRef="#ctx0" brushRef="#br0" timeOffset="57671.57">30836 5845 503 0,'7'-12'429'0,"-7"12"-77"15,0 0-100-15,6-8-30 0,-6 8-84 16,0 0 26-16,0 0-68 0,0 0 40 0,0 0-66 16,0 0 34-16,0 0-60 0,-4 12 35 0,-2 1-60 15,-1-1 38-15,-5 5-59 0,1 0 47 0,-4 7-56 16,1 0 50-16,-1 0-49 0,-1 3 44 0,0 0-8 16,0 1-1-16,2-2 0 0,0 0 23 0,1 0-52 15,3-4 21-15,1-1-65 0,3 0-27 0,1-3-40 16,2-3-45-16,3-3-27 0,0-2-67 0,0-10-25 15,9 14-240-15,-9-14 5 0</inkml:trace>
  <inkml:trace contextRef="#ctx0" brushRef="#br0" timeOffset="58110.58">31460 5449 406 0,'9'-11'516'0,"-3"1"-80"0,-1 3-154 16,-5 7 6-16,9-12-69 0,-9 12 16 0,8-12-65 16,-8 12-17-16,0 0-53 15,7-11 3-15,-7 11-42 0,0 0 6 0,0 0-32 0,0 0 22 16,0 0-8-16,13 11 2 0,-11 1-4 16,-1 0-12-16,0 5 0 0,4 3-6 0,-4 6-32 15,2-1 19-15,-2 2-16 0,-1 3 19 0,0 0-25 16,0 6 23-16,0 0-24 0,0 0 17 0,0-5-16 15,0-1 21-15,0-1-18 0,0-2 17 0,0-3-25 16,0 1 17-16,0-9-15 0,1 2 23 0,1-4-25 16,0 0 23-16,-2-14-58 0,3 17 38 0,-3-17-26 15,5 11 40-15,-5-11-11 0,0 0 25 0,0 0-11 16,20-1 22-16,-12-6-2 0,4-3 11 0,2-3-17 16,0-4 12-16,2 3-17 0,1-1 3 0,0-2-1 15,0 2 0-15,-1 1-1 0,0 2-5 16,-1 3-3-16,-2-1-2 0,-2 3-4 15,-2 2-3-15,-9 5 0 0,16-7-2 0,-16 7 1 16,0 0-6-16,20 4-2 0,-20-4-11 0,10 10-27 16,-10-10-42-16,7 16 6 0,-5-5-76 0,0 3 2 15,-3-2-73-15,0 3-78 0,-5 1-145 0,3-1-172 16,-5 3-151-16</inkml:trace>
  <inkml:trace contextRef="#ctx0" brushRef="#br0" timeOffset="58649.61">30345 6477 499 0,'-16'9'435'16,"16"-9"-106"-16,-12 5-35 0,12-5-118 0,0 0 19 15,0 0-85-15,0 0 19 0,0 0-54 0,0 0 28 16,9-7-52-16,4 1 32 0,8-1-8 0,3-2-16 16,8-3-14-16,4-1-18 0,7 1 3 0,12-4-7 15,5-3-1-15,6-1-2 0,3 3-7 0,6-1-1 16,2-1 1-16,2-5-3 0,2 6-14 16,0-3 13-16,-1 2-2 0,1 2-43 15,-3-1 49-15,-2 2-52 0,-2-1 54 0,-3 1-47 0,-5-1 54 16,-3 4-51-16,-4 1 57 0,-6-1-52 15,-12 2 61-15,-4 3-55 0,-2 0 63 0,-10 2-61 16,-2 1 60-16,-6 1-47 0,-2 1 44 0,-15 3-54 16,23-5 46-16,-23 5-75 0,18-3 78 0,-18 3-53 15,0 0 43-15,13-4-48 0,-13 4 47 0,0 0-84 16,0 0 51-16,0 0-72 0,0 0-52 0,0 0-79 16,-13 5-82-16,13-5-325 0,-18 6-149 0</inkml:trace>
  <inkml:trace contextRef="#ctx0" brushRef="#br0" timeOffset="62547.58">24099 7299 263 0,'0'0'529'0,"0"0"-185"16,0 0-77-16,0 0-61 0,0 0-52 0,-20 4-33 16,8 4-22-16,-3 4-20 0,2 0-15 0,-4 3-16 15,-3 5-5-15,1 2 3 0,4 3 1 0,-2 2-10 16,-1 2 1-16,4 0-2 0,5 2-4 16,-2 1 20-16,3 2-42 0,4-2 35 0,4-5-31 0,0 1 23 15,4 6 7-15,3-2-34 0,3-1 37 16,1 0-38-16,3-3 35 0,4 0-41 0,1 1 39 15,-1-3-52-15,3 0 51 0,0 0-47 16,-3 0 3-16,3-1 2 0,-5 3 1 0,2-1 1 16,-5 1 9-16,1 2-9 0,-4-1-24 0,-3 3 71 15,-2 2-47-15,-4-4 54 0,-5 7-43 0,-1 2 56 16,-5 0-43-16,-2 1 49 0,-5 7-1 0,-3 0-12 16,2-4-15-16,1-5-48 0,0-1 46 0,-1-2-53 15,1-1 48-15,1 0-55 0,2-2 51 0,1-1-56 16,3-2 54-16,3-5-97 0,0-2 104 0,4-2-63 15,3 0 62-15,0-2-58 0,3-1 51 0,3 1-53 16,2-2 51-16,2 2-56 16,3-2 56-16,0 2-56 0,4-3 55 0,0 3-61 15,3-1 61-15,0 1-55 0,-2-3 57 0,-1 0-55 16,-1 2 53-16,0-1-54 0,-3 0 47 0,2 1-46 16,-2-1 50-16,-2 2-52 0,-1 2 54 0,-1 1-7 15,-3-2-2-15,1 2-4 0,0 0 1 0,-2 0-7 16,-1 1-6-16,-1 1-2 0,-1 1 5 15,-2-2-52-15,1 3 62 0,-1-1-51 0,0-1 52 0,2 2-50 16,-2-2 56-16,1 0-57 0,2 1 63 16,-1-4-65-16,3 2 63 0,0-2-56 0,3 1 58 15,0-4-56-15,4 2 58 0,-1-2-62 16,3 0 52-16,1-2-48 0,2 1 53 0,-1-3-55 16,2 1 55-16,-1-2-53 0,1 0 53 0,-3 0-54 15,4 0 56-15,-5-2-57 0,0 0 51 0,-2 0-50 16,-1 1 54-16,-2-1-52 0,0 1 54 0,-2 2-41 15,0-1 37-15,0 1-1 0,-2-1-6 0,0 4-8 16,-1-1 2-16,0 0-2 0,1 1-2 0,-3 2-1 16,3-1-1-16,-2 1-10 0,1 3 11 0,0-1-5 15,-1 0 3-15,4 2-10 0,-4 0 12 0,3-1-4 16,-1 2 3-16,1-4-2 0,1 4-2 16,0 0 1-16,1-4-1 0,0 3-6 0,-1-1-27 15,2 2-35-15,0-4-33 0,0 4-45 16,1-2-69-16,-3 0-81 0,-1 1-67 0,1-1-318 15,-2 1-207-15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9-01T09:44:04.412"/>
    </inkml:context>
    <inkml:brush xml:id="br0">
      <inkml:brushProperty name="width" value="0.05" units="cm"/>
      <inkml:brushProperty name="height" value="0.05" units="cm"/>
    </inkml:brush>
  </inkml:definitions>
  <inkml:trace contextRef="#ctx0" brushRef="#br0">0 1 752 0 0,'6'13'4009'0'0,"-4"-10"-956"0"0,-1-2-3504 0 0,15 28 4777 0 0,-13-20-9726 0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47:01.142"/>
    </inkml:context>
    <inkml:brush xml:id="br0">
      <inkml:brushProperty name="width" value="0.05292" units="cm"/>
      <inkml:brushProperty name="height" value="0.05292" units="cm"/>
      <inkml:brushProperty name="color" value="#FF0000"/>
    </inkml:brush>
  </inkml:definitions>
  <inkml:trace contextRef="#ctx0" brushRef="#br0">9328 13213 382 0,'0'0'398'16,"0"0"-93"-16,-21 0-42 0,21 0-55 0,0 0-16 15,-22-1-37-15,22 1 25 0,0 0-47 0,-20-4 54 16,20 4-29-16,0 0 28 0,-18-3-12 0,18 3-2 16,0 0-5-16,-16-3-7 0,16 3-14 0,0 0-11 15,0 0-8-15,0 0-13 0,-17-1-7 0,17 1-13 16,0 0-14-16,0 0-13 0,0 0-15 15,0 0 18-15,0 0-43 0,-18-1-5 0,18 1 24 0,0 0-40 16,0 0 1-16,22 5 3 16,-4-2 9-16,10 1 14 0,13 0 1 0,6 0 7 15,18-2 11-15,7-1 8 0,3-1-3 0,7-1 10 16,2-1-20-16,3-2 8 0,1 0-2 0,2 0-1 16,-1-3-13-16,-2 2-3 0,-3 0-2 0,-4-3-4 15,-5 4-6-15,-6-1-2 0,-6 1 0 0,-14 0-1 16,-5 0 0-16,-2 1-1 0,-11 3-4 0,-5-2 0 15,-1 1 3-15,-6 1-2 0,-19 0 2 0,31-1 7 16,-31 1 3-16,21-1-2 0,-21 1 0 16,18 0-2-16,-18 0-1 0,0 0-5 0,21-2-4 15,-21 2-1-15,0 0-7 0,0 0-10 0,18 2-29 16,-18-2-9-16,0 0-48 0,0 0-36 0,10 5-66 16,-10-5-71-16,0 0-65 0,0 0-56 0,4 9-89 15,-4-9-62-15,0 0-399 0,0 0-598 0</inkml:trace>
  <inkml:trace contextRef="#ctx0" brushRef="#br0" timeOffset="951.98">13266 13273 434 0,'0'0'470'16,"-9"6"-93"-16,9-6-119 0,0 0-24 0,-11 4-79 15,11-4 17-15,0 0-54 0,0 0 32 0,-11 7-46 16,11-7 30-16,0 0-61 0,0 0 15 0,0 0-42 16,-9 5 14-16,9-5-35 0,0 0 20 0,0 0-20 15,0 0 32-15,14 2 30 0,-14-2 4 0,35 0 2 16,-7 0-6-16,13-4 0 0,6 2 6 0,15-5-4 16,7 6-4-16,7-6 0 0,5 2 2 0,3-1-1 15,3-1 0-15,4 3-1 0,1-1-2 0,1-2-10 16,0 2-10-16,2-1-2 0,-3 0-6 15,-5 1-8-15,-3 0-6 0,-5-2-6 0,-6 3 1 16,-3-2 0-16,-18 4-5 0,-4-1-3 16,-4-1 3-16,-4-1 0 0,-4 4-3 0,-9-1-1 15,-4 0 1-15,-4 2 1 0,-19 0 4 0,28-3 0 16,-28 3 14-16,23-1-9 0,-23 1 14 0,16-1-3 16,-16 1-4-16,0 0-8 0,19-2-4 0,-19 2-5 15,0 0-6-15,0 0-7 0,15-1-17 0,-15 1 19 16,0 0-10-16,0 0-26 0,0 0 12 0,0 0-32 15,19-1-16-15,-19 1-26 0,0 0-59 0,0 0-34 16,0 0-49-16,0 0-69 0,0 0-13 16,0 0-50-16,0 0-88 0,-9 6-502 15,9-6-614-15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4-09-01T09:47:21.818"/>
    </inkml:context>
    <inkml:brush xml:id="br0">
      <inkml:brushProperty name="width" value="0.05292" units="cm"/>
      <inkml:brushProperty name="height" value="0.05292" units="cm"/>
      <inkml:brushProperty name="color" value="#FF0000"/>
    </inkml:brush>
  </inkml:definitions>
  <inkml:trace contextRef="#ctx0" brushRef="#br0">13841 9046 370 0,'0'0'162'0,"5"-7"-43"16,-5 7 5-16,0 0-33 0,9-8-1 0,-9 8 49 16,8-7 31-16,-8 7-19 0,3-8-13 0,-3 8-15 15,4-9-16-15,-4 9-16 0,4-9-7 0,-4 9 17 16,0 0-33-16,0-12 19 0,0 12-33 0,0 0 30 15,0 0-7-15,0-11-12 0,0 11-11 16,0 0-11-16,-6-9-10 0,6 9-7 0,0 0-4 16,-15-5-3-16,15 5-10 0,-16 3 6 0,16-3 3 15,-25 7-5-15,8 0 2 0,0 1-1 0,0 3-2 16,-3 0 0-16,1 0-3 0,0 4 0 0,1-1-3 16,0-1 1-16,3 1-2 0,0 1-10 0,2-2 1 15,0 0 9-15,4-1-3 0,3-1-1 0,0 0 2 16,3-3 1-16,1 3 0 0,2-11-1 15,2 17 0-15,3-9 0 0,1 1 0 0,2-2-2 16,3-2 1-16,2 2-8 0,-13-7 0 16,27 5-12-16,-27-5 25 0,27 3-1 0,-27-3 0 15,23 0-1-15,-23 0 1 0,18 0 3 0,-18 0 14 16,16-3 7-16,-16 3-13 0,0 0 16 0,16-2 1 16,-16 2 2-16,0 0-12 0,0 0-5 0,0 0-45 15,10-6 51-15,-10 6-3 0,0 0-7 0,0 0-4 16,-15 3-1-16,15-3-7 0,-20 10 4 0,9-3 2 15,-1 1-5-15,-6 2 2 0,3 1-6 0,1 3 51 16,1 1-56-16,-2-2 45 0,3 4-52 0,1-1 47 16,2 2-53-16,0-2 50 0,5-1-51 0,0 0 51 15,-1 2-55-15,4-5 50 0,2 2-49 0,4 2 46 16,-1-2-52-16,4-2 56 0,0-1-57 16,4 0 53-16,0-3-61 0,2-2-5 15,4-1-7-15,0-3-17 0,2 0-14 0,1-4 11 0,4 0-62 16,1-4-19-16,-2 0-46 0,4-4-43 15,-1-1-13-15,0-3 57 0,-4 0-329 0,-4 0-9 16</inkml:trace>
  <inkml:trace contextRef="#ctx0" brushRef="#br0" timeOffset="203">14011 9324 206 0,'1'-9'460'0,"2"-1"-113"0,-3 10-56 16,2-16-23-16,-2 16-53 0,2-14-35 0,-2 14-19 16,1-11-11-16,-1 11-28 0,0 0-30 0,1-13-18 15,-1 13-14-15,0 0-12 0,0 0-10 0,3-11-9 16,-3 11-5-16,0 0-4 0,0 0-5 15,0 0-1-15,0 0-5 0,23 4-1 0,-23-4-1 0,15 7-2 16,-5-1-10-16,-1 1 11 0,0 2-3 16,4-1-3-16,-4 0 4 0,1 1-1 15,0 0 39-15,-1 0-58 0,-2-1 19 0,0 2-60 16,1-3-35-16,-2 1-52 0,-6-8-80 0,11 11-52 16,-11-11 31-16,7 8-290 0,-7-8-29 0</inkml:trace>
  <inkml:trace contextRef="#ctx0" brushRef="#br0" timeOffset="367">14233 9264 347 0,'-1'-15'489'0,"-2"5"-154"16,2-3-14-16,-2 2-65 0,2 3-49 0,1 8-32 15,-6-18-17-15,6 18-20 0,-4-13-24 0,4 13-28 16,-6-9-21-16,6 9-14 0,0 0-12 0,0 0-7 16,-22 2-14-16,13 5 4 0,-1 3-8 0,-4 4-3 15,0 1 2-15,-4 5-2 0,0 4-3 16,0-1-3-16,2 2 38 0,0-2-71 0,2 0 0 15,1 1-79-15,4-2-45 0,-1-4-95 0,4 0-44 16,1-3-318-16,2-5-141 0</inkml:trace>
  <inkml:trace contextRef="#ctx0" brushRef="#br0" timeOffset="585">14339 9116 485 0,'9'-17'530'0,"-5"3"-97"0,1 2-105 15,-1 3-47-15,-4 9-51 0,7-16-45 0,-7 16-47 16,6-13-40-16,-6 13-32 0,0 0-3 0,6-7-4 16,-6 7-13-16,5 8-9 0,-5-8-6 15,7 20-6-15,-5-8-10 0,2 5 1 0,-1 5-2 16,2 2-11-16,-3 0 7 0,0 1-10 0,-1 1 40 16,0 0-84-16,-1-2 3 0,0 2-74 0,0-1-44 15,-1-2-53-15,1-3-66 0,-1-2-47 0,-1-3-240 16,2-1-83-16</inkml:trace>
  <inkml:trace contextRef="#ctx0" brushRef="#br0" timeOffset="965.01">14412 9406 83 0,'1'-12'540'0,"-1"12"-158"0,4-18-67 0,-2 10-53 16,-2 8-62-16,2-18-4 0,-2 18-46 0,5-18-25 16,-5 18-23-16,7-16-20 0,-7 16-16 0,7-14-12 15,-7 14-14-15,13-12-9 0,-4 8-1 16,-9 4-12-16,22-5-4 0,-22 5-3 0,23-3-11 15,-23 3 8-15,25 3 0 0,-13-1-2 0,3 5-2 16,-2-1-2-16,0 1 0 0,1 0-2 16,-3 5 37-16,1-3-43 0,-3 1 44 0,0 0-51 0,-4 0 38 15,1 0-40-15,-1 1 45 0,-2-2-55 0,-3-9 48 16,1 18-39-16,-1-18 40 0,1 16-41 16,-1-16 42-16,-1 12-40 0,1-12 48 0,-1 11-36 15,1-11 49-15,0 0-52 0,-3 10 41 0,3-10-55 16,0 0 54-16,0 0-49 0,0 0 51 0,-6-10-52 15,6 10 36-15,1-17-39 0,2 3 2 0,-1-1 4 16,5-4 1-16,-1 0 0 0,4-2-6 0,-2 2 10 16,1 0-2-16,0 1 4 0,2 0-30 15,-3 5 29-15,0-1-34 0,-1 4 13 0,1 1-25 16,-3 1 3-16,-5 8-26 0,12-9-23 16,-12 9-3-16,10-6-14 0,-10 6 12 0,0 0-42 15,18 1-17-15,-18-1-43 0,16 6-273 0,-16-6 76 16</inkml:trace>
  <inkml:trace contextRef="#ctx0" brushRef="#br0" timeOffset="1354">15035 9241 235 0,'0'0'373'16,"5"-8"-68"-16,-5 8-51 0,0 0-24 16,5-10-32-16,-5 10-39 0,0 0-1 0,1-12-51 15,-1 12 10-15,0 0-7 0,-4-8-21 0,4 8-17 16,0 0-12-16,0 0-12 0,0 0-9 0,-15-2-7 15,15 2-7-15,-12 7-5 0,12-7-13 16,-15 11 7-16,9-3-2 0,-1 0-3 0,0 1 1 16,0 2-5-16,2-2-1 0,1 2 0 0,2-1-1 15,-1-1 32-15,3-9-40 0,0 20 34 0,0-20-38 16,3 16 40-16,-3-16-46 0,6 12 32 0,-6-12-39 16,10 11 25-16,-10-11-40 0,14 3 27 0,-14-3-25 15,0 0-2-15,24-3 19 0,-24 3 6 0,19-11 0 16,-11 5 7-16,0 0 9 0,-2-2 10 15,2 0 8-15,-3-1 12 0,2 0 7 0,-1 2 4 16,-6 7 12-16,8-14 6 0,-8 14 8 16,6-11-1-16,-6 11-13 0,4-8-19 0,-4 8-5 15,0 0-9-15,7-7-6 0,-7 7 0 0,0 0-7 16,0 0-4-16,0 0-1 0,0 0 1 0,10 10-6 16,-10-10 4-16,1 12 46 0,-1-12-57 0,1 19 45 15,-1-7-59-15,-1 2 27 0,0 0-80 0,1 4 29 16,-2-1-76-16,2 1-24 0,-2 2-101 0,-1 2-88 15,2 0-361-15,-2 0-221 0</inkml:trace>
  <inkml:trace contextRef="#ctx0" brushRef="#br0" timeOffset="3872">22190 9706 178 0,'0'0'442'0,"0"0"-130"0,-2-12-59 15,2 12-15-15,0 0-60 0,-2-12-9 0,2 12-35 16,0 0 18-16,0-13-7 0,0 13-24 0,0 0 1 15,0-13-19-15,0 13 15 0,0 0-7 0,2-13-1 16,-2 13-3-16,0 0-27 0,0 0-17 0,0-9-14 16,0 9-19-16,0 0 0 0,0 0-8 0,0 0 0 15,0 0-7-15,0 0 8 16,-2 14 1-16,1-4-4 0,0 4-3 0,-2 3-23 16,1 3 19-16,-3 2-12 0,2-1 12 0,-2 3-9 15,3-1 5-15,0-3-2 0,0 0-9 0,-1-2-27 16,3-1-42-16,-1-2-35 0,2-2-41 0,0 0-48 15,1-2-76-15,-2-11-31 0,5 15-375 0,-5-15-206 16</inkml:trace>
  <inkml:trace contextRef="#ctx0" brushRef="#br0" timeOffset="4009">22277 9602 14 0,'3'-17'665'15,"-1"-1"-251"-15,-2 3-91 0,0 4-88 0,2 0-49 16,-2 11-34-16,0-19-32 0,0 19-41 0,1-12-11 15,-1 12-26-15,0 0-18 0,0 0-36 0,1-10-50 16,-1 10-65-16,0 0-31 0,3 9-67 0,-3-9-49 16,1 12-163-16,2-3 156 0</inkml:trace>
  <inkml:trace contextRef="#ctx0" brushRef="#br0" timeOffset="4369">22420 9699 352 0,'0'0'474'0,"9"10"-140"16,-9-10-81-16,7 7-57 0,-7-7-62 15,0 0-4-15,9 9-34 0,-9-9 15 0,0 0-35 16,8 10 8-16,-8-10-37 0,6 9 14 0,-6-9-47 16,5 16 33-16,-5-16-36 0,5 17 26 0,-4-7-33 15,-1 1 25-15,2-1-30 0,-4 0 24 0,2 2-26 16,-1-2 14-16,0-1-45 0,-2 1 58 0,3-10-29 16,-1 17 25-16,1-17-27 0,-3 13 26 15,3-13-26-15,0 0 17 0,-1 11-35 0,1-11 47 16,0 0-30-16,0 0 29 0,4-10-30 0,0 2 29 15,1-6-26-15,4-3 23 0,-2-2-11 0,6-7 19 16,-2-2-30-16,4 1 31 0,-1 2-3 16,1 0 5-16,0 1-1 0,1 3-4 0,-2 4 2 0,0 2-15 15,-1 1 10-15,2 2-9 0,-3 3 2 16,0 2-4-16,-3 1-2 0,-9 6 0 0,22-1-3 16,-22 1 1-16,23 6-1 0,-13 2-11 0,-1 1 12 15,1 3-40-15,0 5 45 0,-2 0-35 16,-3 4 39-16,1 3-37 0,-3-2 28 0,-2 3-24 15,-1-1 15-15,-1 3-53 0,-1 0-38 0,-1-1-97 16,1-2-118-16,-2-3-300 0,1 1-141 0</inkml:trace>
  <inkml:trace contextRef="#ctx0" brushRef="#br0" timeOffset="5000">23530 9492 97 0,'2'-18'672'15,"1"2"-239"-15,-2 2-74 0,0 2-89 0,2-1-29 16,-3 13-24-16,2-17-14 0,-2 17-41 0,3-13-36 16,-3 13-28-16,1-12-24 0,-1 12-14 0,0 0-17 15,0 0-3-15,0 0-16 0,0 0 2 0,4 13 41 16,-3-1-56-16,-1 5 42 0,0 7-56 0,0 2-1 16,0 3 1-16,-1 5 0 0,-2 1-2 15,1 1-20-15,-1 0 27 0,0 0-34 0,0-2-1 0,0-4-59 16,2-3-3-16,-1-1-42 0,0 0-53 15,0-3-63-15,0-5-56 0,2-3-297 16,-1-3-136-16</inkml:trace>
  <inkml:trace contextRef="#ctx0" brushRef="#br0" timeOffset="5172">23499 9796 452 0,'-3'-11'508'0,"-1"0"-161"15,1 2-53-15,-1 1-94 0,4 8 6 0,-8-17-59 16,8 17 34-16,-4-12-61 0,4 12 11 15,-5-10-63-15,5 10 8 0,0 0-52 0,-2-9 33 16,2 9-48-16,0 0 23 0,11-8-57 16,-11 8 3-16,22-4-20 0,-22 4-49 0,27-3-59 15,-27 3-58-15,33-3-52 0,-15 1-331 0,1-2-126 16</inkml:trace>
  <inkml:trace contextRef="#ctx0" brushRef="#br0" timeOffset="6371">23836 9630 190 0,'0'0'554'0,"12"-8"-163"15,-12 8-63-15,7-6-78 0,-7 6-36 0,0 0-32 16,8-8-21-16,-8 8-26 16,0 0-27-16,0 0-24 0,0 0-21 0,5-7-16 15,-5 7-19-15,0 0 5 0,0 0-12 0,0 0 1 16,5 13-6-16,-5-13-2 0,0 12-5 0,0-12-34 16,4 17 41-16,-3-4-44 0,-1-13 48 0,3 19-49 15,-2-11 48-15,-1-8-39 0,4 19 39 0,-4-19-39 16,4 16 30-16,-4-16-27 0,6 14 34 0,-6-14-34 15,7 8 40-15,-7-8-41 0,0 0 42 0,11 7-44 16,-11-7 43-16,0 0-40 0,14-4 23 0,-14 4-25 16,10-12 44-16,-6 4-35 0,1-3 30 15,-1 1-3-15,0-1-3 0,-1-2 0 0,-1 3 11 16,1-2-3-16,-1 4 5 0,-2 8-3 16,0-17 4-16,0 17-13 0,-2-12-1 0,2 12-6 15,0 0 1-15,-12-5-1 0,12 5-3 0,-19 5-8 16,9 3 8-16,-3 4-7 0,-2 2 4 0,2 1 1 15,-2 2-34-15,2 3 39 0,0-1-34 0,3 0 37 16,1-2-36-16,1 4 37 0,2-1-9 0,3-6-1 16,3 3-14-16,2-5-14 0,0 0-18 0,6-1-33 15,1 0 23-15,2-3-36 0,3-1-1 0,0-4-16 16,4-2-18-16,0-1 29 0,5-4 14 16,1 0 14-16,1-4 10 0,3-5 19 0,-3 1 6 15,2-3 9-15,-4 0 16 0,-1-1 29 16,-7 0 28-16,2 3 17 0,-3-1 0 0,-1 0 54 15,-2 1-33-15,-2 4 67 0,1-1-18 0,-3 3-1 16,-7 7-20-16,11-13-5 0,-11 13-20 0,9-10-22 16,-9 10-9-16,5-8-17 0,-5 8-16 0,0 0 3 15,13-6-6-15,-13 6-5 0,0 0-4 0,19 5-3 16,-19-5-23-16,18 7 27 0,-6-2-22 0,-2 3 3 16,1 1-7-16,-2 1 24 0,0 1-23 15,0 0 22-15,0-2-21 0,-4-1 16 0,0 1-16 16,-1 2 20-16,-4-11-21 0,7 12 17 0,-7-12-13 15,2 14 24-15,-2-14-11 0,0 0 33 0,0 9-1 16,0-9 19-16,0 0-7 0,0 0 7 16,0 0-16-16,0 0 0 0,-15-1-18 0,15 1 5 15,-7-15-17-15,2 3 1 0,4-1-10 0,0-1-25 16,1 0-36-16,2-1-36 0,2-7-18 0,1 3-20 16,4 1-9-16,0 2-19 0,5 1-16 0,0 1-11 15,0 4 6-15,3 0-36 0,1 1 46 0,0 4 4 16,-2 0 53-16,1 0-1 0,-2 4 48 15,-15 1-9-15,28 0 39 0,-28 0-10 0,27 1 33 16,-27-1 3-16,22 6 51 0,-22-6 11 0,17 7 22 16,-17-7 3-16,17 11 4 0,-10-6-2 0,-1 2-11 15,-1 0 9-15,2 2-24 0,-2-1 20 0,-1 2-29 16,-2 1 7-16,3-2-22 0,-1 1 24 16,-3-1-36-16,4 2 20 0,-3 0-30 0,-2-11 26 15,2 18-34-15,-2-18 21 0,0 18-19 0,0-18 35 16,1 16-37-16,-1-16 34 0,-1 14-31 15,1-14 45-15,0 11-27 0,0-11 60 0,0 0-24 16,-4 10 34-16,4-10-6 0,0 0-17 0,0 0-2 16,0 0-8-16,0 0-6 0,-8-9-8 0,8 9-8 15,-2-18-9-15,4 8-2 0,0-3-6 0,4 0-3 16,-2-1-9-16,3 0 6 0,-2 3-1 16,3-3-5-16,0 5 1 0,-1 1-3 0,-1 0 1 0,3 1-3 15,-9 7 2-15,14-10-8 0,-14 10 6 16,14-4 1-16,-14 4 0 0,0 0-2 0,22 0-8 15,-22 0 6-15,13 5 1 0,-13-5 3 0,16 12-8 16,-11-4 9-16,3-1-24 0,-2 2 28 16,1 1-26-16,-3-1 31 0,0 2-31 0,-2-2 27 15,1 4-13-15,-3-13 10 0,2 19-20 0,-2-19 27 16,-1 18-24-16,1-18 23 0,-1 15-22 0,1-15 21 16,-3 12-6-16,3-12 10 0,0 0-13 0,0 12 49 15,0-12-30-15,0 0 13 0,0 0-24 0,0 0 13 16,0 0-24-16,9-15 25 0,-1 4-23 0,1-5 9 15,1-2 2-15,1 1-4 0,2-4 1 0,1 3-1 16,2-2-1-16,0 4-2 0,-2 1 4 16,1 1 0-16,0 3-1 0,-4 2-6 0,1 0 6 15,-2 4-4-15,-10 5 1 0,19-8-1 16,-19 8-6-16,15-2 5 0,-15 2-1 0,18 6-1 16,-18-6-3-16,12 12 4 0,-6-5 0 0,-1 4-1 15,0 1 0-15,-2 1-17 0,-2 3 19 0,2 1-21 16,-2 0-14-16,0 0-84 0,-1 3 14 0,2-4-47 15,-1 2-13-15,0-2-44 0,2 1-93 0,-1-7-67 16,3 1-245-16,4 2-144 0</inkml:trace>
  <inkml:trace contextRef="#ctx0" brushRef="#br0" timeOffset="6821">25460 9656 684 0,'4'-12'439'16,"-1"4"-40"-16,-3 8-155 0,2-17 28 0,-2 17-90 15,-1-12 28-15,1 12-83 0,-3-10 15 0,3 10-69 16,0 0-14-16,-9-7-10 0,9 7-12 0,0 0-2 16,0 0-16-16,-11 3 1 0,11-3-4 0,-5 9 3 15,5-9-9-15,-3 15-3 0,3-15 0 0,0 18-9 16,2-7 7-16,0 1-7 0,3 2 6 16,-1-1 1-16,2 3-3 0,-2 0 1 0,1-1-2 15,1 0-34-15,0 0 42 0,-1-1-39 0,1 1 39 16,-2 0-36-16,-1-6 43 0,1 2-38 15,-2-2 39-15,-2-9-37 0,4 17-4 0,-4-17 52 16,1 14-19-16,-1-14 32 0,0 10-17 0,0-10 4 16,-5 7-3-16,5-7-8 0,0 0-4 0,-15 5-8 15,15-5-8-15,-14-5-56 0,5 0 21 0,0 0-52 16,-3-6 33-16,2-2-38 0,0-3 7 0,1-2-18 16,3-3-21-16,-1 1 5 0,3-3-1 0,3 3 37 15,0 0 21-15,-2 6 43 0,3-1 30 16,-1 2 29-16,2 4 9 0,-1 9 4 0,-1-18-1 15,1 18-16-15,0-11 6 0,0 11 14 0,0 0 10 16,0 0-3-16,0 0-26 0,0 0 25 16,0 0-15-16,0 0 7 0,-5 8-11 0,1 2-40 15,1-1 41-15,-2 6-46 0,-2 3 38 0,-1 0-43 16,-1-1 39-16,0 4-46 0,0-1 43 0,-2 0-53 16,-1 0 19-16,1 0-70 0,-1 4-86 0,-4 0-136 15,4-6-360-15,-1-1-190 0</inkml:trace>
  <inkml:trace contextRef="#ctx0" brushRef="#br0" timeOffset="7889">26271 9518 594 0,'-2'-10'470'0,"1"2"-132"15,-3-3-57-15,2 3-82 0,-2-1 3 0,0 1-78 16,4 8 32-16,-13-13-61 0,13 13-22 16,-13-8-14-16,13 8-14 0,-19-3-9 0,19 3-5 15,-22 3 32-15,7 4-59 0,-2 1 46 0,0 3-52 0,-1 2 3 16,2 1 1-16,1 1-1 0,2 1-1 16,2 1 0-16,1-1 0 0,3-1-37 0,3 0 43 15,3-4-39-15,2-2 44 0,2 3-40 16,3-2 38-16,4-1-41 0,3-2 11 0,4-4-30 15,-2-1 18-15,4-2-29 0,1-3-2 0,1-4 2 16,-2 0 2-16,-1-3 6 0,-1 0 6 0,-4-5 6 16,-6 4 18-16,2-3 0 0,-6 0 8 0,-1 3 18 15,-3 0 17-15,-3 1 10 0,0-2-2 0,-2 4 0 16,-3 1 10-16,0 0 1 0,0 2-7 0,9 5-1 16,-23-5-7-16,23 5-4 0,-20 0-4 15,20 0-32-15,-17 6 32 0,17-6 2 0,-14 11-7 16,14-11-5-16,-6 11 1 0,6-11-2 15,2 12-2-15,5-5-7 0,5 2-20 0,1-2-20 16,6-3-20-16,2 2-28 0,3-5-36 0,2 0 4 16,2-3-36-16,-1-1 36 0,6-4 2 0,-1-1 49 15,0-3 12-15,-2-1 48 0,-2-3 28 0,-1-2 53 16,-4 0 15-16,-3-2 30 0,-3 0 28 0,-4-1-24 16,1 3 36-16,-5 0-1 0,0 1-46 0,-4 3 77 15,1 0-64-15,-2 2 40 0,0 3-20 0,-4 8-43 16,4-15-1-16,-4 15-35 0,0 0 2 15,1-8-30-15,-1 8 13 0,0 0-9 16,-7 9-5-16,3 3-8 0,-4 1-7 0,3 9 45 16,0 1-53-16,-1 10-3 0,0 2-5 0,4 5 5 15,-1 3-2-15,0 3-18 0,3 4 20 0,1 3-17 16,3 8 13-16,-1 2-4 0,4-2 8 0,1-1-5 16,3 1 4-16,-1 1 50 0,1-2-58 0,1-1-1 15,-2-2 0-15,2-1-5 0,-1-2 6 0,-3-8-21 16,1-4 17-16,-1-1-27 0,-3-3 30 0,-3 0-20 15,0-4 23-15,-2-5-26 0,-3 0 23 0,-2-5 4 16,-4 1-1-16,0-5 4 0,-1-1-5 16,-4-4 12-16,0 0-1 0,-4-5-1 15,0-1 8-15,-4-2-2 0,3-7 8 0,-1 0 7 16,-6-5 8-16,-5-3 14 0,-2-5 6 0,1-5 0 16,2-4-2-16,-7-7-3 0,3-4-8 0,5-5-11 15,2-2 1-15,9 5-6 0,3-1 32 0,2-2-58 16,7 1 44-16,3-1-88 0,2 4 34 0,5 0-87 15,2 1-35-15,3 3-27 0,5 3-42 0,0 1-49 16,7-1-73-16,-1 1-114 0,8 1-261 0,3 2-223 16</inkml:trace>
  <inkml:trace contextRef="#ctx0" brushRef="#br0" timeOffset="8946">27455 9489 575 0,'-1'-13'471'15,"-2"3"-110"-15,-1 1-65 0,2-4-44 0,-1 2-19 16,2 3-18-16,1 8-13 0,-3-16-31 16,3 16-17-16,-1-17-25 0,1 17-31 0,5-16-20 15,0 8-11-15,7-2-32 0,1 2 5 0,7 0-20 16,1 0 12-16,5 1-23 0,6-1 14 0,2 5-21 15,-1-3 13-15,-4 4 0 0,-1 1-2 0,-1-1-10 16,-4 2-5-16,-3 0-3 0,-3 2-18 16,-17-2-18-16,28 3-14 0,-28-3-14 0,19 7-1 15,-19-7-11-15,9 7 11 0,-9-7 5 0,0 0 12 16,-5 12 6-16,5-12 12 0,-11 13 5 0,11-13-3 16,-21 9 17-16,10-3-7 0,-1-2 16 0,1 0 3 15,-1 1 1-15,2 0 4 0,10-5-1 16,-20 9 2-16,20-9-1 0,-18 8 0 0,18-8-7 15,-14 15 11-15,7-8-4 0,3 3 5 0,2-1-1 16,-1 3 1-16,3 2-3 0,0 1-31 0,2 4 36 16,0 2-39-16,2 2 45 0,0 0-41 0,0 3 43 15,0-2-35-15,0 1 33 0,0 1-43 0,0 0 14 16,-3-2-57-16,1 1-31 0,0-1-58 16,-2-5-40-16,-1 1 6 0,0-8-45 0,-1 3-15 15,1-1-185-15,-1-4 148 0</inkml:trace>
  <inkml:trace contextRef="#ctx0" brushRef="#br0" timeOffset="9118">27677 9901 855 0,'0'0'255'0,"0"0"-15"0,-19 1-16 0,19-1-53 16,-15-4 18-16,15 4-50 0,-21-8 25 0,11 3-40 16,-3 1 48-16,3-2-40 0,1-1 25 0,9 7-12 15,-18-9 1-15,18 9-17 0,-16-8 5 0,16 8-32 16,-12-7-10-16,12 7-28 0,0 0-4 0,-10-7-24 16,10 7-1-16,0 0-17 0,0 0 0 0,0 0-1 15,6-10-37-15,-6 10-54 0,19-4-21 0,-2-1-77 16,0 2 23-16,5-1-45 0,2 0-40 15,1-2 4-15,1-2-90 0,3-1-366 16,3-1-212-16</inkml:trace>
  <inkml:trace contextRef="#ctx0" brushRef="#br0" timeOffset="9475">28024 9650 559 0,'11'-9'448'0,"-5"2"-89"0,1-1-90 0,-7 8-36 16,8-12-33-16,-8 12-12 0,5-13-6 0,-5 13-14 15,2-8-42-15,-2 8-18 0,0 0-33 0,5-12-10 16,-5 12-12-16,0 0-11 0,0 0-7 0,0 0-12 15,0 0 0-15,-5 16-8 0,5-16-4 0,-5 20-11 16,3-5-16-16,-2 1 32 0,1 0-37 16,-1 0 37-16,-1 1-31 0,3 0 26 15,-3 0-25-15,2-4 24 0,1 1-36 0,0 0 39 0,1-2-30 16,1-12 25-16,-3 17-33 0,3-17 36 16,0 14-35-16,0-14 38 0,0 0-32 0,3 11 13 15,-3-11-14-15,0 0 40 0,0 0-34 0,20-8 31 16,-11-3-32-16,3-3 32 0,-1-2-31 0,2-1 30 15,4 0-30-15,-1-2 25 0,0 2-25 0,-1 2 32 16,0 0 13-16,-2 3-20 0,-3 3-5 0,-1 1 2 16,0-1-10-16,-9 9 2 0,13-8-5 0,-13 8 6 15,0 0-28-15,0 0 34 0,19 4-33 16,-19-4 34-16,9 14-31 0,-6-5 31 0,-1 2-27 16,-2 2 24-16,0 2-27 0,0-2 24 15,0 3-67-15,-1 1-39 0,0 0-8 0,-1-3-24 16,0-1-76-16,0 0-96 0,-1-5-324 0,3-8-162 15</inkml:trace>
  <inkml:trace contextRef="#ctx0" brushRef="#br0" timeOffset="9960">28325 9542 251 0,'5'-36'588'0,"-1"-3"-230"16,2 3-16-16,1-1-113 0,1 1 26 0,-1 5-66 0,-3 6 52 15,4 4-36-15,-2 1-13 0,-2 3-50 0,0 6-19 16,-2 0-42-16,-2 11 1 0,9-11-34 0,-9 11 2 15,0 0-22-15,16 4 11 0,-10 4-25 16,2 4 13-16,-1 9-20 0,1 1 10 0,0 8 1 16,-2 4 2-16,0 6-10 0,-2 1 2 0,-4 3-19 15,0 7 17-15,-2-2-20 0,-2 14 18 0,-4-3-22 16,1 0 22-16,-2-4-17 0,-3-1 10 0,3-9 4 16,0-4-2-16,0-1-3 0,-1 0 0 15,2-6 44-15,2 0-71 0,-3-4-3 0,5-6-10 16,-1-1-12-16,1-5-18 0,0-4 1 0,2-4-4 15,-1-1 4-15,3-10-19 0,-2 13-26 0,2-13-5 16,0 0 2-16,0 0 2 0,0 0-4 16,2-15 18-16,0 3-19 0,-2-8 26 0,2-6 11 15,-1-1 19-15,3-11 18 0,-2-1 14 0,0-7 26 16,3 2 33-16,-1-2 22 0,2 0 32 0,0 5-8 16,-3 0 27-16,3 2 7 0,-1 3 1 0,-1 4-11 15,0 7-5-15,0 0 0 0,0 2-10 16,1 3-14-16,-1 1-7 0,5-2-11 0,-1 5-4 15,1-1-12-15,2 4-6 0,1 1-6 0,-1 2 2 16,3 3-5-16,0 3 1 0,3-1-11 0,-17 5-5 16,31 0 49-16,-15 5-62 0,-2-1 7 0,3 6-7 15,-3 2 7-15,-3 3 1 0,-2-1-1 0,0-1 0 16,-4 3-31-16,-3 0 32 0,-2-3-42 16,-3 2-42-16,-4 4 3 0,0 1 29 0,-2-5-49 15,-2 1-12-15,-1-1-35 0,1-1-65 0,-1-4-66 16,3-3-335-16,2 0-146 0</inkml:trace>
  <inkml:trace contextRef="#ctx0" brushRef="#br0" timeOffset="10541">28813 9578 567 0,'0'0'470'0,"12"-10"-105"0,-12 10-106 0,0 0-44 15,6-6-44-15,-6 6-29 0,0 0-33 0,0 0-5 16,0 0-36-16,0 0 2 0,-2 16-19 15,2-16-41-15,-7 15 35 0,6-3-49 16,-1 0 40-16,2-1-47 0,0 2 34 0,1 2-43 16,1-3 42-16,3 0-44 0,2 0 42 0,2 1-40 15,0-4 27-15,3 1-40 0,-1-3 15 0,4-3-14 16,-15-4 18-16,23 4-24 0,-23-4 20 0,27-6-14 16,-12 4 23-16,1-8-16 0,1-1 13 0,-1 0-8 15,-1-3 14-15,-3-2-8 0,0 4 24 0,-3-1-18 16,0 3 30-16,-1 2-16 0,-2-1 24 0,-6 9 4 15,9-10-3-15,-9 10-6 0,0 0 1 0,0 0-5 16,0 0 0-16,0 0-35 16,8 7 32-16,-8-7-40 0,-1 16 43 0,-1-7-36 0,2 3 33 15,-1 2-33-15,0-2 32 0,1 3-32 16,2-2 33-16,0 0-42 0,0 0 43 0,3-1-39 16,-1-2 38-16,1-1-31 0,2-2 41 0,0 0-45 15,-7-7 33-15,21 6-41 0,-21-6 43 0,25-5-40 16,-12 0 40-16,6-3-32 0,-3-5 32 0,0-5-34 15,3-1 35-15,-3-6-51 0,0-4 54 0,0-1-6 16,-1-6 2-16,0-1 5 0,-1-2-12 0,2-10-30 16,-2 11 47-16,-3-2-23 0,0 5 68 15,-1 1-9-15,-1 5 34 0,-3 9-7 0,-1-1 21 16,-1 6-18-16,0 3-2 0,-2 2-31 0,-2 10-2 16,5-15-32-16,-5 15 12 0,0 0-22 15,0 0 11-15,0 0-21 0,0 0 12 0,-5 8-19 16,0 9 16-16,0 2-18 0,0 1 9 0,-1 6 4 15,-2 6 4-15,-2 2-7 0,1 2-4 0,-3 4 1 16,1 0-17-16,-1-1 15 0,-2 2-45 0,3 0-21 16,-2 0-59-16,0-6 2 0,2 3-32 0,-2-5 3 15,1-1-31-15,3-3-39 0,1-8-66 16,0-2-34-16,3-5-256 0,1-5-99 0</inkml:trace>
  <inkml:trace contextRef="#ctx0" brushRef="#br0" timeOffset="10671.01">29298 9747 581 0,'9'-21'396'0,"1"5"-69"16,-4 0-96-16,1 2-37 0,0 2-58 0,-2 0-6 16,2-2-53-16,-1 3-6 0,3-1-60 0,1 3-107 15,-1-1-105-15,3 0-337 0,2 1-35 16</inkml:trace>
  <inkml:trace contextRef="#ctx0" brushRef="#br0" timeOffset="10805">29930 9664 819 0,'19'5'673'16,"-19"-5"-173"-16,14 6-105 0,-14-6-62 16,0 0-63-16,0 0-25 0,16 1-41 0,-16-1-40 0,0 0-31 15,0 0-28-15,0 0-26 0,0 0-76 16,11-4-116-16,-11 4-139 0,0 0-142 16,0 0-528-16,0 0-574 0</inkml:trace>
  <inkml:trace contextRef="#ctx0" brushRef="#br0" timeOffset="38008">22385 11768 8 0,'0'0'502'0,"-13"5"-157"15,13-5-74-15,-13 4-46 0,13-4-51 0,-15 3-30 16,15-3-18-16,0 0-7 0,-18 3-19 16,18-3 11-16,0 0-7 0,0 0-9 0,-17 6-9 15,17-6-8-15,0 0-11 0,0 0-10 0,0 0-10 16,-14 2-7-16,14-2-17 0,0 0 6 16,0 0-8-16,0 0-2 0,0 0-2 0,0 0-3 15,0 0-3-15,-11 3 1 0,11-3-4 0,0 0-5 16,0 0 13-16,0 0-4 0,0 0 17 0,11 7-6 15,-11-7 6-15,0 0-2 0,19 4 9 0,-19-4 0 16,21 2-5-16,-21-2-2 0,28 2-7 0,-28-2 5 16,36 0-8-16,-16 0 4 0,1 0-8 0,4-2 1 15,1 2-2-15,-1-2-2 0,3 1-2 0,-3-1 2 16,0 1-7-16,1-2 6 0,-1 2-1 16,-1-3 0-16,1 3-2 0,-2 0-1 15,-3-1 0-15,1 0-1 0,-2 0 2 0,1 0-7 16,-1 2 8-16,1-3 0 0,1 2 1 0,-2-1 0 15,2 1 2-15,-1 0-3 0,5-1 9 0,-1 0-6 16,-1 2-5-16,1-3 4 0,-1 3-1 0,1-3 0 16,0 2 0-16,-3 0-3 0,2-1-1 0,-1 0 0 15,-3 1 2-15,3 1-2 0,-2-1-4 0,1 1 4 16,-1-1 0-16,1 1-1 0,-2-1 0 0,1 1-4 16,1 0 2-16,-2 0 1 0,1 0-1 0,1 0-1 15,-1 0 3-15,-1 1 2 0,3-1-2 0,-3 0 2 16,3 1-5-16,0-1 7 15,-2 1 6-15,1-1-2 0,0 0-5 0,-1 1 4 16,0-1 0-16,0 2-1 0,0-2 0 0,-1 2 1 16,0-2-5-16,-1 1 5 0,-18-1 1 0,34 0-3 15,-34 0-2-15,34 1 3 0,-34-1 0 0,35-1-1 16,-15 2-3-16,0-2-5 0,0 1 5 0,1 0 1 16,-1 0-2-16,6 0-1 0,-6-1 3 0,3 1-2 15,1 0 4-15,-2 0-4 0,0 0-8 0,0 0 12 16,1 0-3-16,-2-2 0 0,-1 4-3 0,0-2 2 15,0-2-1-15,-3 2 2 0,-17 0-3 0,32 2-1 16,-32-2-1-16,31 0 1 16,-31 0 1-16,29 0-2 0,-29 0-1 0,29 1 4 15,-29-1-1-15,30 0 1 0,-30 0-1 0,29 0-2 16,-29 0 5-16,28 1 0 0,-28-1 3 0,27 0-5 16,-27 0 0-16,30 0-1 0,-30 0 2 0,28 0-2 15,-28 0-7-15,29 0 4 0,-29 0 4 0,28 3 0 16,-28-3-2-16,26 0 2 0,-26 0 2 0,20 0 0 15,-20 0-2-15,22 0 1 0,-22 0-2 0,20 0 6 16,-20 0 0-16,0 0 3 0,23 0 0 0,-23 0 3 16,0 0 0-16,21 0-1 0,-21 0-1 15,0 0-7-15,18 0 5 0,-18 0-6 0,0 0 2 16,0 0-2-16,0 0 0 0,0 0-3 16,20 0 1-16,-20 0-1 0,0 0-1 0,0 0-5 15,0 0 4-15,0 0-3 0,0 0 2 0,14 3-3 16,-14-3-2-16,0 0-5 0,0 0-15 0,0 0-27 15,0 0-42-15,0 0-31 0,0 0-40 0,0 0-16 16,0 0-4-16,0 0-24 0,10 4-43 0,-10-4-88 16,0 0-98-16,0 0-170 0,0 0-140 0</inkml:trace>
  <inkml:trace contextRef="#ctx0" brushRef="#br0" timeOffset="39444">25527 11884 467 0,'0'0'357'15,"0"0"-92"-15,0 0-65 0,0 0 5 16,0 0-35-16,0 0-15 0,-14-5-14 0,14 5-11 16,0 0-21-16,0 0-16 0,0 0-17 0,0 0-14 15,0 0-9-15,0 0-8 0,0 0-8 0,0 0-8 16,0 0-6-16,0 0-4 0,0 0-3 16,0 0-8-16,0 0 31 0,0 0-35 0,10-7 14 0,-10 7 1 15,18 0 4-15,-18 0 4 0,27-4 5 0,-27 4-1 16,34-2 0-16,-11 1-1 0,5-1-18 15,-1 1 9-15,1-3-2 0,4 4 4 0,4-3-3 16,1 2-2-16,1-2-1 0,1 3-3 16,-1-1-3-16,-1-2 1 0,4 2-8 0,-3 1 7 15,-1-3-6-15,-5 3 5 0,4 0-3 0,-2 0 1 16,0 0-2-16,-1 0 0 0,0 0 3 0,4 0-3 16,-5 0 9-16,0 0-5 0,0 0 11 0,0 0-6 15,1 3 6-15,-2-2-7 0,0 2-1 0,-1-2-4 16,2 0 2-16,-1 2 0 0,-2 0-5 15,2-3 7-15,-2 2-1 0,1 1 1 0,-1 0 1 16,-1-2 0-16,-1 4-3 0,0-4 0 0,-2 1 1 16,2 0-1-16,-5 1-7 0,2-2 5 0,-3 2 0 15,0-2 1-15,-4 0-3 0,5 0 0 16,-3 1 3-16,0 0 1 0,0-1 2 0,-1-1-6 16,0 1 8-16,-18-1-3 0,28 2 7 0,-28-2 4 15,30 2 0-15,-30-2 2 0,26 1 10 0,-26-1-4 16,27 2 0-16,-27-2 4 0,27 1-7 0,-27-1-3 15,23 0 1-15,-23 0-5 0,24 0-7 0,-24 0 5 16,23 0-2-16,-23 0 3 0,21 0-6 16,-21 0 0-16,18 0-1 0,-18 0-2 0,19 0-2 15,-19 0-4-15,0 0 5 0,22 0-3 0,-22 0 2 16,0 0 3-16,19 0 1 0,-19 0 6 0,0 0 1 16,0 0-1-16,18 0 0 0,-18 0-2 15,0 0 2-15,0 0-1 0,0 0-2 0,0 0-4 16,0 0-3-16,19 0 0 0,-19 0-1 0,0 0-3 15,0 0-3-15,0 0 2 0,0 0-2 0,0 0 1 16,0 0-1-16,0 0-1 0,0 0 0 16,0 0 0-16,0 0 0 0,0 0-4 0,0 0 0 0,18 0 2 15,-18 0 0-15,0 0-4 0,0 0-4 0,0 0-13 16,0 0-19-16,0 0-51 0,0 0-61 16,0 0-49-16,0 0-38 0,-9-9-71 0,9 9-74 15,-13-5-435-15,13 5-386 0</inkml:trace>
  <inkml:trace contextRef="#ctx0" brushRef="#br0" timeOffset="46371">3553 11801 46 0,'0'0'167'0,"0"0"54"0,0 0-57 16,-20-1-33-16,20 1-24 0,0 0-16 0,-18-2-7 0,18 2-2 15,0 0-10-15,-22-1-8 0,22 1 7 16,0 0-9-16,-22-4 7 0,22 4-1 0,0 0 2 15,-19-1-9-15,19 1 13 0,0 0-5 0,-19-2-4 16,19 2 0-16,0 0-11 0,-15-3-2 0,15 3-7 16,0 0 10-16,0 0-12 0,-18-2 11 0,18 2-18 15,0 0 20-15,0 0-28 0,0 0 27 0,-19-2-43 16,19 2 29-16,0 0-24 0,0 0 32 16,0 0-26-16,0 0 16 0,0 0-37 0,0 0 28 15,0 0-33-15,-17 0 27 0,17 0-31 0,0 0 29 16,0 0-32-16,0 0 29 0,0 0-30 0,0 0 18 15,0 0-24-15,0 0 36 0,0 0-35 16,0 0 34-16,0 0-29 0,0 0 30 0,0 0-29 16,14 2 28-16,-14-2-27 0,0 0 29 0,22 4-29 15,-22-4 31-15,20 2-31 0,-20-2 33 0,27 1-30 16,-27-1 29-16,31 1-32 0,-13-1 32 0,1 0-33 16,-1 0 37-16,2 1-39 0,1-1 40 0,-1-1-35 15,1 1 36-15,0 0-36 0,2-1 37 0,2 1-36 16,-1-1 39-16,0 0-39 0,2-2 36 0,-1 1-35 15,-2 0 35-15,1 2-34 0,1-3 30 0,-5 2-6 16,-2-1 7-16,4 1-18 0,-3 0 8 0,0-1-1 16,2 1 9-16,-1 1-2 0,-2-1 0 15,4-2-6-15,-2 3 0 0,-2 0-32 0,4 0 37 16,-2-3-31-16,1 3 27 0,-1-1-27 16,2 1 26-16,-3-1-20 0,4-1 15 0,-1 0-22 15,-2 2 28-15,3-1-19 0,0 1 26 0,-1-1-28 16,-3 1 30-16,3-1-27 0,-2 1 24 0,1 0-24 15,-1-1 25-15,-1 1-25 0,-1 0 21 0,1 0-20 16,1-1 27-16,-20 1-22 0,35-3 19 0,-35 3-20 16,32 0 16-16,-32 0-2 0,35 0 5 0,-19 0-3 15,2 0 1-15,1-1-2 0,-2 1-5 0,2-2 3 16,-1 1 0-16,0 1-3 0,1-1-10 16,-2-2 4-16,-17 3 1 0,29-1 1 0,-29 1 1 15,32 0-1-15,-32 0-3 0,29-3 0 0,-29 3-3 0,30 0 1 16,-30 0 2-16,29-2 1 0,-29 2-2 15,27-2-1-15,-27 2 2 0,28-1-1 0,-28 1 3 16,28-2-2-16,-28 2-11 0,27-1 9 0,-27 1 4 16,27-1-3-16,-27 1 4 0,26-1-1 0,-26 1-14 15,25-2 11-15,-25 2 2 0,26-1-9 0,-26 1 12 16,26 0-11-16,-26 0 12 0,28 0-12 16,-28 0 12-16,29-1-13 0,-29 1 12 0,28-2-11 0,-28 2 8 15,28 0-6-15,-28 0 10 0,27 0 1 16,-27 0-10-16,27-1 13 0,-27 1-3 15,26 0-1-15,-26 0 0 0,30 0 2 0,-30 0-2 16,29 0-2-16,-29 0 2 0,32 0-2 0,-14 0 1 16,-18 0-2-16,34 0 1 0,-34 0-6 0,35 0 2 15,-16-3 4-15,-19 3-2 0,32 0 3 0,-15-1-4 16,-17 1 2-16,35 1 1 0,-17 2-2 0,1-3-2 16,0 0 2-16,1 0 1 0,-20 0 0 0,36 0 0 15,-17 0-1-15,-1 1 0 0,0-1-1 0,-18 0-1 16,33 3-2-16,-15-3 4 0,0 1 4 0,-1-1 2 15,0 2-3-15,2-1 0 0,-1 0 1 0,0 0 1 16,1 1-1-16,2-2-1 0,-3 1 1 16,1 0 0-16,-3 0 1 0,3 1-2 0,1-2-1 15,-2 0 2-15,1 3-2 0,-3-3 2 0,5 1-1 16,-3 1-3-16,0-1 2 0,-1 0-1 0,0 0-4 16,2-1 1-16,2 2 0 0,-3-1 2 0,1-1-1 15,0 0-1-15,-1 0-1 0,0 0 0 0,0 3-2 16,1-2 0-16,0-1 1 0,-1 1-1 0,1 0-2 15,-2-1 1-15,2 1-1 0,0-1-2 16,-1 0 20-16,1 1-20 0,-1 1 0 0,1 0 1 16,1-1 5-16,0 0 4 0,-1-1 0 0,1 3 0 15,-2-3-1-15,4 0 0 0,-2 3 0 0,-2-3 0 16,3 1-1-16,-3 0 0 0,1 2-11 16,0-3 11-16,-1 3-1 0,1-2 0 0,0 2 0 15,-1-3-3-15,1 2-2 0,-1 0 0 0,1 1 2 16,2-2 20-16,2 0-24 0,-3 1 19 0,3 1-21 15,3-3 22-15,-2 1-22 0,-1 1 22 0,1-1-23 16,0-1 21-16,-2 1-19 0,-1 1 14 0,-1-1-13 16,2 0 14-16,-3 0-8 0,3 1 11 0,-2-2-14 15,-2 1 12-15,4 0-14 0,-2 0 13 0,-2 1 1 16,3 0-13-16,-1-1 11 0,2 2-11 0,-3-2 11 16,1 0-11-16,-3 0 11 0,3 1-11 0,1-1 10 15,-2-1-8-15,1 0 7 0,2 4-10 16,0-3 22-16,1 0-18 0,0 0-2 0,-3-1-3 15,2 1-6-15,2 1 6 0,1 0 8 0,-1-1-8 16,-5 0 7-16,4 2-8 0,-1-3 7 0,-3 0-8 16,7 3 7-16,-4-2-5 0,3 2 4 0,-3-2-7 15,2 2 7-15,-1 1-7 0,-3-4 7 0,2 4-4 16,1-1 0-16,1-1-2 0,-5-1 0 16,3 3-1-16,-1-3 8 0,0 2-3 0,0-2 2 15,2 3-1-15,0-1-1 0,-4-2-1 0,0 1-5 16,3 0 5-16,-3-2-4 0,3 2 6 0,-2-1-8 15,-1-1 5-15,3 1 3 0,0 2-3 0,-2-3 2 16,1 1 0-16,-1-1-6 0,2 1 2 16,-2-1-1-16,2 0 8 0,0-1-10 0,-2 1 5 15,3 0 0-15,0-1 4 0,0 0-6 0,-1-1 7 16,2 1-9-16,0 0 8 0,1-1-10 0,-6 2 11 16,0-2 27-16,0 0-38 0,0 1 3 0,2 1-1 15,-2-2 6-15,-1 1-8 0,2 1 0 0,1-1 8 16,-2 1-3-16,0 0 0 0,3-1 1 0,-3 2 1 15,0-1-3-15,3 0 3 0,-3 0 0 0,3 0-1 16,-2 0 1-16,1 1 0 0,0 0-2 0,5-1-3 16,-5 2 2-16,0-2 2 0,0 0-3 0,0 1 0 15,4-1-1-15,-4 0 7 0,5 0 0 0,-2-1-4 16,2 1 4-16,-6 0-5 0,6-2 4 16,-2 1 0-16,0 0-16 0,-2-2 12 0,2 2 10 15,1-2-4-15,-5 2-2 0,-1 1 0 0,2-4-2 16,0 3-2-16,0-1 4 0,-1 0-2 15,-1-1-4-15,1 1 6 0,-1 2 1 0,0-3-2 16,-1 3 0-16,0-3 0 0,0 2 3 0,-2 0-4 16,-16 1-3-16,31-3 4 0,-31 3-1 0,30-1 1 15,-30 1-14-15,30 0 17 0,-30 0-4 0,29-3 2 16,-29 3-3-16,30 0-1 0,-30 0-3 0,28 0 9 16,-28 0-2-16,28 0 0 0,-28 0 1 15,27 0-1-15,-27 0-1 0,25-3 1 0,-25 3-2 0,27-1 1 16,-27 1 0-16,27-1 1 0,-27 1-2 15,27-5-3-15,-27 5 3 0,24-1-3 0,-24 1 1 16,27-2 4-16,-27 2-2 0,22-4 2 0,-22 4 0 16,25-1-1-16,-25 1 0 0,24-3 0 0,-24 3 0 15,26-4-1-15,-26 4 0 0,24-2-2 0,-24 2 0 16,27-2 0-16,-27 2 3 0,22-4-4 0,-22 4 1 16,24-1 6-16,-24 1-3 0,23-3 0 0,-23 3-1 15,23-1 1-15,-23 1 6 0,23-3-8 0,-23 3 3 16,21-1-3-16,-21 1 0 0,21 0 0 0,-21 0-2 15,17-1 5-15,-17 1-15 0,20-2 10 16,-20 2 4-16,21 0 2 0,-21 0-1 16,16-1 0-16,-16 1-1 0,18-3-1 0,-18 3 2 15,16-1 0-15,-16 1-2 0,0 0 0 0,20-1-2 16,-20 1 4-16,0 0-15 0,19-2 10 0,-19 2 3 16,0 0 3-16,0 0 1 0,19-1-1 0,-19 1-1 15,0 0-2-15,0 0-13 0,17-4-23 0,-17 4-61 16,0 0-2-16,0 0-104 0,0 0 0 0,13-2-89 15,-13 2-32-15,0 0-107 0,0 0-106 0,0 0-269 16,-7-10-356-16</inkml:trace>
  <inkml:trace contextRef="#ctx0" brushRef="#br0" timeOffset="49212">24474 10631 251 0,'0'0'256'16,"-10"-7"-82"-16,10 7-38 0,-11-10-29 0,11 10-26 15,-12-8-3-15,12 8-12 0,-13-9-2 0,13 9-1 16,-13-8 4-16,13 8 3 0,-13-10-7 0,13 10-2 15,-14-11-2-15,14 11 3 0,-14-8-16 0,14 8 0 16,-16-10-6-16,7 4 9 0,0 1-2 16,-3 0 2-16,-1-2-5 0,0 2-3 0,-2-1-7 15,1-2 7-15,-4 2-20 0,-1 0 28 0,1 0-24 16,-2-1 10-16,-2 0-14 0,4 4 17 16,-2-3-20-16,4 3 22 0,-3-2-40 0,0 1 30 0,4 0-26 15,-2 0 18-15,-1-1-26 0,-1 3 25 16,2-1-25-16,0 1 22 0,-4-1-31 0,4 1 25 15,0 2-19-15,-1-3 24 0,-1 2-21 0,-2 1 25 0,3 0-28 16,-1 0 24-16,0 0-29 0,2 0 18 16,-2 0-34-16,0 1 45 0,0 0-24 15,-2 1 22-15,3 0-23 0,-1-1 21 0,0 1-44 16,1-2 41-16,-1 4-13 0,2-2 24 0,0-1-28 16,0 1 24-16,0 1-19 0,17-3 17 0,-32 2-23 15,32-2 13-15,-30 2-14 0,30-2 27 0,-31 4-32 16,13-2 27-16,3 0-18 0,-3 0 16 0,1 1-21 15,1 0 21-15,-1-1-32 0,-1 3 39 0,-1-3-28 16,2 3 20-16,0-3-20 0,-3 5 22 16,-1-4-24-16,0 4 23 0,2-2-32 15,-1 0 35-15,-1 2-26 0,3-2 26 0,-1 2-24 16,4-2 22-16,-4 3-22 0,2-4 30 0,2 1-41 16,-2 1 33-16,4 0-23 0,-1-1 24 0,0 0-22 15,0 2 25-15,0-2-24 0,1 1 30 0,-1 0-34 16,5-2 17-16,-3 2-17 0,1-2 27 0,1 2-24 15,-3 0 24-15,4-3-25 0,-5 4 25 0,3 0-24 16,-1-1 14-16,0-1-12 0,1 1 23 0,0 1-25 16,-1-3 2-16,3 4 24 0,-5-2-24 0,4-1 24 15,1 1-29-15,-4 2 30 0,3-2-31 16,1 1 32-16,1-3-30 0,-2 3 31 0,1-2-29 16,0 2 28-16,-1-1-30 0,1 0 20 15,0 1-22-15,-1 1 34 0,1-4-31 0,1 4 28 16,-1-2-27-16,-1 1 22 0,1-3-22 0,0 4 20 15,-1-2-30-15,1 1 46 0,-1 1-32 0,0-3 28 16,1 2-32-16,0-2 30 0,-1 2-30 0,-2 0 20 16,3 0-20-16,0 1 30 0,0-3-31 0,0 2 30 15,0 0-28-15,-1-1 28 0,0 2-31 0,2 0 26 16,-3 0 6-16,3-1-12 16,-1-1 9-16,0 2-5 0,0 0 1 0,3-2-2 0,-2 2-2 15,-2-1 2-15,5 1-3 0,-3-1 0 0,8-7-9 16,-9 15 12-16,2-7-4 0,0 1 3 15,1-1 2-15,1 0-1 0,-2 3-2 0,2-2 0 0,-1 0-2 16,1 0 2-16,0 3-9 0,1-2-6 16,-1 0-24-16,-2 0 52 0,2 2-37 0,1 0 39 15,0 0-34-15,1 0 35 0,-1 1-26 0,1-1 16 16,-2 3-38-16,1-1 44 0,1 0-43 0,0 0 56 16,-1 1-44-16,0-1 36 0,2 1-37 15,-1-2 34-15,-2 0-28 0,5 0 30 0,-2-1-37 16,0 1 40-16,0-1-25 0,-1 1 28 0,3 0-28 15,0-1 25-15,-1 0-21 0,1 0 19 0,1 0-21 16,-1 0 18-16,1 0-18 0,1 1 23 16,0-1-26-16,1-3 26 0,0 4-26 0,1-1 25 15,0 1-19-15,1 0 19 0,2-1-22 0,-1 0 24 16,2 1-23-16,-2-1 17 0,3 0-13 0,0-1 15 16,1 0-16-16,-1 2 19 0,3-1-21 0,-1-2 17 15,2 1-13-15,1 0 15 0,0-1-2 0,0 2-18 16,0-2 13-16,3-2 2 0,-2 1-2 15,-1-2-2-15,-1 1-5 0,5 0 5 0,-3-2-3 16,-1 1-2-16,2-2-2 0,0 2-2 0,-3-2-5 16,5 0 8-16,-3-1-4 0,1 2-3 0,-2-1 4 15,2-1-1-15,0 1 1 0,0-2 1 0,2 2 42 16,-1-1-53-16,-2 1 50 0,4-2-51 0,-1 3 43 16,-1-3-49-16,1 1 51 0,0-1-52 15,3 2 48-15,-2-2-48 0,-2-1 34 0,2 1-39 16,-1 0 11-16,1-1 0 0,-1 2-1 0,-1-3 4 15,2 2-1-15,-2-2 4 0,-1 2 1 0,3-1-1 16,-2 0-2-16,1 1 6 0,-3-1 4 16,4 0-3-16,-1-1 0 0,0 0-1 0,1 2 0 15,-1-2 1-15,4 0 0 0,-2 1-3 0,0-1 5 16,1-1-1-16,0 3-1 0,2-2-2 0,-3 0 1 16,3 0 1-16,-1-1-1 0,-2 0 0 0,1 0-5 15,0 1 2-15,0-1 3 0,1 0-1 0,-1 0-2 16,-1 0 2-16,0 0 0 0,0 0-1 15,0 0-1-15,1 0-2 0,-2 0-2 0,1 0 3 16,1 0 42-16,0 0-51 0,-1 0 2 0,1 0 1 16,0-1 1-16,-1 1 0 0,0 0 0 0,0-1-1 15,-20 1 3-15,36-1 0 0,-17 0 0 16,2-2 1-16,-1 3 0 0,-1 0 1 0,1-1-1 16,0-1-1-16,-1 1 2 0,0 0-6 0,0-2 4 15,0 2 0-15,1 1 1 0,0-3 1 0,-2 3-1 16,0-2-2-16,0 0 2 0,1 1 3 0,0-2-6 15,-1 1 1-15,0-1 2 0,0 0 17 0,1 2-19 16,0-4 39-16,-1 1-33 0,0 1-16 16,-1-2 4-16,-1 2-3 0,2 1 7 0,-2-2-1 15,0-2 0-15,1 4 2 0,-1-4 1 0,0 3-1 16,0-1 2-16,0 0 0 0,-16 4-1 0,29-7-2 16,-14 4 2-16,0-1 1 0,-15 4 1 15,24-7 0-15,-13 4 0 0,2-2-1 0,-3 2 0 16,3-3 3-16,-3 3-2 0,1-4 1 0,1 2-3 15,-2 0 4-15,2-3-2 0,1 0 0 0,-2 0-1 16,2-2-5-16,-3 0 4 0,2 1-3 0,-1 0 1 16,-1-2-8-16,1 2 5 0,0-1-5 0,-2-1 3 15,1 1-6-15,2 0 5 0,-3-1-9 0,0 0 5 16,1 1-5-16,-2-1 14 0,-1 1-14 16,1-1 9-16,1 1-10 0,-1-1 7 0,-1-1-9 15,1 0 6-15,0-1-13 0,-1 2 6 16,0-3-4-16,-1 1 12 0,3 1-12 0,-3-1 9 15,1-3-13-15,-1 3 11 0,2-1-12 0,-2 0 14 16,1-1-18-16,-1 0 21 0,-1 3-17 0,3-2 14 16,-3-1-14-16,1 2 19 0,-2-1-18 0,1-1 20 15,-1 2-23-15,2-2 21 0,-2 1-16 0,1 1 18 16,-1-3-4-16,0 3-8 0,1-3 4 0,-1 2-1 16,-3-1 4-16,3-2-3 0,-3 1-6 0,1 0 1 15,0-1-3-15,-2-1-26 0,0 2 25 0,0 0-22 16,0-1 35-16,0 0-26 0,-1 0 30 15,0 0-36-15,-1 3 38 0,2-1-35 16,-2-2 44-16,-1 3-42 0,0 1 43 0,1-1-38 16,-3 1 39-16,1-1-38 0,0 0 40 0,-2 2-39 15,-3-2 34-15,1 3-33 0,-2-3 35 0,-4-1-37 16,1 1 36-16,-1-1-39 0,-2 1 31 0,-3 1-39 16,2-1 38-16,-4 2-31 0,1 1 31 0,3 0-38 15,-2 3-67-15,3-1-78 0,2 3-20 0,1-2-396 16,0 5-140-16</inkml:trace>
  <inkml:trace contextRef="#ctx0" brushRef="#br0" timeOffset="50741">26350 10842 128 0,'-4'-8'304'0,"1"-4"-94"15,-3 2-28-15,0-1-27 0,-1 0-15 0,1-1-14 0,-1 1-8 16,-3 1-8-16,4 0-18 0,-1 0-3 16,1 2-11-16,-2 0-14 0,-2 1-3 0,4-1-11 15,-3 2 11-15,-1-2 0 0,1 3-7 16,-2 0-3-16,-3-1-1 0,-1 2-10 0,-2-1-12 16,2 3 1-16,-4-3 2 0,0 3-7 0,-4 2 2 15,-2-1-4-15,-1 1 0 0,0 0-4 0,-1 1-2 16,-1 1-22-16,4 3 20 0,-3-2-4 0,1 3 2 15,-1 0-1-15,3 0 26 0,-1 1-34 0,2 1 27 16,0 2-34-16,0 0 23 0,2 1-28 16,-1 0 35-16,-1 5-35 0,3-4 32 0,3 0-30 15,-2 3 27-15,2-1-29 0,0 0 20 16,0 2-16-16,3 0 30 0,-2-1-4 0,3 3 0 16,-1 0 2-16,2-1 7 0,-1 0-8 0,1 4 1 15,1-1 3-15,2-1 2 0,-1 3-14 0,3 0 10 16,-1-1-42-16,1 1 51 0,1 3-26 0,-2-1 36 15,3 2-34-15,1-1 30 0,1 2-29 0,-1-1 27 16,-1-2-29-16,2 2 23 0,2 0-16 0,-2 2 26 16,2-4-25-16,0 2 24 0,2-1-32 0,-1 0 24 15,3-1-21-15,-1 2 22 0,1-5-27 0,-1 4 27 16,3-3-28-16,-1 0 19 0,1-1-2 16,2 1-4-16,-1 0-4 0,2-1 0 15,-1-1 0-15,1 2-6 0,1-2 12 0,4 0 11 16,-3 0 3-16,4-3 4 0,-1 3-8 0,3 0-8 15,1 0 6-15,2 1-14 0,1-1 8 0,1 0-8 16,1 0 26-16,1-3-10 0,1 0 7 0,2 0-13 16,1 3 9-16,-1-6-8 0,4 4 8 0,-1 0-14 15,3-4 4-15,1 1-1 0,1-1 2 0,0-1 0 16,-1-1 3-16,4-1-7 0,-1-1-1 0,1 1-5 16,-1-3 6-16,0 2-2 0,3-3 4 0,-3-1-4 15,3 0 1-15,-2 0-6 0,1-2 2 16,0 1-3-16,-1-3-4 0,2 1-1 15,-1-1 2-15,2-1-3 0,-2-2-1 0,0-3 0 16,2 2-1-16,-2-4 3 0,1 1-2 0,0-2-4 16,-2 0 5-16,0 0-1 0,0-3-1 0,-1 0 1 15,0 1 2-15,-2-3 5 0,-2 3 4 0,0-2 10 16,0-1 22-16,-1 1-24 0,-2 0-11 0,1-1 7 16,-4 0-11-16,1-2-2 0,1 2-2 0,-3-1-1 15,2 0-1-15,-2-1-8 0,1-1 1 0,-1-1 0 16,2-1-6-16,-4 0-2 0,4-1-6 0,-3 0-3 15,0 1-1-15,-1-3-1 0,-1 1-6 16,-3 0 5-16,0 2-4 0,-3 0 2 0,0 1-4 16,-3-1 8-16,1 1-4 0,-1-1 5 15,-1 0-10-15,0 0 8 0,-3-1-11 0,2 0 6 16,-1 1 0-16,-3-2-3 0,1 3-3 0,-1-4 1 16,1-1 1-16,-3 1-3 0,2-1 4 0,-2 1 10 15,-1-2-12-15,1 0 5 0,-1-1-13 0,0 1 22 16,-2-3-17-16,1 4 12 0,-2-4-19 0,0 2 21 15,-1 2-17-15,-1-1 17 0,-3-2-7 0,2 1 7 16,-4-2 3-16,-1 1-1 0,-1 0-6 0,0 2-7 16,-2-6-21-16,1 6 29 0,0 1-23 15,0 0 26-15,-1-1-25 0,0 1 37 0,0 1-55 16,-2-1 64-16,3 1-35 0,-2 0 34 16,-1-1-36-16,1 4 39 0,-2-2-52 0,2 0 50 15,-4-3-39-15,-2 2 38 0,-1-1-38 0,0 3 31 16,-4-1-22-16,-1 0 35 0,1 2-34 0,-3 2 38 15,-1 1-35-15,-2 0 36 0,1 2-48 0,-2-1 55 16,0 4-35-16,-1 1 35 0,5 0-42 0,0 4 43 16,0-2-43-16,-1 0 43 0,1 4-35 0,-1-1 36 15,1 0-36-15,-1 2 25 0,-2-2-23 16,1 2 33-16,-1-2-48 0,0 2 22 0,1 1 32 16,-2-3-29-16,-1 3 28 0,-6-1-39 0,6-2 27 15,-9 0-25-15,-1 2 34 0,1-1-40 0,3-2 38 16,-2 3-34-16,0-1 35 0,-1-2-36 15,2 2 24-15,-2-1-21 0,-1 1 30 0,4 0-29 16,-1-1 30-16,8 1-33 0,-2-1 32 0,4 2-32 16,-1-1 23-16,0 0-30 0,4 2 39 0,-3-3-41 15,3 3 40-15,-4 0-33 0,-1 0 34 0,1 0-34 16,-2 3 34-16,2-3-40 0,1 2 38 16,1 0-36-16,-1 1 36 0,4 0-30 0,0 1 30 15,2 2-30-15,-1-2 28 0,1 1-29 0,1 2 23 16,1 3-25-16,1-2-1 0,0-1-86 0,1 4-82 15,2 0-36-15,-3-2-373 0,6 0-131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941936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8"/>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19" name="Google Shape;19;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ctr">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ndara"/>
                <a:ea typeface="Candara"/>
                <a:cs typeface="Candara"/>
                <a:sym typeface="Candara"/>
              </a:defRPr>
            </a:lvl2pPr>
            <a:lvl3pPr marR="0" lvl="2" algn="ctr">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ndara"/>
                <a:ea typeface="Candara"/>
                <a:cs typeface="Candara"/>
                <a:sym typeface="Candara"/>
              </a:defRPr>
            </a:lvl3pPr>
            <a:lvl4pPr marR="0" lvl="3"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4pPr>
            <a:lvl5pPr marR="0" lvl="4"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ndara"/>
                <a:ea typeface="Candara"/>
                <a:cs typeface="Candara"/>
                <a:sym typeface="Candara"/>
              </a:defRPr>
            </a:lvl5pPr>
            <a:lvl6pPr marR="0" lvl="5"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dirty="0"/>
          </a:p>
        </p:txBody>
      </p:sp>
      <p:sp>
        <p:nvSpPr>
          <p:cNvPr id="20" name="Google Shape;20;p2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22" name="Google Shape;22;p2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a:lnSpc>
                <a:spcPct val="100000"/>
              </a:lnSpc>
              <a:spcBef>
                <a:spcPts val="0"/>
              </a:spcBef>
              <a:spcAft>
                <a:spcPts val="0"/>
              </a:spcAft>
              <a:buSzPts val="1400"/>
              <a:buNone/>
              <a:defRPr sz="20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29" name="Google Shape;29;p37"/>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30" name="Google Shape;30;p37"/>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ndara"/>
                <a:ea typeface="Candara"/>
                <a:cs typeface="Candara"/>
                <a:sym typeface="Candara"/>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ndara"/>
                <a:ea typeface="Candara"/>
                <a:cs typeface="Candara"/>
                <a:sym typeface="Candara"/>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ndara"/>
                <a:ea typeface="Candara"/>
                <a:cs typeface="Candara"/>
                <a:sym typeface="Candara"/>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dirty="0"/>
          </a:p>
        </p:txBody>
      </p:sp>
      <p:sp>
        <p:nvSpPr>
          <p:cNvPr id="31" name="Google Shape;31;p3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3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33" name="Google Shape;33;p3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38"/>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4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orbel"/>
              </a:defRPr>
            </a:lvl1pPr>
            <a:lvl2pPr marR="0" lvl="1"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2pPr>
            <a:lvl3pPr marR="0" lvl="2"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3pPr>
            <a:lvl4pPr marR="0" lvl="3"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4pPr>
            <a:lvl5pPr marR="0" lvl="4"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5pPr>
            <a:lvl6pPr marR="0" lvl="5"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6pPr>
            <a:lvl7pPr marR="0" lvl="6"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7pPr>
            <a:lvl8pPr marR="0" lvl="7"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8pPr>
            <a:lvl9pPr marR="0" lvl="8" algn="l">
              <a:lnSpc>
                <a:spcPct val="100000"/>
              </a:lnSpc>
              <a:spcBef>
                <a:spcPts val="0"/>
              </a:spcBef>
              <a:spcAft>
                <a:spcPts val="0"/>
              </a:spcAft>
              <a:buSzPts val="1400"/>
              <a:buNone/>
              <a:defRPr sz="4400" b="0" i="0" u="none" strike="noStrike" cap="none">
                <a:solidFill>
                  <a:schemeClr val="dk1"/>
                </a:solidFill>
                <a:latin typeface="Corbel"/>
                <a:ea typeface="Corbel"/>
                <a:cs typeface="Corbel"/>
                <a:sym typeface="Corbel"/>
              </a:defRPr>
            </a:lvl9pPr>
          </a:lstStyle>
          <a:p>
            <a:endParaRPr dirty="0"/>
          </a:p>
        </p:txBody>
      </p:sp>
      <p:sp>
        <p:nvSpPr>
          <p:cNvPr id="36" name="Google Shape;36;p38"/>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dirty="0"/>
          </a:p>
        </p:txBody>
      </p:sp>
      <p:sp>
        <p:nvSpPr>
          <p:cNvPr id="37" name="Google Shape;37;p38"/>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dirty="0"/>
          </a:p>
        </p:txBody>
      </p:sp>
      <p:sp>
        <p:nvSpPr>
          <p:cNvPr id="38" name="Google Shape;38;p38"/>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ndara"/>
                <a:ea typeface="Candara"/>
                <a:cs typeface="Candara"/>
                <a:sym typeface="Candara"/>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ndara"/>
                <a:ea typeface="Candara"/>
                <a:cs typeface="Candara"/>
                <a:sym typeface="Candara"/>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ndara"/>
                <a:ea typeface="Candara"/>
                <a:cs typeface="Candara"/>
                <a:sym typeface="Candara"/>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dirty="0"/>
          </a:p>
        </p:txBody>
      </p:sp>
      <p:sp>
        <p:nvSpPr>
          <p:cNvPr id="39" name="Google Shape;39;p38"/>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ndara"/>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ndara"/>
                <a:ea typeface="Candara"/>
                <a:cs typeface="Candara"/>
                <a:sym typeface="Candara"/>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dirty="0"/>
          </a:p>
        </p:txBody>
      </p:sp>
      <p:sp>
        <p:nvSpPr>
          <p:cNvPr id="40" name="Google Shape;40;p38"/>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800" b="0" i="0" u="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38"/>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400" b="0" i="0" u="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dirty="0"/>
          </a:p>
        </p:txBody>
      </p:sp>
      <p:sp>
        <p:nvSpPr>
          <p:cNvPr id="42" name="Google Shape;42;p38"/>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9B761C25-BAEB-44FC-B131-3354EB8F80B9}"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0921E4-D6E3-46B8-A304-6617B9AACAB5}" type="slidenum">
              <a:rPr lang="en-US" smtClean="0"/>
              <a:t>‹#›</a:t>
            </a:fld>
            <a:endParaRPr lang="en-US"/>
          </a:p>
        </p:txBody>
      </p:sp>
    </p:spTree>
    <p:extLst>
      <p:ext uri="{BB962C8B-B14F-4D97-AF65-F5344CB8AC3E}">
        <p14:creationId xmlns:p14="http://schemas.microsoft.com/office/powerpoint/2010/main" val="414849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761C25-BAEB-44FC-B131-3354EB8F80B9}"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0921E4-D6E3-46B8-A304-6617B9AACAB5}" type="slidenum">
              <a:rPr lang="en-US" smtClean="0"/>
              <a:t>‹#›</a:t>
            </a:fld>
            <a:endParaRPr lang="en-US"/>
          </a:p>
        </p:txBody>
      </p:sp>
    </p:spTree>
    <p:extLst>
      <p:ext uri="{BB962C8B-B14F-4D97-AF65-F5344CB8AC3E}">
        <p14:creationId xmlns:p14="http://schemas.microsoft.com/office/powerpoint/2010/main" val="12474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61C25-BAEB-44FC-B131-3354EB8F80B9}"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0921E4-D6E3-46B8-A304-6617B9AACAB5}" type="slidenum">
              <a:rPr lang="en-US" smtClean="0"/>
              <a:t>‹#›</a:t>
            </a:fld>
            <a:endParaRPr lang="en-US"/>
          </a:p>
        </p:txBody>
      </p:sp>
    </p:spTree>
    <p:extLst>
      <p:ext uri="{BB962C8B-B14F-4D97-AF65-F5344CB8AC3E}">
        <p14:creationId xmlns:p14="http://schemas.microsoft.com/office/powerpoint/2010/main" val="2203588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orbel"/>
                <a:ea typeface="Corbel"/>
                <a:cs typeface="Corbel"/>
                <a:sym typeface="Corbel"/>
              </a:defRPr>
            </a:lvl9pPr>
          </a:lstStyle>
          <a:p>
            <a:endParaRPr dirty="0"/>
          </a:p>
        </p:txBody>
      </p:sp>
      <p:sp>
        <p:nvSpPr>
          <p:cNvPr id="11" name="Google Shape;11;p27"/>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ndara"/>
                <a:ea typeface="Candara"/>
                <a:cs typeface="Candara"/>
                <a:sym typeface="Candar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ndara"/>
                <a:ea typeface="Candara"/>
                <a:cs typeface="Candara"/>
                <a:sym typeface="Candar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27"/>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IN" dirty="0"/>
          </a:p>
        </p:txBody>
      </p:sp>
      <p:sp>
        <p:nvSpPr>
          <p:cNvPr id="14" name="Google Shape;14;p27"/>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libri" panose="020F0502020204030204" pitchFamily="34" charset="0"/>
                <a:ea typeface="Calibri" panose="020F0502020204030204" pitchFamily="34" charset="0"/>
                <a:cs typeface="Calibri" panose="020F0502020204030204" pitchFamily="34" charset="0"/>
                <a:sym typeface="Candara"/>
              </a:defRPr>
            </a:lvl1pPr>
            <a:lvl2pPr marL="0" marR="0" lvl="1"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2pPr>
            <a:lvl3pPr marL="0" marR="0" lvl="2"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3pPr>
            <a:lvl4pPr marL="0" marR="0" lvl="3"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4pPr>
            <a:lvl5pPr marL="0" marR="0" lvl="4"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5pPr>
            <a:lvl6pPr marL="0" marR="0" lvl="5"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6pPr>
            <a:lvl7pPr marL="0" marR="0" lvl="6"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7pPr>
            <a:lvl8pPr marL="0" marR="0" lvl="7"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8pPr>
            <a:lvl9pPr marL="0" marR="0" lvl="8" indent="0" algn="ctr" rtl="0">
              <a:lnSpc>
                <a:spcPct val="100000"/>
              </a:lnSpc>
              <a:spcBef>
                <a:spcPts val="0"/>
              </a:spcBef>
              <a:spcAft>
                <a:spcPts val="0"/>
              </a:spcAft>
              <a:buClr>
                <a:srgbClr val="595959"/>
              </a:buClr>
              <a:buSzPts val="1400"/>
              <a:buFont typeface="Candara"/>
              <a:buNone/>
              <a:defRPr sz="1400" b="0" i="0" u="none" strike="noStrike" cap="none">
                <a:solidFill>
                  <a:srgbClr val="595959"/>
                </a:solidFill>
                <a:latin typeface="Candara"/>
                <a:ea typeface="Candara"/>
                <a:cs typeface="Candara"/>
                <a:sym typeface="Candara"/>
              </a:defRPr>
            </a:lvl9pPr>
          </a:lstStyle>
          <a:p>
            <a:fld id="{00000000-1234-1234-1234-123412341234}" type="slidenum">
              <a:rPr lang="en-IN" smtClean="0"/>
              <a:pPr/>
              <a:t>‹#›</a:t>
            </a:fld>
            <a:endParaRPr lang="en-IN" dirty="0">
              <a:solidFill>
                <a:srgbClr val="000000"/>
              </a:solidFill>
              <a:latin typeface="Arial"/>
              <a:ea typeface="Arial"/>
              <a:cs typeface="Arial"/>
              <a:sym typeface="Arial"/>
            </a:endParaRPr>
          </a:p>
        </p:txBody>
      </p:sp>
      <p:sp>
        <p:nvSpPr>
          <p:cNvPr id="15" name="Google Shape;15;p27"/>
          <p:cNvSpPr txBox="1"/>
          <p:nvPr/>
        </p:nvSpPr>
        <p:spPr>
          <a:xfrm>
            <a:off x="0" y="0"/>
            <a:ext cx="508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7"/>
          <p:cNvSpPr txBox="1"/>
          <p:nvPr/>
        </p:nvSpPr>
        <p:spPr>
          <a:xfrm>
            <a:off x="0" y="685800"/>
            <a:ext cx="508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3.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4.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28.xml"/><Relationship Id="rId7" Type="http://schemas.openxmlformats.org/officeDocument/2006/relationships/customXml" Target="../ink/ink30.xml"/><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customXml" Target="../ink/ink29.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31.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Design and Analysis of Algorithms </a:t>
            </a:r>
          </a:p>
        </p:txBody>
      </p:sp>
      <p:sp>
        <p:nvSpPr>
          <p:cNvPr id="3" name="Subtitle 2"/>
          <p:cNvSpPr>
            <a:spLocks noGrp="1"/>
          </p:cNvSpPr>
          <p:nvPr>
            <p:ph type="subTitle" idx="1"/>
          </p:nvPr>
        </p:nvSpPr>
        <p:spPr/>
        <p:txBody>
          <a:bodyPr/>
          <a:lstStyle/>
          <a:p>
            <a:r>
              <a:rPr lang="en-US" sz="4400" i="1" dirty="0">
                <a:solidFill>
                  <a:schemeClr val="tx1"/>
                </a:solidFill>
                <a:latin typeface="Calibri" panose="020F0502020204030204" pitchFamily="34" charset="0"/>
                <a:cs typeface="Calibri" panose="020F0502020204030204" pitchFamily="34" charset="0"/>
              </a:rPr>
              <a:t>By Rahul Dixit</a:t>
            </a:r>
          </a:p>
        </p:txBody>
      </p:sp>
    </p:spTree>
    <p:extLst>
      <p:ext uri="{BB962C8B-B14F-4D97-AF65-F5344CB8AC3E}">
        <p14:creationId xmlns:p14="http://schemas.microsoft.com/office/powerpoint/2010/main" val="4080983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Fundamentals of Algorithmic Problem Solving</a:t>
            </a:r>
          </a:p>
        </p:txBody>
      </p:sp>
      <p:sp>
        <p:nvSpPr>
          <p:cNvPr id="4" name="Content Placeholder 3"/>
          <p:cNvSpPr>
            <a:spLocks noGrp="1"/>
          </p:cNvSpPr>
          <p:nvPr>
            <p:ph idx="1"/>
          </p:nvPr>
        </p:nvSpPr>
        <p:spPr/>
        <p:txBody>
          <a:bodyPr>
            <a:normAutofit/>
          </a:bodyPr>
          <a:lstStyle/>
          <a:p>
            <a:pPr marL="0" indent="0" algn="just">
              <a:buNone/>
            </a:pPr>
            <a:r>
              <a:rPr lang="en-US" sz="2000" dirty="0">
                <a:latin typeface="Calibri" panose="020F0502020204030204" pitchFamily="34" charset="0"/>
                <a:cs typeface="Calibri" panose="020F0502020204030204" pitchFamily="34" charset="0"/>
              </a:rPr>
              <a:t>1.Understanding the Problem</a:t>
            </a:r>
          </a:p>
          <a:p>
            <a:pPr marL="0" indent="0" algn="just">
              <a:buNone/>
            </a:pPr>
            <a:r>
              <a:rPr lang="en-US" sz="2000" dirty="0">
                <a:latin typeface="Calibri" panose="020F0502020204030204" pitchFamily="34" charset="0"/>
                <a:cs typeface="Calibri" panose="020F0502020204030204" pitchFamily="34" charset="0"/>
              </a:rPr>
              <a:t>2.Ascertaining the Capabilities of the Computational Device</a:t>
            </a:r>
          </a:p>
          <a:p>
            <a:pPr marL="0" indent="0" algn="just">
              <a:buNone/>
            </a:pPr>
            <a:r>
              <a:rPr lang="en-US" sz="2000" dirty="0">
                <a:latin typeface="Calibri" panose="020F0502020204030204" pitchFamily="34" charset="0"/>
                <a:cs typeface="Calibri" panose="020F0502020204030204" pitchFamily="34" charset="0"/>
              </a:rPr>
              <a:t>3.Choosing between Exact and Approximate Problem Solving</a:t>
            </a:r>
          </a:p>
          <a:p>
            <a:pPr marL="0" indent="0" algn="just">
              <a:buNone/>
            </a:pPr>
            <a:r>
              <a:rPr lang="en-US" sz="2000" dirty="0">
                <a:latin typeface="Calibri" panose="020F0502020204030204" pitchFamily="34" charset="0"/>
                <a:cs typeface="Calibri" panose="020F0502020204030204" pitchFamily="34" charset="0"/>
              </a:rPr>
              <a:t>4.Algorithm Design Techniques</a:t>
            </a:r>
          </a:p>
          <a:p>
            <a:pPr marL="0" indent="0" algn="just">
              <a:buNone/>
            </a:pPr>
            <a:r>
              <a:rPr lang="en-US" sz="2000" dirty="0">
                <a:latin typeface="Calibri" panose="020F0502020204030204" pitchFamily="34" charset="0"/>
                <a:cs typeface="Calibri" panose="020F0502020204030204" pitchFamily="34" charset="0"/>
              </a:rPr>
              <a:t>5.Designing an Algorithm and Data Structures</a:t>
            </a:r>
          </a:p>
          <a:p>
            <a:pPr marL="0" indent="0" algn="just">
              <a:buNone/>
            </a:pPr>
            <a:r>
              <a:rPr lang="en-US" sz="2000" dirty="0">
                <a:latin typeface="Calibri" panose="020F0502020204030204" pitchFamily="34" charset="0"/>
                <a:cs typeface="Calibri" panose="020F0502020204030204" pitchFamily="34" charset="0"/>
              </a:rPr>
              <a:t>6.Methods of Specifying an Algorithm</a:t>
            </a:r>
          </a:p>
          <a:p>
            <a:pPr marL="0" indent="0" algn="just">
              <a:buNone/>
            </a:pPr>
            <a:r>
              <a:rPr lang="en-US" sz="2000" dirty="0">
                <a:latin typeface="Calibri" panose="020F0502020204030204" pitchFamily="34" charset="0"/>
                <a:cs typeface="Calibri" panose="020F0502020204030204" pitchFamily="34" charset="0"/>
              </a:rPr>
              <a:t>7.Proving an Algorithm’s Correctness</a:t>
            </a:r>
          </a:p>
          <a:p>
            <a:pPr marL="0" indent="0" algn="just">
              <a:buNone/>
            </a:pPr>
            <a:r>
              <a:rPr lang="en-US" sz="2000" dirty="0">
                <a:latin typeface="Calibri" panose="020F0502020204030204" pitchFamily="34" charset="0"/>
                <a:cs typeface="Calibri" panose="020F0502020204030204" pitchFamily="34" charset="0"/>
              </a:rPr>
              <a:t>8.Analyzing an Algorithm</a:t>
            </a:r>
          </a:p>
          <a:p>
            <a:pPr marL="0" indent="0" algn="just">
              <a:buNone/>
            </a:pPr>
            <a:r>
              <a:rPr lang="en-US" sz="2000" dirty="0">
                <a:latin typeface="Calibri" panose="020F0502020204030204" pitchFamily="34" charset="0"/>
                <a:cs typeface="Calibri" panose="020F0502020204030204" pitchFamily="34" charset="0"/>
              </a:rPr>
              <a:t>9.Coding an Algorithm</a:t>
            </a:r>
          </a:p>
        </p:txBody>
      </p:sp>
    </p:spTree>
    <p:extLst>
      <p:ext uri="{BB962C8B-B14F-4D97-AF65-F5344CB8AC3E}">
        <p14:creationId xmlns:p14="http://schemas.microsoft.com/office/powerpoint/2010/main" val="334860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E8ED-4C63-F433-2E9C-1F585117DFB1}"/>
              </a:ext>
            </a:extLst>
          </p:cNvPr>
          <p:cNvSpPr>
            <a:spLocks noGrp="1"/>
          </p:cNvSpPr>
          <p:nvPr>
            <p:ph type="title"/>
          </p:nvPr>
        </p:nvSpPr>
        <p:spPr/>
        <p:txBody>
          <a:bodyPr/>
          <a:lstStyle/>
          <a:p>
            <a:r>
              <a:rPr lang="en-US" dirty="0"/>
              <a:t>Need of Analysis</a:t>
            </a:r>
          </a:p>
        </p:txBody>
      </p:sp>
      <p:sp>
        <p:nvSpPr>
          <p:cNvPr id="3" name="Content Placeholder 2">
            <a:extLst>
              <a:ext uri="{FF2B5EF4-FFF2-40B4-BE49-F238E27FC236}">
                <a16:creationId xmlns:a16="http://schemas.microsoft.com/office/drawing/2014/main" id="{5B176A16-B611-F6A5-72C1-AD8E850A8C7A}"/>
              </a:ext>
            </a:extLst>
          </p:cNvPr>
          <p:cNvSpPr>
            <a:spLocks noGrp="1"/>
          </p:cNvSpPr>
          <p:nvPr>
            <p:ph idx="1"/>
          </p:nvPr>
        </p:nvSpPr>
        <p:spPr/>
        <p:txBody>
          <a:bodyPr/>
          <a:lstStyle/>
          <a:p>
            <a:r>
              <a:rPr lang="en-US" dirty="0"/>
              <a:t>Any Problem P has multiple </a:t>
            </a:r>
          </a:p>
          <a:p>
            <a:pPr lvl="1"/>
            <a:r>
              <a:rPr lang="en-US" dirty="0"/>
              <a:t>Such as A1,A2 and A3</a:t>
            </a:r>
          </a:p>
          <a:p>
            <a:r>
              <a:rPr lang="en-US" dirty="0"/>
              <a:t>Let P be any problem are have many or multiple solution.</a:t>
            </a:r>
          </a:p>
          <a:p>
            <a:pPr lvl="1"/>
            <a:r>
              <a:rPr lang="en-US" dirty="0"/>
              <a:t>For making a performance comparison on among different solution i.e. which one is best for doing this we analyze the algorithm</a:t>
            </a:r>
          </a:p>
          <a:p>
            <a:pPr lvl="1"/>
            <a:r>
              <a:rPr lang="en-US" dirty="0"/>
              <a:t>In terms of time and space .</a:t>
            </a:r>
          </a:p>
          <a:p>
            <a:pPr lvl="1"/>
            <a:endParaRPr lang="en-US" dirty="0"/>
          </a:p>
        </p:txBody>
      </p:sp>
      <p:sp>
        <p:nvSpPr>
          <p:cNvPr id="4" name="Slide Number Placeholder 3">
            <a:extLst>
              <a:ext uri="{FF2B5EF4-FFF2-40B4-BE49-F238E27FC236}">
                <a16:creationId xmlns:a16="http://schemas.microsoft.com/office/drawing/2014/main" id="{30045E96-CAC9-237F-0BE0-C4DFA0ADA431}"/>
              </a:ext>
            </a:extLst>
          </p:cNvPr>
          <p:cNvSpPr>
            <a:spLocks noGrp="1"/>
          </p:cNvSpPr>
          <p:nvPr>
            <p:ph type="sldNum" sz="quarter" idx="12"/>
          </p:nvPr>
        </p:nvSpPr>
        <p:spPr/>
        <p:txBody>
          <a:bodyPr/>
          <a:lstStyle/>
          <a:p>
            <a:fld id="{C20921E4-D6E3-46B8-A304-6617B9AACAB5}" type="slidenum">
              <a:rPr lang="en-US" smtClean="0"/>
              <a:t>11</a:t>
            </a:fld>
            <a:endParaRPr lang="en-US"/>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4FF59CA7-048D-A762-7661-508F8A56EA1A}"/>
                  </a:ext>
                </a:extLst>
              </p14:cNvPr>
              <p14:cNvContentPartPr/>
              <p14:nvPr/>
            </p14:nvContentPartPr>
            <p14:xfrm>
              <a:off x="9214865" y="924868"/>
              <a:ext cx="10080" cy="20160"/>
            </p14:xfrm>
          </p:contentPart>
        </mc:Choice>
        <mc:Fallback>
          <p:pic>
            <p:nvPicPr>
              <p:cNvPr id="6" name="Ink 5">
                <a:extLst>
                  <a:ext uri="{FF2B5EF4-FFF2-40B4-BE49-F238E27FC236}">
                    <a16:creationId xmlns:a16="http://schemas.microsoft.com/office/drawing/2014/main" id="{4FF59CA7-048D-A762-7661-508F8A56EA1A}"/>
                  </a:ext>
                </a:extLst>
              </p:cNvPr>
              <p:cNvPicPr/>
              <p:nvPr/>
            </p:nvPicPr>
            <p:blipFill>
              <a:blip r:embed="rId3"/>
              <a:stretch>
                <a:fillRect/>
              </a:stretch>
            </p:blipFill>
            <p:spPr>
              <a:xfrm>
                <a:off x="9205865" y="916228"/>
                <a:ext cx="277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AC0A6861-AAF0-BC09-34BE-E3A545ABCC6E}"/>
                  </a:ext>
                </a:extLst>
              </p14:cNvPr>
              <p14:cNvContentPartPr/>
              <p14:nvPr/>
            </p14:nvContentPartPr>
            <p14:xfrm>
              <a:off x="3310560" y="4734720"/>
              <a:ext cx="2164680" cy="52560"/>
            </p14:xfrm>
          </p:contentPart>
        </mc:Choice>
        <mc:Fallback>
          <p:pic>
            <p:nvPicPr>
              <p:cNvPr id="7" name="Ink 6">
                <a:extLst>
                  <a:ext uri="{FF2B5EF4-FFF2-40B4-BE49-F238E27FC236}">
                    <a16:creationId xmlns:a16="http://schemas.microsoft.com/office/drawing/2014/main" id="{AC0A6861-AAF0-BC09-34BE-E3A545ABCC6E}"/>
                  </a:ext>
                </a:extLst>
              </p:cNvPr>
              <p:cNvPicPr/>
              <p:nvPr/>
            </p:nvPicPr>
            <p:blipFill>
              <a:blip r:embed="rId5"/>
              <a:stretch>
                <a:fillRect/>
              </a:stretch>
            </p:blipFill>
            <p:spPr>
              <a:xfrm>
                <a:off x="3301200" y="4725360"/>
                <a:ext cx="2183400" cy="71280"/>
              </a:xfrm>
              <a:prstGeom prst="rect">
                <a:avLst/>
              </a:prstGeom>
            </p:spPr>
          </p:pic>
        </mc:Fallback>
      </mc:AlternateContent>
    </p:spTree>
    <p:extLst>
      <p:ext uri="{BB962C8B-B14F-4D97-AF65-F5344CB8AC3E}">
        <p14:creationId xmlns:p14="http://schemas.microsoft.com/office/powerpoint/2010/main" val="372775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749B-A756-CED7-81C3-ABCD5BAD413A}"/>
              </a:ext>
            </a:extLst>
          </p:cNvPr>
          <p:cNvSpPr>
            <a:spLocks noGrp="1"/>
          </p:cNvSpPr>
          <p:nvPr>
            <p:ph type="title"/>
          </p:nvPr>
        </p:nvSpPr>
        <p:spPr/>
        <p:txBody>
          <a:bodyPr/>
          <a:lstStyle/>
          <a:p>
            <a:r>
              <a:rPr lang="en-US" dirty="0"/>
              <a:t>Complexities</a:t>
            </a:r>
          </a:p>
        </p:txBody>
      </p:sp>
      <p:sp>
        <p:nvSpPr>
          <p:cNvPr id="3" name="Content Placeholder 2">
            <a:extLst>
              <a:ext uri="{FF2B5EF4-FFF2-40B4-BE49-F238E27FC236}">
                <a16:creationId xmlns:a16="http://schemas.microsoft.com/office/drawing/2014/main" id="{8A5CAF85-D47D-9D69-9F32-288C2AE9589A}"/>
              </a:ext>
            </a:extLst>
          </p:cNvPr>
          <p:cNvSpPr>
            <a:spLocks noGrp="1"/>
          </p:cNvSpPr>
          <p:nvPr>
            <p:ph idx="1"/>
          </p:nvPr>
        </p:nvSpPr>
        <p:spPr/>
        <p:txBody>
          <a:bodyPr/>
          <a:lstStyle/>
          <a:p>
            <a:r>
              <a:rPr lang="en-US" dirty="0"/>
              <a:t>Time and space required by the algorithm to solve a particular problem </a:t>
            </a:r>
          </a:p>
          <a:p>
            <a:pPr lvl="1"/>
            <a:r>
              <a:rPr lang="en-US" dirty="0"/>
              <a:t>Time Complexity : Number of unit operations </a:t>
            </a:r>
          </a:p>
          <a:p>
            <a:pPr lvl="1"/>
            <a:r>
              <a:rPr lang="en-US" dirty="0"/>
              <a:t>Space Complexity : Memory requirement </a:t>
            </a:r>
          </a:p>
          <a:p>
            <a:r>
              <a:rPr lang="en-US" dirty="0"/>
              <a:t>Time Complexity is calculated in terms of units / step which is independent from Machine or Platform. (before expressing in language)</a:t>
            </a:r>
          </a:p>
        </p:txBody>
      </p:sp>
      <p:sp>
        <p:nvSpPr>
          <p:cNvPr id="4" name="Slide Number Placeholder 3">
            <a:extLst>
              <a:ext uri="{FF2B5EF4-FFF2-40B4-BE49-F238E27FC236}">
                <a16:creationId xmlns:a16="http://schemas.microsoft.com/office/drawing/2014/main" id="{03C5029E-FD84-0567-E076-0F83B4B83AF1}"/>
              </a:ext>
            </a:extLst>
          </p:cNvPr>
          <p:cNvSpPr>
            <a:spLocks noGrp="1"/>
          </p:cNvSpPr>
          <p:nvPr>
            <p:ph type="sldNum" sz="quarter" idx="12"/>
          </p:nvPr>
        </p:nvSpPr>
        <p:spPr/>
        <p:txBody>
          <a:bodyPr/>
          <a:lstStyle/>
          <a:p>
            <a:fld id="{C20921E4-D6E3-46B8-A304-6617B9AACAB5}" type="slidenum">
              <a:rPr lang="en-US" smtClean="0"/>
              <a:t>12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F568F6B-BE56-1ABA-9E5C-AA88CB7C1424}"/>
                  </a:ext>
                </a:extLst>
              </p14:cNvPr>
              <p14:cNvContentPartPr/>
              <p14:nvPr/>
            </p14:nvContentPartPr>
            <p14:xfrm>
              <a:off x="1211040" y="3225960"/>
              <a:ext cx="9585720" cy="1171440"/>
            </p14:xfrm>
          </p:contentPart>
        </mc:Choice>
        <mc:Fallback>
          <p:pic>
            <p:nvPicPr>
              <p:cNvPr id="5" name="Ink 4">
                <a:extLst>
                  <a:ext uri="{FF2B5EF4-FFF2-40B4-BE49-F238E27FC236}">
                    <a16:creationId xmlns:a16="http://schemas.microsoft.com/office/drawing/2014/main" id="{4F568F6B-BE56-1ABA-9E5C-AA88CB7C1424}"/>
                  </a:ext>
                </a:extLst>
              </p:cNvPr>
              <p:cNvPicPr/>
              <p:nvPr/>
            </p:nvPicPr>
            <p:blipFill>
              <a:blip r:embed="rId3"/>
              <a:stretch>
                <a:fillRect/>
              </a:stretch>
            </p:blipFill>
            <p:spPr>
              <a:xfrm>
                <a:off x="1201680" y="3216600"/>
                <a:ext cx="9604440" cy="1190160"/>
              </a:xfrm>
              <a:prstGeom prst="rect">
                <a:avLst/>
              </a:prstGeom>
            </p:spPr>
          </p:pic>
        </mc:Fallback>
      </mc:AlternateContent>
    </p:spTree>
    <p:extLst>
      <p:ext uri="{BB962C8B-B14F-4D97-AF65-F5344CB8AC3E}">
        <p14:creationId xmlns:p14="http://schemas.microsoft.com/office/powerpoint/2010/main" val="2871854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B87E-62EB-586B-E6C6-B46E765A6C8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E50B6BE-4492-CA5C-CE60-3EBE713BA2BB}"/>
              </a:ext>
            </a:extLst>
          </p:cNvPr>
          <p:cNvSpPr>
            <a:spLocks noGrp="1"/>
          </p:cNvSpPr>
          <p:nvPr>
            <p:ph idx="1"/>
          </p:nvPr>
        </p:nvSpPr>
        <p:spPr/>
        <p:txBody>
          <a:bodyPr/>
          <a:lstStyle/>
          <a:p>
            <a:pPr marL="25400" indent="0">
              <a:buNone/>
            </a:pPr>
            <a:r>
              <a:rPr lang="en-US" dirty="0"/>
              <a:t>Order of magnitude : frequency of fundamental operations in the step.</a:t>
            </a:r>
          </a:p>
          <a:p>
            <a:pPr marL="539750" indent="-514350">
              <a:buFont typeface="+mj-lt"/>
              <a:buAutoNum type="arabicPeriod"/>
            </a:pPr>
            <a:r>
              <a:rPr lang="en-US" dirty="0"/>
              <a:t>Let X &lt;- X+Y here order of magnitude is one </a:t>
            </a:r>
          </a:p>
          <a:p>
            <a:pPr marL="539750" indent="-514350">
              <a:buFont typeface="+mj-lt"/>
              <a:buAutoNum type="arabicPeriod"/>
            </a:pPr>
            <a:r>
              <a:rPr lang="en-US" dirty="0"/>
              <a:t>For </a:t>
            </a:r>
            <a:r>
              <a:rPr lang="en-US" dirty="0" err="1"/>
              <a:t>i</a:t>
            </a:r>
            <a:r>
              <a:rPr lang="en-US" dirty="0"/>
              <a:t>&lt;- (1 to n) here order of magnitude is n</a:t>
            </a:r>
          </a:p>
          <a:p>
            <a:pPr marL="539750" indent="-514350">
              <a:buFont typeface="+mj-lt"/>
              <a:buAutoNum type="arabicPeriod"/>
            </a:pPr>
            <a:r>
              <a:rPr lang="en-US" dirty="0"/>
              <a:t>For </a:t>
            </a:r>
            <a:r>
              <a:rPr lang="en-US" dirty="0" err="1"/>
              <a:t>i</a:t>
            </a:r>
            <a:r>
              <a:rPr lang="en-US" dirty="0"/>
              <a:t>&lt;- (1 to n)</a:t>
            </a:r>
          </a:p>
          <a:p>
            <a:pPr marL="482600" lvl="1" indent="0">
              <a:buNone/>
            </a:pPr>
            <a:r>
              <a:rPr lang="en-US" dirty="0"/>
              <a:t>		For j&lt;- (1 to n)</a:t>
            </a:r>
          </a:p>
          <a:p>
            <a:pPr marL="482600" lvl="1" indent="0">
              <a:buNone/>
            </a:pPr>
            <a:r>
              <a:rPr lang="en-US" dirty="0"/>
              <a:t>			x&lt;- </a:t>
            </a:r>
            <a:r>
              <a:rPr lang="en-US" dirty="0" err="1"/>
              <a:t>x+y</a:t>
            </a:r>
            <a:r>
              <a:rPr lang="en-US" dirty="0"/>
              <a:t> </a:t>
            </a:r>
          </a:p>
          <a:p>
            <a:pPr marL="482600" lvl="1" indent="0">
              <a:buNone/>
            </a:pPr>
            <a:r>
              <a:rPr lang="en-US" dirty="0"/>
              <a:t>Here order of magnitude is n*n </a:t>
            </a:r>
          </a:p>
        </p:txBody>
      </p:sp>
      <p:sp>
        <p:nvSpPr>
          <p:cNvPr id="4" name="Slide Number Placeholder 3">
            <a:extLst>
              <a:ext uri="{FF2B5EF4-FFF2-40B4-BE49-F238E27FC236}">
                <a16:creationId xmlns:a16="http://schemas.microsoft.com/office/drawing/2014/main" id="{5F4ECE19-AA5F-734A-8480-4A736C0BCDA7}"/>
              </a:ext>
            </a:extLst>
          </p:cNvPr>
          <p:cNvSpPr>
            <a:spLocks noGrp="1"/>
          </p:cNvSpPr>
          <p:nvPr>
            <p:ph type="sldNum" sz="quarter" idx="12"/>
          </p:nvPr>
        </p:nvSpPr>
        <p:spPr/>
        <p:txBody>
          <a:bodyPr/>
          <a:lstStyle/>
          <a:p>
            <a:fld id="{C20921E4-D6E3-46B8-A304-6617B9AACAB5}" type="slidenum">
              <a:rPr lang="en-US" smtClean="0"/>
              <a:t>13</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6676291-F225-730A-CC04-146458B11F89}"/>
                  </a:ext>
                </a:extLst>
              </p14:cNvPr>
              <p14:cNvContentPartPr/>
              <p14:nvPr/>
            </p14:nvContentPartPr>
            <p14:xfrm>
              <a:off x="1101960" y="115200"/>
              <a:ext cx="10852560" cy="5848560"/>
            </p14:xfrm>
          </p:contentPart>
        </mc:Choice>
        <mc:Fallback>
          <p:pic>
            <p:nvPicPr>
              <p:cNvPr id="5" name="Ink 4">
                <a:extLst>
                  <a:ext uri="{FF2B5EF4-FFF2-40B4-BE49-F238E27FC236}">
                    <a16:creationId xmlns:a16="http://schemas.microsoft.com/office/drawing/2014/main" id="{D6676291-F225-730A-CC04-146458B11F89}"/>
                  </a:ext>
                </a:extLst>
              </p:cNvPr>
              <p:cNvPicPr/>
              <p:nvPr/>
            </p:nvPicPr>
            <p:blipFill>
              <a:blip r:embed="rId3"/>
              <a:stretch>
                <a:fillRect/>
              </a:stretch>
            </p:blipFill>
            <p:spPr>
              <a:xfrm>
                <a:off x="1092600" y="105840"/>
                <a:ext cx="10871280" cy="5867280"/>
              </a:xfrm>
              <a:prstGeom prst="rect">
                <a:avLst/>
              </a:prstGeom>
            </p:spPr>
          </p:pic>
        </mc:Fallback>
      </mc:AlternateContent>
    </p:spTree>
    <p:extLst>
      <p:ext uri="{BB962C8B-B14F-4D97-AF65-F5344CB8AC3E}">
        <p14:creationId xmlns:p14="http://schemas.microsoft.com/office/powerpoint/2010/main" val="164224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7E54-A6EA-9F4D-50F2-52C697BAFB7F}"/>
              </a:ext>
            </a:extLst>
          </p:cNvPr>
          <p:cNvSpPr>
            <a:spLocks noGrp="1"/>
          </p:cNvSpPr>
          <p:nvPr>
            <p:ph type="title"/>
          </p:nvPr>
        </p:nvSpPr>
        <p:spPr/>
        <p:txBody>
          <a:bodyPr/>
          <a:lstStyle/>
          <a:p>
            <a:r>
              <a:rPr lang="en-US" dirty="0"/>
              <a:t>Asymptotic</a:t>
            </a:r>
          </a:p>
        </p:txBody>
      </p:sp>
      <p:sp>
        <p:nvSpPr>
          <p:cNvPr id="3" name="Content Placeholder 2">
            <a:extLst>
              <a:ext uri="{FF2B5EF4-FFF2-40B4-BE49-F238E27FC236}">
                <a16:creationId xmlns:a16="http://schemas.microsoft.com/office/drawing/2014/main" id="{CC48EAC6-0963-9DFA-F619-1AE9FA9C92E1}"/>
              </a:ext>
            </a:extLst>
          </p:cNvPr>
          <p:cNvSpPr>
            <a:spLocks noGrp="1"/>
          </p:cNvSpPr>
          <p:nvPr>
            <p:ph idx="1"/>
          </p:nvPr>
        </p:nvSpPr>
        <p:spPr/>
        <p:txBody>
          <a:bodyPr/>
          <a:lstStyle/>
          <a:p>
            <a:r>
              <a:rPr lang="en-US" b="0" i="0" dirty="0">
                <a:solidFill>
                  <a:srgbClr val="001D35"/>
                </a:solidFill>
                <a:effectLst/>
                <a:latin typeface="Google Sans"/>
              </a:rPr>
              <a:t>Asymptotic is </a:t>
            </a:r>
            <a:r>
              <a:rPr lang="en-US" dirty="0"/>
              <a:t>a term used in mathematics to describe a line that approaches a curve or a function that approaches a value as a variable increases.</a:t>
            </a:r>
          </a:p>
          <a:p>
            <a:endParaRPr lang="en-US" dirty="0"/>
          </a:p>
        </p:txBody>
      </p:sp>
      <p:sp>
        <p:nvSpPr>
          <p:cNvPr id="4" name="Slide Number Placeholder 3">
            <a:extLst>
              <a:ext uri="{FF2B5EF4-FFF2-40B4-BE49-F238E27FC236}">
                <a16:creationId xmlns:a16="http://schemas.microsoft.com/office/drawing/2014/main" id="{9048676B-09AF-2DC6-ADEA-8DAF1F94DD0D}"/>
              </a:ext>
            </a:extLst>
          </p:cNvPr>
          <p:cNvSpPr>
            <a:spLocks noGrp="1"/>
          </p:cNvSpPr>
          <p:nvPr>
            <p:ph type="sldNum" sz="quarter" idx="12"/>
          </p:nvPr>
        </p:nvSpPr>
        <p:spPr/>
        <p:txBody>
          <a:bodyPr/>
          <a:lstStyle/>
          <a:p>
            <a:fld id="{C20921E4-D6E3-46B8-A304-6617B9AACAB5}" type="slidenum">
              <a:rPr lang="en-US" smtClean="0"/>
              <a:t>14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35EE222-70E1-86AA-E8F7-0A56AE721DCA}"/>
                  </a:ext>
                </a:extLst>
              </p14:cNvPr>
              <p14:cNvContentPartPr/>
              <p14:nvPr/>
            </p14:nvContentPartPr>
            <p14:xfrm>
              <a:off x="424080" y="3203640"/>
              <a:ext cx="9574920" cy="2949480"/>
            </p14:xfrm>
          </p:contentPart>
        </mc:Choice>
        <mc:Fallback>
          <p:pic>
            <p:nvPicPr>
              <p:cNvPr id="5" name="Ink 4">
                <a:extLst>
                  <a:ext uri="{FF2B5EF4-FFF2-40B4-BE49-F238E27FC236}">
                    <a16:creationId xmlns:a16="http://schemas.microsoft.com/office/drawing/2014/main" id="{C35EE222-70E1-86AA-E8F7-0A56AE721DCA}"/>
                  </a:ext>
                </a:extLst>
              </p:cNvPr>
              <p:cNvPicPr/>
              <p:nvPr/>
            </p:nvPicPr>
            <p:blipFill>
              <a:blip r:embed="rId3"/>
              <a:stretch>
                <a:fillRect/>
              </a:stretch>
            </p:blipFill>
            <p:spPr>
              <a:xfrm>
                <a:off x="414720" y="3194280"/>
                <a:ext cx="9593640" cy="2968200"/>
              </a:xfrm>
              <a:prstGeom prst="rect">
                <a:avLst/>
              </a:prstGeom>
            </p:spPr>
          </p:pic>
        </mc:Fallback>
      </mc:AlternateContent>
    </p:spTree>
    <p:extLst>
      <p:ext uri="{BB962C8B-B14F-4D97-AF65-F5344CB8AC3E}">
        <p14:creationId xmlns:p14="http://schemas.microsoft.com/office/powerpoint/2010/main" val="58943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6A34-73CC-4149-4F6B-4A605013CC93}"/>
              </a:ext>
            </a:extLst>
          </p:cNvPr>
          <p:cNvSpPr>
            <a:spLocks noGrp="1"/>
          </p:cNvSpPr>
          <p:nvPr>
            <p:ph type="title"/>
          </p:nvPr>
        </p:nvSpPr>
        <p:spPr/>
        <p:txBody>
          <a:bodyPr/>
          <a:lstStyle/>
          <a:p>
            <a:r>
              <a:rPr lang="en-US" dirty="0"/>
              <a:t>Asymptotic Notation</a:t>
            </a:r>
          </a:p>
        </p:txBody>
      </p:sp>
      <p:sp>
        <p:nvSpPr>
          <p:cNvPr id="3" name="Content Placeholder 2">
            <a:extLst>
              <a:ext uri="{FF2B5EF4-FFF2-40B4-BE49-F238E27FC236}">
                <a16:creationId xmlns:a16="http://schemas.microsoft.com/office/drawing/2014/main" id="{57DB3566-1FDD-8AA6-BEFB-6D63674F19F7}"/>
              </a:ext>
            </a:extLst>
          </p:cNvPr>
          <p:cNvSpPr>
            <a:spLocks noGrp="1"/>
          </p:cNvSpPr>
          <p:nvPr>
            <p:ph idx="1"/>
          </p:nvPr>
        </p:nvSpPr>
        <p:spPr/>
        <p:txBody>
          <a:bodyPr/>
          <a:lstStyle/>
          <a:p>
            <a:r>
              <a:rPr lang="en-US" dirty="0"/>
              <a:t>Let f &amp; g be the function from the set of integers or real to the set of real number.</a:t>
            </a:r>
          </a:p>
          <a:p>
            <a:pPr marL="990600" lvl="2" indent="0">
              <a:buNone/>
            </a:pPr>
            <a:endParaRPr lang="en-US" dirty="0"/>
          </a:p>
        </p:txBody>
      </p:sp>
      <p:sp>
        <p:nvSpPr>
          <p:cNvPr id="4" name="Slide Number Placeholder 3">
            <a:extLst>
              <a:ext uri="{FF2B5EF4-FFF2-40B4-BE49-F238E27FC236}">
                <a16:creationId xmlns:a16="http://schemas.microsoft.com/office/drawing/2014/main" id="{DF255589-D40E-431F-002F-B382FE02D172}"/>
              </a:ext>
            </a:extLst>
          </p:cNvPr>
          <p:cNvSpPr>
            <a:spLocks noGrp="1"/>
          </p:cNvSpPr>
          <p:nvPr>
            <p:ph type="sldNum" sz="quarter" idx="12"/>
          </p:nvPr>
        </p:nvSpPr>
        <p:spPr/>
        <p:txBody>
          <a:bodyPr/>
          <a:lstStyle/>
          <a:p>
            <a:fld id="{C20921E4-D6E3-46B8-A304-6617B9AACAB5}" type="slidenum">
              <a:rPr lang="en-US" smtClean="0"/>
              <a:t>15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D1FF97A-5091-268E-2754-DFF254395F0F}"/>
                  </a:ext>
                </a:extLst>
              </p14:cNvPr>
              <p14:cNvContentPartPr/>
              <p14:nvPr/>
            </p14:nvContentPartPr>
            <p14:xfrm>
              <a:off x="1758600" y="2584080"/>
              <a:ext cx="7078680" cy="2895480"/>
            </p14:xfrm>
          </p:contentPart>
        </mc:Choice>
        <mc:Fallback>
          <p:pic>
            <p:nvPicPr>
              <p:cNvPr id="5" name="Ink 4">
                <a:extLst>
                  <a:ext uri="{FF2B5EF4-FFF2-40B4-BE49-F238E27FC236}">
                    <a16:creationId xmlns:a16="http://schemas.microsoft.com/office/drawing/2014/main" id="{9D1FF97A-5091-268E-2754-DFF254395F0F}"/>
                  </a:ext>
                </a:extLst>
              </p:cNvPr>
              <p:cNvPicPr/>
              <p:nvPr/>
            </p:nvPicPr>
            <p:blipFill>
              <a:blip r:embed="rId3"/>
              <a:stretch>
                <a:fillRect/>
              </a:stretch>
            </p:blipFill>
            <p:spPr>
              <a:xfrm>
                <a:off x="1749240" y="2574720"/>
                <a:ext cx="7097400" cy="2914200"/>
              </a:xfrm>
              <a:prstGeom prst="rect">
                <a:avLst/>
              </a:prstGeom>
            </p:spPr>
          </p:pic>
        </mc:Fallback>
      </mc:AlternateContent>
    </p:spTree>
    <p:extLst>
      <p:ext uri="{BB962C8B-B14F-4D97-AF65-F5344CB8AC3E}">
        <p14:creationId xmlns:p14="http://schemas.microsoft.com/office/powerpoint/2010/main" val="234296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E766-77B2-EA62-8D81-AF76DEBF6217}"/>
              </a:ext>
            </a:extLst>
          </p:cNvPr>
          <p:cNvSpPr>
            <a:spLocks noGrp="1"/>
          </p:cNvSpPr>
          <p:nvPr>
            <p:ph type="title"/>
          </p:nvPr>
        </p:nvSpPr>
        <p:spPr/>
        <p:txBody>
          <a:bodyPr/>
          <a:lstStyle/>
          <a:p>
            <a:pPr lvl="1"/>
            <a:r>
              <a:rPr lang="en-US" dirty="0"/>
              <a:t>Big oh (O) : [Upper Bound Function]</a:t>
            </a:r>
          </a:p>
        </p:txBody>
      </p:sp>
      <p:sp>
        <p:nvSpPr>
          <p:cNvPr id="3" name="Content Placeholder 2">
            <a:extLst>
              <a:ext uri="{FF2B5EF4-FFF2-40B4-BE49-F238E27FC236}">
                <a16:creationId xmlns:a16="http://schemas.microsoft.com/office/drawing/2014/main" id="{56442871-50AE-1D1F-A740-3EF52719BB8E}"/>
              </a:ext>
            </a:extLst>
          </p:cNvPr>
          <p:cNvSpPr>
            <a:spLocks noGrp="1"/>
          </p:cNvSpPr>
          <p:nvPr>
            <p:ph idx="1"/>
          </p:nvPr>
        </p:nvSpPr>
        <p:spPr/>
        <p:txBody>
          <a:bodyPr/>
          <a:lstStyle/>
          <a:p>
            <a:pPr marL="25400" indent="0">
              <a:buNone/>
            </a:pPr>
            <a:r>
              <a:rPr lang="en-US" dirty="0"/>
              <a:t>f(n) is O(g(n)) </a:t>
            </a:r>
            <a:r>
              <a:rPr lang="en-US" dirty="0" err="1"/>
              <a:t>iff</a:t>
            </a:r>
            <a:r>
              <a:rPr lang="en-US" dirty="0"/>
              <a:t> there exist a constant c &amp; k </a:t>
            </a:r>
            <a:br>
              <a:rPr lang="en-US" dirty="0"/>
            </a:br>
            <a:r>
              <a:rPr lang="en-US" dirty="0"/>
              <a:t>Such that : f(n) &lt;= </a:t>
            </a:r>
            <a:r>
              <a:rPr lang="en-US" dirty="0" err="1"/>
              <a:t>c.g</a:t>
            </a:r>
            <a:r>
              <a:rPr lang="en-US" dirty="0"/>
              <a:t>(n) whenever n&gt;=</a:t>
            </a:r>
            <a:r>
              <a:rPr lang="en-US" dirty="0" err="1"/>
              <a:t>k,c</a:t>
            </a:r>
            <a:r>
              <a:rPr lang="en-US" dirty="0"/>
              <a:t>&gt;0</a:t>
            </a:r>
            <a:br>
              <a:rPr lang="en-US" dirty="0"/>
            </a:br>
            <a:endParaRPr lang="en-US" dirty="0"/>
          </a:p>
        </p:txBody>
      </p:sp>
      <p:sp>
        <p:nvSpPr>
          <p:cNvPr id="4" name="Slide Number Placeholder 3">
            <a:extLst>
              <a:ext uri="{FF2B5EF4-FFF2-40B4-BE49-F238E27FC236}">
                <a16:creationId xmlns:a16="http://schemas.microsoft.com/office/drawing/2014/main" id="{25903F72-E521-E3CD-C291-CBD161FC4384}"/>
              </a:ext>
            </a:extLst>
          </p:cNvPr>
          <p:cNvSpPr>
            <a:spLocks noGrp="1"/>
          </p:cNvSpPr>
          <p:nvPr>
            <p:ph type="sldNum" sz="quarter" idx="12"/>
          </p:nvPr>
        </p:nvSpPr>
        <p:spPr/>
        <p:txBody>
          <a:bodyPr/>
          <a:lstStyle/>
          <a:p>
            <a:fld id="{C20921E4-D6E3-46B8-A304-6617B9AACAB5}" type="slidenum">
              <a:rPr lang="en-US" smtClean="0"/>
              <a:t>16</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56B599E-4C08-9F4A-283C-6965BB302CD9}"/>
                  </a:ext>
                </a:extLst>
              </p14:cNvPr>
              <p14:cNvContentPartPr/>
              <p14:nvPr/>
            </p14:nvContentPartPr>
            <p14:xfrm>
              <a:off x="727920" y="1240560"/>
              <a:ext cx="11470320" cy="5033160"/>
            </p14:xfrm>
          </p:contentPart>
        </mc:Choice>
        <mc:Fallback>
          <p:pic>
            <p:nvPicPr>
              <p:cNvPr id="5" name="Ink 4">
                <a:extLst>
                  <a:ext uri="{FF2B5EF4-FFF2-40B4-BE49-F238E27FC236}">
                    <a16:creationId xmlns:a16="http://schemas.microsoft.com/office/drawing/2014/main" id="{D56B599E-4C08-9F4A-283C-6965BB302CD9}"/>
                  </a:ext>
                </a:extLst>
              </p:cNvPr>
              <p:cNvPicPr/>
              <p:nvPr/>
            </p:nvPicPr>
            <p:blipFill>
              <a:blip r:embed="rId3"/>
              <a:stretch>
                <a:fillRect/>
              </a:stretch>
            </p:blipFill>
            <p:spPr>
              <a:xfrm>
                <a:off x="718560" y="1231200"/>
                <a:ext cx="11489040" cy="5051880"/>
              </a:xfrm>
              <a:prstGeom prst="rect">
                <a:avLst/>
              </a:prstGeom>
            </p:spPr>
          </p:pic>
        </mc:Fallback>
      </mc:AlternateContent>
    </p:spTree>
    <p:extLst>
      <p:ext uri="{BB962C8B-B14F-4D97-AF65-F5344CB8AC3E}">
        <p14:creationId xmlns:p14="http://schemas.microsoft.com/office/powerpoint/2010/main" val="203071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5CD50-EED1-C72C-58A9-E3C783C6F8AB}"/>
              </a:ext>
            </a:extLst>
          </p:cNvPr>
          <p:cNvSpPr>
            <a:spLocks noGrp="1"/>
          </p:cNvSpPr>
          <p:nvPr>
            <p:ph type="title"/>
          </p:nvPr>
        </p:nvSpPr>
        <p:spPr/>
        <p:txBody>
          <a:bodyPr/>
          <a:lstStyle/>
          <a:p>
            <a:r>
              <a:rPr lang="en-US" dirty="0"/>
              <a:t>Big Omega (   ) : [Lower Bound Function]</a:t>
            </a:r>
          </a:p>
        </p:txBody>
      </p:sp>
      <p:sp>
        <p:nvSpPr>
          <p:cNvPr id="3" name="Content Placeholder 2">
            <a:extLst>
              <a:ext uri="{FF2B5EF4-FFF2-40B4-BE49-F238E27FC236}">
                <a16:creationId xmlns:a16="http://schemas.microsoft.com/office/drawing/2014/main" id="{8A6588BC-E6A8-CA86-2DC4-5F90A98CA705}"/>
              </a:ext>
            </a:extLst>
          </p:cNvPr>
          <p:cNvSpPr>
            <a:spLocks noGrp="1"/>
          </p:cNvSpPr>
          <p:nvPr>
            <p:ph idx="1"/>
          </p:nvPr>
        </p:nvSpPr>
        <p:spPr/>
        <p:txBody>
          <a:bodyPr/>
          <a:lstStyle/>
          <a:p>
            <a:pPr marL="25400" indent="0">
              <a:buNone/>
            </a:pPr>
            <a:r>
              <a:rPr lang="en-US" dirty="0"/>
              <a:t>f(n) is          (g(n)) </a:t>
            </a:r>
            <a:r>
              <a:rPr lang="en-US" dirty="0" err="1"/>
              <a:t>iff</a:t>
            </a:r>
            <a:r>
              <a:rPr lang="en-US" dirty="0"/>
              <a:t> there exist a constant c &amp; k </a:t>
            </a:r>
          </a:p>
          <a:p>
            <a:pPr marL="25400" indent="0">
              <a:buNone/>
            </a:pPr>
            <a:r>
              <a:rPr lang="en-US" dirty="0"/>
              <a:t>Such that : f(n) &gt;= </a:t>
            </a:r>
            <a:r>
              <a:rPr lang="en-US" dirty="0" err="1"/>
              <a:t>c.g</a:t>
            </a:r>
            <a:r>
              <a:rPr lang="en-US" dirty="0"/>
              <a:t>(n) whenever n&gt;=</a:t>
            </a:r>
            <a:r>
              <a:rPr lang="en-US" dirty="0" err="1"/>
              <a:t>k,c</a:t>
            </a:r>
            <a:r>
              <a:rPr lang="en-US" dirty="0"/>
              <a:t>&gt;0</a:t>
            </a:r>
          </a:p>
          <a:p>
            <a:pPr marL="25400" indent="0">
              <a:buNone/>
            </a:pPr>
            <a:endParaRPr lang="en-US" dirty="0"/>
          </a:p>
        </p:txBody>
      </p:sp>
      <p:sp>
        <p:nvSpPr>
          <p:cNvPr id="4" name="Slide Number Placeholder 3">
            <a:extLst>
              <a:ext uri="{FF2B5EF4-FFF2-40B4-BE49-F238E27FC236}">
                <a16:creationId xmlns:a16="http://schemas.microsoft.com/office/drawing/2014/main" id="{A5488448-1F03-1B98-B4A4-2CBA60066CC6}"/>
              </a:ext>
            </a:extLst>
          </p:cNvPr>
          <p:cNvSpPr>
            <a:spLocks noGrp="1"/>
          </p:cNvSpPr>
          <p:nvPr>
            <p:ph type="sldNum" sz="quarter" idx="12"/>
          </p:nvPr>
        </p:nvSpPr>
        <p:spPr/>
        <p:txBody>
          <a:bodyPr/>
          <a:lstStyle/>
          <a:p>
            <a:fld id="{C20921E4-D6E3-46B8-A304-6617B9AACAB5}" type="slidenum">
              <a:rPr lang="en-US" smtClean="0"/>
              <a:t>17</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824CAFA-2499-53A4-C990-2F9CD87CE4B9}"/>
                  </a:ext>
                </a:extLst>
              </p14:cNvPr>
              <p14:cNvContentPartPr/>
              <p14:nvPr/>
            </p14:nvContentPartPr>
            <p14:xfrm>
              <a:off x="199440" y="662760"/>
              <a:ext cx="11998800" cy="5173920"/>
            </p14:xfrm>
          </p:contentPart>
        </mc:Choice>
        <mc:Fallback>
          <p:pic>
            <p:nvPicPr>
              <p:cNvPr id="5" name="Ink 4">
                <a:extLst>
                  <a:ext uri="{FF2B5EF4-FFF2-40B4-BE49-F238E27FC236}">
                    <a16:creationId xmlns:a16="http://schemas.microsoft.com/office/drawing/2014/main" id="{B824CAFA-2499-53A4-C990-2F9CD87CE4B9}"/>
                  </a:ext>
                </a:extLst>
              </p:cNvPr>
              <p:cNvPicPr/>
              <p:nvPr/>
            </p:nvPicPr>
            <p:blipFill>
              <a:blip r:embed="rId3"/>
              <a:stretch>
                <a:fillRect/>
              </a:stretch>
            </p:blipFill>
            <p:spPr>
              <a:xfrm>
                <a:off x="190080" y="653400"/>
                <a:ext cx="12017520" cy="5192640"/>
              </a:xfrm>
              <a:prstGeom prst="rect">
                <a:avLst/>
              </a:prstGeom>
            </p:spPr>
          </p:pic>
        </mc:Fallback>
      </mc:AlternateContent>
    </p:spTree>
    <p:extLst>
      <p:ext uri="{BB962C8B-B14F-4D97-AF65-F5344CB8AC3E}">
        <p14:creationId xmlns:p14="http://schemas.microsoft.com/office/powerpoint/2010/main" val="97244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7258-2D32-D630-7037-72BCC987E65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A674A9F-AB96-ACE4-BBC9-9C6021993D3F}"/>
              </a:ext>
            </a:extLst>
          </p:cNvPr>
          <p:cNvSpPr>
            <a:spLocks noGrp="1"/>
          </p:cNvSpPr>
          <p:nvPr>
            <p:ph idx="1"/>
          </p:nvPr>
        </p:nvSpPr>
        <p:spPr/>
        <p:txBody>
          <a:bodyPr/>
          <a:lstStyle/>
          <a:p>
            <a:r>
              <a:rPr lang="en-US" dirty="0"/>
              <a:t>1+n+(n*n)</a:t>
            </a:r>
          </a:p>
        </p:txBody>
      </p:sp>
      <p:sp>
        <p:nvSpPr>
          <p:cNvPr id="4" name="Slide Number Placeholder 3">
            <a:extLst>
              <a:ext uri="{FF2B5EF4-FFF2-40B4-BE49-F238E27FC236}">
                <a16:creationId xmlns:a16="http://schemas.microsoft.com/office/drawing/2014/main" id="{4462CD22-6C31-7D14-9BF2-33403F3A661C}"/>
              </a:ext>
            </a:extLst>
          </p:cNvPr>
          <p:cNvSpPr>
            <a:spLocks noGrp="1"/>
          </p:cNvSpPr>
          <p:nvPr>
            <p:ph type="sldNum" sz="quarter" idx="12"/>
          </p:nvPr>
        </p:nvSpPr>
        <p:spPr/>
        <p:txBody>
          <a:bodyPr/>
          <a:lstStyle/>
          <a:p>
            <a:fld id="{C20921E4-D6E3-46B8-A304-6617B9AACAB5}" type="slidenum">
              <a:rPr lang="en-US" smtClean="0"/>
              <a:t>18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5082D1C-5E5A-6A6F-4F28-D4412F3FEEF1}"/>
                  </a:ext>
                </a:extLst>
              </p14:cNvPr>
              <p14:cNvContentPartPr/>
              <p14:nvPr/>
            </p14:nvContentPartPr>
            <p14:xfrm>
              <a:off x="734040" y="103320"/>
              <a:ext cx="11464200" cy="6480360"/>
            </p14:xfrm>
          </p:contentPart>
        </mc:Choice>
        <mc:Fallback>
          <p:pic>
            <p:nvPicPr>
              <p:cNvPr id="5" name="Ink 4">
                <a:extLst>
                  <a:ext uri="{FF2B5EF4-FFF2-40B4-BE49-F238E27FC236}">
                    <a16:creationId xmlns:a16="http://schemas.microsoft.com/office/drawing/2014/main" id="{85082D1C-5E5A-6A6F-4F28-D4412F3FEEF1}"/>
                  </a:ext>
                </a:extLst>
              </p:cNvPr>
              <p:cNvPicPr/>
              <p:nvPr/>
            </p:nvPicPr>
            <p:blipFill>
              <a:blip r:embed="rId3"/>
              <a:stretch>
                <a:fillRect/>
              </a:stretch>
            </p:blipFill>
            <p:spPr>
              <a:xfrm>
                <a:off x="724680" y="93960"/>
                <a:ext cx="11482920" cy="6499080"/>
              </a:xfrm>
              <a:prstGeom prst="rect">
                <a:avLst/>
              </a:prstGeom>
            </p:spPr>
          </p:pic>
        </mc:Fallback>
      </mc:AlternateContent>
    </p:spTree>
    <p:extLst>
      <p:ext uri="{BB962C8B-B14F-4D97-AF65-F5344CB8AC3E}">
        <p14:creationId xmlns:p14="http://schemas.microsoft.com/office/powerpoint/2010/main" val="2444233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FE7F-1532-1F35-BE1C-FC46E23E993F}"/>
              </a:ext>
            </a:extLst>
          </p:cNvPr>
          <p:cNvSpPr>
            <a:spLocks noGrp="1"/>
          </p:cNvSpPr>
          <p:nvPr>
            <p:ph type="title"/>
          </p:nvPr>
        </p:nvSpPr>
        <p:spPr/>
        <p:txBody>
          <a:bodyPr/>
          <a:lstStyle/>
          <a:p>
            <a:r>
              <a:rPr lang="en-US" dirty="0"/>
              <a:t>Theta [Tight Bound]</a:t>
            </a:r>
          </a:p>
        </p:txBody>
      </p:sp>
      <p:sp>
        <p:nvSpPr>
          <p:cNvPr id="3" name="Content Placeholder 2">
            <a:extLst>
              <a:ext uri="{FF2B5EF4-FFF2-40B4-BE49-F238E27FC236}">
                <a16:creationId xmlns:a16="http://schemas.microsoft.com/office/drawing/2014/main" id="{0766E905-09AE-EAD3-64BF-1CB2012D5F3C}"/>
              </a:ext>
            </a:extLst>
          </p:cNvPr>
          <p:cNvSpPr>
            <a:spLocks noGrp="1"/>
          </p:cNvSpPr>
          <p:nvPr>
            <p:ph idx="1"/>
          </p:nvPr>
        </p:nvSpPr>
        <p:spPr/>
        <p:txBody>
          <a:bodyPr/>
          <a:lstStyle/>
          <a:p>
            <a:pPr marL="25400" indent="0">
              <a:buNone/>
            </a:pPr>
            <a:r>
              <a:rPr lang="en-US" dirty="0"/>
              <a:t>f(n) is          (g(n)) </a:t>
            </a:r>
            <a:r>
              <a:rPr lang="en-US" dirty="0" err="1"/>
              <a:t>iff</a:t>
            </a:r>
            <a:r>
              <a:rPr lang="en-US"/>
              <a:t> f(n) is O(g(n)) &amp; f(n) is        (g(n))</a:t>
            </a:r>
            <a:endParaRPr lang="en-US" dirty="0"/>
          </a:p>
          <a:p>
            <a:endParaRPr lang="en-US" dirty="0"/>
          </a:p>
        </p:txBody>
      </p:sp>
      <p:sp>
        <p:nvSpPr>
          <p:cNvPr id="4" name="Slide Number Placeholder 3">
            <a:extLst>
              <a:ext uri="{FF2B5EF4-FFF2-40B4-BE49-F238E27FC236}">
                <a16:creationId xmlns:a16="http://schemas.microsoft.com/office/drawing/2014/main" id="{7B82BF50-664A-0BAB-7D40-72E44B574840}"/>
              </a:ext>
            </a:extLst>
          </p:cNvPr>
          <p:cNvSpPr>
            <a:spLocks noGrp="1"/>
          </p:cNvSpPr>
          <p:nvPr>
            <p:ph type="sldNum" sz="quarter" idx="12"/>
          </p:nvPr>
        </p:nvSpPr>
        <p:spPr/>
        <p:txBody>
          <a:bodyPr/>
          <a:lstStyle/>
          <a:p>
            <a:fld id="{C20921E4-D6E3-46B8-A304-6617B9AACAB5}" type="slidenum">
              <a:rPr lang="en-US" smtClean="0"/>
              <a:t>19</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579E4450-F10D-01D0-EF72-FC1EC61815FE}"/>
                  </a:ext>
                </a:extLst>
              </p14:cNvPr>
              <p14:cNvContentPartPr/>
              <p14:nvPr/>
            </p14:nvContentPartPr>
            <p14:xfrm>
              <a:off x="1189800" y="661680"/>
              <a:ext cx="9803520" cy="4718880"/>
            </p14:xfrm>
          </p:contentPart>
        </mc:Choice>
        <mc:Fallback>
          <p:pic>
            <p:nvPicPr>
              <p:cNvPr id="5" name="Ink 4">
                <a:extLst>
                  <a:ext uri="{FF2B5EF4-FFF2-40B4-BE49-F238E27FC236}">
                    <a16:creationId xmlns:a16="http://schemas.microsoft.com/office/drawing/2014/main" id="{579E4450-F10D-01D0-EF72-FC1EC61815FE}"/>
                  </a:ext>
                </a:extLst>
              </p:cNvPr>
              <p:cNvPicPr/>
              <p:nvPr/>
            </p:nvPicPr>
            <p:blipFill>
              <a:blip r:embed="rId3"/>
              <a:stretch>
                <a:fillRect/>
              </a:stretch>
            </p:blipFill>
            <p:spPr>
              <a:xfrm>
                <a:off x="1180440" y="652320"/>
                <a:ext cx="9822240" cy="4737600"/>
              </a:xfrm>
              <a:prstGeom prst="rect">
                <a:avLst/>
              </a:prstGeom>
            </p:spPr>
          </p:pic>
        </mc:Fallback>
      </mc:AlternateContent>
    </p:spTree>
    <p:extLst>
      <p:ext uri="{BB962C8B-B14F-4D97-AF65-F5344CB8AC3E}">
        <p14:creationId xmlns:p14="http://schemas.microsoft.com/office/powerpoint/2010/main" val="724071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819400"/>
            <a:ext cx="8229600" cy="1143000"/>
          </a:xfrm>
        </p:spPr>
        <p:txBody>
          <a:bodyPr>
            <a:normAutofit/>
          </a:bodyPr>
          <a:lstStyle/>
          <a:p>
            <a:r>
              <a:rPr lang="en-US" sz="3200" dirty="0"/>
              <a:t>Unit 1: Introduction to Algorithm</a:t>
            </a:r>
          </a:p>
        </p:txBody>
      </p:sp>
    </p:spTree>
    <p:extLst>
      <p:ext uri="{BB962C8B-B14F-4D97-AF65-F5344CB8AC3E}">
        <p14:creationId xmlns:p14="http://schemas.microsoft.com/office/powerpoint/2010/main" val="5105967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Time Complexity</a:t>
            </a:r>
          </a:p>
        </p:txBody>
      </p:sp>
      <p:sp>
        <p:nvSpPr>
          <p:cNvPr id="3" name="Content Placeholder 2"/>
          <p:cNvSpPr>
            <a:spLocks noGrp="1"/>
          </p:cNvSpPr>
          <p:nvPr>
            <p:ph idx="1"/>
          </p:nvPr>
        </p:nvSpPr>
        <p:spPr/>
        <p:txBody>
          <a:bodyPr>
            <a:normAutofit/>
          </a:bodyPr>
          <a:lstStyle/>
          <a:p>
            <a:pPr algn="just"/>
            <a:r>
              <a:rPr lang="en-US" sz="2000" dirty="0"/>
              <a:t>The time complexity of an algorithm is the amount of computer time it needs to run to compilation.</a:t>
            </a:r>
          </a:p>
          <a:p>
            <a:pPr lvl="0" algn="just"/>
            <a:r>
              <a:rPr lang="en-US" sz="2000" dirty="0"/>
              <a:t>We introduce a variable, count into the program statement to increment count   with initial value 0.Statement to increment count by the appropriate amount are introduced into the program.</a:t>
            </a:r>
          </a:p>
          <a:p>
            <a:pPr algn="just"/>
            <a:r>
              <a:rPr lang="en-US" sz="2000" dirty="0"/>
              <a:t>This is done so that each time a statement in the original program is executes </a:t>
            </a:r>
          </a:p>
          <a:p>
            <a:pPr algn="just"/>
            <a:r>
              <a:rPr lang="en-US" sz="2000" dirty="0"/>
              <a:t>count is incremented by the step count of that statement.</a:t>
            </a:r>
          </a:p>
        </p:txBody>
      </p:sp>
    </p:spTree>
    <p:extLst>
      <p:ext uri="{BB962C8B-B14F-4D97-AF65-F5344CB8AC3E}">
        <p14:creationId xmlns:p14="http://schemas.microsoft.com/office/powerpoint/2010/main" val="243323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600" y="990601"/>
            <a:ext cx="6400800" cy="4525963"/>
          </a:xfrm>
        </p:spPr>
        <p:txBody>
          <a:bodyPr>
            <a:noAutofit/>
          </a:bodyPr>
          <a:lstStyle/>
          <a:p>
            <a:pPr marL="0" indent="0">
              <a:buNone/>
            </a:pPr>
            <a:r>
              <a:rPr lang="en-US" sz="2000" dirty="0"/>
              <a:t>Algorithm:</a:t>
            </a:r>
          </a:p>
          <a:p>
            <a:pPr marL="0" indent="0">
              <a:buNone/>
            </a:pPr>
            <a:r>
              <a:rPr lang="en-US" sz="2000" dirty="0"/>
              <a:t>Algorithm sum(</a:t>
            </a:r>
            <a:r>
              <a:rPr lang="en-US" sz="2000" dirty="0" err="1"/>
              <a:t>a,n</a:t>
            </a:r>
            <a:r>
              <a:rPr lang="en-US" sz="2000" dirty="0"/>
              <a:t>)</a:t>
            </a:r>
          </a:p>
          <a:p>
            <a:pPr marL="0" indent="0">
              <a:buNone/>
            </a:pPr>
            <a:r>
              <a:rPr lang="en-US" sz="2000" dirty="0"/>
              <a:t>{</a:t>
            </a:r>
          </a:p>
          <a:p>
            <a:pPr marL="0" indent="0">
              <a:buNone/>
            </a:pPr>
            <a:r>
              <a:rPr lang="en-US" sz="2000" dirty="0"/>
              <a:t>s= 0.0;</a:t>
            </a:r>
          </a:p>
          <a:p>
            <a:pPr marL="0" indent="0">
              <a:buNone/>
            </a:pPr>
            <a:r>
              <a:rPr lang="en-US" sz="2000" dirty="0"/>
              <a:t>count = count+1;</a:t>
            </a:r>
          </a:p>
          <a:p>
            <a:pPr marL="0" indent="0">
              <a:buNone/>
            </a:pPr>
            <a:r>
              <a:rPr lang="en-US" sz="2000" dirty="0"/>
              <a:t>for I=1 to n do</a:t>
            </a:r>
          </a:p>
          <a:p>
            <a:pPr marL="0" indent="0">
              <a:buNone/>
            </a:pPr>
            <a:r>
              <a:rPr lang="en-US" sz="2000" dirty="0"/>
              <a:t>{</a:t>
            </a:r>
          </a:p>
          <a:p>
            <a:pPr marL="0" indent="0">
              <a:buNone/>
            </a:pPr>
            <a:r>
              <a:rPr lang="en-US" sz="2000" dirty="0"/>
              <a:t>count =count+1;</a:t>
            </a:r>
          </a:p>
          <a:p>
            <a:pPr marL="0" indent="0">
              <a:buNone/>
            </a:pPr>
            <a:r>
              <a:rPr lang="en-US" sz="2000" dirty="0"/>
              <a:t>s=</a:t>
            </a:r>
            <a:r>
              <a:rPr lang="en-US" sz="2000" dirty="0" err="1"/>
              <a:t>s+a</a:t>
            </a:r>
            <a:r>
              <a:rPr lang="en-US" sz="2000" dirty="0"/>
              <a:t>[I];</a:t>
            </a:r>
          </a:p>
          <a:p>
            <a:pPr marL="0" indent="0">
              <a:buNone/>
            </a:pPr>
            <a:r>
              <a:rPr lang="en-US" sz="2000" dirty="0"/>
              <a:t>count=count+1;</a:t>
            </a:r>
          </a:p>
          <a:p>
            <a:pPr marL="0" indent="0">
              <a:buNone/>
            </a:pPr>
            <a:r>
              <a:rPr lang="en-US" sz="2000" dirty="0"/>
              <a:t>}</a:t>
            </a:r>
          </a:p>
          <a:p>
            <a:pPr marL="0" indent="0">
              <a:buNone/>
            </a:pPr>
            <a:r>
              <a:rPr lang="en-US" sz="2000" dirty="0"/>
              <a:t>count=count+1;</a:t>
            </a:r>
          </a:p>
          <a:p>
            <a:pPr marL="0" indent="0">
              <a:buNone/>
            </a:pPr>
            <a:r>
              <a:rPr lang="en-US" sz="2000" dirty="0"/>
              <a:t>count=count+1;</a:t>
            </a:r>
          </a:p>
          <a:p>
            <a:pPr marL="0" indent="0">
              <a:buNone/>
            </a:pPr>
            <a:r>
              <a:rPr lang="en-US" sz="2000" dirty="0"/>
              <a:t>return s;</a:t>
            </a:r>
          </a:p>
          <a:p>
            <a:pPr marL="0" indent="0">
              <a:buNone/>
            </a:pPr>
            <a:r>
              <a:rPr lang="en-US" sz="2000" dirty="0"/>
              <a:t>}</a:t>
            </a:r>
          </a:p>
          <a:p>
            <a:endParaRPr lang="en-US" sz="2000" dirty="0"/>
          </a:p>
        </p:txBody>
      </p:sp>
    </p:spTree>
    <p:extLst>
      <p:ext uri="{BB962C8B-B14F-4D97-AF65-F5344CB8AC3E}">
        <p14:creationId xmlns:p14="http://schemas.microsoft.com/office/powerpoint/2010/main" val="2656181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algn="just"/>
            <a:r>
              <a:rPr lang="en-US" sz="2000" dirty="0"/>
              <a:t>If the count is zero to start with, then it will be 2n+3 on termination. So each   invocation of sum execute a total of 2n+3 steps. </a:t>
            </a:r>
          </a:p>
          <a:p>
            <a:pPr algn="just"/>
            <a:r>
              <a:rPr lang="en-US" sz="2000" dirty="0"/>
              <a:t>The second method to determine the step count of an algorithm is to build a table in which we list the total number of steps contributes by each statement.	</a:t>
            </a:r>
          </a:p>
          <a:p>
            <a:pPr algn="just"/>
            <a:r>
              <a:rPr lang="en-US" sz="2000" dirty="0"/>
              <a:t>First determine the number of steps per execution (s/e) of the statement and the total number of times (</a:t>
            </a:r>
            <a:r>
              <a:rPr lang="en-US" sz="2000" dirty="0" err="1"/>
              <a:t>ie</a:t>
            </a:r>
            <a:r>
              <a:rPr lang="en-US" sz="2000" dirty="0"/>
              <a:t>., frequency) each statement is executed. By combining these two quantities, the total contribution of all statements, the step count for the entire algorithm is obtained.</a:t>
            </a:r>
          </a:p>
          <a:p>
            <a:pPr algn="just"/>
            <a:endParaRPr lang="en-US" sz="2000" dirty="0"/>
          </a:p>
        </p:txBody>
      </p:sp>
    </p:spTree>
    <p:extLst>
      <p:ext uri="{BB962C8B-B14F-4D97-AF65-F5344CB8AC3E}">
        <p14:creationId xmlns:p14="http://schemas.microsoft.com/office/powerpoint/2010/main" val="903671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Algorithm for Time Complexity</a:t>
            </a:r>
          </a:p>
        </p:txBody>
      </p:sp>
      <p:graphicFrame>
        <p:nvGraphicFramePr>
          <p:cNvPr id="6" name="Content Placeholder 5"/>
          <p:cNvGraphicFramePr>
            <a:graphicFrameLocks noGrp="1"/>
          </p:cNvGraphicFramePr>
          <p:nvPr>
            <p:ph idx="1"/>
          </p:nvPr>
        </p:nvGraphicFramePr>
        <p:xfrm>
          <a:off x="2209800" y="2286000"/>
          <a:ext cx="8001000" cy="3672078"/>
        </p:xfrm>
        <a:graphic>
          <a:graphicData uri="http://schemas.openxmlformats.org/drawingml/2006/table">
            <a:tbl>
              <a:tblPr>
                <a:tableStyleId>{5C22544A-7EE6-4342-B048-85BDC9FD1C3A}</a:tableStyleId>
              </a:tblPr>
              <a:tblGrid>
                <a:gridCol w="4693033">
                  <a:extLst>
                    <a:ext uri="{9D8B030D-6E8A-4147-A177-3AD203B41FA5}">
                      <a16:colId xmlns:a16="http://schemas.microsoft.com/office/drawing/2014/main" val="20000"/>
                    </a:ext>
                  </a:extLst>
                </a:gridCol>
                <a:gridCol w="692107">
                  <a:extLst>
                    <a:ext uri="{9D8B030D-6E8A-4147-A177-3AD203B41FA5}">
                      <a16:colId xmlns:a16="http://schemas.microsoft.com/office/drawing/2014/main" val="20001"/>
                    </a:ext>
                  </a:extLst>
                </a:gridCol>
                <a:gridCol w="1154081">
                  <a:extLst>
                    <a:ext uri="{9D8B030D-6E8A-4147-A177-3AD203B41FA5}">
                      <a16:colId xmlns:a16="http://schemas.microsoft.com/office/drawing/2014/main" val="20002"/>
                    </a:ext>
                  </a:extLst>
                </a:gridCol>
                <a:gridCol w="1461779">
                  <a:extLst>
                    <a:ext uri="{9D8B030D-6E8A-4147-A177-3AD203B41FA5}">
                      <a16:colId xmlns:a16="http://schemas.microsoft.com/office/drawing/2014/main" val="20003"/>
                    </a:ext>
                  </a:extLst>
                </a:gridCol>
              </a:tblGrid>
              <a:tr h="243649">
                <a:tc>
                  <a:txBody>
                    <a:bodyPr/>
                    <a:lstStyle/>
                    <a:p>
                      <a:pPr marL="0" marR="0" algn="just">
                        <a:lnSpc>
                          <a:spcPct val="115000"/>
                        </a:lnSpc>
                        <a:spcBef>
                          <a:spcPts val="0"/>
                        </a:spcBef>
                        <a:spcAft>
                          <a:spcPts val="300"/>
                        </a:spcAft>
                      </a:pPr>
                      <a:r>
                        <a:rPr lang="en-US" sz="2000" kern="1000" dirty="0">
                          <a:effectLst/>
                        </a:rPr>
                        <a:t>Statement</a:t>
                      </a:r>
                      <a:endParaRPr lang="en-US" sz="2000" b="1" kern="900" dirty="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pPr>
                      <a:r>
                        <a:rPr lang="en-US" sz="2000" kern="1000">
                          <a:effectLst/>
                        </a:rPr>
                        <a:t>S/e</a:t>
                      </a:r>
                      <a:endParaRPr lang="en-US" sz="2000" b="1" kern="9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pPr>
                      <a:r>
                        <a:rPr lang="en-US" sz="2000" kern="1000">
                          <a:effectLst/>
                        </a:rPr>
                        <a:t>Frequency</a:t>
                      </a:r>
                      <a:endParaRPr lang="en-US" sz="2000" b="1" kern="9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pPr>
                      <a:r>
                        <a:rPr lang="en-US" sz="2000" kern="1000">
                          <a:effectLst/>
                        </a:rPr>
                        <a:t>Total</a:t>
                      </a:r>
                      <a:endParaRPr lang="en-US" sz="2000" b="1" kern="90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2103501">
                <a:tc>
                  <a:txBody>
                    <a:bodyPr/>
                    <a:lstStyle/>
                    <a:p>
                      <a:pPr marL="0" marR="0" algn="just">
                        <a:lnSpc>
                          <a:spcPct val="115000"/>
                        </a:lnSpc>
                        <a:spcBef>
                          <a:spcPts val="0"/>
                        </a:spcBef>
                        <a:spcAft>
                          <a:spcPts val="300"/>
                        </a:spcAft>
                        <a:tabLst>
                          <a:tab pos="1143000" algn="l"/>
                        </a:tabLst>
                      </a:pPr>
                      <a:r>
                        <a:rPr lang="en-US" sz="2000">
                          <a:effectLst/>
                        </a:rPr>
                        <a:t>1. Algorithm Sum(a,n)</a:t>
                      </a:r>
                    </a:p>
                    <a:p>
                      <a:pPr marL="0" marR="0" algn="just">
                        <a:lnSpc>
                          <a:spcPct val="115000"/>
                        </a:lnSpc>
                        <a:spcBef>
                          <a:spcPts val="0"/>
                        </a:spcBef>
                        <a:spcAft>
                          <a:spcPts val="300"/>
                        </a:spcAft>
                        <a:tabLst>
                          <a:tab pos="1143000" algn="l"/>
                        </a:tabLst>
                      </a:pPr>
                      <a:r>
                        <a:rPr lang="en-US" sz="2000">
                          <a:effectLst/>
                        </a:rPr>
                        <a:t>2.{</a:t>
                      </a:r>
                    </a:p>
                    <a:p>
                      <a:pPr marL="0" marR="0" algn="just">
                        <a:lnSpc>
                          <a:spcPct val="115000"/>
                        </a:lnSpc>
                        <a:spcBef>
                          <a:spcPts val="0"/>
                        </a:spcBef>
                        <a:spcAft>
                          <a:spcPts val="300"/>
                        </a:spcAft>
                        <a:tabLst>
                          <a:tab pos="1143000" algn="l"/>
                        </a:tabLst>
                      </a:pPr>
                      <a:r>
                        <a:rPr lang="en-US" sz="2000">
                          <a:effectLst/>
                        </a:rPr>
                        <a:t>3.        S=0.0;</a:t>
                      </a:r>
                    </a:p>
                    <a:p>
                      <a:pPr marL="0" marR="0" algn="just">
                        <a:lnSpc>
                          <a:spcPct val="115000"/>
                        </a:lnSpc>
                        <a:spcBef>
                          <a:spcPts val="0"/>
                        </a:spcBef>
                        <a:spcAft>
                          <a:spcPts val="300"/>
                        </a:spcAft>
                        <a:tabLst>
                          <a:tab pos="1143000" algn="l"/>
                        </a:tabLst>
                      </a:pPr>
                      <a:r>
                        <a:rPr lang="en-US" sz="2000">
                          <a:effectLst/>
                        </a:rPr>
                        <a:t>4.        for I=1 to n do</a:t>
                      </a:r>
                    </a:p>
                    <a:p>
                      <a:pPr marL="0" marR="0" algn="just">
                        <a:lnSpc>
                          <a:spcPct val="115000"/>
                        </a:lnSpc>
                        <a:spcBef>
                          <a:spcPts val="0"/>
                        </a:spcBef>
                        <a:spcAft>
                          <a:spcPts val="300"/>
                        </a:spcAft>
                        <a:tabLst>
                          <a:tab pos="1143000" algn="l"/>
                        </a:tabLst>
                      </a:pPr>
                      <a:r>
                        <a:rPr lang="en-US" sz="2000">
                          <a:effectLst/>
                        </a:rPr>
                        <a:t>5.         s=s+a[I];</a:t>
                      </a:r>
                    </a:p>
                    <a:p>
                      <a:pPr marL="0" marR="0" algn="just">
                        <a:lnSpc>
                          <a:spcPct val="115000"/>
                        </a:lnSpc>
                        <a:spcBef>
                          <a:spcPts val="0"/>
                        </a:spcBef>
                        <a:spcAft>
                          <a:spcPts val="300"/>
                        </a:spcAft>
                        <a:tabLst>
                          <a:tab pos="1143000" algn="l"/>
                        </a:tabLst>
                      </a:pPr>
                      <a:r>
                        <a:rPr lang="en-US" sz="2000">
                          <a:effectLst/>
                        </a:rPr>
                        <a:t>6.         return s;</a:t>
                      </a:r>
                    </a:p>
                    <a:p>
                      <a:pPr marL="0" marR="0" algn="just">
                        <a:lnSpc>
                          <a:spcPct val="115000"/>
                        </a:lnSpc>
                        <a:spcBef>
                          <a:spcPts val="0"/>
                        </a:spcBef>
                        <a:spcAft>
                          <a:spcPts val="300"/>
                        </a:spcAft>
                        <a:tabLst>
                          <a:tab pos="1143000" algn="l"/>
                        </a:tabLst>
                      </a:pPr>
                      <a:r>
                        <a:rPr lang="en-US" sz="2000">
                          <a:effectLst/>
                        </a:rPr>
                        <a:t>7.  }</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dirty="0">
                          <a:effectLst/>
                        </a:rPr>
                        <a:t>0</a:t>
                      </a:r>
                    </a:p>
                    <a:p>
                      <a:pPr marL="0" marR="0" algn="just">
                        <a:lnSpc>
                          <a:spcPct val="115000"/>
                        </a:lnSpc>
                        <a:spcBef>
                          <a:spcPts val="0"/>
                        </a:spcBef>
                        <a:spcAft>
                          <a:spcPts val="300"/>
                        </a:spcAft>
                        <a:tabLst>
                          <a:tab pos="1143000" algn="l"/>
                        </a:tabLst>
                      </a:pPr>
                      <a:r>
                        <a:rPr lang="en-US" sz="2000" dirty="0">
                          <a:effectLst/>
                        </a:rPr>
                        <a:t>0</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1</a:t>
                      </a:r>
                    </a:p>
                    <a:p>
                      <a:pPr marL="0" marR="0" algn="just">
                        <a:lnSpc>
                          <a:spcPct val="115000"/>
                        </a:lnSpc>
                        <a:spcBef>
                          <a:spcPts val="0"/>
                        </a:spcBef>
                        <a:spcAft>
                          <a:spcPts val="300"/>
                        </a:spcAft>
                        <a:tabLst>
                          <a:tab pos="1143000" algn="l"/>
                        </a:tabLst>
                      </a:pPr>
                      <a:r>
                        <a:rPr lang="en-US" sz="2000" dirty="0">
                          <a:effectLst/>
                        </a:rPr>
                        <a:t>0</a:t>
                      </a:r>
                      <a:endParaRPr lang="en-US" sz="2000" dirty="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a:t>
                      </a:r>
                    </a:p>
                    <a:p>
                      <a:pPr marL="0" marR="0" algn="just">
                        <a:lnSpc>
                          <a:spcPct val="115000"/>
                        </a:lnSpc>
                        <a:spcBef>
                          <a:spcPts val="0"/>
                        </a:spcBef>
                        <a:spcAft>
                          <a:spcPts val="300"/>
                        </a:spcAft>
                        <a:tabLst>
                          <a:tab pos="1143000" algn="l"/>
                        </a:tabLst>
                      </a:pPr>
                      <a:r>
                        <a:rPr lang="en-US" sz="2000">
                          <a:effectLst/>
                        </a:rPr>
                        <a:t>-</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n+1</a:t>
                      </a:r>
                    </a:p>
                    <a:p>
                      <a:pPr marL="0" marR="0" algn="just">
                        <a:lnSpc>
                          <a:spcPct val="115000"/>
                        </a:lnSpc>
                        <a:spcBef>
                          <a:spcPts val="0"/>
                        </a:spcBef>
                        <a:spcAft>
                          <a:spcPts val="300"/>
                        </a:spcAft>
                        <a:tabLst>
                          <a:tab pos="1143000" algn="l"/>
                        </a:tabLst>
                      </a:pPr>
                      <a:r>
                        <a:rPr lang="en-US" sz="2000">
                          <a:effectLst/>
                        </a:rPr>
                        <a:t>n</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0</a:t>
                      </a:r>
                    </a:p>
                    <a:p>
                      <a:pPr marL="0" marR="0" algn="just">
                        <a:lnSpc>
                          <a:spcPct val="115000"/>
                        </a:lnSpc>
                        <a:spcBef>
                          <a:spcPts val="0"/>
                        </a:spcBef>
                        <a:spcAft>
                          <a:spcPts val="300"/>
                        </a:spcAft>
                        <a:tabLst>
                          <a:tab pos="1143000" algn="l"/>
                        </a:tabLst>
                      </a:pPr>
                      <a:r>
                        <a:rPr lang="en-US" sz="2000">
                          <a:effectLst/>
                        </a:rPr>
                        <a:t>0</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n+1</a:t>
                      </a:r>
                    </a:p>
                    <a:p>
                      <a:pPr marL="0" marR="0" algn="just">
                        <a:lnSpc>
                          <a:spcPct val="115000"/>
                        </a:lnSpc>
                        <a:spcBef>
                          <a:spcPts val="0"/>
                        </a:spcBef>
                        <a:spcAft>
                          <a:spcPts val="300"/>
                        </a:spcAft>
                        <a:tabLst>
                          <a:tab pos="1143000" algn="l"/>
                        </a:tabLst>
                      </a:pPr>
                      <a:r>
                        <a:rPr lang="en-US" sz="2000">
                          <a:effectLst/>
                        </a:rPr>
                        <a:t>n</a:t>
                      </a:r>
                    </a:p>
                    <a:p>
                      <a:pPr marL="0" marR="0" algn="just">
                        <a:lnSpc>
                          <a:spcPct val="115000"/>
                        </a:lnSpc>
                        <a:spcBef>
                          <a:spcPts val="0"/>
                        </a:spcBef>
                        <a:spcAft>
                          <a:spcPts val="300"/>
                        </a:spcAft>
                        <a:tabLst>
                          <a:tab pos="1143000" algn="l"/>
                        </a:tabLst>
                      </a:pPr>
                      <a:r>
                        <a:rPr lang="en-US" sz="2000">
                          <a:effectLst/>
                        </a:rPr>
                        <a:t>1</a:t>
                      </a:r>
                    </a:p>
                    <a:p>
                      <a:pPr marL="0" marR="0" algn="just">
                        <a:lnSpc>
                          <a:spcPct val="115000"/>
                        </a:lnSpc>
                        <a:spcBef>
                          <a:spcPts val="0"/>
                        </a:spcBef>
                        <a:spcAft>
                          <a:spcPts val="300"/>
                        </a:spcAft>
                        <a:tabLst>
                          <a:tab pos="1143000" algn="l"/>
                        </a:tabLst>
                      </a:pPr>
                      <a:r>
                        <a:rPr lang="en-US" sz="2000">
                          <a:effectLst/>
                        </a:rPr>
                        <a:t>0</a:t>
                      </a:r>
                      <a:endParaRPr lang="en-US" sz="2000">
                        <a:effectLst/>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243649">
                <a:tc>
                  <a:txBody>
                    <a:bodyPr/>
                    <a:lstStyle/>
                    <a:p>
                      <a:pPr marL="0" marR="0" algn="just">
                        <a:lnSpc>
                          <a:spcPct val="115000"/>
                        </a:lnSpc>
                        <a:spcBef>
                          <a:spcPts val="0"/>
                        </a:spcBef>
                        <a:spcAft>
                          <a:spcPts val="300"/>
                        </a:spcAft>
                      </a:pPr>
                      <a:r>
                        <a:rPr lang="en-US" sz="2000" kern="1000">
                          <a:effectLst/>
                        </a:rPr>
                        <a:t>Total</a:t>
                      </a:r>
                      <a:endParaRPr lang="en-US" sz="2000" b="1" kern="9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 </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a:effectLst/>
                        </a:rPr>
                        <a:t> </a:t>
                      </a:r>
                      <a:endParaRPr lang="en-US" sz="2000">
                        <a:effectLst/>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300"/>
                        </a:spcAft>
                        <a:tabLst>
                          <a:tab pos="1143000" algn="l"/>
                        </a:tabLst>
                      </a:pPr>
                      <a:r>
                        <a:rPr lang="en-US" sz="2000" dirty="0">
                          <a:effectLst/>
                        </a:rPr>
                        <a:t>2n+3</a:t>
                      </a:r>
                      <a:endParaRPr lang="en-US" sz="20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1CA8EBD-50E8-6CE9-EF8B-188CCB0EE797}"/>
                  </a:ext>
                </a:extLst>
              </p14:cNvPr>
              <p14:cNvContentPartPr/>
              <p14:nvPr/>
            </p14:nvContentPartPr>
            <p14:xfrm>
              <a:off x="3444120" y="3872520"/>
              <a:ext cx="7899840" cy="2188440"/>
            </p14:xfrm>
          </p:contentPart>
        </mc:Choice>
        <mc:Fallback>
          <p:pic>
            <p:nvPicPr>
              <p:cNvPr id="3" name="Ink 2">
                <a:extLst>
                  <a:ext uri="{FF2B5EF4-FFF2-40B4-BE49-F238E27FC236}">
                    <a16:creationId xmlns:a16="http://schemas.microsoft.com/office/drawing/2014/main" id="{71CA8EBD-50E8-6CE9-EF8B-188CCB0EE797}"/>
                  </a:ext>
                </a:extLst>
              </p:cNvPr>
              <p:cNvPicPr/>
              <p:nvPr/>
            </p:nvPicPr>
            <p:blipFill>
              <a:blip r:embed="rId3"/>
              <a:stretch>
                <a:fillRect/>
              </a:stretch>
            </p:blipFill>
            <p:spPr>
              <a:xfrm>
                <a:off x="3434760" y="3863160"/>
                <a:ext cx="7918560" cy="2207160"/>
              </a:xfrm>
              <a:prstGeom prst="rect">
                <a:avLst/>
              </a:prstGeom>
            </p:spPr>
          </p:pic>
        </mc:Fallback>
      </mc:AlternateContent>
    </p:spTree>
    <p:extLst>
      <p:ext uri="{BB962C8B-B14F-4D97-AF65-F5344CB8AC3E}">
        <p14:creationId xmlns:p14="http://schemas.microsoft.com/office/powerpoint/2010/main" val="97036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44D6-2721-41A8-6A34-0AD0D8E4C6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C3930-2E2F-9D8C-7649-4CD742F038C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19473DF-A9B8-9C5A-25AA-CB303E3B60A9}"/>
              </a:ext>
            </a:extLst>
          </p:cNvPr>
          <p:cNvSpPr>
            <a:spLocks noGrp="1"/>
          </p:cNvSpPr>
          <p:nvPr>
            <p:ph type="sldNum" sz="quarter" idx="12"/>
          </p:nvPr>
        </p:nvSpPr>
        <p:spPr/>
        <p:txBody>
          <a:bodyPr/>
          <a:lstStyle/>
          <a:p>
            <a:fld id="{C20921E4-D6E3-46B8-A304-6617B9AACAB5}" type="slidenum">
              <a:rPr lang="en-US" smtClean="0"/>
              <a:t>24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E0504CB-8382-2076-79D4-5FBC66B1B459}"/>
                  </a:ext>
                </a:extLst>
              </p14:cNvPr>
              <p14:cNvContentPartPr/>
              <p14:nvPr/>
            </p14:nvContentPartPr>
            <p14:xfrm>
              <a:off x="263880" y="2160"/>
              <a:ext cx="11721240" cy="6364080"/>
            </p14:xfrm>
          </p:contentPart>
        </mc:Choice>
        <mc:Fallback>
          <p:pic>
            <p:nvPicPr>
              <p:cNvPr id="5" name="Ink 4">
                <a:extLst>
                  <a:ext uri="{FF2B5EF4-FFF2-40B4-BE49-F238E27FC236}">
                    <a16:creationId xmlns:a16="http://schemas.microsoft.com/office/drawing/2014/main" id="{2E0504CB-8382-2076-79D4-5FBC66B1B459}"/>
                  </a:ext>
                </a:extLst>
              </p:cNvPr>
              <p:cNvPicPr/>
              <p:nvPr/>
            </p:nvPicPr>
            <p:blipFill>
              <a:blip r:embed="rId3"/>
              <a:stretch>
                <a:fillRect/>
              </a:stretch>
            </p:blipFill>
            <p:spPr>
              <a:xfrm>
                <a:off x="254520" y="-7200"/>
                <a:ext cx="11739960" cy="6382800"/>
              </a:xfrm>
              <a:prstGeom prst="rect">
                <a:avLst/>
              </a:prstGeom>
            </p:spPr>
          </p:pic>
        </mc:Fallback>
      </mc:AlternateContent>
    </p:spTree>
    <p:extLst>
      <p:ext uri="{BB962C8B-B14F-4D97-AF65-F5344CB8AC3E}">
        <p14:creationId xmlns:p14="http://schemas.microsoft.com/office/powerpoint/2010/main" val="2171834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Autofit/>
          </a:bodyPr>
          <a:lstStyle/>
          <a:p>
            <a:r>
              <a:rPr lang="en-US" sz="3200" dirty="0"/>
              <a:t>Space Complexity</a:t>
            </a:r>
            <a:br>
              <a:rPr lang="en-US" sz="3200" dirty="0"/>
            </a:br>
            <a:endParaRPr lang="en-US" sz="3200" dirty="0"/>
          </a:p>
        </p:txBody>
      </p:sp>
      <p:sp>
        <p:nvSpPr>
          <p:cNvPr id="3" name="Content Placeholder 2"/>
          <p:cNvSpPr>
            <a:spLocks noGrp="1"/>
          </p:cNvSpPr>
          <p:nvPr>
            <p:ph idx="1"/>
          </p:nvPr>
        </p:nvSpPr>
        <p:spPr>
          <a:xfrm>
            <a:off x="1905000" y="990600"/>
            <a:ext cx="8229600" cy="5410200"/>
          </a:xfrm>
        </p:spPr>
        <p:txBody>
          <a:bodyPr>
            <a:noAutofit/>
          </a:bodyPr>
          <a:lstStyle/>
          <a:p>
            <a:r>
              <a:rPr lang="en-US" sz="2000" dirty="0"/>
              <a:t>The space complexity of an algorithm is the amount of money it needs to run to compilation,</a:t>
            </a:r>
          </a:p>
          <a:p>
            <a:pPr marL="0" indent="0">
              <a:buNone/>
            </a:pPr>
            <a:r>
              <a:rPr lang="en-US" sz="2000" b="1" i="1" dirty="0"/>
              <a:t>Example:</a:t>
            </a:r>
            <a:endParaRPr lang="en-US" sz="2000" dirty="0"/>
          </a:p>
          <a:p>
            <a:pPr marL="0" indent="0">
              <a:buNone/>
            </a:pPr>
            <a:r>
              <a:rPr lang="en-US" sz="2000" dirty="0"/>
              <a:t>	Algorithm </a:t>
            </a:r>
            <a:r>
              <a:rPr lang="en-US" sz="2000" dirty="0" err="1"/>
              <a:t>abc</a:t>
            </a:r>
            <a:r>
              <a:rPr lang="en-US" sz="2000" dirty="0"/>
              <a:t>(</a:t>
            </a:r>
            <a:r>
              <a:rPr lang="en-US" sz="2000" dirty="0" err="1"/>
              <a:t>a,b,c</a:t>
            </a:r>
            <a:r>
              <a:rPr lang="en-US" sz="2000" dirty="0"/>
              <a:t>)</a:t>
            </a:r>
          </a:p>
          <a:p>
            <a:pPr marL="0" indent="0">
              <a:buNone/>
            </a:pPr>
            <a:r>
              <a:rPr lang="en-US" sz="2000" dirty="0"/>
              <a:t>	{</a:t>
            </a:r>
          </a:p>
          <a:p>
            <a:pPr marL="0" indent="0">
              <a:buNone/>
            </a:pPr>
            <a:r>
              <a:rPr lang="en-US" sz="2000" dirty="0"/>
              <a:t>	return </a:t>
            </a:r>
            <a:r>
              <a:rPr lang="en-US" sz="2000" dirty="0" err="1"/>
              <a:t>a+b</a:t>
            </a:r>
            <a:r>
              <a:rPr lang="en-US" sz="2000" dirty="0"/>
              <a:t>++*c+(</a:t>
            </a:r>
            <a:r>
              <a:rPr lang="en-US" sz="2000" dirty="0" err="1"/>
              <a:t>a+b-c</a:t>
            </a:r>
            <a:r>
              <a:rPr lang="en-US" sz="2000" dirty="0"/>
              <a:t>)/(</a:t>
            </a:r>
            <a:r>
              <a:rPr lang="en-US" sz="2000" dirty="0" err="1"/>
              <a:t>a+b</a:t>
            </a:r>
            <a:r>
              <a:rPr lang="en-US" sz="2000" dirty="0"/>
              <a:t>) +4.0;</a:t>
            </a:r>
          </a:p>
          <a:p>
            <a:pPr marL="0" indent="0">
              <a:buNone/>
            </a:pPr>
            <a:r>
              <a:rPr lang="en-US" sz="2000" dirty="0"/>
              <a:t>	}</a:t>
            </a:r>
          </a:p>
          <a:p>
            <a:r>
              <a:rPr lang="en-US" sz="2000" dirty="0"/>
              <a:t>The Space needed by each of these algorithms is seen to be the sum of the following component.</a:t>
            </a:r>
          </a:p>
          <a:p>
            <a:pPr lvl="0"/>
            <a:r>
              <a:rPr lang="en-US" sz="2000" dirty="0"/>
              <a:t>A </a:t>
            </a:r>
            <a:r>
              <a:rPr lang="en-US" sz="2000" b="1" i="1" dirty="0"/>
              <a:t>fixed part</a:t>
            </a:r>
            <a:r>
              <a:rPr lang="en-US" sz="2000" dirty="0"/>
              <a:t> that is independent of the characteristics (</a:t>
            </a:r>
            <a:r>
              <a:rPr lang="en-US" sz="2000" dirty="0" err="1"/>
              <a:t>eg:number,size</a:t>
            </a:r>
            <a:r>
              <a:rPr lang="en-US" sz="2000" dirty="0"/>
              <a:t>)of the inputs and outputs.</a:t>
            </a:r>
          </a:p>
          <a:p>
            <a:pPr lvl="0"/>
            <a:r>
              <a:rPr lang="en-US" sz="2000" dirty="0"/>
              <a:t>The part typically includes the instruction space (</a:t>
            </a:r>
            <a:r>
              <a:rPr lang="en-US" sz="2000" dirty="0" err="1"/>
              <a:t>ie</a:t>
            </a:r>
            <a:r>
              <a:rPr lang="en-US" sz="2000" dirty="0"/>
              <a:t>. Space for the code), space for simple variable and fixed-size component variables (also called aggregate) space for constants, and so 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4FD703F-AC3D-C882-9AB7-ED1D5E209283}"/>
                  </a:ext>
                </a:extLst>
              </p14:cNvPr>
              <p14:cNvContentPartPr/>
              <p14:nvPr/>
            </p14:nvContentPartPr>
            <p14:xfrm>
              <a:off x="3710880" y="2487960"/>
              <a:ext cx="2880360" cy="831240"/>
            </p14:xfrm>
          </p:contentPart>
        </mc:Choice>
        <mc:Fallback>
          <p:pic>
            <p:nvPicPr>
              <p:cNvPr id="4" name="Ink 3">
                <a:extLst>
                  <a:ext uri="{FF2B5EF4-FFF2-40B4-BE49-F238E27FC236}">
                    <a16:creationId xmlns:a16="http://schemas.microsoft.com/office/drawing/2014/main" id="{E4FD703F-AC3D-C882-9AB7-ED1D5E209283}"/>
                  </a:ext>
                </a:extLst>
              </p:cNvPr>
              <p:cNvPicPr/>
              <p:nvPr/>
            </p:nvPicPr>
            <p:blipFill>
              <a:blip r:embed="rId3"/>
              <a:stretch>
                <a:fillRect/>
              </a:stretch>
            </p:blipFill>
            <p:spPr>
              <a:xfrm>
                <a:off x="3701520" y="2478600"/>
                <a:ext cx="2899080" cy="849960"/>
              </a:xfrm>
              <a:prstGeom prst="rect">
                <a:avLst/>
              </a:prstGeom>
            </p:spPr>
          </p:pic>
        </mc:Fallback>
      </mc:AlternateContent>
    </p:spTree>
    <p:extLst>
      <p:ext uri="{BB962C8B-B14F-4D97-AF65-F5344CB8AC3E}">
        <p14:creationId xmlns:p14="http://schemas.microsoft.com/office/powerpoint/2010/main" val="313355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a:bodyPr>
          <a:lstStyle/>
          <a:p>
            <a:pPr lvl="0"/>
            <a:r>
              <a:rPr lang="en-US" sz="2000" b="1" i="1" dirty="0"/>
              <a:t>A variable part </a:t>
            </a:r>
            <a:r>
              <a:rPr lang="en-US" sz="2000" dirty="0"/>
              <a:t>that consists of the space needed by component variables whose size is dependent on the particular problem instance being solved, the space needed by referenced variables and the recursion stack space.</a:t>
            </a:r>
          </a:p>
          <a:p>
            <a:r>
              <a:rPr lang="en-US" sz="2000" dirty="0"/>
              <a:t>The space requirement s(p) of any algorithm p may therefore be written as,</a:t>
            </a:r>
          </a:p>
          <a:p>
            <a:pPr marL="0" indent="0">
              <a:buNone/>
            </a:pPr>
            <a:r>
              <a:rPr lang="en-US" sz="2000" dirty="0"/>
              <a:t>	</a:t>
            </a:r>
            <a:r>
              <a:rPr lang="en-US" sz="2000" b="1" i="1" dirty="0"/>
              <a:t>S(P) = c+ </a:t>
            </a:r>
            <a:r>
              <a:rPr lang="en-US" sz="2000" b="1" i="1" dirty="0" err="1"/>
              <a:t>Sp</a:t>
            </a:r>
            <a:r>
              <a:rPr lang="en-US" sz="2000" b="1" i="1" dirty="0"/>
              <a:t>(Instance characteristics)</a:t>
            </a:r>
            <a:endParaRPr lang="en-US" sz="2000" dirty="0"/>
          </a:p>
          <a:p>
            <a:pPr marL="0" indent="0">
              <a:buNone/>
            </a:pPr>
            <a:r>
              <a:rPr lang="en-US" sz="2000" dirty="0"/>
              <a:t>	Where ‘c’ is a constant.</a:t>
            </a:r>
          </a:p>
          <a:p>
            <a:pPr lvl="0"/>
            <a:endParaRPr lang="en-US" sz="2000" dirty="0"/>
          </a:p>
          <a:p>
            <a:endParaRPr lang="en-US" sz="2000" dirty="0"/>
          </a:p>
          <a:p>
            <a:endParaRPr lang="en-US" sz="20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1571662-E9E7-8460-E79C-91FABAD94EA0}"/>
                  </a:ext>
                </a:extLst>
              </p14:cNvPr>
              <p14:cNvContentPartPr/>
              <p14:nvPr/>
            </p14:nvContentPartPr>
            <p14:xfrm>
              <a:off x="2345040" y="3788640"/>
              <a:ext cx="320040" cy="35280"/>
            </p14:xfrm>
          </p:contentPart>
        </mc:Choice>
        <mc:Fallback>
          <p:pic>
            <p:nvPicPr>
              <p:cNvPr id="4" name="Ink 3">
                <a:extLst>
                  <a:ext uri="{FF2B5EF4-FFF2-40B4-BE49-F238E27FC236}">
                    <a16:creationId xmlns:a16="http://schemas.microsoft.com/office/drawing/2014/main" id="{81571662-E9E7-8460-E79C-91FABAD94EA0}"/>
                  </a:ext>
                </a:extLst>
              </p:cNvPr>
              <p:cNvPicPr/>
              <p:nvPr/>
            </p:nvPicPr>
            <p:blipFill>
              <a:blip r:embed="rId3"/>
              <a:stretch>
                <a:fillRect/>
              </a:stretch>
            </p:blipFill>
            <p:spPr>
              <a:xfrm>
                <a:off x="2335680" y="3779280"/>
                <a:ext cx="338760" cy="54000"/>
              </a:xfrm>
              <a:prstGeom prst="rect">
                <a:avLst/>
              </a:prstGeom>
            </p:spPr>
          </p:pic>
        </mc:Fallback>
      </mc:AlternateContent>
    </p:spTree>
    <p:extLst>
      <p:ext uri="{BB962C8B-B14F-4D97-AF65-F5344CB8AC3E}">
        <p14:creationId xmlns:p14="http://schemas.microsoft.com/office/powerpoint/2010/main" val="807166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Types of Algorithms</a:t>
            </a:r>
          </a:p>
        </p:txBody>
      </p:sp>
      <p:sp>
        <p:nvSpPr>
          <p:cNvPr id="3" name="Content Placeholder 2"/>
          <p:cNvSpPr>
            <a:spLocks noGrp="1"/>
          </p:cNvSpPr>
          <p:nvPr>
            <p:ph idx="1"/>
          </p:nvPr>
        </p:nvSpPr>
        <p:spPr/>
        <p:txBody>
          <a:bodyPr/>
          <a:lstStyle/>
          <a:p>
            <a:r>
              <a:rPr lang="en-US" sz="2000" dirty="0">
                <a:latin typeface="Calibri" panose="020F0502020204030204" pitchFamily="34" charset="0"/>
                <a:cs typeface="Calibri" panose="020F0502020204030204" pitchFamily="34" charset="0"/>
              </a:rPr>
              <a:t>Brute Force Algorithm</a:t>
            </a:r>
          </a:p>
          <a:p>
            <a:r>
              <a:rPr lang="en-US" sz="2000" dirty="0">
                <a:latin typeface="Calibri" panose="020F0502020204030204" pitchFamily="34" charset="0"/>
                <a:cs typeface="Calibri" panose="020F0502020204030204" pitchFamily="34" charset="0"/>
              </a:rPr>
              <a:t>Recursive Algorithm</a:t>
            </a:r>
          </a:p>
          <a:p>
            <a:r>
              <a:rPr lang="en-US" sz="2000" dirty="0">
                <a:latin typeface="Calibri" panose="020F0502020204030204" pitchFamily="34" charset="0"/>
                <a:cs typeface="Calibri" panose="020F0502020204030204" pitchFamily="34" charset="0"/>
              </a:rPr>
              <a:t>Divide and Conquer Algorithm</a:t>
            </a:r>
          </a:p>
          <a:p>
            <a:r>
              <a:rPr lang="en-US" sz="2000" dirty="0">
                <a:latin typeface="Calibri" panose="020F0502020204030204" pitchFamily="34" charset="0"/>
                <a:cs typeface="Calibri" panose="020F0502020204030204" pitchFamily="34" charset="0"/>
              </a:rPr>
              <a:t>Dynamic Programming Algorithms</a:t>
            </a:r>
          </a:p>
          <a:p>
            <a:r>
              <a:rPr lang="en-US" sz="2000" dirty="0">
                <a:latin typeface="Calibri" panose="020F0502020204030204" pitchFamily="34" charset="0"/>
                <a:cs typeface="Calibri" panose="020F0502020204030204" pitchFamily="34" charset="0"/>
              </a:rPr>
              <a:t>Greedy Algorithm</a:t>
            </a:r>
          </a:p>
          <a:p>
            <a:r>
              <a:rPr lang="en-US" sz="2000" dirty="0">
                <a:latin typeface="Calibri" panose="020F0502020204030204" pitchFamily="34" charset="0"/>
                <a:cs typeface="Calibri" panose="020F0502020204030204" pitchFamily="34" charset="0"/>
              </a:rPr>
              <a:t>Backtracking Algorithm</a:t>
            </a:r>
          </a:p>
          <a:p>
            <a:pPr marL="0" indent="0">
              <a:buNone/>
            </a:pPr>
            <a:endParaRPr lang="en-US" dirty="0"/>
          </a:p>
        </p:txBody>
      </p:sp>
    </p:spTree>
    <p:extLst>
      <p:ext uri="{BB962C8B-B14F-4D97-AF65-F5344CB8AC3E}">
        <p14:creationId xmlns:p14="http://schemas.microsoft.com/office/powerpoint/2010/main" val="4076650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mj-lt"/>
              </a:rPr>
              <a:t>Brute Force Algorithm</a:t>
            </a:r>
          </a:p>
        </p:txBody>
      </p:sp>
      <p:sp>
        <p:nvSpPr>
          <p:cNvPr id="3" name="Content Placeholder 2"/>
          <p:cNvSpPr>
            <a:spLocks noGrp="1"/>
          </p:cNvSpPr>
          <p:nvPr>
            <p:ph idx="1"/>
          </p:nvPr>
        </p:nvSpPr>
        <p:spPr/>
        <p:txBody>
          <a:bodyPr/>
          <a:lstStyle/>
          <a:p>
            <a:pPr algn="just"/>
            <a:r>
              <a:rPr lang="en-US" sz="2000" dirty="0"/>
              <a:t>A Brute Force Algorithm is the straightforward approach to a problem i.e., the first approach that comes to our mind on seeing the problem. </a:t>
            </a:r>
          </a:p>
          <a:p>
            <a:pPr marL="0" indent="0" algn="just">
              <a:buNone/>
            </a:pPr>
            <a:endParaRPr lang="en-US" sz="2000" dirty="0"/>
          </a:p>
          <a:p>
            <a:pPr algn="just"/>
            <a:r>
              <a:rPr lang="en-US" sz="2000" dirty="0"/>
              <a:t>More technically it is just like iterating every possibility available to solve that problem</a:t>
            </a:r>
            <a:r>
              <a:rPr lang="en-US" dirty="0"/>
              <a: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6101056-1E85-2222-1F55-668D22DF6FF8}"/>
                  </a:ext>
                </a:extLst>
              </p14:cNvPr>
              <p14:cNvContentPartPr/>
              <p14:nvPr/>
            </p14:nvContentPartPr>
            <p14:xfrm>
              <a:off x="1052280" y="0"/>
              <a:ext cx="10965960" cy="5865480"/>
            </p14:xfrm>
          </p:contentPart>
        </mc:Choice>
        <mc:Fallback>
          <p:pic>
            <p:nvPicPr>
              <p:cNvPr id="4" name="Ink 3">
                <a:extLst>
                  <a:ext uri="{FF2B5EF4-FFF2-40B4-BE49-F238E27FC236}">
                    <a16:creationId xmlns:a16="http://schemas.microsoft.com/office/drawing/2014/main" id="{26101056-1E85-2222-1F55-668D22DF6FF8}"/>
                  </a:ext>
                </a:extLst>
              </p:cNvPr>
              <p:cNvPicPr/>
              <p:nvPr/>
            </p:nvPicPr>
            <p:blipFill>
              <a:blip r:embed="rId3"/>
              <a:stretch>
                <a:fillRect/>
              </a:stretch>
            </p:blipFill>
            <p:spPr>
              <a:xfrm>
                <a:off x="1042920" y="-9360"/>
                <a:ext cx="10984680" cy="5884200"/>
              </a:xfrm>
              <a:prstGeom prst="rect">
                <a:avLst/>
              </a:prstGeom>
            </p:spPr>
          </p:pic>
        </mc:Fallback>
      </mc:AlternateContent>
    </p:spTree>
    <p:extLst>
      <p:ext uri="{BB962C8B-B14F-4D97-AF65-F5344CB8AC3E}">
        <p14:creationId xmlns:p14="http://schemas.microsoft.com/office/powerpoint/2010/main" val="3256850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Recursive Algorithm</a:t>
            </a:r>
          </a:p>
        </p:txBody>
      </p:sp>
      <p:sp>
        <p:nvSpPr>
          <p:cNvPr id="3" name="Content Placeholder 2"/>
          <p:cNvSpPr>
            <a:spLocks noGrp="1"/>
          </p:cNvSpPr>
          <p:nvPr>
            <p:ph idx="1"/>
          </p:nvPr>
        </p:nvSpPr>
        <p:spPr/>
        <p:txBody>
          <a:bodyPr>
            <a:normAutofit/>
          </a:bodyPr>
          <a:lstStyle/>
          <a:p>
            <a:pPr algn="just"/>
            <a:r>
              <a:rPr lang="en-US" sz="2000" dirty="0"/>
              <a:t>In recursion, a problem is solved by breaking it into sub problems of the same type and calling own self again and again until the problem is solved with the help of a base condition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5A340E3-7117-2D1B-276D-8FAD6956D254}"/>
                  </a:ext>
                </a:extLst>
              </p14:cNvPr>
              <p14:cNvContentPartPr/>
              <p14:nvPr/>
            </p14:nvContentPartPr>
            <p14:xfrm>
              <a:off x="1726200" y="2438640"/>
              <a:ext cx="9864000" cy="3999600"/>
            </p14:xfrm>
          </p:contentPart>
        </mc:Choice>
        <mc:Fallback>
          <p:pic>
            <p:nvPicPr>
              <p:cNvPr id="4" name="Ink 3">
                <a:extLst>
                  <a:ext uri="{FF2B5EF4-FFF2-40B4-BE49-F238E27FC236}">
                    <a16:creationId xmlns:a16="http://schemas.microsoft.com/office/drawing/2014/main" id="{05A340E3-7117-2D1B-276D-8FAD6956D254}"/>
                  </a:ext>
                </a:extLst>
              </p:cNvPr>
              <p:cNvPicPr/>
              <p:nvPr/>
            </p:nvPicPr>
            <p:blipFill>
              <a:blip r:embed="rId3"/>
              <a:stretch>
                <a:fillRect/>
              </a:stretch>
            </p:blipFill>
            <p:spPr>
              <a:xfrm>
                <a:off x="1716840" y="2429280"/>
                <a:ext cx="9882720" cy="4018320"/>
              </a:xfrm>
              <a:prstGeom prst="rect">
                <a:avLst/>
              </a:prstGeom>
            </p:spPr>
          </p:pic>
        </mc:Fallback>
      </mc:AlternateContent>
    </p:spTree>
    <p:extLst>
      <p:ext uri="{BB962C8B-B14F-4D97-AF65-F5344CB8AC3E}">
        <p14:creationId xmlns:p14="http://schemas.microsoft.com/office/powerpoint/2010/main" val="43207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Agenda</a:t>
            </a:r>
          </a:p>
        </p:txBody>
      </p:sp>
      <p:sp>
        <p:nvSpPr>
          <p:cNvPr id="3" name="Content Placeholder 2"/>
          <p:cNvSpPr>
            <a:spLocks noGrp="1"/>
          </p:cNvSpPr>
          <p:nvPr>
            <p:ph idx="1"/>
          </p:nvPr>
        </p:nvSpPr>
        <p:spPr/>
        <p:txBody>
          <a:bodyPr>
            <a:normAutofit/>
          </a:bodyPr>
          <a:lstStyle/>
          <a:p>
            <a:r>
              <a:rPr lang="en-US" sz="2000" dirty="0"/>
              <a:t>Introduction</a:t>
            </a:r>
          </a:p>
          <a:p>
            <a:r>
              <a:rPr lang="en-US" sz="2000" dirty="0"/>
              <a:t>The Role of </a:t>
            </a:r>
            <a:r>
              <a:rPr lang="en-US" sz="2000" dirty="0">
                <a:latin typeface="Calibri" panose="020F0502020204030204" pitchFamily="34" charset="0"/>
                <a:cs typeface="Calibri" panose="020F0502020204030204" pitchFamily="34" charset="0"/>
              </a:rPr>
              <a:t>an</a:t>
            </a:r>
            <a:r>
              <a:rPr lang="en-US" sz="2000" dirty="0"/>
              <a:t> Algorithm</a:t>
            </a:r>
          </a:p>
          <a:p>
            <a:r>
              <a:rPr lang="en-US" sz="2000" dirty="0"/>
              <a:t>Fundamentals and Types of Algorithms</a:t>
            </a:r>
          </a:p>
          <a:p>
            <a:r>
              <a:rPr lang="en-US" sz="2000" dirty="0"/>
              <a:t>Fundamentals of Data Structures</a:t>
            </a:r>
          </a:p>
          <a:p>
            <a:r>
              <a:rPr lang="en-US" sz="2000" dirty="0"/>
              <a:t>Performance Analysis</a:t>
            </a:r>
          </a:p>
          <a:p>
            <a:r>
              <a:rPr lang="en-US" sz="2000" dirty="0"/>
              <a:t>Asymptotic Notations</a:t>
            </a:r>
          </a:p>
          <a:p>
            <a:r>
              <a:rPr lang="en-US" sz="2000" dirty="0"/>
              <a:t>Recursive and Non-Recursive Algorithms</a:t>
            </a:r>
          </a:p>
          <a:p>
            <a:r>
              <a:rPr lang="en-US" sz="2000" dirty="0"/>
              <a:t>Summary</a:t>
            </a:r>
          </a:p>
          <a:p>
            <a:endParaRPr lang="en-US" dirty="0"/>
          </a:p>
        </p:txBody>
      </p:sp>
    </p:spTree>
    <p:extLst>
      <p:ext uri="{BB962C8B-B14F-4D97-AF65-F5344CB8AC3E}">
        <p14:creationId xmlns:p14="http://schemas.microsoft.com/office/powerpoint/2010/main" val="2528459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Divide and Conquer</a:t>
            </a:r>
          </a:p>
        </p:txBody>
      </p:sp>
      <p:sp>
        <p:nvSpPr>
          <p:cNvPr id="3" name="Content Placeholder 2"/>
          <p:cNvSpPr>
            <a:spLocks noGrp="1"/>
          </p:cNvSpPr>
          <p:nvPr>
            <p:ph idx="1"/>
          </p:nvPr>
        </p:nvSpPr>
        <p:spPr/>
        <p:txBody>
          <a:bodyPr>
            <a:normAutofit/>
          </a:bodyPr>
          <a:lstStyle/>
          <a:p>
            <a:pPr algn="just"/>
            <a:r>
              <a:rPr lang="en-US" sz="2000" dirty="0"/>
              <a:t>In Divide and Conquer algorithms, the idea is to solve the problem in two sections</a:t>
            </a:r>
          </a:p>
          <a:p>
            <a:pPr marL="0" indent="0" algn="just">
              <a:buNone/>
            </a:pPr>
            <a:endParaRPr lang="en-US" sz="2000" dirty="0"/>
          </a:p>
          <a:p>
            <a:pPr algn="just"/>
            <a:r>
              <a:rPr lang="en-US" sz="2000" dirty="0"/>
              <a:t>The first section divides the problem into </a:t>
            </a:r>
            <a:r>
              <a:rPr lang="en-US" sz="2000" dirty="0" err="1"/>
              <a:t>subproblems</a:t>
            </a:r>
            <a:r>
              <a:rPr lang="en-US" sz="2000" dirty="0"/>
              <a:t> of the same type. </a:t>
            </a:r>
          </a:p>
          <a:p>
            <a:pPr marL="0" indent="0" algn="just">
              <a:buNone/>
            </a:pPr>
            <a:endParaRPr lang="en-US" sz="2000" dirty="0"/>
          </a:p>
          <a:p>
            <a:pPr algn="just"/>
            <a:r>
              <a:rPr lang="en-US" sz="2000" dirty="0"/>
              <a:t>The second section is to solve the smaller problem independently and then add the combined result to produce the final answer to the problem.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6E4E03C-0A86-EAD0-7B2E-893F4D7FC6BD}"/>
                  </a:ext>
                </a:extLst>
              </p14:cNvPr>
              <p14:cNvContentPartPr/>
              <p14:nvPr/>
            </p14:nvContentPartPr>
            <p14:xfrm>
              <a:off x="1551600" y="480240"/>
              <a:ext cx="10385640" cy="6181560"/>
            </p14:xfrm>
          </p:contentPart>
        </mc:Choice>
        <mc:Fallback>
          <p:pic>
            <p:nvPicPr>
              <p:cNvPr id="4" name="Ink 3">
                <a:extLst>
                  <a:ext uri="{FF2B5EF4-FFF2-40B4-BE49-F238E27FC236}">
                    <a16:creationId xmlns:a16="http://schemas.microsoft.com/office/drawing/2014/main" id="{66E4E03C-0A86-EAD0-7B2E-893F4D7FC6BD}"/>
                  </a:ext>
                </a:extLst>
              </p:cNvPr>
              <p:cNvPicPr/>
              <p:nvPr/>
            </p:nvPicPr>
            <p:blipFill>
              <a:blip r:embed="rId3"/>
              <a:stretch>
                <a:fillRect/>
              </a:stretch>
            </p:blipFill>
            <p:spPr>
              <a:xfrm>
                <a:off x="1542240" y="470880"/>
                <a:ext cx="10404360" cy="6200280"/>
              </a:xfrm>
              <a:prstGeom prst="rect">
                <a:avLst/>
              </a:prstGeom>
            </p:spPr>
          </p:pic>
        </mc:Fallback>
      </mc:AlternateContent>
    </p:spTree>
    <p:extLst>
      <p:ext uri="{BB962C8B-B14F-4D97-AF65-F5344CB8AC3E}">
        <p14:creationId xmlns:p14="http://schemas.microsoft.com/office/powerpoint/2010/main" val="1859025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Dynamic Programming </a:t>
            </a:r>
          </a:p>
        </p:txBody>
      </p:sp>
      <p:sp>
        <p:nvSpPr>
          <p:cNvPr id="3" name="Content Placeholder 2"/>
          <p:cNvSpPr>
            <a:spLocks noGrp="1"/>
          </p:cNvSpPr>
          <p:nvPr>
            <p:ph idx="1"/>
          </p:nvPr>
        </p:nvSpPr>
        <p:spPr/>
        <p:txBody>
          <a:bodyPr>
            <a:normAutofit/>
          </a:bodyPr>
          <a:lstStyle/>
          <a:p>
            <a:pPr algn="just"/>
            <a:r>
              <a:rPr lang="en-US" sz="2000" dirty="0"/>
              <a:t>This type of algorithm is also known as the memorization technique because in this the idea is to store the previously calculated result to avoid calculating it again and again.</a:t>
            </a:r>
          </a:p>
          <a:p>
            <a:pPr marL="0" indent="0" algn="just">
              <a:buNone/>
            </a:pPr>
            <a:endParaRPr lang="en-US" sz="2000" dirty="0"/>
          </a:p>
          <a:p>
            <a:pPr algn="just"/>
            <a:r>
              <a:rPr lang="en-US" sz="2000" dirty="0"/>
              <a:t> In Dynamic Programming, divide the complex problem into smaller overlapping </a:t>
            </a:r>
            <a:r>
              <a:rPr lang="en-US" sz="2000" u="sng" dirty="0"/>
              <a:t>sub problems</a:t>
            </a:r>
            <a:r>
              <a:rPr lang="en-US" sz="2000" dirty="0"/>
              <a:t> and storing the result for future use.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6F0450E-F799-CB33-DC9D-7F515B0659EB}"/>
                  </a:ext>
                </a:extLst>
              </p14:cNvPr>
              <p14:cNvContentPartPr/>
              <p14:nvPr/>
            </p14:nvContentPartPr>
            <p14:xfrm>
              <a:off x="4623480" y="286200"/>
              <a:ext cx="5320800" cy="893160"/>
            </p14:xfrm>
          </p:contentPart>
        </mc:Choice>
        <mc:Fallback>
          <p:pic>
            <p:nvPicPr>
              <p:cNvPr id="4" name="Ink 3">
                <a:extLst>
                  <a:ext uri="{FF2B5EF4-FFF2-40B4-BE49-F238E27FC236}">
                    <a16:creationId xmlns:a16="http://schemas.microsoft.com/office/drawing/2014/main" id="{16F0450E-F799-CB33-DC9D-7F515B0659EB}"/>
                  </a:ext>
                </a:extLst>
              </p:cNvPr>
              <p:cNvPicPr/>
              <p:nvPr/>
            </p:nvPicPr>
            <p:blipFill>
              <a:blip r:embed="rId3"/>
              <a:stretch>
                <a:fillRect/>
              </a:stretch>
            </p:blipFill>
            <p:spPr>
              <a:xfrm>
                <a:off x="4614120" y="276840"/>
                <a:ext cx="5339520" cy="911880"/>
              </a:xfrm>
              <a:prstGeom prst="rect">
                <a:avLst/>
              </a:prstGeom>
            </p:spPr>
          </p:pic>
        </mc:Fallback>
      </mc:AlternateContent>
    </p:spTree>
    <p:extLst>
      <p:ext uri="{BB962C8B-B14F-4D97-AF65-F5344CB8AC3E}">
        <p14:creationId xmlns:p14="http://schemas.microsoft.com/office/powerpoint/2010/main" val="2717319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Greedy Algorithm</a:t>
            </a:r>
          </a:p>
        </p:txBody>
      </p:sp>
      <p:sp>
        <p:nvSpPr>
          <p:cNvPr id="3" name="Content Placeholder 2"/>
          <p:cNvSpPr>
            <a:spLocks noGrp="1"/>
          </p:cNvSpPr>
          <p:nvPr>
            <p:ph idx="1"/>
          </p:nvPr>
        </p:nvSpPr>
        <p:spPr/>
        <p:txBody>
          <a:bodyPr>
            <a:normAutofit/>
          </a:bodyPr>
          <a:lstStyle/>
          <a:p>
            <a:pPr algn="just"/>
            <a:r>
              <a:rPr lang="en-US" sz="2000" dirty="0"/>
              <a:t>In the Greedy Algorithm, the solution is built part by part. </a:t>
            </a:r>
          </a:p>
          <a:p>
            <a:pPr marL="0" indent="0" algn="just">
              <a:buNone/>
            </a:pPr>
            <a:endParaRPr lang="en-US" sz="2000" dirty="0"/>
          </a:p>
          <a:p>
            <a:pPr algn="just"/>
            <a:r>
              <a:rPr lang="en-US" sz="2000" dirty="0"/>
              <a:t>The decision to choose the next part is done on the basis that it gives the immediate benefit. </a:t>
            </a:r>
          </a:p>
          <a:p>
            <a:pPr marL="0" indent="0" algn="just">
              <a:buNone/>
            </a:pPr>
            <a:endParaRPr lang="en-US" sz="2000" dirty="0"/>
          </a:p>
          <a:p>
            <a:pPr algn="just"/>
            <a:r>
              <a:rPr lang="en-US" sz="2000" dirty="0"/>
              <a:t>It never considers the choices that had taken previously.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CD3A24C-E0F8-D014-993E-D2BD40100570}"/>
                  </a:ext>
                </a:extLst>
              </p14:cNvPr>
              <p14:cNvContentPartPr/>
              <p14:nvPr/>
            </p14:nvContentPartPr>
            <p14:xfrm>
              <a:off x="5149800" y="3959640"/>
              <a:ext cx="230400" cy="1626480"/>
            </p14:xfrm>
          </p:contentPart>
        </mc:Choice>
        <mc:Fallback>
          <p:pic>
            <p:nvPicPr>
              <p:cNvPr id="4" name="Ink 3">
                <a:extLst>
                  <a:ext uri="{FF2B5EF4-FFF2-40B4-BE49-F238E27FC236}">
                    <a16:creationId xmlns:a16="http://schemas.microsoft.com/office/drawing/2014/main" id="{3CD3A24C-E0F8-D014-993E-D2BD40100570}"/>
                  </a:ext>
                </a:extLst>
              </p:cNvPr>
              <p:cNvPicPr/>
              <p:nvPr/>
            </p:nvPicPr>
            <p:blipFill>
              <a:blip r:embed="rId3"/>
              <a:stretch>
                <a:fillRect/>
              </a:stretch>
            </p:blipFill>
            <p:spPr>
              <a:xfrm>
                <a:off x="5140440" y="3950280"/>
                <a:ext cx="249120" cy="1645200"/>
              </a:xfrm>
              <a:prstGeom prst="rect">
                <a:avLst/>
              </a:prstGeom>
            </p:spPr>
          </p:pic>
        </mc:Fallback>
      </mc:AlternateContent>
    </p:spTree>
    <p:extLst>
      <p:ext uri="{BB962C8B-B14F-4D97-AF65-F5344CB8AC3E}">
        <p14:creationId xmlns:p14="http://schemas.microsoft.com/office/powerpoint/2010/main" val="556143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Backtracking Algorithm</a:t>
            </a:r>
          </a:p>
        </p:txBody>
      </p:sp>
      <p:sp>
        <p:nvSpPr>
          <p:cNvPr id="3" name="Content Placeholder 2"/>
          <p:cNvSpPr>
            <a:spLocks noGrp="1"/>
          </p:cNvSpPr>
          <p:nvPr>
            <p:ph idx="1"/>
          </p:nvPr>
        </p:nvSpPr>
        <p:spPr/>
        <p:txBody>
          <a:bodyPr>
            <a:normAutofit/>
          </a:bodyPr>
          <a:lstStyle/>
          <a:p>
            <a:pPr algn="just"/>
            <a:r>
              <a:rPr lang="en-US" sz="2000" dirty="0"/>
              <a:t>The problem is solved in an incremental way i.e. it is an algorithmic-technique for solving problems recursively by trying to build a solution incrementally, one piece at a time</a:t>
            </a:r>
          </a:p>
          <a:p>
            <a:pPr marL="0" indent="0" algn="just">
              <a:buNone/>
            </a:pPr>
            <a:endParaRPr lang="en-US" sz="2000" dirty="0"/>
          </a:p>
          <a:p>
            <a:pPr algn="just"/>
            <a:r>
              <a:rPr lang="en-US" sz="2000" dirty="0"/>
              <a:t>By removing those solutions that fail to satisfy the constraints of the problem at any point of time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BDE7554-8B0D-5F7A-22F9-A86AD259B267}"/>
                  </a:ext>
                </a:extLst>
              </p14:cNvPr>
              <p14:cNvContentPartPr/>
              <p14:nvPr/>
            </p14:nvContentPartPr>
            <p14:xfrm>
              <a:off x="4509000" y="3624840"/>
              <a:ext cx="1663200" cy="1121040"/>
            </p14:xfrm>
          </p:contentPart>
        </mc:Choice>
        <mc:Fallback>
          <p:pic>
            <p:nvPicPr>
              <p:cNvPr id="4" name="Ink 3">
                <a:extLst>
                  <a:ext uri="{FF2B5EF4-FFF2-40B4-BE49-F238E27FC236}">
                    <a16:creationId xmlns:a16="http://schemas.microsoft.com/office/drawing/2014/main" id="{3BDE7554-8B0D-5F7A-22F9-A86AD259B267}"/>
                  </a:ext>
                </a:extLst>
              </p:cNvPr>
              <p:cNvPicPr/>
              <p:nvPr/>
            </p:nvPicPr>
            <p:blipFill>
              <a:blip r:embed="rId3"/>
              <a:stretch>
                <a:fillRect/>
              </a:stretch>
            </p:blipFill>
            <p:spPr>
              <a:xfrm>
                <a:off x="4499640" y="3615480"/>
                <a:ext cx="1681920" cy="1139760"/>
              </a:xfrm>
              <a:prstGeom prst="rect">
                <a:avLst/>
              </a:prstGeom>
            </p:spPr>
          </p:pic>
        </mc:Fallback>
      </mc:AlternateContent>
    </p:spTree>
    <p:extLst>
      <p:ext uri="{BB962C8B-B14F-4D97-AF65-F5344CB8AC3E}">
        <p14:creationId xmlns:p14="http://schemas.microsoft.com/office/powerpoint/2010/main" val="2055030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Fundamentals of Data Structure</a:t>
            </a:r>
          </a:p>
        </p:txBody>
      </p:sp>
      <p:sp>
        <p:nvSpPr>
          <p:cNvPr id="3" name="Content Placeholder 2"/>
          <p:cNvSpPr>
            <a:spLocks noGrp="1"/>
          </p:cNvSpPr>
          <p:nvPr>
            <p:ph idx="1"/>
          </p:nvPr>
        </p:nvSpPr>
        <p:spPr/>
        <p:txBody>
          <a:bodyPr>
            <a:normAutofit fontScale="92500" lnSpcReduction="10000"/>
          </a:bodyPr>
          <a:lstStyle/>
          <a:p>
            <a:pPr lvl="0" algn="just"/>
            <a:r>
              <a:rPr lang="en-US" sz="2000" dirty="0"/>
              <a:t>Data Structure is a way of organizing a data that considers not only the items stored, but also their relationship to each other in a logical manner. </a:t>
            </a:r>
          </a:p>
          <a:p>
            <a:pPr marL="0" indent="0" algn="just">
              <a:buNone/>
            </a:pPr>
            <a:endParaRPr lang="en-US" sz="2000" dirty="0"/>
          </a:p>
          <a:p>
            <a:pPr lvl="0" algn="just"/>
            <a:r>
              <a:rPr lang="en-US" sz="2000" dirty="0"/>
              <a:t>Advance knowledge about the relationship between data items allows designing of efficient algorithms for the manipulation of data in the following ways.</a:t>
            </a:r>
          </a:p>
          <a:p>
            <a:pPr marL="0" indent="0" algn="just">
              <a:buNone/>
            </a:pPr>
            <a:endParaRPr lang="en-US" sz="2000" dirty="0"/>
          </a:p>
          <a:p>
            <a:pPr lvl="0" algn="just"/>
            <a:r>
              <a:rPr lang="en-US" sz="2000" dirty="0"/>
              <a:t>How to store a collection of data in memory,</a:t>
            </a:r>
          </a:p>
          <a:p>
            <a:pPr marL="0" indent="0" algn="just">
              <a:buNone/>
            </a:pPr>
            <a:endParaRPr lang="en-US" sz="2000" dirty="0"/>
          </a:p>
          <a:p>
            <a:pPr lvl="0" algn="just"/>
            <a:r>
              <a:rPr lang="en-US" sz="2000" dirty="0"/>
              <a:t>What operations we can perform on that data</a:t>
            </a:r>
          </a:p>
          <a:p>
            <a:pPr lvl="0" algn="just"/>
            <a:endParaRPr lang="en-US" sz="2000" dirty="0"/>
          </a:p>
          <a:p>
            <a:pPr lvl="0" algn="just"/>
            <a:r>
              <a:rPr lang="en-US" sz="2000" dirty="0"/>
              <a:t>The algorithms for those operations, and</a:t>
            </a:r>
          </a:p>
          <a:p>
            <a:pPr lvl="0" algn="just"/>
            <a:endParaRPr lang="en-US" sz="2000" dirty="0"/>
          </a:p>
          <a:p>
            <a:pPr lvl="0" algn="just"/>
            <a:r>
              <a:rPr lang="en-US" sz="2000" dirty="0"/>
              <a:t>How time and space efficient those algorithms are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E4E21AA-D041-1A5F-F6D7-DB498588A5B0}"/>
                  </a:ext>
                </a:extLst>
              </p14:cNvPr>
              <p14:cNvContentPartPr/>
              <p14:nvPr/>
            </p14:nvContentPartPr>
            <p14:xfrm>
              <a:off x="7334280" y="430920"/>
              <a:ext cx="1837800" cy="925200"/>
            </p14:xfrm>
          </p:contentPart>
        </mc:Choice>
        <mc:Fallback>
          <p:pic>
            <p:nvPicPr>
              <p:cNvPr id="4" name="Ink 3">
                <a:extLst>
                  <a:ext uri="{FF2B5EF4-FFF2-40B4-BE49-F238E27FC236}">
                    <a16:creationId xmlns:a16="http://schemas.microsoft.com/office/drawing/2014/main" id="{5E4E21AA-D041-1A5F-F6D7-DB498588A5B0}"/>
                  </a:ext>
                </a:extLst>
              </p:cNvPr>
              <p:cNvPicPr/>
              <p:nvPr/>
            </p:nvPicPr>
            <p:blipFill>
              <a:blip r:embed="rId3"/>
              <a:stretch>
                <a:fillRect/>
              </a:stretch>
            </p:blipFill>
            <p:spPr>
              <a:xfrm>
                <a:off x="7324920" y="421560"/>
                <a:ext cx="1856520" cy="943920"/>
              </a:xfrm>
              <a:prstGeom prst="rect">
                <a:avLst/>
              </a:prstGeom>
            </p:spPr>
          </p:pic>
        </mc:Fallback>
      </mc:AlternateContent>
    </p:spTree>
    <p:extLst>
      <p:ext uri="{BB962C8B-B14F-4D97-AF65-F5344CB8AC3E}">
        <p14:creationId xmlns:p14="http://schemas.microsoft.com/office/powerpoint/2010/main" val="2437041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74638"/>
            <a:ext cx="7620000" cy="1143000"/>
          </a:xfrm>
        </p:spPr>
        <p:txBody>
          <a:bodyPr>
            <a:normAutofit/>
          </a:bodyPr>
          <a:lstStyle/>
          <a:p>
            <a:r>
              <a:rPr lang="en-US" sz="3200" dirty="0">
                <a:latin typeface="Calibri" panose="020F0502020204030204" pitchFamily="34" charset="0"/>
                <a:cs typeface="Calibri" panose="020F0502020204030204" pitchFamily="34" charset="0"/>
              </a:rPr>
              <a:t>Classification Data Structures</a:t>
            </a: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pic>
        <p:nvPicPr>
          <p:cNvPr id="4" name="Picture 3"/>
          <p:cNvPicPr/>
          <p:nvPr/>
        </p:nvPicPr>
        <p:blipFill>
          <a:blip r:embed="rId2" cstate="print"/>
          <a:srcRect/>
          <a:stretch>
            <a:fillRect/>
          </a:stretch>
        </p:blipFill>
        <p:spPr bwMode="auto">
          <a:xfrm>
            <a:off x="1828800" y="1295401"/>
            <a:ext cx="8153400" cy="5029199"/>
          </a:xfrm>
          <a:prstGeom prst="rect">
            <a:avLst/>
          </a:prstGeom>
          <a:noFill/>
          <a:ln w="9525">
            <a:noFill/>
            <a:miter lim="800000"/>
            <a:headEnd/>
            <a:tailEnd/>
          </a:ln>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5E8C1E1-8C54-B541-404D-A891CA187CA0}"/>
                  </a:ext>
                </a:extLst>
              </p14:cNvPr>
              <p14:cNvContentPartPr/>
              <p14:nvPr/>
            </p14:nvContentPartPr>
            <p14:xfrm>
              <a:off x="1575360" y="4470120"/>
              <a:ext cx="6978960" cy="1494000"/>
            </p14:xfrm>
          </p:contentPart>
        </mc:Choice>
        <mc:Fallback>
          <p:pic>
            <p:nvPicPr>
              <p:cNvPr id="3" name="Ink 2">
                <a:extLst>
                  <a:ext uri="{FF2B5EF4-FFF2-40B4-BE49-F238E27FC236}">
                    <a16:creationId xmlns:a16="http://schemas.microsoft.com/office/drawing/2014/main" id="{05E8C1E1-8C54-B541-404D-A891CA187CA0}"/>
                  </a:ext>
                </a:extLst>
              </p:cNvPr>
              <p:cNvPicPr/>
              <p:nvPr/>
            </p:nvPicPr>
            <p:blipFill>
              <a:blip r:embed="rId4"/>
              <a:stretch>
                <a:fillRect/>
              </a:stretch>
            </p:blipFill>
            <p:spPr>
              <a:xfrm>
                <a:off x="1566000" y="4460760"/>
                <a:ext cx="6997680" cy="1512720"/>
              </a:xfrm>
              <a:prstGeom prst="rect">
                <a:avLst/>
              </a:prstGeom>
            </p:spPr>
          </p:pic>
        </mc:Fallback>
      </mc:AlternateContent>
      <p:grpSp>
        <p:nvGrpSpPr>
          <p:cNvPr id="7" name="Group 6">
            <a:extLst>
              <a:ext uri="{FF2B5EF4-FFF2-40B4-BE49-F238E27FC236}">
                <a16:creationId xmlns:a16="http://schemas.microsoft.com/office/drawing/2014/main" id="{5463F113-284A-CE39-B7A7-59A2D12EC8E7}"/>
              </a:ext>
            </a:extLst>
          </p:cNvPr>
          <p:cNvGrpSpPr/>
          <p:nvPr/>
        </p:nvGrpSpPr>
        <p:grpSpPr>
          <a:xfrm>
            <a:off x="8978345" y="1620388"/>
            <a:ext cx="584640" cy="420120"/>
            <a:chOff x="8978345" y="1620388"/>
            <a:chExt cx="584640" cy="42012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CF02AD03-247E-6FC9-D068-EA6DD3BB1551}"/>
                    </a:ext>
                  </a:extLst>
                </p14:cNvPr>
                <p14:cNvContentPartPr/>
                <p14:nvPr/>
              </p14:nvContentPartPr>
              <p14:xfrm>
                <a:off x="9061145" y="1620388"/>
                <a:ext cx="474120" cy="226080"/>
              </p14:xfrm>
            </p:contentPart>
          </mc:Choice>
          <mc:Fallback>
            <p:pic>
              <p:nvPicPr>
                <p:cNvPr id="5" name="Ink 4">
                  <a:extLst>
                    <a:ext uri="{FF2B5EF4-FFF2-40B4-BE49-F238E27FC236}">
                      <a16:creationId xmlns:a16="http://schemas.microsoft.com/office/drawing/2014/main" id="{CF02AD03-247E-6FC9-D068-EA6DD3BB1551}"/>
                    </a:ext>
                  </a:extLst>
                </p:cNvPr>
                <p:cNvPicPr/>
                <p:nvPr/>
              </p:nvPicPr>
              <p:blipFill>
                <a:blip r:embed="rId6"/>
                <a:stretch>
                  <a:fillRect/>
                </a:stretch>
              </p:blipFill>
              <p:spPr>
                <a:xfrm>
                  <a:off x="9052145" y="1611748"/>
                  <a:ext cx="49176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9DE8BA33-A3A9-6CFD-EAF7-4D481A518E15}"/>
                    </a:ext>
                  </a:extLst>
                </p14:cNvPr>
                <p14:cNvContentPartPr/>
                <p14:nvPr/>
              </p14:nvContentPartPr>
              <p14:xfrm>
                <a:off x="8978345" y="1809028"/>
                <a:ext cx="584640" cy="231480"/>
              </p14:xfrm>
            </p:contentPart>
          </mc:Choice>
          <mc:Fallback>
            <p:pic>
              <p:nvPicPr>
                <p:cNvPr id="6" name="Ink 5">
                  <a:extLst>
                    <a:ext uri="{FF2B5EF4-FFF2-40B4-BE49-F238E27FC236}">
                      <a16:creationId xmlns:a16="http://schemas.microsoft.com/office/drawing/2014/main" id="{9DE8BA33-A3A9-6CFD-EAF7-4D481A518E15}"/>
                    </a:ext>
                  </a:extLst>
                </p:cNvPr>
                <p:cNvPicPr/>
                <p:nvPr/>
              </p:nvPicPr>
              <p:blipFill>
                <a:blip r:embed="rId8"/>
                <a:stretch>
                  <a:fillRect/>
                </a:stretch>
              </p:blipFill>
              <p:spPr>
                <a:xfrm>
                  <a:off x="8969345" y="1800028"/>
                  <a:ext cx="602280" cy="249120"/>
                </a:xfrm>
                <a:prstGeom prst="rect">
                  <a:avLst/>
                </a:prstGeom>
              </p:spPr>
            </p:pic>
          </mc:Fallback>
        </mc:AlternateContent>
      </p:grpSp>
    </p:spTree>
    <p:extLst>
      <p:ext uri="{BB962C8B-B14F-4D97-AF65-F5344CB8AC3E}">
        <p14:creationId xmlns:p14="http://schemas.microsoft.com/office/powerpoint/2010/main" val="3150817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Types of Data Structure</a:t>
            </a:r>
          </a:p>
        </p:txBody>
      </p:sp>
      <p:sp>
        <p:nvSpPr>
          <p:cNvPr id="3" name="Content Placeholder 2"/>
          <p:cNvSpPr>
            <a:spLocks noGrp="1"/>
          </p:cNvSpPr>
          <p:nvPr>
            <p:ph idx="1"/>
          </p:nvPr>
        </p:nvSpPr>
        <p:spPr/>
        <p:txBody>
          <a:bodyPr>
            <a:normAutofit/>
          </a:bodyPr>
          <a:lstStyle/>
          <a:p>
            <a:pPr algn="just"/>
            <a:r>
              <a:rPr lang="en-US" sz="2000" dirty="0"/>
              <a:t>Linear Data Structures</a:t>
            </a:r>
          </a:p>
          <a:p>
            <a:pPr lvl="1" algn="just"/>
            <a:r>
              <a:rPr lang="en-US" sz="1600" dirty="0"/>
              <a:t>Items are arranged in Sequential order</a:t>
            </a:r>
          </a:p>
          <a:p>
            <a:pPr lvl="1" algn="just"/>
            <a:r>
              <a:rPr lang="en-US" sz="1600" dirty="0" err="1"/>
              <a:t>Ex.Arrays</a:t>
            </a:r>
            <a:r>
              <a:rPr lang="en-US" sz="1600" dirty="0"/>
              <a:t>, Linked list, Stacks, Queues.</a:t>
            </a:r>
          </a:p>
          <a:p>
            <a:pPr marL="0" indent="0" algn="just">
              <a:buNone/>
            </a:pPr>
            <a:endParaRPr lang="en-US" sz="2000" dirty="0"/>
          </a:p>
          <a:p>
            <a:pPr algn="just"/>
            <a:r>
              <a:rPr lang="en-US" sz="2000" dirty="0"/>
              <a:t>Non Linear data Structures</a:t>
            </a:r>
          </a:p>
          <a:p>
            <a:pPr lvl="1" algn="just"/>
            <a:r>
              <a:rPr lang="en-US" sz="1600" dirty="0"/>
              <a:t>Data Items are not in Sequential order</a:t>
            </a:r>
          </a:p>
          <a:p>
            <a:pPr lvl="1" algn="just"/>
            <a:r>
              <a:rPr lang="en-US" sz="1600" dirty="0"/>
              <a:t>Ex.   Tree, Graph</a:t>
            </a:r>
          </a:p>
        </p:txBody>
      </p:sp>
    </p:spTree>
    <p:extLst>
      <p:ext uri="{BB962C8B-B14F-4D97-AF65-F5344CB8AC3E}">
        <p14:creationId xmlns:p14="http://schemas.microsoft.com/office/powerpoint/2010/main" val="4096720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Arrays</a:t>
            </a:r>
            <a:br>
              <a:rPr lang="en-US" sz="3200" dirty="0"/>
            </a:br>
            <a:endParaRPr lang="en-US" sz="3200" dirty="0"/>
          </a:p>
        </p:txBody>
      </p:sp>
      <p:sp>
        <p:nvSpPr>
          <p:cNvPr id="3" name="Content Placeholder 2"/>
          <p:cNvSpPr>
            <a:spLocks noGrp="1"/>
          </p:cNvSpPr>
          <p:nvPr>
            <p:ph idx="1"/>
          </p:nvPr>
        </p:nvSpPr>
        <p:spPr/>
        <p:txBody>
          <a:bodyPr/>
          <a:lstStyle/>
          <a:p>
            <a:pPr lvl="0" algn="just"/>
            <a:r>
              <a:rPr lang="en-US" sz="2000" dirty="0"/>
              <a:t>An array is a fixed size sequence collection of elements of the same data type.</a:t>
            </a:r>
          </a:p>
          <a:p>
            <a:pPr marL="0" indent="0" algn="just">
              <a:buNone/>
            </a:pPr>
            <a:endParaRPr lang="en-US" sz="2000" dirty="0"/>
          </a:p>
          <a:p>
            <a:pPr lvl="0" algn="just"/>
            <a:r>
              <a:rPr lang="en-US" sz="2000" dirty="0"/>
              <a:t>It is simply a grouping of like type data .</a:t>
            </a:r>
          </a:p>
          <a:p>
            <a:pPr marL="0" indent="0" algn="just">
              <a:buNone/>
            </a:pPr>
            <a:endParaRPr lang="en-US" sz="2000" dirty="0"/>
          </a:p>
          <a:p>
            <a:pPr lvl="0" algn="just"/>
            <a:r>
              <a:rPr lang="en-US" sz="2000" dirty="0"/>
              <a:t>In its simplest form an array can be used to represent a list  of numbers or a  list   of names</a:t>
            </a:r>
            <a:r>
              <a:rPr lang="en-US" dirty="0"/>
              <a:t>.</a:t>
            </a:r>
          </a:p>
        </p:txBody>
      </p:sp>
    </p:spTree>
    <p:extLst>
      <p:ext uri="{BB962C8B-B14F-4D97-AF65-F5344CB8AC3E}">
        <p14:creationId xmlns:p14="http://schemas.microsoft.com/office/powerpoint/2010/main" val="1661515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One Dimensional Array</a:t>
            </a:r>
            <a:br>
              <a:rPr lang="en-US" sz="3200" dirty="0"/>
            </a:br>
            <a:endParaRPr lang="en-US" sz="3200" dirty="0"/>
          </a:p>
        </p:txBody>
      </p:sp>
      <p:sp>
        <p:nvSpPr>
          <p:cNvPr id="3" name="Content Placeholder 2"/>
          <p:cNvSpPr>
            <a:spLocks noGrp="1"/>
          </p:cNvSpPr>
          <p:nvPr>
            <p:ph idx="1"/>
          </p:nvPr>
        </p:nvSpPr>
        <p:spPr/>
        <p:txBody>
          <a:bodyPr>
            <a:normAutofit fontScale="92500" lnSpcReduction="10000"/>
          </a:bodyPr>
          <a:lstStyle/>
          <a:p>
            <a:pPr lvl="0" algn="just"/>
            <a:r>
              <a:rPr lang="en-US" sz="2200" dirty="0"/>
              <a:t>A list of items can be given one variable name using only one subscript and such a variable is called single subscripted variable or a one dimensional array.</a:t>
            </a:r>
          </a:p>
          <a:p>
            <a:pPr lvl="0" algn="just"/>
            <a:r>
              <a:rPr lang="en-US" sz="2200" dirty="0"/>
              <a:t>For </a:t>
            </a:r>
            <a:r>
              <a:rPr lang="en-US" sz="2200" dirty="0" err="1"/>
              <a:t>eg</a:t>
            </a:r>
            <a:r>
              <a:rPr lang="en-US" sz="2200" dirty="0"/>
              <a:t> :  if we want to represent a set of five numbers say (3,4,5,6,7) by an array variable number then we  may declare the variable number as follows.</a:t>
            </a:r>
          </a:p>
          <a:p>
            <a:pPr lvl="0" algn="just"/>
            <a:r>
              <a:rPr lang="en-US" sz="2200" dirty="0" err="1"/>
              <a:t>int</a:t>
            </a:r>
            <a:r>
              <a:rPr lang="en-US" sz="2200" dirty="0"/>
              <a:t> no.[5];</a:t>
            </a:r>
          </a:p>
          <a:p>
            <a:pPr lvl="0" algn="just"/>
            <a:r>
              <a:rPr lang="en-US" sz="2200" dirty="0"/>
              <a:t>The values to the array elements can be assigned as follows:</a:t>
            </a:r>
          </a:p>
          <a:p>
            <a:pPr algn="just"/>
            <a:r>
              <a:rPr lang="en-US" sz="2200" dirty="0"/>
              <a:t>No.[0] =35;</a:t>
            </a:r>
          </a:p>
          <a:p>
            <a:pPr algn="just"/>
            <a:r>
              <a:rPr lang="en-US" sz="2200" dirty="0"/>
              <a:t>No.[1] = 40;</a:t>
            </a:r>
          </a:p>
          <a:p>
            <a:pPr algn="just"/>
            <a:r>
              <a:rPr lang="en-US" sz="2200" dirty="0"/>
              <a:t>No.[2] =20;</a:t>
            </a:r>
          </a:p>
          <a:p>
            <a:pPr algn="just"/>
            <a:r>
              <a:rPr lang="en-US" sz="2200" dirty="0"/>
              <a:t>No .[3]= 51;</a:t>
            </a:r>
          </a:p>
          <a:p>
            <a:pPr algn="just"/>
            <a:r>
              <a:rPr lang="en-US" sz="2200" dirty="0"/>
              <a:t>No .[4]=19;</a:t>
            </a:r>
          </a:p>
          <a:p>
            <a:pPr algn="just"/>
            <a:r>
              <a:rPr lang="en-US" sz="2200" dirty="0" err="1"/>
              <a:t>Eg</a:t>
            </a:r>
            <a:r>
              <a:rPr lang="en-US" sz="2200" dirty="0"/>
              <a:t>:  Float height [50];</a:t>
            </a:r>
          </a:p>
          <a:p>
            <a:pPr algn="just"/>
            <a:r>
              <a:rPr lang="en-US" sz="2200" dirty="0"/>
              <a:t>Height[0] refers to the first element of array</a:t>
            </a:r>
          </a:p>
          <a:p>
            <a:endParaRPr lang="en-US" dirty="0"/>
          </a:p>
        </p:txBody>
      </p:sp>
    </p:spTree>
    <p:extLst>
      <p:ext uri="{BB962C8B-B14F-4D97-AF65-F5344CB8AC3E}">
        <p14:creationId xmlns:p14="http://schemas.microsoft.com/office/powerpoint/2010/main" val="1829462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282883" y="3312320"/>
          <a:ext cx="1626235" cy="1101725"/>
        </p:xfrm>
        <a:graphic>
          <a:graphicData uri="http://schemas.openxmlformats.org/drawingml/2006/table">
            <a:tbl>
              <a:tblPr firstRow="1" firstCol="1" bandRow="1">
                <a:tableStyleId>{5C22544A-7EE6-4342-B048-85BDC9FD1C3A}</a:tableStyleId>
              </a:tblPr>
              <a:tblGrid>
                <a:gridCol w="1626235">
                  <a:extLst>
                    <a:ext uri="{9D8B030D-6E8A-4147-A177-3AD203B41FA5}">
                      <a16:colId xmlns:a16="http://schemas.microsoft.com/office/drawing/2014/main" val="20000"/>
                    </a:ext>
                  </a:extLst>
                </a:gridCol>
              </a:tblGrid>
              <a:tr h="359410">
                <a:tc>
                  <a:txBody>
                    <a:bodyPr/>
                    <a:lstStyle/>
                    <a:p>
                      <a:pPr marL="0" marR="0" algn="ctr">
                        <a:lnSpc>
                          <a:spcPct val="115000"/>
                        </a:lnSpc>
                        <a:spcBef>
                          <a:spcPts val="0"/>
                        </a:spcBef>
                        <a:spcAft>
                          <a:spcPts val="0"/>
                        </a:spcAft>
                        <a:tabLst>
                          <a:tab pos="90170" algn="l"/>
                        </a:tabLst>
                      </a:pPr>
                      <a:r>
                        <a:rPr lang="en-US" sz="1100">
                          <a:effectLst/>
                        </a:rPr>
                        <a:t>Values[0]</a:t>
                      </a:r>
                      <a:endParaRPr lang="en-US" sz="11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0"/>
                  </a:ext>
                </a:extLst>
              </a:tr>
              <a:tr h="359410">
                <a:tc>
                  <a:txBody>
                    <a:bodyPr/>
                    <a:lstStyle/>
                    <a:p>
                      <a:pPr marL="0" marR="0" algn="ctr">
                        <a:lnSpc>
                          <a:spcPct val="115000"/>
                        </a:lnSpc>
                        <a:spcBef>
                          <a:spcPts val="0"/>
                        </a:spcBef>
                        <a:spcAft>
                          <a:spcPts val="0"/>
                        </a:spcAft>
                        <a:tabLst>
                          <a:tab pos="90170" algn="l"/>
                        </a:tabLst>
                      </a:pPr>
                      <a:r>
                        <a:rPr lang="en-US" sz="1100">
                          <a:effectLst/>
                        </a:rPr>
                        <a:t> </a:t>
                      </a:r>
                      <a:endParaRPr lang="en-US" sz="110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1"/>
                  </a:ext>
                </a:extLst>
              </a:tr>
              <a:tr h="382905">
                <a:tc>
                  <a:txBody>
                    <a:bodyPr/>
                    <a:lstStyle/>
                    <a:p>
                      <a:pPr marL="0" marR="0" algn="ctr">
                        <a:lnSpc>
                          <a:spcPct val="115000"/>
                        </a:lnSpc>
                        <a:spcBef>
                          <a:spcPts val="0"/>
                        </a:spcBef>
                        <a:spcAft>
                          <a:spcPts val="0"/>
                        </a:spcAft>
                        <a:tabLst>
                          <a:tab pos="90170" algn="l"/>
                        </a:tabLst>
                      </a:pPr>
                      <a:r>
                        <a:rPr lang="en-US" sz="1100" dirty="0">
                          <a:effectLst/>
                        </a:rPr>
                        <a:t>Values[1]</a:t>
                      </a:r>
                      <a:endParaRPr lang="en-US" sz="1100" dirty="0">
                        <a:effectLst/>
                        <a:latin typeface="Calibri"/>
                        <a:ea typeface="Times New Roman"/>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718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Introduction</a:t>
            </a:r>
          </a:p>
        </p:txBody>
      </p:sp>
      <p:sp>
        <p:nvSpPr>
          <p:cNvPr id="3" name="Content Placeholder 2"/>
          <p:cNvSpPr>
            <a:spLocks noGrp="1"/>
          </p:cNvSpPr>
          <p:nvPr>
            <p:ph idx="1"/>
          </p:nvPr>
        </p:nvSpPr>
        <p:spPr/>
        <p:txBody>
          <a:bodyPr>
            <a:normAutofit/>
          </a:bodyPr>
          <a:lstStyle/>
          <a:p>
            <a:pPr algn="just"/>
            <a:r>
              <a:rPr lang="en-US" sz="2000" dirty="0">
                <a:latin typeface="Calibri" panose="020F0502020204030204" pitchFamily="34" charset="0"/>
                <a:cs typeface="Calibri" panose="020F0502020204030204" pitchFamily="34" charset="0"/>
              </a:rPr>
              <a:t>An Algorithm, named for the ninth century Persian mathematician al-</a:t>
            </a:r>
            <a:r>
              <a:rPr lang="en-US" sz="2000" dirty="0" err="1">
                <a:latin typeface="Calibri" panose="020F0502020204030204" pitchFamily="34" charset="0"/>
                <a:cs typeface="Calibri" panose="020F0502020204030204" pitchFamily="34" charset="0"/>
              </a:rPr>
              <a:t>khowarizmi</a:t>
            </a:r>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It is simply a set of rules used to perform some calculations either by hand or more usually on a machine</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B89B478-5B5E-F55F-CF83-822AFD431AE0}"/>
                  </a:ext>
                </a:extLst>
              </p14:cNvPr>
              <p14:cNvContentPartPr/>
              <p14:nvPr/>
            </p14:nvContentPartPr>
            <p14:xfrm>
              <a:off x="4144680" y="2689200"/>
              <a:ext cx="3115080" cy="2986560"/>
            </p14:xfrm>
          </p:contentPart>
        </mc:Choice>
        <mc:Fallback>
          <p:pic>
            <p:nvPicPr>
              <p:cNvPr id="4" name="Ink 3">
                <a:extLst>
                  <a:ext uri="{FF2B5EF4-FFF2-40B4-BE49-F238E27FC236}">
                    <a16:creationId xmlns:a16="http://schemas.microsoft.com/office/drawing/2014/main" id="{5B89B478-5B5E-F55F-CF83-822AFD431AE0}"/>
                  </a:ext>
                </a:extLst>
              </p:cNvPr>
              <p:cNvPicPr/>
              <p:nvPr/>
            </p:nvPicPr>
            <p:blipFill>
              <a:blip r:embed="rId3"/>
              <a:stretch>
                <a:fillRect/>
              </a:stretch>
            </p:blipFill>
            <p:spPr>
              <a:xfrm>
                <a:off x="4135320" y="2679840"/>
                <a:ext cx="3133800" cy="3005280"/>
              </a:xfrm>
              <a:prstGeom prst="rect">
                <a:avLst/>
              </a:prstGeom>
            </p:spPr>
          </p:pic>
        </mc:Fallback>
      </mc:AlternateContent>
    </p:spTree>
    <p:extLst>
      <p:ext uri="{BB962C8B-B14F-4D97-AF65-F5344CB8AC3E}">
        <p14:creationId xmlns:p14="http://schemas.microsoft.com/office/powerpoint/2010/main" val="1155115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Declaration of One Dimensional Array</a:t>
            </a:r>
          </a:p>
        </p:txBody>
      </p:sp>
      <p:sp>
        <p:nvSpPr>
          <p:cNvPr id="3" name="Content Placeholder 2"/>
          <p:cNvSpPr>
            <a:spLocks noGrp="1"/>
          </p:cNvSpPr>
          <p:nvPr>
            <p:ph idx="1"/>
          </p:nvPr>
        </p:nvSpPr>
        <p:spPr/>
        <p:txBody>
          <a:bodyPr>
            <a:normAutofit/>
          </a:bodyPr>
          <a:lstStyle/>
          <a:p>
            <a:r>
              <a:rPr lang="en-US" sz="2000" dirty="0" err="1"/>
              <a:t>Datatypevariable</a:t>
            </a:r>
            <a:r>
              <a:rPr lang="en-US" sz="2000" dirty="0"/>
              <a:t>  -name [size];</a:t>
            </a:r>
          </a:p>
          <a:p>
            <a:r>
              <a:rPr lang="en-US" sz="2000" dirty="0" err="1"/>
              <a:t>Eg</a:t>
            </a:r>
            <a:r>
              <a:rPr lang="en-US" sz="2000" dirty="0"/>
              <a:t>:  </a:t>
            </a:r>
            <a:r>
              <a:rPr lang="en-US" sz="2000" dirty="0" err="1"/>
              <a:t>int</a:t>
            </a:r>
            <a:r>
              <a:rPr lang="en-US" sz="2000" dirty="0"/>
              <a:t> group [10];</a:t>
            </a:r>
          </a:p>
          <a:p>
            <a:endParaRPr lang="en-US" sz="20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7738F35-55A1-403A-ED32-0137078AC1C1}"/>
                  </a:ext>
                </a:extLst>
              </p14:cNvPr>
              <p14:cNvContentPartPr/>
              <p14:nvPr/>
            </p14:nvContentPartPr>
            <p14:xfrm>
              <a:off x="1575360" y="2044440"/>
              <a:ext cx="9230040" cy="2979720"/>
            </p14:xfrm>
          </p:contentPart>
        </mc:Choice>
        <mc:Fallback>
          <p:pic>
            <p:nvPicPr>
              <p:cNvPr id="4" name="Ink 3">
                <a:extLst>
                  <a:ext uri="{FF2B5EF4-FFF2-40B4-BE49-F238E27FC236}">
                    <a16:creationId xmlns:a16="http://schemas.microsoft.com/office/drawing/2014/main" id="{47738F35-55A1-403A-ED32-0137078AC1C1}"/>
                  </a:ext>
                </a:extLst>
              </p:cNvPr>
              <p:cNvPicPr/>
              <p:nvPr/>
            </p:nvPicPr>
            <p:blipFill>
              <a:blip r:embed="rId3"/>
              <a:stretch>
                <a:fillRect/>
              </a:stretch>
            </p:blipFill>
            <p:spPr>
              <a:xfrm>
                <a:off x="1566000" y="2035080"/>
                <a:ext cx="9248760" cy="2998440"/>
              </a:xfrm>
              <a:prstGeom prst="rect">
                <a:avLst/>
              </a:prstGeom>
            </p:spPr>
          </p:pic>
        </mc:Fallback>
      </mc:AlternateContent>
    </p:spTree>
    <p:extLst>
      <p:ext uri="{BB962C8B-B14F-4D97-AF65-F5344CB8AC3E}">
        <p14:creationId xmlns:p14="http://schemas.microsoft.com/office/powerpoint/2010/main" val="975873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Initialization of One Dimensional Array</a:t>
            </a:r>
            <a:br>
              <a:rPr lang="en-US" dirty="0"/>
            </a:br>
            <a:endParaRPr lang="en-US" dirty="0"/>
          </a:p>
        </p:txBody>
      </p:sp>
      <p:sp>
        <p:nvSpPr>
          <p:cNvPr id="3" name="Content Placeholder 2"/>
          <p:cNvSpPr>
            <a:spLocks noGrp="1"/>
          </p:cNvSpPr>
          <p:nvPr>
            <p:ph idx="1"/>
          </p:nvPr>
        </p:nvSpPr>
        <p:spPr/>
        <p:txBody>
          <a:bodyPr/>
          <a:lstStyle/>
          <a:p>
            <a:pPr lvl="0" algn="just"/>
            <a:r>
              <a:rPr lang="en-US" sz="2000" dirty="0"/>
              <a:t>After an array is declared ,its elements must be initialized.</a:t>
            </a:r>
          </a:p>
          <a:p>
            <a:pPr marL="0" indent="0" algn="just">
              <a:buNone/>
            </a:pPr>
            <a:endParaRPr lang="en-US" sz="2000" dirty="0"/>
          </a:p>
          <a:p>
            <a:pPr lvl="0" algn="just"/>
            <a:r>
              <a:rPr lang="en-US" sz="2000" dirty="0"/>
              <a:t>Otherwise ,they will contain “garbage”</a:t>
            </a:r>
          </a:p>
          <a:p>
            <a:pPr marL="0" indent="0" algn="just">
              <a:buNone/>
            </a:pPr>
            <a:endParaRPr lang="en-US" sz="2000" dirty="0"/>
          </a:p>
          <a:p>
            <a:pPr lvl="0" algn="just"/>
            <a:r>
              <a:rPr lang="en-US" sz="2000" dirty="0"/>
              <a:t>An array can be initialized at either at the following stages</a:t>
            </a:r>
          </a:p>
          <a:p>
            <a:pPr marL="0" indent="0" algn="just">
              <a:buNone/>
            </a:pPr>
            <a:endParaRPr lang="en-US" sz="2000" dirty="0"/>
          </a:p>
          <a:p>
            <a:pPr lvl="0" algn="just"/>
            <a:r>
              <a:rPr lang="en-US" sz="2000" dirty="0"/>
              <a:t>compile time</a:t>
            </a:r>
          </a:p>
          <a:p>
            <a:pPr marL="0" indent="0" algn="just">
              <a:buNone/>
            </a:pPr>
            <a:endParaRPr lang="en-US" sz="2000" dirty="0"/>
          </a:p>
          <a:p>
            <a:pPr lvl="0" algn="just"/>
            <a:r>
              <a:rPr lang="en-US" sz="2000" dirty="0"/>
              <a:t>run time</a:t>
            </a:r>
          </a:p>
          <a:p>
            <a:endParaRPr lang="en-US" dirty="0"/>
          </a:p>
        </p:txBody>
      </p:sp>
    </p:spTree>
    <p:extLst>
      <p:ext uri="{BB962C8B-B14F-4D97-AF65-F5344CB8AC3E}">
        <p14:creationId xmlns:p14="http://schemas.microsoft.com/office/powerpoint/2010/main" val="682680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Compile Time Initialization</a:t>
            </a:r>
            <a:br>
              <a:rPr lang="en-US" sz="3200" dirty="0"/>
            </a:br>
            <a:endParaRPr lang="en-US" sz="3200" dirty="0"/>
          </a:p>
        </p:txBody>
      </p:sp>
      <p:sp>
        <p:nvSpPr>
          <p:cNvPr id="3" name="Content Placeholder 2"/>
          <p:cNvSpPr>
            <a:spLocks noGrp="1"/>
          </p:cNvSpPr>
          <p:nvPr>
            <p:ph idx="1"/>
          </p:nvPr>
        </p:nvSpPr>
        <p:spPr/>
        <p:txBody>
          <a:bodyPr>
            <a:normAutofit/>
          </a:bodyPr>
          <a:lstStyle/>
          <a:p>
            <a:pPr lvl="0" algn="just"/>
            <a:r>
              <a:rPr lang="en-US" sz="2000" dirty="0"/>
              <a:t>The general form of initialization of array is </a:t>
            </a:r>
          </a:p>
          <a:p>
            <a:pPr marL="0" indent="0" algn="just">
              <a:buNone/>
            </a:pPr>
            <a:endParaRPr lang="en-US" sz="2000" dirty="0"/>
          </a:p>
          <a:p>
            <a:pPr lvl="0" algn="just"/>
            <a:r>
              <a:rPr lang="en-US" sz="2000" dirty="0"/>
              <a:t>Type  array  - name [size]  ={  list of values}</a:t>
            </a:r>
          </a:p>
          <a:p>
            <a:pPr marL="0" indent="0" algn="just">
              <a:buNone/>
            </a:pPr>
            <a:endParaRPr lang="en-US" sz="2000" dirty="0"/>
          </a:p>
          <a:p>
            <a:pPr lvl="0" algn="just"/>
            <a:r>
              <a:rPr lang="en-US" sz="2000" dirty="0"/>
              <a:t>The values in the list are repeated by commas. For </a:t>
            </a:r>
            <a:r>
              <a:rPr lang="en-US" sz="2000" dirty="0" err="1"/>
              <a:t>eg</a:t>
            </a:r>
            <a:r>
              <a:rPr lang="en-US" sz="2000" dirty="0"/>
              <a:t> : the statements,</a:t>
            </a:r>
          </a:p>
          <a:p>
            <a:pPr marL="0" indent="0" algn="just">
              <a:buNone/>
            </a:pPr>
            <a:endParaRPr lang="en-US" sz="2000" dirty="0"/>
          </a:p>
          <a:p>
            <a:pPr lvl="0" algn="just"/>
            <a:r>
              <a:rPr lang="en-US" sz="2000" dirty="0" err="1"/>
              <a:t>int</a:t>
            </a:r>
            <a:r>
              <a:rPr lang="en-US" sz="2000" dirty="0"/>
              <a:t> number [3]={0,0,0}</a:t>
            </a:r>
          </a:p>
          <a:p>
            <a:pPr marL="0" indent="0" algn="just">
              <a:buNone/>
            </a:pPr>
            <a:endParaRPr lang="en-US" sz="2000" dirty="0"/>
          </a:p>
          <a:p>
            <a:pPr lvl="0" algn="just"/>
            <a:r>
              <a:rPr lang="en-US" sz="2000" dirty="0"/>
              <a:t>Will declare the variable number as an array of size 3 and will assign zero to each element</a:t>
            </a:r>
            <a:r>
              <a:rPr lang="en-US" dirty="0"/>
              <a:t>.</a:t>
            </a:r>
          </a:p>
          <a:p>
            <a:endParaRPr lang="en-US" dirty="0"/>
          </a:p>
        </p:txBody>
      </p:sp>
    </p:spTree>
    <p:extLst>
      <p:ext uri="{BB962C8B-B14F-4D97-AF65-F5344CB8AC3E}">
        <p14:creationId xmlns:p14="http://schemas.microsoft.com/office/powerpoint/2010/main" val="2946927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Run Time Initialization</a:t>
            </a:r>
            <a:br>
              <a:rPr lang="en-US" sz="3200" dirty="0"/>
            </a:br>
            <a:endParaRPr lang="en-US" sz="3200" dirty="0"/>
          </a:p>
        </p:txBody>
      </p:sp>
      <p:sp>
        <p:nvSpPr>
          <p:cNvPr id="3" name="Content Placeholder 2"/>
          <p:cNvSpPr>
            <a:spLocks noGrp="1"/>
          </p:cNvSpPr>
          <p:nvPr>
            <p:ph idx="1"/>
          </p:nvPr>
        </p:nvSpPr>
        <p:spPr>
          <a:xfrm>
            <a:off x="1981200" y="1143000"/>
            <a:ext cx="8229600" cy="5486400"/>
          </a:xfrm>
        </p:spPr>
        <p:txBody>
          <a:bodyPr>
            <a:noAutofit/>
          </a:bodyPr>
          <a:lstStyle/>
          <a:p>
            <a:pPr lvl="0" algn="just"/>
            <a:r>
              <a:rPr lang="en-US" sz="2000" dirty="0"/>
              <a:t>An array can be explicitly initialized at runtime.</a:t>
            </a:r>
          </a:p>
          <a:p>
            <a:pPr lvl="0" algn="just"/>
            <a:r>
              <a:rPr lang="en-US" sz="2000" dirty="0"/>
              <a:t>This approach is usually applied for initializing large arrays.</a:t>
            </a:r>
          </a:p>
          <a:p>
            <a:pPr lvl="0" algn="just"/>
            <a:r>
              <a:rPr lang="en-US" sz="2000" dirty="0"/>
              <a:t>For </a:t>
            </a:r>
            <a:r>
              <a:rPr lang="en-US" sz="2000" dirty="0" err="1"/>
              <a:t>eg</a:t>
            </a:r>
            <a:r>
              <a:rPr lang="en-US" sz="2000" dirty="0"/>
              <a:t> consider the following segments of C program.</a:t>
            </a:r>
          </a:p>
          <a:p>
            <a:pPr algn="just"/>
            <a:r>
              <a:rPr lang="en-US" sz="2000" dirty="0"/>
              <a:t>……………..</a:t>
            </a:r>
          </a:p>
          <a:p>
            <a:pPr algn="just"/>
            <a:r>
              <a:rPr lang="en-US" sz="2000" dirty="0"/>
              <a:t>……………………………………</a:t>
            </a:r>
          </a:p>
          <a:p>
            <a:pPr algn="just"/>
            <a:r>
              <a:rPr lang="en-US" sz="2000" dirty="0"/>
              <a:t>for(i=0;i&lt;100;i=i+1)</a:t>
            </a:r>
          </a:p>
          <a:p>
            <a:pPr algn="just"/>
            <a:r>
              <a:rPr lang="en-US" sz="2000" dirty="0"/>
              <a:t>{</a:t>
            </a:r>
          </a:p>
          <a:p>
            <a:pPr algn="just"/>
            <a:r>
              <a:rPr lang="en-US" sz="2000" dirty="0" err="1"/>
              <a:t>ifi</a:t>
            </a:r>
            <a:r>
              <a:rPr lang="en-US" sz="2000" dirty="0"/>
              <a:t>&lt;50</a:t>
            </a:r>
          </a:p>
          <a:p>
            <a:pPr algn="just"/>
            <a:r>
              <a:rPr lang="en-US" sz="2000" dirty="0"/>
              <a:t>sum[i]=0.0;</a:t>
            </a:r>
          </a:p>
          <a:p>
            <a:pPr algn="just"/>
            <a:r>
              <a:rPr lang="en-US" sz="2000" dirty="0"/>
              <a:t>else</a:t>
            </a:r>
          </a:p>
          <a:p>
            <a:pPr algn="just"/>
            <a:r>
              <a:rPr lang="en-US" sz="2000" dirty="0"/>
              <a:t>sum[i]=1.0</a:t>
            </a:r>
          </a:p>
          <a:p>
            <a:pPr algn="just"/>
            <a:r>
              <a:rPr lang="en-US" sz="2000" dirty="0"/>
              <a:t>}…………..</a:t>
            </a:r>
          </a:p>
          <a:p>
            <a:pPr algn="just"/>
            <a:r>
              <a:rPr lang="en-US" sz="2000" dirty="0"/>
              <a:t>………….</a:t>
            </a:r>
          </a:p>
          <a:p>
            <a:pPr lvl="0" algn="just"/>
            <a:r>
              <a:rPr lang="en-US" sz="2000" dirty="0"/>
              <a:t>The first 50 elements of the array are initialized to 0 while  the remaining 50 elements  are  initialized  to 1.0  at runtime</a:t>
            </a:r>
          </a:p>
          <a:p>
            <a:pPr algn="just"/>
            <a:endParaRPr lang="en-US" sz="2000" dirty="0"/>
          </a:p>
        </p:txBody>
      </p:sp>
    </p:spTree>
    <p:extLst>
      <p:ext uri="{BB962C8B-B14F-4D97-AF65-F5344CB8AC3E}">
        <p14:creationId xmlns:p14="http://schemas.microsoft.com/office/powerpoint/2010/main" val="2460993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Two Dimensional Array</a:t>
            </a:r>
          </a:p>
        </p:txBody>
      </p:sp>
      <p:sp>
        <p:nvSpPr>
          <p:cNvPr id="3" name="Content Placeholder 2"/>
          <p:cNvSpPr>
            <a:spLocks noGrp="1"/>
          </p:cNvSpPr>
          <p:nvPr>
            <p:ph idx="1"/>
          </p:nvPr>
        </p:nvSpPr>
        <p:spPr/>
        <p:txBody>
          <a:bodyPr>
            <a:normAutofit/>
          </a:bodyPr>
          <a:lstStyle/>
          <a:p>
            <a:pPr lvl="0" algn="just"/>
            <a:r>
              <a:rPr lang="en-US" sz="2000" dirty="0"/>
              <a:t>In </a:t>
            </a:r>
            <a:r>
              <a:rPr lang="en-US" sz="2000" dirty="0" err="1"/>
              <a:t>maths</a:t>
            </a:r>
            <a:r>
              <a:rPr lang="en-US" sz="2000" dirty="0"/>
              <a:t> ,we represent a particular value m by a matrix by using two subscript such as </a:t>
            </a:r>
            <a:r>
              <a:rPr lang="en-US" sz="2000" dirty="0" err="1"/>
              <a:t>Vij</a:t>
            </a:r>
            <a:r>
              <a:rPr lang="en-US" sz="2000" dirty="0"/>
              <a:t>.</a:t>
            </a:r>
          </a:p>
          <a:p>
            <a:pPr algn="just"/>
            <a:r>
              <a:rPr lang="en-US" sz="2000" dirty="0"/>
              <a:t>V[4][3]</a:t>
            </a:r>
          </a:p>
          <a:p>
            <a:pPr algn="just"/>
            <a:r>
              <a:rPr lang="en-US" sz="2000" b="1" dirty="0"/>
              <a:t>Syntax:</a:t>
            </a:r>
            <a:endParaRPr lang="en-US" sz="2000" dirty="0"/>
          </a:p>
          <a:p>
            <a:pPr algn="just"/>
            <a:r>
              <a:rPr lang="en-US" sz="2000" dirty="0"/>
              <a:t>Type array – name [ row-size] [column-size]</a:t>
            </a:r>
          </a:p>
          <a:p>
            <a:pPr algn="just"/>
            <a:endParaRPr lang="en-US" sz="2000" dirty="0"/>
          </a:p>
        </p:txBody>
      </p:sp>
    </p:spTree>
    <p:extLst>
      <p:ext uri="{BB962C8B-B14F-4D97-AF65-F5344CB8AC3E}">
        <p14:creationId xmlns:p14="http://schemas.microsoft.com/office/powerpoint/2010/main" val="3096192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Initializing Two Dimensional Array</a:t>
            </a:r>
            <a:br>
              <a:rPr lang="en-US" sz="3200" dirty="0"/>
            </a:br>
            <a:endParaRPr lang="en-US" sz="3200" dirty="0"/>
          </a:p>
        </p:txBody>
      </p:sp>
      <p:sp>
        <p:nvSpPr>
          <p:cNvPr id="3" name="Content Placeholder 2"/>
          <p:cNvSpPr>
            <a:spLocks noGrp="1"/>
          </p:cNvSpPr>
          <p:nvPr>
            <p:ph idx="1"/>
          </p:nvPr>
        </p:nvSpPr>
        <p:spPr/>
        <p:txBody>
          <a:bodyPr/>
          <a:lstStyle/>
          <a:p>
            <a:pPr algn="just"/>
            <a:r>
              <a:rPr lang="en-US" sz="2000" dirty="0"/>
              <a:t>Like the one dimensional </a:t>
            </a:r>
            <a:r>
              <a:rPr lang="en-US" sz="2000" dirty="0" err="1"/>
              <a:t>array,two</a:t>
            </a:r>
            <a:r>
              <a:rPr lang="en-US" sz="2000" dirty="0"/>
              <a:t> dimensional array may be initialized by following their declaration with a list of initial values enclosed in braces.</a:t>
            </a:r>
          </a:p>
          <a:p>
            <a:pPr marL="0" indent="0" algn="just">
              <a:buNone/>
            </a:pPr>
            <a:endParaRPr lang="en-US" sz="2000" dirty="0"/>
          </a:p>
          <a:p>
            <a:pPr algn="just"/>
            <a:r>
              <a:rPr lang="en-US" sz="2000" dirty="0"/>
              <a:t>For </a:t>
            </a:r>
            <a:r>
              <a:rPr lang="en-US" sz="2000" dirty="0" err="1"/>
              <a:t>eg</a:t>
            </a:r>
            <a:r>
              <a:rPr lang="en-US" sz="2000" dirty="0"/>
              <a:t>: </a:t>
            </a:r>
            <a:r>
              <a:rPr lang="en-US" sz="2000" dirty="0" err="1"/>
              <a:t>int</a:t>
            </a:r>
            <a:r>
              <a:rPr lang="en-US" sz="2000" dirty="0"/>
              <a:t> table [2] [3] ={ 0,0,0,1,1,1}</a:t>
            </a:r>
          </a:p>
          <a:p>
            <a:endParaRPr lang="en-US" dirty="0"/>
          </a:p>
        </p:txBody>
      </p:sp>
    </p:spTree>
    <p:extLst>
      <p:ext uri="{BB962C8B-B14F-4D97-AF65-F5344CB8AC3E}">
        <p14:creationId xmlns:p14="http://schemas.microsoft.com/office/powerpoint/2010/main" val="3051931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Multidimensional Array</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The general form of multidimensional array is</a:t>
            </a:r>
          </a:p>
          <a:p>
            <a:pPr algn="just"/>
            <a:r>
              <a:rPr lang="en-US" sz="2000" dirty="0"/>
              <a:t>Type array- name[s1][s2][s3]……[</a:t>
            </a:r>
            <a:r>
              <a:rPr lang="en-US" sz="2000" dirty="0" err="1"/>
              <a:t>sn</a:t>
            </a:r>
            <a:r>
              <a:rPr lang="en-US" sz="2000" dirty="0"/>
              <a:t>]</a:t>
            </a:r>
          </a:p>
          <a:p>
            <a:pPr algn="just"/>
            <a:r>
              <a:rPr lang="en-US" sz="2000" dirty="0"/>
              <a:t>Where s1 is the size</a:t>
            </a:r>
          </a:p>
          <a:p>
            <a:pPr algn="just"/>
            <a:r>
              <a:rPr lang="en-US" sz="2000" dirty="0" err="1"/>
              <a:t>Eg</a:t>
            </a:r>
            <a:r>
              <a:rPr lang="en-US" sz="2000" dirty="0"/>
              <a:t>:</a:t>
            </a:r>
          </a:p>
          <a:p>
            <a:pPr algn="just"/>
            <a:r>
              <a:rPr lang="en-US" sz="2000" dirty="0" err="1"/>
              <a:t>int</a:t>
            </a:r>
            <a:r>
              <a:rPr lang="en-US" sz="2000" dirty="0"/>
              <a:t> survey [3][5][12];</a:t>
            </a:r>
          </a:p>
          <a:p>
            <a:pPr algn="just"/>
            <a:r>
              <a:rPr lang="en-US" sz="2000" dirty="0"/>
              <a:t>If we are reading or writing two-dimensional array, two loops are required. </a:t>
            </a:r>
          </a:p>
          <a:p>
            <a:pPr algn="just"/>
            <a:r>
              <a:rPr lang="en-US" sz="2000" dirty="0"/>
              <a:t>Similarly the array of ‘n’ dimensions would require ‘n’ loops. </a:t>
            </a:r>
          </a:p>
          <a:p>
            <a:endParaRPr lang="en-US" dirty="0"/>
          </a:p>
        </p:txBody>
      </p:sp>
    </p:spTree>
    <p:extLst>
      <p:ext uri="{BB962C8B-B14F-4D97-AF65-F5344CB8AC3E}">
        <p14:creationId xmlns:p14="http://schemas.microsoft.com/office/powerpoint/2010/main" val="3494352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Linked List</a:t>
            </a:r>
            <a:br>
              <a:rPr lang="en-US" sz="3200" dirty="0"/>
            </a:br>
            <a:endParaRPr lang="en-US" sz="3200" dirty="0"/>
          </a:p>
        </p:txBody>
      </p:sp>
      <p:sp>
        <p:nvSpPr>
          <p:cNvPr id="3" name="Content Placeholder 2"/>
          <p:cNvSpPr>
            <a:spLocks noGrp="1"/>
          </p:cNvSpPr>
          <p:nvPr>
            <p:ph idx="1"/>
          </p:nvPr>
        </p:nvSpPr>
        <p:spPr>
          <a:xfrm>
            <a:off x="1981200" y="1600200"/>
            <a:ext cx="8229600" cy="4800600"/>
          </a:xfrm>
        </p:spPr>
        <p:txBody>
          <a:bodyPr>
            <a:noAutofit/>
          </a:bodyPr>
          <a:lstStyle/>
          <a:p>
            <a:pPr algn="just"/>
            <a:r>
              <a:rPr lang="en-US" sz="2000" dirty="0"/>
              <a:t>Linked list consist of a series of structures, which are not necessarily in adjacent in memory. </a:t>
            </a:r>
          </a:p>
          <a:p>
            <a:pPr algn="just"/>
            <a:r>
              <a:rPr lang="en-US" sz="2000" dirty="0"/>
              <a:t>The structure is called as Node. </a:t>
            </a:r>
          </a:p>
          <a:p>
            <a:pPr algn="just"/>
            <a:r>
              <a:rPr lang="en-US" sz="2000" dirty="0"/>
              <a:t>Each structure (node) contains  :</a:t>
            </a:r>
          </a:p>
          <a:p>
            <a:pPr lvl="0" algn="just"/>
            <a:r>
              <a:rPr lang="en-US" sz="2000" dirty="0"/>
              <a:t>Element</a:t>
            </a:r>
          </a:p>
          <a:p>
            <a:pPr lvl="0" algn="just"/>
            <a:r>
              <a:rPr lang="en-US" sz="2000" dirty="0"/>
              <a:t>Pointer to a structure containing next element. – It is called as Next Pointer </a:t>
            </a:r>
          </a:p>
          <a:p>
            <a:pPr algn="just"/>
            <a:r>
              <a:rPr lang="en-US" sz="2000" dirty="0"/>
              <a:t>The Last </a:t>
            </a:r>
            <a:r>
              <a:rPr lang="en-US" sz="2000" dirty="0" err="1"/>
              <a:t>cell‟s</a:t>
            </a:r>
            <a:r>
              <a:rPr lang="en-US" sz="2000" dirty="0"/>
              <a:t> Next pointer point to NULL,</a:t>
            </a:r>
          </a:p>
          <a:p>
            <a:pPr algn="just"/>
            <a:r>
              <a:rPr lang="en-US" sz="2000" dirty="0"/>
              <a:t>A single node is represented as follows</a:t>
            </a:r>
          </a:p>
          <a:p>
            <a:pPr algn="just"/>
            <a:r>
              <a:rPr lang="en-US" sz="2000" b="1" i="1" dirty="0"/>
              <a:t>Pointer</a:t>
            </a:r>
            <a:r>
              <a:rPr lang="en-US" sz="2000" b="1" dirty="0"/>
              <a:t> :</a:t>
            </a:r>
            <a:r>
              <a:rPr lang="en-US" sz="2000" dirty="0"/>
              <a:t>A pointer is a variable that contains the address of another variable</a:t>
            </a:r>
          </a:p>
          <a:p>
            <a:pPr algn="just"/>
            <a:endParaRPr lang="en-US" sz="2400" dirty="0"/>
          </a:p>
        </p:txBody>
      </p:sp>
    </p:spTree>
    <p:extLst>
      <p:ext uri="{BB962C8B-B14F-4D97-AF65-F5344CB8AC3E}">
        <p14:creationId xmlns:p14="http://schemas.microsoft.com/office/powerpoint/2010/main" val="1512735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438401"/>
            <a:ext cx="7315200" cy="12287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sz="3200" dirty="0"/>
              <a:t>Linked list with actual pointer value</a:t>
            </a:r>
            <a:br>
              <a:rPr lang="en-US" sz="3200" dirty="0"/>
            </a:br>
            <a:endParaRPr lang="en-US" sz="3200" dirty="0"/>
          </a:p>
        </p:txBody>
      </p:sp>
    </p:spTree>
    <p:extLst>
      <p:ext uri="{BB962C8B-B14F-4D97-AF65-F5344CB8AC3E}">
        <p14:creationId xmlns:p14="http://schemas.microsoft.com/office/powerpoint/2010/main" val="3276985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Types of Linked List </a:t>
            </a:r>
          </a:p>
        </p:txBody>
      </p:sp>
      <p:sp>
        <p:nvSpPr>
          <p:cNvPr id="4" name="Content Placeholder 3"/>
          <p:cNvSpPr>
            <a:spLocks noGrp="1"/>
          </p:cNvSpPr>
          <p:nvPr>
            <p:ph idx="1"/>
          </p:nvPr>
        </p:nvSpPr>
        <p:spPr/>
        <p:txBody>
          <a:bodyPr>
            <a:normAutofit/>
          </a:bodyPr>
          <a:lstStyle/>
          <a:p>
            <a:r>
              <a:rPr lang="en-US" sz="2000" dirty="0"/>
              <a:t>Single Linked List</a:t>
            </a:r>
          </a:p>
          <a:p>
            <a:pPr marL="0" indent="0">
              <a:buNone/>
            </a:pPr>
            <a:endParaRPr lang="en-US" sz="2000" dirty="0"/>
          </a:p>
          <a:p>
            <a:r>
              <a:rPr lang="en-US" sz="2000" dirty="0"/>
              <a:t>Doubly Linked List </a:t>
            </a:r>
          </a:p>
          <a:p>
            <a:pPr marL="0" indent="0">
              <a:buNone/>
            </a:pPr>
            <a:endParaRPr lang="en-US" sz="2000" dirty="0"/>
          </a:p>
          <a:p>
            <a:r>
              <a:rPr lang="en-US" sz="2000" dirty="0"/>
              <a:t>circular Linked List</a:t>
            </a:r>
          </a:p>
          <a:p>
            <a:endParaRPr lang="en-US" sz="2000" dirty="0"/>
          </a:p>
        </p:txBody>
      </p:sp>
    </p:spTree>
    <p:extLst>
      <p:ext uri="{BB962C8B-B14F-4D97-AF65-F5344CB8AC3E}">
        <p14:creationId xmlns:p14="http://schemas.microsoft.com/office/powerpoint/2010/main" val="394825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Informal Definition</a:t>
            </a:r>
            <a:br>
              <a:rPr lang="en-US" sz="3200" dirty="0"/>
            </a:br>
            <a:endParaRPr lang="en-US" sz="3200" dirty="0"/>
          </a:p>
        </p:txBody>
      </p:sp>
      <p:sp>
        <p:nvSpPr>
          <p:cNvPr id="3" name="Content Placeholder 2"/>
          <p:cNvSpPr>
            <a:spLocks noGrp="1"/>
          </p:cNvSpPr>
          <p:nvPr>
            <p:ph idx="1"/>
          </p:nvPr>
        </p:nvSpPr>
        <p:spPr/>
        <p:txBody>
          <a:bodyPr/>
          <a:lstStyle/>
          <a:p>
            <a:pPr algn="just"/>
            <a:r>
              <a:rPr lang="en-US" sz="2000" dirty="0">
                <a:latin typeface="Calibri" panose="020F0502020204030204" pitchFamily="34" charset="0"/>
                <a:cs typeface="Calibri" panose="020F0502020204030204" pitchFamily="34" charset="0"/>
              </a:rPr>
              <a:t>An Algorithm is any well-defined computational procedure that takes some value </a:t>
            </a:r>
          </a:p>
          <a:p>
            <a:pPr algn="just"/>
            <a:r>
              <a:rPr lang="en-US" sz="2000" dirty="0">
                <a:latin typeface="Calibri" panose="020F0502020204030204" pitchFamily="34" charset="0"/>
                <a:cs typeface="Calibri" panose="020F0502020204030204" pitchFamily="34" charset="0"/>
              </a:rPr>
              <a:t>A set of values as Input and produces a set of values or some value as output. </a:t>
            </a:r>
          </a:p>
          <a:p>
            <a:pPr algn="just"/>
            <a:r>
              <a:rPr lang="en-US" sz="2000" dirty="0">
                <a:latin typeface="Calibri" panose="020F0502020204030204" pitchFamily="34" charset="0"/>
                <a:cs typeface="Calibri" panose="020F0502020204030204" pitchFamily="34" charset="0"/>
              </a:rPr>
              <a:t>Thus algorithm is a sequence of computational steps that transforms the i/p into the o/p.</a:t>
            </a:r>
          </a:p>
          <a:p>
            <a:endParaRPr lang="en-US"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47D5859-93B1-DAFD-617F-8CCC4E4A0115}"/>
                  </a:ext>
                </a:extLst>
              </p14:cNvPr>
              <p14:cNvContentPartPr/>
              <p14:nvPr/>
            </p14:nvContentPartPr>
            <p14:xfrm>
              <a:off x="569880" y="2745000"/>
              <a:ext cx="11624760" cy="3719880"/>
            </p14:xfrm>
          </p:contentPart>
        </mc:Choice>
        <mc:Fallback>
          <p:pic>
            <p:nvPicPr>
              <p:cNvPr id="4" name="Ink 3">
                <a:extLst>
                  <a:ext uri="{FF2B5EF4-FFF2-40B4-BE49-F238E27FC236}">
                    <a16:creationId xmlns:a16="http://schemas.microsoft.com/office/drawing/2014/main" id="{B47D5859-93B1-DAFD-617F-8CCC4E4A0115}"/>
                  </a:ext>
                </a:extLst>
              </p:cNvPr>
              <p:cNvPicPr/>
              <p:nvPr/>
            </p:nvPicPr>
            <p:blipFill>
              <a:blip r:embed="rId3"/>
              <a:stretch>
                <a:fillRect/>
              </a:stretch>
            </p:blipFill>
            <p:spPr>
              <a:xfrm>
                <a:off x="560520" y="2735640"/>
                <a:ext cx="11643480" cy="3738600"/>
              </a:xfrm>
              <a:prstGeom prst="rect">
                <a:avLst/>
              </a:prstGeom>
            </p:spPr>
          </p:pic>
        </mc:Fallback>
      </mc:AlternateContent>
    </p:spTree>
    <p:extLst>
      <p:ext uri="{BB962C8B-B14F-4D97-AF65-F5344CB8AC3E}">
        <p14:creationId xmlns:p14="http://schemas.microsoft.com/office/powerpoint/2010/main" val="3675886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Single Linked List</a:t>
            </a:r>
            <a:br>
              <a:rPr lang="en-US" sz="3200" dirty="0"/>
            </a:br>
            <a:endParaRPr lang="en-US" sz="3200" dirty="0"/>
          </a:p>
        </p:txBody>
      </p:sp>
      <p:sp>
        <p:nvSpPr>
          <p:cNvPr id="3" name="Content Placeholder 2"/>
          <p:cNvSpPr>
            <a:spLocks noGrp="1"/>
          </p:cNvSpPr>
          <p:nvPr>
            <p:ph idx="1"/>
          </p:nvPr>
        </p:nvSpPr>
        <p:spPr/>
        <p:txBody>
          <a:bodyPr>
            <a:noAutofit/>
          </a:bodyPr>
          <a:lstStyle/>
          <a:p>
            <a:pPr algn="just"/>
            <a:r>
              <a:rPr lang="en-US" sz="2000" dirty="0"/>
              <a:t>A singly linked list is a list in which each node contains only one link field pointing to the next node in the list.</a:t>
            </a:r>
          </a:p>
          <a:p>
            <a:pPr marL="0" indent="0" algn="just">
              <a:buNone/>
            </a:pPr>
            <a:endParaRPr lang="en-US" sz="2000" dirty="0"/>
          </a:p>
          <a:p>
            <a:pPr marL="25400" indent="0" algn="just">
              <a:buNone/>
            </a:pPr>
            <a:r>
              <a:rPr lang="en-US" sz="2000" b="1" i="1" dirty="0"/>
              <a:t>Basic linked List Operations </a:t>
            </a:r>
            <a:endParaRPr lang="en-US" sz="2000" dirty="0"/>
          </a:p>
          <a:p>
            <a:pPr algn="just"/>
            <a:r>
              <a:rPr lang="en-US" sz="2000" dirty="0"/>
              <a:t>The basic operations to be performed on linked lists are as </a:t>
            </a:r>
          </a:p>
          <a:p>
            <a:pPr lvl="0" algn="just"/>
            <a:r>
              <a:rPr lang="en-US" sz="2000" dirty="0"/>
              <a:t>Creation - Create a linked list </a:t>
            </a:r>
          </a:p>
          <a:p>
            <a:pPr lvl="0" algn="just"/>
            <a:r>
              <a:rPr lang="en-US" sz="2000" dirty="0"/>
              <a:t>Insertion - insert a new node at the specified position </a:t>
            </a:r>
          </a:p>
          <a:p>
            <a:pPr lvl="0" algn="just"/>
            <a:r>
              <a:rPr lang="en-US" sz="2000" dirty="0"/>
              <a:t>Deletion - delete the specified node </a:t>
            </a:r>
          </a:p>
          <a:p>
            <a:pPr lvl="0" algn="just"/>
            <a:r>
              <a:rPr lang="en-US" sz="2000" dirty="0"/>
              <a:t>Traversing - to display every node information </a:t>
            </a:r>
          </a:p>
          <a:p>
            <a:pPr algn="just"/>
            <a:r>
              <a:rPr lang="en-US" sz="2000" dirty="0"/>
              <a:t>Find - Search a particular data </a:t>
            </a:r>
          </a:p>
        </p:txBody>
      </p:sp>
    </p:spTree>
    <p:extLst>
      <p:ext uri="{BB962C8B-B14F-4D97-AF65-F5344CB8AC3E}">
        <p14:creationId xmlns:p14="http://schemas.microsoft.com/office/powerpoint/2010/main" val="3700347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Creating Linked List </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The </a:t>
            </a:r>
            <a:r>
              <a:rPr lang="en-US" sz="2000" dirty="0" err="1"/>
              <a:t>malloc</a:t>
            </a:r>
            <a:r>
              <a:rPr lang="en-US" sz="2000" dirty="0"/>
              <a:t>( ) function is used to allocate a block of memory to a node in a linked list.</a:t>
            </a:r>
          </a:p>
          <a:p>
            <a:pPr algn="just"/>
            <a:r>
              <a:rPr lang="en-US" sz="2000" dirty="0"/>
              <a:t> The create function is used to create a dummy header node. </a:t>
            </a:r>
          </a:p>
          <a:p>
            <a:pPr algn="just"/>
            <a:r>
              <a:rPr lang="en-US" sz="2000" dirty="0"/>
              <a:t>List Create( ) </a:t>
            </a:r>
          </a:p>
          <a:p>
            <a:pPr algn="just"/>
            <a:r>
              <a:rPr lang="en-US" sz="2000" dirty="0"/>
              <a:t>{ </a:t>
            </a:r>
          </a:p>
          <a:p>
            <a:pPr algn="just"/>
            <a:r>
              <a:rPr lang="en-US" sz="2000" dirty="0"/>
              <a:t>List L; </a:t>
            </a:r>
          </a:p>
          <a:p>
            <a:pPr algn="just"/>
            <a:r>
              <a:rPr lang="en-US" sz="2000" dirty="0"/>
              <a:t>L=(</a:t>
            </a:r>
            <a:r>
              <a:rPr lang="en-US" sz="2000" dirty="0" err="1"/>
              <a:t>struct</a:t>
            </a:r>
            <a:r>
              <a:rPr lang="en-US" sz="2000" dirty="0"/>
              <a:t> Node *)</a:t>
            </a:r>
            <a:r>
              <a:rPr lang="en-US" sz="2000" dirty="0" err="1"/>
              <a:t>malloc</a:t>
            </a:r>
            <a:r>
              <a:rPr lang="en-US" sz="2000" dirty="0"/>
              <a:t>(</a:t>
            </a:r>
            <a:r>
              <a:rPr lang="en-US" sz="2000" dirty="0" err="1"/>
              <a:t>sizeof</a:t>
            </a:r>
            <a:r>
              <a:rPr lang="en-US" sz="2000" dirty="0"/>
              <a:t>(</a:t>
            </a:r>
            <a:r>
              <a:rPr lang="en-US" sz="2000" dirty="0" err="1"/>
              <a:t>struct</a:t>
            </a:r>
            <a:r>
              <a:rPr lang="en-US" sz="2000" dirty="0"/>
              <a:t> Node)); </a:t>
            </a:r>
          </a:p>
          <a:p>
            <a:pPr algn="just"/>
            <a:r>
              <a:rPr lang="en-US" sz="2000" dirty="0"/>
              <a:t>L-&gt;Element=0;</a:t>
            </a:r>
          </a:p>
          <a:p>
            <a:pPr algn="just"/>
            <a:r>
              <a:rPr lang="en-US" sz="2000" dirty="0"/>
              <a:t> L-&gt;Next=NULL; </a:t>
            </a:r>
          </a:p>
          <a:p>
            <a:pPr algn="just"/>
            <a:r>
              <a:rPr lang="en-US" sz="2000" dirty="0"/>
              <a:t>return L; </a:t>
            </a:r>
          </a:p>
          <a:p>
            <a:pPr algn="just"/>
            <a:r>
              <a:rPr lang="en-US" sz="2000" dirty="0"/>
              <a:t>}</a:t>
            </a:r>
          </a:p>
          <a:p>
            <a:endParaRPr lang="en-US" dirty="0"/>
          </a:p>
        </p:txBody>
      </p:sp>
    </p:spTree>
    <p:extLst>
      <p:ext uri="{BB962C8B-B14F-4D97-AF65-F5344CB8AC3E}">
        <p14:creationId xmlns:p14="http://schemas.microsoft.com/office/powerpoint/2010/main" val="3174495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Insertion</a:t>
            </a:r>
            <a:br>
              <a:rPr lang="en-US" sz="3200" dirty="0"/>
            </a:br>
            <a:endParaRPr lang="en-US" sz="3200" dirty="0"/>
          </a:p>
        </p:txBody>
      </p:sp>
      <p:sp>
        <p:nvSpPr>
          <p:cNvPr id="3" name="Content Placeholder 2"/>
          <p:cNvSpPr>
            <a:spLocks noGrp="1"/>
          </p:cNvSpPr>
          <p:nvPr>
            <p:ph idx="1"/>
          </p:nvPr>
        </p:nvSpPr>
        <p:spPr/>
        <p:txBody>
          <a:bodyPr/>
          <a:lstStyle/>
          <a:p>
            <a:pPr algn="just"/>
            <a:r>
              <a:rPr lang="en-US" sz="2000" dirty="0"/>
              <a:t>Insertion require obtaining a new cell from the system by using a </a:t>
            </a:r>
            <a:r>
              <a:rPr lang="en-US" sz="2000" dirty="0" err="1"/>
              <a:t>malloc</a:t>
            </a:r>
            <a:r>
              <a:rPr lang="en-US" sz="2000" dirty="0"/>
              <a:t> call and then execute two pointer change</a:t>
            </a:r>
          </a:p>
          <a:p>
            <a:endParaRPr lang="en-US" dirty="0"/>
          </a:p>
        </p:txBody>
      </p:sp>
    </p:spTree>
    <p:extLst>
      <p:ext uri="{BB962C8B-B14F-4D97-AF65-F5344CB8AC3E}">
        <p14:creationId xmlns:p14="http://schemas.microsoft.com/office/powerpoint/2010/main" val="40689682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Insertion in single linked list</a:t>
            </a:r>
            <a:br>
              <a:rPr lang="en-US" sz="3200" dirty="0"/>
            </a:b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132138"/>
            <a:ext cx="8077200" cy="128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933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Deletion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438400"/>
            <a:ext cx="80772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029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Doubly Linked List </a:t>
            </a:r>
            <a:br>
              <a:rPr lang="en-US" sz="3200" dirty="0"/>
            </a:br>
            <a:endParaRPr lang="en-US" sz="3200" dirty="0"/>
          </a:p>
        </p:txBody>
      </p:sp>
      <p:sp>
        <p:nvSpPr>
          <p:cNvPr id="3" name="Content Placeholder 2"/>
          <p:cNvSpPr>
            <a:spLocks noGrp="1"/>
          </p:cNvSpPr>
          <p:nvPr>
            <p:ph idx="1"/>
          </p:nvPr>
        </p:nvSpPr>
        <p:spPr/>
        <p:txBody>
          <a:bodyPr>
            <a:noAutofit/>
          </a:bodyPr>
          <a:lstStyle/>
          <a:p>
            <a:r>
              <a:rPr lang="en-US" sz="2000" dirty="0"/>
              <a:t>A node contains pointers to previous and next element</a:t>
            </a:r>
            <a:r>
              <a:rPr lang="en-US" sz="2000" b="1" dirty="0"/>
              <a:t>. </a:t>
            </a:r>
            <a:r>
              <a:rPr lang="en-US" sz="2000" dirty="0"/>
              <a:t>One can move in both directions.</a:t>
            </a:r>
          </a:p>
          <a:p>
            <a:r>
              <a:rPr lang="en-US" sz="2000" dirty="0"/>
              <a:t>A node contain three fields.</a:t>
            </a:r>
          </a:p>
          <a:p>
            <a:r>
              <a:rPr lang="en-US" sz="2000" dirty="0"/>
              <a:t>i)data</a:t>
            </a:r>
          </a:p>
          <a:p>
            <a:r>
              <a:rPr lang="en-US" sz="2000" dirty="0"/>
              <a:t>ii)address to previous cell</a:t>
            </a:r>
          </a:p>
          <a:p>
            <a:r>
              <a:rPr lang="en-US" sz="2000" dirty="0"/>
              <a:t>iii)address to next cell</a:t>
            </a:r>
          </a:p>
          <a:p>
            <a:endParaRPr lang="en-US" sz="2000" dirty="0"/>
          </a:p>
        </p:txBody>
      </p:sp>
    </p:spTree>
    <p:extLst>
      <p:ext uri="{BB962C8B-B14F-4D97-AF65-F5344CB8AC3E}">
        <p14:creationId xmlns:p14="http://schemas.microsoft.com/office/powerpoint/2010/main" val="627585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Doubly linked list</a:t>
            </a:r>
            <a:br>
              <a:rPr lang="en-US" sz="3200" dirty="0"/>
            </a:br>
            <a:endParaRPr lang="en-US" sz="3200" dirty="0"/>
          </a:p>
        </p:txBody>
      </p:sp>
      <p:pic>
        <p:nvPicPr>
          <p:cNvPr id="5" name="Picture 4"/>
          <p:cNvPicPr/>
          <p:nvPr/>
        </p:nvPicPr>
        <p:blipFill>
          <a:blip r:embed="rId2"/>
          <a:srcRect/>
          <a:stretch>
            <a:fillRect/>
          </a:stretch>
        </p:blipFill>
        <p:spPr bwMode="auto">
          <a:xfrm>
            <a:off x="1905000" y="3158836"/>
            <a:ext cx="8153400" cy="1489364"/>
          </a:xfrm>
          <a:prstGeom prst="rect">
            <a:avLst/>
          </a:prstGeom>
          <a:noFill/>
          <a:ln w="9525">
            <a:noFill/>
            <a:miter lim="800000"/>
            <a:headEnd/>
            <a:tailEnd/>
          </a:ln>
        </p:spPr>
      </p:pic>
    </p:spTree>
    <p:extLst>
      <p:ext uri="{BB962C8B-B14F-4D97-AF65-F5344CB8AC3E}">
        <p14:creationId xmlns:p14="http://schemas.microsoft.com/office/powerpoint/2010/main" val="1968136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Insertion In  Doubly Linked List</a:t>
            </a:r>
          </a:p>
        </p:txBody>
      </p:sp>
      <p:pic>
        <p:nvPicPr>
          <p:cNvPr id="3" name="Picture 2"/>
          <p:cNvPicPr/>
          <p:nvPr/>
        </p:nvPicPr>
        <p:blipFill>
          <a:blip r:embed="rId2"/>
          <a:srcRect/>
          <a:stretch>
            <a:fillRect/>
          </a:stretch>
        </p:blipFill>
        <p:spPr bwMode="auto">
          <a:xfrm>
            <a:off x="2133600" y="2924175"/>
            <a:ext cx="8001000" cy="1952625"/>
          </a:xfrm>
          <a:prstGeom prst="rect">
            <a:avLst/>
          </a:prstGeom>
          <a:noFill/>
          <a:ln w="9525">
            <a:noFill/>
            <a:miter lim="800000"/>
            <a:headEnd/>
            <a:tailEnd/>
          </a:ln>
        </p:spPr>
      </p:pic>
    </p:spTree>
    <p:extLst>
      <p:ext uri="{BB962C8B-B14F-4D97-AF65-F5344CB8AC3E}">
        <p14:creationId xmlns:p14="http://schemas.microsoft.com/office/powerpoint/2010/main" val="765229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Deletion in  Doubly linked list</a:t>
            </a:r>
          </a:p>
        </p:txBody>
      </p:sp>
      <p:pic>
        <p:nvPicPr>
          <p:cNvPr id="3" name="Picture 2"/>
          <p:cNvPicPr/>
          <p:nvPr/>
        </p:nvPicPr>
        <p:blipFill>
          <a:blip r:embed="rId2"/>
          <a:srcRect/>
          <a:stretch>
            <a:fillRect/>
          </a:stretch>
        </p:blipFill>
        <p:spPr bwMode="auto">
          <a:xfrm>
            <a:off x="2286000" y="2876232"/>
            <a:ext cx="7543800" cy="1619568"/>
          </a:xfrm>
          <a:prstGeom prst="rect">
            <a:avLst/>
          </a:prstGeom>
          <a:noFill/>
          <a:ln w="9525">
            <a:noFill/>
            <a:miter lim="800000"/>
            <a:headEnd/>
            <a:tailEnd/>
          </a:ln>
        </p:spPr>
      </p:pic>
    </p:spTree>
    <p:extLst>
      <p:ext uri="{BB962C8B-B14F-4D97-AF65-F5344CB8AC3E}">
        <p14:creationId xmlns:p14="http://schemas.microsoft.com/office/powerpoint/2010/main" val="1477079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Circular Linked List</a:t>
            </a:r>
            <a:br>
              <a:rPr lang="en-US" sz="3200" dirty="0"/>
            </a:br>
            <a:endParaRPr lang="en-US" sz="3200" dirty="0"/>
          </a:p>
        </p:txBody>
      </p:sp>
      <p:pic>
        <p:nvPicPr>
          <p:cNvPr id="3" name="Picture 2"/>
          <p:cNvPicPr/>
          <p:nvPr/>
        </p:nvPicPr>
        <p:blipFill>
          <a:blip r:embed="rId2"/>
          <a:srcRect/>
          <a:stretch>
            <a:fillRect/>
          </a:stretch>
        </p:blipFill>
        <p:spPr bwMode="auto">
          <a:xfrm>
            <a:off x="2133601" y="2938939"/>
            <a:ext cx="8000999" cy="1404462"/>
          </a:xfrm>
          <a:prstGeom prst="rect">
            <a:avLst/>
          </a:prstGeom>
          <a:noFill/>
          <a:ln w="9525">
            <a:noFill/>
            <a:miter lim="800000"/>
            <a:headEnd/>
            <a:tailEnd/>
          </a:ln>
        </p:spPr>
      </p:pic>
    </p:spTree>
    <p:extLst>
      <p:ext uri="{BB962C8B-B14F-4D97-AF65-F5344CB8AC3E}">
        <p14:creationId xmlns:p14="http://schemas.microsoft.com/office/powerpoint/2010/main" val="157834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Formal Definition</a:t>
            </a:r>
            <a:br>
              <a:rPr lang="en-US" sz="3200" dirty="0"/>
            </a:br>
            <a:endParaRPr lang="en-US" sz="3200" dirty="0"/>
          </a:p>
        </p:txBody>
      </p:sp>
      <p:sp>
        <p:nvSpPr>
          <p:cNvPr id="3" name="Content Placeholder 2"/>
          <p:cNvSpPr>
            <a:spLocks noGrp="1"/>
          </p:cNvSpPr>
          <p:nvPr>
            <p:ph idx="1"/>
          </p:nvPr>
        </p:nvSpPr>
        <p:spPr>
          <a:xfrm>
            <a:off x="1981200" y="1905001"/>
            <a:ext cx="8229600" cy="4221163"/>
          </a:xfrm>
        </p:spPr>
        <p:txBody>
          <a:bodyPr>
            <a:normAutofit/>
          </a:bodyPr>
          <a:lstStyle/>
          <a:p>
            <a:pPr algn="just"/>
            <a:r>
              <a:rPr lang="en-US" sz="2000" dirty="0">
                <a:latin typeface="Calibri" panose="020F0502020204030204" pitchFamily="34" charset="0"/>
                <a:cs typeface="Calibri" panose="020F0502020204030204" pitchFamily="34" charset="0"/>
              </a:rPr>
              <a:t>An Algorithm is a finite set of instructions that, if followed, accomplishes a particular task</a:t>
            </a:r>
          </a:p>
          <a:p>
            <a:pPr algn="just"/>
            <a:r>
              <a:rPr lang="en-US" sz="2000" dirty="0">
                <a:latin typeface="Calibri" panose="020F0502020204030204" pitchFamily="34" charset="0"/>
                <a:cs typeface="Calibri" panose="020F0502020204030204" pitchFamily="34" charset="0"/>
              </a:rPr>
              <a:t>INPUT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Zero or more quantities are externally supplied.</a:t>
            </a:r>
          </a:p>
          <a:p>
            <a:pPr lvl="0" algn="just"/>
            <a:r>
              <a:rPr lang="en-US" sz="2000" dirty="0">
                <a:latin typeface="Calibri" panose="020F0502020204030204" pitchFamily="34" charset="0"/>
                <a:cs typeface="Calibri" panose="020F0502020204030204" pitchFamily="34" charset="0"/>
              </a:rPr>
              <a:t>OUTPUT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At least one quantity is produced.</a:t>
            </a:r>
          </a:p>
          <a:p>
            <a:pPr lvl="0" algn="just"/>
            <a:r>
              <a:rPr lang="en-US" sz="2000" dirty="0">
                <a:latin typeface="Calibri" panose="020F0502020204030204" pitchFamily="34" charset="0"/>
                <a:cs typeface="Calibri" panose="020F0502020204030204" pitchFamily="34" charset="0"/>
              </a:rPr>
              <a:t>DEFINITENESS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Each instruction is clear and unambiguous.</a:t>
            </a:r>
          </a:p>
          <a:p>
            <a:pPr lvl="0" algn="just"/>
            <a:r>
              <a:rPr lang="en-US" sz="2000" dirty="0">
                <a:latin typeface="Calibri" panose="020F0502020204030204" pitchFamily="34" charset="0"/>
                <a:cs typeface="Calibri" panose="020F0502020204030204" pitchFamily="34" charset="0"/>
              </a:rPr>
              <a:t>FINITENESS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If we trace out the instructions of an algorithm, then for all cases, the algorithm terminates after a finite number of steps.</a:t>
            </a:r>
          </a:p>
          <a:p>
            <a:pPr algn="just"/>
            <a:r>
              <a:rPr lang="en-US" sz="2000" dirty="0">
                <a:latin typeface="Calibri" panose="020F0502020204030204" pitchFamily="34" charset="0"/>
                <a:cs typeface="Calibri" panose="020F0502020204030204" pitchFamily="34" charset="0"/>
              </a:rPr>
              <a:t>EFFECTIVENESS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Every instruction must very basic so that it can be carried out, in principle, by a person using only pencil &amp; paper.</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30EEF04-7B7C-7AB5-941F-E25502047266}"/>
                  </a:ext>
                </a:extLst>
              </p14:cNvPr>
              <p14:cNvContentPartPr/>
              <p14:nvPr/>
            </p14:nvContentPartPr>
            <p14:xfrm>
              <a:off x="3735720" y="555120"/>
              <a:ext cx="6612480" cy="3271320"/>
            </p14:xfrm>
          </p:contentPart>
        </mc:Choice>
        <mc:Fallback>
          <p:pic>
            <p:nvPicPr>
              <p:cNvPr id="4" name="Ink 3">
                <a:extLst>
                  <a:ext uri="{FF2B5EF4-FFF2-40B4-BE49-F238E27FC236}">
                    <a16:creationId xmlns:a16="http://schemas.microsoft.com/office/drawing/2014/main" id="{530EEF04-7B7C-7AB5-941F-E25502047266}"/>
                  </a:ext>
                </a:extLst>
              </p:cNvPr>
              <p:cNvPicPr/>
              <p:nvPr/>
            </p:nvPicPr>
            <p:blipFill>
              <a:blip r:embed="rId3"/>
              <a:stretch>
                <a:fillRect/>
              </a:stretch>
            </p:blipFill>
            <p:spPr>
              <a:xfrm>
                <a:off x="3726360" y="545760"/>
                <a:ext cx="6631200" cy="3290040"/>
              </a:xfrm>
              <a:prstGeom prst="rect">
                <a:avLst/>
              </a:prstGeom>
            </p:spPr>
          </p:pic>
        </mc:Fallback>
      </mc:AlternateContent>
    </p:spTree>
    <p:extLst>
      <p:ext uri="{BB962C8B-B14F-4D97-AF65-F5344CB8AC3E}">
        <p14:creationId xmlns:p14="http://schemas.microsoft.com/office/powerpoint/2010/main" val="1858151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Stack</a:t>
            </a:r>
            <a:br>
              <a:rPr lang="en-US" sz="3200" dirty="0"/>
            </a:br>
            <a:endParaRPr lang="en-US" sz="3200" dirty="0"/>
          </a:p>
        </p:txBody>
      </p:sp>
      <p:sp>
        <p:nvSpPr>
          <p:cNvPr id="3" name="Content Placeholder 2"/>
          <p:cNvSpPr>
            <a:spLocks noGrp="1"/>
          </p:cNvSpPr>
          <p:nvPr>
            <p:ph idx="1"/>
          </p:nvPr>
        </p:nvSpPr>
        <p:spPr/>
        <p:txBody>
          <a:bodyPr>
            <a:noAutofit/>
          </a:bodyPr>
          <a:lstStyle/>
          <a:p>
            <a:pPr algn="just"/>
            <a:r>
              <a:rPr lang="en-US" sz="2000" dirty="0"/>
              <a:t>Stack is a last-in-first-out strategy data structure; this means that the element stored in last will be removed first. </a:t>
            </a:r>
          </a:p>
          <a:p>
            <a:pPr algn="just"/>
            <a:r>
              <a:rPr lang="en-US" sz="2000" dirty="0"/>
              <a:t>Solving Recursion - recursive calls are placed onto a stack, and removed from there once they are processed.</a:t>
            </a:r>
          </a:p>
          <a:p>
            <a:pPr algn="just"/>
            <a:r>
              <a:rPr lang="en-US" sz="2000" dirty="0"/>
              <a:t>Evaluating post-fix expressions</a:t>
            </a:r>
          </a:p>
          <a:p>
            <a:pPr algn="just"/>
            <a:r>
              <a:rPr lang="en-US" sz="2000" dirty="0"/>
              <a:t>Solving Towers of Hanoi</a:t>
            </a:r>
          </a:p>
          <a:p>
            <a:pPr algn="just"/>
            <a:r>
              <a:rPr lang="en-US" sz="2000" dirty="0"/>
              <a:t>Backtracking</a:t>
            </a:r>
          </a:p>
          <a:p>
            <a:pPr algn="just"/>
            <a:r>
              <a:rPr lang="en-US" sz="2000" dirty="0"/>
              <a:t>Depth-first search</a:t>
            </a:r>
          </a:p>
          <a:p>
            <a:pPr algn="just"/>
            <a:r>
              <a:rPr lang="en-US" sz="2000" dirty="0"/>
              <a:t>Converting a decimal number into a binary number</a:t>
            </a:r>
          </a:p>
          <a:p>
            <a:pPr algn="just"/>
            <a:endParaRPr lang="en-US" sz="2000" dirty="0"/>
          </a:p>
        </p:txBody>
      </p:sp>
    </p:spTree>
    <p:extLst>
      <p:ext uri="{BB962C8B-B14F-4D97-AF65-F5344CB8AC3E}">
        <p14:creationId xmlns:p14="http://schemas.microsoft.com/office/powerpoint/2010/main" val="3831421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Operations Of Stack</a:t>
            </a:r>
            <a:br>
              <a:rPr lang="en-US" sz="3200" dirty="0"/>
            </a:br>
            <a:endParaRPr lang="en-US" sz="3200" dirty="0"/>
          </a:p>
        </p:txBody>
      </p:sp>
      <p:sp>
        <p:nvSpPr>
          <p:cNvPr id="3" name="Content Placeholder 2"/>
          <p:cNvSpPr>
            <a:spLocks noGrp="1"/>
          </p:cNvSpPr>
          <p:nvPr>
            <p:ph idx="1"/>
          </p:nvPr>
        </p:nvSpPr>
        <p:spPr/>
        <p:txBody>
          <a:bodyPr/>
          <a:lstStyle/>
          <a:p>
            <a:pPr lvl="0"/>
            <a:r>
              <a:rPr lang="en-US" sz="2000" dirty="0"/>
              <a:t>i)push(insert) -- &gt; insert an element to the stack</a:t>
            </a:r>
          </a:p>
          <a:p>
            <a:pPr lvl="0"/>
            <a:endParaRPr lang="en-US" sz="2000" dirty="0"/>
          </a:p>
          <a:p>
            <a:pPr lvl="0"/>
            <a:r>
              <a:rPr lang="en-US" sz="2000" dirty="0"/>
              <a:t>ii)pop(delete)---&gt; delete one element from the stack</a:t>
            </a:r>
          </a:p>
          <a:p>
            <a:pPr lvl="0"/>
            <a:endParaRPr lang="en-US" sz="2000" dirty="0"/>
          </a:p>
          <a:p>
            <a:r>
              <a:rPr lang="en-US" sz="2000" dirty="0"/>
              <a:t>Principle of stack is known as </a:t>
            </a:r>
            <a:r>
              <a:rPr lang="en-US" sz="2000" b="1" dirty="0"/>
              <a:t>LIFO(last in first out)</a:t>
            </a:r>
            <a:endParaRPr lang="en-US" sz="2000" dirty="0"/>
          </a:p>
          <a:p>
            <a:endParaRPr lang="en-US" dirty="0"/>
          </a:p>
        </p:txBody>
      </p:sp>
    </p:spTree>
    <p:extLst>
      <p:ext uri="{BB962C8B-B14F-4D97-AF65-F5344CB8AC3E}">
        <p14:creationId xmlns:p14="http://schemas.microsoft.com/office/powerpoint/2010/main" val="3115064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Insertion: - Push</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dirty="0"/>
              <a:t>If top&gt;= size then</a:t>
            </a:r>
          </a:p>
          <a:p>
            <a:r>
              <a:rPr lang="en-US" sz="2000" dirty="0" err="1"/>
              <a:t>Print”stack</a:t>
            </a:r>
            <a:r>
              <a:rPr lang="en-US" sz="2000" dirty="0"/>
              <a:t> is full”</a:t>
            </a:r>
          </a:p>
          <a:p>
            <a:r>
              <a:rPr lang="en-US" sz="2000" dirty="0"/>
              <a:t>Else</a:t>
            </a:r>
          </a:p>
          <a:p>
            <a:r>
              <a:rPr lang="en-US" sz="2000" dirty="0"/>
              <a:t>Top=top+1</a:t>
            </a:r>
          </a:p>
          <a:p>
            <a:r>
              <a:rPr lang="en-US" sz="2000" dirty="0"/>
              <a:t>A[top]=item</a:t>
            </a:r>
          </a:p>
          <a:p>
            <a:r>
              <a:rPr lang="en-US" sz="2000" dirty="0" err="1"/>
              <a:t>Endif</a:t>
            </a:r>
            <a:endParaRPr lang="en-US" sz="2000" dirty="0"/>
          </a:p>
          <a:p>
            <a:r>
              <a:rPr lang="en-US" sz="2000" dirty="0"/>
              <a:t>Stop</a:t>
            </a:r>
          </a:p>
          <a:p>
            <a:endParaRPr lang="en-US" dirty="0"/>
          </a:p>
        </p:txBody>
      </p:sp>
    </p:spTree>
    <p:extLst>
      <p:ext uri="{BB962C8B-B14F-4D97-AF65-F5344CB8AC3E}">
        <p14:creationId xmlns:p14="http://schemas.microsoft.com/office/powerpoint/2010/main" val="32600497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Deletion- Pop</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dirty="0"/>
              <a:t>Routine to delete an element in stack</a:t>
            </a:r>
          </a:p>
          <a:p>
            <a:r>
              <a:rPr lang="en-US" sz="2000" dirty="0"/>
              <a:t>If top&lt;1 then</a:t>
            </a:r>
          </a:p>
          <a:p>
            <a:r>
              <a:rPr lang="en-US" sz="2000" dirty="0" err="1"/>
              <a:t>Print”stack</a:t>
            </a:r>
            <a:r>
              <a:rPr lang="en-US" sz="2000" dirty="0"/>
              <a:t> is empty”</a:t>
            </a:r>
          </a:p>
          <a:p>
            <a:r>
              <a:rPr lang="en-US" sz="2000" dirty="0"/>
              <a:t>Else</a:t>
            </a:r>
          </a:p>
          <a:p>
            <a:r>
              <a:rPr lang="en-US" sz="2000" dirty="0"/>
              <a:t>Item=a[top]</a:t>
            </a:r>
          </a:p>
          <a:p>
            <a:r>
              <a:rPr lang="en-US" sz="2000" dirty="0"/>
              <a:t>Top=top-1</a:t>
            </a:r>
          </a:p>
          <a:p>
            <a:r>
              <a:rPr lang="en-US" sz="2000" dirty="0" err="1"/>
              <a:t>Endif</a:t>
            </a:r>
            <a:endParaRPr lang="en-US" sz="2000" dirty="0"/>
          </a:p>
          <a:p>
            <a:r>
              <a:rPr lang="en-US" sz="2000" dirty="0"/>
              <a:t>Stop</a:t>
            </a:r>
          </a:p>
          <a:p>
            <a:endParaRPr lang="en-US" dirty="0"/>
          </a:p>
        </p:txBody>
      </p:sp>
    </p:spTree>
    <p:extLst>
      <p:ext uri="{BB962C8B-B14F-4D97-AF65-F5344CB8AC3E}">
        <p14:creationId xmlns:p14="http://schemas.microsoft.com/office/powerpoint/2010/main" val="29470012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After Insertion and Deletion On a Stack</a:t>
            </a:r>
          </a:p>
        </p:txBody>
      </p:sp>
      <p:pic>
        <p:nvPicPr>
          <p:cNvPr id="5" name="Picture 4"/>
          <p:cNvPicPr/>
          <p:nvPr/>
        </p:nvPicPr>
        <p:blipFill>
          <a:blip r:embed="rId2"/>
          <a:srcRect/>
          <a:stretch>
            <a:fillRect/>
          </a:stretch>
        </p:blipFill>
        <p:spPr bwMode="auto">
          <a:xfrm>
            <a:off x="3124200" y="2992582"/>
            <a:ext cx="2286000" cy="1808018"/>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6324600" y="2992582"/>
            <a:ext cx="1752600" cy="1600200"/>
          </a:xfrm>
          <a:prstGeom prst="rect">
            <a:avLst/>
          </a:prstGeom>
          <a:noFill/>
          <a:ln w="9525">
            <a:noFill/>
            <a:miter lim="800000"/>
            <a:headEnd/>
            <a:tailEnd/>
          </a:ln>
        </p:spPr>
      </p:pic>
    </p:spTree>
    <p:extLst>
      <p:ext uri="{BB962C8B-B14F-4D97-AF65-F5344CB8AC3E}">
        <p14:creationId xmlns:p14="http://schemas.microsoft.com/office/powerpoint/2010/main" val="2310023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Queue</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Queue is a first-in-first-out data structure. The element that is added to the queue data structure first, will be removed from the queue first. </a:t>
            </a:r>
          </a:p>
          <a:p>
            <a:pPr algn="just"/>
            <a:r>
              <a:rPr lang="en-US" sz="2000" dirty="0" err="1"/>
              <a:t>Dequeue</a:t>
            </a:r>
            <a:endParaRPr lang="en-US" sz="2000" dirty="0"/>
          </a:p>
          <a:p>
            <a:pPr algn="just"/>
            <a:r>
              <a:rPr lang="en-US" sz="2000" dirty="0"/>
              <a:t>priority queue</a:t>
            </a:r>
          </a:p>
          <a:p>
            <a:pPr algn="just"/>
            <a:r>
              <a:rPr lang="en-US" sz="2000" dirty="0"/>
              <a:t>and circular queue</a:t>
            </a:r>
          </a:p>
          <a:p>
            <a:pPr algn="just"/>
            <a:r>
              <a:rPr lang="en-US" sz="2000" dirty="0"/>
              <a:t>Queue has the following application uses:</a:t>
            </a:r>
          </a:p>
          <a:p>
            <a:pPr algn="just"/>
            <a:r>
              <a:rPr lang="en-US" sz="2000" dirty="0"/>
              <a:t>Access to shared resources (e.g., printer)</a:t>
            </a:r>
          </a:p>
          <a:p>
            <a:pPr algn="just"/>
            <a:r>
              <a:rPr lang="en-US" sz="2000" dirty="0"/>
              <a:t>Multiprogramming</a:t>
            </a:r>
          </a:p>
          <a:p>
            <a:pPr algn="just"/>
            <a:r>
              <a:rPr lang="en-US" sz="2000" dirty="0"/>
              <a:t>Message queue</a:t>
            </a:r>
          </a:p>
          <a:p>
            <a:endParaRPr lang="en-US" dirty="0"/>
          </a:p>
        </p:txBody>
      </p:sp>
    </p:spTree>
    <p:extLst>
      <p:ext uri="{BB962C8B-B14F-4D97-AF65-F5344CB8AC3E}">
        <p14:creationId xmlns:p14="http://schemas.microsoft.com/office/powerpoint/2010/main" val="631713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br>
            <a:r>
              <a:rPr lang="en-US" sz="3200" dirty="0"/>
              <a:t>Three States Of The Queue With This Representation</a:t>
            </a:r>
            <a:br>
              <a:rPr lang="en-US" sz="3200" dirty="0"/>
            </a:br>
            <a:endParaRPr lang="en-US" sz="3200" dirty="0"/>
          </a:p>
        </p:txBody>
      </p:sp>
      <p:sp>
        <p:nvSpPr>
          <p:cNvPr id="3" name="Content Placeholder 2"/>
          <p:cNvSpPr>
            <a:spLocks noGrp="1"/>
          </p:cNvSpPr>
          <p:nvPr>
            <p:ph idx="1"/>
          </p:nvPr>
        </p:nvSpPr>
        <p:spPr/>
        <p:txBody>
          <a:bodyPr>
            <a:normAutofit/>
          </a:bodyPr>
          <a:lstStyle/>
          <a:p>
            <a:r>
              <a:rPr lang="en-US" sz="2000" b="1" i="1" dirty="0"/>
              <a:t>Queue is empty</a:t>
            </a:r>
            <a:endParaRPr lang="en-US" sz="2000" dirty="0"/>
          </a:p>
          <a:p>
            <a:r>
              <a:rPr lang="en-US" sz="2000" dirty="0"/>
              <a:t>FRONT=0</a:t>
            </a:r>
          </a:p>
          <a:p>
            <a:r>
              <a:rPr lang="en-US" sz="2000" dirty="0"/>
              <a:t>REAR-0</a:t>
            </a:r>
          </a:p>
          <a:p>
            <a:pPr marL="0" indent="0">
              <a:buNone/>
            </a:pPr>
            <a:endParaRPr lang="en-US" sz="2000" dirty="0"/>
          </a:p>
          <a:p>
            <a:r>
              <a:rPr lang="en-US" sz="2000" b="1" i="1" dirty="0"/>
              <a:t>Queue is full</a:t>
            </a:r>
            <a:endParaRPr lang="en-US" sz="2000" dirty="0"/>
          </a:p>
          <a:p>
            <a:r>
              <a:rPr lang="en-US" sz="2000" dirty="0"/>
              <a:t>REAR=N</a:t>
            </a:r>
          </a:p>
          <a:p>
            <a:r>
              <a:rPr lang="en-US" sz="2000" dirty="0"/>
              <a:t>FRONT=1</a:t>
            </a:r>
          </a:p>
          <a:p>
            <a:pPr marL="0" indent="0">
              <a:buNone/>
            </a:pPr>
            <a:endParaRPr lang="en-US" sz="2000" dirty="0"/>
          </a:p>
          <a:p>
            <a:r>
              <a:rPr lang="en-US" sz="2000" b="1" i="1" dirty="0"/>
              <a:t>Queue contain element &gt;= 1</a:t>
            </a:r>
            <a:endParaRPr lang="en-US" sz="2000" dirty="0"/>
          </a:p>
          <a:p>
            <a:r>
              <a:rPr lang="en-US" sz="2000" dirty="0"/>
              <a:t>FRONT&lt;= REAR</a:t>
            </a:r>
          </a:p>
          <a:p>
            <a:r>
              <a:rPr lang="en-US" sz="2000" dirty="0"/>
              <a:t>NUMBER OF ELEMENT =REAR-FRONT+1</a:t>
            </a:r>
          </a:p>
          <a:p>
            <a:endParaRPr lang="en-US" sz="2000" dirty="0"/>
          </a:p>
        </p:txBody>
      </p:sp>
    </p:spTree>
    <p:extLst>
      <p:ext uri="{BB962C8B-B14F-4D97-AF65-F5344CB8AC3E}">
        <p14:creationId xmlns:p14="http://schemas.microsoft.com/office/powerpoint/2010/main" val="1421848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9911" y="762000"/>
            <a:ext cx="9552453" cy="1249362"/>
          </a:xfrm>
        </p:spPr>
        <p:txBody>
          <a:bodyPr>
            <a:noAutofit/>
          </a:bodyPr>
          <a:lstStyle/>
          <a:p>
            <a:pPr algn="l"/>
            <a:r>
              <a:rPr lang="en-US" sz="2000" b="1" i="1" dirty="0" err="1"/>
              <a:t>Enqueue</a:t>
            </a:r>
            <a:r>
              <a:rPr lang="en-US" sz="2000" dirty="0"/>
              <a:t> : To </a:t>
            </a:r>
            <a:r>
              <a:rPr lang="en-US" sz="2000" i="1" dirty="0" err="1"/>
              <a:t>enqueue</a:t>
            </a:r>
            <a:r>
              <a:rPr lang="en-US" sz="2000" dirty="0" err="1"/>
              <a:t>anelement</a:t>
            </a:r>
            <a:r>
              <a:rPr lang="en-US" sz="2000" dirty="0"/>
              <a:t> , we increment </a:t>
            </a:r>
            <a:r>
              <a:rPr lang="en-US" sz="2000" i="1" dirty="0"/>
              <a:t>queue size </a:t>
            </a:r>
            <a:r>
              <a:rPr lang="en-US" sz="2000" dirty="0"/>
              <a:t>and </a:t>
            </a:r>
            <a:r>
              <a:rPr lang="en-US" sz="2000" i="1" dirty="0"/>
              <a:t>queue rear</a:t>
            </a:r>
            <a:r>
              <a:rPr lang="en-US" sz="2000" dirty="0"/>
              <a:t>, then set </a:t>
            </a:r>
            <a:r>
              <a:rPr lang="en-US" sz="2000" i="1" dirty="0"/>
              <a:t>QUEUE</a:t>
            </a:r>
            <a:r>
              <a:rPr lang="en-US" sz="2000" dirty="0"/>
              <a:t>[</a:t>
            </a:r>
            <a:r>
              <a:rPr lang="en-US" sz="2000" i="1" dirty="0"/>
              <a:t>rear</a:t>
            </a:r>
            <a:r>
              <a:rPr lang="en-US" sz="2000" dirty="0"/>
              <a:t>] = </a:t>
            </a:r>
            <a:r>
              <a:rPr lang="en-US" sz="2000" i="1" dirty="0"/>
              <a:t>element</a:t>
            </a:r>
            <a:r>
              <a:rPr lang="en-US" sz="2000" dirty="0"/>
              <a:t>.</a:t>
            </a:r>
            <a:br>
              <a:rPr lang="en-US" sz="2000" dirty="0"/>
            </a:br>
            <a:r>
              <a:rPr lang="en-US" sz="2000" dirty="0"/>
              <a:t>Ex: Insert/</a:t>
            </a:r>
            <a:r>
              <a:rPr lang="en-US" sz="2000" dirty="0" err="1"/>
              <a:t>enqueue</a:t>
            </a:r>
            <a:r>
              <a:rPr lang="en-US" sz="2000" dirty="0"/>
              <a:t> 8</a:t>
            </a:r>
            <a:br>
              <a:rPr lang="en-US" sz="2000" dirty="0"/>
            </a:br>
            <a:endParaRPr lang="en-US" sz="2000" dirty="0"/>
          </a:p>
        </p:txBody>
      </p:sp>
      <p:pic>
        <p:nvPicPr>
          <p:cNvPr id="5" name="Picture 4"/>
          <p:cNvPicPr/>
          <p:nvPr/>
        </p:nvPicPr>
        <p:blipFill>
          <a:blip r:embed="rId2"/>
          <a:srcRect/>
          <a:stretch>
            <a:fillRect/>
          </a:stretch>
        </p:blipFill>
        <p:spPr bwMode="auto">
          <a:xfrm>
            <a:off x="2057400" y="2514601"/>
            <a:ext cx="7543800" cy="1328737"/>
          </a:xfrm>
          <a:prstGeom prst="rect">
            <a:avLst/>
          </a:prstGeom>
          <a:noFill/>
          <a:ln w="9525">
            <a:noFill/>
            <a:miter lim="800000"/>
            <a:headEnd/>
            <a:tailEnd/>
          </a:ln>
        </p:spPr>
      </p:pic>
    </p:spTree>
    <p:extLst>
      <p:ext uri="{BB962C8B-B14F-4D97-AF65-F5344CB8AC3E}">
        <p14:creationId xmlns:p14="http://schemas.microsoft.com/office/powerpoint/2010/main" val="40133824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Routine for </a:t>
            </a:r>
            <a:r>
              <a:rPr lang="en-US" sz="3200" dirty="0" err="1"/>
              <a:t>Enqueue</a:t>
            </a:r>
            <a:r>
              <a:rPr lang="en-US" sz="3200" dirty="0"/>
              <a:t> in Queue</a:t>
            </a:r>
            <a:br>
              <a:rPr lang="en-US" sz="3200" dirty="0"/>
            </a:br>
            <a:endParaRPr lang="en-US" sz="3200" dirty="0"/>
          </a:p>
        </p:txBody>
      </p:sp>
      <p:sp>
        <p:nvSpPr>
          <p:cNvPr id="4" name="Content Placeholder 3"/>
          <p:cNvSpPr>
            <a:spLocks noGrp="1"/>
          </p:cNvSpPr>
          <p:nvPr>
            <p:ph idx="1"/>
          </p:nvPr>
        </p:nvSpPr>
        <p:spPr/>
        <p:txBody>
          <a:bodyPr>
            <a:normAutofit/>
          </a:bodyPr>
          <a:lstStyle/>
          <a:p>
            <a:pPr algn="just"/>
            <a:r>
              <a:rPr lang="en-US" sz="2000" dirty="0"/>
              <a:t>If (rear = N) then</a:t>
            </a:r>
          </a:p>
          <a:p>
            <a:pPr algn="just"/>
            <a:r>
              <a:rPr lang="en-US" sz="2000" dirty="0" err="1"/>
              <a:t>Print”queue</a:t>
            </a:r>
            <a:r>
              <a:rPr lang="en-US" sz="2000" dirty="0"/>
              <a:t> is full”</a:t>
            </a:r>
          </a:p>
          <a:p>
            <a:pPr algn="just"/>
            <a:r>
              <a:rPr lang="en-US" sz="2000" dirty="0"/>
              <a:t>Exit</a:t>
            </a:r>
          </a:p>
          <a:p>
            <a:pPr algn="just"/>
            <a:r>
              <a:rPr lang="en-US" sz="2000" dirty="0"/>
              <a:t>Else</a:t>
            </a:r>
          </a:p>
          <a:p>
            <a:pPr algn="just"/>
            <a:r>
              <a:rPr lang="en-US" sz="2000" dirty="0"/>
              <a:t>If(rear=0) and (front=0) then</a:t>
            </a:r>
          </a:p>
          <a:p>
            <a:pPr algn="just"/>
            <a:r>
              <a:rPr lang="en-US" sz="2000" dirty="0"/>
              <a:t>Front=1</a:t>
            </a:r>
          </a:p>
          <a:p>
            <a:pPr algn="just"/>
            <a:r>
              <a:rPr lang="en-US" sz="2000" dirty="0" err="1"/>
              <a:t>Endif</a:t>
            </a:r>
            <a:endParaRPr lang="en-US" sz="2000" dirty="0"/>
          </a:p>
          <a:p>
            <a:pPr algn="just"/>
            <a:r>
              <a:rPr lang="en-US" sz="2000" dirty="0"/>
              <a:t>Rear=rear+1</a:t>
            </a:r>
          </a:p>
          <a:p>
            <a:pPr algn="just"/>
            <a:r>
              <a:rPr lang="en-US" sz="2000" dirty="0"/>
              <a:t>Q(rear)=item</a:t>
            </a:r>
          </a:p>
          <a:p>
            <a:pPr algn="just"/>
            <a:r>
              <a:rPr lang="en-US" sz="2000" dirty="0"/>
              <a:t>End if</a:t>
            </a:r>
          </a:p>
          <a:p>
            <a:pPr algn="just"/>
            <a:r>
              <a:rPr lang="en-US" sz="2000" dirty="0"/>
              <a:t>stop</a:t>
            </a:r>
          </a:p>
          <a:p>
            <a:endParaRPr lang="en-US" dirty="0"/>
          </a:p>
        </p:txBody>
      </p:sp>
    </p:spTree>
    <p:extLst>
      <p:ext uri="{BB962C8B-B14F-4D97-AF65-F5344CB8AC3E}">
        <p14:creationId xmlns:p14="http://schemas.microsoft.com/office/powerpoint/2010/main" val="779494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1401762"/>
          </a:xfrm>
        </p:spPr>
        <p:txBody>
          <a:bodyPr>
            <a:normAutofit fontScale="90000"/>
          </a:bodyPr>
          <a:lstStyle/>
          <a:p>
            <a:pPr algn="just"/>
            <a:br>
              <a:rPr lang="en-US" sz="2200" b="1" i="1" dirty="0"/>
            </a:br>
            <a:br>
              <a:rPr lang="en-US" sz="2200" b="1" i="1" dirty="0"/>
            </a:br>
            <a:r>
              <a:rPr lang="en-US" sz="2200" b="1" i="1" dirty="0" err="1"/>
              <a:t>Dequeue</a:t>
            </a:r>
            <a:r>
              <a:rPr lang="en-US" sz="2200" b="1" i="1" dirty="0"/>
              <a:t>: </a:t>
            </a:r>
            <a:r>
              <a:rPr lang="en-US" sz="2200" dirty="0"/>
              <a:t>To </a:t>
            </a:r>
            <a:r>
              <a:rPr lang="en-US" sz="2200" dirty="0" err="1"/>
              <a:t>dequeue</a:t>
            </a:r>
            <a:r>
              <a:rPr lang="en-US" sz="2200" dirty="0"/>
              <a:t> an element, we set the return value to QUEUE[front], decrement queue size, and then increment queue front.</a:t>
            </a:r>
            <a:br>
              <a:rPr lang="en-US" sz="2700" dirty="0"/>
            </a:br>
            <a:endParaRPr lang="en-US" sz="2700" dirty="0"/>
          </a:p>
        </p:txBody>
      </p:sp>
      <p:pic>
        <p:nvPicPr>
          <p:cNvPr id="5" name="Picture 4"/>
          <p:cNvPicPr/>
          <p:nvPr/>
        </p:nvPicPr>
        <p:blipFill>
          <a:blip r:embed="rId2"/>
          <a:srcRect/>
          <a:stretch>
            <a:fillRect/>
          </a:stretch>
        </p:blipFill>
        <p:spPr bwMode="auto">
          <a:xfrm>
            <a:off x="2286000" y="3104832"/>
            <a:ext cx="7391400" cy="1238568"/>
          </a:xfrm>
          <a:prstGeom prst="rect">
            <a:avLst/>
          </a:prstGeom>
          <a:noFill/>
          <a:ln w="9525">
            <a:noFill/>
            <a:miter lim="800000"/>
            <a:headEnd/>
            <a:tailEnd/>
          </a:ln>
        </p:spPr>
      </p:pic>
    </p:spTree>
    <p:extLst>
      <p:ext uri="{BB962C8B-B14F-4D97-AF65-F5344CB8AC3E}">
        <p14:creationId xmlns:p14="http://schemas.microsoft.com/office/powerpoint/2010/main" val="38811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Issues Or Study Of Algorithm</a:t>
            </a:r>
            <a:br>
              <a:rPr lang="en-US" sz="3200" dirty="0"/>
            </a:br>
            <a:endParaRPr lang="en-US" sz="3200" dirty="0"/>
          </a:p>
        </p:txBody>
      </p:sp>
      <p:sp>
        <p:nvSpPr>
          <p:cNvPr id="3" name="Content Placeholder 2"/>
          <p:cNvSpPr>
            <a:spLocks noGrp="1"/>
          </p:cNvSpPr>
          <p:nvPr>
            <p:ph idx="1"/>
          </p:nvPr>
        </p:nvSpPr>
        <p:spPr/>
        <p:txBody>
          <a:bodyPr>
            <a:normAutofit/>
          </a:bodyPr>
          <a:lstStyle/>
          <a:p>
            <a:pPr lvl="0" algn="just"/>
            <a:r>
              <a:rPr lang="en-US" sz="2000" dirty="0">
                <a:latin typeface="Calibri" panose="020F0502020204030204" pitchFamily="34" charset="0"/>
                <a:cs typeface="Calibri" panose="020F0502020204030204" pitchFamily="34" charset="0"/>
              </a:rPr>
              <a:t>How to device or design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creating and algorithm.</a:t>
            </a:r>
          </a:p>
          <a:p>
            <a:pPr lvl="0" algn="just"/>
            <a:r>
              <a:rPr lang="en-US" sz="2000" dirty="0">
                <a:latin typeface="Calibri" panose="020F0502020204030204" pitchFamily="34" charset="0"/>
                <a:cs typeface="Calibri" panose="020F0502020204030204" pitchFamily="34" charset="0"/>
              </a:rPr>
              <a:t>How to express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definiteness.</a:t>
            </a:r>
          </a:p>
          <a:p>
            <a:pPr lvl="0" algn="just"/>
            <a:r>
              <a:rPr lang="en-US" sz="2000" dirty="0">
                <a:latin typeface="Calibri" panose="020F0502020204030204" pitchFamily="34" charset="0"/>
                <a:cs typeface="Calibri" panose="020F0502020204030204" pitchFamily="34" charset="0"/>
              </a:rPr>
              <a:t>How to analysis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time and space complexity.</a:t>
            </a:r>
          </a:p>
          <a:p>
            <a:pPr lvl="0" algn="just"/>
            <a:r>
              <a:rPr lang="en-US" sz="2000" dirty="0">
                <a:latin typeface="Calibri" panose="020F0502020204030204" pitchFamily="34" charset="0"/>
                <a:cs typeface="Calibri" panose="020F0502020204030204" pitchFamily="34" charset="0"/>
              </a:rPr>
              <a:t>How to validate an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fitness.</a:t>
            </a:r>
          </a:p>
          <a:p>
            <a:pPr lvl="0" algn="just"/>
            <a:r>
              <a:rPr lang="en-US" sz="2000" dirty="0">
                <a:latin typeface="Calibri" panose="020F0502020204030204" pitchFamily="34" charset="0"/>
                <a:cs typeface="Calibri" panose="020F0502020204030204" pitchFamily="34" charset="0"/>
              </a:rPr>
              <a:t>Testing the algorithm </a:t>
            </a:r>
            <a:r>
              <a:rPr lang="en-US" sz="2000" dirty="0">
                <a:latin typeface="Calibri" panose="020F0502020204030204" pitchFamily="34" charset="0"/>
                <a:cs typeface="Calibri" panose="020F0502020204030204" pitchFamily="34" charset="0"/>
                <a:sym typeface="Wingdings"/>
              </a:rPr>
              <a:t></a:t>
            </a:r>
            <a:r>
              <a:rPr lang="en-US" sz="2000" dirty="0">
                <a:latin typeface="Calibri" panose="020F0502020204030204" pitchFamily="34" charset="0"/>
                <a:cs typeface="Calibri" panose="020F0502020204030204" pitchFamily="34" charset="0"/>
              </a:rPr>
              <a:t> checking for error.</a:t>
            </a:r>
          </a:p>
          <a:p>
            <a:pPr algn="just"/>
            <a:endParaRPr lang="en-US" sz="2000" dirty="0">
              <a:latin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11A2E90-39C5-845A-A111-844D4F5235FB}"/>
                  </a:ext>
                </a:extLst>
              </p14:cNvPr>
              <p14:cNvContentPartPr/>
              <p14:nvPr/>
            </p14:nvContentPartPr>
            <p14:xfrm>
              <a:off x="3120480" y="1911600"/>
              <a:ext cx="8957160" cy="4002840"/>
            </p14:xfrm>
          </p:contentPart>
        </mc:Choice>
        <mc:Fallback>
          <p:pic>
            <p:nvPicPr>
              <p:cNvPr id="4" name="Ink 3">
                <a:extLst>
                  <a:ext uri="{FF2B5EF4-FFF2-40B4-BE49-F238E27FC236}">
                    <a16:creationId xmlns:a16="http://schemas.microsoft.com/office/drawing/2014/main" id="{311A2E90-39C5-845A-A111-844D4F5235FB}"/>
                  </a:ext>
                </a:extLst>
              </p:cNvPr>
              <p:cNvPicPr/>
              <p:nvPr/>
            </p:nvPicPr>
            <p:blipFill>
              <a:blip r:embed="rId3"/>
              <a:stretch>
                <a:fillRect/>
              </a:stretch>
            </p:blipFill>
            <p:spPr>
              <a:xfrm>
                <a:off x="3111120" y="1902240"/>
                <a:ext cx="8975880" cy="4021560"/>
              </a:xfrm>
              <a:prstGeom prst="rect">
                <a:avLst/>
              </a:prstGeom>
            </p:spPr>
          </p:pic>
        </mc:Fallback>
      </mc:AlternateContent>
    </p:spTree>
    <p:extLst>
      <p:ext uri="{BB962C8B-B14F-4D97-AF65-F5344CB8AC3E}">
        <p14:creationId xmlns:p14="http://schemas.microsoft.com/office/powerpoint/2010/main" val="23732753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200" dirty="0"/>
              <a:t>Routine for </a:t>
            </a:r>
            <a:r>
              <a:rPr lang="en-US" sz="3200" dirty="0" err="1"/>
              <a:t>Dequeue</a:t>
            </a:r>
            <a:endParaRPr lang="en-US" sz="3200" dirty="0"/>
          </a:p>
        </p:txBody>
      </p:sp>
      <p:sp>
        <p:nvSpPr>
          <p:cNvPr id="4" name="Content Placeholder 3"/>
          <p:cNvSpPr>
            <a:spLocks noGrp="1"/>
          </p:cNvSpPr>
          <p:nvPr>
            <p:ph idx="1"/>
          </p:nvPr>
        </p:nvSpPr>
        <p:spPr/>
        <p:txBody>
          <a:bodyPr>
            <a:normAutofit fontScale="70000" lnSpcReduction="20000"/>
          </a:bodyPr>
          <a:lstStyle/>
          <a:p>
            <a:r>
              <a:rPr lang="en-US" sz="2900" dirty="0"/>
              <a:t>If(front=0)then</a:t>
            </a:r>
          </a:p>
          <a:p>
            <a:r>
              <a:rPr lang="en-US" sz="2900" dirty="0" err="1"/>
              <a:t>Print”queue</a:t>
            </a:r>
            <a:r>
              <a:rPr lang="en-US" sz="2900" dirty="0"/>
              <a:t> is empty”</a:t>
            </a:r>
          </a:p>
          <a:p>
            <a:r>
              <a:rPr lang="en-US" sz="2900" dirty="0"/>
              <a:t>Exist</a:t>
            </a:r>
          </a:p>
          <a:p>
            <a:r>
              <a:rPr lang="en-US" sz="2900" dirty="0"/>
              <a:t>Else</a:t>
            </a:r>
          </a:p>
          <a:p>
            <a:r>
              <a:rPr lang="en-US" sz="2900" dirty="0"/>
              <a:t>Item=Q(front)</a:t>
            </a:r>
          </a:p>
          <a:p>
            <a:r>
              <a:rPr lang="en-US" sz="2900" dirty="0"/>
              <a:t>If(front=rear)</a:t>
            </a:r>
          </a:p>
          <a:p>
            <a:r>
              <a:rPr lang="en-US" sz="2900" dirty="0"/>
              <a:t>Rear=0</a:t>
            </a:r>
          </a:p>
          <a:p>
            <a:r>
              <a:rPr lang="en-US" sz="2900" dirty="0"/>
              <a:t>Front=0</a:t>
            </a:r>
          </a:p>
          <a:p>
            <a:r>
              <a:rPr lang="en-US" sz="2900" dirty="0"/>
              <a:t>Else</a:t>
            </a:r>
          </a:p>
          <a:p>
            <a:r>
              <a:rPr lang="en-US" sz="2900" dirty="0"/>
              <a:t>Front=front+1</a:t>
            </a:r>
          </a:p>
          <a:p>
            <a:r>
              <a:rPr lang="en-US" sz="2900" dirty="0" err="1"/>
              <a:t>Endif</a:t>
            </a:r>
            <a:endParaRPr lang="en-US" sz="2900" dirty="0"/>
          </a:p>
          <a:p>
            <a:r>
              <a:rPr lang="en-US" sz="2900" dirty="0" err="1"/>
              <a:t>Endif</a:t>
            </a:r>
            <a:endParaRPr lang="en-US" sz="2900" dirty="0"/>
          </a:p>
          <a:p>
            <a:r>
              <a:rPr lang="en-US" sz="2900" dirty="0"/>
              <a:t>Stop</a:t>
            </a:r>
          </a:p>
          <a:p>
            <a:endParaRPr lang="en-US" dirty="0"/>
          </a:p>
        </p:txBody>
      </p:sp>
    </p:spTree>
    <p:extLst>
      <p:ext uri="{BB962C8B-B14F-4D97-AF65-F5344CB8AC3E}">
        <p14:creationId xmlns:p14="http://schemas.microsoft.com/office/powerpoint/2010/main" val="3881353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Trees</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Tree is a hierarchical data structure. </a:t>
            </a:r>
          </a:p>
          <a:p>
            <a:pPr marL="0" indent="0" algn="just">
              <a:buNone/>
            </a:pPr>
            <a:endParaRPr lang="en-US" sz="2000" dirty="0"/>
          </a:p>
          <a:p>
            <a:pPr algn="just"/>
            <a:r>
              <a:rPr lang="en-US" sz="2000" dirty="0"/>
              <a:t>The very top element of a tree is called the root of the tree. </a:t>
            </a:r>
          </a:p>
          <a:p>
            <a:pPr marL="0" indent="0" algn="just">
              <a:buNone/>
            </a:pPr>
            <a:endParaRPr lang="en-US" sz="2000" dirty="0"/>
          </a:p>
          <a:p>
            <a:pPr algn="just"/>
            <a:r>
              <a:rPr lang="en-US" sz="2000" dirty="0"/>
              <a:t>Except the root element every element in a tree has a parent element, and zero or more children elements.</a:t>
            </a:r>
          </a:p>
          <a:p>
            <a:pPr marL="0" indent="0" algn="just">
              <a:buNone/>
            </a:pPr>
            <a:endParaRPr lang="en-US" sz="2000" dirty="0"/>
          </a:p>
          <a:p>
            <a:pPr algn="just"/>
            <a:r>
              <a:rPr lang="en-US" sz="2000" dirty="0"/>
              <a:t> All elements in the left sub-tree come before the root in sorting order, and all those in the right sub-tree come after the root.</a:t>
            </a:r>
          </a:p>
        </p:txBody>
      </p:sp>
    </p:spTree>
    <p:extLst>
      <p:ext uri="{BB962C8B-B14F-4D97-AF65-F5344CB8AC3E}">
        <p14:creationId xmlns:p14="http://schemas.microsoft.com/office/powerpoint/2010/main" val="20308454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581400" y="1905001"/>
            <a:ext cx="4724400" cy="3429000"/>
          </a:xfrm>
          <a:prstGeom prst="rect">
            <a:avLst/>
          </a:prstGeom>
          <a:noFill/>
          <a:ln w="9525">
            <a:noFill/>
            <a:miter lim="800000"/>
            <a:headEnd/>
            <a:tailEnd/>
          </a:ln>
        </p:spPr>
      </p:pic>
    </p:spTree>
    <p:extLst>
      <p:ext uri="{BB962C8B-B14F-4D97-AF65-F5344CB8AC3E}">
        <p14:creationId xmlns:p14="http://schemas.microsoft.com/office/powerpoint/2010/main" val="24526303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711" y="233074"/>
            <a:ext cx="9206089" cy="1143000"/>
          </a:xfrm>
        </p:spPr>
        <p:txBody>
          <a:bodyPr>
            <a:normAutofit/>
          </a:bodyPr>
          <a:lstStyle/>
          <a:p>
            <a:r>
              <a:rPr lang="en-US" sz="3200" dirty="0"/>
              <a:t>Graph</a:t>
            </a:r>
            <a:br>
              <a:rPr lang="en-US" sz="3200" dirty="0"/>
            </a:br>
            <a:endParaRPr lang="en-US" sz="3200" dirty="0"/>
          </a:p>
        </p:txBody>
      </p:sp>
      <p:sp>
        <p:nvSpPr>
          <p:cNvPr id="3" name="Content Placeholder 2"/>
          <p:cNvSpPr>
            <a:spLocks noGrp="1"/>
          </p:cNvSpPr>
          <p:nvPr>
            <p:ph idx="1"/>
          </p:nvPr>
        </p:nvSpPr>
        <p:spPr/>
        <p:txBody>
          <a:bodyPr>
            <a:normAutofit/>
          </a:bodyPr>
          <a:lstStyle/>
          <a:p>
            <a:pPr algn="just"/>
            <a:r>
              <a:rPr lang="en-US" sz="2000" dirty="0"/>
              <a:t>Graph is a networked data structure that connects a collection of nodes called vertices, by connections, called edges. </a:t>
            </a:r>
          </a:p>
          <a:p>
            <a:pPr marL="0" indent="0" algn="just">
              <a:buNone/>
            </a:pPr>
            <a:endParaRPr lang="en-US" sz="2000" dirty="0"/>
          </a:p>
          <a:p>
            <a:pPr algn="just"/>
            <a:r>
              <a:rPr lang="en-US" sz="2000" dirty="0"/>
              <a:t>An edge can be seen as a path or communication link between two nodes. </a:t>
            </a:r>
          </a:p>
          <a:p>
            <a:pPr marL="0" indent="0" algn="just">
              <a:buNone/>
            </a:pPr>
            <a:endParaRPr lang="en-US" sz="2000" dirty="0"/>
          </a:p>
          <a:p>
            <a:pPr algn="just"/>
            <a:r>
              <a:rPr lang="en-US" sz="2000" dirty="0"/>
              <a:t>These edges can be either directed or undirected. If a path is directed then you can move in one direction only</a:t>
            </a:r>
          </a:p>
          <a:p>
            <a:pPr marL="0" indent="0" algn="just">
              <a:buNone/>
            </a:pPr>
            <a:endParaRPr lang="en-US" sz="2000" dirty="0"/>
          </a:p>
          <a:p>
            <a:pPr algn="just"/>
            <a:r>
              <a:rPr lang="en-US" sz="2000" dirty="0"/>
              <a:t>while in an undirected path the movement is possible in both directions.</a:t>
            </a:r>
          </a:p>
        </p:txBody>
      </p:sp>
    </p:spTree>
    <p:extLst>
      <p:ext uri="{BB962C8B-B14F-4D97-AF65-F5344CB8AC3E}">
        <p14:creationId xmlns:p14="http://schemas.microsoft.com/office/powerpoint/2010/main" val="28360370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3677355" y="1676400"/>
            <a:ext cx="3468052" cy="3211830"/>
          </a:xfrm>
          <a:prstGeom prst="rect">
            <a:avLst/>
          </a:prstGeom>
          <a:noFill/>
          <a:ln w="9525">
            <a:noFill/>
            <a:miter lim="800000"/>
            <a:headEnd/>
            <a:tailEnd/>
          </a:ln>
        </p:spPr>
      </p:pic>
    </p:spTree>
    <p:extLst>
      <p:ext uri="{BB962C8B-B14F-4D97-AF65-F5344CB8AC3E}">
        <p14:creationId xmlns:p14="http://schemas.microsoft.com/office/powerpoint/2010/main" val="2953113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Summary</a:t>
            </a:r>
          </a:p>
        </p:txBody>
      </p:sp>
      <p:sp>
        <p:nvSpPr>
          <p:cNvPr id="3" name="Content Placeholder 2"/>
          <p:cNvSpPr>
            <a:spLocks noGrp="1"/>
          </p:cNvSpPr>
          <p:nvPr>
            <p:ph idx="1"/>
          </p:nvPr>
        </p:nvSpPr>
        <p:spPr/>
        <p:txBody>
          <a:bodyPr/>
          <a:lstStyle/>
          <a:p>
            <a:r>
              <a:rPr lang="en-US" sz="2000" dirty="0"/>
              <a:t>The specification of algorithm</a:t>
            </a:r>
          </a:p>
          <a:p>
            <a:r>
              <a:rPr lang="en-US" sz="2000" dirty="0"/>
              <a:t>Types of algorithm</a:t>
            </a:r>
          </a:p>
          <a:p>
            <a:r>
              <a:rPr lang="en-US" sz="2000" dirty="0"/>
              <a:t>What is Data Structure</a:t>
            </a:r>
          </a:p>
          <a:p>
            <a:r>
              <a:rPr lang="en-US" sz="2000" dirty="0"/>
              <a:t>Types of Data structure</a:t>
            </a:r>
          </a:p>
          <a:p>
            <a:endParaRPr lang="en-US" dirty="0"/>
          </a:p>
        </p:txBody>
      </p:sp>
    </p:spTree>
    <p:extLst>
      <p:ext uri="{BB962C8B-B14F-4D97-AF65-F5344CB8AC3E}">
        <p14:creationId xmlns:p14="http://schemas.microsoft.com/office/powerpoint/2010/main" val="30616578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838" y="2212619"/>
            <a:ext cx="10972800" cy="1143000"/>
          </a:xfrm>
        </p:spPr>
        <p:txBody>
          <a:bodyPr/>
          <a:lstStyle/>
          <a:p>
            <a:pPr algn="ctr"/>
            <a:r>
              <a:rPr lang="en-US" dirty="0"/>
              <a:t>DOUBTS???????</a:t>
            </a:r>
          </a:p>
        </p:txBody>
      </p:sp>
      <p:sp>
        <p:nvSpPr>
          <p:cNvPr id="4" name="Slide Number Placeholder 3"/>
          <p:cNvSpPr>
            <a:spLocks noGrp="1"/>
          </p:cNvSpPr>
          <p:nvPr>
            <p:ph type="sldNum" sz="quarter" idx="12"/>
          </p:nvPr>
        </p:nvSpPr>
        <p:spPr/>
        <p:txBody>
          <a:bodyPr/>
          <a:lstStyle/>
          <a:p>
            <a:fld id="{C20921E4-D6E3-46B8-A304-6617B9AACAB5}" type="slidenum">
              <a:rPr lang="en-US" smtClean="0"/>
              <a:t>76</a:t>
            </a:fld>
            <a:endParaRPr lang="en-US"/>
          </a:p>
        </p:txBody>
      </p:sp>
    </p:spTree>
    <p:extLst>
      <p:ext uri="{BB962C8B-B14F-4D97-AF65-F5344CB8AC3E}">
        <p14:creationId xmlns:p14="http://schemas.microsoft.com/office/powerpoint/2010/main" val="18739847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ea typeface="Calibri"/>
                <a:cs typeface="Calibri"/>
                <a:sym typeface="Calibri"/>
              </a:rPr>
              <a:t>5 min break</a:t>
            </a:r>
            <a:endParaRPr lang="en-US" sz="3200" dirty="0"/>
          </a:p>
        </p:txBody>
      </p:sp>
      <p:sp>
        <p:nvSpPr>
          <p:cNvPr id="3" name="Content Placeholder 2"/>
          <p:cNvSpPr>
            <a:spLocks noGrp="1"/>
          </p:cNvSpPr>
          <p:nvPr>
            <p:ph idx="1"/>
          </p:nvPr>
        </p:nvSpPr>
        <p:spPr>
          <a:xfrm>
            <a:off x="1524000" y="1600201"/>
            <a:ext cx="8686800" cy="4525963"/>
          </a:xfrm>
        </p:spPr>
        <p:txBody>
          <a:bodyPr/>
          <a:lstStyle/>
          <a:p>
            <a:pPr marL="546100" indent="-457200">
              <a:lnSpc>
                <a:spcPct val="150000"/>
              </a:lnSpc>
              <a:spcBef>
                <a:spcPts val="0"/>
              </a:spcBef>
              <a:buClr>
                <a:srgbClr val="000000"/>
              </a:buClr>
              <a:buSzPct val="100000"/>
            </a:pPr>
            <a:r>
              <a:rPr lang="en-US" sz="2000" dirty="0">
                <a:ea typeface="Calibri"/>
                <a:cs typeface="Calibri"/>
                <a:sym typeface="Calibri"/>
              </a:rPr>
              <a:t>This a 5 min break for you</a:t>
            </a:r>
          </a:p>
          <a:p>
            <a:pPr marL="546100" indent="-457200">
              <a:lnSpc>
                <a:spcPct val="150000"/>
              </a:lnSpc>
              <a:spcBef>
                <a:spcPts val="0"/>
              </a:spcBef>
              <a:buClr>
                <a:srgbClr val="000000"/>
              </a:buClr>
              <a:buSzPct val="100000"/>
            </a:pPr>
            <a:r>
              <a:rPr lang="en-US" sz="2000" dirty="0">
                <a:solidFill>
                  <a:srgbClr val="000000"/>
                </a:solidFill>
                <a:ea typeface="Calibri"/>
                <a:cs typeface="Calibri"/>
                <a:sym typeface="Calibri"/>
              </a:rPr>
              <a:t>Have a glass of water</a:t>
            </a:r>
          </a:p>
          <a:p>
            <a:pPr marL="546100" indent="-457200">
              <a:lnSpc>
                <a:spcPct val="150000"/>
              </a:lnSpc>
              <a:spcBef>
                <a:spcPts val="0"/>
              </a:spcBef>
              <a:buClr>
                <a:srgbClr val="000000"/>
              </a:buClr>
              <a:buSzPct val="100000"/>
            </a:pPr>
            <a:r>
              <a:rPr lang="en-US" sz="2000" dirty="0">
                <a:ea typeface="Calibri"/>
                <a:cs typeface="Calibri"/>
                <a:sym typeface="Calibri"/>
              </a:rPr>
              <a:t>T</a:t>
            </a:r>
            <a:r>
              <a:rPr lang="en-US" sz="2000" dirty="0">
                <a:solidFill>
                  <a:srgbClr val="000000"/>
                </a:solidFill>
                <a:ea typeface="Calibri"/>
                <a:cs typeface="Calibri"/>
                <a:sym typeface="Calibri"/>
              </a:rPr>
              <a:t>ake a deep breath</a:t>
            </a:r>
          </a:p>
          <a:p>
            <a:pPr marL="546100" indent="-457200">
              <a:lnSpc>
                <a:spcPct val="150000"/>
              </a:lnSpc>
              <a:spcBef>
                <a:spcPts val="0"/>
              </a:spcBef>
              <a:buClr>
                <a:srgbClr val="000000"/>
              </a:buClr>
              <a:buSzPct val="100000"/>
            </a:pPr>
            <a:r>
              <a:rPr lang="en-US" sz="2000" dirty="0">
                <a:ea typeface="Calibri"/>
                <a:cs typeface="Calibri"/>
                <a:sym typeface="Calibri"/>
              </a:rPr>
              <a:t>Note down any doubt you have till now</a:t>
            </a:r>
          </a:p>
          <a:p>
            <a:pPr marL="546100" indent="-457200">
              <a:lnSpc>
                <a:spcPct val="150000"/>
              </a:lnSpc>
              <a:spcBef>
                <a:spcPts val="0"/>
              </a:spcBef>
              <a:buClr>
                <a:srgbClr val="000000"/>
              </a:buClr>
              <a:buSzPct val="100000"/>
            </a:pPr>
            <a:r>
              <a:rPr lang="en-US" sz="2000" dirty="0">
                <a:solidFill>
                  <a:srgbClr val="000000"/>
                </a:solidFill>
                <a:ea typeface="Calibri"/>
                <a:cs typeface="Calibri"/>
                <a:sym typeface="Calibri"/>
              </a:rPr>
              <a:t>Join back</a:t>
            </a:r>
          </a:p>
          <a:p>
            <a:pPr marL="431800">
              <a:lnSpc>
                <a:spcPct val="150000"/>
              </a:lnSpc>
              <a:spcBef>
                <a:spcPts val="0"/>
              </a:spcBef>
              <a:buClr>
                <a:srgbClr val="000000"/>
              </a:buClr>
              <a:buSzPct val="100000"/>
            </a:pPr>
            <a:endParaRPr lang="en-US" dirty="0">
              <a:solidFill>
                <a:srgbClr val="000000"/>
              </a:solidFill>
              <a:ea typeface="Calibri"/>
              <a:cs typeface="Calibri"/>
              <a:sym typeface="Calibri"/>
            </a:endParaRPr>
          </a:p>
          <a:p>
            <a:endParaRPr lang="en-US" dirty="0"/>
          </a:p>
        </p:txBody>
      </p:sp>
      <p:pic>
        <p:nvPicPr>
          <p:cNvPr id="4" name="Picture 3"/>
          <p:cNvPicPr>
            <a:picLocks noChangeAspect="1"/>
          </p:cNvPicPr>
          <p:nvPr/>
        </p:nvPicPr>
        <p:blipFill>
          <a:blip r:embed="rId2"/>
          <a:stretch>
            <a:fillRect/>
          </a:stretch>
        </p:blipFill>
        <p:spPr>
          <a:xfrm>
            <a:off x="8763001" y="2133600"/>
            <a:ext cx="1666875" cy="3276600"/>
          </a:xfrm>
          <a:prstGeom prst="rect">
            <a:avLst/>
          </a:prstGeom>
        </p:spPr>
      </p:pic>
    </p:spTree>
    <p:extLst>
      <p:ext uri="{BB962C8B-B14F-4D97-AF65-F5344CB8AC3E}">
        <p14:creationId xmlns:p14="http://schemas.microsoft.com/office/powerpoint/2010/main" val="12817612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Recursion</a:t>
            </a:r>
            <a:br>
              <a:rPr lang="en-US" sz="3200" dirty="0"/>
            </a:br>
            <a:endParaRPr lang="en-US" sz="3200" dirty="0"/>
          </a:p>
        </p:txBody>
      </p:sp>
      <p:sp>
        <p:nvSpPr>
          <p:cNvPr id="3" name="Content Placeholder 2"/>
          <p:cNvSpPr>
            <a:spLocks noGrp="1"/>
          </p:cNvSpPr>
          <p:nvPr>
            <p:ph idx="1"/>
          </p:nvPr>
        </p:nvSpPr>
        <p:spPr/>
        <p:txBody>
          <a:bodyPr>
            <a:noAutofit/>
          </a:bodyPr>
          <a:lstStyle/>
          <a:p>
            <a:pPr marL="0" indent="0">
              <a:buNone/>
            </a:pPr>
            <a:r>
              <a:rPr lang="en-US" sz="2000" dirty="0"/>
              <a:t>Recursion may have the following definitions: </a:t>
            </a:r>
          </a:p>
          <a:p>
            <a:r>
              <a:rPr lang="en-US" sz="2000" dirty="0"/>
              <a:t>-The nested repetition of identical algorithm is recursion. </a:t>
            </a:r>
          </a:p>
          <a:p>
            <a:r>
              <a:rPr lang="en-US" sz="2000" dirty="0"/>
              <a:t>-It is a technique of defining an object/process by itself. </a:t>
            </a:r>
          </a:p>
          <a:p>
            <a:r>
              <a:rPr lang="en-US" sz="2000" dirty="0"/>
              <a:t>-Recursion is a process by which a function calls itself repeatedly until some specified condition has been satisfied. </a:t>
            </a:r>
          </a:p>
          <a:p>
            <a:pPr marL="0" indent="0">
              <a:buNone/>
            </a:pPr>
            <a:r>
              <a:rPr lang="en-US" sz="2000" b="1" dirty="0"/>
              <a:t>When to use recursion:</a:t>
            </a:r>
            <a:endParaRPr lang="en-US" sz="2000" dirty="0"/>
          </a:p>
          <a:p>
            <a:pPr marL="0" indent="0">
              <a:buNone/>
            </a:pPr>
            <a:r>
              <a:rPr lang="en-US" sz="2000" b="1" dirty="0"/>
              <a:t> </a:t>
            </a:r>
            <a:endParaRPr lang="en-US" sz="2000" dirty="0"/>
          </a:p>
          <a:p>
            <a:r>
              <a:rPr lang="en-US" sz="2000" dirty="0"/>
              <a:t>Recursion can be used for repetitive computations in which each action is stated in terms of previous result. There are two conditions that must be satisfied by any recursive procedure. </a:t>
            </a:r>
          </a:p>
          <a:p>
            <a:pPr lvl="1"/>
            <a:r>
              <a:rPr lang="en-US" sz="2000" dirty="0"/>
              <a:t>Each time a function calls itself it should get nearer to the solution. </a:t>
            </a:r>
          </a:p>
          <a:p>
            <a:pPr lvl="1"/>
            <a:r>
              <a:rPr lang="en-US" sz="2000" dirty="0"/>
              <a:t>There must be a decision criterion for stopping the process. </a:t>
            </a:r>
          </a:p>
          <a:p>
            <a:pPr marL="0" indent="0">
              <a:buNone/>
            </a:pPr>
            <a:endParaRPr lang="en-US" sz="2000" dirty="0"/>
          </a:p>
          <a:p>
            <a:endParaRPr lang="en-US" sz="2000" dirty="0"/>
          </a:p>
        </p:txBody>
      </p:sp>
    </p:spTree>
    <p:extLst>
      <p:ext uri="{BB962C8B-B14F-4D97-AF65-F5344CB8AC3E}">
        <p14:creationId xmlns:p14="http://schemas.microsoft.com/office/powerpoint/2010/main" val="32537391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R</a:t>
            </a:r>
            <a:r>
              <a:rPr lang="en-US" sz="4400" i="0" dirty="0">
                <a:effectLst/>
                <a:latin typeface="+mj-lt"/>
              </a:rPr>
              <a:t>ecursive algorithm</a:t>
            </a:r>
            <a:r>
              <a:rPr lang="en-US" sz="4400" i="0" dirty="0">
                <a:solidFill>
                  <a:srgbClr val="000000"/>
                </a:solidFill>
                <a:effectLst/>
                <a:latin typeface="+mj-lt"/>
              </a:rPr>
              <a:t> </a:t>
            </a:r>
            <a:endParaRPr lang="en-US" dirty="0"/>
          </a:p>
        </p:txBody>
      </p:sp>
      <p:sp>
        <p:nvSpPr>
          <p:cNvPr id="3" name="Content Placeholder 2"/>
          <p:cNvSpPr>
            <a:spLocks noGrp="1"/>
          </p:cNvSpPr>
          <p:nvPr>
            <p:ph idx="1"/>
          </p:nvPr>
        </p:nvSpPr>
        <p:spPr/>
        <p:txBody>
          <a:bodyPr/>
          <a:lstStyle/>
          <a:p>
            <a:r>
              <a:rPr lang="en-US" sz="2000" b="0" i="0" dirty="0">
                <a:solidFill>
                  <a:srgbClr val="000000"/>
                </a:solidFill>
                <a:effectLst/>
                <a:latin typeface="+mj-lt"/>
              </a:rPr>
              <a:t>A </a:t>
            </a:r>
            <a:r>
              <a:rPr lang="en-US" sz="2000" b="1" i="0" dirty="0">
                <a:effectLst/>
                <a:latin typeface="+mj-lt"/>
              </a:rPr>
              <a:t>recursive algorithm</a:t>
            </a:r>
            <a:r>
              <a:rPr lang="en-US" sz="2000" b="0" i="0" dirty="0">
                <a:solidFill>
                  <a:srgbClr val="000000"/>
                </a:solidFill>
                <a:effectLst/>
                <a:latin typeface="+mj-lt"/>
              </a:rPr>
              <a:t> is an algorithm which calls itself with "smaller (or simpler)" input values, and which obtains the result for the current input by applying simple operations to the returned value for the smaller (or simpler) input. More generally if a problem can be solved utilizing solutions to smaller versions of the same problem, and the smaller versions reduce to easily solvable cases, then one can use a recursive algorithm to solve that problem. For example, the elements of a recursively defined set, or the value of a recursively defined function can be obtained by a recursive algorithm.</a:t>
            </a:r>
            <a:br>
              <a:rPr lang="en-US" sz="2000" dirty="0">
                <a:latin typeface="+mj-lt"/>
              </a:rPr>
            </a:br>
            <a:endParaRPr lang="en-US" sz="2000" dirty="0">
              <a:latin typeface="+mj-lt"/>
            </a:endParaRPr>
          </a:p>
          <a:p>
            <a:pPr algn="just"/>
            <a:r>
              <a:rPr lang="en-US" sz="2000" b="0" i="0" dirty="0">
                <a:solidFill>
                  <a:srgbClr val="000000"/>
                </a:solidFill>
                <a:effectLst/>
                <a:latin typeface="+mj-lt"/>
              </a:rPr>
              <a:t>If a set or a function is defined recursively, then a recursive algorithm to compute its members or values mirrors the definition. Initial steps of the recursive algorithm correspond to the basis clause of the recursive definition and they identify the basis elements. They are then followed by steps corresponding to the inductive clause, which reduce the computation for an element of one generation to that of elements of the immediately preceding generation.</a:t>
            </a:r>
            <a:endParaRPr lang="en-US" sz="2000" dirty="0">
              <a:latin typeface="+mj-lt"/>
            </a:endParaRPr>
          </a:p>
        </p:txBody>
      </p:sp>
    </p:spTree>
    <p:extLst>
      <p:ext uri="{BB962C8B-B14F-4D97-AF65-F5344CB8AC3E}">
        <p14:creationId xmlns:p14="http://schemas.microsoft.com/office/powerpoint/2010/main" val="345354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D493-C5E5-7B21-6F93-C16944785A55}"/>
              </a:ext>
            </a:extLst>
          </p:cNvPr>
          <p:cNvSpPr>
            <a:spLocks noGrp="1"/>
          </p:cNvSpPr>
          <p:nvPr>
            <p:ph type="title"/>
          </p:nvPr>
        </p:nvSpPr>
        <p:spPr/>
        <p:txBody>
          <a:bodyPr/>
          <a:lstStyle/>
          <a:p>
            <a:r>
              <a:rPr lang="en-US" dirty="0"/>
              <a:t>Step of Development</a:t>
            </a:r>
          </a:p>
        </p:txBody>
      </p:sp>
      <p:sp>
        <p:nvSpPr>
          <p:cNvPr id="3" name="Content Placeholder 2">
            <a:extLst>
              <a:ext uri="{FF2B5EF4-FFF2-40B4-BE49-F238E27FC236}">
                <a16:creationId xmlns:a16="http://schemas.microsoft.com/office/drawing/2014/main" id="{FD7FF7AE-5C0F-54F4-37EE-32BE766447BD}"/>
              </a:ext>
            </a:extLst>
          </p:cNvPr>
          <p:cNvSpPr>
            <a:spLocks noGrp="1"/>
          </p:cNvSpPr>
          <p:nvPr>
            <p:ph idx="1"/>
          </p:nvPr>
        </p:nvSpPr>
        <p:spPr/>
        <p:txBody>
          <a:bodyPr/>
          <a:lstStyle/>
          <a:p>
            <a:pPr marL="539750" indent="-514350">
              <a:buFont typeface="+mj-lt"/>
              <a:buAutoNum type="arabicPeriod"/>
            </a:pPr>
            <a:r>
              <a:rPr lang="en-US" sz="2800" dirty="0"/>
              <a:t>Problem statement</a:t>
            </a:r>
          </a:p>
          <a:p>
            <a:pPr marL="539750" indent="-514350">
              <a:buFont typeface="+mj-lt"/>
              <a:buAutoNum type="arabicPeriod"/>
            </a:pPr>
            <a:r>
              <a:rPr lang="en-US" sz="2800" dirty="0"/>
              <a:t>Constraints | Limitation</a:t>
            </a:r>
          </a:p>
          <a:p>
            <a:pPr marL="539750" indent="-514350">
              <a:buFont typeface="+mj-lt"/>
              <a:buAutoNum type="arabicPeriod"/>
            </a:pPr>
            <a:r>
              <a:rPr lang="en-US" sz="2800" dirty="0"/>
              <a:t>Design – logic</a:t>
            </a:r>
          </a:p>
          <a:p>
            <a:pPr marL="539750" indent="-514350">
              <a:buFont typeface="+mj-lt"/>
              <a:buAutoNum type="arabicPeriod"/>
            </a:pPr>
            <a:r>
              <a:rPr lang="en-US" sz="2800" dirty="0"/>
              <a:t>Express Also using flow chart</a:t>
            </a:r>
          </a:p>
          <a:p>
            <a:pPr marL="539750" indent="-514350">
              <a:buFont typeface="+mj-lt"/>
              <a:buAutoNum type="arabicPeriod"/>
            </a:pPr>
            <a:r>
              <a:rPr lang="en-US" sz="2800" dirty="0"/>
              <a:t>Validation : Checking correctness of algo (correct : it satisfies all the requirement in the given problem)</a:t>
            </a:r>
          </a:p>
          <a:p>
            <a:pPr marL="539750" indent="-514350">
              <a:buFont typeface="+mj-lt"/>
              <a:buAutoNum type="arabicPeriod"/>
            </a:pPr>
            <a:r>
              <a:rPr lang="en-US" sz="2800" dirty="0"/>
              <a:t>Analysis : in terms of Space or time complexity</a:t>
            </a:r>
          </a:p>
          <a:p>
            <a:pPr marL="539750" indent="-514350">
              <a:buFont typeface="+mj-lt"/>
              <a:buAutoNum type="arabicPeriod"/>
            </a:pPr>
            <a:r>
              <a:rPr lang="en-US" sz="2800" dirty="0"/>
              <a:t>Implementation</a:t>
            </a:r>
          </a:p>
          <a:p>
            <a:pPr marL="539750" indent="-514350">
              <a:buFont typeface="+mj-lt"/>
              <a:buAutoNum type="arabicPeriod"/>
            </a:pPr>
            <a:r>
              <a:rPr lang="en-US" sz="2800" dirty="0"/>
              <a:t>Testing and Debugging : give input and get desired output</a:t>
            </a:r>
          </a:p>
        </p:txBody>
      </p:sp>
      <p:sp>
        <p:nvSpPr>
          <p:cNvPr id="4" name="Slide Number Placeholder 3">
            <a:extLst>
              <a:ext uri="{FF2B5EF4-FFF2-40B4-BE49-F238E27FC236}">
                <a16:creationId xmlns:a16="http://schemas.microsoft.com/office/drawing/2014/main" id="{919254D4-89DC-46C6-B4E2-2BB1E40B99B3}"/>
              </a:ext>
            </a:extLst>
          </p:cNvPr>
          <p:cNvSpPr>
            <a:spLocks noGrp="1"/>
          </p:cNvSpPr>
          <p:nvPr>
            <p:ph type="sldNum" sz="quarter" idx="12"/>
          </p:nvPr>
        </p:nvSpPr>
        <p:spPr/>
        <p:txBody>
          <a:bodyPr/>
          <a:lstStyle/>
          <a:p>
            <a:fld id="{C20921E4-D6E3-46B8-A304-6617B9AACAB5}" type="slidenum">
              <a:rPr lang="en-US" smtClean="0"/>
              <a:t>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0F59D5B-DFE8-17DE-9BA8-BF20C10DF79E}"/>
                  </a:ext>
                </a:extLst>
              </p14:cNvPr>
              <p14:cNvContentPartPr/>
              <p14:nvPr/>
            </p14:nvContentPartPr>
            <p14:xfrm>
              <a:off x="480600" y="1327320"/>
              <a:ext cx="11341080" cy="4921200"/>
            </p14:xfrm>
          </p:contentPart>
        </mc:Choice>
        <mc:Fallback>
          <p:pic>
            <p:nvPicPr>
              <p:cNvPr id="5" name="Ink 4">
                <a:extLst>
                  <a:ext uri="{FF2B5EF4-FFF2-40B4-BE49-F238E27FC236}">
                    <a16:creationId xmlns:a16="http://schemas.microsoft.com/office/drawing/2014/main" id="{E0F59D5B-DFE8-17DE-9BA8-BF20C10DF79E}"/>
                  </a:ext>
                </a:extLst>
              </p:cNvPr>
              <p:cNvPicPr/>
              <p:nvPr/>
            </p:nvPicPr>
            <p:blipFill>
              <a:blip r:embed="rId3"/>
              <a:stretch>
                <a:fillRect/>
              </a:stretch>
            </p:blipFill>
            <p:spPr>
              <a:xfrm>
                <a:off x="471240" y="1317960"/>
                <a:ext cx="11359800" cy="4939920"/>
              </a:xfrm>
              <a:prstGeom prst="rect">
                <a:avLst/>
              </a:prstGeom>
            </p:spPr>
          </p:pic>
        </mc:Fallback>
      </mc:AlternateContent>
    </p:spTree>
    <p:extLst>
      <p:ext uri="{BB962C8B-B14F-4D97-AF65-F5344CB8AC3E}">
        <p14:creationId xmlns:p14="http://schemas.microsoft.com/office/powerpoint/2010/main" val="21485484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C022-5061-56F9-892B-75BE03250F17}"/>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AE820BF-DB29-BEBF-5D2E-089953C8D683}"/>
              </a:ext>
            </a:extLst>
          </p:cNvPr>
          <p:cNvSpPr>
            <a:spLocks noGrp="1"/>
          </p:cNvSpPr>
          <p:nvPr>
            <p:ph idx="1"/>
          </p:nvPr>
        </p:nvSpPr>
        <p:spPr/>
        <p:txBody>
          <a:bodyPr/>
          <a:lstStyle/>
          <a:p>
            <a:pPr marL="25400" indent="0">
              <a:buNone/>
            </a:pPr>
            <a:r>
              <a:rPr lang="en-IN" sz="2000" i="0" dirty="0">
                <a:solidFill>
                  <a:srgbClr val="000000"/>
                </a:solidFill>
                <a:effectLst/>
                <a:latin typeface="+mj-lt"/>
              </a:rPr>
              <a:t>Example: Factorial Calculation</a:t>
            </a:r>
          </a:p>
          <a:p>
            <a:r>
              <a:rPr lang="en-US" sz="2000" b="0" i="0" dirty="0">
                <a:solidFill>
                  <a:srgbClr val="000000"/>
                </a:solidFill>
                <a:effectLst/>
                <a:latin typeface="+mj-lt"/>
              </a:rPr>
              <a:t>We know that the factorial of </a:t>
            </a:r>
            <a:r>
              <a:rPr lang="en-US" sz="2000" b="0" i="1" dirty="0">
                <a:solidFill>
                  <a:srgbClr val="000000"/>
                </a:solidFill>
                <a:effectLst/>
                <a:latin typeface="+mj-lt"/>
              </a:rPr>
              <a:t>n</a:t>
            </a:r>
            <a:r>
              <a:rPr lang="en-US" sz="2000" b="0" i="0" dirty="0">
                <a:solidFill>
                  <a:srgbClr val="000000"/>
                </a:solidFill>
                <a:effectLst/>
                <a:latin typeface="+mj-lt"/>
              </a:rPr>
              <a:t> (</a:t>
            </a:r>
            <a:r>
              <a:rPr lang="en-US" sz="2000" b="0" i="1" dirty="0">
                <a:solidFill>
                  <a:srgbClr val="000000"/>
                </a:solidFill>
                <a:effectLst/>
                <a:latin typeface="+mj-lt"/>
              </a:rPr>
              <a:t>n</a:t>
            </a:r>
            <a:r>
              <a:rPr lang="en-US" sz="2000" b="0" i="0" dirty="0">
                <a:solidFill>
                  <a:srgbClr val="000000"/>
                </a:solidFill>
                <a:effectLst/>
                <a:latin typeface="+mj-lt"/>
              </a:rPr>
              <a:t> &gt;= 0) is calculated by </a:t>
            </a:r>
            <a:r>
              <a:rPr lang="en-US" sz="2000" b="0" i="1" dirty="0">
                <a:solidFill>
                  <a:srgbClr val="000000"/>
                </a:solidFill>
                <a:effectLst/>
                <a:latin typeface="+mj-lt"/>
              </a:rPr>
              <a:t>n</a:t>
            </a:r>
            <a:r>
              <a:rPr lang="en-US" sz="2000" b="0" i="0" dirty="0">
                <a:solidFill>
                  <a:srgbClr val="000000"/>
                </a:solidFill>
                <a:effectLst/>
                <a:latin typeface="+mj-lt"/>
              </a:rPr>
              <a:t>! = </a:t>
            </a:r>
            <a:r>
              <a:rPr lang="en-US" sz="2000" b="0" i="1" dirty="0">
                <a:solidFill>
                  <a:srgbClr val="000000"/>
                </a:solidFill>
                <a:effectLst/>
                <a:latin typeface="+mj-lt"/>
              </a:rPr>
              <a:t>n</a:t>
            </a:r>
            <a:r>
              <a:rPr lang="en-US" sz="2000" b="0" i="0" dirty="0">
                <a:solidFill>
                  <a:srgbClr val="000000"/>
                </a:solidFill>
                <a:effectLst/>
                <a:latin typeface="+mj-lt"/>
              </a:rPr>
              <a:t> * (</a:t>
            </a:r>
            <a:r>
              <a:rPr lang="en-US" sz="2000" b="0" i="1" dirty="0">
                <a:solidFill>
                  <a:srgbClr val="000000"/>
                </a:solidFill>
                <a:effectLst/>
                <a:latin typeface="+mj-lt"/>
              </a:rPr>
              <a:t>n</a:t>
            </a:r>
            <a:r>
              <a:rPr lang="en-US" sz="2000" b="0" i="0" dirty="0">
                <a:solidFill>
                  <a:srgbClr val="000000"/>
                </a:solidFill>
                <a:effectLst/>
                <a:latin typeface="+mj-lt"/>
              </a:rPr>
              <a:t>-1) * (</a:t>
            </a:r>
            <a:r>
              <a:rPr lang="en-US" sz="2000" b="0" i="1" dirty="0">
                <a:solidFill>
                  <a:srgbClr val="000000"/>
                </a:solidFill>
                <a:effectLst/>
                <a:latin typeface="+mj-lt"/>
              </a:rPr>
              <a:t>n</a:t>
            </a:r>
            <a:r>
              <a:rPr lang="en-US" sz="2000" b="0" i="0" dirty="0">
                <a:solidFill>
                  <a:srgbClr val="000000"/>
                </a:solidFill>
                <a:effectLst/>
                <a:latin typeface="+mj-lt"/>
              </a:rPr>
              <a:t>-2) * ... * 2 * 1.  Note that the product of (</a:t>
            </a:r>
            <a:r>
              <a:rPr lang="en-US" sz="2000" b="0" i="1" dirty="0">
                <a:solidFill>
                  <a:srgbClr val="000000"/>
                </a:solidFill>
                <a:effectLst/>
                <a:latin typeface="+mj-lt"/>
              </a:rPr>
              <a:t>n</a:t>
            </a:r>
            <a:r>
              <a:rPr lang="en-US" sz="2000" b="0" i="0" dirty="0">
                <a:solidFill>
                  <a:srgbClr val="000000"/>
                </a:solidFill>
                <a:effectLst/>
                <a:latin typeface="+mj-lt"/>
              </a:rPr>
              <a:t>-1) * (</a:t>
            </a:r>
            <a:r>
              <a:rPr lang="en-US" sz="2000" b="0" i="1" dirty="0">
                <a:solidFill>
                  <a:srgbClr val="000000"/>
                </a:solidFill>
                <a:effectLst/>
                <a:latin typeface="+mj-lt"/>
              </a:rPr>
              <a:t>n</a:t>
            </a:r>
            <a:r>
              <a:rPr lang="en-US" sz="2000" b="0" i="0" dirty="0">
                <a:solidFill>
                  <a:srgbClr val="000000"/>
                </a:solidFill>
                <a:effectLst/>
                <a:latin typeface="+mj-lt"/>
              </a:rPr>
              <a:t>-2) * ... * 2 * 1 is exactly (</a:t>
            </a:r>
            <a:r>
              <a:rPr lang="en-US" sz="2000" b="0" i="1" dirty="0">
                <a:solidFill>
                  <a:srgbClr val="000000"/>
                </a:solidFill>
                <a:effectLst/>
                <a:latin typeface="+mj-lt"/>
              </a:rPr>
              <a:t>n</a:t>
            </a:r>
            <a:r>
              <a:rPr lang="en-US" sz="2000" b="0" i="0" dirty="0">
                <a:solidFill>
                  <a:srgbClr val="000000"/>
                </a:solidFill>
                <a:effectLst/>
                <a:latin typeface="+mj-lt"/>
              </a:rPr>
              <a:t>-1)!. Thus we can write the expression as </a:t>
            </a:r>
            <a:r>
              <a:rPr lang="en-US" sz="2000" b="1" i="1" dirty="0">
                <a:solidFill>
                  <a:srgbClr val="000000"/>
                </a:solidFill>
                <a:effectLst/>
                <a:latin typeface="+mj-lt"/>
              </a:rPr>
              <a:t>n</a:t>
            </a:r>
            <a:r>
              <a:rPr lang="en-US" sz="2000" b="1" i="0" dirty="0">
                <a:solidFill>
                  <a:srgbClr val="000000"/>
                </a:solidFill>
                <a:effectLst/>
                <a:latin typeface="+mj-lt"/>
              </a:rPr>
              <a:t>! = </a:t>
            </a:r>
            <a:r>
              <a:rPr lang="en-US" sz="2000" b="1" i="1" dirty="0">
                <a:solidFill>
                  <a:srgbClr val="000000"/>
                </a:solidFill>
                <a:effectLst/>
                <a:latin typeface="+mj-lt"/>
              </a:rPr>
              <a:t>n</a:t>
            </a:r>
            <a:r>
              <a:rPr lang="en-US" sz="2000" b="1" i="0" dirty="0">
                <a:solidFill>
                  <a:srgbClr val="000000"/>
                </a:solidFill>
                <a:effectLst/>
                <a:latin typeface="+mj-lt"/>
              </a:rPr>
              <a:t> * (</a:t>
            </a:r>
            <a:r>
              <a:rPr lang="en-US" sz="2000" b="1" i="1" dirty="0">
                <a:solidFill>
                  <a:srgbClr val="000000"/>
                </a:solidFill>
                <a:effectLst/>
                <a:latin typeface="+mj-lt"/>
              </a:rPr>
              <a:t>n</a:t>
            </a:r>
            <a:r>
              <a:rPr lang="en-US" sz="2000" b="1" i="0" dirty="0">
                <a:solidFill>
                  <a:srgbClr val="000000"/>
                </a:solidFill>
                <a:effectLst/>
                <a:latin typeface="+mj-lt"/>
              </a:rPr>
              <a:t>-1)!</a:t>
            </a:r>
            <a:r>
              <a:rPr lang="en-US" sz="2000" b="0" i="0" dirty="0">
                <a:solidFill>
                  <a:srgbClr val="000000"/>
                </a:solidFill>
                <a:effectLst/>
                <a:latin typeface="+mj-lt"/>
              </a:rPr>
              <a:t>, which is the recursive expression of the factorial calculation. </a:t>
            </a:r>
            <a:endParaRPr lang="en-IN" sz="2000" b="1" dirty="0">
              <a:solidFill>
                <a:srgbClr val="000000"/>
              </a:solidFill>
              <a:latin typeface="+mj-lt"/>
            </a:endParaRPr>
          </a:p>
          <a:p>
            <a:pPr algn="l"/>
            <a:r>
              <a:rPr lang="en-US" sz="2000" b="0" i="0" dirty="0">
                <a:solidFill>
                  <a:srgbClr val="000000"/>
                </a:solidFill>
                <a:effectLst/>
                <a:latin typeface="+mj-lt"/>
              </a:rPr>
              <a:t>What is the base case? What is the recursive step?</a:t>
            </a:r>
          </a:p>
          <a:p>
            <a:pPr algn="l"/>
            <a:r>
              <a:rPr lang="en-US" sz="2000" b="0" i="0" dirty="0">
                <a:solidFill>
                  <a:srgbClr val="000000"/>
                </a:solidFill>
                <a:effectLst/>
                <a:latin typeface="+mj-lt"/>
              </a:rPr>
              <a:t>public class </a:t>
            </a:r>
            <a:r>
              <a:rPr lang="en-US" sz="2000" b="0" i="0" dirty="0" err="1">
                <a:solidFill>
                  <a:srgbClr val="000000"/>
                </a:solidFill>
                <a:effectLst/>
                <a:latin typeface="+mj-lt"/>
              </a:rPr>
              <a:t>RecursiveFactorial</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public static void main (String[] </a:t>
            </a:r>
            <a:r>
              <a:rPr lang="en-US" sz="2000" b="0" i="0" dirty="0" err="1">
                <a:solidFill>
                  <a:srgbClr val="000000"/>
                </a:solidFill>
                <a:effectLst/>
                <a:latin typeface="+mj-lt"/>
              </a:rPr>
              <a:t>args</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for (int </a:t>
            </a:r>
            <a:r>
              <a:rPr lang="en-US" sz="2000" b="0" i="1" dirty="0" err="1">
                <a:solidFill>
                  <a:srgbClr val="000000"/>
                </a:solidFill>
                <a:effectLst/>
                <a:latin typeface="+mj-lt"/>
              </a:rPr>
              <a:t>i</a:t>
            </a:r>
            <a:r>
              <a:rPr lang="en-US" sz="2000" b="0" i="0" dirty="0">
                <a:solidFill>
                  <a:srgbClr val="000000"/>
                </a:solidFill>
                <a:effectLst/>
                <a:latin typeface="+mj-lt"/>
              </a:rPr>
              <a:t> = 1; </a:t>
            </a:r>
            <a:r>
              <a:rPr lang="en-US" sz="2000" b="0" i="1" dirty="0" err="1">
                <a:solidFill>
                  <a:srgbClr val="000000"/>
                </a:solidFill>
                <a:effectLst/>
                <a:latin typeface="+mj-lt"/>
              </a:rPr>
              <a:t>i</a:t>
            </a:r>
            <a:r>
              <a:rPr lang="en-US" sz="2000" b="0" i="0" dirty="0">
                <a:solidFill>
                  <a:srgbClr val="000000"/>
                </a:solidFill>
                <a:effectLst/>
                <a:latin typeface="+mj-lt"/>
              </a:rPr>
              <a:t> &lt; 10; </a:t>
            </a:r>
            <a:r>
              <a:rPr lang="en-US" sz="2000" b="0" i="1" dirty="0" err="1">
                <a:solidFill>
                  <a:srgbClr val="000000"/>
                </a:solidFill>
                <a:effectLst/>
                <a:latin typeface="+mj-lt"/>
              </a:rPr>
              <a:t>i</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            </a:t>
            </a:r>
            <a:r>
              <a:rPr lang="en-US" sz="2000" b="0" i="0" dirty="0" err="1">
                <a:solidFill>
                  <a:srgbClr val="000000"/>
                </a:solidFill>
                <a:effectLst/>
                <a:latin typeface="+mj-lt"/>
              </a:rPr>
              <a:t>System.out.println</a:t>
            </a:r>
            <a:r>
              <a:rPr lang="en-US" sz="2000" b="0" i="0" dirty="0">
                <a:solidFill>
                  <a:srgbClr val="000000"/>
                </a:solidFill>
                <a:effectLst/>
                <a:latin typeface="+mj-lt"/>
              </a:rPr>
              <a:t>(</a:t>
            </a:r>
            <a:r>
              <a:rPr lang="en-US" sz="2000" b="0" i="1" dirty="0" err="1">
                <a:solidFill>
                  <a:srgbClr val="000000"/>
                </a:solidFill>
                <a:effectLst/>
                <a:latin typeface="+mj-lt"/>
              </a:rPr>
              <a:t>i</a:t>
            </a:r>
            <a:r>
              <a:rPr lang="en-US" sz="2000" b="0" i="0" dirty="0">
                <a:solidFill>
                  <a:srgbClr val="000000"/>
                </a:solidFill>
                <a:effectLst/>
                <a:latin typeface="+mj-lt"/>
              </a:rPr>
              <a:t> + "\</a:t>
            </a:r>
            <a:r>
              <a:rPr lang="en-US" sz="2000" b="0" i="1" dirty="0">
                <a:solidFill>
                  <a:srgbClr val="000000"/>
                </a:solidFill>
                <a:effectLst/>
                <a:latin typeface="+mj-lt"/>
              </a:rPr>
              <a:t>t</a:t>
            </a:r>
            <a:r>
              <a:rPr lang="en-US" sz="2000" b="0" i="0" dirty="0">
                <a:solidFill>
                  <a:srgbClr val="000000"/>
                </a:solidFill>
                <a:effectLst/>
                <a:latin typeface="+mj-lt"/>
              </a:rPr>
              <a:t>" + factorial(</a:t>
            </a:r>
            <a:r>
              <a:rPr lang="en-US" sz="2000" b="0" i="1" dirty="0" err="1">
                <a:solidFill>
                  <a:srgbClr val="000000"/>
                </a:solidFill>
                <a:effectLst/>
                <a:latin typeface="+mj-lt"/>
              </a:rPr>
              <a:t>i</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    } </a:t>
            </a:r>
            <a:br>
              <a:rPr lang="en-US" sz="2000" b="0" i="0" dirty="0">
                <a:solidFill>
                  <a:srgbClr val="000000"/>
                </a:solidFill>
                <a:effectLst/>
                <a:latin typeface="+mj-lt"/>
              </a:rPr>
            </a:br>
            <a:r>
              <a:rPr lang="en-US" sz="2000" b="0" i="0" dirty="0">
                <a:solidFill>
                  <a:srgbClr val="000000"/>
                </a:solidFill>
                <a:effectLst/>
                <a:latin typeface="+mj-lt"/>
              </a:rPr>
              <a:t>    static int factorial (int </a:t>
            </a:r>
            <a:r>
              <a:rPr lang="en-US" sz="2000" b="0" i="1" dirty="0">
                <a:solidFill>
                  <a:srgbClr val="000000"/>
                </a:solidFill>
                <a:effectLst/>
                <a:latin typeface="+mj-lt"/>
              </a:rPr>
              <a:t>n</a:t>
            </a:r>
            <a:r>
              <a:rPr lang="en-US" sz="2000" b="0" i="0" dirty="0">
                <a:solidFill>
                  <a:srgbClr val="000000"/>
                </a:solidFill>
                <a:effectLst/>
                <a:latin typeface="+mj-lt"/>
              </a:rPr>
              <a:t>) {              </a:t>
            </a:r>
            <a:br>
              <a:rPr lang="en-US" sz="2000" b="0" i="0" dirty="0">
                <a:solidFill>
                  <a:srgbClr val="000000"/>
                </a:solidFill>
                <a:effectLst/>
                <a:latin typeface="+mj-lt"/>
              </a:rPr>
            </a:br>
            <a:r>
              <a:rPr lang="en-US" sz="2000" b="0" i="0" dirty="0">
                <a:solidFill>
                  <a:srgbClr val="000000"/>
                </a:solidFill>
                <a:effectLst/>
                <a:latin typeface="+mj-lt"/>
              </a:rPr>
              <a:t>        if (</a:t>
            </a:r>
            <a:r>
              <a:rPr lang="en-US" sz="2000" b="0" i="1" dirty="0">
                <a:solidFill>
                  <a:srgbClr val="000000"/>
                </a:solidFill>
                <a:effectLst/>
                <a:latin typeface="+mj-lt"/>
              </a:rPr>
              <a:t>n</a:t>
            </a:r>
            <a:r>
              <a:rPr lang="en-US" sz="2000" b="0" i="0" dirty="0">
                <a:solidFill>
                  <a:srgbClr val="000000"/>
                </a:solidFill>
                <a:effectLst/>
                <a:latin typeface="+mj-lt"/>
              </a:rPr>
              <a:t> &lt; 2) return 1;                     // base case</a:t>
            </a:r>
            <a:br>
              <a:rPr lang="en-US" sz="2000" b="0" i="0" dirty="0">
                <a:solidFill>
                  <a:srgbClr val="000000"/>
                </a:solidFill>
                <a:effectLst/>
                <a:latin typeface="+mj-lt"/>
              </a:rPr>
            </a:br>
            <a:r>
              <a:rPr lang="en-US" sz="2000" b="0" i="0" dirty="0">
                <a:solidFill>
                  <a:srgbClr val="000000"/>
                </a:solidFill>
                <a:effectLst/>
                <a:latin typeface="+mj-lt"/>
              </a:rPr>
              <a:t>        else return </a:t>
            </a:r>
            <a:r>
              <a:rPr lang="en-US" sz="2000" b="0" i="1" dirty="0">
                <a:solidFill>
                  <a:srgbClr val="000000"/>
                </a:solidFill>
                <a:effectLst/>
                <a:latin typeface="+mj-lt"/>
              </a:rPr>
              <a:t>n</a:t>
            </a:r>
            <a:r>
              <a:rPr lang="en-US" sz="2000" b="0" i="0" dirty="0">
                <a:solidFill>
                  <a:srgbClr val="000000"/>
                </a:solidFill>
                <a:effectLst/>
                <a:latin typeface="+mj-lt"/>
              </a:rPr>
              <a:t> * factorial(</a:t>
            </a:r>
            <a:r>
              <a:rPr lang="en-US" sz="2000" b="0" i="1" dirty="0">
                <a:solidFill>
                  <a:srgbClr val="000000"/>
                </a:solidFill>
                <a:effectLst/>
                <a:latin typeface="+mj-lt"/>
              </a:rPr>
              <a:t>n</a:t>
            </a:r>
            <a:r>
              <a:rPr lang="en-US" sz="2000" b="0" i="0" dirty="0">
                <a:solidFill>
                  <a:srgbClr val="000000"/>
                </a:solidFill>
                <a:effectLst/>
                <a:latin typeface="+mj-lt"/>
              </a:rPr>
              <a:t>-1);    // recursive case</a:t>
            </a:r>
            <a:br>
              <a:rPr lang="en-US" sz="2000" b="0" i="0" dirty="0">
                <a:solidFill>
                  <a:srgbClr val="000000"/>
                </a:solidFill>
                <a:effectLst/>
                <a:latin typeface="+mj-lt"/>
              </a:rPr>
            </a:b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a:t>
            </a:r>
          </a:p>
          <a:p>
            <a:pPr marL="25400" indent="0">
              <a:buNone/>
            </a:pPr>
            <a:endParaRPr lang="en-IN" dirty="0"/>
          </a:p>
        </p:txBody>
      </p:sp>
      <p:sp>
        <p:nvSpPr>
          <p:cNvPr id="4" name="Slide Number Placeholder 3">
            <a:extLst>
              <a:ext uri="{FF2B5EF4-FFF2-40B4-BE49-F238E27FC236}">
                <a16:creationId xmlns:a16="http://schemas.microsoft.com/office/drawing/2014/main" id="{94E6C57B-9761-2FB4-8E2C-9CEB8782441C}"/>
              </a:ext>
            </a:extLst>
          </p:cNvPr>
          <p:cNvSpPr>
            <a:spLocks noGrp="1"/>
          </p:cNvSpPr>
          <p:nvPr>
            <p:ph type="sldNum" sz="quarter" idx="12"/>
          </p:nvPr>
        </p:nvSpPr>
        <p:spPr/>
        <p:txBody>
          <a:bodyPr/>
          <a:lstStyle/>
          <a:p>
            <a:fld id="{C20921E4-D6E3-46B8-A304-6617B9AACAB5}" type="slidenum">
              <a:rPr lang="en-US" smtClean="0"/>
              <a:t>80</a:t>
            </a:fld>
            <a:endParaRPr lang="en-US"/>
          </a:p>
        </p:txBody>
      </p:sp>
    </p:spTree>
    <p:extLst>
      <p:ext uri="{BB962C8B-B14F-4D97-AF65-F5344CB8AC3E}">
        <p14:creationId xmlns:p14="http://schemas.microsoft.com/office/powerpoint/2010/main" val="39557372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C022-5061-56F9-892B-75BE03250F17}"/>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FAE820BF-DB29-BEBF-5D2E-089953C8D683}"/>
              </a:ext>
            </a:extLst>
          </p:cNvPr>
          <p:cNvSpPr>
            <a:spLocks noGrp="1"/>
          </p:cNvSpPr>
          <p:nvPr>
            <p:ph idx="1"/>
          </p:nvPr>
        </p:nvSpPr>
        <p:spPr/>
        <p:txBody>
          <a:bodyPr/>
          <a:lstStyle/>
          <a:p>
            <a:pPr algn="l"/>
            <a:r>
              <a:rPr lang="en-US" sz="2000" b="0" i="0" dirty="0">
                <a:solidFill>
                  <a:srgbClr val="000000"/>
                </a:solidFill>
                <a:effectLst/>
                <a:latin typeface="+mj-lt"/>
              </a:rPr>
              <a:t>The above recursion is called a </a:t>
            </a:r>
            <a:r>
              <a:rPr lang="en-US" sz="2000" b="1" i="0" dirty="0">
                <a:solidFill>
                  <a:srgbClr val="000000"/>
                </a:solidFill>
                <a:effectLst/>
                <a:latin typeface="+mj-lt"/>
              </a:rPr>
              <a:t>linear recursion</a:t>
            </a:r>
            <a:r>
              <a:rPr lang="en-US" sz="2000" b="0" i="0" dirty="0">
                <a:solidFill>
                  <a:srgbClr val="000000"/>
                </a:solidFill>
                <a:effectLst/>
                <a:latin typeface="+mj-lt"/>
              </a:rPr>
              <a:t> since it makes one recursive call at a time. The loop equivalent:</a:t>
            </a:r>
          </a:p>
          <a:p>
            <a:pPr algn="l"/>
            <a:r>
              <a:rPr lang="en-US" sz="2000" b="0" i="0" dirty="0">
                <a:solidFill>
                  <a:srgbClr val="000000"/>
                </a:solidFill>
                <a:effectLst/>
                <a:latin typeface="+mj-lt"/>
              </a:rPr>
              <a:t>public static int factorial(int </a:t>
            </a:r>
            <a:r>
              <a:rPr lang="en-US" sz="2000" b="0" i="1" dirty="0">
                <a:solidFill>
                  <a:srgbClr val="000000"/>
                </a:solidFill>
                <a:effectLst/>
                <a:latin typeface="+mj-lt"/>
              </a:rPr>
              <a:t>n</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int result = 1;</a:t>
            </a:r>
            <a:br>
              <a:rPr lang="en-US" sz="2000" b="0" i="0" dirty="0">
                <a:solidFill>
                  <a:srgbClr val="000000"/>
                </a:solidFill>
                <a:effectLst/>
                <a:latin typeface="+mj-lt"/>
              </a:rPr>
            </a:br>
            <a:r>
              <a:rPr lang="en-US" sz="2000" b="0" i="0" dirty="0">
                <a:solidFill>
                  <a:srgbClr val="000000"/>
                </a:solidFill>
                <a:effectLst/>
                <a:latin typeface="+mj-lt"/>
              </a:rPr>
              <a:t>    for (int </a:t>
            </a:r>
            <a:r>
              <a:rPr lang="en-US" sz="2000" b="0" i="1" dirty="0" err="1">
                <a:solidFill>
                  <a:srgbClr val="000000"/>
                </a:solidFill>
                <a:effectLst/>
                <a:latin typeface="+mj-lt"/>
              </a:rPr>
              <a:t>i</a:t>
            </a:r>
            <a:r>
              <a:rPr lang="en-US" sz="2000" b="0" i="0" dirty="0">
                <a:solidFill>
                  <a:srgbClr val="000000"/>
                </a:solidFill>
                <a:effectLst/>
                <a:latin typeface="+mj-lt"/>
              </a:rPr>
              <a:t> = 2; </a:t>
            </a:r>
            <a:r>
              <a:rPr lang="en-US" sz="2000" b="0" i="0" dirty="0" err="1">
                <a:solidFill>
                  <a:srgbClr val="000000"/>
                </a:solidFill>
                <a:effectLst/>
                <a:latin typeface="+mj-lt"/>
              </a:rPr>
              <a:t>i</a:t>
            </a:r>
            <a:r>
              <a:rPr lang="en-US" sz="2000" b="0" i="0" dirty="0">
                <a:solidFill>
                  <a:srgbClr val="000000"/>
                </a:solidFill>
                <a:effectLst/>
                <a:latin typeface="+mj-lt"/>
              </a:rPr>
              <a:t> &lt;= </a:t>
            </a:r>
            <a:r>
              <a:rPr lang="en-US" sz="2000" b="0" i="1" dirty="0">
                <a:solidFill>
                  <a:srgbClr val="000000"/>
                </a:solidFill>
                <a:effectLst/>
                <a:latin typeface="+mj-lt"/>
              </a:rPr>
              <a:t>n</a:t>
            </a:r>
            <a:r>
              <a:rPr lang="en-US" sz="2000" b="0" i="0" dirty="0">
                <a:solidFill>
                  <a:srgbClr val="000000"/>
                </a:solidFill>
                <a:effectLst/>
                <a:latin typeface="+mj-lt"/>
              </a:rPr>
              <a:t>; </a:t>
            </a:r>
            <a:r>
              <a:rPr lang="en-US" sz="2000" b="0" i="1" dirty="0" err="1">
                <a:solidFill>
                  <a:srgbClr val="000000"/>
                </a:solidFill>
                <a:effectLst/>
                <a:latin typeface="+mj-lt"/>
              </a:rPr>
              <a:t>i</a:t>
            </a:r>
            <a:r>
              <a:rPr lang="en-US" sz="2000" b="0" i="0" dirty="0">
                <a:solidFill>
                  <a:srgbClr val="000000"/>
                </a:solidFill>
                <a:effectLst/>
                <a:latin typeface="+mj-lt"/>
              </a:rPr>
              <a:t>++) </a:t>
            </a:r>
            <a:br>
              <a:rPr lang="en-US" sz="2000" b="0" i="0" dirty="0">
                <a:solidFill>
                  <a:srgbClr val="000000"/>
                </a:solidFill>
                <a:effectLst/>
                <a:latin typeface="+mj-lt"/>
              </a:rPr>
            </a:br>
            <a:r>
              <a:rPr lang="en-US" sz="2000" b="0" i="0" dirty="0">
                <a:solidFill>
                  <a:srgbClr val="000000"/>
                </a:solidFill>
                <a:effectLst/>
                <a:latin typeface="+mj-lt"/>
              </a:rPr>
              <a:t>        result *= </a:t>
            </a:r>
            <a:r>
              <a:rPr lang="en-US" sz="2000" b="0" i="1" dirty="0" err="1">
                <a:solidFill>
                  <a:srgbClr val="000000"/>
                </a:solidFill>
                <a:effectLst/>
                <a:latin typeface="+mj-lt"/>
              </a:rPr>
              <a:t>i</a:t>
            </a:r>
            <a:r>
              <a:rPr lang="en-US" sz="2000" b="0" i="0" dirty="0">
                <a:solidFill>
                  <a:srgbClr val="000000"/>
                </a:solidFill>
                <a:effectLst/>
                <a:latin typeface="+mj-lt"/>
              </a:rPr>
              <a:t>;</a:t>
            </a:r>
            <a:br>
              <a:rPr lang="en-US" sz="2000" b="0" i="0" dirty="0">
                <a:solidFill>
                  <a:srgbClr val="000000"/>
                </a:solidFill>
                <a:effectLst/>
                <a:latin typeface="+mj-lt"/>
              </a:rPr>
            </a:br>
            <a:r>
              <a:rPr lang="en-US" sz="2000" b="0" i="0" dirty="0">
                <a:solidFill>
                  <a:srgbClr val="000000"/>
                </a:solidFill>
                <a:effectLst/>
                <a:latin typeface="+mj-lt"/>
              </a:rPr>
              <a:t>    return result;</a:t>
            </a:r>
            <a:br>
              <a:rPr lang="en-US" sz="2000" b="0" i="0" dirty="0">
                <a:solidFill>
                  <a:srgbClr val="000000"/>
                </a:solidFill>
                <a:effectLst/>
                <a:latin typeface="+mj-lt"/>
              </a:rPr>
            </a:br>
            <a:r>
              <a:rPr lang="en-US" sz="2000" b="0" i="0" dirty="0">
                <a:solidFill>
                  <a:srgbClr val="000000"/>
                </a:solidFill>
                <a:effectLst/>
                <a:latin typeface="+mj-lt"/>
              </a:rPr>
              <a:t>}</a:t>
            </a:r>
          </a:p>
          <a:p>
            <a:endParaRPr lang="en-IN" dirty="0"/>
          </a:p>
        </p:txBody>
      </p:sp>
      <p:sp>
        <p:nvSpPr>
          <p:cNvPr id="4" name="Slide Number Placeholder 3">
            <a:extLst>
              <a:ext uri="{FF2B5EF4-FFF2-40B4-BE49-F238E27FC236}">
                <a16:creationId xmlns:a16="http://schemas.microsoft.com/office/drawing/2014/main" id="{94E6C57B-9761-2FB4-8E2C-9CEB8782441C}"/>
              </a:ext>
            </a:extLst>
          </p:cNvPr>
          <p:cNvSpPr>
            <a:spLocks noGrp="1"/>
          </p:cNvSpPr>
          <p:nvPr>
            <p:ph type="sldNum" sz="quarter" idx="12"/>
          </p:nvPr>
        </p:nvSpPr>
        <p:spPr/>
        <p:txBody>
          <a:bodyPr/>
          <a:lstStyle/>
          <a:p>
            <a:fld id="{C20921E4-D6E3-46B8-A304-6617B9AACAB5}" type="slidenum">
              <a:rPr lang="en-US" smtClean="0"/>
              <a:t>81</a:t>
            </a:fld>
            <a:endParaRPr lang="en-US"/>
          </a:p>
        </p:txBody>
      </p:sp>
    </p:spTree>
    <p:extLst>
      <p:ext uri="{BB962C8B-B14F-4D97-AF65-F5344CB8AC3E}">
        <p14:creationId xmlns:p14="http://schemas.microsoft.com/office/powerpoint/2010/main" val="13667443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Performance Analysis</a:t>
            </a:r>
          </a:p>
          <a:p>
            <a:r>
              <a:rPr lang="en-US" dirty="0"/>
              <a:t>Three Cases</a:t>
            </a:r>
          </a:p>
          <a:p>
            <a:r>
              <a:rPr lang="en-US" dirty="0"/>
              <a:t>Asymptotic Notations</a:t>
            </a:r>
          </a:p>
          <a:p>
            <a:r>
              <a:rPr lang="en-US" dirty="0"/>
              <a:t>Recursive Algorithms</a:t>
            </a:r>
          </a:p>
        </p:txBody>
      </p:sp>
      <p:sp>
        <p:nvSpPr>
          <p:cNvPr id="3" name="Slide Number Placeholder 2"/>
          <p:cNvSpPr>
            <a:spLocks noGrp="1"/>
          </p:cNvSpPr>
          <p:nvPr>
            <p:ph type="sldNum" sz="quarter" idx="12"/>
          </p:nvPr>
        </p:nvSpPr>
        <p:spPr/>
        <p:txBody>
          <a:bodyPr/>
          <a:lstStyle/>
          <a:p>
            <a:fld id="{C20921E4-D6E3-46B8-A304-6617B9AACAB5}" type="slidenum">
              <a:rPr lang="en-US" smtClean="0"/>
              <a:t>82</a:t>
            </a:fld>
            <a:endParaRPr lang="en-US"/>
          </a:p>
        </p:txBody>
      </p:sp>
    </p:spTree>
    <p:extLst>
      <p:ext uri="{BB962C8B-B14F-4D97-AF65-F5344CB8AC3E}">
        <p14:creationId xmlns:p14="http://schemas.microsoft.com/office/powerpoint/2010/main" val="4667713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838" y="2349097"/>
            <a:ext cx="10972800" cy="1143000"/>
          </a:xfrm>
        </p:spPr>
        <p:txBody>
          <a:bodyPr/>
          <a:lstStyle/>
          <a:p>
            <a:pPr algn="ctr"/>
            <a:r>
              <a:rPr lang="en-US" dirty="0"/>
              <a:t>DOUBTS??????</a:t>
            </a:r>
          </a:p>
        </p:txBody>
      </p:sp>
      <p:sp>
        <p:nvSpPr>
          <p:cNvPr id="4" name="Slide Number Placeholder 3"/>
          <p:cNvSpPr>
            <a:spLocks noGrp="1"/>
          </p:cNvSpPr>
          <p:nvPr>
            <p:ph type="sldNum" sz="quarter" idx="12"/>
          </p:nvPr>
        </p:nvSpPr>
        <p:spPr/>
        <p:txBody>
          <a:bodyPr/>
          <a:lstStyle/>
          <a:p>
            <a:fld id="{C20921E4-D6E3-46B8-A304-6617B9AACAB5}" type="slidenum">
              <a:rPr lang="en-US" smtClean="0"/>
              <a:t>83</a:t>
            </a:fld>
            <a:endParaRPr lang="en-US"/>
          </a:p>
        </p:txBody>
      </p:sp>
    </p:spTree>
    <p:extLst>
      <p:ext uri="{BB962C8B-B14F-4D97-AF65-F5344CB8AC3E}">
        <p14:creationId xmlns:p14="http://schemas.microsoft.com/office/powerpoint/2010/main" val="2459868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Calibri" panose="020F0502020204030204" pitchFamily="34" charset="0"/>
                <a:cs typeface="Calibri" panose="020F0502020204030204" pitchFamily="34" charset="0"/>
              </a:rPr>
              <a:t>Algorithm Specification</a:t>
            </a:r>
          </a:p>
        </p:txBody>
      </p:sp>
      <p:sp>
        <p:nvSpPr>
          <p:cNvPr id="3" name="Content Placeholder 2"/>
          <p:cNvSpPr>
            <a:spLocks noGrp="1"/>
          </p:cNvSpPr>
          <p:nvPr>
            <p:ph idx="1"/>
          </p:nvPr>
        </p:nvSpPr>
        <p:spPr/>
        <p:txBody>
          <a:bodyPr>
            <a:normAutofit/>
          </a:bodyPr>
          <a:lstStyle/>
          <a:p>
            <a:pPr lvl="0" algn="just"/>
            <a:r>
              <a:rPr lang="en-US" sz="2000" dirty="0">
                <a:latin typeface="Calibri" panose="020F0502020204030204" pitchFamily="34" charset="0"/>
                <a:cs typeface="Calibri" panose="020F0502020204030204" pitchFamily="34" charset="0"/>
              </a:rPr>
              <a:t>Natural language like English </a:t>
            </a:r>
          </a:p>
          <a:p>
            <a:pPr algn="just"/>
            <a:r>
              <a:rPr lang="en-US" sz="2000" dirty="0">
                <a:latin typeface="Calibri" panose="020F0502020204030204" pitchFamily="34" charset="0"/>
                <a:cs typeface="Calibri" panose="020F0502020204030204" pitchFamily="34" charset="0"/>
              </a:rPr>
              <a:t>Graphic representation called flowchart:</a:t>
            </a:r>
          </a:p>
          <a:p>
            <a:pPr algn="just"/>
            <a:r>
              <a:rPr lang="en-US" sz="2000" dirty="0">
                <a:latin typeface="Calibri" panose="020F0502020204030204" pitchFamily="34" charset="0"/>
                <a:cs typeface="Calibri" panose="020F0502020204030204" pitchFamily="34" charset="0"/>
              </a:rPr>
              <a:t>Pseudo-code Method </a:t>
            </a:r>
          </a:p>
          <a:p>
            <a:pPr algn="just"/>
            <a:endParaRPr lang="en-US" sz="20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46B76F9-406F-8205-CAFB-D87634E561A4}"/>
                  </a:ext>
                </a:extLst>
              </p14:cNvPr>
              <p14:cNvContentPartPr/>
              <p14:nvPr/>
            </p14:nvContentPartPr>
            <p14:xfrm>
              <a:off x="1697760" y="1771560"/>
              <a:ext cx="9853560" cy="4482360"/>
            </p14:xfrm>
          </p:contentPart>
        </mc:Choice>
        <mc:Fallback>
          <p:pic>
            <p:nvPicPr>
              <p:cNvPr id="4" name="Ink 3">
                <a:extLst>
                  <a:ext uri="{FF2B5EF4-FFF2-40B4-BE49-F238E27FC236}">
                    <a16:creationId xmlns:a16="http://schemas.microsoft.com/office/drawing/2014/main" id="{146B76F9-406F-8205-CAFB-D87634E561A4}"/>
                  </a:ext>
                </a:extLst>
              </p:cNvPr>
              <p:cNvPicPr/>
              <p:nvPr/>
            </p:nvPicPr>
            <p:blipFill>
              <a:blip r:embed="rId3"/>
              <a:stretch>
                <a:fillRect/>
              </a:stretch>
            </p:blipFill>
            <p:spPr>
              <a:xfrm>
                <a:off x="1688400" y="1762200"/>
                <a:ext cx="9872280" cy="4501080"/>
              </a:xfrm>
              <a:prstGeom prst="rect">
                <a:avLst/>
              </a:prstGeom>
            </p:spPr>
          </p:pic>
        </mc:Fallback>
      </mc:AlternateContent>
    </p:spTree>
    <p:extLst>
      <p:ext uri="{BB962C8B-B14F-4D97-AF65-F5344CB8AC3E}">
        <p14:creationId xmlns:p14="http://schemas.microsoft.com/office/powerpoint/2010/main" val="12103277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1251</TotalTime>
  <Words>3919</Words>
  <Application>Microsoft Office PowerPoint</Application>
  <PresentationFormat>Widescreen</PresentationFormat>
  <Paragraphs>496</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Google Sans</vt:lpstr>
      <vt:lpstr>Candara</vt:lpstr>
      <vt:lpstr>Arial</vt:lpstr>
      <vt:lpstr>Calibri</vt:lpstr>
      <vt:lpstr>Corbel</vt:lpstr>
      <vt:lpstr>Office Theme</vt:lpstr>
      <vt:lpstr>Design and Analysis of Algorithms </vt:lpstr>
      <vt:lpstr>Unit 1: Introduction to Algorithm</vt:lpstr>
      <vt:lpstr>Agenda</vt:lpstr>
      <vt:lpstr>Introduction</vt:lpstr>
      <vt:lpstr>Informal Definition </vt:lpstr>
      <vt:lpstr>Formal Definition </vt:lpstr>
      <vt:lpstr>Issues Or Study Of Algorithm </vt:lpstr>
      <vt:lpstr>Step of Development</vt:lpstr>
      <vt:lpstr>Algorithm Specification</vt:lpstr>
      <vt:lpstr>Fundamentals of Algorithmic Problem Solving</vt:lpstr>
      <vt:lpstr>Need of Analysis</vt:lpstr>
      <vt:lpstr>Complexities</vt:lpstr>
      <vt:lpstr>PowerPoint Presentation</vt:lpstr>
      <vt:lpstr>Asymptotic</vt:lpstr>
      <vt:lpstr>Asymptotic Notation</vt:lpstr>
      <vt:lpstr>Big oh (O) : [Upper Bound Function]</vt:lpstr>
      <vt:lpstr>Big Omega (   ) : [Lower Bound Function]</vt:lpstr>
      <vt:lpstr>Example</vt:lpstr>
      <vt:lpstr>Theta [Tight Bound]</vt:lpstr>
      <vt:lpstr>Time Complexity</vt:lpstr>
      <vt:lpstr>PowerPoint Presentation</vt:lpstr>
      <vt:lpstr>Contd..</vt:lpstr>
      <vt:lpstr>Algorithm for Time Complexity</vt:lpstr>
      <vt:lpstr>PowerPoint Presentation</vt:lpstr>
      <vt:lpstr>Space Complexity </vt:lpstr>
      <vt:lpstr>Contd..</vt:lpstr>
      <vt:lpstr>Types of Algorithms</vt:lpstr>
      <vt:lpstr>Brute Force Algorithm</vt:lpstr>
      <vt:lpstr>Recursive Algorithm</vt:lpstr>
      <vt:lpstr>Divide and Conquer</vt:lpstr>
      <vt:lpstr>Dynamic Programming </vt:lpstr>
      <vt:lpstr>Greedy Algorithm</vt:lpstr>
      <vt:lpstr>Backtracking Algorithm</vt:lpstr>
      <vt:lpstr>Fundamentals of Data Structure</vt:lpstr>
      <vt:lpstr>Classification Data Structures </vt:lpstr>
      <vt:lpstr>Types of Data Structure</vt:lpstr>
      <vt:lpstr>Arrays </vt:lpstr>
      <vt:lpstr>One Dimensional Array </vt:lpstr>
      <vt:lpstr>PowerPoint Presentation</vt:lpstr>
      <vt:lpstr>Declaration of One Dimensional Array</vt:lpstr>
      <vt:lpstr>Initialization of One Dimensional Array </vt:lpstr>
      <vt:lpstr>Compile Time Initialization </vt:lpstr>
      <vt:lpstr>Run Time Initialization </vt:lpstr>
      <vt:lpstr>Two Dimensional Array</vt:lpstr>
      <vt:lpstr>Initializing Two Dimensional Array </vt:lpstr>
      <vt:lpstr>Multidimensional Array </vt:lpstr>
      <vt:lpstr>Linked List </vt:lpstr>
      <vt:lpstr>Linked list with actual pointer value </vt:lpstr>
      <vt:lpstr>Types of Linked List </vt:lpstr>
      <vt:lpstr>Single Linked List </vt:lpstr>
      <vt:lpstr>Creating Linked List  </vt:lpstr>
      <vt:lpstr>Insertion </vt:lpstr>
      <vt:lpstr>Insertion in single linked list </vt:lpstr>
      <vt:lpstr>Deletion </vt:lpstr>
      <vt:lpstr>Doubly Linked List  </vt:lpstr>
      <vt:lpstr>Doubly linked list </vt:lpstr>
      <vt:lpstr>Insertion In  Doubly Linked List</vt:lpstr>
      <vt:lpstr>Deletion in  Doubly linked list</vt:lpstr>
      <vt:lpstr>Circular Linked List </vt:lpstr>
      <vt:lpstr>Stack </vt:lpstr>
      <vt:lpstr>Operations Of Stack </vt:lpstr>
      <vt:lpstr>Insertion: - Push </vt:lpstr>
      <vt:lpstr>Deletion- Pop </vt:lpstr>
      <vt:lpstr>After Insertion and Deletion On a Stack</vt:lpstr>
      <vt:lpstr>Queue </vt:lpstr>
      <vt:lpstr> Three States Of The Queue With This Representation </vt:lpstr>
      <vt:lpstr>Enqueue : To enqueueanelement , we increment queue size and queue rear, then set QUEUE[rear] = element. Ex: Insert/enqueue 8 </vt:lpstr>
      <vt:lpstr>Routine for Enqueue in Queue </vt:lpstr>
      <vt:lpstr>  Dequeue: To dequeue an element, we set the return value to QUEUE[front], decrement queue size, and then increment queue front. </vt:lpstr>
      <vt:lpstr>Routine for Dequeue</vt:lpstr>
      <vt:lpstr>Trees </vt:lpstr>
      <vt:lpstr>PowerPoint Presentation</vt:lpstr>
      <vt:lpstr>Graph </vt:lpstr>
      <vt:lpstr>PowerPoint Presentation</vt:lpstr>
      <vt:lpstr>Summary</vt:lpstr>
      <vt:lpstr>DOUBTS???????</vt:lpstr>
      <vt:lpstr>5 min break</vt:lpstr>
      <vt:lpstr>Recursion </vt:lpstr>
      <vt:lpstr>Recursive algorithm </vt:lpstr>
      <vt:lpstr>Contd…</vt:lpstr>
      <vt:lpstr>Contd….</vt:lpstr>
      <vt:lpstr>Summary</vt:lpstr>
      <vt:lpstr>DOUBTS??????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Bharani Akella</dc:creator>
  <cp:lastModifiedBy>rahul dixit</cp:lastModifiedBy>
  <cp:revision>15</cp:revision>
  <dcterms:modified xsi:type="dcterms:W3CDTF">2024-09-01T11:05:48Z</dcterms:modified>
</cp:coreProperties>
</file>