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DriveShare: Smart Rental and Car Sharing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Functionality Overview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Support and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In-app support for user inquiries</a:t>
            </a:r>
          </a:p>
          <a:p>
            <a:r>
              <a:t>- Feedback and rating system for vehicle and service reviews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Centralized control for managing vehicle listings, bookings, and user data</a:t>
            </a:r>
          </a:p>
          <a:p>
            <a:r>
              <a:t>- Analytics on rental trends, revenue, and vehicle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Registration and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Allows users to create accounts, log in, and manage profiles</a:t>
            </a:r>
          </a:p>
          <a:p>
            <a:r>
              <a:t>- Ensures secure access with user authentication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Vehicle Availability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Browse and check availability of Isuzu vehicles</a:t>
            </a:r>
          </a:p>
          <a:p>
            <a:r>
              <a:t>- Filters by vehicle type, model, and location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Booking and Reservation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Book vehicles for a specified date and time</a:t>
            </a:r>
          </a:p>
          <a:p>
            <a:r>
              <a:t>- Real-time availability updates</a:t>
            </a:r>
          </a:p>
          <a:p>
            <a:r>
              <a:t>- Option to cancel or modify bookings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Rental Duration Management and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Set rental durations with automated pricing</a:t>
            </a:r>
          </a:p>
          <a:p>
            <a:r>
              <a:t>- Flexible options: hourly, daily, weekly</a:t>
            </a:r>
          </a:p>
          <a:p>
            <a:r>
              <a:t>- Total cost display including additional charges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Payment Gateway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Integration with credit/debit cards and digital wallets</a:t>
            </a:r>
          </a:p>
          <a:p>
            <a:r>
              <a:t>- Automated receipts and invoices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Vehicle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GPS integration for real-time vehicle tracking</a:t>
            </a:r>
          </a:p>
          <a:p>
            <a:r>
              <a:t>- Both users and admins can monitor vehicle location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Rental History and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Users can view past and current rentals</a:t>
            </a:r>
          </a:p>
          <a:p>
            <a:r>
              <a:t>- Admins can generate detailed reports on vehicle usage, costs, and rental durations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Maintenance and Service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Tracks maintenance status of vehicles</a:t>
            </a:r>
          </a:p>
          <a:p>
            <a:r>
              <a:t>- Alerts for service or repair needs to ensure vehicle condition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