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7/4/2020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7/4/2020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solidFill>
                  <a:schemeClr val="accent2">
                    <a:lumMod val="50000"/>
                  </a:schemeClr>
                </a:solidFill>
              </a:rPr>
              <a:t>The Battle of Neighborhood</a:t>
            </a:r>
            <a:endParaRPr lang="en-US" dirty="0">
              <a:solidFill>
                <a:schemeClr val="accent2">
                  <a:lumMod val="50000"/>
                </a:schemeClr>
              </a:solidFill>
            </a:endParaRPr>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b="1" i="0" dirty="0">
                <a:solidFill>
                  <a:schemeClr val="accent2">
                    <a:lumMod val="50000"/>
                  </a:schemeClr>
                </a:solidFill>
                <a:effectLst/>
                <a:latin typeface="Helvetica Neue"/>
              </a:rPr>
              <a:t>Finding a Better Place in Scarborough, Toronto</a:t>
            </a:r>
          </a:p>
          <a:p>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b="1" dirty="0">
                <a:solidFill>
                  <a:schemeClr val="accent2">
                    <a:lumMod val="50000"/>
                  </a:schemeClr>
                </a:solidFill>
              </a:rPr>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a:bodyPr>
          <a:lstStyle/>
          <a:p>
            <a:r>
              <a:rPr lang="en-US" sz="2400" i="0" dirty="0">
                <a:solidFill>
                  <a:srgbClr val="000000"/>
                </a:solidFill>
                <a:effectLst/>
                <a:latin typeface="Helvetica Neue"/>
              </a:rPr>
              <a:t>The purpose of this Project is to create an analysis of features for the people migrating to Scarborough to search a best neighborhood as a comparative analysis between neighborhoods. </a:t>
            </a:r>
          </a:p>
          <a:p>
            <a:endParaRPr lang="en-US" sz="2400" i="0" dirty="0">
              <a:solidFill>
                <a:srgbClr val="000000"/>
              </a:solidFill>
              <a:effectLst/>
              <a:latin typeface="Helvetica Neue"/>
            </a:endParaRPr>
          </a:p>
          <a:p>
            <a:r>
              <a:rPr lang="en-US" sz="2400" dirty="0">
                <a:solidFill>
                  <a:srgbClr val="000000"/>
                </a:solidFill>
                <a:latin typeface="Helvetica Neue"/>
              </a:rPr>
              <a:t>This</a:t>
            </a:r>
            <a:r>
              <a:rPr lang="en-US" sz="2400" i="0" dirty="0">
                <a:solidFill>
                  <a:srgbClr val="000000"/>
                </a:solidFill>
                <a:effectLst/>
                <a:latin typeface="Helvetica Neue"/>
              </a:rPr>
              <a:t> will help them making smart and efficient decision on selecting a great neighborhood from a pool of choices of the neighborhoods in Scarborough, Toronto.</a:t>
            </a:r>
          </a:p>
          <a:p>
            <a:pPr marL="0" indent="0">
              <a:buNone/>
            </a:pPr>
            <a:endParaRPr lang="en-US" sz="2400" i="0" dirty="0">
              <a:solidFill>
                <a:srgbClr val="000000"/>
              </a:solidFill>
              <a:effectLst/>
              <a:latin typeface="Helvetica Neue"/>
            </a:endParaRPr>
          </a:p>
          <a:p>
            <a:r>
              <a:rPr lang="en-US" sz="2400" i="0" dirty="0">
                <a:solidFill>
                  <a:srgbClr val="000000"/>
                </a:solidFill>
                <a:effectLst/>
                <a:latin typeface="Helvetica Neue"/>
              </a:rPr>
              <a:t>It will help people to get more information about the area and neighborhood before moving to a new city, state, country or place for their work or to start a new fresh life.</a:t>
            </a:r>
            <a:endParaRPr lang="en-US" sz="2400" dirty="0"/>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solidFill>
                  <a:schemeClr val="accent2">
                    <a:lumMod val="50000"/>
                  </a:schemeClr>
                </a:solidFill>
              </a:rPr>
              <a:t>Dataset</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normAutofit/>
          </a:bodyPr>
          <a:lstStyle/>
          <a:p>
            <a:r>
              <a:rPr lang="en-US" sz="2400" dirty="0"/>
              <a:t>Dataset of </a:t>
            </a:r>
            <a:r>
              <a:rPr lang="en-US" sz="2400" b="0" i="0" dirty="0">
                <a:solidFill>
                  <a:srgbClr val="000000"/>
                </a:solidFill>
                <a:effectLst/>
                <a:latin typeface="Helvetica Neue"/>
              </a:rPr>
              <a:t>Scarborough which we scrapped from Wikipedia </a:t>
            </a:r>
            <a:r>
              <a:rPr lang="en-US" sz="2400" b="0" i="0" u="sng" dirty="0" err="1">
                <a:solidFill>
                  <a:srgbClr val="296EAA"/>
                </a:solidFill>
                <a:effectLst/>
                <a:latin typeface="Helvetica Neue"/>
                <a:hlinkClick r:id="rId2"/>
              </a:rPr>
              <a:t>List_of_postal_codes_of_Canada:_M</a:t>
            </a:r>
            <a:r>
              <a:rPr lang="en-US" sz="2400" b="0" i="0" dirty="0">
                <a:solidFill>
                  <a:srgbClr val="000000"/>
                </a:solidFill>
                <a:effectLst/>
                <a:latin typeface="Helvetica Neue"/>
              </a:rPr>
              <a:t>. Dataset consists Postal Code, Neighborhood, Latitude, and Longitude.</a:t>
            </a:r>
          </a:p>
          <a:p>
            <a:pPr marL="0" indent="0">
              <a:buNone/>
            </a:pPr>
            <a:endParaRPr lang="en-US" sz="2400" b="0" i="0" dirty="0">
              <a:solidFill>
                <a:srgbClr val="000000"/>
              </a:solidFill>
              <a:effectLst/>
              <a:latin typeface="Helvetica Neue"/>
            </a:endParaRPr>
          </a:p>
          <a:p>
            <a:r>
              <a:rPr lang="en-US" sz="2400" b="0" i="0" dirty="0">
                <a:solidFill>
                  <a:srgbClr val="000000"/>
                </a:solidFill>
                <a:effectLst/>
                <a:latin typeface="Helvetica Neue"/>
              </a:rPr>
              <a:t>Data needed about different venues in the neighborhoods of that specific borough. To get the information, "Foursquare" API will be used.</a:t>
            </a:r>
          </a:p>
          <a:p>
            <a:pPr marL="0" indent="0">
              <a:buNone/>
            </a:pPr>
            <a:endParaRPr lang="en-US" sz="2400" b="0" i="0" dirty="0">
              <a:solidFill>
                <a:srgbClr val="000000"/>
              </a:solidFill>
              <a:effectLst/>
              <a:latin typeface="Helvetica Neue"/>
            </a:endParaRPr>
          </a:p>
          <a:p>
            <a:r>
              <a:rPr lang="en-US" sz="2400" b="0" i="0" dirty="0">
                <a:solidFill>
                  <a:srgbClr val="000000"/>
                </a:solidFill>
                <a:effectLst/>
                <a:latin typeface="Helvetica Neue"/>
              </a:rPr>
              <a:t>The data retrieved from Foursquare contained information of venues within a specified distance of the longitude and latitude of the postcodes. </a:t>
            </a:r>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solidFill>
                  <a:schemeClr val="accent2">
                    <a:lumMod val="50000"/>
                  </a:schemeClr>
                </a:solidFill>
              </a:rPr>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normAutofit/>
          </a:bodyPr>
          <a:lstStyle/>
          <a:p>
            <a:pPr marL="0" indent="0" algn="l">
              <a:buNone/>
            </a:pPr>
            <a:r>
              <a:rPr lang="en-US" sz="2400" b="1" i="0" dirty="0">
                <a:solidFill>
                  <a:srgbClr val="000000"/>
                </a:solidFill>
                <a:effectLst/>
                <a:latin typeface="Helvetica Neue"/>
              </a:rPr>
              <a:t>Clustering </a:t>
            </a:r>
            <a:r>
              <a:rPr lang="en-US" sz="2400" b="1" i="0">
                <a:solidFill>
                  <a:srgbClr val="000000"/>
                </a:solidFill>
                <a:effectLst/>
                <a:latin typeface="Helvetica Neue"/>
              </a:rPr>
              <a:t>Approach:</a:t>
            </a:r>
            <a:endParaRPr lang="en-US" sz="2400" b="1" i="0" dirty="0">
              <a:solidFill>
                <a:srgbClr val="000000"/>
              </a:solidFill>
              <a:effectLst/>
              <a:latin typeface="Helvetica Neue"/>
            </a:endParaRPr>
          </a:p>
          <a:p>
            <a:pPr algn="l"/>
            <a:r>
              <a:rPr lang="en-US" sz="2400" b="0" i="0" dirty="0">
                <a:solidFill>
                  <a:srgbClr val="000000"/>
                </a:solidFill>
                <a:effectLst/>
                <a:latin typeface="Helvetica Neue"/>
              </a:rPr>
              <a:t>To compare the similarities between two cities, explored the neighborhoods, segment them, and group them into clusters to find similar neighborhoods in a big city like Toronto. To be able to do that, we need to cluster data which is a form of unsupervised machine learning: k-means clustering algorithm.</a:t>
            </a:r>
          </a:p>
          <a:p>
            <a:pPr marL="0" indent="0" algn="l">
              <a:buNone/>
            </a:pPr>
            <a:endParaRPr lang="en-US" sz="2400" b="0" i="0" dirty="0">
              <a:solidFill>
                <a:srgbClr val="000000"/>
              </a:solidFill>
              <a:effectLst/>
              <a:latin typeface="Helvetica Neue"/>
            </a:endParaRPr>
          </a:p>
          <a:p>
            <a:pPr marL="0" indent="0">
              <a:buNone/>
            </a:pPr>
            <a:r>
              <a:rPr lang="en-US" sz="2400" b="1" dirty="0"/>
              <a:t>Foursquare API:</a:t>
            </a:r>
          </a:p>
          <a:p>
            <a:r>
              <a:rPr lang="en-US" sz="2400" dirty="0"/>
              <a:t>Majorly relied on Foursquare API to </a:t>
            </a:r>
            <a:r>
              <a:rPr lang="en-US" sz="2400" i="0" dirty="0">
                <a:solidFill>
                  <a:srgbClr val="000000"/>
                </a:solidFill>
                <a:effectLst/>
                <a:latin typeface="Helvetica Neue"/>
              </a:rPr>
              <a:t>gather information about venues inside each and every neighborhood.</a:t>
            </a:r>
            <a:endParaRPr lang="en-US" sz="2400"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b="1" dirty="0">
                <a:solidFill>
                  <a:schemeClr val="accent2">
                    <a:lumMod val="50000"/>
                  </a:schemeClr>
                </a:solidFill>
              </a:rPr>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lnSpcReduction="10000"/>
          </a:bodyPr>
          <a:lstStyle/>
          <a:p>
            <a:r>
              <a:rPr lang="en-US" sz="2400" dirty="0"/>
              <a:t>Neighborhoods Old Mill North and Silver Hills looks developed neighborhoods so it will cost more for houses and other amenities.</a:t>
            </a:r>
          </a:p>
          <a:p>
            <a:r>
              <a:rPr lang="en-US" sz="2400" dirty="0"/>
              <a:t>Neighborhoods Downsview, Guildwood Morningside- West Hill, and First Canadian Place, Underground city has reasonably low housing prices so people moving here with money constraints might want to settle here because they might not want to be in debt at the time of starting a new journey at a new place.</a:t>
            </a:r>
          </a:p>
          <a:p>
            <a:r>
              <a:rPr lang="en-US" sz="2400" dirty="0"/>
              <a:t>Neighborhoods Royal York South West, Woburn, </a:t>
            </a:r>
            <a:r>
              <a:rPr lang="en-US" sz="2400" dirty="0" err="1"/>
              <a:t>Cedarbrae</a:t>
            </a:r>
            <a:r>
              <a:rPr lang="en-US" sz="2400" dirty="0"/>
              <a:t>, and East </a:t>
            </a:r>
            <a:r>
              <a:rPr lang="en-US" sz="2400" dirty="0" err="1"/>
              <a:t>Birchmount</a:t>
            </a:r>
            <a:r>
              <a:rPr lang="en-US" sz="2400" dirty="0"/>
              <a:t> Park have the highest rated school in the neighborhoods so people who has kids might want to settle here for their kids school.</a:t>
            </a:r>
          </a:p>
          <a:p>
            <a:r>
              <a:rPr lang="en-US" sz="2400" dirty="0"/>
              <a:t>Neighborhoods Scarborough Village West, and Scarborough Town Centre have the lowest rated school in the Scarborough neighborhoods so people who don’t have kids or have kids but out of college might think about to settle here.</a:t>
            </a:r>
          </a:p>
          <a:p>
            <a:endParaRPr lang="en-US" sz="2400" dirty="0"/>
          </a:p>
          <a:p>
            <a:endParaRPr lang="en-US" sz="2400" dirty="0"/>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b="1" dirty="0">
                <a:solidFill>
                  <a:schemeClr val="accent2">
                    <a:lumMod val="50000"/>
                  </a:schemeClr>
                </a:solidFill>
              </a:rPr>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a:bodyPr>
          <a:lstStyle/>
          <a:p>
            <a:pPr marL="0" indent="0">
              <a:buNone/>
            </a:pPr>
            <a:r>
              <a:rPr lang="en-US" sz="2600" b="1" dirty="0"/>
              <a:t>For new people planning to settle in </a:t>
            </a:r>
            <a:r>
              <a:rPr lang="en-US" sz="2600" b="1" i="0" dirty="0">
                <a:solidFill>
                  <a:srgbClr val="000000"/>
                </a:solidFill>
                <a:effectLst/>
                <a:latin typeface="Helvetica Neue"/>
              </a:rPr>
              <a:t>Scarborough, Toronto</a:t>
            </a:r>
            <a:r>
              <a:rPr lang="en-US" sz="2600" b="1" dirty="0"/>
              <a:t> </a:t>
            </a:r>
            <a:r>
              <a:rPr lang="en-US" dirty="0"/>
              <a:t>:</a:t>
            </a:r>
          </a:p>
          <a:p>
            <a:r>
              <a:rPr lang="en-US" sz="2600" dirty="0"/>
              <a:t>Neighborhoods Downsview, Guildwood Morningside- West Hill, and First Canadian Place, Underground city has reasonably low housing prices while neighborhoods The Kingsway Montgomery Road Old Mill North and York Mills, Silver Hills has high housing prices.</a:t>
            </a:r>
          </a:p>
          <a:p>
            <a:r>
              <a:rPr lang="en-US" sz="2600" dirty="0"/>
              <a:t>Neighborhood Royal York South West has the best school in the neighborhoods.</a:t>
            </a:r>
          </a:p>
          <a:p>
            <a:pPr marL="0" indent="0">
              <a:buNone/>
            </a:pPr>
            <a:r>
              <a:rPr lang="en-US" sz="2600" b="1" dirty="0"/>
              <a:t>For business owners</a:t>
            </a:r>
            <a:r>
              <a:rPr lang="en-US" sz="2600" dirty="0"/>
              <a:t>:</a:t>
            </a:r>
          </a:p>
          <a:p>
            <a:r>
              <a:rPr lang="en-US" sz="2600" dirty="0"/>
              <a:t>Neighborhoods West Hill  and Underground city  have a lot of scope for new business entities.</a:t>
            </a:r>
          </a:p>
          <a:p>
            <a:pPr marL="0" indent="0">
              <a:buNone/>
            </a:pPr>
            <a:endParaRPr lang="en-US" sz="2600" dirty="0"/>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506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 Theme</vt:lpstr>
      <vt:lpstr>The Battle of Neighborhood</vt:lpstr>
      <vt:lpstr>Introduction</vt:lpstr>
      <vt:lpstr>Dataset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Sanjeev Yadav</cp:lastModifiedBy>
  <cp:revision>10</cp:revision>
  <dcterms:created xsi:type="dcterms:W3CDTF">2018-12-27T16:20:20Z</dcterms:created>
  <dcterms:modified xsi:type="dcterms:W3CDTF">2020-07-04T14:56:58Z</dcterms:modified>
</cp:coreProperties>
</file>