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739-B48D-48FD-8E67-7ACE67FE2FD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C7D8-5761-457C-9609-AD66712A8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739-B48D-48FD-8E67-7ACE67FE2FD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C7D8-5761-457C-9609-AD66712A8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739-B48D-48FD-8E67-7ACE67FE2FD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C7D8-5761-457C-9609-AD66712A8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739-B48D-48FD-8E67-7ACE67FE2FD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C7D8-5761-457C-9609-AD66712A8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739-B48D-48FD-8E67-7ACE67FE2FD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C7D8-5761-457C-9609-AD66712A8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739-B48D-48FD-8E67-7ACE67FE2FD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C7D8-5761-457C-9609-AD66712A8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739-B48D-48FD-8E67-7ACE67FE2FD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C7D8-5761-457C-9609-AD66712A8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739-B48D-48FD-8E67-7ACE67FE2FD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C7D8-5761-457C-9609-AD66712A8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739-B48D-48FD-8E67-7ACE67FE2FD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C7D8-5761-457C-9609-AD66712A8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739-B48D-48FD-8E67-7ACE67FE2FD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C7D8-5761-457C-9609-AD66712A8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739-B48D-48FD-8E67-7ACE67FE2FD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C7D8-5761-457C-9609-AD66712A8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45739-B48D-48FD-8E67-7ACE67FE2FD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C7D8-5761-457C-9609-AD66712A80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rcRect l="16881" r="20417" b="-921"/>
          <a:stretch>
            <a:fillRect/>
          </a:stretch>
        </p:blipFill>
        <p:spPr>
          <a:xfrm>
            <a:off x="3357554" y="1928802"/>
            <a:ext cx="1714512" cy="15826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3174" y="3392626"/>
            <a:ext cx="33575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MP TOURISM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6050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k</dc:creator>
  <cp:lastModifiedBy>s k</cp:lastModifiedBy>
  <cp:revision>2</cp:revision>
  <dcterms:created xsi:type="dcterms:W3CDTF">2024-11-26T03:21:01Z</dcterms:created>
  <dcterms:modified xsi:type="dcterms:W3CDTF">2024-11-26T03:39:34Z</dcterms:modified>
</cp:coreProperties>
</file>