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3" r:id="rId8"/>
    <p:sldId id="262" r:id="rId9"/>
    <p:sldId id="263" r:id="rId10"/>
    <p:sldId id="264" r:id="rId11"/>
    <p:sldId id="266" r:id="rId12"/>
    <p:sldId id="267" r:id="rId13"/>
    <p:sldId id="268" r:id="rId14"/>
    <p:sldId id="265"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7"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2.64368" units="1/cm"/>
          <inkml:channelProperty channel="F" name="resolution" value="0" units="1/dev"/>
          <inkml:channelProperty channel="T" name="resolution" value="1" units="1/dev"/>
        </inkml:channelProperties>
      </inkml:inkSource>
      <inkml:timestamp xml:id="ts0" timeString="2021-07-15T15:14:03.386"/>
    </inkml:context>
    <inkml:brush xml:id="br0">
      <inkml:brushProperty name="width" value="0.05292" units="cm"/>
      <inkml:brushProperty name="height" value="0.05292" units="cm"/>
      <inkml:brushProperty name="color" value="#FF0000"/>
    </inkml:brush>
  </inkml:definitions>
  <inkml:trace contextRef="#ctx0" brushRef="#br0">16730 7169 1052 0,'0'0'0'0,"0"0"25"0,0 0 0 16,-34 19 26-16,11-8 1 16,1 3 1-16,-7-8 1 15,7 2-20-15,-7 3 1 16,-7 6-12-16,2 13 1 16,3 4-6-16,2 10 1 15,1 20-2-15,0 13 0 16,2 20-1-16,7 12 0 15,5 13-2-15,-1 5 0 16,7-13-4-16,16-9 1 0,7-16-1 16,13-6 0-16,9-11-1 15,8-5 0-15,6-9-1 16,-3-5 1-16,-3-12-1 16,-3-19 1-16,-5-5 2 15,6-11 1-15,13-6 2 16,-2-6 1-16,2-11 3 0,1 1 0 15,-6-4 0-15,2-7 0 16,1-4 6 0,6-13 1-16,-7-12 2 0,1-10 1 15,-3-6-1-15,0-6 0 16,0-5-3-16,-1 0 0 16,1 2-5-16,0 4 0 15,-8-4-4-15,-7-8 1 16,-7 1-3-16,-12-4 0 15,-3 4-2-15,-9-4 1 16,-10 0-3-16,-4 9 0 16,-13 20-1-16,-7 13 1 15,-7 19-4-15,-12 23 1 16,-6 19-4-16,-3 22 0 16,6 25-2-16,15 9 0 15,-7 5-2-15,7 6 1 16,2 2-7-16,3-8 1 15,2-5-13-15,7-1 1 0,2-5-7 16,11-11 0-16,1-28-7 16,8-8 1-16,0-14 6 15,-14 14 1-15,14-14 3 16,-14 11 0-16,14-11 6 16,0 0 0-16,0 0 6 15,-14-8 1-15,14 8 2 16,0-14 0-16,2-5 2 0,12-6 1 15,15-9 1-15,5-10 1 16,2-9 0 0,1 3 0-16,-6 1 1 15,3 1 0-15,-11-4 0 16,-3 5 1-16,-3-1 0 0,-9-2 0 16,-8-11 0-16,-3-5 1 15,-11-3 2-15,-9 10 0 16,-10 4 4-16,-13 13 1 15,-5 9 6-15,-14 14 0 16,-22 19 4-16,-15 11 0 16,0 19-2-16,-5 23 1 15,-6 16-5-15,2 17 1 16,-4 0-11-16,7 14 0 16,26-3-2-16,31-3 0 15,51-94-1458-15</inkml:trace>
  <inkml:trace contextRef="#ctx0" brushRef="#br0" timeOffset="970.19">18497 5283 1836 0,'-9'-14'0'0,"-19"-38"0"0,-15-15 0 16,-2-11 0-16,-6-2 0 16,-5 5 4-16,-15 3 0 15,-8 6 33-15,-11 10 1 16,-24 17 14-16,-10 6 1 16,-12 16-27-16,-2 3 1 15,5 20-24-15,-3 16 1 16,-14 14-4-16,12 20 0 15,14 16-9-15,13 19 0 16,18 29-7-16,0 7 1 16,8 6-10-16,3 20 1 0,3 24 3 15,5 23 0-15,4 16 5 16,5 9 1-16,5 16 5 16,9 11 1-16,9 17 2 15,8 6 0-15,6 19 7 16,16-3 0-16,7-8 11 15,10-17 0-15,10-11 25 0,21-22 1 16,10-22 11 0,19-34 1-16,22-35 2 0,21-26 1 15,16-27-9-15,12-23 1 16,2-2-9-16,15-28 0 16,19-19 4-16,1-25 1 15,-12-23-1-15,3-27 1 16,14-17-4-16,-6-11 1 15,-8-5-5-15,-11-15 0 16,-6-8 5-16,-3-13 1 16,-5-3 3-16,-12-9 1 15,-22-30 2-15,-1-11 1 16,-2-6-2-16,-12-22 1 16,-8-11 4-16,-14-3 1 15,-17 11-4-15,-23-5 1 16,-33 2-10-16,-21 4 1 15,-16-4-8-15,-23 9 0 0,-28-3-5 16,-32 19 0 0,-19-2-6-16,-37 8 1 15,-28 22-4-15,-29 28 1 0,-30 14-5 16,-15 33 0-16,-11 28-4 16,-3 30 0-16,3 31-4 15,6 30 1-15,5 36-3 16,-5 31 0-16,5 19-1 15,9 28 1-15,8 33-1 16,32 28 0-16,19 25-1 16,17 17 0-16,11 16-3 15,29 20 0-15,48 16-4 0,39 3 0 16,71-305-2554-16</inkml:trace>
  <inkml:trace contextRef="#ctx0" brushRef="#br0" timeOffset="3821.79">18613 3489 1601 0,'0'0'0'16,"-88"-91"65"-16,9 13 0 16,0 3 37-16,5 17 0 15,9 16-44-15,0 9 1 16,6 2-37-16,-9 9 1 15,-8 3-10-15,-15 13 0 16,-5 6-5-16,-6 20 1 16,-5 7-3-16,5 23 1 15,3 22-2-15,-11 25 0 16,-6 20-1-16,0 8 0 0,6-6-2 16,11 3 1-1,17 14-1-15,11 3 0 0,12 16 0 16,2 14 0-16,20 8 1 15,6 12 0-15,20 27 2 16,20 9 0-16,24 2 0 16,27-5 1-16,27-22 3 15,44-34 1-15,47-41 6 16,25-39 1-16,20-44 13 16,12-42 0-16,3-37 9 15,13-26 0-15,-5-18 2 16,-6-38 0-16,-22-39 14 0,-14-14 0 15,-21-8-3-15,-13-12 1 16,-20-24-6-16,-20-11 1 16,-20-9-7-16,-25 3 0 15,-26 14 2-15,-45 3 1 16,-39 2-12-16,-37 26 1 16,-43 30-4-16,-47 36 0 15,-55 36-7-15,-64 52 0 16,-52 48-5-16,-58 64 1 15,-40 63-6-15,-12 56 1 16,6 47-4-16,6 47 1 16,17 48-9-16,28-1 1 15,376-338-2411-15</inkml:trace>
  <inkml:trace contextRef="#ctx0" brushRef="#br0" timeOffset="6292.73">18115 5283 1590 0,'0'0'0'16,"48"-28"85"-16,31-5 1 15,77-6 85-15,42-19 1 16,42-22-41-16,51-28 0 16,62-12-60-16,18 4 0 15,-1 2-33-15,-31-5 1 16,-45 11-7-16,-34 11 1 0,-42 14-10 16,-48 22 0-16,-52 8-6 15,-36 11 1-15,-31 26-9 16,-37 21 1-16,-28 17-10 15,-51 34 0-15,65-56-2063 0</inkml:trace>
  <inkml:trace contextRef="#ctx0" brushRef="#br0" timeOffset="11989.94">19639 6520 1063 0,'0'0'0'16,"0"0"20"-16,0 0 1 15,0 0 37-15,0 0 1 16,0 0 23-16,0 0 0 16,0 0-7-16,0 0 1 15,36 11-39-15,-21-11 0 16,7 0 1-16,9 0 0 15,26 0 13-15,14-6 0 16,8 1 21-16,22 5 0 16,15-3 14-16,29 6 1 15,35 8-16-15,30 3 0 0,19-6-7 16,14 3 1-16,-3-8-5 16,12 14 0-16,16-9-13 15,-22-11 0-15,-34-19 6 16,-17-6 1-16,-8-8-7 15,-23-3 1-15,-23-2 6 16,-11 2 1-16,-14 14-7 16,-14 0 1-16,-12 3-8 15,-25 11 1-15,-28 3-5 16,-20 2 1-16,-3-2-6 0,-14 8 0 16,11-3-9-16,-11 3 1 15,0 0-6-15,-14-8 1 16,-20-12-4-16,-17-8 0 15,-8-10-4-15,-6-1 0 16,0-8-7-16,0 0 1 16,0-6-6-16,6 0 1 15,5 6-14-15,3 8 0 16,6 0-51-16,11 6 1 16,17 19-37-16,3 0 1 15,-3 9 13-15,3-3 1 16,14 8 14-16,-14-9 1 15,14 9 15-15,0 0 1 0,0 0 22 16,0 0 1 0,-6 42 19-16,6 24 0 15,6 34 12-15,-12 33 1 16,-28 39 2-16,-34 31 0 0,-56 30 9 16,-74 24 0-1,198-257-1896-15</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2.64368" units="1/cm"/>
          <inkml:channelProperty channel="F" name="resolution" value="0" units="1/dev"/>
          <inkml:channelProperty channel="T" name="resolution" value="1" units="1/dev"/>
        </inkml:channelProperties>
      </inkml:inkSource>
      <inkml:timestamp xml:id="ts0" timeString="2021-07-15T15:14:58.807"/>
    </inkml:context>
    <inkml:brush xml:id="br0">
      <inkml:brushProperty name="width" value="0.05292" units="cm"/>
      <inkml:brushProperty name="height" value="0.05292" units="cm"/>
      <inkml:brushProperty name="color" value="#FF0000"/>
    </inkml:brush>
  </inkml:definitions>
  <inkml:trace contextRef="#ctx0" brushRef="#br0">12953 7995 716 0,'0'0'0'0,"0"0"11"15,0 0 1-15,0 0 5 16,0 0 0-16,0 0-3 16,0 0 1-16,0 0-5 0,0 0 0 15,-34-16-2-15,23 16 1 16,11 0-1-16,0 0 0 16,-12 0 20-16,12 0 0 15,-8 8 23-15,8-8 1 16,0 0 5-16,-8 11 1 15,8-11-3-15,0 14 1 16,2 0-14-16,10 0 0 16,-4-6-5-16,-8-8 0 15,23 19-6-15,-3-8 1 16,-6-2-4-16,3-4 1 16,11 1 3-16,14 2 0 15,4-8 2-15,10-5 1 16,23-1 2-16,9 3 0 15,5-5-4-15,0 2 0 16,-11 6 8-16,-8-5 1 16,-12-1-1-16,3 1 0 0,0 2-3 15,9-5 0 1,-1 5-6-16,12 3 1 0,-3-8-4 16,3-1 1-16,-12 4 2 15,-8-1 1-15,-8-2-1 16,2-3 0-16,-8 5 0 0,6 6 1 15,-7 6-4-15,4-1 1 16,23 1-8-16,-4-6 1 16,12-6-3-1,2-2 0-15,-7-3-4 16,-13 0 1-16,-4 8-4 16,-10-3 1-16,10 4 2 0,-4 2 0 15,12 8 2-15,2-5 0 16,6-6-1-16,-5-8 1 15,-4 3-3-15,-2-12 1 16,3 6-3-16,-6-2 1 16,3 7 1-16,-3 7 1 15,-3 10 0-15,-3 0 0 16,1 6-2-16,-4 3 0 16,-13-14 0-16,-1 2 1 15,3-10-2-15,-2 2 0 16,-7-3-2-16,-7 6 1 15,8 6-2-15,-9-6 1 0,0 0-1 16,-5-6 0-16,13 1 1 16,-2 5 0-1,0 0-1-15,6 5 1 0,-1 1-1 16,1-6 0-16,-3 8 4 16,-6-2 1-16,11-12 0 15,1 6 1-15,-7 6 0 16,-7-1 0-16,7-5 0 15,-4 0 1-15,-7 0-3 16,-2 0 0-16,-1 0-1 16,-5 0 0-16,9 0 0 15,-4 0 0-15,-5 0-3 16,3 3 0-16,8 0-1 0,0-1 1 16,-5-2-3-16,-6 6 1 15,-3-6-1-15,0 3 1 16,0-3-2-16,6 0 0 15,9-3-1-15,-4-5 0 16,3 2 1-16,-2 1 1 16,-9-9 1-16,2 0 0 15,4 3 3-15,0 5 1 16,-4 1-1-16,4 2 1 16,-3-8-1-16,2 0 0 15,1 0-2-15,-6-3 0 16,8-8-2-16,1-9 0 15,8-2 0-15,-6 0 0 16,-5 13-2-16,-3 1 1 16,2-6-1-16,1 3 1 15,-9 5-1-15,-8 6 0 16,-6 11 0-16,14-22 0 0,0-1-1 16,3-10 1-16,-3-6-1 15,0 6 0-15,0-3 0 16,0 6 0-16,3-4 0 15,-3 4 1-15,-5 8 0 16,-6 2 1-16,5-8-2 0,-8 3 1 16,3-5 0-16,-3 8 0 15,-3-6 0-15,-5-5 1 16,5 0-2 0,-6-1 0-16,1-2-1 0,-6 3 0 15,0 0 0-15,-3 2 1 16,0 6-1-16,0-3 0 15,-3 3 0-15,-5 6 0 16,-4 0-2-16,-13-1 1 16,-17-5 0-16,-12 0 0 15,-11 9 0-15,-3 2 0 16,-17 0-1-16,1 3 1 16,-7 5-1-16,-13 4 1 15,-18 2-1-15,-8 0 0 16,-3 0-1-16,-8 8 1 15,-3 3-1-15,-6 8 1 16,-5-2-1-16,5 5 0 0,6 0 0 16,2-8 0-16,4 6 0 15,8 5 0-15,8-6 0 16,1 0 0 0,-6-7 0-16,-1-1 0 0,10 8 0 15,2-5 0-15,3 0 0 16,0-3 0-16,-9 3 0 15,9 0 0-15,17-6 0 16,11 3 0-16,6-3 0 16,6 6 0-16,-1 6 0 0,1-4 0 15,2-2 0 1,6-8 0-16,6 8 0 16,2-6 0-16,15 0 0 0,-3-2 0 15,14-1 0-15,0 1 0 16,-12 2-1-16,4 3 1 15,11-2-1-15,2-4 1 16,6-5-1-16,9 3 1 16,0 8-1-16,5-3 0 15,-5 3-1-15,-3 3 1 16,11-11-1-16,-2 8 0 16,-1 0-2-16,3 3 1 15,6-11-2-15,0 8 1 16,0-11-2-16,5 5 1 15,9-5 0-15,-14 9 0 0,14-9-1 16,0 0 1 0,0 0 0-16,-8 11 1 15,8-11 0-15,0 0 0 16,0 0 1-16,-12 14 0 16,12-14 0-16,0 0 1 0,6 8-1 15,-6-8 1-15,0 19 0 16,0-7 0-16,6 1-1 15,8 7 1-15,14 21-4 16,-3-7 1-16,-25-34-2609 16</inkml:trace>
  <inkml:trace contextRef="#ctx0" brushRef="#br0" timeOffset="4368.02">13134 9473 145 0,'0'0'0'0,"0"0"0"0,0 0 0 16,0 0 0-16,0 0 1 16,0 0 2-16,0 0 0 15,0 0 19-15,0 0 1 16,0 0-7-16,0 0 0 15,0 0 18-15,0 0 1 16,0 0 49-16,0 0 0 16,0 0 23-16,0 0 0 15,0 0-9-15,0 0 0 16,0 0-9-16,0 0 1 0,0 0-23 16,0 0 0-1,0 0-6-15,37 28 0 16,-15-23-7-16,12-2 1 0,17-3 19 15,6 0 0 1,2 0 16-16,-5-3 1 0,8-2 13 16,6-9 0-16,2-5-23 15,1-6 0-15,-6 3-24 16,0 2 1-16,0 3-2 16,9 6 1-16,-4 0-13 15,4-3 0-15,5-5-6 16,-3 5 1-16,3-5-6 15,-2 2 0-15,-4 0-7 0,-2 6 1 16,-6 9 3-16,3 2 0 16,3 0-2-16,-15 2 0 15,-5-4-1-15,0 2 0 16,8 0 1-16,-2 2 1 16,-12 1-5-16,-3-6 1 15,-5 1 1-15,6-4 1 16,-7 12-4-16,1-4 1 15,5 1-1-15,1-3 0 16,2 3 0-16,6 2 1 16,5 4-3-16,-5-1 0 15,-5-8 1-15,-1-3 0 16,3-2-2-16,3 2 0 16,-17 0-1-16,2 0 0 15,10-5-3-15,-4 3 0 16,-11-1-1-16,3 12 1 15,9-1-1-15,2 3 1 0,-3-2-3 16,-5-3 1-16,0 2-2 16,-6 4 0-16,3 2-3 15,2-3 1-15,7-2-2 16,-6-6 1-16,5-6-1 16,0 0 1-16,18 4-1 15,-9-4 0-15,-9 3 0 16,3 3 0-16,12 9 0 0,-3-9 0 15,-4 0 0-15,-2-6 0 16,3 12-1-16,0-6 0 16,9 0 0-1,-4-6 0-15,-11 3 1 0,-2 3 0 16,-6 0 0-16,5-2 1 16,14-7-1-16,4-5 1 15,2 1-1-15,0 13 1 16,0-6-2-16,-2 6 0 15,-4 6 0-15,-5-4 0 16,-8-2-2-16,-7 0 1 16,1-2 0-16,-6-4 0 15,9-13-1-15,5-1 0 16,6 1 0-16,-6 2 1 16,-5 1-2-16,-4-1 1 15,1-3 0-15,-9-2 0 16,-2 6-1-16,-6 2 0 15,-3 8 0-15,0-5 1 16,-3 3-1-16,3-6 0 16,2-11-1-16,4 0 1 15,0 3-1-15,-6-3 0 0,-3 8 0 16,6 1 1-16,-3-9 0 16,0 0 0-16,-9 14-1 15,-2-3 1-15,-6 14 0 16,8-14 1-16,-8 14-1 15,0-11 0-15,0 11-1 16,0-11 1-16,0 11-1 16,0-17 0-16,0 0-1 15,0 1 1-15,-6-17-1 0,4 8 0 16,-4 2 0-16,0 4 0 16,-2-3-1-16,-3 0 0 15,2-1 0-15,1 1 0 16,-12-3 0-16,-3-2 0 15,6 4-1-15,-5-4 1 16,-4 7-1-16,-5 1 1 16,-3-9-1-16,6 3 1 15,5-3-1-15,1 3 1 16,-9-5-1-16,-12 2 1 16,-13 6-1-16,-4 0 1 15,-5 5-1-15,9-2 0 16,10 5 0-16,-4 0 0 15,-13-5 0-15,-4-1 0 16,-4 9 0-16,-3 8 0 0,-2-2 0 16,-12-1 1-16,-22 4-1 15,-14-1 0-15,-15 0 0 16,4 6 0-16,19 8 0 16,5-6 0-16,18-2 0 15,5 0 0-15,4 5 0 16,-10-2 0-16,-7 8 0 15,-7-3 0-15,1 14 0 16,-9-3 0-16,-11 3 0 16,-9 0 0-16,-8 0 0 15,0-11 0-15,-9-1 0 16,9-1 0-16,19-10 0 0,9 1 0 16,15 5-1-16,7-2 1 15,1 13 0-15,-9-2 0 16,1 8-1-16,-10 0 1 15,4 3-1-15,0-3 1 16,-4 2-1-16,-5-4 1 16,-14 4-1-16,3 1 1 15,8-9-1-15,12-5 1 16,19-3-1-16,4-2 1 16,18-7-1-16,7-7 1 15,-6-9-1-15,-6-3 0 16,6-2 0-16,12 0 0 15,2 2-1-15,8 9 1 16,-7-1-1-16,-1 7 1 16,3 2-1-16,-6 2 0 15,-8 7 0-15,-6 2 0 16,-3 3-1-16,0-1 0 0,6 1-1 16,12-5 0-16,10-7-1 15,7 1 0-15,-1 3 0 16,0 2 1-16,3 0-1 15,-3 12 0-15,1 2 1 16,-1 6 0-16,11-6 0 0,4 3 1 16,5 3 0-1,-6-3 0-15,9-3 0 0,9-6 1 16,-1-5-1-16,6 3 1 16,0-14-2-16,-3 17 1 15,3-17-4-15,0 19 0 16,0-8-9-16,0 12 0 15,-6 15-26-15,-2 7 0 16,8-45-2652-16</inkml:trace>
  <inkml:trace contextRef="#ctx0" brushRef="#br0" timeOffset="6069.22">10248 9706 963 0,'0'0'0'16,"0"0"12"-16,0 0 1 15,0 0 24-15,0 0 0 16,0 0-6-16,0 0 1 16,0 0-13-16,-31-14 1 15,31 14-9-15,-15 0 0 16,15 0-2-16,0 0 1 16,-14 0 7-16,14 0 0 15,-8 6 7-15,8-6 1 0,0 0 3 16,0 0 1-16,-14 3-1 15,14-3 1-15,0 0 1 16,0 0 0-16,0 0 3 16,2 11 0-16,10 16 3 15,5 21 0-15,11 15 8 16,0-2 1-16,1 11 8 0,-7-11 1 16,1-8-3-16,-3-3 1 15,-6 11-1-15,8-5 0 16,1 7-2-16,5 15 0 15,-5 8 14-15,-3 3 1 16,-3 2 8-16,-3-2 0 16,-6-20-8-16,-2-8 1 15,-6-11-8-15,-6-3 1 16,3 3-6-16,-2-5 1 16,-1-21-10-16,3-1 1 15,-5-4-9-15,5-8 0 16,3-11-7-16,0 17 0 15,0-17-7-15,0 0 0 16,0 0-3-16,0 0 1 16,-11-22-2-16,-9-28 1 15,-11-17-2-15,-3-8 1 0,-9-16-9 16,4-3 0-16,5-29-8 16,6 13 0-1,28 110-2322-15</inkml:trace>
  <inkml:trace contextRef="#ctx0" brushRef="#br0" timeOffset="8392.35">10202 10025 1758 0,'0'0'0'0,"3"-30"15"16,3 7 0-16,-6 23 1 16,6-16 1-16,2 5 1 15,-8 11 0-15,6-14-12 16,-6 14 0-16,14-14-1 16,-11 0 1-16,2-3 13 0,4 4 1 15,-4 4 40 1,-2-2 1-16,9-6 24 0,10-5 1 15,21 0-5-15,7 0 0 16,18 11 5-16,9 0 1 16,5 8-9-16,5-8 1 15,7 3-17-15,4-4 0 16,4 10-10-16,9-12 0 16,4-6-16-16,1 7 1 15,-5-4-9-15,2 0 1 16,-3 1 2-16,3 2 0 15,6 5-3-15,2-7 0 16,-13-4-1-16,2-5 0 16,-3 6-2-16,1 2 1 15,2 9-6-15,-3-3 1 16,1 5-3-16,-6 4 1 16,-6-9-2-16,0 2 1 15,3-2-3-15,3 3 0 16,-1 0-2-16,1-6 0 0,-3-6-2 15,-17 4 1-15,-8-4 0 16,-4 9 1-16,1 0-2 16,-6 11 0-16,0 8-1 15,0 3 1-15,3-2-1 16,2-4 0-16,-5-10-1 0,1-1 1 16,-10 3-3-16,-5-5 1 15,-6 3-1-15,0 5 1 16,3 0-2-16,-5 0 0 15,2 2 0-15,0 4 0 16,-2-1-1-16,5 4 1 16,3 2-2-16,0-3 1 15,-9-8-2-15,9-3 1 16,11-2 0-16,0-6 0 16,-17 5-1-16,6 3 1 15,12-8-1-15,4 3 0 16,4 8-1-16,-6 6 0 15,6-6-1-15,2-6 1 16,1 0-1-16,-4-2 1 16,-5-11-1-16,-5-1 0 15,-4 1 0-15,-2 5 0 16,8 0 0-16,-2 0 0 0,10 12 0 16,-8 2 0-16,1 11 0 15,2-6 0-15,-6 1-1 16,0 2 1-16,-5 11-1 15,-3-5 1-15,-6 0-1 16,-2-3 1-16,8 3-1 16,-1 0 1-16,1 0-1 15,-8 5 1-15,-1-8-1 16,9 0 1-16,11 14 0 16,0 0 0-16,-19-2 0 15,-6 2 0-15,8-1 0 16,-3-1 1-16,-19-7-1 15,-3-2 1-15,-3 0-1 0,-3 0 1 16,0-3-1-16,6-5 1 16,-6 10-1-16,3-8 0 15,2 4 0-15,-4-1 0 16,-1 3 0-16,-3 5 0 16,9 9-1-16,0-6 1 15,-3 3-1-15,-3-6 1 16,0 1-1-16,0 2 1 15,0 3-1-15,-8-11 1 16,2 5-1-16,-2-8 1 16,2 0 0-16,-8 0 0 15,3 3 0-15,3 3 0 16,-6-3 0-16,0-3 0 0,0 14 0 16,0 0 0-1,-6 2 0-15,3 1 1 16,-11 3-1-16,0-4 0 15,-8 7 0-15,-7-1 1 0,-5-3-1 16,3-2 1-16,-6 0-1 16,1 2 0-16,2-10 0 15,3-4 0-15,-9 4-1 16,3 5 1-16,1-6-1 0,-1-8 1 16,0-2 0-1,-5-7 0-15,-3 10 0 0,-4-7 0 16,10-2 0-16,-1 8 1 15,-5-6-1-15,0 9 0 16,5-11-1-16,6 3 1 16,6-1 0-16,-9 1 0 15,-11-3 0-15,-3 8 0 16,0-11 0-16,-8 0 0 16,-12 0-1-16,-8 2 1 15,-8 4-1-15,-1 5 1 16,3-5-1-16,3 5 1 15,6 5-1-15,0 4 1 16,-4-4-1-16,-10 1 1 16,0 0-1-16,-4-4 1 15,-8-4-1-15,1 2 1 16,-1 6-1-16,-6 2 0 16,-13-2 0-16,-3-1 0 15,8 4 0-15,3 7 0 0,8-7 0 16,12-1 0-16,5 1 0 15,-2-4 0-15,-1 4 0 16,-2-1 0-16,5-2 0 16,3-1 0-16,-8 15 0 15,-3-3 0-15,-6-9 0 16,0 3 0-16,-2-8 0 16,2-3 0-16,12-3 0 15,10-2 0-15,15 0 0 16,9-6 0-16,5 5 0 15,0 3 0-15,0 1 0 16,0-1 0-16,-5 0 0 0,-9-5 0 16,-3 3 0-16,-8-1 0 15,-4 6 0-15,1 3 0 16,3 3 0-16,11-3 0 16,8-9 0-16,-2 6 0 15,3 3 0-15,5 6 0 16,3-7 0-16,2 1 0 15,-5-3 0-15,-5 3 0 16,-3-5 0-16,-1 10 0 16,-5 3 0-16,3-2 0 15,3-9 0-15,2 0 0 16,26-3 0-16,3-5 0 16,5-6 0-16,-5 3 0 15,0 6 0-15,-4-4 0 16,18-2 0-16,0-2 0 15,0-4 0-15,-6 1 0 0,3 2 0 16,-2-3 0-16,-4 3 0 16,9-2 0-16,14 5 0 15,-14-11 0-15,14 11 0 16,-9-11 0-16,9 11 0 16,-14-9 0-16,14 9 0 15,-6-13 0-15,6 13 0 16,-8-14 0-16,8 0 0 15,0 0 0-15,0 3 0 0,-6-3 0 16,6-3 0-16,0 1 0 16,-3-1 0-1,-2 0 0-15,5 1 0 0,0-1 0 16,-6 12 0-16,6 5 0 16,-8-25 0-16,-1 8 0 15,3 0 0-15,-2 4 0 16,-3 1 0-16,2 1 0 15,1 0 0-15,-1 0 0 16,4 0 0-16,5 11 0 16,-20-17 0-16,20 17 0 15,0 0 0-15,-3-8 0 16,3 8 0-16,0 0 0 16,-8-14 0-16,8 14 0 15,0 0 0-15,0 0 0 0,-15-11 0 16,15 11 0-16,-14-5 0 15,0 5 0-15,-9 2 0 16,-19 9 0-16,-23 9-1 16,-34-9 0-16,99-11-2837 15</inkml:trace>
  <inkml:trace contextRef="#ctx0" brushRef="#br0" timeOffset="11445.26">13448 10777 739 0,'0'0'0'16,"0"0"10"-16,0 0 1 16,0 0 5-16,0 0 1 15,0 0 1-15,0 0 0 0,0 0 10 16,0 0 0 0,0 0-11-16,0 0 0 0,0-28 6 15,3 17 1-15,-3 11 31 16,22-6 0-16,1 12 36 15,14 5 0-15,19 3-9 16,9 5 1-16,14-5-4 16,12 3 1-16,22-1-5 0,17-2 0 15,22-11-6-15,10 0 0 16,4 5 5 0,7-3 1-16,2-2-22 15,9-6 1-15,8-2 68 16,14-9 1-16,6-19-11 0,15-6 1 15,16-5-14-15,-11-1 0 16,-23-7-22-16,-11 4 0 16,-17 7-15-16,-15 8 0 15,-16 5-8-15,-17 0 1 16,0 11-11-16,-9 9 0 16,-8 0-6-16,-14 2 1 15,-6-8-10-15,-11 3 1 16,-20 3-6-16,-14 8 1 15,-29 0-8-15,-10 0 0 16,-12 0-3-16,11 0 0 16,-11 0-4-16,0 0 0 15,0 0-1-15,-17-11 1 16,-17-11-3-16,-11-12 0 16,-3-4-7-16,0-18 0 15,48 56-2677-15</inkml:trace>
  <inkml:trace contextRef="#ctx0" brushRef="#br0" timeOffset="12309.96">18836 9806 1859 0,'0'0'0'0,"0"0"40"15,-14-42 0-15,14 12 43 16,5 2 1-16,4-2 3 0,-3 2 1 16,10 0-32-16,13 0 1 15,7 1-17-15,15 5 0 16,20 5-6-16,11 11 0 15,25 1-9-15,-5 10 0 16,-6 4-6 0,-11 10 0-16,-11 9-6 15,-12 5 1-15,-17 6-3 0,-17 5 1 16,-14 9-1-16,-14 0 1 16,-14-1-1-16,-8-10 0 15,8-14-1-15,-1-12 1 16,15-16-2-16,0 0 1 15,0 0 1-15,0 0 0 16,0-27-1-16,9 2 1 16,5 5 0-16,0 6 1 15,0 9-1-15,-14 5 0 16,14-6-1-16,-5 20 1 16,5 17-3-16,-5 16 0 0,-18 8 0 15,-14-5 0 1,-5-14-3-16,-3-5 1 0,3-12-2 15,-6-5 0-15,-8-3-2 16,-9-3 1-16,-9-8-2 16,1-14 1-16,5-2-5 15,15-1 0-15,16-2-27 16,3 5 1-16,12 8-30 16,-4-13 0-16,12 19-2004 15</inkml:trace>
  <inkml:trace contextRef="#ctx0" brushRef="#br0" timeOffset="18034.3">18104 10862 1377 0,'0'0'0'0,"0"0"80"0,0 0 1 15,0 0 63-15,0 0 1 16,0 0-63-16,0 0 0 16,0-33-44-16,11 22 1 15,0 3-14-15,-11 8 0 16,23-20-7-16,-15 12 0 15,-8 8 0-15,12-5 1 16,-12 5 3-16,31 22 0 16,0 25 3-16,11 28 1 15,6 38 2-15,-2 26 1 16,2 27 23-16,3 17 0 16,8 20 15-16,-8-1 0 0,-9-8 0 15,-14-16 0 1,-5-28-12-16,-9-34 1 0,-5-38-14 15,-4-28 0-15,-2-23-14 16,-11-43 1-16,-15-40-11 16,-19-41 1-16,-32-41-10 15,-19-34 1-15,93 172-2278 16</inkml:trace>
  <inkml:trace contextRef="#ctx0" brushRef="#br0" timeOffset="18818.23">18140 10488 2161 0,'0'0'0'0,"23"-8"11"0,14-3 0 15,19 8 13-15,12 6 1 16,20 8-2-16,11 0 1 15,3 8 11-15,13 12 0 16,-1-1 28-16,13-8 0 16,14-2 4-16,12-3 1 15,8-6-11-15,11-9 1 16,9-7-15-16,-6-17 1 16,6-14-10-16,6-6 1 15,2-5-8-15,12 3 0 16,3-4 0-16,-1 4 1 15,4 16-4-15,-10 9 0 0,-13-1-1 16,-6 12 1-16,-19 8-1 16,-7 0 1-16,-22-5-5 15,-11-1 0-15,-6 6-1 16,-5-3 0-16,2-2-3 16,-8-4 0-16,-15-2-2 15,-16-3 0-15,-20 6-2 0,-20 5 1 16,-6 6-2-16,-8 14 1 15,12 16-2-15,-1 14 1 16,-11 11-1-16,3 20 1 16,2 11-3-16,6 22 1 15,1 14-2-15,2 5 0 16,-3 14 0-16,-3 11 0 16,-2-13 1-16,-9-4 1 15,-5-16-2-15,-9-22 1 16,-9-19 0-16,1-15 0 15,2 6 0-15,-5-11 0 16,8-2 0-16,-3-7 0 16,-2 9-1-16,-15-3 0 15,-5-13-1-15,-23-4 0 16,-22-7-1-16,-26-18 0 16,-34-7-1-16,-26-18 1 15,-21-2 0-15,-35-16 0 0,-40 2-2 16,-64-14 1-16,-54-8-2 15,-51 8 1 1,-29 17-1-16,-2 24 0 0,20 26-1 16,42 19 1-1,54 3-1-15,42 8 1 0,40 3-1 16,25 6 1-16,14 8-1 16,-14-11 1-16,232-64-2635 15</inkml:trace>
  <inkml:trace contextRef="#ctx0" brushRef="#br0" timeOffset="33374.94">10926 14326 459 0,'0'0'0'15,"0"0"24"-15,0 0 0 16,0 0 62-16,0 0 1 16,0 0 24-16,0 0 1 15,-8-25 3-15,8 25 0 16,0-14-57-16,0 14 1 16,0 0-1-16,0 0 1 15,0 0 17-15,0 0 1 16,0 0-5-16,0 0 1 15,0 0-4-15,0 0 0 16,11-5-2-16,0 5 1 16,3 0-3-16,-5 2 0 15,5 4-1-15,9 5 0 0,5-5-8 16,0 5 1-16,0 0-5 16,4 0 1-1,-4 3 8-15,0-9 1 16,0-2-4-16,9 3 1 0,8-1-2 15,3 9 1-15,-8-8-12 16,8-4 1-16,3-2-10 16,3 6 0-16,-6-6-9 15,-6 3 1-15,-2-3-5 16,-1-3 0-16,-2-3-6 16,0 4 1-16,8 2-2 15,3 2 0-15,-8 4-3 16,8-6 1-16,8 0-1 15,-2 0 1-15,-17 3-2 0,-3-3 0 16,8 0-2-16,-2-3 1 16,-15-3-2-16,-2 1 1 15,-1 2-1-15,1-5 0 16,5 2-2-16,0-5 0 16,-11 3-1-16,9 2 1 15,-1 1-1-15,9 10 1 16,3 1-2-16,5 2 1 15,-5 0-1-15,5-2 1 16,4-6-2-16,2 0 1 16,-3 3-2-16,-11-3 1 15,-3 0 0-15,-8 0 0 0,-1-3 0 16,4 3 0-16,5 0 0 16,-3 0 1-16,-11 0 0 15,3 0 0-15,2 0-1 16,7 0 1-1,-7 0-2-15,1 0 1 0,11 0 0 16,-6-3 0-16,0-2 0 16,-11-1 0-16,3 0 0 15,-6 4 1-15,3 2 0 16,-3-6 0-16,6 1-1 16,-3 5 1-16,9 5 0 0,-1 1 0 15,15-1 0-15,-1-2 0 16,-11-3-1-16,6 0 0 15,6 6-1-15,-3-6 1 16,-12-6-1-16,3 0 0 16,9 4 0-16,0-9 0 15,-9 5 0-15,-5-2 1 16,-3 2-1-16,2 3 0 16,4 1 0-16,2-1 1 15,0-5-1-15,0 5 0 16,6 0 0-16,12-5 1 15,-4 2-1-15,9 1 0 16,0-1-1-16,0-2 1 16,-9-9-1-16,3 0 0 15,-2 12 0-15,-1 5 1 16,-2-8-1-16,-1 2 0 16,-8 0-1-16,0 4 1 0,9-1-1 15,-9-3 1-15,-3 6 0 16,1-2 0-16,2 2-1 15,5 0 1-15,-2 0-1 16,-5 0 1-16,7 0 0 16,1 0 0-16,-9 0 0 15,3-9 1-15,6 4-2 0,-3 5 1 16,-11 0-1 0,-3 0 0-16,-3 3-1 15,2-1 1-15,-2 7-1 0,9-7 1 16,5 4-1-16,3-3 1 15,-3-6 0-15,-3-3 0 16,-5 6-1-16,5 0 1 16,-5 0-1-16,-1 0 1 15,4 0-1-15,-4 0 1 16,1 0 0-16,-3-2 0 16,2-7 0-16,1 7 0 15,-6-1 0-15,8 3 1 16,-2 0-2-16,5 0 1 15,-5 3 0-15,-9-1 0 16,0-2 0-16,9 3 1 16,5 5-1-16,0 1 0 15,-11-7-1-15,3 4 1 16,-12-6-1-16,7 6 1 0,4 2-1 16,-4-8 0-1,2 0 0-15,-3 3 0 0,0-1 0 16,3 4 1-16,8-6-1 15,-2 3 1 1,-9 2-1-16,0-2 1 0,0-3-1 16,-5 0 1-16,5 3-2 15,0-3 1-15,0-3 0 16,-14 3 0-16,14-8 0 16,0 8 0-16,-5 0 0 15,-9 0 0-15,17 0 0 0,-6 0 0 16,6 0 0-16,3-3 0 15,-6-3-1-15,-6 1 1 16,7 5-1-16,-15 0 1 16,14-6-1-16,-14 6 0 15,17 6 0-15,-17-6 0 16,11 3 0-16,-11-3 0 16,14 0 0-16,-14 0 0 15,0 0 0-15,0 0 0 16,14 0 0-16,-14 0 0 15,0 0 0-15,12 0 0 16,-12 0 0-16,19 0 1 16,-19 0 0-16,15 0 0 15,-15 0 0-15,19 0 0 16,-10 0 0-16,5 0 1 16,-6 0-1-16,7-3 0 15,-1-3 0-15,0 1 0 0,0 2 0 16,0-3 0-16,-5 4-1 15,5-1 1-15,5-3-1 16,4 4 1-16,-9-4-1 16,-5 6 1-16,5 0-1 15,-14 0 1-15,14 0-1 16,0 0 1-16,0 0 0 16,9 0 0-16,-6 0 0 15,3 0 0-15,-6 0 0 16,0 0 1-16,3 0-1 15,3 0 1-15,-6 0-1 0,0 0 1 16,0 0 0-16,0 0 0 16,3 0 0-16,3 0 0 15,3 0 0-15,-7 6 0 16,10-6-1-16,-9 2 1 16,3-2-1-16,-6 0 1 15,8 6-2-15,7-1 1 16,-1 1 0-16,3 2 0 15,11 3-1-15,4 3 1 16,2-14-1-16,-11 0 1 16,-1-8 0-16,1 2 0 15,5 6 0-15,-5 0 0 16,-3 0 0-16,-3 0 0 0,3 0 0 16,-3 0 1-1,-8 0-1-15,-3 0 0 16,8 6 0-16,9-3 0 15,-1-3 0-15,1 5 0 0,6-5 0 16,-12 3 0-16,-3 0 0 16,0 0 0-16,9-1 0 15,5 7 1-15,1-1-1 16,8 0 1-16,-12-2 0 16,4-6 0-16,2-3 0 15,3 0 0-15,-11 1 0 16,-1 2 1-16,-2 0-1 15,-3 0 1-15,3 0-1 16,-8-12 0-16,-1 12 0 0,1 6 0 16,8 0-1-16,8-4 1 15,-5-2-1-15,5-2 1 16,3-4-1-16,3 0 1 16,-2 6 0-16,-10 0 0 15,7-2-1-15,-6-4 1 16,-6 1 0-16,3 2 1 15,-1 0-2-15,1 3 1 16,-2 3-1-16,1 2 1 16,7 4-1-16,-3-7 0 15,2 4 0-15,9 0 0 16,3-6 0-16,-3 0 0 16,-2-6 0-16,-10 0 0 15,-2-2 0-15,3-3 1 16,-6 8-1-16,-3 3 0 0,3-5 1 15,3-4 0-15,-11 9 0 16,5 0 0-16,6 0 0 16,-3 0 1-16,-8 0-2 15,5 0 1-15,6 6-1 16,3-3 1-16,-15-3-1 16,7 5 0-16,-1-5 0 15,3 3 0-15,-3 0 0 16,1 0 0-16,7-1-1 15,-5 1 1-15,-5 3-1 16,-3-6 1-16,8 2-1 0,3-2 1 16,2 6-1-1,1-6 1-15,-3 0-1 16,0 6 1-16,0-6-1 0,0 5 1 16,2 1-1-16,1 2 1 15,6-5-1-15,2 8 1 16,-17-3-1-16,9 3 0 15,5-2 0-15,1 2 0 16,-12-6 0-16,-3 4 0 16,9-1 0-16,-3 3 0 15,3-3 0-15,-1-2 1 16,1-3-1-16,0 2 1 16,5 6-1-16,9 0 1 15,-6-2 0-15,1-4 0 16,-4-5 0-16,0 3 0 15,6 0 0-15,-2 2 0 16,-10-5 0-16,-2 3 0 0,3 3-1 16,0-4 1-16,-6-2-1 15,3 0 1-15,3-2-1 16,5-4 1-16,9-2-1 16,0 5 1-16,0-5-1 15,-6-3 1-15,-3 2-1 16,1-5 1-16,-1 3-1 15,3 3 1-15,-11-6-1 0,14 9 0 16,20 5 0-16,6 0 0 16,-1 0 0-1,-2 0 0-15,-6-6 0 16,0-2 0-16,-3-6 0 0,-5 8 0 16,-9 1 0-16,-6 2 0 15,3 3 0-15,-8 0 0 16,-9 0 0-16,1 0 0 15,2 0 0-15,-3 0 0 16,-5 0 0-16,-4 0 0 16,4 0 0-16,0 0 0 15,10 0 0-15,-7 0 0 16,-9 0 0-16,0 0 0 16,-9 0 0-16,4 0 0 15,5 0 0-15,5 0 0 16,6 0 0-16,6 0 0 0,-8-3 0 15,-1-2 0-15,4 2 0 16,-4-5 0-16,-2 2 0 16,2 0 0-16,12-2 0 15,0-3 0-15,-9 3 0 16,6-1 0-16,11-2 0 16,-3-3 0-16,-11 9 0 15,1-1 0-15,7-2 0 16,1-9 0-16,-4 4 0 15,-2 1 0-15,3 7 0 16,6-1 0-16,5-2 0 16,-3 0 0-16,-6 5 0 0,1-3 0 15,-3-5 0 1,-1 6 0-16,-7 2 0 0,2 0 0 16,3 0 0-16,3 1 0 15,-15 2 0-15,6-6 0 16,1 6 0-16,-1 0 0 15,9-3 0-15,-1-2 0 16,-2-4 0-16,-3 1 0 16,-2 5 0-16,-1-2 0 15,17 5 0-15,-8 0 0 16,-3 0 0-16,3 0 0 16,-1 5 0-16,4-5 0 15,-9-5 0-15,0 2 0 16,0 0 0-16,9 1 0 15,-1-7 0-15,-2 6 0 16,-3 1 0-16,-6 2 0 16,1 0 0-16,-1 0 0 15,9-3 0-15,-1 0 0 0,-5-2 0 16,9 5 0-16,14 0 0 16,-6 5 0-16,-17-5 0 15,-3 0 0-15,3 3 0 16,3 0 0-16,-11-3 0 15,5 0 0-15,9 0 0 16,-3 0 0-16,-12 0 0 0,1 0 0 16,0-3 0-16,5 0 0 15,-8-2 0-15,-3 5 0 16,0 0 0-16,8 0 0 16,6-3 0-16,6-3 0 15,0 3 0-15,2 3 0 16,4 3 0-16,2-3 0 15,-8 0 0-15,-6 0 0 16,8 0 0-16,1 0 0 16,-6 0 0-16,-6 0 0 15,9 0 0-15,0 0 0 16,-15 0 0-16,4 3 0 16,5 3 0-16,0-1 0 15,-6-2 0-15,1 0 0 16,-1-1 0-16,1 1 0 15,-1-3 0-15,6 0 0 16,12 0 0-16,-1-3 0 0,-11 6 0 16,3-3 0-1,3 9 0-15,-1-7 0 16,-2-2 0-16,0 0 0 0,0 3 0 16,-3-3 0-1,6-3 0-15,3-2 0 0,-12-1 0 16,3 3 0-16,0 1 0 15,-3 2 0-15,-2 0 0 16,2 2 0-16,6 1 0 16,6-3 0-16,-4 9 0 15,7-7 0-15,2-4 0 16,12-7 0-16,-4 4 0 16,-2-1 0-16,-8-2 0 0,-4 2 0 15,1 1 0 1,2-9 0-16,-5 3 0 0,-3 2 0 15,2-4 0-15,1-1 0 16,14-6 0-16,0 1 0 16,-3-9 0-16,3 3 0 15,8-5 0-15,9 2 0 16,3 0 0-16,-6 3 0 16,-14 3 0-16,-9 0 0 15,-5 5 0-15,-6-2 0 16,3-6 0-16,-3 8 0 15,-3 6 0-15,-5 0 0 16,-3 0 0-16,-6 0 0 16,3 0 0-16,3-3 0 15,-6-8 0-15,0 5 0 16,-9 3 0-16,4-2 0 0,-1-4 0 16,1-2 0-16,-1 0 0 15,-2 8 0-15,-6 14 0 16,6-14 0-16,-6 14-1 15,-9-14 1-15,6 3-1 16,-5 0 1-16,-3 0-1 16,-6 0 1-16,-12-3-1 0,-7-5 1 15,-4-4-1-15,-5 7 1 16,-3-6-1-16,-3-12 1 16,-8-2 0-16,-4-3 0 15,-5 3-1-15,-2 0 1 16,8 3-1-16,8 11 1 15,12 2-1-15,-4 1 1 16,-5-9-1-16,-8 1 1 16,8 2 0-16,3 5 0 15,3-2 0-15,-3 8 0 16,5 3-1-16,-2 8 1 16,-17 12-1-16,0-4 0 15,5 3 0-15,-2-8 0 16,8-5-1-16,3 5 0 15,6 5 0-15,-4-2 1 16,-10-3-1-16,-4 3 1 0,-5 11-1 16,-5 0 0-16,-9 5 0 15,-1 1 0-15,1-7 0 16,3-4 0-16,0 2-1 16,-1-6 1-16,-2 9 0 15,0 0 0-15,-12-3 0 16,-5 6 0-16,0-12 0 15,-6-2 0-15,1-6 0 16,-4-2 1-16,-2-3-1 16,-4-1 1-16,1 4-1 15,3-1 1-15,5-8 0 16,0 3 0-16,3 11 0 16,-5 0 0-16,-9 0 0 0,-9 0 1 15,-5-8-1-15,-9 0 0 16,0 5 0-16,-5 3 0 15,-3 0 0-15,8-3 0 16,15-11 0-16,2 9 1 16,-8-4-1-16,-6 4 1 15,-6-1-1-15,4-8 1 16,10 3-1-16,-13 8 1 16,-6 12-1-16,-20-1 1 15,-6 6 0-15,-2 3 0 16,-7-4 0-16,10-4 0 15,11 2 0-15,5-8 0 16,12-1 0-16,8-2 0 16,3-2 0-16,8-7 0 15,12-5-1-15,-6 6 1 16,-8 8-1-16,-18 8 1 16,-13-2-1-16,-4 0 1 15,-19 2-1-15,-11-3 1 0,-15 4-1 16,1 2 0-16,11-3 0 15,16-5 0-15,18 0 0 16,11-3 0-16,3-6 0 16,-6-2 1-16,-5 2-1 0,-9-5 1 15,2 3-1-15,-4-6 1 16,-15 8 0-16,-20 6 0 16,-8 9 0-16,-9-4 0 15,-14 1-1-15,-5 2 0 16,25 12-1-1,8-7 1-15,32-10-2 0,5-3 1 16,29 0-2-16,8-8 1 16,-1-3-1-16,1-6 0 15,3-2 0-15,11 2 0 16,0 17 1-16,1 8 1 16,-1 4 0-16,-3 1 0 15,-3 1 0-15,-2 6 1 16,2 7-1-16,6-4 1 15,1-1-1-15,4-6 1 16,-2-2-1-16,9-3 0 16,10-11 1-16,1 0 0 0,5 0-1 15,1 9 1-15,2-4-1 16,-3 4 1-16,1 2-1 16,2 0 1-16,0 0 0 15,3 5 1-15,3-2-1 16,-6 6 1-1,3-6-1-15,3-1 1 0,0-4-1 16,11-6 0-16,3-9 0 16,14-2 0-16,9-3 0 15,8 2 0-15,3 4 0 16,2-1 0-16,7 6 0 16,-6 6 1-16,-1-6-1 0,1 3 1 15,-3-1-1-15,-3 4 1 16,-3 5-1-16,0 0 0 15,-5-3 0-15,11-2 0 16,3-1 0-16,5-5 0 16,3 6-1-16,3 2 1 15,3 3-1-15,0 9 1 16,3 2-1-16,-1 0 1 16,-2 11-1-16,-5 1 1 15,10-4-1-15,-2-10 0 16,2 13 0-16,1 3 0 15,-1 0 1-15,4 11 0 16,10 6 0-16,12 13 0 16,17 20 0-16,11 20 1 15,6 19-1-15,-3-3 1 16,3-14-1-16,-14-14 1 16,-6-16-1-16,-8-20 1 15,-3-8-1-15,-15-20 1 0,-5-5-1 16,-5-8 1-16,5-17-1 15,-51-14 0-15,51 14-2794 16</inkml:trace>
  <inkml:trace contextRef="#ctx0" brushRef="#br0" timeOffset="37484.37">12786 16067 1052 0,'0'0'0'16,"0"0"18"-16,0 0 0 15,0 0 29-15,0 0 0 0,0 0-10 16,0 0 1-16,31-11-19 16,-11 3 1-16,8-6-9 15,9 3 0-15,-9 8-4 16,3 3 1-16,26 0-4 15,8 9 1-15,6 4 6 16,16 4 0-16,15 2 12 16,23 12 1-16,19 0 23 15,28-9 0-15,26-6 31 16,17-2 1-16,25-11 7 16,15 5 1-16,39 6 11 15,25 6 0-15,20 2-15 0,-14 8 0 16,-5-2 3-16,-23 0 1 15,-34-9-14-15,-20-11 1 16,-31-16-9-16,-31-20 0 16,-15-8-9-16,-16-11 1 15,-28-8-12-15,-18-1 0 16,-19 9-17-16,-28 14 0 16,-26 19-16-16,-37 0 1 15,-31-8-12-15,-33 0 1 16,-43 2-6-16,-23 4 1 15,136 16-2193-15</inkml:trace>
  <inkml:trace contextRef="#ctx0" brushRef="#br0" timeOffset="38117.64">14081 15826 1467 0,'14'-5'0'16,"31"-12"-2"-16,15 0 0 16,19 12-3-16,20 8 0 15,25 8 9-15,20 3 0 16,40 2 31-16,22 9 0 15,12-3 97-15,20 3 1 16,8 11 30-16,22-11 1 16,1 0-48-16,5-5 0 15,9-4-28-15,-9-5 0 16,-3-5-13-16,-5-12 0 0,-6-10-11 16,-8-9 0-16,-6-11-9 15,-3 2 1-15,-6 9-4 16,-8 6 0-16,3 5-12 15,-20 11 0-15,-20 6-7 16,-25 11 0-16,-20 0-4 16,-23 3 0-16,-25-1-5 15,-25-5 1-15,-32-2-8 16,-19-7 0-16,-23-2-7 0,0 0 1 16,5-11-5-16,-38-14 1 15,-41-25-5 1,-28-11 0-16,-28-8-3 0,-14 16 1 15,5 20-19-15,1 22 1 16,138 11-2466-16</inkml:trace>
  <inkml:trace contextRef="#ctx0" brushRef="#br0" timeOffset="38569.64">16863 15934 1063 0,'0'0'0'0,"0"0"-10"15,0 0 1 1,11-8-10-16,-11 8 1 0,23 0 19 15,-1-3 1-15,21-5 39 16,7 0 0-16,10-1 112 16,13 6 1-16,12-2-28 15,11-1 0-15,17-2-4 16,32-6 1-16,21 9-12 0,32-1 0 16,31 3-30-16,17-8 1 15,28-3-14-15,18-2 1 16,-1-4 23-16,-11 1 0 15,-12 2-34-15,-22-2 1 16,-20-3 11-16,-11-9 1 16,-28-5-8-16,-35 0 0 15,-27 8-28-15,-46 1 0 16,-48 10-12-16,-85-8 0 16,-115-22-17-16,-75-25 0 15,244 72-2342-15</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2.64368" units="1/cm"/>
          <inkml:channelProperty channel="F" name="resolution" value="0" units="1/dev"/>
          <inkml:channelProperty channel="T" name="resolution" value="1" units="1/dev"/>
        </inkml:channelProperties>
      </inkml:inkSource>
      <inkml:timestamp xml:id="ts0" timeString="2021-07-15T15:16:11.047"/>
    </inkml:context>
    <inkml:brush xml:id="br0">
      <inkml:brushProperty name="width" value="0.05292" units="cm"/>
      <inkml:brushProperty name="height" value="0.05292" units="cm"/>
      <inkml:brushProperty name="color" value="#FF0000"/>
    </inkml:brush>
  </inkml:definitions>
  <inkml:trace contextRef="#ctx0" brushRef="#br0">8009 3253 638 0,'0'0'0'0,"0"0"4"16,-43 0 0-16,43 0 33 0,-14 6 1 15,14-6 53-15,-14 5 1 16,14-5 25-16,0 0 0 16,0 0-57-16,0 0 0 15,0 0 5-15,-8 0 0 16,8 0-10-16,0 0 1 16,0 0-9-16,-6-13 1 15,6 13-11-15,0 0 1 16,0 0-6-16,20-12 0 15,5 7-1-15,23-3 1 16,17-6 5-16,23 3 0 16,28 2 4-16,22-5 0 15,15-10-6-15,19-4 1 16,23-3 4-16,6 4 1 16,-6-1-4-16,-5-3 0 15,-7 6 4-15,-19 9 0 16,-25-4 0-16,-32 12 0 15,-28 8-10-15,-28 3 1 0,-22 2 2 16,-12-5 1-16,-6 9 1 16,-11-9 0-16,-6 19-2 15,-14-2 1-15,-19-1-4 16,-4 4 0-16,7-4 3 16,7-2 0-16,7-14 2 15,-7 0 0-15,7 0-15 16,-12 0 1-16,-11-14-14 15,5-2 1-15,40 16-2167 0</inkml:trace>
  <inkml:trace contextRef="#ctx0" brushRef="#br0" timeOffset="384.32">10578 2352 1220 0,'0'0'0'16,"-14"-5"18"-16,3-1 1 15,11 6 17-15,-11 0 1 0,-3 11-5 16,-12 3 0-1,1 11-12-15,-4 8 0 0,1 9 0 16,5 16 1-16,9 14 16 16,-5 22 1-1,4 20 27-15,7 16 1 16,-1 4 32-16,4-4 1 0,10 9-1 16,-5-12 1-16,9-8-10 15,-3-24 0-15,2-26-18 16,-2-16 1-16,-6-34-16 15,0-19 0-15,17-44-41 0,-9-34 1 16,-8 78-1921-16</inkml:trace>
  <inkml:trace contextRef="#ctx0" brushRef="#br0" timeOffset="1122.04">11412 1897 1086 0,'0'0'0'0,"0"0"15"15,0 0 1-15,-14 11-3 16,14-11 1-16,-8 9-16 16,-6-9 0-16,5 0-28 15,-5 0 1-15,0-9 0 0,0 1 0 16,0 5 29-16,8-11 0 16,3 1 56-16,3 13 1 15,0-14 82-15,0 14 1 16,0 0-11-16,0 0 1 15,28 41-25-15,-2 26 0 16,2 38-25-16,-8 28 1 16,-12 31-9-16,-2 27 0 15,-6 28-9-15,3 6 0 16,2-14-4-16,4-6 0 16,5-25-9-16,6-22 0 15,2-38-2-15,-7-32 1 16,-10-30-5-16,4-21 1 0,-9-24-9 15,0-26 1 1,0-46-14-16,0-32 1 16,0-37-10-16,-6-16 0 15,3-22-13-15,-2-12 1 0,5-8-19 16,0 3 1-16,0 9-86 16,5 10 1-16,-2 6-62 15,3 17 1-15,2 16 6 16,-8 25 0-16,-8 36-5 15,-1 23 0-15,9 41-1096 0</inkml:trace>
  <inkml:trace contextRef="#ctx0" brushRef="#br0" timeOffset="1814.9">11209 1703 963 0,'0'0'0'15,"0"0"-1"-15,14 9 1 16,0-9 0-16,9 0 0 15,19-9 6-15,12 4 1 16,11 5 10-16,5 0 0 16,12-14 10-16,17 0 1 15,17-3 30-15,9-5 1 16,19-17 9-16,6-8 0 16,2-3-4-16,7 0 0 15,2-2 46-15,-3 2 1 16,-14 14-12-16,-5 2 0 15,-4-2-5-15,-4 11 0 0,-16 3-12 16,-13 8 1-16,-9 6-23 16,-11 8 1-16,-17 3-17 15,-5 5 0-15,2 3 0 16,-8 3 0-16,-6 11-6 16,-9 14 1-16,1 14-1 15,-17 27 1-15,-9 20-3 16,-11 25 1-16,2 19-6 15,1 22 1-15,2 39-1 16,-2 6 1-16,8 8-4 16,3-14 1-16,3-5 0 0,-6-11 1 15,9-29-5 1,-1-15 0-16,7-15-5 0,-1-22 0 16,-11-27 0-1,-3-23 0-15,-8-30 1 0,-4-12 0 16,4-5 1-16,-6-11 0 15,6 11 0-15,-20-11 1 16,-23-11 0-16,-34 0 1 16,-31 0-3-16,-28 6 1 15,-17 2 0-15,-31 6 0 16,-25 8-2-16,-23 2 0 16,-12 15-1-16,-16 8 0 15,-6 14-5-15,8-3 0 16,6 6-2-16,23-3 0 15,39 11-5-15,20-14 1 16,25-8-2-16,15-14 0 16,22-3-3-16,32-19 1 0,24 2-4 15,21-10 0-15,16-6-5 16,15-14 0-16,-6 25-2644 16</inkml:trace>
  <inkml:trace contextRef="#ctx0" brushRef="#br0" timeOffset="4031.51">12424 1822 1411 0,'0'0'0'16,"-14"0"58"-16,14 0 1 15,-14 3 40-15,14-3 1 16,-23 25-32-16,1-5 0 15,8-15-39-15,-6 3 0 16,0-2-10-16,-5 13 1 16,-9 1 1-16,-3 13 1 15,-8 14 0-15,5 0 0 0,9 6-4 16,9-6 0 0,7-16-1-16,10-9 1 15,10-3-5-15,4-5 0 0,11-3-5 16,8-11 1-16,12-5-2 15,8-9 1-15,2-17-3 16,-7-10 0-16,-6-6-2 16,2-6 0-16,1-5-2 15,-18 11 1-15,-5 13 0 16,-5 9 1-16,-4 6 3 16,-2 11 0-16,-6 8 4 15,-20-6 1-15,-17 12 3 16,-19 16 1-16,-4 14 7 15,1 8 1-15,-6 20 4 0,8-11 0 16,7-1-3-16,13-10 0 16,23-17-4-16,5-14 0 15,9-11-4-15,23-6 0 16,28-18-3-16,8-10 1 16,12-13-4-16,-3-6 0 15,-6 1-2-15,-3 18 0 16,-16 9-4-16,-15 23 0 15,-3 16-3-15,1 13 1 16,-9 26-2-16,-6 11 0 16,-11 11-1-16,-6 2 1 15,6-77-1916-15</inkml:trace>
  <inkml:trace contextRef="#ctx0" brushRef="#br0" timeOffset="5942.74">18047 1029 1769 0,'0'0'0'0,"3"-13"-9"16,8 1 0-16,-11 12-35 16,14-8 0-16,-14 8 63 0,26 20 0 15,-1 16 43 1,1 30 0-16,-6 40 25 0,-6 43 0 15,-9 54-1-15,-5 38 0 16,0 50 0 0,0 45 0-16,0 24-10 15,14-19 1-15,12-22-12 0,-1-55 1 16,1-40-13-16,-1-49 1 16,-2-39-7-16,-6-42 1 15,-6-41-8-15,-2-31 0 16,10-25-1-16,-7-69 1 15,-1-69-7-15,-11-48 1 16,0-44-7-16,-11-25 0 16,-6-39-11-16,3-13 1 15,-3 13-14-15,2 23 0 16,-4 24-3-16,-10 31 0 16,-2 42-7-16,-3 30 0 15,-2 13-16-15,-10 26 1 0,-4 25-11 16,-1 19 1-16,-6 6 0 15,9 17 0-15,23 7 5 16,10 7 0-16,15 7 6 16,3 1 1-16,17 2 5 15,17 9 1-15,28-6 5 16,23 6 0-16,25 8 6 16,19 8 1-16,30 6 1 15,19-6 1-15,16-2 0 16,10-6 1-16,13-6 7 15,12-8 1-15,22-8 12 16,7-14 0-16,-1 0 7 16,3-11 0-16,-12 0-2 0,-5 2 0 15,0-2-1-15,-14 14 1 16,-20 8-4-16,-11 11 1 16,-12 6-5-16,-14 2 0 15,-8 6 1-15,-3 0 0 16,-11 14-3-16,-9 11 0 15,-23 3-3-15,-5 19 1 16,-14 25-2-16,-20 14 0 16,-3 19-1-16,-14 3 0 15,-14 6 1-15,-3 8 0 16,-5 6-1-16,-7 2 0 16,-5-5-3-16,-2-3 1 15,-1 14-1-15,-3 2 1 16,1-5 0-16,-4-11 1 15,-13 9 1-15,-3-12 0 16,-12 0 1-16,-3-8 1 0,-5-14-2 16,-5-2 1-16,-13-15-1 15,-4-2 0-15,-15-17 2 16,-14 5 1-16,-23-10 2 16,-16-1 1-16,-21-8 2 15,-19 0 0-15,-26-16-1 16,-22 2 1-16,-20-5-1 15,-20 5 1-15,-36 0-2 0,-29-5 1 16,-25 5-1 0,-18 6 0-16,-7 0-1 0,10 0 1 15,12 3-3-15,20 5 1 16,22 3-1-16,32-3 1 16,27-8-2-16,35-6 0 15,31-5-2-15,33-9 1 16,23-14-5-16,32 9 1 15,33-8-2-15,23-12 0 16,20-19-2-16,25-8 1 16,28-14-1-16,20-6 0 15,20-8-4-15,8-2 0 16,21-12-4-16,7-17 1 16,-135 92-2895-16</inkml:trace>
  <inkml:trace contextRef="#ctx0" brushRef="#br0" timeOffset="6953.85">21318 1129 649 0,'0'0'0'0,"-48"-11"-2"15,11 8 1-15,0 3-21 0,-8 3 1 16,45-3-432-16</inkml:trace>
  <inkml:trace contextRef="#ctx0" brushRef="#br0" timeOffset="7277.02">20639 1082 627 0,'0'0'0'15,"-22"0"24"-15,2-5 1 16,9-4-14-16,11 9 0 16,-14 0 36-16,14 0 1 15,0 0 16-15,0 0 0 16,-12 0 16-16,12 0 1 16,0 0 8-16,0 0 0 15,-8 9 0-15,8-9 0 16,-9 19 8-16,1 23 1 15,5 41 19-15,6 19 0 16,8 54-10-16,9 24 0 16,0 36-16-16,5 17 1 0,1 19 13 15,-4 17 1-15,1 3-8 16,-3-19 0-16,-6-18-24 16,-3-35 1-16,-5-34-17 15,-1-41 0-15,-5-33-9 16,-5-37 0-16,5-24-11 15,0-31 0-15,14-59-12 16,-8-32 1-16,2-37-13 0,-8-30 0 16,0 158-2408-16</inkml:trace>
  <inkml:trace contextRef="#ctx0" brushRef="#br0" timeOffset="8564.02">21372 1262 1635 0,'0'0'0'16,"0"11"56"-16,2 1 0 15,7-1 41-15,-1 8 1 16,1 6-29-16,2 3 0 16,-2 5-33-16,5 11 0 15,0 6-11-15,9 9 1 16,-6-12 3-16,-3 0 0 15,-3 3 1-15,-8-3 1 16,2-8 9-16,-5-1 0 16,6-4 7-16,-3-12 1 15,3-8-6-15,-6-14 0 0,0 8-7 16,0-8 0 0,-9-17-2-16,3-16 1 0,-13-28-7 15,5-3 0-15,5-2-6 16,6-6 0-16,3-3-7 15,3 3 1-15,3 25-3 16,-6 13 1-16,0 15-3 16,0 2 1-16,0 17-3 15,0-8 1-15,0 8-1 16,8 8 0-16,-2 9-1 16,-3 11 1-16,2 19-2 15,9 11 1-15,1-16-2 16,-1-3 1-16,3-12-2 15,2-2 1-15,-4-11-2 0,2-8 1 16,-3-6-3-16,5-14 1 16,10-22-2-16,-7-9 0 15,1-13 0-15,-3 5 0 16,2 1-1-16,-7 7 1 16,-1 29-1-16,-14 16 0 15,2-20 0-15,-2 20 0 16,12 9 0-16,2-4 0 15,3 9 0-15,3 11 0 16,2 3 0-16,-8 13 0 0,-8 9 0 16,3-5 0-16,-9-18 0 15,2-13 1-15,-2-14-1 16,0 0 1 0,20 9-1-16,-3-18 1 0,17-10-1 15,0-9 1-15,-9-2-1 16,-5-7 0-16,-6 18-2 15,0 8 1-15,-11-3-1 16,-3 14 1-16,0 0-1 16,12 6 1-16,2 32 0 0,-3 10 0 15,0-12 0 1,-5-6 1-16,3-2 0 16,5-9 0-16,-6-5 0 15,1-8 0-15,13-1 0 0,4-5 1 16,-1-5-1-16,1-6 1 15,-4-9 0-15,-5 4 0 16,-3-1 0-16,-14 17 0 16,14-8 0-16,-14 8 0 15,23 25 0-15,-9 2 0 16,-3-7 0-16,-5-6 0 16,-6-14-2200-16</inkml:trace>
  <inkml:trace contextRef="#ctx0" brushRef="#br0" timeOffset="9609.4">21406 2108 2105 0,'0'0'0'16,"31"0"11"-16,8 6 0 16,15 8 9-16,5-1 1 15,3 7 24-15,-5 5 1 16,-6 16-6-16,-9 1 0 16,-2 16 2-16,-6 6 0 15,-12 3-2-15,-7 5 1 16,-1-3-10-16,-11-11 1 15,-3-11-6-15,-3-19 0 16,3-11-7-16,0-17 1 16,0 0-2-16,-29-25 0 15,-2-28-1-15,-3-14 0 16,6-13-1-16,6-3 1 0,2 2-3 16,3 7 0-1,3 1 0-15,-6 21 1 16,11 19-4-16,1 19 0 0,8 14 2 15,0 0 1-15,0 0-2 16,0 0 1-16,0 0-3 16,-14 33 0-16,14 0-1 15,0 6 1-15,0-11-4 16,3-6 0-16,8 8-2 16,0-7 1-16,1-10-1 15,2 4 0-15,8-14-1 0,1 0 0 16,11-6-1-16,3-11 0 15,2-8-1-15,1-11 1 16,-9-12-1-16,3 4 0 16,2 2-1-16,1 6 1 15,-14 13-1-15,-3 6 0 16,-6 0 0-16,0 14 0 16,-3-5 0-16,3 10 0 15,12 4 0-15,-1 16 0 16,9 22 0-16,-6 0 0 15,-13-14 0-15,-10-11 0 16,4 1 0-16,-9-10 0 16,3 1 0-16,-3-14 0 0,5 9 0 15,-5-9 0 1,0 0 0-16,23-23 1 16,5-15-1-16,-5-4 1 15,-9 6 0-15,-6 19 0 0,-2 6 0 16,-6 11 1-16,0 0 1 15,0 0 0-15,14 14 1 16,-14 25 0-16,-6 14 0 16,4-1 1-16,2-24 0 15,2-9 1-15,4-7-1 16,-6-12 0-16,0 19-1 16,3-30 0-16,14-28-1 0,5-16 1 15,-13-18-4 1,-1-7 0-16,-8 80-2282 0</inkml:trace>
  <inkml:trace contextRef="#ctx0" brushRef="#br0" timeOffset="11709.32">23280 774 1007 0,'0'-8'0'0,"8"-25"28"16,4-1 0-16,-4 7 22 15,1 10 0-15,-4-5 44 16,4 2 0-16,-1 7 41 16,-8 13 1-16,20 8-36 15,-3 11 0-15,6 26-12 16,2 10 1-16,3 17-17 15,-5 6 0-15,-3 5-17 16,2 6 0-16,4-3-4 16,-1 3 0-16,-2-12-15 15,-3-19 0-15,-6-24-8 0,-3-18 1 16,-3-5-1-16,-8-11 1 16,0 0-5-16,-8-33 0 15,-9-31-3-15,-3-8 1 16,-2-3-5-16,-1 1 0 15,0 1-1-15,4 1 1 16,10-5 1-16,1 13 0 16,2 33-3-16,-2 4 1 15,5 2-3-15,0 11 1 16,3 14-2-16,-11-14 0 16,11 14-3-16,0 0 1 15,19-19-2-15,10 5 1 16,16 8-3-16,6 1 0 0,-3 10-3 15,-6 9 1-15,12 19-2 16,-3 14 1 0,-9 9-2-16,1 5 1 0,-9 5 0 15,5 1 0-15,3-14-1 16,-10-6 1-16,-10-22 0 16,-8-6 0-16,-2-5 0 15,-12-14 0-15,14 3 0 16,-11-23 1-16,8-21-1 15,-3-17 1-15,7-9 0 16,-7-8 0-16,3-19 1 0,1 11 0 16,-1 2 0-16,3 17 1 15,-5 37 0-15,-9 13 0 16,0 14 3-16,0 0 1 16,14 22 0-16,3 22 0 15,2 23 1-15,-4 11 1 16,2 2-4-16,5-5 1 15,18-3-2-15,-4-14 0 16,-7-11 0-16,2-13 0 16,-3-18 0-16,0 1 0 15,-8-11-1-15,3-12 0 16,-6-11-2-16,5-8 1 16,1-22-4-16,-3 8 0 15,-20 39-2297-15</inkml:trace>
  <inkml:trace contextRef="#ctx0" brushRef="#br0" timeOffset="12544.98">23953 1667 1937 0,'0'0'0'16,"-6"11"1"-16,12 9 1 16,2 19 29-16,6 13 1 15,6 9 46-15,-9 6 1 16,1-1-32-16,2-2 1 15,-6 5-3-15,6-10 1 16,-8-15-9-16,3-16 1 16,-4-12-6-16,4 1 0 15,-9-17-1-15,8-6 1 0,12-21-1 16,-6-20 0-16,0-20 0 16,0-11 0-16,0-8-5 15,6 6 1-15,9-6-2 16,4 20 1-16,-4 7-8 15,-7 20 0-15,-5 17-6 16,-3 11 1-16,1 11-5 0,-1 11 0 16,8 20-2-16,4 19 0 15,-9 2-3-15,2 9 1 16,-4 3-2-16,2-3 1 16,2-3-1-16,4-10 0 15,-3-29 0-15,2-19 0 16,24-19-2-16,10-15 1 15,4-18-1-15,-1-15 0 16,3-5-1-16,-5 8 1 16,5 17-2-16,-8 14 1 15,-12 19 0-15,-11 14 0 16,-3 11 0-16,-8 22 1 16,6 17 0-16,2 19 0 15,3 6 0-15,0 11 0 16,0 6 1-16,6-6 0 15,8-11 2-15,3-17 0 16,-17-19 1-16,9-20 0 0,11-19-2 16,-6-11 1-16,-17-8-3 15,-42-15 0-15,14 34-2175 16</inkml:trace>
  <inkml:trace contextRef="#ctx0" brushRef="#br0" timeOffset="14175.83">18892 1334 907 0,'0'0'0'16,"-19"0"39"-16,4 0 1 15,15 0 20-15,-8 0 1 16,2-13-21-16,4 1 1 16,2 12-15-16,-6-22 0 15,6 11-2-15,-6 3 1 16,1-9 15-16,5 3 1 16,11-2 10-16,3-9 1 15,3 5 15-15,3 12 1 0,2 3 3 16,-8-1 0-16,1 6 9 15,-15 0 1-15,17 11-13 16,-3-3 0-16,8 6-6 16,4 6 0-1,2-6-3-15,-5 2 0 0,-9 1-6 16,-6-1 1-16,6-7 0 16,1 10 1-16,2 20-1 15,2 14 1-15,-5 13-7 16,1 6 1-16,-13 14-8 0,4 3 1 15,3 8-2-15,5 8 1 16,-3 9-2-16,-3-3 1 16,1 3-1-16,-3 5 1 15,-4-8-3-15,-2 0 0 16,0 11-5-16,0 3 0 16,3-9-3-16,6-8 0 15,-9-13 0-15,0-15 1 16,-6-2-5-16,-2-6 0 15,-4 0-1-15,1-6 0 16,-3 1-3-16,0-14 1 16,8-17-2-16,0-6 0 15,-2-8-4-15,-1-8 1 0,9-14-3 16,-5 17 0-16,5-17-2 16,0 0 0-16,0 0-1 15,0 0 0-15,0 0-3 16,0 0 1-16,-3-20-2 15,11 1 0-15,12-14-3 16,6-1 0-16,-4-4-4 16,4-4 1-16,-4-16-6 15,-5-9 1-15,-17 67-2702 16</inkml:trace>
  <inkml:trace contextRef="#ctx0" brushRef="#br0" timeOffset="14858.8">19096 1262 1142 0,'0'0'0'0,"0"0"66"16,-11-14 0-16,11 14 31 15,0 0 1-15,0 0-20 16,0 0 1-16,0 0-29 16,0 0 1-16,0 0-14 15,0 0 0-15,0 0 0 0,0 0 0 16,19 14 3-16,-19-14 1 16,15 11 13-16,-10 1 1 15,4 12 12-15,5 7 1 16,-6 11-2-16,-2 16 1 15,-3 3-9 1,2 14 1-16,4 16-9 0,5 20 0 16,-3 19-5-16,1 23 1 15,2 13-1-15,6 12 1 16,-3-6-3-16,2-6 0 16,1-13-5-16,-3-4 1 15,-3-7 3-15,0 2 0 16,0-5-4-16,1-9 0 15,-1-22-5-15,0-14 0 16,0-24-1-16,3-20 0 16,-6-20-6-16,-2-10 1 15,5-18-5-15,-6-13 1 0,7-19-5 16,-1-28 0 0,-6-34-8-16,-2-11 0 15,-18-8-8-15,-4-2 0 0,-4 5-9 16,-9 13 0-16,29 95-2490 15</inkml:trace>
  <inkml:trace contextRef="#ctx0" brushRef="#br0" timeOffset="15265.1">18952 1204 806 0,'0'0'0'15,"22"17"4"-15,-7-3 1 16,-1-9-5-16,-6 3 0 0,6-8-4 15,6 3 0-15,-20-3-602 16</inkml:trace>
  <inkml:trace contextRef="#ctx0" brushRef="#br0" timeOffset="15992.84">18813 1138 1847 0,'0'0'0'0,"0"0"-8"16,0 0 0-16,-11 2-29 0,2 26 0 15,-8 14 46-15,-8 16 0 16,-6 14 34-16,-11 14 1 16,-15 8 31-16,-2 6 0 15,-6-3-3-15,-6-3 0 16,-3 12-19-16,1-6 0 16,11-3 7-16,2-20 1 15,7-7-1-15,10-18 1 0,15-18-10 16,14-15 1-16,0-13-15 15,14-12 0-15,5-27-13 16,10-20 0 0,21-27-18-16,10-6 1 0,16-6-14 15,6 12 1-15,5 8-56 16,3 19 1-16,1 14-61 16,-7 11 1-16,1 17 21 15,-3 9 1-15,-3 2 18 16,0 8 0-16,0-3 21 15,6-5 0-15,-1 3 20 0,-2-6 0 16,-17 3 22-16,-14-5 0 16,-15-3 17-16,-7 8 1 15,-15 0 24-15,0 0 0 16,11 0 62-16,-11 13 1 16,-14 26 11-16,-9 17 1 15,-11 21-17-15,-8 12 0 16,-3 16-14-16,-12 6 1 15,-2-5-16-15,-12 2 1 16,3-6-10-16,-3 4 0 16,-2-12-6-16,2-16 0 15,12-23-6-15,14-19 0 16,25-14-8-16,20-22 0 16,-14-13-8-16,22-21 1 15,15-24-7-15,11-14 0 16,17 11-10-16,5-3 0 15,-56 64-2190-15</inkml:trace>
  <inkml:trace contextRef="#ctx0" brushRef="#br0" timeOffset="16275.74">19161 2460 1455 0,'0'0'0'0,"14"25"7"15,-3 0 0-15,-11 3 10 16,-8 11 0-16,-9 13 61 0,-11 4 0 15,-9 8 25-15,-5 8 0 16,-18 3 1-16,4 2 1 16,-7 4-16-16,1-4 1 15,-3 4-22-15,-5 5 0 16,-1-6-3 0,6-13 0-16,11-9-13 0,12-11 1 15,19-28-16-15,23-19 0 16,-14 0-20-16,28-27 0 15,26-31-12-15,16-9 1 16,18-5-11-16,2 3 1 16,-76 69-2047-16</inkml:trace>
  <inkml:trace contextRef="#ctx0" brushRef="#br0" timeOffset="16493.12">19379 3023 1623 0,'0'0'0'0,"0"0"0"16,-15 22 1-16,-7 12 6 15,-18 13 0-15,-11 14 60 16,-11 11 1-16,-8 6 17 16,5 2 0-16,-9-13-3 15,17-9 0-15,21-25-49 16,13-11 1-16,23-22-1665 15</inkml:trace>
  <inkml:trace contextRef="#ctx0" brushRef="#br0" timeOffset="18868.06">15647 1737 907 0,'0'0'0'0,"26"-34"12"16,-4 9 1-16,6-5 16 15,-5-1 1 1,0-10 2-16,-4-9 0 0,-4-3-14 16,-4-5 0-16,0 2-5 15,-2 4 1-15,-1 18-1 16,-2 4 1-16,-6-1 12 15,5 15 1-15,-5-1 22 16,0 17 0-16,0 0 17 0,9-8 1 16,-9 8 0-16,0 0 1 15,0 0 7 1,0 0 0-16,0 0 2 0,-9 16 1 16,-2 40-12-16,3 24 1 15,-1 26-10 1,4 19 1-16,2-1 6 0,-3 9 0 15,0 25-5-15,1 1 1 16,2-1-6-16,9-6 1 16,8-5-7-16,3-17 0 15,2-5-7-15,4-17 0 16,0-22 5-16,-9-19 1 16,0-23 0-16,0-11 0 15,-5-8-3-15,5-2 0 16,-6-15-5-16,12-11 1 15,22-16-7-15,4-6 1 16,-1-8-7-16,6-9 0 16,2-2-4-16,7-4 0 15,-4-4-3-15,7 5 0 16,2-1-2-16,-3 10 1 0,-3 4-4 16,0 1 1-16,4-3-3 15,10 14 1-15,12 2-2 16,-3 1 0-16,3 8-3 15,2 8 0-15,-5 3-2 16,9 0 0-16,-1 0-3 0,12-8 1 16,5 2-1-16,7 1 1 15,-4-9-1 1,-11-6 0-16,-9 1-2 16,-5-9 1-16,-17 9-1 0,-12 5 0 15,-22 6-1-15,-8 8 1 16,-6-6-1-16,-6 6 1 15,-14 0 0-15,0 0 1 16,0 0 0-16,0 0 1 16,0 0 0-16,-17-16 1 15,0 13-3-15,0 3 1 16,-3-6-3-16,6 1 1 16,-9-4-1-16,1-10 0 15,-7 5-11-15,7-5 0 16,5-1-54-16,3 1 1 15,2-6-64-15,4 5 1 16,-1 4 6-16,-2-4 0 0,0 1 9 16,5 0 0-1,-2 10 28-15,8 9 0 16,-3-16 30-16,3 16 1 16,-9-9 21-16,9 9 1 0,0 0 22 15,6-8 0-15,-6 8 8 16,23-19 1-16,-4 10 5 15,18 18 0-15,14-7 20 16,14 18 1-16,-11 10 27 16,2 17 1-16,1 12 5 15,-15 10 1-15,-11 14 11 16,-22 11 0-16,-26 6-8 16,-40-3 1-16,-36 3-19 0,-12-19 1 15,-16-23-27-15,-9-25 0 16,130-33-2185-16</inkml:trace>
  <inkml:trace contextRef="#ctx0" brushRef="#br0" timeOffset="22166.78">11839 13918 1702 0,'0'0'0'0,"0"0"95"16,-8-27 1-16,8 16 67 15,0 11 1-15,-14-20-48 0,14 20 1 16,-9-17-51-1,9 17 1-15,0 0-25 0,0 0 0 16,-14 31-5-16,8 38 0 16,6 31-3-16,0 19 0 15,0 42-4-15,6 14 0 16,-3 11-2-16,8 5 0 16,-2 0-5-16,5-10 1 15,0-21-1-15,0-18 1 16,9-28-6-16,-6-26 1 15,-3-35 3-15,-3-23 0 16,-11-16 0-16,8-25 1 16,1-30-5-16,-3-31 1 15,-18-34-5-15,1-19 0 16,0-22-5-16,2-25 0 16,9-11-7-16,0-5 1 15,0 13-3-15,-5 14 0 16,2 12-6-16,3 18 0 15,-6 31-18-15,0 17 1 0,6 17-11 16,0 2 0-16,6 20 1 16,0 2 0-16,8 9 8 15,-6 11 0-15,-2 2 7 16,5-2 1-16,9 11 6 16,0-3 1-16,11-5 7 15,6 2 0-15,-3 6 2 16,2 5 1-16,10 1 0 0,5 2 0 15,-1 3 2-15,7 3 1 16,8 2 4-16,6-2 1 16,11 0 2-16,11 5 1 15,3-8 3-15,9-8 1 16,5-9-1-16,14-2 0 16,18-3 4-16,19 2 1 15,14-2 1-15,17-3 1 16,17-14 3-16,9 0 1 15,0 1 0-15,14 4 0 16,14 1 0-16,2 5 0 16,10 1-3-16,-4 7 0 15,-2 4 0-15,2 2 1 16,9 5-1-16,3-5 1 16,11 3 0-16,11-2 0 15,-5-10-4-15,5-2 0 16,-14 6 3-16,-5 0 1 0,-9-1 0 15,-8 4 0-15,-12 4-7 16,-17 4 1-16,-11 3-1 16,-8-4 0-16,-4 9-2 15,-13 0 0-15,-9 11-2 16,-5 0 0-16,-1-5-3 0,-14 2 1 16,-16-5-2-1,-12-3 1-15,-12 11-2 0,-7 0 0 16,-24-8 0-1,-8 0 0-15,-8 0-2 0,-12 2 1 16,-16 6-1-16,-6 6 0 16,5 11-1-16,-5 2 0 15,-15-8-1-15,-2 3 1 16,6 14-2-16,-4 0 1 16,-8-6-1-16,-2 0 1 15,2 20-1-15,-6 5 0 16,-5 3 0-16,-3 0 1 15,-3 3 0-15,-2 0 0 16,2 5 1-16,-8-2 0 16,2-12 0-16,1 9 1 15,-4 0 0-15,1 5 1 16,0-5 0-16,-1-3 0 16,-2-8 0-16,-6-6 0 15,-14-3-1-15,-2-2 1 16,-7-6 0-16,-2 0 0 15,-6 0 0-15,-8-8 0 0,-6-6 0 16,-6-14 1 0,-11 3-1-16,-8 0 1 0,-6-2-1 15,-20-1 0-15,-14 3-1 16,-15 6 0-16,-21 2-1 16,-18 14 0-16,-17 3-1 15,-16 12 1-15,-21 1-1 16,-45 10 1-16,-28 4-2 15,-28 4 1-15,-23 0-1 0,0-18 0 16,-8 10 0-16,3-4 0 16,-4-2-1-16,1-6 1 15,-12-8-1-15,-2 8 1 16,-1 3-2-16,9-6 1 16,15-5-1-16,7-3 1 15,21 0-1-15,22-3 1 16,22-13-1-16,29-4 1 15,26-2 0-15,19 3 0 16,25-6-1-16,26 3 1 16,17-9-1-16,9 1 0 15,8 2 0-15,17 1 0 16,25-1 0-16,20 3 0 16,26 0 0-16,14 6 1 15,8-9 0-15,20-8 0 16,0 0 0-16,6 17 1 0,30-1 0 15,15-2 0-15,20-8-1 16,11-6 0-16,20-6-1 16,11-2 1-16,5-20-2 15,12-16 1-15,-130 44-3001 16</inkml:trace>
  <inkml:trace contextRef="#ctx0" brushRef="#br0" timeOffset="24114.45">18802 11370 1881 0,'0'0'0'16,"0"0"75"-16,0 0 0 15,-17-31 45-15,8 6 1 16,-2 3-44-16,3-11 0 15,-6 3-19-15,5 7 0 16,-2 12-28-16,11 11 1 0,-3-14 2 16,3 14 0-1,0 0 12-15,-11 25 0 0,8 50 1 16,3 22 0 0,5 36-1-16,7 14 0 15,-1 25-5-15,-2 11 0 0,-4 9-4 16,4-18 1-16,-4-2-9 15,7-19 1-15,2-34 0 16,0-16 0-16,-3-37-2 16,-2-19 1-16,-6-22-5 15,-3-25 1-15,11-14-6 0,-11-41 1 16,-6-53-2-16,-2-28 1 16,-12-8-4-1,3-6 1-15,-3-16-10 0,6-4 1 16,-3 1-5-16,3 6 1 15,5 13-3-15,7 11 1 16,4 14-10-16,7 23 1 16,-1 24-10-16,7 23 0 15,4 16-7-15,21 6 1 16,22 8-2-16,26 5 1 16,16 4 4-16,24-4 1 15,19-5 7-15,25-8 1 16,32-6 3-16,13 11 1 15,12 1 5-15,3 2 1 16,14-14 3-16,8-5 0 16,6 2 0-16,-5-2 1 0,-18 8 2 15,-8 2 1 1,-14 7 3-16,-14 10 1 0,-15 14 2 16,-24 11 1-16,-13 15 3 15,-10 13 1-15,-23 11 3 16,-17 6 0-16,-17 13 0 15,-17 1 0-15,-14 13-3 16,-15 6 1-16,-4 11-1 16,-7 3 1-16,-11 5-1 15,-5-5 1-15,-1-8-1 16,-2-6 1-16,-6-6-1 16,-6-22 1-16,-2-11-3 0,-1-11 1 15,-5 14-2 1,3-3 1-16,-1-16 0 0,-2-3 0 15,-8 5-3-15,-7-5 0 16,1 2-1-16,-20 4 1 16,-11 7-1-16,-15 1 0 15,-28 2-2-15,-19-2 0 16,-23 8 0-16,-17 11 0 16,-18 11 0-16,-16-6 0 15,-14 1 1-15,-6-1 1 16,3 1-2-16,0-6 1 15,17 0 2-15,20-14 1 16,17-11-1-16,19-5 0 16,37-18 0-16,26-4 0 15,39-4-1-15,20-10 1 16,6-12-4-16,22-19 1 0,26-25-3 16,22-14 0-16,40-5-4 15,20-1 0 1,31-7-28-16,8-7 1 0,-158 95-2766 15</inkml:trace>
  <inkml:trace contextRef="#ctx0" brushRef="#br0" timeOffset="26227.92">21948 3298 929 0,'0'0'0'0,"37"-14"54"15,0 6 1-15,0-1 71 16,5 6 0-16,15-8-24 16,8 3 1-16,-6-6-29 0,-3 9 0 15,-5-4-44 1,-5 9 0-16,-7 9 5 0,6 18 0 15,6 26 16 1,0 30 1-16,-6 34 9 16,3 19 1-16,-2 16 2 15,5 17 1-15,-1 25 31 0,1-2 1 16,0-7-11-16,-8-4 0 16,-9 5-11-16,-12 2 0 15,-22-13-14-15,-14 8 1 16,-17 16-4-16,-26-2 1 15,-22-3-13-15,-23-8 0 16,-5 3-3-16,5-17 0 16,9-14-5-16,11-3 0 15,6-5-3-15,11-14 1 16,19-20-8-16,12-24 1 16,18-31-1-16,1-22 1 0,10-17-2 15,5 3 0-15,8 8-1 16,12 6 0-16,11 0-6 15,9-3 1-15,-1 2-3 16,1-4 1-16,-9-15-2 16,-3-5 1-16,0-3-3 15,-5-8 0-15,-3-3-2 16,-3 3 0-16,-3-1-2 16,3 4 1-16,8-1-5 15,-2-2 1-15,-9-3-2 16,3 3 0-16,0 3-2 0,0 10 1 15,0-7-3-15,-6 13 0 16,-11 19-1 0,-8 12 0-16,-12 8-1 0,-14 3 0 15,-3 2 0-15,-5-5 0 16,2-8-1-16,4-6 1 16,-4-8-9-16,6-8 1 15,3-15-37-15,6-24 0 16,25 8-2621-16</inkml:trace>
  <inkml:trace contextRef="#ctx0" brushRef="#br0" timeOffset="26497.38">21824 7962 1679 0,'0'0'0'0,"-6"30"6"16,6 6 1-16,14 14-9 15,3 3 1-15,17 8-32 0,3-17 1 16,-37-44-1186-1</inkml:trace>
  <inkml:trace contextRef="#ctx0" brushRef="#br0" timeOffset="26715.83">22678 8591 1276 0,'-12'11'0'15,"-19"14"4"-15,-5 11 1 16,-1 9-6-16,0-1 1 16,3 3 1-16,3 6 1 0,6 0-1 15,8-14 1-15,17-39-970 16</inkml:trace>
  <inkml:trace contextRef="#ctx0" brushRef="#br0" timeOffset="28479.25">19591 2485 1220 0,'0'0'0'0,"0"0"-4"0,34-33 1 16,-12 14-53-16,6-9 1 15,-28 28-772-15</inkml:trace>
  <inkml:trace contextRef="#ctx0" brushRef="#br0" timeOffset="28976.19">19299 1368 481 0,'-8'-14'0'0,"-6"-33"38"16,0 2 1-16,0 7-17 16,2 15 0-16,4 1 27 15,5 11 0-15,3 11-9 16,-14-5 0-16,14 5-4 15,0 0 0-15,0 0-7 0,0 0 0 16,-9-14 9 0,9 14 0-16,0 0 25 0,0 0 1 15,0 0 18 1,0 0 0-16,0 0 0 0,-11 0 1 16,11 0-18-16,6 14 1 15,8 44-5-15,14 42 0 16,26 52-7-1,8 53 1-15,0 39-4 0,3 56 0 16,6 58-2-16,2 13 0 16,4 17 10-16,-9-19 1 15,-12-25-3-15,-11-61 1 16,3-39-8-16,-19-50 0 16,-7-50-14-16,-8-50 1 15,-14-49-14-15,-36-65 1 16,36 20-1868-16</inkml:trace>
  <inkml:trace contextRef="#ctx0" brushRef="#br0" timeOffset="29879.19">14878 3198 1814 0,'0'0'0'0,"0"0"73"16,79 53 1-16,9-12 48 15,42-8 0-15,57-13-54 16,30-6 1-16,18-9-37 16,16-10 1-16,15-6-8 15,6-6 1-15,2-2-13 16,-20-20 1-16,-25-8 7 16,-28-1 0-16,-9-4 8 0,-22-1 1 15,-18-11 4 1,-13 6 1-16,-23 8 0 0,-23 17 0 15,-42 5-4-15,-20 17 1 16,-11 6-17 0,-34 10 0-16,-23 6-8 15,-39 17 1-15,-40 11-7 0,-26-6 1 16,-30 0-8-16,-9-5 1 16,-14-9-30-16,0-5 0 15,-9-8-47-15,9 2 1 16,29 3-35-16,30 9 0 15,31-4 7-15,35 1 1 16,36-3 29-16,39 5 1 16,29 1 18-16,26 2 0 0,27-6 16 15,21-2 1-15,22 0 17 16,0-6 0 0,-6-2 17-16,-16-6 1 0,-12 6 7 15,-26 2 1 1,-24 0 2-16,-32 23 0 0,-28 19 2 15,-46 13 0-15,60-63-1295 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74D3878-1C56-4262-8A16-514FED21AB8C}" type="datetimeFigureOut">
              <a:rPr lang="en-IN" smtClean="0"/>
              <a:t>15-07-2021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170200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3878-1C56-4262-8A16-514FED21AB8C}"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338405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4D3878-1C56-4262-8A16-514FED21AB8C}" type="datetimeFigureOut">
              <a:rPr lang="en-IN" smtClean="0"/>
              <a:t>15-07-2021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185572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4D3878-1C56-4262-8A16-514FED21AB8C}" type="datetimeFigureOut">
              <a:rPr lang="en-IN" smtClean="0"/>
              <a:t>15-07-2021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7108572-61C0-4F50-85EA-EC70FF8EF28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33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74D3878-1C56-4262-8A16-514FED21AB8C}" type="datetimeFigureOut">
              <a:rPr lang="en-IN" smtClean="0"/>
              <a:t>15-07-2021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2772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D3878-1C56-4262-8A16-514FED21AB8C}"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230527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D3878-1C56-4262-8A16-514FED21AB8C}"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3297065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D3878-1C56-4262-8A16-514FED21AB8C}"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468955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74D3878-1C56-4262-8A16-514FED21AB8C}" type="datetimeFigureOut">
              <a:rPr lang="en-IN" smtClean="0"/>
              <a:t>15-07-2021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232955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D3878-1C56-4262-8A16-514FED21AB8C}"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153165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74D3878-1C56-4262-8A16-514FED21AB8C}" type="datetimeFigureOut">
              <a:rPr lang="en-IN" smtClean="0"/>
              <a:t>15-07-2021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49798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4D3878-1C56-4262-8A16-514FED21AB8C}"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63961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4D3878-1C56-4262-8A16-514FED21AB8C}"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12546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D3878-1C56-4262-8A16-514FED21AB8C}"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378713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D3878-1C56-4262-8A16-514FED21AB8C}"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331322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3878-1C56-4262-8A16-514FED21AB8C}"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3494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3878-1C56-4262-8A16-514FED21AB8C}"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08572-61C0-4F50-85EA-EC70FF8EF28C}" type="slidenum">
              <a:rPr lang="en-IN" smtClean="0"/>
              <a:t>‹#›</a:t>
            </a:fld>
            <a:endParaRPr lang="en-IN"/>
          </a:p>
        </p:txBody>
      </p:sp>
    </p:spTree>
    <p:extLst>
      <p:ext uri="{BB962C8B-B14F-4D97-AF65-F5344CB8AC3E}">
        <p14:creationId xmlns:p14="http://schemas.microsoft.com/office/powerpoint/2010/main" val="184480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4D3878-1C56-4262-8A16-514FED21AB8C}" type="datetimeFigureOut">
              <a:rPr lang="en-IN" smtClean="0"/>
              <a:t>15-07-2021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108572-61C0-4F50-85EA-EC70FF8EF28C}" type="slidenum">
              <a:rPr lang="en-IN" smtClean="0"/>
              <a:t>‹#›</a:t>
            </a:fld>
            <a:endParaRPr lang="en-IN"/>
          </a:p>
        </p:txBody>
      </p:sp>
    </p:spTree>
    <p:extLst>
      <p:ext uri="{BB962C8B-B14F-4D97-AF65-F5344CB8AC3E}">
        <p14:creationId xmlns:p14="http://schemas.microsoft.com/office/powerpoint/2010/main" val="418434041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BDFB-C5DA-48F9-B5E8-AA12EA4A3829}"/>
              </a:ext>
            </a:extLst>
          </p:cNvPr>
          <p:cNvSpPr>
            <a:spLocks noGrp="1"/>
          </p:cNvSpPr>
          <p:nvPr>
            <p:ph type="ctrTitle"/>
          </p:nvPr>
        </p:nvSpPr>
        <p:spPr/>
        <p:txBody>
          <a:bodyPr/>
          <a:lstStyle/>
          <a:p>
            <a:r>
              <a:rPr lang="en-US" dirty="0"/>
              <a:t>Server Less AWS 	</a:t>
            </a:r>
            <a:endParaRPr lang="en-IN" dirty="0"/>
          </a:p>
        </p:txBody>
      </p:sp>
      <p:sp>
        <p:nvSpPr>
          <p:cNvPr id="3" name="Subtitle 2">
            <a:extLst>
              <a:ext uri="{FF2B5EF4-FFF2-40B4-BE49-F238E27FC236}">
                <a16:creationId xmlns:a16="http://schemas.microsoft.com/office/drawing/2014/main" id="{4E412BF6-4233-4228-ACFC-42057381C8B4}"/>
              </a:ext>
            </a:extLst>
          </p:cNvPr>
          <p:cNvSpPr>
            <a:spLocks noGrp="1"/>
          </p:cNvSpPr>
          <p:nvPr>
            <p:ph type="subTitle" idx="1"/>
          </p:nvPr>
        </p:nvSpPr>
        <p:spPr/>
        <p:txBody>
          <a:bodyPr>
            <a:normAutofit/>
          </a:bodyPr>
          <a:lstStyle/>
          <a:p>
            <a:r>
              <a:rPr lang="en-US" dirty="0"/>
              <a:t>@Venky</a:t>
            </a:r>
          </a:p>
        </p:txBody>
      </p:sp>
    </p:spTree>
    <p:extLst>
      <p:ext uri="{BB962C8B-B14F-4D97-AF65-F5344CB8AC3E}">
        <p14:creationId xmlns:p14="http://schemas.microsoft.com/office/powerpoint/2010/main" val="27337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035358-E160-4A0F-91C4-03C0AC224844}"/>
              </a:ext>
            </a:extLst>
          </p:cNvPr>
          <p:cNvPicPr>
            <a:picLocks noChangeAspect="1"/>
          </p:cNvPicPr>
          <p:nvPr/>
        </p:nvPicPr>
        <p:blipFill>
          <a:blip r:embed="rId2"/>
          <a:stretch>
            <a:fillRect/>
          </a:stretch>
        </p:blipFill>
        <p:spPr>
          <a:xfrm>
            <a:off x="149290" y="573802"/>
            <a:ext cx="11046457" cy="5173856"/>
          </a:xfrm>
          <a:prstGeom prst="rect">
            <a:avLst/>
          </a:prstGeom>
        </p:spPr>
      </p:pic>
    </p:spTree>
    <p:extLst>
      <p:ext uri="{BB962C8B-B14F-4D97-AF65-F5344CB8AC3E}">
        <p14:creationId xmlns:p14="http://schemas.microsoft.com/office/powerpoint/2010/main" val="50970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WS Lambda + ParkMyCloud = Supercharged Automation">
            <a:extLst>
              <a:ext uri="{FF2B5EF4-FFF2-40B4-BE49-F238E27FC236}">
                <a16:creationId xmlns:a16="http://schemas.microsoft.com/office/drawing/2014/main" id="{9BFDC482-ABDA-4499-9EE7-6051BCF90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810999" cy="664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51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7F2A09-A99C-4F5F-8FD2-24EFA466F289}"/>
              </a:ext>
            </a:extLst>
          </p:cNvPr>
          <p:cNvSpPr txBox="1"/>
          <p:nvPr/>
        </p:nvSpPr>
        <p:spPr>
          <a:xfrm>
            <a:off x="1686508" y="1228922"/>
            <a:ext cx="6097554" cy="3139321"/>
          </a:xfrm>
          <a:prstGeom prst="rect">
            <a:avLst/>
          </a:prstGeom>
          <a:noFill/>
        </p:spPr>
        <p:txBody>
          <a:bodyPr wrap="square">
            <a:spAutoFit/>
          </a:bodyPr>
          <a:lstStyle/>
          <a:p>
            <a:r>
              <a:rPr lang="en-US" b="0" i="0" dirty="0">
                <a:solidFill>
                  <a:srgbClr val="FFFF00"/>
                </a:solidFill>
                <a:effectLst/>
                <a:latin typeface="inter-regular"/>
              </a:rPr>
              <a:t> Amazon released Lambda in 2015. </a:t>
            </a:r>
          </a:p>
          <a:p>
            <a:r>
              <a:rPr lang="en-IN" b="0" i="0" dirty="0">
                <a:solidFill>
                  <a:srgbClr val="610B38"/>
                </a:solidFill>
                <a:effectLst/>
                <a:latin typeface="erdana"/>
              </a:rPr>
              <a:t>What is Lambda?</a:t>
            </a:r>
          </a:p>
          <a:p>
            <a:r>
              <a:rPr lang="en-US" dirty="0">
                <a:solidFill>
                  <a:srgbClr val="FFFF00"/>
                </a:solidFill>
                <a:latin typeface="inter-regular"/>
              </a:rPr>
              <a:t>	Lambda is used to encapsulate Data </a:t>
            </a:r>
            <a:r>
              <a:rPr lang="en-US" dirty="0" err="1">
                <a:solidFill>
                  <a:srgbClr val="FFFF00"/>
                </a:solidFill>
                <a:latin typeface="inter-regular"/>
              </a:rPr>
              <a:t>centres</a:t>
            </a:r>
            <a:r>
              <a:rPr lang="en-US" dirty="0">
                <a:solidFill>
                  <a:srgbClr val="FFFF00"/>
                </a:solidFill>
                <a:latin typeface="inter-regular"/>
              </a:rPr>
              <a:t>, Hardware, Assembly code/Protocols, high-level languages, operating systems, AWS APIs.</a:t>
            </a:r>
          </a:p>
          <a:p>
            <a:r>
              <a:rPr lang="en-US" dirty="0">
                <a:solidFill>
                  <a:srgbClr val="FFFF00"/>
                </a:solidFill>
              </a:rPr>
              <a:t>Lambda is a compute service where you can upload your code and create the Lambda function.</a:t>
            </a:r>
            <a:endParaRPr lang="en-US" dirty="0">
              <a:solidFill>
                <a:srgbClr val="FFFF00"/>
              </a:solidFill>
              <a:latin typeface="inter-regular"/>
            </a:endParaRPr>
          </a:p>
          <a:p>
            <a:r>
              <a:rPr lang="en-US" dirty="0">
                <a:solidFill>
                  <a:srgbClr val="FFFF00"/>
                </a:solidFill>
              </a:rPr>
              <a:t>Lambda takes care of provisioning and managing the servers used to run the code.</a:t>
            </a:r>
            <a:endParaRPr lang="en-US" dirty="0">
              <a:solidFill>
                <a:srgbClr val="FFFF00"/>
              </a:solidFill>
              <a:latin typeface="inter-regular"/>
            </a:endParaRPr>
          </a:p>
          <a:p>
            <a:r>
              <a:rPr lang="en-US" dirty="0">
                <a:solidFill>
                  <a:srgbClr val="FFFF00"/>
                </a:solidFill>
              </a:rPr>
              <a:t>While using Lambda, you don't have to worry about scaling, patching, operating systems, etc.</a:t>
            </a:r>
            <a:endParaRPr lang="en-IN" dirty="0">
              <a:solidFill>
                <a:srgbClr val="FFFF00"/>
              </a:solidFill>
            </a:endParaRPr>
          </a:p>
        </p:txBody>
      </p:sp>
    </p:spTree>
    <p:extLst>
      <p:ext uri="{BB962C8B-B14F-4D97-AF65-F5344CB8AC3E}">
        <p14:creationId xmlns:p14="http://schemas.microsoft.com/office/powerpoint/2010/main" val="416505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36B06B-6505-43B7-8FB2-8283EC171C37}"/>
              </a:ext>
            </a:extLst>
          </p:cNvPr>
          <p:cNvPicPr>
            <a:picLocks noChangeAspect="1"/>
          </p:cNvPicPr>
          <p:nvPr/>
        </p:nvPicPr>
        <p:blipFill>
          <a:blip r:embed="rId2"/>
          <a:stretch>
            <a:fillRect/>
          </a:stretch>
        </p:blipFill>
        <p:spPr>
          <a:xfrm>
            <a:off x="805445" y="178521"/>
            <a:ext cx="10111371" cy="650095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6C0EDAF-D25F-4488-84B5-235EE6D0838F}"/>
                  </a:ext>
                </a:extLst>
              </p14:cNvPr>
              <p14:cNvContentPartPr/>
              <p14:nvPr/>
            </p14:nvContentPartPr>
            <p14:xfrm>
              <a:off x="4991760" y="1092240"/>
              <a:ext cx="3526560" cy="2447280"/>
            </p14:xfrm>
          </p:contentPart>
        </mc:Choice>
        <mc:Fallback>
          <p:pic>
            <p:nvPicPr>
              <p:cNvPr id="2" name="Ink 1">
                <a:extLst>
                  <a:ext uri="{FF2B5EF4-FFF2-40B4-BE49-F238E27FC236}">
                    <a16:creationId xmlns:a16="http://schemas.microsoft.com/office/drawing/2014/main" id="{86C0EDAF-D25F-4488-84B5-235EE6D0838F}"/>
                  </a:ext>
                </a:extLst>
              </p:cNvPr>
              <p:cNvPicPr/>
              <p:nvPr/>
            </p:nvPicPr>
            <p:blipFill>
              <a:blip r:embed="rId4"/>
              <a:stretch>
                <a:fillRect/>
              </a:stretch>
            </p:blipFill>
            <p:spPr>
              <a:xfrm>
                <a:off x="4982400" y="1082880"/>
                <a:ext cx="3545280" cy="2466000"/>
              </a:xfrm>
              <a:prstGeom prst="rect">
                <a:avLst/>
              </a:prstGeom>
            </p:spPr>
          </p:pic>
        </mc:Fallback>
      </mc:AlternateContent>
    </p:spTree>
    <p:extLst>
      <p:ext uri="{BB962C8B-B14F-4D97-AF65-F5344CB8AC3E}">
        <p14:creationId xmlns:p14="http://schemas.microsoft.com/office/powerpoint/2010/main" val="14600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73A887-CEF0-4C2D-BAF3-D611A91A367C}"/>
              </a:ext>
            </a:extLst>
          </p:cNvPr>
          <p:cNvPicPr>
            <a:picLocks noChangeAspect="1"/>
          </p:cNvPicPr>
          <p:nvPr/>
        </p:nvPicPr>
        <p:blipFill>
          <a:blip r:embed="rId2"/>
          <a:stretch>
            <a:fillRect/>
          </a:stretch>
        </p:blipFill>
        <p:spPr>
          <a:xfrm>
            <a:off x="136592" y="569167"/>
            <a:ext cx="11773216" cy="528112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FE2120A-EB0E-4119-B8CB-5C5C742FE5D4}"/>
                  </a:ext>
                </a:extLst>
              </p14:cNvPr>
              <p14:cNvContentPartPr/>
              <p14:nvPr/>
            </p14:nvContentPartPr>
            <p14:xfrm>
              <a:off x="3659760" y="2406240"/>
              <a:ext cx="6615360" cy="3488040"/>
            </p14:xfrm>
          </p:contentPart>
        </mc:Choice>
        <mc:Fallback>
          <p:pic>
            <p:nvPicPr>
              <p:cNvPr id="2" name="Ink 1">
                <a:extLst>
                  <a:ext uri="{FF2B5EF4-FFF2-40B4-BE49-F238E27FC236}">
                    <a16:creationId xmlns:a16="http://schemas.microsoft.com/office/drawing/2014/main" id="{AFE2120A-EB0E-4119-B8CB-5C5C742FE5D4}"/>
                  </a:ext>
                </a:extLst>
              </p:cNvPr>
              <p:cNvPicPr/>
              <p:nvPr/>
            </p:nvPicPr>
            <p:blipFill>
              <a:blip r:embed="rId4"/>
              <a:stretch>
                <a:fillRect/>
              </a:stretch>
            </p:blipFill>
            <p:spPr>
              <a:xfrm>
                <a:off x="3650400" y="2396880"/>
                <a:ext cx="6634080" cy="3506760"/>
              </a:xfrm>
              <a:prstGeom prst="rect">
                <a:avLst/>
              </a:prstGeom>
            </p:spPr>
          </p:pic>
        </mc:Fallback>
      </mc:AlternateContent>
    </p:spTree>
    <p:extLst>
      <p:ext uri="{BB962C8B-B14F-4D97-AF65-F5344CB8AC3E}">
        <p14:creationId xmlns:p14="http://schemas.microsoft.com/office/powerpoint/2010/main" val="148311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867920F-0B1C-4C20-8337-DD39B294A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587" y="484383"/>
            <a:ext cx="6727371" cy="56030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4D05206-63F1-4841-91C3-604980D76379}"/>
                  </a:ext>
                </a:extLst>
              </p14:cNvPr>
              <p14:cNvContentPartPr/>
              <p14:nvPr/>
            </p14:nvContentPartPr>
            <p14:xfrm>
              <a:off x="2852640" y="196920"/>
              <a:ext cx="6366960" cy="5528880"/>
            </p14:xfrm>
          </p:contentPart>
        </mc:Choice>
        <mc:Fallback>
          <p:pic>
            <p:nvPicPr>
              <p:cNvPr id="2" name="Ink 1">
                <a:extLst>
                  <a:ext uri="{FF2B5EF4-FFF2-40B4-BE49-F238E27FC236}">
                    <a16:creationId xmlns:a16="http://schemas.microsoft.com/office/drawing/2014/main" id="{44D05206-63F1-4841-91C3-604980D76379}"/>
                  </a:ext>
                </a:extLst>
              </p:cNvPr>
              <p:cNvPicPr/>
              <p:nvPr/>
            </p:nvPicPr>
            <p:blipFill>
              <a:blip r:embed="rId4"/>
              <a:stretch>
                <a:fillRect/>
              </a:stretch>
            </p:blipFill>
            <p:spPr>
              <a:xfrm>
                <a:off x="2843280" y="187560"/>
                <a:ext cx="6385680" cy="5547600"/>
              </a:xfrm>
              <a:prstGeom prst="rect">
                <a:avLst/>
              </a:prstGeom>
            </p:spPr>
          </p:pic>
        </mc:Fallback>
      </mc:AlternateContent>
    </p:spTree>
    <p:extLst>
      <p:ext uri="{BB962C8B-B14F-4D97-AF65-F5344CB8AC3E}">
        <p14:creationId xmlns:p14="http://schemas.microsoft.com/office/powerpoint/2010/main" val="411808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gure 2: Conceptual representation of API facade pattern.">
            <a:extLst>
              <a:ext uri="{FF2B5EF4-FFF2-40B4-BE49-F238E27FC236}">
                <a16:creationId xmlns:a16="http://schemas.microsoft.com/office/drawing/2014/main" id="{8E7AE8FB-9497-42C0-8CC4-9C2993C0D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570" y="844420"/>
            <a:ext cx="10470861" cy="516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50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igure 3: API Facade pattern built on AWS Serverless">
            <a:extLst>
              <a:ext uri="{FF2B5EF4-FFF2-40B4-BE49-F238E27FC236}">
                <a16:creationId xmlns:a16="http://schemas.microsoft.com/office/drawing/2014/main" id="{1B98D029-01C4-4DBB-A89C-C39BBE92D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384" y="280355"/>
            <a:ext cx="10957232" cy="606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10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EF299D-4A22-4336-B85E-A489B9184F3F}"/>
              </a:ext>
            </a:extLst>
          </p:cNvPr>
          <p:cNvSpPr txBox="1"/>
          <p:nvPr/>
        </p:nvSpPr>
        <p:spPr>
          <a:xfrm>
            <a:off x="1315616" y="1268963"/>
            <a:ext cx="7830716" cy="2554545"/>
          </a:xfrm>
          <a:prstGeom prst="rect">
            <a:avLst/>
          </a:prstGeom>
          <a:noFill/>
        </p:spPr>
        <p:txBody>
          <a:bodyPr wrap="square">
            <a:spAutoFit/>
          </a:bodyPr>
          <a:lstStyle/>
          <a:p>
            <a:r>
              <a:rPr lang="en-IN" sz="4000" b="1" dirty="0">
                <a:effectLst/>
                <a:latin typeface="Calibri" panose="020F0502020204030204" pitchFamily="34" charset="0"/>
                <a:ea typeface="Times New Roman" panose="02020603050405020304" pitchFamily="18" charset="0"/>
              </a:rPr>
              <a:t>Why it is recommended to interact with AWS using CLI during serverless development and deployment</a:t>
            </a:r>
            <a:endParaRPr lang="en-IN" sz="4000" dirty="0"/>
          </a:p>
        </p:txBody>
      </p:sp>
    </p:spTree>
    <p:extLst>
      <p:ext uri="{BB962C8B-B14F-4D97-AF65-F5344CB8AC3E}">
        <p14:creationId xmlns:p14="http://schemas.microsoft.com/office/powerpoint/2010/main" val="43449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FD180-C6CB-409F-8F12-A97EA9FF473C}"/>
              </a:ext>
            </a:extLst>
          </p:cNvPr>
          <p:cNvSpPr txBox="1"/>
          <p:nvPr/>
        </p:nvSpPr>
        <p:spPr>
          <a:xfrm>
            <a:off x="1548882" y="1287624"/>
            <a:ext cx="7597450" cy="646331"/>
          </a:xfrm>
          <a:prstGeom prst="rect">
            <a:avLst/>
          </a:prstGeom>
          <a:noFill/>
        </p:spPr>
        <p:txBody>
          <a:bodyPr wrap="square">
            <a:spAutoFit/>
          </a:bodyPr>
          <a:lstStyle/>
          <a:p>
            <a:r>
              <a:rPr lang="en-IN" sz="1800" b="1">
                <a:effectLst/>
                <a:latin typeface="Calibri" panose="020F0502020204030204" pitchFamily="34" charset="0"/>
                <a:ea typeface="Times New Roman" panose="02020603050405020304" pitchFamily="18" charset="0"/>
              </a:rPr>
              <a:t>What are the benefits of AWS SAM? </a:t>
            </a:r>
          </a:p>
          <a:p>
            <a:endParaRPr lang="en-IN"/>
          </a:p>
        </p:txBody>
      </p:sp>
    </p:spTree>
    <p:extLst>
      <p:ext uri="{BB962C8B-B14F-4D97-AF65-F5344CB8AC3E}">
        <p14:creationId xmlns:p14="http://schemas.microsoft.com/office/powerpoint/2010/main" val="125031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BDFB-C5DA-48F9-B5E8-AA12EA4A3829}"/>
              </a:ext>
            </a:extLst>
          </p:cNvPr>
          <p:cNvSpPr>
            <a:spLocks noGrp="1"/>
          </p:cNvSpPr>
          <p:nvPr>
            <p:ph type="ctrTitle"/>
          </p:nvPr>
        </p:nvSpPr>
        <p:spPr/>
        <p:txBody>
          <a:bodyPr/>
          <a:lstStyle/>
          <a:p>
            <a:r>
              <a:rPr lang="en-US" dirty="0"/>
              <a:t>What is Server ?</a:t>
            </a:r>
            <a:endParaRPr lang="en-IN" dirty="0"/>
          </a:p>
        </p:txBody>
      </p:sp>
      <p:sp>
        <p:nvSpPr>
          <p:cNvPr id="3" name="Subtitle 2">
            <a:extLst>
              <a:ext uri="{FF2B5EF4-FFF2-40B4-BE49-F238E27FC236}">
                <a16:creationId xmlns:a16="http://schemas.microsoft.com/office/drawing/2014/main" id="{4E412BF6-4233-4228-ACFC-42057381C8B4}"/>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27124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9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658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623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86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197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906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604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543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19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9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BDFB-C5DA-48F9-B5E8-AA12EA4A382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E412BF6-4233-4228-ACFC-42057381C8B4}"/>
              </a:ext>
            </a:extLst>
          </p:cNvPr>
          <p:cNvSpPr>
            <a:spLocks noGrp="1"/>
          </p:cNvSpPr>
          <p:nvPr>
            <p:ph type="subTitle" idx="1"/>
          </p:nvPr>
        </p:nvSpPr>
        <p:spPr/>
        <p:txBody>
          <a:bodyPr>
            <a:normAutofit/>
          </a:bodyPr>
          <a:lstStyle/>
          <a:p>
            <a:endParaRPr lang="en-US" dirty="0"/>
          </a:p>
        </p:txBody>
      </p:sp>
      <p:pic>
        <p:nvPicPr>
          <p:cNvPr id="1026" name="Picture 2" descr="What is a server and how does it work">
            <a:extLst>
              <a:ext uri="{FF2B5EF4-FFF2-40B4-BE49-F238E27FC236}">
                <a16:creationId xmlns:a16="http://schemas.microsoft.com/office/drawing/2014/main" id="{2F806E31-693E-49E9-AB61-F98A5061B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11" y="867746"/>
            <a:ext cx="11079977" cy="494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at is Server? (Web Server vs Application Server)">
            <a:extLst>
              <a:ext uri="{FF2B5EF4-FFF2-40B4-BE49-F238E27FC236}">
                <a16:creationId xmlns:a16="http://schemas.microsoft.com/office/drawing/2014/main" id="{5B4BB349-E925-4299-9FBB-A45BD4CEF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21282" cy="699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31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BDFB-C5DA-48F9-B5E8-AA12EA4A3829}"/>
              </a:ext>
            </a:extLst>
          </p:cNvPr>
          <p:cNvSpPr>
            <a:spLocks noGrp="1"/>
          </p:cNvSpPr>
          <p:nvPr>
            <p:ph type="ctrTitle"/>
          </p:nvPr>
        </p:nvSpPr>
        <p:spPr/>
        <p:txBody>
          <a:bodyPr/>
          <a:lstStyle/>
          <a:p>
            <a:r>
              <a:rPr lang="en-US" dirty="0"/>
              <a:t>What is Serverless ?</a:t>
            </a:r>
            <a:endParaRPr lang="en-IN" dirty="0"/>
          </a:p>
        </p:txBody>
      </p:sp>
      <p:sp>
        <p:nvSpPr>
          <p:cNvPr id="3" name="Subtitle 2">
            <a:extLst>
              <a:ext uri="{FF2B5EF4-FFF2-40B4-BE49-F238E27FC236}">
                <a16:creationId xmlns:a16="http://schemas.microsoft.com/office/drawing/2014/main" id="{4E412BF6-4233-4228-ACFC-42057381C8B4}"/>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408276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D4D09D-0655-4BF3-87E9-377644990C49}"/>
              </a:ext>
            </a:extLst>
          </p:cNvPr>
          <p:cNvSpPr txBox="1"/>
          <p:nvPr/>
        </p:nvSpPr>
        <p:spPr>
          <a:xfrm>
            <a:off x="1455575" y="1754154"/>
            <a:ext cx="8556172" cy="3108543"/>
          </a:xfrm>
          <a:prstGeom prst="rect">
            <a:avLst/>
          </a:prstGeom>
          <a:noFill/>
        </p:spPr>
        <p:txBody>
          <a:bodyPr wrap="square">
            <a:spAutoFit/>
          </a:bodyPr>
          <a:lstStyle/>
          <a:p>
            <a:r>
              <a:rPr lang="en-US" sz="2800" b="0" i="0" dirty="0">
                <a:solidFill>
                  <a:srgbClr val="FF0000"/>
                </a:solidFill>
                <a:effectLst/>
                <a:latin typeface="AmazonEmber"/>
              </a:rPr>
              <a:t>Serverless is a way to describe the services, practices, and strategies that enable you to build more agile applications so you can innovate and respond to change faster. With serverless computing, infrastructure management tasks like capacity provisioning and patching are handled by AWS, so you can focus on only writing code that serves your customers. </a:t>
            </a:r>
            <a:endParaRPr lang="en-IN" sz="2800" dirty="0">
              <a:solidFill>
                <a:srgbClr val="FF0000"/>
              </a:solidFill>
            </a:endParaRPr>
          </a:p>
        </p:txBody>
      </p:sp>
    </p:spTree>
    <p:extLst>
      <p:ext uri="{BB962C8B-B14F-4D97-AF65-F5344CB8AC3E}">
        <p14:creationId xmlns:p14="http://schemas.microsoft.com/office/powerpoint/2010/main" val="399869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BDFB-C5DA-48F9-B5E8-AA12EA4A3829}"/>
              </a:ext>
            </a:extLst>
          </p:cNvPr>
          <p:cNvSpPr>
            <a:spLocks noGrp="1"/>
          </p:cNvSpPr>
          <p:nvPr>
            <p:ph type="ctrTitle"/>
          </p:nvPr>
        </p:nvSpPr>
        <p:spPr/>
        <p:txBody>
          <a:bodyPr/>
          <a:lstStyle/>
          <a:p>
            <a:r>
              <a:rPr lang="en-US" dirty="0"/>
              <a:t>Serverless Services on AWS?</a:t>
            </a:r>
            <a:endParaRPr lang="en-IN" dirty="0"/>
          </a:p>
        </p:txBody>
      </p:sp>
      <p:sp>
        <p:nvSpPr>
          <p:cNvPr id="3" name="Subtitle 2">
            <a:extLst>
              <a:ext uri="{FF2B5EF4-FFF2-40B4-BE49-F238E27FC236}">
                <a16:creationId xmlns:a16="http://schemas.microsoft.com/office/drawing/2014/main" id="{4E412BF6-4233-4228-ACFC-42057381C8B4}"/>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70045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79561-A0ED-4E64-B092-FE7F6BA24876}"/>
              </a:ext>
            </a:extLst>
          </p:cNvPr>
          <p:cNvPicPr>
            <a:picLocks noChangeAspect="1"/>
          </p:cNvPicPr>
          <p:nvPr/>
        </p:nvPicPr>
        <p:blipFill>
          <a:blip r:embed="rId2"/>
          <a:stretch>
            <a:fillRect/>
          </a:stretch>
        </p:blipFill>
        <p:spPr>
          <a:xfrm>
            <a:off x="1060430" y="1492898"/>
            <a:ext cx="10989084" cy="3621638"/>
          </a:xfrm>
          <a:prstGeom prst="rect">
            <a:avLst/>
          </a:prstGeom>
        </p:spPr>
      </p:pic>
    </p:spTree>
    <p:extLst>
      <p:ext uri="{BB962C8B-B14F-4D97-AF65-F5344CB8AC3E}">
        <p14:creationId xmlns:p14="http://schemas.microsoft.com/office/powerpoint/2010/main" val="183469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983AA2-FCDA-4AC7-9352-E8FD6223822B}"/>
              </a:ext>
            </a:extLst>
          </p:cNvPr>
          <p:cNvPicPr>
            <a:picLocks noChangeAspect="1"/>
          </p:cNvPicPr>
          <p:nvPr/>
        </p:nvPicPr>
        <p:blipFill>
          <a:blip r:embed="rId2"/>
          <a:stretch>
            <a:fillRect/>
          </a:stretch>
        </p:blipFill>
        <p:spPr>
          <a:xfrm>
            <a:off x="1016703" y="1250601"/>
            <a:ext cx="10643451" cy="4356797"/>
          </a:xfrm>
          <a:prstGeom prst="rect">
            <a:avLst/>
          </a:prstGeom>
        </p:spPr>
      </p:pic>
    </p:spTree>
    <p:extLst>
      <p:ext uri="{BB962C8B-B14F-4D97-AF65-F5344CB8AC3E}">
        <p14:creationId xmlns:p14="http://schemas.microsoft.com/office/powerpoint/2010/main" val="22646144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1058</TotalTime>
  <Words>190</Words>
  <Application>Microsoft Office PowerPoint</Application>
  <PresentationFormat>Widescreen</PresentationFormat>
  <Paragraphs>14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AmazonEmber</vt:lpstr>
      <vt:lpstr>Arial</vt:lpstr>
      <vt:lpstr>Calibri</vt:lpstr>
      <vt:lpstr>Century Gothic</vt:lpstr>
      <vt:lpstr>erdana</vt:lpstr>
      <vt:lpstr>inter-regular</vt:lpstr>
      <vt:lpstr>Vapor Trail</vt:lpstr>
      <vt:lpstr>Server Less AWS  </vt:lpstr>
      <vt:lpstr>What is Server ?</vt:lpstr>
      <vt:lpstr>PowerPoint Presentation</vt:lpstr>
      <vt:lpstr>PowerPoint Presentation</vt:lpstr>
      <vt:lpstr>What is Serverless ?</vt:lpstr>
      <vt:lpstr>PowerPoint Presentation</vt:lpstr>
      <vt:lpstr>Serverless Services on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Less AWS  </dc:title>
  <dc:creator>Dewarshi kumar Shukla</dc:creator>
  <cp:lastModifiedBy>Dewarshi kumar Shukla</cp:lastModifiedBy>
  <cp:revision>7</cp:revision>
  <dcterms:created xsi:type="dcterms:W3CDTF">2021-07-15T10:21:07Z</dcterms:created>
  <dcterms:modified xsi:type="dcterms:W3CDTF">2021-07-16T05:21:25Z</dcterms:modified>
</cp:coreProperties>
</file>