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4207-9C72-751E-600C-98115C9B8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6E710-436C-8CD7-B155-793B764EA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AF5EB-488B-952D-FBAD-C89C15A9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6E5C-CB45-4F47-9957-633D5FAE3AD3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BC144-FCB9-CEFC-5055-04D688DD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C4676-E1D4-4C4E-C486-CF606B05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2C4-9690-0343-9129-C15B3B72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C1A5-86C5-2FAD-4C8D-F87F41BD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FC4CD-1A3F-A45F-E255-68EFB2439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6DB5-9CC7-961E-B8CE-B72B21E9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6E5C-CB45-4F47-9957-633D5FAE3AD3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8FFAD-8DA9-97B3-5EDC-7111C659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3CDCE-D3DA-0123-32AF-5AC774C2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2C4-9690-0343-9129-C15B3B72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6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80ADBC-8DBD-8464-E4F0-5690E23B0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D8D5B-0904-2A07-719C-C2D561650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C76D0-4719-3D05-CAC0-13E70A1E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6E5C-CB45-4F47-9957-633D5FAE3AD3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2A4D9-0294-3B84-4DBC-8DA5FB49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C010A-765E-4F86-4BF0-D5B5BF60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2C4-9690-0343-9129-C15B3B72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9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D306-2B70-BC84-AE56-7E6266E7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057DB-A877-C761-D6B2-D6624EC0A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08CF8-668C-69ED-FAAC-C8D35532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6E5C-CB45-4F47-9957-633D5FAE3AD3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BE634-53B6-8E73-F826-EA48E674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4196C-2FEB-9895-41C2-BCB8EED1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2C4-9690-0343-9129-C15B3B72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7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9C8D-E61C-AFED-6731-8A546081A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73B57-A68F-2163-3AC6-84A0FA4A3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1E03-7EDF-4454-10DD-6B64440C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6E5C-CB45-4F47-9957-633D5FAE3AD3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A74BF-D6EE-0BF2-4553-5FE64827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DCFBA-D3BC-5AB0-59B2-97380E9C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2C4-9690-0343-9129-C15B3B72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C04C-0E32-2B5F-F530-E80CF1DA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36B70-A754-23CA-60BF-24AEE7072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AD8DF-6D8F-1C7A-6493-70E4FF2A2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EAFA8-5CB5-C6C0-03C2-5FA7B18E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6E5C-CB45-4F47-9957-633D5FAE3AD3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05BCC-2A0C-1348-8F74-577DCA69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10AED-E270-4E9C-62B4-C378B0AE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2C4-9690-0343-9129-C15B3B72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6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AA09-9DEE-8D1A-E23F-2844F7A2C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5B151-301D-82B6-A732-9FB9DB2C7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B3916-D562-082E-7846-95412AA9F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CA892-0014-4433-818B-0F6FE3BA3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4DA5F-DB72-13D8-7764-52EEBCC8E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D0FCC-EC08-A0D3-E035-46E4B0C6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6E5C-CB45-4F47-9957-633D5FAE3AD3}" type="datetimeFigureOut">
              <a:rPr lang="en-US" smtClean="0"/>
              <a:t>7/19/23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0A5D3-7A60-CB9E-AF82-94E85E4B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3B49D-61A8-192C-7F00-21CE7B2A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2C4-9690-0343-9129-C15B3B72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3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9E0A-5206-D49E-34F9-B3B59588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76179-DB70-EFC5-0FB4-A734A5D2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6E5C-CB45-4F47-9957-633D5FAE3AD3}" type="datetimeFigureOut">
              <a:rPr lang="en-US" smtClean="0"/>
              <a:t>7/19/23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46C28-5EF0-EDAB-130B-F28003D7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C2FDC-DBB8-57AE-02D1-743BAB86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2C4-9690-0343-9129-C15B3B72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9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7E054-3714-81F1-4C8B-97296391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6E5C-CB45-4F47-9957-633D5FAE3AD3}" type="datetimeFigureOut">
              <a:rPr lang="en-US" smtClean="0"/>
              <a:t>7/19/23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7A759-A495-EEDF-6DE1-B54567A6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DC862-9F98-9BF9-D828-77D1C182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2C4-9690-0343-9129-C15B3B72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8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5A03-75DC-FED2-392B-CFC1132F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38DEE-FD1C-823D-1E79-A15250D53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22CD8-C0FC-6BBF-176F-EAE952305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2B0F4-03B1-890D-3D42-43EB31D5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6E5C-CB45-4F47-9957-633D5FAE3AD3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DBF4B-864F-23FB-6DD4-F1318090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950EF-03F9-FC52-6C6E-366C07B0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2C4-9690-0343-9129-C15B3B72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3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DFB7-4F56-8658-55F4-F75CF422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69F70-C4A6-9F70-82EC-206C5D565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A834A-2379-F800-BF44-B000BACED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B3BDB-6792-688A-E7B5-178DFA92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6E5C-CB45-4F47-9957-633D5FAE3AD3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94217-2548-55FE-7378-1298F178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1E76D-E3A6-42F5-3C39-B09F8184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92C4-9690-0343-9129-C15B3B72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9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9D921-6D6D-BE91-DFCA-204D74BE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8FEB2-8A47-50E4-F5EF-2F2361084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FE26-4126-4B94-3BCA-4655A68CB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86E5C-CB45-4F47-9957-633D5FAE3AD3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C69B0-CB0B-F0B1-C10E-7FC9CAD0E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0EA5-E27B-7535-CFAB-3173AC3D1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792C4-9690-0343-9129-C15B3B72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7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8B5C-1349-9D35-5A46-A8F9F21C95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C7EEE-B89C-FA38-C750-2AAEF3A5E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One</a:t>
            </a:r>
          </a:p>
        </p:txBody>
      </p:sp>
    </p:spTree>
    <p:extLst>
      <p:ext uri="{BB962C8B-B14F-4D97-AF65-F5344CB8AC3E}">
        <p14:creationId xmlns:p14="http://schemas.microsoft.com/office/powerpoint/2010/main" val="35313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DE39-F254-F7FA-F7B9-CFF92D78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2603-EC81-E22B-726C-22FF03C62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Austin Link: Instructor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Aiyesha Ghani: Teaching Assistant</a:t>
            </a:r>
          </a:p>
          <a:p>
            <a:r>
              <a:rPr lang="en-US" dirty="0">
                <a:solidFill>
                  <a:srgbClr val="000000"/>
                </a:solidFill>
              </a:rPr>
              <a:t>Feel free to ask us questions at any point, I don’t mind stopping to address any confusion!!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6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DEB0-7188-4AF5-6030-7396CF84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81E5A-6774-BD89-5B66-D1FC99DB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free; accessibility to those with a system that can run it</a:t>
            </a:r>
          </a:p>
          <a:p>
            <a:r>
              <a:rPr lang="en-US" dirty="0"/>
              <a:t>Powerful, high-quality graphics</a:t>
            </a:r>
          </a:p>
          <a:p>
            <a:r>
              <a:rPr lang="en-US" dirty="0"/>
              <a:t>Can </a:t>
            </a:r>
            <a:r>
              <a:rPr lang="en-US" b="0" i="0" dirty="0">
                <a:effectLst/>
              </a:rPr>
              <a:t>perform simple and complex mathematical and statistical calculations</a:t>
            </a:r>
            <a:endParaRPr lang="en-US" dirty="0"/>
          </a:p>
          <a:p>
            <a:r>
              <a:rPr lang="en-US" dirty="0"/>
              <a:t>Large, growing user base and community to engage with </a:t>
            </a:r>
          </a:p>
          <a:p>
            <a:r>
              <a:rPr lang="en-US" dirty="0"/>
              <a:t>Lots of resources for collaboration and receiving help with coding </a:t>
            </a:r>
          </a:p>
        </p:txBody>
      </p:sp>
    </p:spTree>
    <p:extLst>
      <p:ext uri="{BB962C8B-B14F-4D97-AF65-F5344CB8AC3E}">
        <p14:creationId xmlns:p14="http://schemas.microsoft.com/office/powerpoint/2010/main" val="122450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E9AE-69F7-E57D-A148-543C1EFD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Run R: R Studio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9D94F7D-797A-5F56-1A12-2477A4AB7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690688"/>
            <a:ext cx="696214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668740-6512-A8BB-782D-78CEED0FF791}"/>
              </a:ext>
            </a:extLst>
          </p:cNvPr>
          <p:cNvSpPr txBox="1"/>
          <p:nvPr/>
        </p:nvSpPr>
        <p:spPr>
          <a:xfrm>
            <a:off x="3452813" y="2542511"/>
            <a:ext cx="2643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ighlight>
                  <a:srgbClr val="FFFF00"/>
                </a:highlight>
              </a:rPr>
              <a:t>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C15E3-2A2E-DF99-1692-01C243324E82}"/>
              </a:ext>
            </a:extLst>
          </p:cNvPr>
          <p:cNvSpPr txBox="1"/>
          <p:nvPr/>
        </p:nvSpPr>
        <p:spPr>
          <a:xfrm>
            <a:off x="3285460" y="4813369"/>
            <a:ext cx="2658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ighlight>
                  <a:srgbClr val="FFFF00"/>
                </a:highlight>
              </a:rPr>
              <a:t>Console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F312E2-A549-76D7-F9F9-A692B53BAD9B}"/>
              </a:ext>
            </a:extLst>
          </p:cNvPr>
          <p:cNvSpPr txBox="1"/>
          <p:nvPr/>
        </p:nvSpPr>
        <p:spPr>
          <a:xfrm>
            <a:off x="6762307" y="2496344"/>
            <a:ext cx="258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Environment/History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11E3E-1C12-512B-A328-D05676D68450}"/>
              </a:ext>
            </a:extLst>
          </p:cNvPr>
          <p:cNvSpPr txBox="1"/>
          <p:nvPr/>
        </p:nvSpPr>
        <p:spPr>
          <a:xfrm>
            <a:off x="6690877" y="5336589"/>
            <a:ext cx="377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Files/Plots/Packages/Help</a:t>
            </a:r>
          </a:p>
        </p:txBody>
      </p:sp>
    </p:spTree>
    <p:extLst>
      <p:ext uri="{BB962C8B-B14F-4D97-AF65-F5344CB8AC3E}">
        <p14:creationId xmlns:p14="http://schemas.microsoft.com/office/powerpoint/2010/main" val="328079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8C51-BF77-16D5-6345-05656046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Run R: Text Editor + Console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09E726F-A70C-511E-E68F-F44850D0E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069" y="1971674"/>
            <a:ext cx="5562600" cy="3476625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80075AB-7E84-2A91-6AB2-75243135A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581" y="1971674"/>
            <a:ext cx="5848350" cy="365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0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33B1-20E8-1BD1-674B-1135C2DB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Run R: Just the Console!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6BDBB9C-085C-D4FD-E28B-6F3E9E75F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690688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221547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CCFC-99BB-90D0-79D2-A3B143C2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FB9B-084D-91CF-3E34-19A120273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different methods and find what is comfortable for you!</a:t>
            </a:r>
          </a:p>
          <a:p>
            <a:r>
              <a:rPr lang="en-US" dirty="0"/>
              <a:t>There is no one “correct” way to do things, do what helps you work the most efficiently!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8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CCFC-99BB-90D0-79D2-A3B143C2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FB9B-084D-91CF-3E34-19A120273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can be difficult at times</a:t>
            </a:r>
          </a:p>
          <a:p>
            <a:r>
              <a:rPr lang="en-US" dirty="0"/>
              <a:t>Often many solutions to a single problem </a:t>
            </a:r>
          </a:p>
          <a:p>
            <a:r>
              <a:rPr lang="en-US" dirty="0"/>
              <a:t>Be creative!!</a:t>
            </a:r>
          </a:p>
          <a:p>
            <a:pPr lvl="1"/>
            <a:r>
              <a:rPr lang="en-US" dirty="0"/>
              <a:t>STEM work/careers often require a lot of creativity to address problems</a:t>
            </a:r>
          </a:p>
          <a:p>
            <a:pPr lvl="1"/>
            <a:r>
              <a:rPr lang="en-US" dirty="0"/>
              <a:t>Coding is art!</a:t>
            </a:r>
          </a:p>
          <a:p>
            <a:r>
              <a:rPr lang="en-US" dirty="0"/>
              <a:t>Some Resources:</a:t>
            </a:r>
          </a:p>
          <a:p>
            <a:pPr lvl="1"/>
            <a:r>
              <a:rPr lang="en-US" dirty="0"/>
              <a:t>&gt;?function or help(function) </a:t>
            </a:r>
            <a:r>
              <a:rPr lang="en-US" dirty="0">
                <a:highlight>
                  <a:srgbClr val="FFFF00"/>
                </a:highlight>
              </a:rPr>
              <a:t>This will make sense later</a:t>
            </a:r>
          </a:p>
          <a:p>
            <a:pPr lvl="1"/>
            <a:r>
              <a:rPr lang="en-US" dirty="0"/>
              <a:t>Google!</a:t>
            </a:r>
          </a:p>
          <a:p>
            <a:pPr lvl="1"/>
            <a:r>
              <a:rPr lang="en-US" dirty="0"/>
              <a:t>Forums/Reddit/Community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3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222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Introduction to R </vt:lpstr>
      <vt:lpstr>Who are we?</vt:lpstr>
      <vt:lpstr>Why use R?</vt:lpstr>
      <vt:lpstr>Different Ways to Run R: R Studio</vt:lpstr>
      <vt:lpstr>Different Ways to Run R: Text Editor + Console</vt:lpstr>
      <vt:lpstr>Different Ways to Run R: Just the Console!</vt:lpstr>
      <vt:lpstr>The Point:</vt:lpstr>
      <vt:lpstr>Getting Help: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</dc:title>
  <dc:creator>Austin Link</dc:creator>
  <cp:lastModifiedBy>Austin Link</cp:lastModifiedBy>
  <cp:revision>6</cp:revision>
  <dcterms:created xsi:type="dcterms:W3CDTF">2023-07-15T19:46:58Z</dcterms:created>
  <dcterms:modified xsi:type="dcterms:W3CDTF">2023-07-19T20:41:01Z</dcterms:modified>
</cp:coreProperties>
</file>