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Inter"/>
      <p:regular r:id="rId42"/>
      <p:bold r:id="rId43"/>
    </p:embeddedFont>
    <p:embeddedFont>
      <p:font typeface="Bebas Neue"/>
      <p:regular r:id="rId44"/>
    </p:embeddedFont>
    <p:embeddedFont>
      <p:font typeface="PT Sans"/>
      <p:regular r:id="rId45"/>
      <p:bold r:id="rId46"/>
      <p:italic r:id="rId47"/>
      <p:boldItalic r:id="rId48"/>
    </p:embeddedFont>
    <p:embeddedFont>
      <p:font typeface="DM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6508F5-565F-4BAB-8FC0-53C0D6766C97}">
  <a:tblStyle styleId="{336508F5-565F-4BAB-8FC0-53C0D6766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Inter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BebasNeue-regular.fntdata"/><Relationship Id="rId43" Type="http://schemas.openxmlformats.org/officeDocument/2006/relationships/font" Target="fonts/Inter-bold.fntdata"/><Relationship Id="rId46" Type="http://schemas.openxmlformats.org/officeDocument/2006/relationships/font" Target="fonts/PTSans-bold.fntdata"/><Relationship Id="rId45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-boldItalic.fntdata"/><Relationship Id="rId47" Type="http://schemas.openxmlformats.org/officeDocument/2006/relationships/font" Target="fonts/PTSans-italic.fntdata"/><Relationship Id="rId49" Type="http://schemas.openxmlformats.org/officeDocument/2006/relationships/font" Target="fonts/DM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DMSans-italic.fntdata"/><Relationship Id="rId50" Type="http://schemas.openxmlformats.org/officeDocument/2006/relationships/font" Target="fonts/DMSans-bold.fntdata"/><Relationship Id="rId52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570b5dc3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570b5dc3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570b5dc3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2570b5dc3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2570b5dc3a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2570b5dc3a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570b5dc3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570b5dc3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570b5dc3a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570b5dc3a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570b5dc3a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570b5dc3a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570b5dc3a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2570b5dc3a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2570b5dc3a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2570b5dc3a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570b5dc3a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570b5dc3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570f5dcd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2570f5dcd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1bf8d6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1bf8d6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570b5dc3a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570b5dc3a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2570b5dc3a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2570b5dc3a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570b5dc3a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570b5dc3a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570b5dc3a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570b5dc3a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570b5dc3a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570b5dc3a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570f5dc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570f5dc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2570f5dcd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2570f5dcd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2570f5dcd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2570f5dcd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570f5dcd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570f5dcd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570f5dcd0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570f5dcd0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570f5dcd0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570f5dcd0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2570f5dcd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2570f5dcd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2fc2de9d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2fc2de9d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d1bf8d60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d1bf8d60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570b5dc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570b5dc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Local: best for when you don’t have internet access. I use this if I need to use LaTeX while travelling.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Overleaf: Free account, can access on any internet accessible device, can collaborate with others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570f5dcd0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570f5dcd0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AEE2F4">
            <a:alpha val="3082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1"/>
          <p:cNvSpPr txBox="1"/>
          <p:nvPr>
            <p:ph hasCustomPrompt="1" type="title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14"/>
          <p:cNvSpPr txBox="1"/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" name="Google Shape;156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80" name="Google Shape;180;p1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20000" y="1215750"/>
            <a:ext cx="77040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91" name="Google Shape;191;p1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1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1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19"/>
          <p:cNvSpPr txBox="1"/>
          <p:nvPr>
            <p:ph idx="2" type="subTitle"/>
          </p:nvPr>
        </p:nvSpPr>
        <p:spPr>
          <a:xfrm>
            <a:off x="2266925" y="3483400"/>
            <a:ext cx="550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19"/>
          <p:cNvSpPr txBox="1"/>
          <p:nvPr>
            <p:ph idx="3" type="subTitle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4" type="subTitle"/>
          </p:nvPr>
        </p:nvSpPr>
        <p:spPr>
          <a:xfrm>
            <a:off x="2266925" y="307270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2" type="subTitle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7" name="Google Shape;217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" name="Google Shape;222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713375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3705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60277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4" type="subTitle"/>
          </p:nvPr>
        </p:nvSpPr>
        <p:spPr>
          <a:xfrm>
            <a:off x="713375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5" type="subTitle"/>
          </p:nvPr>
        </p:nvSpPr>
        <p:spPr>
          <a:xfrm>
            <a:off x="3370568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6" type="subTitle"/>
          </p:nvPr>
        </p:nvSpPr>
        <p:spPr>
          <a:xfrm>
            <a:off x="6027769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subTitle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3" type="subTitle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4" type="subTitle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5" type="subTitle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6" type="subTitle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2" type="subTitle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4" type="subTitle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6" type="subTitle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3"/>
          <p:cNvSpPr txBox="1"/>
          <p:nvPr>
            <p:ph idx="7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24"/>
          <p:cNvSpPr txBox="1"/>
          <p:nvPr>
            <p:ph idx="1" type="subTitle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2" type="subTitle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4"/>
          <p:cNvSpPr txBox="1"/>
          <p:nvPr>
            <p:ph idx="3" type="subTitle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4"/>
          <p:cNvSpPr txBox="1"/>
          <p:nvPr>
            <p:ph idx="4" type="subTitle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4"/>
          <p:cNvSpPr txBox="1"/>
          <p:nvPr>
            <p:ph idx="5" type="subTitle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6" type="subTitle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7" type="subTitle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8" type="subTitle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84" name="Google Shape;284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" name="Google Shape;291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1" type="subTitle"/>
          </p:nvPr>
        </p:nvSpPr>
        <p:spPr>
          <a:xfrm>
            <a:off x="720000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2" type="subTitle"/>
          </p:nvPr>
        </p:nvSpPr>
        <p:spPr>
          <a:xfrm>
            <a:off x="3469888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3" type="subTitle"/>
          </p:nvPr>
        </p:nvSpPr>
        <p:spPr>
          <a:xfrm>
            <a:off x="720000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4" type="subTitle"/>
          </p:nvPr>
        </p:nvSpPr>
        <p:spPr>
          <a:xfrm>
            <a:off x="3469885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5" type="subTitle"/>
          </p:nvPr>
        </p:nvSpPr>
        <p:spPr>
          <a:xfrm>
            <a:off x="6219776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5"/>
          <p:cNvSpPr txBox="1"/>
          <p:nvPr>
            <p:ph idx="6" type="subTitle"/>
          </p:nvPr>
        </p:nvSpPr>
        <p:spPr>
          <a:xfrm>
            <a:off x="6219776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7" type="subTitle"/>
          </p:nvPr>
        </p:nvSpPr>
        <p:spPr>
          <a:xfrm>
            <a:off x="720000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8" type="subTitle"/>
          </p:nvPr>
        </p:nvSpPr>
        <p:spPr>
          <a:xfrm>
            <a:off x="3469889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9" type="subTitle"/>
          </p:nvPr>
        </p:nvSpPr>
        <p:spPr>
          <a:xfrm>
            <a:off x="720000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3" type="subTitle"/>
          </p:nvPr>
        </p:nvSpPr>
        <p:spPr>
          <a:xfrm>
            <a:off x="3469889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25"/>
          <p:cNvSpPr txBox="1"/>
          <p:nvPr>
            <p:ph idx="14" type="subTitle"/>
          </p:nvPr>
        </p:nvSpPr>
        <p:spPr>
          <a:xfrm>
            <a:off x="6219784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15" type="subTitle"/>
          </p:nvPr>
        </p:nvSpPr>
        <p:spPr>
          <a:xfrm>
            <a:off x="6219784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3" name="Google Shape;313;p26"/>
          <p:cNvSpPr txBox="1"/>
          <p:nvPr>
            <p:ph hasCustomPrompt="1" type="title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/>
          <p:nvPr>
            <p:ph idx="1" type="subTitle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hasCustomPrompt="1" idx="2" type="title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/>
          <p:nvPr>
            <p:ph idx="3" type="subTitle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hasCustomPrompt="1" idx="4" type="title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/>
          <p:nvPr>
            <p:ph idx="5" type="subTitle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27"/>
          <p:cNvSpPr txBox="1"/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" type="subTitle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2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rect b="b" l="l" r="r" t="t"/>
              <a:pathLst>
                <a:path extrusionOk="0" h="10892" w="10804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rect b="b" l="l" r="r" t="t"/>
              <a:pathLst>
                <a:path extrusionOk="0" h="10986" w="10702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rect b="b" l="l" r="r" t="t"/>
              <a:pathLst>
                <a:path extrusionOk="0" h="6897" w="2889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rect b="b" l="l" r="r" t="t"/>
              <a:pathLst>
                <a:path extrusionOk="0" h="7012" w="287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rect b="b" l="l" r="r" t="t"/>
              <a:pathLst>
                <a:path extrusionOk="0" h="5590" w="4026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rect b="b" l="l" r="r" t="t"/>
              <a:pathLst>
                <a:path extrusionOk="0" h="5723" w="4044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rect b="b" l="l" r="r" t="t"/>
              <a:pathLst>
                <a:path extrusionOk="0" h="3362" w="4085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rect b="b" l="l" r="r" t="t"/>
              <a:pathLst>
                <a:path extrusionOk="0" h="3466" w="4081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rect b="b" l="l" r="r" t="t"/>
              <a:pathLst>
                <a:path extrusionOk="0" h="2232" w="2566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rect b="b" l="l" r="r" t="t"/>
              <a:pathLst>
                <a:path extrusionOk="0" h="2311" w="2621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rect b="b" l="l" r="r" t="t"/>
              <a:pathLst>
                <a:path extrusionOk="0" h="1784" w="2889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rect b="b" l="l" r="r" t="t"/>
              <a:pathLst>
                <a:path extrusionOk="0" h="1900" w="2967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rect b="b" l="l" r="r" t="t"/>
              <a:pathLst>
                <a:path extrusionOk="0" h="221" w="597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rect b="b" l="l" r="r" t="t"/>
              <a:pathLst>
                <a:path extrusionOk="0" h="221" w="463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rect b="b" l="l" r="r" t="t"/>
              <a:pathLst>
                <a:path extrusionOk="0" h="378" w="791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rect b="b" l="l" r="r" t="t"/>
              <a:pathLst>
                <a:path extrusionOk="0" h="317" w="158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rect b="b" l="l" r="r" t="t"/>
              <a:pathLst>
                <a:path extrusionOk="0" h="503" w="214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rect b="b" l="l" r="r" t="t"/>
              <a:pathLst>
                <a:path extrusionOk="0" h="348" w="713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rect b="b" l="l" r="r" t="t"/>
              <a:pathLst>
                <a:path extrusionOk="0" h="181" w="657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rect b="b" l="l" r="r" t="t"/>
              <a:pathLst>
                <a:path extrusionOk="0" h="294" w="463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rect b="b" l="l" r="r" t="t"/>
              <a:pathLst>
                <a:path extrusionOk="0" h="1751" w="2542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rect b="b" l="l" r="r" t="t"/>
              <a:pathLst>
                <a:path extrusionOk="0" h="1760" w="2602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rect b="b" l="l" r="r" t="t"/>
              <a:pathLst>
                <a:path extrusionOk="0" h="1871" w="2694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rect b="b" l="l" r="r" t="t"/>
              <a:pathLst>
                <a:path extrusionOk="0" h="1932" w="2486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rect b="b" l="l" r="r" t="t"/>
              <a:pathLst>
                <a:path extrusionOk="0" h="1768" w="2579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rect b="b" l="l" r="r" t="t"/>
              <a:pathLst>
                <a:path extrusionOk="0" h="1849" w="2348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rect b="b" l="l" r="r" t="t"/>
              <a:pathLst>
                <a:path extrusionOk="0" h="1518" w="2445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rect b="b" l="l" r="r" t="t"/>
              <a:pathLst>
                <a:path extrusionOk="0" h="1619" w="2519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rect b="b" l="l" r="r" t="t"/>
              <a:pathLst>
                <a:path extrusionOk="0" h="12160" w="5508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rect b="b" l="l" r="r" t="t"/>
              <a:pathLst>
                <a:path extrusionOk="0" h="12272" w="5601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rect b="b" l="l" r="r" t="t"/>
              <a:pathLst>
                <a:path extrusionOk="0" h="11323" w="6664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rect b="b" l="l" r="r" t="t"/>
              <a:pathLst>
                <a:path extrusionOk="0" h="11462" w="6779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rect b="b" l="l" r="r" t="t"/>
              <a:pathLst>
                <a:path extrusionOk="0" h="8601" w="7357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rect b="b" l="l" r="r" t="t"/>
              <a:pathLst>
                <a:path extrusionOk="0" h="8697" w="7357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rect b="b" l="l" r="r" t="t"/>
              <a:pathLst>
                <a:path extrusionOk="0" h="3267" w="3735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rect b="b" l="l" r="r" t="t"/>
              <a:pathLst>
                <a:path extrusionOk="0" h="3386" w="391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rect b="b" l="l" r="r" t="t"/>
              <a:pathLst>
                <a:path extrusionOk="0" h="2253" w="4987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rect b="b" l="l" r="r" t="t"/>
              <a:pathLst>
                <a:path extrusionOk="0" h="2366" w="4774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rect b="b" l="l" r="r" t="t"/>
              <a:pathLst>
                <a:path extrusionOk="0" h="3734" w="888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rect b="b" l="l" r="r" t="t"/>
              <a:pathLst>
                <a:path extrusionOk="0" h="3873" w="1003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rect b="b" l="l" r="r" t="t"/>
              <a:pathLst>
                <a:path extrusionOk="0" h="6236" w="6507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rect b="b" l="l" r="r" t="t"/>
              <a:pathLst>
                <a:path extrusionOk="0" h="6338" w="6586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rect b="b" l="l" r="r" t="t"/>
              <a:pathLst>
                <a:path extrusionOk="0" h="1539" w="4446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rect b="b" l="l" r="r" t="t"/>
              <a:pathLst>
                <a:path extrusionOk="0" h="1674" w="4566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rect b="b" l="l" r="r" t="t"/>
              <a:pathLst>
                <a:path extrusionOk="0" h="3368" w="2154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rect b="b" l="l" r="r" t="t"/>
              <a:pathLst>
                <a:path extrusionOk="0" h="19" w="1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rect b="b" l="l" r="r" t="t"/>
              <a:pathLst>
                <a:path extrusionOk="0" h="1119" w="87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rect b="b" l="l" r="r" t="t"/>
              <a:pathLst>
                <a:path extrusionOk="0" h="19" w="79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rect b="b" l="l" r="r" t="t"/>
              <a:pathLst>
                <a:path extrusionOk="0" h="287" w="56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rect b="b" l="l" r="r" t="t"/>
              <a:pathLst>
                <a:path extrusionOk="0" h="348" w="638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rect b="b" l="l" r="r" t="t"/>
              <a:pathLst>
                <a:path extrusionOk="0" h="98" w="2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rect b="b" l="l" r="r" t="t"/>
              <a:pathLst>
                <a:path extrusionOk="0" h="3485" w="2196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rect b="b" l="l" r="r" t="t"/>
              <a:pathLst>
                <a:path extrusionOk="0" h="3242" w="1424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rect b="b" l="l" r="r" t="t"/>
              <a:pathLst>
                <a:path extrusionOk="0" h="3332" w="1447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rect b="b" l="l" r="r" t="t"/>
              <a:pathLst>
                <a:path extrusionOk="0" h="3194" w="1364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rect b="b" l="l" r="r" t="t"/>
              <a:pathLst>
                <a:path extrusionOk="0" h="426" w="422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rect b="b" l="l" r="r" t="t"/>
              <a:pathLst>
                <a:path extrusionOk="0" h="537" w="542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rect b="b" l="l" r="r" t="t"/>
              <a:pathLst>
                <a:path extrusionOk="0" h="445" w="426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rect b="b" l="l" r="r" t="t"/>
              <a:pathLst>
                <a:path extrusionOk="0" h="523" w="541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rect b="b" l="l" r="r" t="t"/>
              <a:pathLst>
                <a:path extrusionOk="0" h="3283" w="3466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rect b="b" l="l" r="r" t="t"/>
              <a:pathLst>
                <a:path extrusionOk="0" h="3402" w="3563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rect b="b" l="l" r="r" t="t"/>
              <a:pathLst>
                <a:path extrusionOk="0" h="1462" w="3332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rect b="b" l="l" r="r" t="t"/>
              <a:pathLst>
                <a:path extrusionOk="0" h="1619" w="3448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rect b="b" l="l" r="r" t="t"/>
              <a:pathLst>
                <a:path extrusionOk="0" h="2121" w="7699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rect b="b" l="l" r="r" t="t"/>
              <a:pathLst>
                <a:path extrusionOk="0" h="2254" w="7782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rect b="b" l="l" r="r" t="t"/>
              <a:pathLst>
                <a:path extrusionOk="0" h="755" w="754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rect b="b" l="l" r="r" t="t"/>
              <a:pathLst>
                <a:path extrusionOk="0" h="847" w="846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rect b="b" l="l" r="r" t="t"/>
              <a:pathLst>
                <a:path extrusionOk="0" h="1985" w="4002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rect b="b" l="l" r="r" t="t"/>
              <a:pathLst>
                <a:path extrusionOk="0" h="2081" w="4067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rect b="b" l="l" r="r" t="t"/>
              <a:pathLst>
                <a:path extrusionOk="0" h="1509" w="2658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rect b="b" l="l" r="r" t="t"/>
              <a:pathLst>
                <a:path extrusionOk="0" h="1622" w="2639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rect b="b" l="l" r="r" t="t"/>
              <a:pathLst>
                <a:path extrusionOk="0" h="6853" w="7796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rect b="b" l="l" r="r" t="t"/>
              <a:pathLst>
                <a:path extrusionOk="0" h="6968" w="7953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rect b="b" l="l" r="r" t="t"/>
              <a:pathLst>
                <a:path extrusionOk="0" h="366" w="19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rect b="b" l="l" r="r" t="t"/>
              <a:pathLst>
                <a:path extrusionOk="0" h="7745" w="3065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rect b="b" l="l" r="r" t="t"/>
              <a:pathLst>
                <a:path extrusionOk="0" h="7843" w="3101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rect b="b" l="l" r="r" t="t"/>
              <a:pathLst>
                <a:path extrusionOk="0" h="5440" w="4695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rect b="b" l="l" r="r" t="t"/>
              <a:pathLst>
                <a:path extrusionOk="0" h="5551" w="4815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rect b="b" l="l" r="r" t="t"/>
              <a:pathLst>
                <a:path extrusionOk="0" h="2794" w="3813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rect b="b" l="l" r="r" t="t"/>
              <a:pathLst>
                <a:path extrusionOk="0" h="2903" w="3887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rect b="b" l="l" r="r" t="t"/>
              <a:pathLst>
                <a:path extrusionOk="0" h="2591" w="2736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rect b="b" l="l" r="r" t="t"/>
              <a:pathLst>
                <a:path extrusionOk="0" h="2524" w="2834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rect b="b" l="l" r="r" t="t"/>
              <a:pathLst>
                <a:path extrusionOk="0" h="3213" w="5509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rect b="b" l="l" r="r" t="t"/>
              <a:pathLst>
                <a:path extrusionOk="0" h="3315" w="5522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rect b="b" l="l" r="r" t="t"/>
              <a:pathLst>
                <a:path extrusionOk="0" h="2843" w="310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rect b="b" l="l" r="r" t="t"/>
              <a:pathLst>
                <a:path extrusionOk="0" h="2848" w="2695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rect b="b" l="l" r="r" t="t"/>
              <a:pathLst>
                <a:path extrusionOk="0" h="3304" w="2869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rect b="b" l="l" r="r" t="t"/>
              <a:pathLst>
                <a:path extrusionOk="0" h="3169" w="2829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rect b="b" l="l" r="r" t="t"/>
              <a:pathLst>
                <a:path extrusionOk="0" h="3175" w="322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rect b="b" l="l" r="r" t="t"/>
              <a:pathLst>
                <a:path extrusionOk="0" h="3213" w="2944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rect b="b" l="l" r="r" t="t"/>
              <a:pathLst>
                <a:path extrusionOk="0" h="2943" w="2621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rect b="b" l="l" r="r" t="t"/>
              <a:pathLst>
                <a:path extrusionOk="0" h="3041" w="2329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rect b="b" l="l" r="r" t="t"/>
              <a:pathLst>
                <a:path extrusionOk="0" h="2062" w="2067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rect b="b" l="l" r="r" t="t"/>
              <a:pathLst>
                <a:path extrusionOk="0" h="2169" w="1965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rect b="b" l="l" r="r" t="t"/>
              <a:pathLst>
                <a:path extrusionOk="0" h="4166" w="3217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rect b="b" l="l" r="r" t="t"/>
              <a:pathLst>
                <a:path extrusionOk="0" h="4275" w="3175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rect b="b" l="l" r="r" t="t"/>
              <a:pathLst>
                <a:path extrusionOk="0" h="5360" w="7144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rect b="b" l="l" r="r" t="t"/>
              <a:pathLst>
                <a:path extrusionOk="0" h="5512" w="6987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rect b="b" l="l" r="r" t="t"/>
              <a:pathLst>
                <a:path extrusionOk="0" h="810" w="809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rect b="b" l="l" r="r" t="t"/>
              <a:pathLst>
                <a:path extrusionOk="0" h="907" w="907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rect b="b" l="l" r="r" t="t"/>
              <a:pathLst>
                <a:path extrusionOk="0" h="671" w="347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rect b="b" l="l" r="r" t="t"/>
              <a:pathLst>
                <a:path extrusionOk="0" h="671" w="366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rect b="b" l="l" r="r" t="t"/>
              <a:pathLst>
                <a:path extrusionOk="0" h="550" w="407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rect b="b" l="l" r="r" t="t"/>
              <a:pathLst>
                <a:path extrusionOk="0" h="1321" w="207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rect b="b" l="l" r="r" t="t"/>
              <a:pathLst>
                <a:path extrusionOk="0" h="1431" w="208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rect b="b" l="l" r="r" t="t"/>
              <a:pathLst>
                <a:path extrusionOk="0" h="732" w="1771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rect b="b" l="l" r="r" t="t"/>
              <a:pathLst>
                <a:path extrusionOk="0" h="870" w="1849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rect b="b" l="l" r="r" t="t"/>
              <a:pathLst>
                <a:path extrusionOk="0" h="626" w="1448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rect b="b" l="l" r="r" t="t"/>
              <a:pathLst>
                <a:path extrusionOk="0" h="738" w="1595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rect b="b" l="l" r="r" t="t"/>
              <a:pathLst>
                <a:path extrusionOk="0" h="509" w="1138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rect b="b" l="l" r="r" t="t"/>
              <a:pathLst>
                <a:path extrusionOk="0" h="616" w="1217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rect b="b" l="l" r="r" t="t"/>
              <a:pathLst>
                <a:path extrusionOk="0" h="506" w="104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rect b="b" l="l" r="r" t="t"/>
              <a:pathLst>
                <a:path extrusionOk="0" h="616" w="1119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rect b="b" l="l" r="r" t="t"/>
              <a:pathLst>
                <a:path extrusionOk="0" h="176" w="556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rect b="b" l="l" r="r" t="t"/>
              <a:pathLst>
                <a:path extrusionOk="0" h="156" w="481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rect b="b" l="l" r="r" t="t"/>
              <a:pathLst>
                <a:path extrusionOk="0" h="1217" w="3466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rect b="b" l="l" r="r" t="t"/>
              <a:pathLst>
                <a:path extrusionOk="0" h="1327" w="3582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rect b="b" l="l" r="r" t="t"/>
              <a:pathLst>
                <a:path extrusionOk="0" h="6294" w="292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rect b="b" l="l" r="r" t="t"/>
              <a:pathLst>
                <a:path extrusionOk="0" h="6391" w="403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rect b="b" l="l" r="r" t="t"/>
              <a:pathLst>
                <a:path extrusionOk="0" h="6317" w="3083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rect b="b" l="l" r="r" t="t"/>
              <a:pathLst>
                <a:path extrusionOk="0" h="6403" w="3176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rect b="b" l="l" r="r" t="t"/>
              <a:pathLst>
                <a:path extrusionOk="0" h="12629" w="615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rect b="b" l="l" r="r" t="t"/>
              <a:pathLst>
                <a:path extrusionOk="0" h="12749" w="694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rect b="b" l="l" r="r" t="t"/>
              <a:pathLst>
                <a:path extrusionOk="0" h="12670" w="6775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rect b="b" l="l" r="r" t="t"/>
              <a:pathLst>
                <a:path extrusionOk="0" h="12758" w="6857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rect b="b" l="l" r="r" t="t"/>
              <a:pathLst>
                <a:path extrusionOk="0" h="11729" w="6197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rect b="b" l="l" r="r" t="t"/>
              <a:pathLst>
                <a:path extrusionOk="0" h="11847" w="6298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rect b="b" l="l" r="r" t="t"/>
              <a:pathLst>
                <a:path extrusionOk="0" h="639" w="2214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rect b="b" l="l" r="r" t="t"/>
              <a:pathLst>
                <a:path extrusionOk="0" h="731" w="2312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rect b="b" l="l" r="r" t="t"/>
              <a:pathLst>
                <a:path extrusionOk="0" h="615" w="4986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rect b="b" l="l" r="r" t="t"/>
              <a:pathLst>
                <a:path extrusionOk="0" h="712" w="5024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rect b="b" l="l" r="r" t="t"/>
              <a:pathLst>
                <a:path extrusionOk="0" h="1406" w="135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rect b="b" l="l" r="r" t="t"/>
              <a:pathLst>
                <a:path extrusionOk="0" h="330" w="7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rect b="b" l="l" r="r" t="t"/>
              <a:pathLst>
                <a:path extrusionOk="0" h="9186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rect b="b" l="l" r="r" t="t"/>
              <a:pathLst>
                <a:path extrusionOk="0" h="9260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rect b="b" l="l" r="r" t="t"/>
              <a:pathLst>
                <a:path extrusionOk="0" h="694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rect b="b" l="l" r="r" t="t"/>
              <a:pathLst>
                <a:path extrusionOk="0" h="772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rect b="b" l="l" r="r" t="t"/>
              <a:pathLst>
                <a:path extrusionOk="0" h="500" w="482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rect b="b" l="l" r="r" t="t"/>
              <a:pathLst>
                <a:path extrusionOk="0" h="500" w="505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rect b="b" l="l" r="r" t="t"/>
              <a:pathLst>
                <a:path extrusionOk="0" h="408" w="408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rect b="b" l="l" r="r" t="t"/>
              <a:pathLst>
                <a:path extrusionOk="0" h="500" w="50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rect b="b" l="l" r="r" t="t"/>
              <a:pathLst>
                <a:path extrusionOk="0" h="329" w="1193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rect b="b" l="l" r="r" t="t"/>
              <a:pathLst>
                <a:path extrusionOk="0" h="403" w="1272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rect b="b" l="l" r="r" t="t"/>
              <a:pathLst>
                <a:path extrusionOk="0" h="310" w="1193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rect b="b" l="l" r="r" t="t"/>
              <a:pathLst>
                <a:path extrusionOk="0" h="427" w="1272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rect b="b" l="l" r="r" t="t"/>
              <a:pathLst>
                <a:path extrusionOk="0" h="325" w="1193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rect b="b" l="l" r="r" t="t"/>
              <a:pathLst>
                <a:path extrusionOk="0" h="426" w="1272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rect b="b" l="l" r="r" t="t"/>
              <a:pathLst>
                <a:path extrusionOk="0" h="329" w="4677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rect b="b" l="l" r="r" t="t"/>
              <a:pathLst>
                <a:path extrusionOk="0" h="403" w="4779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rect b="b" l="l" r="r" t="t"/>
              <a:pathLst>
                <a:path extrusionOk="0" h="310" w="4677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rect b="b" l="l" r="r" t="t"/>
              <a:pathLst>
                <a:path extrusionOk="0" h="427" w="4779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rect b="b" l="l" r="r" t="t"/>
              <a:pathLst>
                <a:path extrusionOk="0" h="325" w="4677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rect b="b" l="l" r="r" t="t"/>
              <a:pathLst>
                <a:path extrusionOk="0" h="426" w="4779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rect b="b" l="l" r="r" t="t"/>
              <a:pathLst>
                <a:path extrusionOk="0" h="403" w="5971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rect b="b" l="l" r="r" t="t"/>
              <a:pathLst>
                <a:path extrusionOk="0" h="310" w="5874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rect b="b" l="l" r="r" t="t"/>
              <a:pathLst>
                <a:path extrusionOk="0" h="422" w="5971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rect b="b" l="l" r="r" t="t"/>
              <a:pathLst>
                <a:path extrusionOk="0" h="426" w="5971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rect b="b" l="l" r="r" t="t"/>
              <a:pathLst>
                <a:path extrusionOk="0" h="311" w="5874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rect b="b" l="l" r="r" t="t"/>
              <a:pathLst>
                <a:path extrusionOk="0" h="421" w="5971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rect b="b" l="l" r="r" t="t"/>
              <a:pathLst>
                <a:path extrusionOk="0" h="329" w="293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rect b="b" l="l" r="r" t="t"/>
              <a:pathLst>
                <a:path extrusionOk="0" h="403" w="3004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rect b="b" l="l" r="r" t="t"/>
              <a:pathLst>
                <a:path extrusionOk="0" h="310" w="293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rect b="b" l="l" r="r" t="t"/>
              <a:pathLst>
                <a:path extrusionOk="0" h="426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rect b="b" l="l" r="r" t="t"/>
              <a:pathLst>
                <a:path extrusionOk="0" h="324" w="293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rect b="b" l="l" r="r" t="t"/>
              <a:pathLst>
                <a:path extrusionOk="0" h="408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5"/>
          <p:cNvSpPr txBox="1"/>
          <p:nvPr>
            <p:ph idx="2" type="subTitle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8"/>
          <p:cNvSpPr txBox="1"/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8" name="Google Shape;98;p9"/>
          <p:cNvSpPr/>
          <p:nvPr>
            <p:ph idx="2" type="pic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EE2F4">
            <a:alpha val="3082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texify.kirelabs.org/classify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etexify.kirelabs.org/classify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etexify.kirelabs.org/classify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texify.kirelabs.org/classify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etexify.kirelabs.org/classify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tex.stackexchange.com" TargetMode="External"/><Relationship Id="rId4" Type="http://schemas.openxmlformats.org/officeDocument/2006/relationships/hyperlink" Target="https://q.uiver.app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detexify.kirelabs.org/classify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30.xml"/><Relationship Id="rId6" Type="http://schemas.openxmlformats.org/officeDocument/2006/relationships/slide" Target="/ppt/slides/slide27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LaTeX</a:t>
            </a:r>
            <a:r>
              <a:rPr lang="en" sz="5000"/>
              <a:t> </a:t>
            </a:r>
            <a:r>
              <a:rPr lang="en" sz="5000"/>
              <a:t>Workshop </a:t>
            </a:r>
            <a:r>
              <a:rPr b="0" i="1" lang="en" sz="4800"/>
              <a:t>for </a:t>
            </a:r>
            <a:r>
              <a:rPr b="0" i="1" lang="en" sz="4800"/>
              <a:t>Beginners</a:t>
            </a:r>
            <a:endParaRPr b="0" i="1" sz="4800"/>
          </a:p>
        </p:txBody>
      </p:sp>
      <p:sp>
        <p:nvSpPr>
          <p:cNvPr id="530" name="Google Shape;530;p30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Oklahoma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 &amp; 3, 2023, 9:30-11:30am</a:t>
            </a:r>
            <a:endParaRPr/>
          </a:p>
        </p:txBody>
      </p:sp>
      <p:grpSp>
        <p:nvGrpSpPr>
          <p:cNvPr id="531" name="Google Shape;531;p30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2" name="Google Shape;532;p30"/>
            <p:cNvSpPr/>
            <p:nvPr/>
          </p:nvSpPr>
          <p:spPr>
            <a:xfrm>
              <a:off x="1745491" y="784984"/>
              <a:ext cx="119146" cy="78181"/>
            </a:xfrm>
            <a:custGeom>
              <a:rect b="b" l="l" r="r" t="t"/>
              <a:pathLst>
                <a:path extrusionOk="0" h="918" w="1399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738337" y="779703"/>
              <a:ext cx="131665" cy="89253"/>
            </a:xfrm>
            <a:custGeom>
              <a:rect b="b" l="l" r="r" t="t"/>
              <a:pathLst>
                <a:path extrusionOk="0" h="1048" w="1546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586532" y="1513484"/>
              <a:ext cx="122808" cy="119657"/>
            </a:xfrm>
            <a:custGeom>
              <a:rect b="b" l="l" r="r" t="t"/>
              <a:pathLst>
                <a:path extrusionOk="0" h="1405" w="1442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578952" y="1508545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681148" y="1674016"/>
              <a:ext cx="78096" cy="119486"/>
            </a:xfrm>
            <a:custGeom>
              <a:rect b="b" l="l" r="r" t="t"/>
              <a:pathLst>
                <a:path extrusionOk="0" h="1403" w="917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675782" y="1670099"/>
              <a:ext cx="89253" cy="126981"/>
            </a:xfrm>
            <a:custGeom>
              <a:rect b="b" l="l" r="r" t="t"/>
              <a:pathLst>
                <a:path extrusionOk="0" h="1491" w="1048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584317" y="1833357"/>
              <a:ext cx="125022" cy="120083"/>
            </a:xfrm>
            <a:custGeom>
              <a:rect b="b" l="l" r="r" t="t"/>
              <a:pathLst>
                <a:path extrusionOk="0" h="1410" w="1468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578952" y="1829354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30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1" name="Google Shape;541;p30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rect b="b" l="l" r="r" t="t"/>
                <a:pathLst>
                  <a:path extrusionOk="0" h="7291" w="4363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rect b="b" l="l" r="r" t="t"/>
                <a:pathLst>
                  <a:path extrusionOk="0" h="7417" w="4499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rect b="b" l="l" r="r" t="t"/>
                <a:pathLst>
                  <a:path extrusionOk="0" h="8469" w="6223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rect b="b" l="l" r="r" t="t"/>
                <a:pathLst>
                  <a:path extrusionOk="0" h="8642" w="6307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rect b="b" l="l" r="r" t="t"/>
                <a:pathLst>
                  <a:path extrusionOk="0" h="2227" w="10585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rect b="b" l="l" r="r" t="t"/>
                <a:pathLst>
                  <a:path extrusionOk="0" h="2358" w="10627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rect b="b" l="l" r="r" t="t"/>
                <a:pathLst>
                  <a:path extrusionOk="0" h="1243" w="6877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rect b="b" l="l" r="r" t="t"/>
                <a:pathLst>
                  <a:path extrusionOk="0" h="1378" w="6982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rect b="b" l="l" r="r" t="t"/>
                <a:pathLst>
                  <a:path extrusionOk="0" h="3623" w="7134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rect b="b" l="l" r="r" t="t"/>
                <a:pathLst>
                  <a:path extrusionOk="0" h="3748" w="7118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rect b="b" l="l" r="r" t="t"/>
                <a:pathLst>
                  <a:path extrusionOk="0" h="1980" w="3316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rect b="b" l="l" r="r" t="t"/>
                <a:pathLst>
                  <a:path extrusionOk="0" h="2071" w="3426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rect b="b" l="l" r="r" t="t"/>
                <a:pathLst>
                  <a:path extrusionOk="0" h="1824" w="6851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rect b="b" l="l" r="r" t="t"/>
                <a:pathLst>
                  <a:path extrusionOk="0" h="1939" w="6919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rect b="b" l="l" r="r" t="t"/>
                <a:pathLst>
                  <a:path extrusionOk="0" h="4128" w="6987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rect b="b" l="l" r="r" t="t"/>
                <a:pathLst>
                  <a:path extrusionOk="0" h="4239" w="7003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rect b="b" l="l" r="r" t="t"/>
                <a:pathLst>
                  <a:path extrusionOk="0" h="2063" w="3232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rect b="b" l="l" r="r" t="t"/>
                <a:pathLst>
                  <a:path extrusionOk="0" h="2195" w="3337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rect b="b" l="l" r="r" t="t"/>
                <a:pathLst>
                  <a:path extrusionOk="0" h="2281" w="4583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rect b="b" l="l" r="r" t="t"/>
                <a:pathLst>
                  <a:path extrusionOk="0" h="13495" w="11239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rect b="b" l="l" r="r" t="t"/>
                <a:pathLst>
                  <a:path extrusionOk="0" h="2406" w="4494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rect b="b" l="l" r="r" t="t"/>
                <a:pathLst>
                  <a:path extrusionOk="0" h="13608" w="11087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rect b="b" l="l" r="r" t="t"/>
                <a:pathLst>
                  <a:path extrusionOk="0" h="13901" w="10825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rect b="b" l="l" r="r" t="t"/>
                <a:pathLst>
                  <a:path extrusionOk="0" h="14020" w="10799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rect b="b" l="l" r="r" t="t"/>
                <a:pathLst>
                  <a:path extrusionOk="0" h="2576" w="444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rect b="b" l="l" r="r" t="t"/>
                <a:pathLst>
                  <a:path extrusionOk="0" h="2674" w="4389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rect b="b" l="l" r="r" t="t"/>
                <a:pathLst>
                  <a:path extrusionOk="0" h="1277" w="1006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rect b="b" l="l" r="r" t="t"/>
                <a:pathLst>
                  <a:path extrusionOk="0" h="926" w="221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rect b="b" l="l" r="r" t="t"/>
                <a:pathLst>
                  <a:path extrusionOk="0" h="275" w="1248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rect b="b" l="l" r="r" t="t"/>
                <a:pathLst>
                  <a:path extrusionOk="0" h="1188" w="457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rect b="b" l="l" r="r" t="t"/>
                <a:pathLst>
                  <a:path extrusionOk="0" h="2403" w="7286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rect b="b" l="l" r="r" t="t"/>
                <a:pathLst>
                  <a:path extrusionOk="0" h="2523" w="7333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rect b="b" l="l" r="r" t="t"/>
                <a:pathLst>
                  <a:path extrusionOk="0" h="28176" w="26406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rect b="b" l="l" r="r" t="t"/>
                <a:pathLst>
                  <a:path extrusionOk="0" h="28280" w="26531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rect b="b" l="l" r="r" t="t"/>
                <a:pathLst>
                  <a:path extrusionOk="0" h="766" w="16973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rect b="b" l="l" r="r" t="t"/>
                <a:pathLst>
                  <a:path extrusionOk="0" h="854" w="1711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rect b="b" l="l" r="r" t="t"/>
                <a:pathLst>
                  <a:path extrusionOk="0" h="765" w="17047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rect b="b" l="l" r="r" t="t"/>
                <a:pathLst>
                  <a:path extrusionOk="0" h="875" w="17193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rect b="b" l="l" r="r" t="t"/>
                <a:pathLst>
                  <a:path extrusionOk="0" h="766" w="17131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rect b="b" l="l" r="r" t="t"/>
                <a:pathLst>
                  <a:path extrusionOk="0" h="871" w="17256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rect b="b" l="l" r="r" t="t"/>
                <a:pathLst>
                  <a:path extrusionOk="0" h="766" w="9773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rect b="b" l="l" r="r" t="t"/>
                <a:pathLst>
                  <a:path extrusionOk="0" h="897" w="993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rect b="b" l="l" r="r" t="t"/>
                <a:pathLst>
                  <a:path extrusionOk="0" h="786" w="17283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rect b="b" l="l" r="r" t="t"/>
                <a:pathLst>
                  <a:path extrusionOk="0" h="896" w="17435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rect b="b" l="l" r="r" t="t"/>
                <a:pathLst>
                  <a:path extrusionOk="0" h="786" w="17372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rect b="b" l="l" r="r" t="t"/>
                <a:pathLst>
                  <a:path extrusionOk="0" h="896" w="17519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rect b="b" l="l" r="r" t="t"/>
                <a:pathLst>
                  <a:path extrusionOk="0" h="808" w="17455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rect b="b" l="l" r="r" t="t"/>
                <a:pathLst>
                  <a:path extrusionOk="0" h="897" w="17612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rect b="b" l="l" r="r" t="t"/>
                <a:pathLst>
                  <a:path extrusionOk="0" h="808" w="15167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rect b="b" l="l" r="r" t="t"/>
                <a:pathLst>
                  <a:path extrusionOk="0" h="918" w="15298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rect b="b" l="l" r="r" t="t"/>
                <a:pathLst>
                  <a:path extrusionOk="0" h="807" w="17633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rect b="b" l="l" r="r" t="t"/>
                <a:pathLst>
                  <a:path extrusionOk="0" h="938" w="17759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rect b="b" l="l" r="r" t="t"/>
                <a:pathLst>
                  <a:path extrusionOk="0" h="828" w="17718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rect b="b" l="l" r="r" t="t"/>
                <a:pathLst>
                  <a:path extrusionOk="0" h="938" w="17848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rect b="b" l="l" r="r" t="t"/>
                <a:pathLst>
                  <a:path extrusionOk="0" h="829" w="17786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rect b="b" l="l" r="r" t="t"/>
                <a:pathLst>
                  <a:path extrusionOk="0" h="939" w="17938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rect b="b" l="l" r="r" t="t"/>
                <a:pathLst>
                  <a:path extrusionOk="0" h="850" w="10799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rect b="b" l="l" r="r" t="t"/>
                <a:pathLst>
                  <a:path extrusionOk="0" h="944" w="10936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rect b="b" l="l" r="r" t="t"/>
                <a:pathLst>
                  <a:path extrusionOk="0" h="854" w="17984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rect b="b" l="l" r="r" t="t"/>
                <a:pathLst>
                  <a:path extrusionOk="0" h="959" w="1811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rect b="b" l="l" r="r" t="t"/>
                <a:pathLst>
                  <a:path extrusionOk="0" h="854" w="18047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rect b="b" l="l" r="r" t="t"/>
                <a:pathLst>
                  <a:path extrusionOk="0" h="959" w="18199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rect b="b" l="l" r="r" t="t"/>
                <a:pathLst>
                  <a:path extrusionOk="0" h="870" w="18136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rect b="b" l="l" r="r" t="t"/>
                <a:pathLst>
                  <a:path extrusionOk="0" h="965" w="18262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rect b="b" l="l" r="r" t="t"/>
                <a:pathLst>
                  <a:path extrusionOk="0" h="855" w="18241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rect b="b" l="l" r="r" t="t"/>
                <a:pathLst>
                  <a:path extrusionOk="0" h="981" w="18372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rect b="b" l="l" r="r" t="t"/>
                <a:pathLst>
                  <a:path extrusionOk="0" h="897" w="9449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rect b="b" l="l" r="r" t="t"/>
                <a:pathLst>
                  <a:path extrusionOk="0" h="981" w="9579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rect b="b" l="l" r="r" t="t"/>
                <a:pathLst>
                  <a:path extrusionOk="0" h="870" w="18419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rect b="b" l="l" r="r" t="t"/>
                <a:pathLst>
                  <a:path extrusionOk="0" h="1006" w="1855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rect b="b" l="l" r="r" t="t"/>
                <a:pathLst>
                  <a:path extrusionOk="0" h="891" w="18524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rect b="b" l="l" r="r" t="t"/>
                <a:pathLst>
                  <a:path extrusionOk="0" h="1027" w="1866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rect b="b" l="l" r="r" t="t"/>
                <a:pathLst>
                  <a:path extrusionOk="0" h="891" w="18613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rect b="b" l="l" r="r" t="t"/>
                <a:pathLst>
                  <a:path extrusionOk="0" h="1027" w="18744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rect b="b" l="l" r="r" t="t"/>
                <a:pathLst>
                  <a:path extrusionOk="0" h="2303" w="629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rect b="b" l="l" r="r" t="t"/>
                <a:pathLst>
                  <a:path extrusionOk="0" h="7662" w="5782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rect b="b" l="l" r="r" t="t"/>
                <a:pathLst>
                  <a:path extrusionOk="0" h="6196" w="229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rect b="b" l="l" r="r" t="t"/>
                <a:pathLst>
                  <a:path extrusionOk="0" h="4300" w="4101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rect b="b" l="l" r="r" t="t"/>
                <a:pathLst>
                  <a:path extrusionOk="0" h="4711" w="7249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rect b="b" l="l" r="r" t="t"/>
                <a:pathLst>
                  <a:path extrusionOk="0" h="4859" w="7374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rect b="b" l="l" r="r" t="t"/>
                <a:pathLst>
                  <a:path extrusionOk="0" h="4101" w="3625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rect b="b" l="l" r="r" t="t"/>
                <a:pathLst>
                  <a:path extrusionOk="0" h="4204" w="3667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rect b="b" l="l" r="r" t="t"/>
                <a:pathLst>
                  <a:path extrusionOk="0" h="3363" w="2289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rect b="b" l="l" r="r" t="t"/>
                <a:pathLst>
                  <a:path extrusionOk="0" h="1923" w="1379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rect b="b" l="l" r="r" t="t"/>
                <a:pathLst>
                  <a:path extrusionOk="0" h="2028" w="1421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rect b="b" l="l" r="r" t="t"/>
                <a:pathLst>
                  <a:path extrusionOk="0" h="2139" w="153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rect b="b" l="l" r="r" t="t"/>
                <a:pathLst>
                  <a:path extrusionOk="0" h="2258" w="1504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rect b="b" l="l" r="r" t="t"/>
                <a:pathLst>
                  <a:path extrusionOk="0" h="2341" w="1656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rect b="b" l="l" r="r" t="t"/>
                <a:pathLst>
                  <a:path extrusionOk="0" h="2455" w="1703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rect b="b" l="l" r="r" t="t"/>
                <a:pathLst>
                  <a:path extrusionOk="0" h="8909" w="8904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rect b="b" l="l" r="r" t="t"/>
                <a:pathLst>
                  <a:path extrusionOk="0" h="9033" w="8841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rect b="b" l="l" r="r" t="t"/>
                <a:pathLst>
                  <a:path extrusionOk="0" h="3750" w="6286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rect b="b" l="l" r="r" t="t"/>
                <a:pathLst>
                  <a:path extrusionOk="0" h="3871" w="6396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rect b="b" l="l" r="r" t="t"/>
                <a:pathLst>
                  <a:path extrusionOk="0" h="2750" w="4038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rect b="b" l="l" r="r" t="t"/>
                <a:pathLst>
                  <a:path extrusionOk="0" h="2902" w="4017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rect b="b" l="l" r="r" t="t"/>
                <a:pathLst>
                  <a:path extrusionOk="0" h="1242" w="2185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rect b="b" l="l" r="r" t="t"/>
                <a:pathLst>
                  <a:path extrusionOk="0" h="1399" w="2488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rect b="b" l="l" r="r" t="t"/>
                <a:pathLst>
                  <a:path extrusionOk="0" h="2132" w="2358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rect b="b" l="l" r="r" t="t"/>
                <a:pathLst>
                  <a:path extrusionOk="0" h="2249" w="2552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rect b="b" l="l" r="r" t="t"/>
                <a:pathLst>
                  <a:path extrusionOk="0" h="2975" w="4431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rect b="b" l="l" r="r" t="t"/>
                <a:pathLst>
                  <a:path extrusionOk="0" h="3094" w="4342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rect b="b" l="l" r="r" t="t"/>
                <a:pathLst>
                  <a:path extrusionOk="0" h="787" w="6154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rect b="b" l="l" r="r" t="t"/>
                <a:pathLst>
                  <a:path extrusionOk="0" h="415" w="6044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rect b="b" l="l" r="r" t="t"/>
                <a:pathLst>
                  <a:path extrusionOk="0" h="546" w="6128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rect b="b" l="l" r="r" t="t"/>
                <a:pathLst>
                  <a:path extrusionOk="0" h="787" w="6155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rect b="b" l="l" r="r" t="t"/>
                <a:pathLst>
                  <a:path extrusionOk="0" h="263" w="11371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rect b="b" l="l" r="r" t="t"/>
                <a:pathLst>
                  <a:path extrusionOk="0" h="347" w="11371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rect b="b" l="l" r="r" t="t"/>
                <a:pathLst>
                  <a:path extrusionOk="0" h="200" w="5762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rect b="b" l="l" r="r" t="t"/>
                <a:pathLst>
                  <a:path extrusionOk="0" h="305" w="5804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rect b="b" l="l" r="r" t="t"/>
                <a:pathLst>
                  <a:path extrusionOk="0" h="5411" w="8008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rect b="b" l="l" r="r" t="t"/>
                <a:pathLst>
                  <a:path extrusionOk="0" h="5547" w="8186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rect b="b" l="l" r="r" t="t"/>
                <a:pathLst>
                  <a:path extrusionOk="0" h="1226" w="306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rect b="b" l="l" r="r" t="t"/>
                <a:pathLst>
                  <a:path extrusionOk="0" h="1355" w="3075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rect b="b" l="l" r="r" t="t"/>
                <a:pathLst>
                  <a:path extrusionOk="0" h="8861" w="5238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rect b="b" l="l" r="r" t="t"/>
                <a:pathLst>
                  <a:path extrusionOk="0" h="8964" w="5149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rect b="b" l="l" r="r" t="t"/>
                <a:pathLst>
                  <a:path extrusionOk="0" h="5241" w="4798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rect b="b" l="l" r="r" t="t"/>
                <a:pathLst>
                  <a:path extrusionOk="0" h="5348" w="4646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rect b="b" l="l" r="r" t="t"/>
                <a:pathLst>
                  <a:path extrusionOk="0" h="3536" w="6939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rect b="b" l="l" r="r" t="t"/>
                <a:pathLst>
                  <a:path extrusionOk="0" h="3631" w="694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rect b="b" l="l" r="r" t="t"/>
                <a:pathLst>
                  <a:path extrusionOk="0" h="1367" w="2206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rect b="b" l="l" r="r" t="t"/>
                <a:pathLst>
                  <a:path extrusionOk="0" h="1620" w="2122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rect b="b" l="l" r="r" t="t"/>
                <a:pathLst>
                  <a:path extrusionOk="0" h="1179" w="1854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rect b="b" l="l" r="r" t="t"/>
                <a:pathLst>
                  <a:path extrusionOk="0" h="5902" w="7835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rect b="b" l="l" r="r" t="t"/>
                <a:pathLst>
                  <a:path extrusionOk="0" h="6032" w="7678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rect b="b" l="l" r="r" t="t"/>
                <a:pathLst>
                  <a:path extrusionOk="0" h="5259" w="6323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rect b="b" l="l" r="r" t="t"/>
                <a:pathLst>
                  <a:path extrusionOk="0" h="5349" w="6332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rect b="b" l="l" r="r" t="t"/>
                <a:pathLst>
                  <a:path extrusionOk="0" h="567" w="566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rect b="b" l="l" r="r" t="t"/>
                <a:pathLst>
                  <a:path extrusionOk="0" h="509" w="31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rect b="b" l="l" r="r" t="t"/>
                <a:pathLst>
                  <a:path extrusionOk="0" h="524" w="326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rect b="b" l="l" r="r" t="t"/>
                <a:pathLst>
                  <a:path extrusionOk="0" h="803" w="373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rect b="b" l="l" r="r" t="t"/>
                <a:pathLst>
                  <a:path extrusionOk="0" h="1168" w="1515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rect b="b" l="l" r="r" t="t"/>
                <a:pathLst>
                  <a:path extrusionOk="0" h="1296" w="1593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rect b="b" l="l" r="r" t="t"/>
                <a:pathLst>
                  <a:path extrusionOk="0" h="601" w="1069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rect b="b" l="l" r="r" t="t"/>
                <a:pathLst>
                  <a:path extrusionOk="0" h="721" w="1226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rect b="b" l="l" r="r" t="t"/>
                <a:pathLst>
                  <a:path extrusionOk="0" h="577" w="1006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rect b="b" l="l" r="r" t="t"/>
                <a:pathLst>
                  <a:path extrusionOk="0" h="700" w="1137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rect b="b" l="l" r="r" t="t"/>
                <a:pathLst>
                  <a:path extrusionOk="0" h="638" w="1049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rect b="b" l="l" r="r" t="t"/>
                <a:pathLst>
                  <a:path extrusionOk="0" h="745" w="1117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rect b="b" l="l" r="r" t="t"/>
                <a:pathLst>
                  <a:path extrusionOk="0" h="637" w="855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rect b="b" l="l" r="r" t="t"/>
                <a:pathLst>
                  <a:path extrusionOk="0" h="754" w="938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0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0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Google Shape;14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588325"/>
            <a:ext cx="8166827" cy="42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6" name="Google Shape;14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588325"/>
            <a:ext cx="8166827" cy="42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40"/>
          <p:cNvSpPr/>
          <p:nvPr/>
        </p:nvSpPr>
        <p:spPr>
          <a:xfrm>
            <a:off x="486500" y="2703025"/>
            <a:ext cx="1288200" cy="21573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0"/>
          <p:cNvSpPr/>
          <p:nvPr/>
        </p:nvSpPr>
        <p:spPr>
          <a:xfrm>
            <a:off x="1774700" y="597025"/>
            <a:ext cx="3289500" cy="4353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0"/>
          <p:cNvSpPr/>
          <p:nvPr/>
        </p:nvSpPr>
        <p:spPr>
          <a:xfrm>
            <a:off x="1774700" y="1032325"/>
            <a:ext cx="3289500" cy="38280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0"/>
          <p:cNvSpPr/>
          <p:nvPr/>
        </p:nvSpPr>
        <p:spPr>
          <a:xfrm>
            <a:off x="5099100" y="588300"/>
            <a:ext cx="3516000" cy="42720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0"/>
          <p:cNvSpPr txBox="1"/>
          <p:nvPr/>
        </p:nvSpPr>
        <p:spPr>
          <a:xfrm>
            <a:off x="608325" y="1336800"/>
            <a:ext cx="1061700" cy="69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Documents in this project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6" name="Google Shape;15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588325"/>
            <a:ext cx="8166827" cy="42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41"/>
          <p:cNvSpPr/>
          <p:nvPr/>
        </p:nvSpPr>
        <p:spPr>
          <a:xfrm>
            <a:off x="486500" y="597025"/>
            <a:ext cx="1288200" cy="21060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1"/>
          <p:cNvSpPr/>
          <p:nvPr/>
        </p:nvSpPr>
        <p:spPr>
          <a:xfrm>
            <a:off x="1774700" y="597025"/>
            <a:ext cx="3289500" cy="4353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1"/>
          <p:cNvSpPr/>
          <p:nvPr/>
        </p:nvSpPr>
        <p:spPr>
          <a:xfrm>
            <a:off x="1774700" y="1032325"/>
            <a:ext cx="3289500" cy="38280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1"/>
          <p:cNvSpPr/>
          <p:nvPr/>
        </p:nvSpPr>
        <p:spPr>
          <a:xfrm>
            <a:off x="5099100" y="588300"/>
            <a:ext cx="3516000" cy="42720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1"/>
          <p:cNvSpPr txBox="1"/>
          <p:nvPr/>
        </p:nvSpPr>
        <p:spPr>
          <a:xfrm>
            <a:off x="564800" y="3495150"/>
            <a:ext cx="1061700" cy="69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Sections in your document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6" name="Google Shape;15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588325"/>
            <a:ext cx="8166827" cy="42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p42"/>
          <p:cNvSpPr/>
          <p:nvPr/>
        </p:nvSpPr>
        <p:spPr>
          <a:xfrm>
            <a:off x="486500" y="597025"/>
            <a:ext cx="1288200" cy="21060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2"/>
          <p:cNvSpPr/>
          <p:nvPr/>
        </p:nvSpPr>
        <p:spPr>
          <a:xfrm>
            <a:off x="486500" y="2703025"/>
            <a:ext cx="1288200" cy="21573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2"/>
          <p:cNvSpPr/>
          <p:nvPr/>
        </p:nvSpPr>
        <p:spPr>
          <a:xfrm>
            <a:off x="1774700" y="597025"/>
            <a:ext cx="3289500" cy="4353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2"/>
          <p:cNvSpPr/>
          <p:nvPr/>
        </p:nvSpPr>
        <p:spPr>
          <a:xfrm>
            <a:off x="1774700" y="1032325"/>
            <a:ext cx="3289500" cy="3828000"/>
          </a:xfrm>
          <a:prstGeom prst="rect">
            <a:avLst/>
          </a:prstGeom>
          <a:solidFill>
            <a:srgbClr val="AEE2F4">
              <a:alpha val="30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2"/>
          <p:cNvSpPr txBox="1"/>
          <p:nvPr/>
        </p:nvSpPr>
        <p:spPr>
          <a:xfrm>
            <a:off x="5551650" y="1162750"/>
            <a:ext cx="2706600" cy="5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preview of your document. Click “Recompile” to reload new changes.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Google Shape;15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588325"/>
            <a:ext cx="8166827" cy="42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43"/>
          <p:cNvSpPr/>
          <p:nvPr/>
        </p:nvSpPr>
        <p:spPr>
          <a:xfrm>
            <a:off x="486500" y="597025"/>
            <a:ext cx="1288200" cy="21060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3"/>
          <p:cNvSpPr/>
          <p:nvPr/>
        </p:nvSpPr>
        <p:spPr>
          <a:xfrm>
            <a:off x="486500" y="2703025"/>
            <a:ext cx="1288200" cy="21573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3"/>
          <p:cNvSpPr/>
          <p:nvPr/>
        </p:nvSpPr>
        <p:spPr>
          <a:xfrm>
            <a:off x="1774700" y="597025"/>
            <a:ext cx="3289500" cy="4353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3"/>
          <p:cNvSpPr/>
          <p:nvPr/>
        </p:nvSpPr>
        <p:spPr>
          <a:xfrm>
            <a:off x="5064200" y="588300"/>
            <a:ext cx="3550800" cy="42720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3"/>
          <p:cNvSpPr txBox="1"/>
          <p:nvPr/>
        </p:nvSpPr>
        <p:spPr>
          <a:xfrm>
            <a:off x="347250" y="536125"/>
            <a:ext cx="8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2" name="Google Shape;1532;p43"/>
          <p:cNvSpPr txBox="1"/>
          <p:nvPr/>
        </p:nvSpPr>
        <p:spPr>
          <a:xfrm>
            <a:off x="3358450" y="1032325"/>
            <a:ext cx="1905900" cy="238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Your “code”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“\begin{document}” and above is called the </a:t>
            </a:r>
            <a:r>
              <a:rPr i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preamble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is the document set up. Here you can add packages, change formatting, and declare shortcuts.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Below it is the contents of your document and what shows up in the preview.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Google Shape;15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588325"/>
            <a:ext cx="8166827" cy="42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44"/>
          <p:cNvSpPr/>
          <p:nvPr/>
        </p:nvSpPr>
        <p:spPr>
          <a:xfrm>
            <a:off x="486500" y="597025"/>
            <a:ext cx="1288200" cy="21060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4"/>
          <p:cNvSpPr/>
          <p:nvPr/>
        </p:nvSpPr>
        <p:spPr>
          <a:xfrm>
            <a:off x="486500" y="2703025"/>
            <a:ext cx="1288200" cy="21573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4"/>
          <p:cNvSpPr/>
          <p:nvPr/>
        </p:nvSpPr>
        <p:spPr>
          <a:xfrm>
            <a:off x="1774700" y="1032325"/>
            <a:ext cx="3289500" cy="38280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4"/>
          <p:cNvSpPr/>
          <p:nvPr/>
        </p:nvSpPr>
        <p:spPr>
          <a:xfrm>
            <a:off x="5064200" y="588300"/>
            <a:ext cx="3550800" cy="4272000"/>
          </a:xfrm>
          <a:prstGeom prst="rect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rgbClr val="AEE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4"/>
          <p:cNvSpPr txBox="1"/>
          <p:nvPr/>
        </p:nvSpPr>
        <p:spPr>
          <a:xfrm>
            <a:off x="347250" y="536125"/>
            <a:ext cx="8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3" name="Google Shape;1543;p44"/>
          <p:cNvSpPr txBox="1"/>
          <p:nvPr/>
        </p:nvSpPr>
        <p:spPr>
          <a:xfrm>
            <a:off x="3471625" y="858125"/>
            <a:ext cx="1061700" cy="103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Title and editor type. 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default is code editor.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8" name="Google Shape;15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63" y="598525"/>
            <a:ext cx="7966674" cy="42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45"/>
          <p:cNvSpPr txBox="1"/>
          <p:nvPr/>
        </p:nvSpPr>
        <p:spPr>
          <a:xfrm>
            <a:off x="5690900" y="788500"/>
            <a:ext cx="1061700" cy="8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Visual editor looks more like your document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63" y="587600"/>
            <a:ext cx="8046875" cy="42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46"/>
          <p:cNvSpPr txBox="1"/>
          <p:nvPr/>
        </p:nvSpPr>
        <p:spPr>
          <a:xfrm>
            <a:off x="6839700" y="1937325"/>
            <a:ext cx="1061700" cy="69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Click on something to edit it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1561" name="Google Shape;1561;p47"/>
          <p:cNvSpPr txBox="1"/>
          <p:nvPr>
            <p:ph idx="1" type="subTitle"/>
          </p:nvPr>
        </p:nvSpPr>
        <p:spPr>
          <a:xfrm>
            <a:off x="720000" y="1710825"/>
            <a:ext cx="23076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and exit math mode</a:t>
            </a:r>
            <a:endParaRPr/>
          </a:p>
        </p:txBody>
      </p:sp>
      <p:sp>
        <p:nvSpPr>
          <p:cNvPr id="1562" name="Google Shape;1562;p47"/>
          <p:cNvSpPr txBox="1"/>
          <p:nvPr>
            <p:ph idx="2" type="subTitle"/>
          </p:nvPr>
        </p:nvSpPr>
        <p:spPr>
          <a:xfrm>
            <a:off x="3027625" y="1745638"/>
            <a:ext cx="22041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one \ for the start of a command. Use two together \\ for a line break</a:t>
            </a:r>
            <a:endParaRPr/>
          </a:p>
        </p:txBody>
      </p:sp>
      <p:sp>
        <p:nvSpPr>
          <p:cNvPr id="1563" name="Google Shape;1563;p47"/>
          <p:cNvSpPr txBox="1"/>
          <p:nvPr>
            <p:ph idx="3" type="subTitle"/>
          </p:nvPr>
        </p:nvSpPr>
        <p:spPr>
          <a:xfrm>
            <a:off x="720025" y="3603150"/>
            <a:ext cx="23076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% at to comment out a line so it won’t show up in the formatted document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7"/>
          <p:cNvSpPr txBox="1"/>
          <p:nvPr>
            <p:ph idx="4" type="subTitle"/>
          </p:nvPr>
        </p:nvSpPr>
        <p:spPr>
          <a:xfrm>
            <a:off x="3027625" y="3724975"/>
            <a:ext cx="220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reference arguments.</a:t>
            </a:r>
            <a:endParaRPr/>
          </a:p>
        </p:txBody>
      </p:sp>
      <p:sp>
        <p:nvSpPr>
          <p:cNvPr id="1565" name="Google Shape;1565;p47"/>
          <p:cNvSpPr txBox="1"/>
          <p:nvPr>
            <p:ph idx="5" type="subTitle"/>
          </p:nvPr>
        </p:nvSpPr>
        <p:spPr>
          <a:xfrm>
            <a:off x="5313375" y="1684538"/>
            <a:ext cx="15840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alignment symbol (more on this later)</a:t>
            </a:r>
            <a:endParaRPr i="1"/>
          </a:p>
        </p:txBody>
      </p:sp>
      <p:sp>
        <p:nvSpPr>
          <p:cNvPr id="1566" name="Google Shape;1566;p47"/>
          <p:cNvSpPr txBox="1"/>
          <p:nvPr>
            <p:ph idx="6" type="subTitle"/>
          </p:nvPr>
        </p:nvSpPr>
        <p:spPr>
          <a:xfrm>
            <a:off x="5202375" y="3724975"/>
            <a:ext cx="17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Superscript and subscript. These are math mode commands</a:t>
            </a:r>
            <a:endParaRPr/>
          </a:p>
        </p:txBody>
      </p:sp>
      <p:sp>
        <p:nvSpPr>
          <p:cNvPr id="1567" name="Google Shape;1567;p47"/>
          <p:cNvSpPr txBox="1"/>
          <p:nvPr>
            <p:ph idx="7" type="subTitle"/>
          </p:nvPr>
        </p:nvSpPr>
        <p:spPr>
          <a:xfrm>
            <a:off x="720025" y="149306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568" name="Google Shape;1568;p47"/>
          <p:cNvSpPr txBox="1"/>
          <p:nvPr>
            <p:ph idx="8" type="subTitle"/>
          </p:nvPr>
        </p:nvSpPr>
        <p:spPr>
          <a:xfrm>
            <a:off x="3027614" y="1527888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  <p:sp>
        <p:nvSpPr>
          <p:cNvPr id="1569" name="Google Shape;1569;p47"/>
          <p:cNvSpPr txBox="1"/>
          <p:nvPr>
            <p:ph idx="9" type="subTitle"/>
          </p:nvPr>
        </p:nvSpPr>
        <p:spPr>
          <a:xfrm>
            <a:off x="720012" y="3402548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</a:t>
            </a:r>
            <a:endParaRPr/>
          </a:p>
        </p:txBody>
      </p:sp>
      <p:sp>
        <p:nvSpPr>
          <p:cNvPr id="1570" name="Google Shape;1570;p47"/>
          <p:cNvSpPr txBox="1"/>
          <p:nvPr>
            <p:ph idx="13" type="subTitle"/>
          </p:nvPr>
        </p:nvSpPr>
        <p:spPr>
          <a:xfrm>
            <a:off x="3027626" y="34373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571" name="Google Shape;1571;p47"/>
          <p:cNvSpPr txBox="1"/>
          <p:nvPr>
            <p:ph idx="14" type="subTitle"/>
          </p:nvPr>
        </p:nvSpPr>
        <p:spPr>
          <a:xfrm>
            <a:off x="4988784" y="149521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</p:txBody>
      </p:sp>
      <p:sp>
        <p:nvSpPr>
          <p:cNvPr id="1572" name="Google Shape;1572;p47"/>
          <p:cNvSpPr txBox="1"/>
          <p:nvPr>
            <p:ph idx="15" type="subTitle"/>
          </p:nvPr>
        </p:nvSpPr>
        <p:spPr>
          <a:xfrm>
            <a:off x="4892322" y="3402548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 and _</a:t>
            </a:r>
            <a:endParaRPr/>
          </a:p>
        </p:txBody>
      </p:sp>
      <p:sp>
        <p:nvSpPr>
          <p:cNvPr id="1573" name="Google Shape;1573;p47"/>
          <p:cNvSpPr txBox="1"/>
          <p:nvPr>
            <p:ph idx="5" type="subTitle"/>
          </p:nvPr>
        </p:nvSpPr>
        <p:spPr>
          <a:xfrm>
            <a:off x="6979025" y="1710825"/>
            <a:ext cx="15840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define the input of a command</a:t>
            </a:r>
            <a:endParaRPr i="1"/>
          </a:p>
        </p:txBody>
      </p:sp>
      <p:sp>
        <p:nvSpPr>
          <p:cNvPr id="1574" name="Google Shape;1574;p47"/>
          <p:cNvSpPr txBox="1"/>
          <p:nvPr>
            <p:ph idx="14" type="subTitle"/>
          </p:nvPr>
        </p:nvSpPr>
        <p:spPr>
          <a:xfrm>
            <a:off x="6668984" y="149521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1580" name="Google Shape;1580;p48"/>
          <p:cNvSpPr txBox="1"/>
          <p:nvPr>
            <p:ph idx="1" type="subTitle"/>
          </p:nvPr>
        </p:nvSpPr>
        <p:spPr>
          <a:xfrm>
            <a:off x="720000" y="1710825"/>
            <a:ext cx="23076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math mode: Use one $ at the beginning and end math to keep it in-line. Use two or display mode: centered on a new line</a:t>
            </a:r>
            <a:endParaRPr/>
          </a:p>
        </p:txBody>
      </p:sp>
      <p:sp>
        <p:nvSpPr>
          <p:cNvPr id="1581" name="Google Shape;1581;p48"/>
          <p:cNvSpPr txBox="1"/>
          <p:nvPr>
            <p:ph idx="2" type="subTitle"/>
          </p:nvPr>
        </p:nvSpPr>
        <p:spPr>
          <a:xfrm>
            <a:off x="3027625" y="1745638"/>
            <a:ext cx="22041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one \ for the start of a command. Use two together \\ for a line break</a:t>
            </a:r>
            <a:endParaRPr/>
          </a:p>
        </p:txBody>
      </p:sp>
      <p:sp>
        <p:nvSpPr>
          <p:cNvPr id="1582" name="Google Shape;1582;p48"/>
          <p:cNvSpPr txBox="1"/>
          <p:nvPr>
            <p:ph idx="3" type="subTitle"/>
          </p:nvPr>
        </p:nvSpPr>
        <p:spPr>
          <a:xfrm>
            <a:off x="720025" y="3603150"/>
            <a:ext cx="23076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% at to comment out a line so it won’t show up in the formatted document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8"/>
          <p:cNvSpPr txBox="1"/>
          <p:nvPr>
            <p:ph idx="4" type="subTitle"/>
          </p:nvPr>
        </p:nvSpPr>
        <p:spPr>
          <a:xfrm>
            <a:off x="3027625" y="3724975"/>
            <a:ext cx="220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reference arguments.</a:t>
            </a:r>
            <a:endParaRPr/>
          </a:p>
        </p:txBody>
      </p:sp>
      <p:sp>
        <p:nvSpPr>
          <p:cNvPr id="1584" name="Google Shape;1584;p48"/>
          <p:cNvSpPr txBox="1"/>
          <p:nvPr>
            <p:ph idx="5" type="subTitle"/>
          </p:nvPr>
        </p:nvSpPr>
        <p:spPr>
          <a:xfrm>
            <a:off x="5313375" y="1684538"/>
            <a:ext cx="15840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alignment symbol (more on this later)</a:t>
            </a:r>
            <a:endParaRPr i="1"/>
          </a:p>
        </p:txBody>
      </p:sp>
      <p:sp>
        <p:nvSpPr>
          <p:cNvPr id="1585" name="Google Shape;1585;p48"/>
          <p:cNvSpPr txBox="1"/>
          <p:nvPr>
            <p:ph idx="6" type="subTitle"/>
          </p:nvPr>
        </p:nvSpPr>
        <p:spPr>
          <a:xfrm>
            <a:off x="5202375" y="3724975"/>
            <a:ext cx="17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Superscript and subscript. These are math mode commands</a:t>
            </a:r>
            <a:endParaRPr/>
          </a:p>
        </p:txBody>
      </p:sp>
      <p:sp>
        <p:nvSpPr>
          <p:cNvPr id="1586" name="Google Shape;1586;p48"/>
          <p:cNvSpPr txBox="1"/>
          <p:nvPr>
            <p:ph idx="7" type="subTitle"/>
          </p:nvPr>
        </p:nvSpPr>
        <p:spPr>
          <a:xfrm>
            <a:off x="720025" y="149306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587" name="Google Shape;1587;p48"/>
          <p:cNvSpPr txBox="1"/>
          <p:nvPr>
            <p:ph idx="8" type="subTitle"/>
          </p:nvPr>
        </p:nvSpPr>
        <p:spPr>
          <a:xfrm>
            <a:off x="3027614" y="1527888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  <p:sp>
        <p:nvSpPr>
          <p:cNvPr id="1588" name="Google Shape;1588;p48"/>
          <p:cNvSpPr txBox="1"/>
          <p:nvPr>
            <p:ph idx="9" type="subTitle"/>
          </p:nvPr>
        </p:nvSpPr>
        <p:spPr>
          <a:xfrm>
            <a:off x="720012" y="3402548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</a:t>
            </a:r>
            <a:endParaRPr/>
          </a:p>
        </p:txBody>
      </p:sp>
      <p:sp>
        <p:nvSpPr>
          <p:cNvPr id="1589" name="Google Shape;1589;p48"/>
          <p:cNvSpPr txBox="1"/>
          <p:nvPr>
            <p:ph idx="13" type="subTitle"/>
          </p:nvPr>
        </p:nvSpPr>
        <p:spPr>
          <a:xfrm>
            <a:off x="3027626" y="34373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590" name="Google Shape;1590;p48"/>
          <p:cNvSpPr txBox="1"/>
          <p:nvPr>
            <p:ph idx="14" type="subTitle"/>
          </p:nvPr>
        </p:nvSpPr>
        <p:spPr>
          <a:xfrm>
            <a:off x="4988784" y="149521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</p:txBody>
      </p:sp>
      <p:sp>
        <p:nvSpPr>
          <p:cNvPr id="1591" name="Google Shape;1591;p48"/>
          <p:cNvSpPr txBox="1"/>
          <p:nvPr>
            <p:ph idx="15" type="subTitle"/>
          </p:nvPr>
        </p:nvSpPr>
        <p:spPr>
          <a:xfrm>
            <a:off x="4892322" y="3402548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 and _</a:t>
            </a:r>
            <a:endParaRPr/>
          </a:p>
        </p:txBody>
      </p:sp>
      <p:sp>
        <p:nvSpPr>
          <p:cNvPr id="1592" name="Google Shape;1592;p48"/>
          <p:cNvSpPr txBox="1"/>
          <p:nvPr>
            <p:ph idx="5" type="subTitle"/>
          </p:nvPr>
        </p:nvSpPr>
        <p:spPr>
          <a:xfrm>
            <a:off x="6979025" y="1710825"/>
            <a:ext cx="15840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define the input of a command</a:t>
            </a:r>
            <a:endParaRPr i="1"/>
          </a:p>
        </p:txBody>
      </p:sp>
      <p:sp>
        <p:nvSpPr>
          <p:cNvPr id="1593" name="Google Shape;1593;p48"/>
          <p:cNvSpPr txBox="1"/>
          <p:nvPr>
            <p:ph idx="14" type="subTitle"/>
          </p:nvPr>
        </p:nvSpPr>
        <p:spPr>
          <a:xfrm>
            <a:off x="6668984" y="149521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}</a:t>
            </a:r>
            <a:endParaRPr/>
          </a:p>
        </p:txBody>
      </p:sp>
      <p:sp>
        <p:nvSpPr>
          <p:cNvPr id="1594" name="Google Shape;1594;p48"/>
          <p:cNvSpPr/>
          <p:nvPr/>
        </p:nvSpPr>
        <p:spPr>
          <a:xfrm>
            <a:off x="6813600" y="2311525"/>
            <a:ext cx="2158500" cy="27588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use any of these symbols as text, you need to put a backslash in front of them (except the backslash and carat)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ontents of this workshop</a:t>
            </a:r>
            <a:endParaRPr/>
          </a:p>
        </p:txBody>
      </p:sp>
      <p:graphicFrame>
        <p:nvGraphicFramePr>
          <p:cNvPr id="725" name="Google Shape;725;p31"/>
          <p:cNvGraphicFramePr/>
          <p:nvPr/>
        </p:nvGraphicFramePr>
        <p:xfrm>
          <a:off x="720000" y="161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{336508F5-565F-4BAB-8FC0-53C0D6766C97}</a:tableStyleId>
              </a:tblPr>
              <a:tblGrid>
                <a:gridCol w="2318575"/>
                <a:gridCol w="53854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What is LaTeX?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Why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Why should you use LaTeX?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How do you use LaTeX?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Where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Where do I go when I have questions or want to learn more?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6" name="Google Shape;726;p31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Today we will talk about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9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Math Symbols</a:t>
            </a:r>
            <a:endParaRPr/>
          </a:p>
        </p:txBody>
      </p:sp>
      <p:sp>
        <p:nvSpPr>
          <p:cNvPr id="1600" name="Google Shape;1600;p49"/>
          <p:cNvSpPr txBox="1"/>
          <p:nvPr/>
        </p:nvSpPr>
        <p:spPr>
          <a:xfrm>
            <a:off x="695375" y="1354200"/>
            <a:ext cx="57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If you can draw it, you can TeX it with </a:t>
            </a: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DeTeXify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01" name="Google Shape;16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75" y="1315000"/>
            <a:ext cx="142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75" y="1871975"/>
            <a:ext cx="4756125" cy="2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49"/>
          <p:cNvSpPr/>
          <p:nvPr/>
        </p:nvSpPr>
        <p:spPr>
          <a:xfrm>
            <a:off x="521300" y="2320250"/>
            <a:ext cx="1035600" cy="1000800"/>
          </a:xfrm>
          <a:prstGeom prst="wedgeRoundRectCallout">
            <a:avLst>
              <a:gd fmla="val 55048" name="adj1"/>
              <a:gd fmla="val 934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your mouse or stylus to draw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50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Math Symbols</a:t>
            </a:r>
            <a:endParaRPr/>
          </a:p>
        </p:txBody>
      </p:sp>
      <p:sp>
        <p:nvSpPr>
          <p:cNvPr id="1609" name="Google Shape;1609;p50"/>
          <p:cNvSpPr txBox="1"/>
          <p:nvPr/>
        </p:nvSpPr>
        <p:spPr>
          <a:xfrm>
            <a:off x="695375" y="1354200"/>
            <a:ext cx="57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If you can draw it, you can TeX it with </a:t>
            </a: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DeTeXify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10" name="Google Shape;161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75" y="1315000"/>
            <a:ext cx="142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Google Shape;161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75" y="1871975"/>
            <a:ext cx="4756125" cy="2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50"/>
          <p:cNvSpPr txBox="1"/>
          <p:nvPr/>
        </p:nvSpPr>
        <p:spPr>
          <a:xfrm>
            <a:off x="3306200" y="1838100"/>
            <a:ext cx="12657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Possible results: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1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Math Symbols</a:t>
            </a:r>
            <a:endParaRPr/>
          </a:p>
        </p:txBody>
      </p:sp>
      <p:sp>
        <p:nvSpPr>
          <p:cNvPr id="1618" name="Google Shape;1618;p51"/>
          <p:cNvSpPr txBox="1"/>
          <p:nvPr/>
        </p:nvSpPr>
        <p:spPr>
          <a:xfrm>
            <a:off x="695375" y="1354200"/>
            <a:ext cx="57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If you can draw it, you can TeX it with </a:t>
            </a: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DeTeXify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19" name="Google Shape;161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75" y="1315000"/>
            <a:ext cx="142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75" y="1871975"/>
            <a:ext cx="4756125" cy="2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/>
          <p:nvPr/>
        </p:nvSpPr>
        <p:spPr>
          <a:xfrm>
            <a:off x="5748475" y="2789575"/>
            <a:ext cx="1035600" cy="1000800"/>
          </a:xfrm>
          <a:prstGeom prst="wedgeRoundRectCallout">
            <a:avLst>
              <a:gd fmla="val -172371" name="adj1"/>
              <a:gd fmla="val -3341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mode does </a:t>
            </a:r>
            <a:r>
              <a:rPr b="1" lang="en"/>
              <a:t>not </a:t>
            </a:r>
            <a:r>
              <a:rPr lang="en"/>
              <a:t>go in $ or $$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52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Math Symbols</a:t>
            </a:r>
            <a:endParaRPr/>
          </a:p>
        </p:txBody>
      </p:sp>
      <p:sp>
        <p:nvSpPr>
          <p:cNvPr id="1627" name="Google Shape;1627;p52"/>
          <p:cNvSpPr txBox="1"/>
          <p:nvPr/>
        </p:nvSpPr>
        <p:spPr>
          <a:xfrm>
            <a:off x="695375" y="1354200"/>
            <a:ext cx="57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If you can draw it, you can TeX it with </a:t>
            </a: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DeTeXify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28" name="Google Shape;162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75" y="1315000"/>
            <a:ext cx="142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75" y="1871975"/>
            <a:ext cx="4756125" cy="2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p52"/>
          <p:cNvSpPr/>
          <p:nvPr/>
        </p:nvSpPr>
        <p:spPr>
          <a:xfrm>
            <a:off x="5748475" y="2789575"/>
            <a:ext cx="1035600" cy="1000800"/>
          </a:xfrm>
          <a:prstGeom prst="wedgeRoundRectCallout">
            <a:avLst>
              <a:gd fmla="val -170691" name="adj1"/>
              <a:gd fmla="val 3615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r>
              <a:rPr lang="en"/>
              <a:t> mode does go in $ or $$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3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Math Symbols</a:t>
            </a:r>
            <a:endParaRPr/>
          </a:p>
        </p:txBody>
      </p:sp>
      <p:sp>
        <p:nvSpPr>
          <p:cNvPr id="1636" name="Google Shape;1636;p53"/>
          <p:cNvSpPr txBox="1"/>
          <p:nvPr/>
        </p:nvSpPr>
        <p:spPr>
          <a:xfrm>
            <a:off x="695375" y="1354200"/>
            <a:ext cx="57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If you can draw it, you can TeX it with </a:t>
            </a: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DeTeXify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7" name="Google Shape;163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75" y="1315000"/>
            <a:ext cx="142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Google Shape;163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75" y="1871975"/>
            <a:ext cx="4756125" cy="2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53"/>
          <p:cNvSpPr/>
          <p:nvPr/>
        </p:nvSpPr>
        <p:spPr>
          <a:xfrm>
            <a:off x="5748475" y="2715175"/>
            <a:ext cx="1428600" cy="1624200"/>
          </a:xfrm>
          <a:prstGeom prst="wedgeRoundRectCallout">
            <a:avLst>
              <a:gd fmla="val -83879" name="adj1"/>
              <a:gd fmla="val 366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has \usepacage{}, you need to put this in your preamble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4"/>
          <p:cNvSpPr txBox="1"/>
          <p:nvPr>
            <p:ph idx="2" type="subTitle"/>
          </p:nvPr>
        </p:nvSpPr>
        <p:spPr>
          <a:xfrm>
            <a:off x="1683875" y="1833050"/>
            <a:ext cx="65553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Shortcuts can be defined for things you type often</a:t>
            </a:r>
            <a:endParaRPr/>
          </a:p>
        </p:txBody>
      </p:sp>
      <p:sp>
        <p:nvSpPr>
          <p:cNvPr id="1645" name="Google Shape;1645;p54"/>
          <p:cNvSpPr txBox="1"/>
          <p:nvPr>
            <p:ph idx="4" type="subTitle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take inputs</a:t>
            </a:r>
            <a:endParaRPr/>
          </a:p>
        </p:txBody>
      </p:sp>
      <p:sp>
        <p:nvSpPr>
          <p:cNvPr id="1646" name="Google Shape;1646;p54"/>
          <p:cNvSpPr txBox="1"/>
          <p:nvPr>
            <p:ph idx="6" type="subTitle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r>
              <a:rPr lang="en"/>
              <a:t> format larger sections</a:t>
            </a:r>
            <a:endParaRPr/>
          </a:p>
        </p:txBody>
      </p:sp>
      <p:sp>
        <p:nvSpPr>
          <p:cNvPr id="1647" name="Google Shape;1647;p5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Shortcuts, Commands &amp; Environments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5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</a:t>
            </a:r>
            <a:endParaRPr/>
          </a:p>
        </p:txBody>
      </p:sp>
      <p:sp>
        <p:nvSpPr>
          <p:cNvPr id="1653" name="Google Shape;1653;p55"/>
          <p:cNvSpPr txBox="1"/>
          <p:nvPr>
            <p:ph idx="2" type="subTitle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Upload your image file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command </a:t>
            </a:r>
            <a:r>
              <a:rPr i="1" lang="en"/>
              <a:t>includegraphics</a:t>
            </a:r>
            <a:r>
              <a:rPr lang="en"/>
              <a:t> withe the file name in brackets</a:t>
            </a:r>
            <a:endParaRPr/>
          </a:p>
        </p:txBody>
      </p:sp>
      <p:grpSp>
        <p:nvGrpSpPr>
          <p:cNvPr id="1654" name="Google Shape;1654;p55"/>
          <p:cNvGrpSpPr/>
          <p:nvPr/>
        </p:nvGrpSpPr>
        <p:grpSpPr>
          <a:xfrm>
            <a:off x="1709275" y="1884163"/>
            <a:ext cx="904875" cy="751475"/>
            <a:chOff x="1143575" y="1472900"/>
            <a:chExt cx="904875" cy="751475"/>
          </a:xfrm>
        </p:grpSpPr>
        <p:pic>
          <p:nvPicPr>
            <p:cNvPr id="1655" name="Google Shape;1655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575" y="1472900"/>
              <a:ext cx="904875" cy="7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6" name="Google Shape;1656;p55"/>
            <p:cNvSpPr/>
            <p:nvPr/>
          </p:nvSpPr>
          <p:spPr>
            <a:xfrm>
              <a:off x="1696225" y="1841575"/>
              <a:ext cx="304500" cy="382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56"/>
          <p:cNvSpPr txBox="1"/>
          <p:nvPr>
            <p:ph idx="4294967295"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Resources</a:t>
            </a:r>
            <a:endParaRPr sz="4500"/>
          </a:p>
        </p:txBody>
      </p:sp>
      <p:sp>
        <p:nvSpPr>
          <p:cNvPr id="1662" name="Google Shape;1662;p56"/>
          <p:cNvSpPr txBox="1"/>
          <p:nvPr>
            <p:ph idx="4294967295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03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57"/>
          <p:cNvSpPr txBox="1"/>
          <p:nvPr>
            <p:ph type="title"/>
          </p:nvPr>
        </p:nvSpPr>
        <p:spPr>
          <a:xfrm>
            <a:off x="878600" y="2528600"/>
            <a:ext cx="50385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Stack Exchange</a:t>
            </a:r>
            <a:endParaRPr/>
          </a:p>
        </p:txBody>
      </p:sp>
      <p:sp>
        <p:nvSpPr>
          <p:cNvPr id="1668" name="Google Shape;1668;p57"/>
          <p:cNvSpPr txBox="1"/>
          <p:nvPr>
            <p:ph idx="1" type="subTitle"/>
          </p:nvPr>
        </p:nvSpPr>
        <p:spPr>
          <a:xfrm>
            <a:off x="878600" y="3192600"/>
            <a:ext cx="49428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place to find help with LaTex questions</a:t>
            </a:r>
            <a:endParaRPr/>
          </a:p>
        </p:txBody>
      </p:sp>
      <p:sp>
        <p:nvSpPr>
          <p:cNvPr id="1669" name="Google Shape;1669;p57"/>
          <p:cNvSpPr txBox="1"/>
          <p:nvPr>
            <p:ph idx="2" type="title"/>
          </p:nvPr>
        </p:nvSpPr>
        <p:spPr>
          <a:xfrm>
            <a:off x="1185050" y="3653298"/>
            <a:ext cx="43299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Quiver</a:t>
            </a:r>
            <a:endParaRPr/>
          </a:p>
        </p:txBody>
      </p:sp>
      <p:sp>
        <p:nvSpPr>
          <p:cNvPr id="1670" name="Google Shape;1670;p57"/>
          <p:cNvSpPr txBox="1"/>
          <p:nvPr>
            <p:ph idx="3" type="subTitle"/>
          </p:nvPr>
        </p:nvSpPr>
        <p:spPr>
          <a:xfrm>
            <a:off x="1232900" y="4352879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diagrams to get the LaTex code</a:t>
            </a:r>
            <a:endParaRPr/>
          </a:p>
        </p:txBody>
      </p:sp>
      <p:sp>
        <p:nvSpPr>
          <p:cNvPr id="1671" name="Google Shape;1671;p57"/>
          <p:cNvSpPr txBox="1"/>
          <p:nvPr>
            <p:ph idx="4" type="title"/>
          </p:nvPr>
        </p:nvSpPr>
        <p:spPr>
          <a:xfrm>
            <a:off x="808975" y="574821"/>
            <a:ext cx="43299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pic>
        <p:nvPicPr>
          <p:cNvPr id="1672" name="Google Shape;167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418" y="2404650"/>
            <a:ext cx="1031232" cy="10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425" y="3529450"/>
            <a:ext cx="1031225" cy="10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3425" y="1286040"/>
            <a:ext cx="1031225" cy="101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57"/>
          <p:cNvSpPr txBox="1"/>
          <p:nvPr>
            <p:ph type="title"/>
          </p:nvPr>
        </p:nvSpPr>
        <p:spPr>
          <a:xfrm>
            <a:off x="830750" y="1406900"/>
            <a:ext cx="50385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Detexify</a:t>
            </a:r>
            <a:endParaRPr/>
          </a:p>
        </p:txBody>
      </p:sp>
      <p:sp>
        <p:nvSpPr>
          <p:cNvPr id="1676" name="Google Shape;1676;p57"/>
          <p:cNvSpPr txBox="1"/>
          <p:nvPr>
            <p:ph idx="1" type="subTitle"/>
          </p:nvPr>
        </p:nvSpPr>
        <p:spPr>
          <a:xfrm>
            <a:off x="974300" y="2053950"/>
            <a:ext cx="49428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place to find help with LaTex questions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8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Practice</a:t>
            </a:r>
            <a:endParaRPr sz="4500"/>
          </a:p>
        </p:txBody>
      </p:sp>
      <p:sp>
        <p:nvSpPr>
          <p:cNvPr id="1682" name="Google Shape;1682;p58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8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84" name="Google Shape;1684;p58"/>
          <p:cNvSpPr/>
          <p:nvPr/>
        </p:nvSpPr>
        <p:spPr>
          <a:xfrm>
            <a:off x="5803693" y="2185455"/>
            <a:ext cx="14698" cy="116278"/>
          </a:xfrm>
          <a:custGeom>
            <a:rect b="b" l="l" r="r" t="t"/>
            <a:pathLst>
              <a:path extrusionOk="0" h="1250" w="158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8"/>
          <p:cNvSpPr/>
          <p:nvPr/>
        </p:nvSpPr>
        <p:spPr>
          <a:xfrm>
            <a:off x="5827973" y="2173269"/>
            <a:ext cx="14698" cy="38604"/>
          </a:xfrm>
          <a:custGeom>
            <a:rect b="b" l="l" r="r" t="t"/>
            <a:pathLst>
              <a:path extrusionOk="0" h="415" w="158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58"/>
          <p:cNvSpPr/>
          <p:nvPr/>
        </p:nvSpPr>
        <p:spPr>
          <a:xfrm>
            <a:off x="5992626" y="2673734"/>
            <a:ext cx="14233" cy="47721"/>
          </a:xfrm>
          <a:custGeom>
            <a:rect b="b" l="l" r="r" t="t"/>
            <a:pathLst>
              <a:path extrusionOk="0" h="513" w="153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58"/>
          <p:cNvSpPr/>
          <p:nvPr/>
        </p:nvSpPr>
        <p:spPr>
          <a:xfrm>
            <a:off x="5872810" y="2486013"/>
            <a:ext cx="71257" cy="204091"/>
          </a:xfrm>
          <a:custGeom>
            <a:rect b="b" l="l" r="r" t="t"/>
            <a:pathLst>
              <a:path extrusionOk="0" h="2194" w="766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58"/>
          <p:cNvSpPr/>
          <p:nvPr/>
        </p:nvSpPr>
        <p:spPr>
          <a:xfrm>
            <a:off x="5895229" y="2389734"/>
            <a:ext cx="46885" cy="86139"/>
          </a:xfrm>
          <a:custGeom>
            <a:rect b="b" l="l" r="r" t="t"/>
            <a:pathLst>
              <a:path extrusionOk="0" h="926" w="504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8"/>
          <p:cNvSpPr/>
          <p:nvPr/>
        </p:nvSpPr>
        <p:spPr>
          <a:xfrm>
            <a:off x="5806112" y="2792432"/>
            <a:ext cx="20000" cy="114418"/>
          </a:xfrm>
          <a:custGeom>
            <a:rect b="b" l="l" r="r" t="t"/>
            <a:pathLst>
              <a:path extrusionOk="0" h="1230" w="215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8"/>
          <p:cNvSpPr/>
          <p:nvPr/>
        </p:nvSpPr>
        <p:spPr>
          <a:xfrm>
            <a:off x="5838205" y="2897734"/>
            <a:ext cx="44931" cy="13023"/>
          </a:xfrm>
          <a:custGeom>
            <a:rect b="b" l="l" r="r" t="t"/>
            <a:pathLst>
              <a:path extrusionOk="0" h="140" w="483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1" name="Google Shape;1691;p58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1692" name="Google Shape;1692;p58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3" name="Google Shape;1693;p58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1694" name="Google Shape;1694;p58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rect b="b" l="l" r="r" t="t"/>
                <a:pathLst>
                  <a:path extrusionOk="0" h="21342" w="2152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58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rect b="b" l="l" r="r" t="t"/>
                <a:pathLst>
                  <a:path extrusionOk="0" h="21452" w="21604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58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rect b="b" l="l" r="r" t="t"/>
                <a:pathLst>
                  <a:path extrusionOk="0" h="19068" w="18242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58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rect b="b" l="l" r="r" t="t"/>
                <a:pathLst>
                  <a:path extrusionOk="0" h="19163" w="18357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58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rect b="b" l="l" r="r" t="t"/>
                <a:pathLst>
                  <a:path extrusionOk="0" h="2687" w="9511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8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rect b="b" l="l" r="r" t="t"/>
                <a:pathLst>
                  <a:path extrusionOk="0" h="2488" w="6761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8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rect b="b" l="l" r="r" t="t"/>
                <a:pathLst>
                  <a:path extrusionOk="0" h="1834" w="5107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8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rect b="b" l="l" r="r" t="t"/>
                <a:pathLst>
                  <a:path extrusionOk="0" h="7181" w="13025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8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rect b="b" l="l" r="r" t="t"/>
                <a:pathLst>
                  <a:path extrusionOk="0" h="7291" w="13135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8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rect b="b" l="l" r="r" t="t"/>
                <a:pathLst>
                  <a:path extrusionOk="0" h="4473" w="5285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58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rect b="b" l="l" r="r" t="t"/>
                <a:pathLst>
                  <a:path extrusionOk="0" h="4604" w="5452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58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rect b="b" l="l" r="r" t="t"/>
                <a:pathLst>
                  <a:path extrusionOk="0" h="4473" w="4212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8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rect b="b" l="l" r="r" t="t"/>
                <a:pathLst>
                  <a:path extrusionOk="0" h="4604" w="4322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8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rect b="b" l="l" r="r" t="t"/>
                <a:pathLst>
                  <a:path extrusionOk="0" h="4473" w="4405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58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rect b="b" l="l" r="r" t="t"/>
                <a:pathLst>
                  <a:path extrusionOk="0" h="4604" w="4542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58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58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rect b="b" l="l" r="r" t="t"/>
                <a:pathLst>
                  <a:path extrusionOk="0" h="1986" w="3081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8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rect b="b" l="l" r="r" t="t"/>
                <a:pathLst>
                  <a:path extrusionOk="0" h="1855" w="2971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8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rect b="b" l="l" r="r" t="t"/>
                <a:pathLst>
                  <a:path extrusionOk="0" h="1986" w="3075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8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8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rect b="b" l="l" r="r" t="t"/>
                <a:pathLst>
                  <a:path extrusionOk="0" h="1986" w="3059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58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1716" name="Google Shape;1716;p58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rect b="b" l="l" r="r" t="t"/>
                <a:pathLst>
                  <a:path extrusionOk="0" h="10466" w="8228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8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rect b="b" l="l" r="r" t="t"/>
                <a:pathLst>
                  <a:path extrusionOk="0" h="10589" w="8186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8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rect b="b" l="l" r="r" t="t"/>
                <a:pathLst>
                  <a:path extrusionOk="0" h="3231" w="3343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8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rect b="b" l="l" r="r" t="t"/>
                <a:pathLst>
                  <a:path extrusionOk="0" h="3350" w="3232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8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rect b="b" l="l" r="r" t="t"/>
                <a:pathLst>
                  <a:path extrusionOk="0" h="2715" w="1117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58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rect b="b" l="l" r="r" t="t"/>
                <a:pathLst>
                  <a:path extrusionOk="0" h="2792" w="1096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8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rect b="b" l="l" r="r" t="t"/>
                <a:pathLst>
                  <a:path extrusionOk="0" h="2114" w="938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8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rect b="b" l="l" r="r" t="t"/>
                <a:pathLst>
                  <a:path extrusionOk="0" h="1964" w="1006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58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rect b="b" l="l" r="r" t="t"/>
                <a:pathLst>
                  <a:path extrusionOk="0" h="2468" w="1111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8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rect b="b" l="l" r="r" t="t"/>
                <a:pathLst>
                  <a:path extrusionOk="0" h="2315" w="1158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8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rect b="b" l="l" r="r" t="t"/>
                <a:pathLst>
                  <a:path extrusionOk="0" h="2155" w="1007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8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rect b="b" l="l" r="r" t="t"/>
                <a:pathLst>
                  <a:path extrusionOk="0" h="2096" w="1028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8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rect b="b" l="l" r="r" t="t"/>
                <a:pathLst>
                  <a:path extrusionOk="0" h="2203" w="1111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8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rect b="b" l="l" r="r" t="t"/>
                <a:pathLst>
                  <a:path extrusionOk="0" h="2358" w="1111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8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rect b="b" l="l" r="r" t="t"/>
                <a:pathLst>
                  <a:path extrusionOk="0" h="6137" w="5301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58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rect b="b" l="l" r="r" t="t"/>
                <a:pathLst>
                  <a:path extrusionOk="0" h="6242" w="5217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8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rect b="b" l="l" r="r" t="t"/>
                <a:pathLst>
                  <a:path extrusionOk="0" h="4680" w="8432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8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rect b="b" l="l" r="r" t="t"/>
                <a:pathLst>
                  <a:path extrusionOk="0" h="4782" w="8422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8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rect b="b" l="l" r="r" t="t"/>
                <a:pathLst>
                  <a:path extrusionOk="0" h="4650" w="8772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8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rect b="b" l="l" r="r" t="t"/>
                <a:pathLst>
                  <a:path extrusionOk="0" h="4761" w="8641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8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rect b="b" l="l" r="r" t="t"/>
                <a:pathLst>
                  <a:path extrusionOk="0" h="3903" w="3059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8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rect b="b" l="l" r="r" t="t"/>
                <a:pathLst>
                  <a:path extrusionOk="0" h="4102" w="3143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8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rect b="b" l="l" r="r" t="t"/>
                <a:pathLst>
                  <a:path extrusionOk="0" h="9753" w="6128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8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rect b="b" l="l" r="r" t="t"/>
                <a:pathLst>
                  <a:path extrusionOk="0" h="9910" w="6196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8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rect b="b" l="l" r="r" t="t"/>
                <a:pathLst>
                  <a:path extrusionOk="0" h="7878" w="3237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8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rect b="b" l="l" r="r" t="t"/>
                <a:pathLst>
                  <a:path extrusionOk="0" h="8005" w="3316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58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rect b="b" l="l" r="r" t="t"/>
                <a:pathLst>
                  <a:path extrusionOk="0" h="2701" w="6155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8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rect b="b" l="l" r="r" t="t"/>
                <a:pathLst>
                  <a:path extrusionOk="0" h="2831" w="6244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8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rect b="b" l="l" r="r" t="t"/>
                <a:pathLst>
                  <a:path extrusionOk="0" h="5604" w="4845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8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rect b="b" l="l" r="r" t="t"/>
                <a:pathLst>
                  <a:path extrusionOk="0" h="5718" w="4913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8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rect b="b" l="l" r="r" t="t"/>
                <a:pathLst>
                  <a:path extrusionOk="0" h="2926" w="5065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8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rect b="b" l="l" r="r" t="t"/>
                <a:pathLst>
                  <a:path extrusionOk="0" h="3041" w="4756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8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rect b="b" l="l" r="r" t="t"/>
                <a:pathLst>
                  <a:path extrusionOk="0" h="2682" w="4149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8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rect b="b" l="l" r="r" t="t"/>
                <a:pathLst>
                  <a:path extrusionOk="0" h="2803" w="4039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8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rect b="b" l="l" r="r" t="t"/>
                <a:pathLst>
                  <a:path extrusionOk="0" h="1716" w="120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rect b="b" l="l" r="r" t="t"/>
                <a:pathLst>
                  <a:path extrusionOk="0" h="1842" w="1289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58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rect b="b" l="l" r="r" t="t"/>
                <a:pathLst>
                  <a:path extrusionOk="0" h="2164" w="1352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58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rect b="b" l="l" r="r" t="t"/>
                <a:pathLst>
                  <a:path extrusionOk="0" h="2277" w="1483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58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rect b="b" l="l" r="r" t="t"/>
                <a:pathLst>
                  <a:path extrusionOk="0" h="1946" w="1357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58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rect b="b" l="l" r="r" t="t"/>
                <a:pathLst>
                  <a:path extrusionOk="0" h="2059" w="1483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58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rect b="b" l="l" r="r" t="t"/>
                <a:pathLst>
                  <a:path extrusionOk="0" h="1987" w="1661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58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rect b="b" l="l" r="r" t="t"/>
                <a:pathLst>
                  <a:path extrusionOk="0" h="2076" w="1745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58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rect b="b" l="l" r="r" t="t"/>
                <a:pathLst>
                  <a:path extrusionOk="0" h="2876" w="2556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58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rect b="b" l="l" r="r" t="t"/>
                <a:pathLst>
                  <a:path extrusionOk="0" h="2991" w="2551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58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rect b="b" l="l" r="r" t="t"/>
                <a:pathLst>
                  <a:path extrusionOk="0" h="4717" w="8144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58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rect b="b" l="l" r="r" t="t"/>
                <a:pathLst>
                  <a:path extrusionOk="0" h="4827" w="8076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58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rect b="b" l="l" r="r" t="t"/>
                <a:pathLst>
                  <a:path extrusionOk="0" h="1738" w="1331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58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rect b="b" l="l" r="r" t="t"/>
                <a:pathLst>
                  <a:path extrusionOk="0" h="1724" w="1394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58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rect b="b" l="l" r="r" t="t"/>
                <a:pathLst>
                  <a:path extrusionOk="0" h="4336" w="5059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58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rect b="b" l="l" r="r" t="t"/>
                <a:pathLst>
                  <a:path extrusionOk="0" h="4437" w="4934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58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rect b="b" l="l" r="r" t="t"/>
                <a:pathLst>
                  <a:path extrusionOk="0" h="483" w="462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58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rect b="b" l="l" r="r" t="t"/>
                <a:pathLst>
                  <a:path extrusionOk="0" h="836" w="504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58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rect b="b" l="l" r="r" t="t"/>
                <a:pathLst>
                  <a:path extrusionOk="0" h="683" w="719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rect b="b" l="l" r="r" t="t"/>
                <a:pathLst>
                  <a:path extrusionOk="0" h="525" w="352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58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rect b="b" l="l" r="r" t="t"/>
                <a:pathLst>
                  <a:path extrusionOk="0" h="786" w="1195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58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rect b="b" l="l" r="r" t="t"/>
                <a:pathLst>
                  <a:path extrusionOk="0" h="912" w="1268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rect b="b" l="l" r="r" t="t"/>
                <a:pathLst>
                  <a:path extrusionOk="0" h="338" w="964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rect b="b" l="l" r="r" t="t"/>
                <a:pathLst>
                  <a:path extrusionOk="0" h="455" w="1069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58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rect b="b" l="l" r="r" t="t"/>
                <a:pathLst>
                  <a:path extrusionOk="0" h="394" w="854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58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rect b="b" l="l" r="r" t="t"/>
                <a:pathLst>
                  <a:path extrusionOk="0" h="524" w="98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rect b="b" l="l" r="r" t="t"/>
                <a:pathLst>
                  <a:path extrusionOk="0" h="523" w="986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rect b="b" l="l" r="r" t="t"/>
                <a:pathLst>
                  <a:path extrusionOk="0" h="630" w="1007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58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rect b="b" l="l" r="r" t="t"/>
                <a:pathLst>
                  <a:path extrusionOk="0" h="618" w="1179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8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rect b="b" l="l" r="r" t="t"/>
                <a:pathLst>
                  <a:path extrusionOk="0" h="734" w="1221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0" name="Google Shape;1780;p58"/>
            <p:cNvSpPr/>
            <p:nvPr/>
          </p:nvSpPr>
          <p:spPr>
            <a:xfrm>
              <a:off x="5791507" y="2154757"/>
              <a:ext cx="667920" cy="769854"/>
            </a:xfrm>
            <a:custGeom>
              <a:rect b="b" l="l" r="r" t="t"/>
              <a:pathLst>
                <a:path extrusionOk="0" h="8276" w="718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>
              <a:off x="5787600" y="2150851"/>
              <a:ext cx="678152" cy="777668"/>
            </a:xfrm>
            <a:custGeom>
              <a:rect b="b" l="l" r="r" t="t"/>
              <a:pathLst>
                <a:path extrusionOk="0" h="8360" w="729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>
              <a:off x="5860624" y="2276618"/>
              <a:ext cx="536010" cy="535903"/>
            </a:xfrm>
            <a:custGeom>
              <a:rect b="b" l="l" r="r" t="t"/>
              <a:pathLst>
                <a:path extrusionOk="0" h="5761" w="5762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>
              <a:off x="5854764" y="2270757"/>
              <a:ext cx="548196" cy="548089"/>
            </a:xfrm>
            <a:custGeom>
              <a:rect b="b" l="l" r="r" t="t"/>
              <a:pathLst>
                <a:path extrusionOk="0" h="5892" w="5893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>
              <a:off x="5974114" y="2536711"/>
              <a:ext cx="309029" cy="275812"/>
            </a:xfrm>
            <a:custGeom>
              <a:rect b="b" l="l" r="r" t="t"/>
              <a:pathLst>
                <a:path extrusionOk="0" h="2965" w="3322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>
              <a:off x="5968347" y="2532339"/>
              <a:ext cx="320564" cy="286509"/>
            </a:xfrm>
            <a:custGeom>
              <a:rect b="b" l="l" r="r" t="t"/>
              <a:pathLst>
                <a:path extrusionOk="0" h="3080" w="3446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>
              <a:off x="6041371" y="2339874"/>
              <a:ext cx="172561" cy="196929"/>
            </a:xfrm>
            <a:custGeom>
              <a:rect b="b" l="l" r="r" t="t"/>
              <a:pathLst>
                <a:path extrusionOk="0" h="2117" w="1855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>
              <a:off x="6035045" y="2331595"/>
              <a:ext cx="185213" cy="211068"/>
            </a:xfrm>
            <a:custGeom>
              <a:rect b="b" l="l" r="r" t="t"/>
              <a:pathLst>
                <a:path extrusionOk="0" h="2269" w="1991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732" name="Google Shape;732;p32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to go to when you don’t know how to do the thing you want to do.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33" name="Google Shape;733;p32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LaTeX? Why is it pronounced like that? What’s up with the weird capitalization?</a:t>
            </a:r>
            <a:endParaRPr/>
          </a:p>
        </p:txBody>
      </p:sp>
      <p:sp>
        <p:nvSpPr>
          <p:cNvPr id="734" name="Google Shape;734;p32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access it? Where do we start? What do I do when I’m there?</a:t>
            </a:r>
            <a:endParaRPr/>
          </a:p>
        </p:txBody>
      </p:sp>
      <p:sp>
        <p:nvSpPr>
          <p:cNvPr id="735" name="Google Shape;735;p32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prompts and exercises to get you exploring.</a:t>
            </a:r>
            <a:endParaRPr/>
          </a:p>
        </p:txBody>
      </p:sp>
      <p:sp>
        <p:nvSpPr>
          <p:cNvPr id="736" name="Google Shape;736;p32"/>
          <p:cNvSpPr txBox="1"/>
          <p:nvPr>
            <p:ph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action="ppaction://hlinksldjump" r:id="rId3"/>
              </a:rPr>
              <a:t>01</a:t>
            </a:r>
            <a:endParaRPr/>
          </a:p>
        </p:txBody>
      </p:sp>
      <p:sp>
        <p:nvSpPr>
          <p:cNvPr id="737" name="Google Shape;737;p32"/>
          <p:cNvSpPr txBox="1"/>
          <p:nvPr>
            <p:ph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action="ppaction://hlinksldjump" r:id="rId4"/>
              </a:rPr>
              <a:t>02</a:t>
            </a:r>
            <a:endParaRPr/>
          </a:p>
        </p:txBody>
      </p:sp>
      <p:sp>
        <p:nvSpPr>
          <p:cNvPr id="738" name="Google Shape;738;p32"/>
          <p:cNvSpPr txBox="1"/>
          <p:nvPr>
            <p:ph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action="ppaction://hlinksldjump" r:id="rId5"/>
              </a:rPr>
              <a:t>04</a:t>
            </a:r>
            <a:endParaRPr/>
          </a:p>
        </p:txBody>
      </p:sp>
      <p:sp>
        <p:nvSpPr>
          <p:cNvPr id="739" name="Google Shape;739;p32"/>
          <p:cNvSpPr txBox="1"/>
          <p:nvPr>
            <p:ph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action="ppaction://hlinksldjump" r:id="rId6"/>
              </a:rPr>
              <a:t>03</a:t>
            </a:r>
            <a:endParaRPr/>
          </a:p>
        </p:txBody>
      </p:sp>
      <p:sp>
        <p:nvSpPr>
          <p:cNvPr id="740" name="Google Shape;740;p32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LaTeX?</a:t>
            </a:r>
            <a:endParaRPr/>
          </a:p>
        </p:txBody>
      </p:sp>
      <p:sp>
        <p:nvSpPr>
          <p:cNvPr id="741" name="Google Shape;741;p32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it?</a:t>
            </a:r>
            <a:endParaRPr/>
          </a:p>
        </p:txBody>
      </p:sp>
      <p:sp>
        <p:nvSpPr>
          <p:cNvPr id="742" name="Google Shape;742;p32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43" name="Google Shape;743;p32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9"/>
          <p:cNvSpPr txBox="1"/>
          <p:nvPr>
            <p:ph idx="4294967295" type="title"/>
          </p:nvPr>
        </p:nvSpPr>
        <p:spPr>
          <a:xfrm>
            <a:off x="3600700" y="1729950"/>
            <a:ext cx="474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Practice</a:t>
            </a:r>
            <a:endParaRPr sz="4500"/>
          </a:p>
        </p:txBody>
      </p:sp>
      <p:sp>
        <p:nvSpPr>
          <p:cNvPr id="1793" name="Google Shape;1793;p59"/>
          <p:cNvSpPr txBox="1"/>
          <p:nvPr>
            <p:ph idx="4294967295" type="title"/>
          </p:nvPr>
        </p:nvSpPr>
        <p:spPr>
          <a:xfrm>
            <a:off x="3600700" y="828100"/>
            <a:ext cx="1702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04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60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it!</a:t>
            </a:r>
            <a:endParaRPr/>
          </a:p>
        </p:txBody>
      </p:sp>
      <p:sp>
        <p:nvSpPr>
          <p:cNvPr id="1799" name="Google Shape;1799;p60"/>
          <p:cNvSpPr txBox="1"/>
          <p:nvPr/>
        </p:nvSpPr>
        <p:spPr>
          <a:xfrm>
            <a:off x="3245350" y="588350"/>
            <a:ext cx="51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Can you open a template in overleaf and change the title, name, and date? Find something in the code you don’t understand and try looking it up on Stack Exchange.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Can you write the Pythagorean Theorem? What about the Quadratic Formula?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>
                <a:latin typeface="Inter"/>
                <a:ea typeface="Inter"/>
                <a:cs typeface="Inter"/>
                <a:sym typeface="Inter"/>
              </a:rPr>
              <a:t>Hint: Try to see if you can figure out the commands for a fraction and square root without looking them up by using Overleaf's autofill feature. Try using DeteXify for the plus/minus symbol.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Define a shortcut and a new command.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Find something in the workshop TeX file we did not discuss. Try explaining it to someone next to you and see if you can walk them through it.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Start your own project that you could use in your field.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3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is LaTeX?</a:t>
            </a:r>
            <a:endParaRPr sz="4500"/>
          </a:p>
        </p:txBody>
      </p:sp>
      <p:sp>
        <p:nvSpPr>
          <p:cNvPr id="749" name="Google Shape;749;p33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5803693" y="2185455"/>
            <a:ext cx="14698" cy="116278"/>
          </a:xfrm>
          <a:custGeom>
            <a:rect b="b" l="l" r="r" t="t"/>
            <a:pathLst>
              <a:path extrusionOk="0" h="1250" w="158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827973" y="2173269"/>
            <a:ext cx="14698" cy="38604"/>
          </a:xfrm>
          <a:custGeom>
            <a:rect b="b" l="l" r="r" t="t"/>
            <a:pathLst>
              <a:path extrusionOk="0" h="415" w="158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5992626" y="2673734"/>
            <a:ext cx="14233" cy="47721"/>
          </a:xfrm>
          <a:custGeom>
            <a:rect b="b" l="l" r="r" t="t"/>
            <a:pathLst>
              <a:path extrusionOk="0" h="513" w="153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5872810" y="2486013"/>
            <a:ext cx="71257" cy="204091"/>
          </a:xfrm>
          <a:custGeom>
            <a:rect b="b" l="l" r="r" t="t"/>
            <a:pathLst>
              <a:path extrusionOk="0" h="2194" w="766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5895229" y="2389734"/>
            <a:ext cx="46885" cy="86139"/>
          </a:xfrm>
          <a:custGeom>
            <a:rect b="b" l="l" r="r" t="t"/>
            <a:pathLst>
              <a:path extrusionOk="0" h="926" w="504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5806112" y="2792432"/>
            <a:ext cx="20000" cy="114418"/>
          </a:xfrm>
          <a:custGeom>
            <a:rect b="b" l="l" r="r" t="t"/>
            <a:pathLst>
              <a:path extrusionOk="0" h="1230" w="215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5838205" y="2897734"/>
            <a:ext cx="44931" cy="13023"/>
          </a:xfrm>
          <a:custGeom>
            <a:rect b="b" l="l" r="r" t="t"/>
            <a:pathLst>
              <a:path extrusionOk="0" h="140" w="483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3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59" name="Google Shape;759;p33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33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1" name="Google Shape;761;p33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rect b="b" l="l" r="r" t="t"/>
                <a:pathLst>
                  <a:path extrusionOk="0" h="21342" w="2152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rect b="b" l="l" r="r" t="t"/>
                <a:pathLst>
                  <a:path extrusionOk="0" h="21452" w="21604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3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rect b="b" l="l" r="r" t="t"/>
                <a:pathLst>
                  <a:path extrusionOk="0" h="19068" w="18242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3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rect b="b" l="l" r="r" t="t"/>
                <a:pathLst>
                  <a:path extrusionOk="0" h="19163" w="18357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3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rect b="b" l="l" r="r" t="t"/>
                <a:pathLst>
                  <a:path extrusionOk="0" h="2687" w="9511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rect b="b" l="l" r="r" t="t"/>
                <a:pathLst>
                  <a:path extrusionOk="0" h="2488" w="6761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rect b="b" l="l" r="r" t="t"/>
                <a:pathLst>
                  <a:path extrusionOk="0" h="1834" w="5107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rect b="b" l="l" r="r" t="t"/>
                <a:pathLst>
                  <a:path extrusionOk="0" h="7181" w="13025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rect b="b" l="l" r="r" t="t"/>
                <a:pathLst>
                  <a:path extrusionOk="0" h="7291" w="13135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rect b="b" l="l" r="r" t="t"/>
                <a:pathLst>
                  <a:path extrusionOk="0" h="4473" w="5285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rect b="b" l="l" r="r" t="t"/>
                <a:pathLst>
                  <a:path extrusionOk="0" h="4604" w="5452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rect b="b" l="l" r="r" t="t"/>
                <a:pathLst>
                  <a:path extrusionOk="0" h="4473" w="4212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rect b="b" l="l" r="r" t="t"/>
                <a:pathLst>
                  <a:path extrusionOk="0" h="4604" w="4322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rect b="b" l="l" r="r" t="t"/>
                <a:pathLst>
                  <a:path extrusionOk="0" h="4473" w="4405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rect b="b" l="l" r="r" t="t"/>
                <a:pathLst>
                  <a:path extrusionOk="0" h="4604" w="4542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rect b="b" l="l" r="r" t="t"/>
                <a:pathLst>
                  <a:path extrusionOk="0" h="1986" w="3081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rect b="b" l="l" r="r" t="t"/>
                <a:pathLst>
                  <a:path extrusionOk="0" h="1855" w="2971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rect b="b" l="l" r="r" t="t"/>
                <a:pathLst>
                  <a:path extrusionOk="0" h="1986" w="3075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rect b="b" l="l" r="r" t="t"/>
                <a:pathLst>
                  <a:path extrusionOk="0" h="1986" w="3059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3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83" name="Google Shape;783;p33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rect b="b" l="l" r="r" t="t"/>
                <a:pathLst>
                  <a:path extrusionOk="0" h="10466" w="8228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rect b="b" l="l" r="r" t="t"/>
                <a:pathLst>
                  <a:path extrusionOk="0" h="10589" w="8186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rect b="b" l="l" r="r" t="t"/>
                <a:pathLst>
                  <a:path extrusionOk="0" h="3231" w="3343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rect b="b" l="l" r="r" t="t"/>
                <a:pathLst>
                  <a:path extrusionOk="0" h="3350" w="3232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3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rect b="b" l="l" r="r" t="t"/>
                <a:pathLst>
                  <a:path extrusionOk="0" h="2715" w="1117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rect b="b" l="l" r="r" t="t"/>
                <a:pathLst>
                  <a:path extrusionOk="0" h="2792" w="1096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rect b="b" l="l" r="r" t="t"/>
                <a:pathLst>
                  <a:path extrusionOk="0" h="2114" w="938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rect b="b" l="l" r="r" t="t"/>
                <a:pathLst>
                  <a:path extrusionOk="0" h="1964" w="1006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rect b="b" l="l" r="r" t="t"/>
                <a:pathLst>
                  <a:path extrusionOk="0" h="2468" w="1111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rect b="b" l="l" r="r" t="t"/>
                <a:pathLst>
                  <a:path extrusionOk="0" h="2315" w="1158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rect b="b" l="l" r="r" t="t"/>
                <a:pathLst>
                  <a:path extrusionOk="0" h="2155" w="1007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rect b="b" l="l" r="r" t="t"/>
                <a:pathLst>
                  <a:path extrusionOk="0" h="2096" w="1028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rect b="b" l="l" r="r" t="t"/>
                <a:pathLst>
                  <a:path extrusionOk="0" h="2203" w="1111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rect b="b" l="l" r="r" t="t"/>
                <a:pathLst>
                  <a:path extrusionOk="0" h="2358" w="1111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rect b="b" l="l" r="r" t="t"/>
                <a:pathLst>
                  <a:path extrusionOk="0" h="6137" w="5301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rect b="b" l="l" r="r" t="t"/>
                <a:pathLst>
                  <a:path extrusionOk="0" h="6242" w="5217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rect b="b" l="l" r="r" t="t"/>
                <a:pathLst>
                  <a:path extrusionOk="0" h="4680" w="8432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rect b="b" l="l" r="r" t="t"/>
                <a:pathLst>
                  <a:path extrusionOk="0" h="4782" w="8422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rect b="b" l="l" r="r" t="t"/>
                <a:pathLst>
                  <a:path extrusionOk="0" h="4650" w="8772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rect b="b" l="l" r="r" t="t"/>
                <a:pathLst>
                  <a:path extrusionOk="0" h="4761" w="8641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rect b="b" l="l" r="r" t="t"/>
                <a:pathLst>
                  <a:path extrusionOk="0" h="3903" w="3059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rect b="b" l="l" r="r" t="t"/>
                <a:pathLst>
                  <a:path extrusionOk="0" h="4102" w="3143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rect b="b" l="l" r="r" t="t"/>
                <a:pathLst>
                  <a:path extrusionOk="0" h="9753" w="6128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rect b="b" l="l" r="r" t="t"/>
                <a:pathLst>
                  <a:path extrusionOk="0" h="9910" w="6196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rect b="b" l="l" r="r" t="t"/>
                <a:pathLst>
                  <a:path extrusionOk="0" h="7878" w="3237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rect b="b" l="l" r="r" t="t"/>
                <a:pathLst>
                  <a:path extrusionOk="0" h="8005" w="3316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rect b="b" l="l" r="r" t="t"/>
                <a:pathLst>
                  <a:path extrusionOk="0" h="2701" w="6155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rect b="b" l="l" r="r" t="t"/>
                <a:pathLst>
                  <a:path extrusionOk="0" h="2831" w="6244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rect b="b" l="l" r="r" t="t"/>
                <a:pathLst>
                  <a:path extrusionOk="0" h="5604" w="4845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rect b="b" l="l" r="r" t="t"/>
                <a:pathLst>
                  <a:path extrusionOk="0" h="5718" w="4913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rect b="b" l="l" r="r" t="t"/>
                <a:pathLst>
                  <a:path extrusionOk="0" h="2926" w="5065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rect b="b" l="l" r="r" t="t"/>
                <a:pathLst>
                  <a:path extrusionOk="0" h="3041" w="4756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rect b="b" l="l" r="r" t="t"/>
                <a:pathLst>
                  <a:path extrusionOk="0" h="2682" w="4149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rect b="b" l="l" r="r" t="t"/>
                <a:pathLst>
                  <a:path extrusionOk="0" h="2803" w="4039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rect b="b" l="l" r="r" t="t"/>
                <a:pathLst>
                  <a:path extrusionOk="0" h="1716" w="120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rect b="b" l="l" r="r" t="t"/>
                <a:pathLst>
                  <a:path extrusionOk="0" h="1842" w="1289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rect b="b" l="l" r="r" t="t"/>
                <a:pathLst>
                  <a:path extrusionOk="0" h="2164" w="1352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rect b="b" l="l" r="r" t="t"/>
                <a:pathLst>
                  <a:path extrusionOk="0" h="2277" w="1483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rect b="b" l="l" r="r" t="t"/>
                <a:pathLst>
                  <a:path extrusionOk="0" h="1946" w="1357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rect b="b" l="l" r="r" t="t"/>
                <a:pathLst>
                  <a:path extrusionOk="0" h="2059" w="1483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rect b="b" l="l" r="r" t="t"/>
                <a:pathLst>
                  <a:path extrusionOk="0" h="1987" w="1661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rect b="b" l="l" r="r" t="t"/>
                <a:pathLst>
                  <a:path extrusionOk="0" h="2076" w="1745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rect b="b" l="l" r="r" t="t"/>
                <a:pathLst>
                  <a:path extrusionOk="0" h="2876" w="2556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rect b="b" l="l" r="r" t="t"/>
                <a:pathLst>
                  <a:path extrusionOk="0" h="2991" w="2551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rect b="b" l="l" r="r" t="t"/>
                <a:pathLst>
                  <a:path extrusionOk="0" h="4717" w="8144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rect b="b" l="l" r="r" t="t"/>
                <a:pathLst>
                  <a:path extrusionOk="0" h="4827" w="8076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rect b="b" l="l" r="r" t="t"/>
                <a:pathLst>
                  <a:path extrusionOk="0" h="1738" w="1331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rect b="b" l="l" r="r" t="t"/>
                <a:pathLst>
                  <a:path extrusionOk="0" h="1724" w="1394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rect b="b" l="l" r="r" t="t"/>
                <a:pathLst>
                  <a:path extrusionOk="0" h="4336" w="5059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rect b="b" l="l" r="r" t="t"/>
                <a:pathLst>
                  <a:path extrusionOk="0" h="4437" w="4934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rect b="b" l="l" r="r" t="t"/>
                <a:pathLst>
                  <a:path extrusionOk="0" h="483" w="462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rect b="b" l="l" r="r" t="t"/>
                <a:pathLst>
                  <a:path extrusionOk="0" h="836" w="504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rect b="b" l="l" r="r" t="t"/>
                <a:pathLst>
                  <a:path extrusionOk="0" h="683" w="719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rect b="b" l="l" r="r" t="t"/>
                <a:pathLst>
                  <a:path extrusionOk="0" h="525" w="352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rect b="b" l="l" r="r" t="t"/>
                <a:pathLst>
                  <a:path extrusionOk="0" h="786" w="1195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rect b="b" l="l" r="r" t="t"/>
                <a:pathLst>
                  <a:path extrusionOk="0" h="912" w="1268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rect b="b" l="l" r="r" t="t"/>
                <a:pathLst>
                  <a:path extrusionOk="0" h="338" w="964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rect b="b" l="l" r="r" t="t"/>
                <a:pathLst>
                  <a:path extrusionOk="0" h="455" w="1069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rect b="b" l="l" r="r" t="t"/>
                <a:pathLst>
                  <a:path extrusionOk="0" h="394" w="854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rect b="b" l="l" r="r" t="t"/>
                <a:pathLst>
                  <a:path extrusionOk="0" h="524" w="98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rect b="b" l="l" r="r" t="t"/>
                <a:pathLst>
                  <a:path extrusionOk="0" h="523" w="986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rect b="b" l="l" r="r" t="t"/>
                <a:pathLst>
                  <a:path extrusionOk="0" h="630" w="1007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rect b="b" l="l" r="r" t="t"/>
                <a:pathLst>
                  <a:path extrusionOk="0" h="618" w="1179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rect b="b" l="l" r="r" t="t"/>
                <a:pathLst>
                  <a:path extrusionOk="0" h="734" w="1221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7" name="Google Shape;847;p33"/>
            <p:cNvSpPr/>
            <p:nvPr/>
          </p:nvSpPr>
          <p:spPr>
            <a:xfrm>
              <a:off x="5791507" y="2154757"/>
              <a:ext cx="667920" cy="769854"/>
            </a:xfrm>
            <a:custGeom>
              <a:rect b="b" l="l" r="r" t="t"/>
              <a:pathLst>
                <a:path extrusionOk="0" h="8276" w="718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5787600" y="2150851"/>
              <a:ext cx="678152" cy="777668"/>
            </a:xfrm>
            <a:custGeom>
              <a:rect b="b" l="l" r="r" t="t"/>
              <a:pathLst>
                <a:path extrusionOk="0" h="8360" w="729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5860624" y="2276618"/>
              <a:ext cx="536010" cy="535903"/>
            </a:xfrm>
            <a:custGeom>
              <a:rect b="b" l="l" r="r" t="t"/>
              <a:pathLst>
                <a:path extrusionOk="0" h="5761" w="5762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5854764" y="2270757"/>
              <a:ext cx="548196" cy="548089"/>
            </a:xfrm>
            <a:custGeom>
              <a:rect b="b" l="l" r="r" t="t"/>
              <a:pathLst>
                <a:path extrusionOk="0" h="5892" w="5893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5974114" y="2536711"/>
              <a:ext cx="309029" cy="275812"/>
            </a:xfrm>
            <a:custGeom>
              <a:rect b="b" l="l" r="r" t="t"/>
              <a:pathLst>
                <a:path extrusionOk="0" h="2965" w="3322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5968347" y="2532339"/>
              <a:ext cx="320564" cy="286509"/>
            </a:xfrm>
            <a:custGeom>
              <a:rect b="b" l="l" r="r" t="t"/>
              <a:pathLst>
                <a:path extrusionOk="0" h="3080" w="3446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041371" y="2339874"/>
              <a:ext cx="172561" cy="196929"/>
            </a:xfrm>
            <a:custGeom>
              <a:rect b="b" l="l" r="r" t="t"/>
              <a:pathLst>
                <a:path extrusionOk="0" h="2117" w="1855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6035045" y="2331595"/>
              <a:ext cx="185213" cy="211068"/>
            </a:xfrm>
            <a:custGeom>
              <a:rect b="b" l="l" r="r" t="t"/>
              <a:pathLst>
                <a:path extrusionOk="0" h="2269" w="1991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LaTeX?</a:t>
            </a:r>
            <a:endParaRPr/>
          </a:p>
        </p:txBody>
      </p:sp>
      <p:sp>
        <p:nvSpPr>
          <p:cNvPr id="860" name="Google Shape;860;p34"/>
          <p:cNvSpPr txBox="1"/>
          <p:nvPr>
            <p:ph idx="1" type="subTitle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 is largely used in academic writing, especially in STEM related fields, however can be used for any document preparation including essays, resumes, and CVs.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4"/>
          <p:cNvSpPr txBox="1"/>
          <p:nvPr>
            <p:ph idx="2" type="subTitle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 (pronounced Lah-tek or Lay-tek) is a software system for document preparation, similar to Word or Docs, but allows for more technical scientific writing, math symbols, and more customizable formatting.</a:t>
            </a:r>
            <a:endParaRPr/>
          </a:p>
        </p:txBody>
      </p:sp>
      <p:grpSp>
        <p:nvGrpSpPr>
          <p:cNvPr id="862" name="Google Shape;862;p34"/>
          <p:cNvGrpSpPr/>
          <p:nvPr/>
        </p:nvGrpSpPr>
        <p:grpSpPr>
          <a:xfrm>
            <a:off x="2930202" y="3756585"/>
            <a:ext cx="3283591" cy="851992"/>
            <a:chOff x="430825" y="1382850"/>
            <a:chExt cx="10927091" cy="2835249"/>
          </a:xfrm>
        </p:grpSpPr>
        <p:sp>
          <p:nvSpPr>
            <p:cNvPr id="863" name="Google Shape;863;p34"/>
            <p:cNvSpPr/>
            <p:nvPr/>
          </p:nvSpPr>
          <p:spPr>
            <a:xfrm>
              <a:off x="2939723" y="2940252"/>
              <a:ext cx="1131693" cy="224206"/>
            </a:xfrm>
            <a:custGeom>
              <a:rect b="b" l="l" r="r" t="t"/>
              <a:pathLst>
                <a:path extrusionOk="0" h="652" w="3291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712681" y="2940252"/>
              <a:ext cx="1133068" cy="224206"/>
            </a:xfrm>
            <a:custGeom>
              <a:rect b="b" l="l" r="r" t="t"/>
              <a:pathLst>
                <a:path extrusionOk="0" h="652" w="3295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2945913" y="3025876"/>
              <a:ext cx="895107" cy="245183"/>
            </a:xfrm>
            <a:custGeom>
              <a:rect b="b" l="l" r="r" t="t"/>
              <a:pathLst>
                <a:path extrusionOk="0" h="713" w="2603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944795" y="3025876"/>
              <a:ext cx="893043" cy="245183"/>
            </a:xfrm>
            <a:custGeom>
              <a:rect b="b" l="l" r="r" t="t"/>
              <a:pathLst>
                <a:path extrusionOk="0" h="713" w="2597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958636" y="3151390"/>
              <a:ext cx="232460" cy="33700"/>
            </a:xfrm>
            <a:custGeom>
              <a:rect b="b" l="l" r="r" t="t"/>
              <a:pathLst>
                <a:path extrusionOk="0" h="98" w="676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8586462" y="3151390"/>
              <a:ext cx="238649" cy="33700"/>
            </a:xfrm>
            <a:custGeom>
              <a:rect b="b" l="l" r="r" t="t"/>
              <a:pathLst>
                <a:path extrusionOk="0" h="98" w="694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443497" y="3038600"/>
              <a:ext cx="529224" cy="33700"/>
            </a:xfrm>
            <a:custGeom>
              <a:rect b="b" l="l" r="r" t="t"/>
              <a:pathLst>
                <a:path extrusionOk="0" h="98" w="1539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812748" y="3038600"/>
              <a:ext cx="529568" cy="33700"/>
            </a:xfrm>
            <a:custGeom>
              <a:rect b="b" l="l" r="r" t="t"/>
              <a:pathLst>
                <a:path extrusionOk="0" h="98" w="154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190045" y="1483261"/>
              <a:ext cx="3495833" cy="2277140"/>
            </a:xfrm>
            <a:custGeom>
              <a:rect b="b" l="l" r="r" t="t"/>
              <a:pathLst>
                <a:path extrusionOk="0" h="6622" w="10166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4164599" y="1470538"/>
              <a:ext cx="3521280" cy="2296053"/>
            </a:xfrm>
            <a:custGeom>
              <a:rect b="b" l="l" r="r" t="t"/>
              <a:pathLst>
                <a:path extrusionOk="0" h="6677" w="1024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34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74" name="Google Shape;874;p34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rect b="b" l="l" r="r" t="t"/>
                <a:pathLst>
                  <a:path extrusionOk="0" h="8161" w="7107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rect b="b" l="l" r="r" t="t"/>
                <a:pathLst>
                  <a:path extrusionOk="0" h="8245" w="7181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rect b="b" l="l" r="r" t="t"/>
                <a:pathLst>
                  <a:path extrusionOk="0" h="1733" w="6604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rect b="b" l="l" r="r" t="t"/>
                <a:pathLst>
                  <a:path extrusionOk="0" h="1734" w="6604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rect b="b" l="l" r="r" t="t"/>
                <a:pathLst>
                  <a:path extrusionOk="0" h="1678" w="653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rect b="b" l="l" r="r" t="t"/>
                <a:pathLst>
                  <a:path extrusionOk="0" h="1752" w="6604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rect b="b" l="l" r="r" t="t"/>
                <a:pathLst>
                  <a:path extrusionOk="0" h="925" w="2293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rect b="b" l="l" r="r" t="t"/>
                <a:pathLst>
                  <a:path extrusionOk="0" h="999" w="2366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rect b="b" l="l" r="r" t="t"/>
                <a:pathLst>
                  <a:path extrusionOk="0" h="444" w="445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rect b="b" l="l" r="r" t="t"/>
                <a:pathLst>
                  <a:path extrusionOk="0" h="444" w="444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rect b="b" l="l" r="r" t="t"/>
                <a:pathLst>
                  <a:path extrusionOk="0" h="190" w="464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4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rect b="b" l="l" r="r" t="t"/>
                <a:pathLst>
                  <a:path extrusionOk="0" h="274" w="56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rect b="b" l="l" r="r" t="t"/>
                <a:pathLst>
                  <a:path extrusionOk="0" h="1350" w="1369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rect b="b" l="l" r="r" t="t"/>
                <a:pathLst>
                  <a:path extrusionOk="0" h="675" w="1369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rect b="b" l="l" r="r" t="t"/>
                <a:pathLst>
                  <a:path extrusionOk="0" h="731" w="754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rect b="b" l="l" r="r" t="t"/>
                <a:pathLst>
                  <a:path extrusionOk="0" h="809" w="828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rect b="b" l="l" r="r" t="t"/>
                <a:pathLst>
                  <a:path extrusionOk="0" h="306" w="482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rect b="b" l="l" r="r" t="t"/>
                <a:pathLst>
                  <a:path extrusionOk="0" h="306" w="463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rect b="b" l="l" r="r" t="t"/>
                <a:pathLst>
                  <a:path extrusionOk="0" h="389" w="537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rect b="b" l="l" r="r" t="t"/>
                <a:pathLst>
                  <a:path extrusionOk="0" h="306" w="481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rect b="b" l="l" r="r" t="t"/>
                <a:pathLst>
                  <a:path extrusionOk="0" h="1004" w="311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rect b="b" l="l" r="r" t="t"/>
                <a:pathLst>
                  <a:path extrusionOk="0" h="1078" w="371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rect b="b" l="l" r="r" t="t"/>
                <a:pathLst>
                  <a:path extrusionOk="0" h="1004" w="306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rect b="b" l="l" r="r" t="t"/>
                <a:pathLst>
                  <a:path extrusionOk="0" h="1078" w="389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rect b="b" l="l" r="r" t="t"/>
                <a:pathLst>
                  <a:path extrusionOk="0" h="1004" w="31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rect b="b" l="l" r="r" t="t"/>
                <a:pathLst>
                  <a:path extrusionOk="0" h="306" w="5911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rect b="b" l="l" r="r" t="t"/>
                <a:pathLst>
                  <a:path extrusionOk="0" h="389" w="5989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rect b="b" l="l" r="r" t="t"/>
                <a:pathLst>
                  <a:path extrusionOk="0" h="1692" w="487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rect b="b" l="l" r="r" t="t"/>
                <a:pathLst>
                  <a:path extrusionOk="0" h="1776" w="561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rect b="b" l="l" r="r" t="t"/>
                <a:pathLst>
                  <a:path extrusionOk="0" h="1692" w="486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rect b="b" l="l" r="r" t="t"/>
                <a:pathLst>
                  <a:path extrusionOk="0" h="1776" w="555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4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73" name="Google Shape;973;p34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rect b="b" l="l" r="r" t="t"/>
                <a:pathLst>
                  <a:path extrusionOk="0" h="8161" w="7107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rect b="b" l="l" r="r" t="t"/>
                <a:pathLst>
                  <a:path extrusionOk="0" h="8245" w="7181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rect b="b" l="l" r="r" t="t"/>
                <a:pathLst>
                  <a:path extrusionOk="0" h="1733" w="6604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rect b="b" l="l" r="r" t="t"/>
                <a:pathLst>
                  <a:path extrusionOk="0" h="1734" w="6604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rect b="b" l="l" r="r" t="t"/>
                <a:pathLst>
                  <a:path extrusionOk="0" h="1678" w="653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rect b="b" l="l" r="r" t="t"/>
                <a:pathLst>
                  <a:path extrusionOk="0" h="1752" w="6604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rect b="b" l="l" r="r" t="t"/>
                <a:pathLst>
                  <a:path extrusionOk="0" h="925" w="2293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rect b="b" l="l" r="r" t="t"/>
                <a:pathLst>
                  <a:path extrusionOk="0" h="999" w="2366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4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rect b="b" l="l" r="r" t="t"/>
                <a:pathLst>
                  <a:path extrusionOk="0" h="444" w="445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rect b="b" l="l" r="r" t="t"/>
                <a:pathLst>
                  <a:path extrusionOk="0" h="444" w="444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rect b="b" l="l" r="r" t="t"/>
                <a:pathLst>
                  <a:path extrusionOk="0" h="190" w="464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4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rect b="b" l="l" r="r" t="t"/>
                <a:pathLst>
                  <a:path extrusionOk="0" h="274" w="56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4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4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4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rect b="b" l="l" r="r" t="t"/>
                <a:pathLst>
                  <a:path extrusionOk="0" h="1350" w="1369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rect b="b" l="l" r="r" t="t"/>
                <a:pathLst>
                  <a:path extrusionOk="0" h="675" w="1369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rect b="b" l="l" r="r" t="t"/>
                <a:pathLst>
                  <a:path extrusionOk="0" h="731" w="754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4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rect b="b" l="l" r="r" t="t"/>
                <a:pathLst>
                  <a:path extrusionOk="0" h="809" w="828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rect b="b" l="l" r="r" t="t"/>
                <a:pathLst>
                  <a:path extrusionOk="0" h="306" w="482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rect b="b" l="l" r="r" t="t"/>
                <a:pathLst>
                  <a:path extrusionOk="0" h="306" w="463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rect b="b" l="l" r="r" t="t"/>
                <a:pathLst>
                  <a:path extrusionOk="0" h="389" w="537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rect b="b" l="l" r="r" t="t"/>
                <a:pathLst>
                  <a:path extrusionOk="0" h="306" w="481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rect b="b" l="l" r="r" t="t"/>
                <a:pathLst>
                  <a:path extrusionOk="0" h="1004" w="311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rect b="b" l="l" r="r" t="t"/>
                <a:pathLst>
                  <a:path extrusionOk="0" h="1078" w="371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rect b="b" l="l" r="r" t="t"/>
                <a:pathLst>
                  <a:path extrusionOk="0" h="1004" w="306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rect b="b" l="l" r="r" t="t"/>
                <a:pathLst>
                  <a:path extrusionOk="0" h="1078" w="389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rect b="b" l="l" r="r" t="t"/>
                <a:pathLst>
                  <a:path extrusionOk="0" h="1004" w="31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rect b="b" l="l" r="r" t="t"/>
                <a:pathLst>
                  <a:path extrusionOk="0" h="306" w="5911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rect b="b" l="l" r="r" t="t"/>
                <a:pathLst>
                  <a:path extrusionOk="0" h="389" w="5989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rect b="b" l="l" r="r" t="t"/>
                <a:pathLst>
                  <a:path extrusionOk="0" h="1692" w="487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rect b="b" l="l" r="r" t="t"/>
                <a:pathLst>
                  <a:path extrusionOk="0" h="1776" w="561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rect b="b" l="l" r="r" t="t"/>
                <a:pathLst>
                  <a:path extrusionOk="0" h="1692" w="486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rect b="b" l="l" r="r" t="t"/>
                <a:pathLst>
                  <a:path extrusionOk="0" h="1776" w="555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35"/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76" name="Google Shape;1076;p35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7" name="Google Shape;1077;p35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78" name="Google Shape;1078;p35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5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5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5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5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5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5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5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5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5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5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5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5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5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5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5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5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5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5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5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5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5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5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5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5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5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5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5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5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5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5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5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5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5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5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5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5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5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5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5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5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5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5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5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5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5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5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5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5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5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5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5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5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5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5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5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5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5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5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5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5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5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9" name="Google Shape;1359;p35"/>
          <p:cNvSpPr txBox="1"/>
          <p:nvPr>
            <p:ph idx="4294967295" type="title"/>
          </p:nvPr>
        </p:nvSpPr>
        <p:spPr>
          <a:xfrm>
            <a:off x="6690300" y="770325"/>
            <a:ext cx="1702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02</a:t>
            </a:r>
            <a:endParaRPr/>
          </a:p>
        </p:txBody>
      </p:sp>
      <p:sp>
        <p:nvSpPr>
          <p:cNvPr id="1360" name="Google Shape;1360;p35"/>
          <p:cNvSpPr txBox="1"/>
          <p:nvPr>
            <p:ph type="title"/>
          </p:nvPr>
        </p:nvSpPr>
        <p:spPr>
          <a:xfrm>
            <a:off x="3191650" y="2051925"/>
            <a:ext cx="47409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Do We Use LaTeX?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6"/>
          <p:cNvSpPr/>
          <p:nvPr/>
        </p:nvSpPr>
        <p:spPr>
          <a:xfrm>
            <a:off x="5898809" y="14839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6"/>
          <p:cNvSpPr/>
          <p:nvPr/>
        </p:nvSpPr>
        <p:spPr>
          <a:xfrm>
            <a:off x="2628391" y="14839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Access LaTeX</a:t>
            </a:r>
            <a:endParaRPr/>
          </a:p>
        </p:txBody>
      </p:sp>
      <p:sp>
        <p:nvSpPr>
          <p:cNvPr id="1368" name="Google Shape;1368;p36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Overleaf.com, a cloud based </a:t>
            </a:r>
            <a:r>
              <a:rPr lang="en"/>
              <a:t>system</a:t>
            </a:r>
            <a:r>
              <a:rPr lang="en"/>
              <a:t> like Google Docs for LaTeX</a:t>
            </a:r>
            <a:endParaRPr/>
          </a:p>
        </p:txBody>
      </p:sp>
      <p:sp>
        <p:nvSpPr>
          <p:cNvPr id="1369" name="Google Shape;1369;p36"/>
          <p:cNvSpPr txBox="1"/>
          <p:nvPr>
            <p:ph idx="2" type="subTitle"/>
          </p:nvPr>
        </p:nvSpPr>
        <p:spPr>
          <a:xfrm>
            <a:off x="1510300" y="2614155"/>
            <a:ext cx="28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software to use locally on your device.</a:t>
            </a:r>
            <a:endParaRPr/>
          </a:p>
        </p:txBody>
      </p:sp>
      <p:sp>
        <p:nvSpPr>
          <p:cNvPr id="1370" name="Google Shape;1370;p36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Web/Cloud</a:t>
            </a:r>
            <a:endParaRPr/>
          </a:p>
        </p:txBody>
      </p:sp>
      <p:sp>
        <p:nvSpPr>
          <p:cNvPr id="1371" name="Google Shape;1371;p36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</a:t>
            </a:r>
            <a:r>
              <a:rPr lang="en"/>
              <a:t>Computer</a:t>
            </a:r>
            <a:endParaRPr/>
          </a:p>
        </p:txBody>
      </p:sp>
      <p:grpSp>
        <p:nvGrpSpPr>
          <p:cNvPr id="1372" name="Google Shape;1372;p36"/>
          <p:cNvGrpSpPr/>
          <p:nvPr/>
        </p:nvGrpSpPr>
        <p:grpSpPr>
          <a:xfrm>
            <a:off x="6017308" y="1646780"/>
            <a:ext cx="379802" cy="291070"/>
            <a:chOff x="2365483" y="2837605"/>
            <a:chExt cx="379802" cy="291070"/>
          </a:xfrm>
        </p:grpSpPr>
        <p:sp>
          <p:nvSpPr>
            <p:cNvPr id="1373" name="Google Shape;1373;p36"/>
            <p:cNvSpPr/>
            <p:nvPr/>
          </p:nvSpPr>
          <p:spPr>
            <a:xfrm>
              <a:off x="2371191" y="3071870"/>
              <a:ext cx="368834" cy="51077"/>
            </a:xfrm>
            <a:custGeom>
              <a:rect b="b" l="l" r="r" t="t"/>
              <a:pathLst>
                <a:path extrusionOk="0" h="2622" w="18934">
                  <a:moveTo>
                    <a:pt x="471" y="0"/>
                  </a:moveTo>
                  <a:cubicBezTo>
                    <a:pt x="224" y="0"/>
                    <a:pt x="1" y="224"/>
                    <a:pt x="1" y="494"/>
                  </a:cubicBezTo>
                  <a:cubicBezTo>
                    <a:pt x="1" y="1670"/>
                    <a:pt x="959" y="2622"/>
                    <a:pt x="2135" y="2622"/>
                  </a:cubicBezTo>
                  <a:lnTo>
                    <a:pt x="16782" y="2622"/>
                  </a:lnTo>
                  <a:cubicBezTo>
                    <a:pt x="17981" y="2622"/>
                    <a:pt x="18933" y="1670"/>
                    <a:pt x="18933" y="494"/>
                  </a:cubicBezTo>
                  <a:cubicBezTo>
                    <a:pt x="18933" y="224"/>
                    <a:pt x="18716" y="0"/>
                    <a:pt x="18446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2680355" y="3071870"/>
              <a:ext cx="59667" cy="51077"/>
            </a:xfrm>
            <a:custGeom>
              <a:rect b="b" l="l" r="r" t="t"/>
              <a:pathLst>
                <a:path extrusionOk="0" h="2622" w="3063">
                  <a:moveTo>
                    <a:pt x="1669" y="0"/>
                  </a:moveTo>
                  <a:cubicBezTo>
                    <a:pt x="1940" y="0"/>
                    <a:pt x="2157" y="224"/>
                    <a:pt x="2157" y="494"/>
                  </a:cubicBezTo>
                  <a:cubicBezTo>
                    <a:pt x="2157" y="1082"/>
                    <a:pt x="1910" y="1617"/>
                    <a:pt x="1522" y="1987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11" y="2622"/>
                  </a:lnTo>
                  <a:cubicBezTo>
                    <a:pt x="1499" y="2622"/>
                    <a:pt x="2034" y="2375"/>
                    <a:pt x="2428" y="1987"/>
                  </a:cubicBezTo>
                  <a:cubicBezTo>
                    <a:pt x="2821" y="1617"/>
                    <a:pt x="3062" y="1082"/>
                    <a:pt x="3062" y="494"/>
                  </a:cubicBezTo>
                  <a:cubicBezTo>
                    <a:pt x="3062" y="224"/>
                    <a:pt x="2845" y="0"/>
                    <a:pt x="25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2392268" y="2843333"/>
              <a:ext cx="326348" cy="228559"/>
            </a:xfrm>
            <a:custGeom>
              <a:rect b="b" l="l" r="r" t="t"/>
              <a:pathLst>
                <a:path extrusionOk="0" h="11733" w="16753">
                  <a:moveTo>
                    <a:pt x="859" y="0"/>
                  </a:moveTo>
                  <a:cubicBezTo>
                    <a:pt x="388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88" y="11732"/>
                    <a:pt x="859" y="11732"/>
                  </a:cubicBezTo>
                  <a:lnTo>
                    <a:pt x="15894" y="11732"/>
                  </a:lnTo>
                  <a:cubicBezTo>
                    <a:pt x="16382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82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2687095" y="2843333"/>
              <a:ext cx="31519" cy="228559"/>
            </a:xfrm>
            <a:custGeom>
              <a:rect b="b" l="l" r="r" t="t"/>
              <a:pathLst>
                <a:path extrusionOk="0" h="11733" w="1618">
                  <a:moveTo>
                    <a:pt x="1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1" y="11732"/>
                  </a:cubicBezTo>
                  <a:lnTo>
                    <a:pt x="759" y="11732"/>
                  </a:lnTo>
                  <a:cubicBezTo>
                    <a:pt x="1247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47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2416092" y="2863358"/>
              <a:ext cx="278583" cy="188488"/>
            </a:xfrm>
            <a:custGeom>
              <a:rect b="b" l="l" r="r" t="t"/>
              <a:pathLst>
                <a:path extrusionOk="0" h="9676" w="14301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2673713" y="2863358"/>
              <a:ext cx="20960" cy="188488"/>
            </a:xfrm>
            <a:custGeom>
              <a:rect b="b" l="l" r="r" t="t"/>
              <a:pathLst>
                <a:path extrusionOk="0" h="9676" w="1076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71" y="9676"/>
                    <a:pt x="0" y="9676"/>
                  </a:cubicBezTo>
                  <a:lnTo>
                    <a:pt x="758" y="9676"/>
                  </a:lnTo>
                  <a:cubicBezTo>
                    <a:pt x="929" y="9676"/>
                    <a:pt x="1076" y="9529"/>
                    <a:pt x="1076" y="9358"/>
                  </a:cubicBez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2416092" y="2863358"/>
              <a:ext cx="278583" cy="42973"/>
            </a:xfrm>
            <a:custGeom>
              <a:rect b="b" l="l" r="r" t="t"/>
              <a:pathLst>
                <a:path extrusionOk="0" h="2206" w="14301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2673713" y="2863358"/>
              <a:ext cx="20960" cy="42973"/>
            </a:xfrm>
            <a:custGeom>
              <a:rect b="b" l="l" r="r" t="t"/>
              <a:pathLst>
                <a:path extrusionOk="0" h="2206" w="1076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076" y="2205"/>
                  </a:ln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2521536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47" y="1129"/>
                    <a:pt x="565" y="1129"/>
                  </a:cubicBezTo>
                  <a:lnTo>
                    <a:pt x="2939" y="1129"/>
                  </a:lnTo>
                  <a:cubicBezTo>
                    <a:pt x="3233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2487193" y="2889130"/>
              <a:ext cx="136496" cy="136964"/>
            </a:xfrm>
            <a:custGeom>
              <a:rect b="b" l="l" r="r" t="t"/>
              <a:pathLst>
                <a:path extrusionOk="0" h="7031" w="7007">
                  <a:moveTo>
                    <a:pt x="3503" y="0"/>
                  </a:moveTo>
                  <a:cubicBezTo>
                    <a:pt x="1570" y="0"/>
                    <a:pt x="0" y="1570"/>
                    <a:pt x="0" y="3527"/>
                  </a:cubicBezTo>
                  <a:cubicBezTo>
                    <a:pt x="0" y="5467"/>
                    <a:pt x="1570" y="7030"/>
                    <a:pt x="3503" y="7030"/>
                  </a:cubicBezTo>
                  <a:cubicBezTo>
                    <a:pt x="5437" y="7030"/>
                    <a:pt x="7007" y="5467"/>
                    <a:pt x="7007" y="3527"/>
                  </a:cubicBezTo>
                  <a:cubicBezTo>
                    <a:pt x="7007" y="2598"/>
                    <a:pt x="6636" y="1693"/>
                    <a:pt x="5978" y="1029"/>
                  </a:cubicBezTo>
                  <a:cubicBezTo>
                    <a:pt x="5337" y="371"/>
                    <a:pt x="4432" y="0"/>
                    <a:pt x="350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2365483" y="2837605"/>
              <a:ext cx="379802" cy="291070"/>
            </a:xfrm>
            <a:custGeom>
              <a:rect b="b" l="l" r="r" t="t"/>
              <a:pathLst>
                <a:path extrusionOk="0" h="14942" w="19497">
                  <a:moveTo>
                    <a:pt x="11221" y="12320"/>
                  </a:moveTo>
                  <a:lnTo>
                    <a:pt x="11221" y="12591"/>
                  </a:lnTo>
                  <a:cubicBezTo>
                    <a:pt x="11221" y="12738"/>
                    <a:pt x="11097" y="12885"/>
                    <a:pt x="10950" y="12885"/>
                  </a:cubicBezTo>
                  <a:lnTo>
                    <a:pt x="8576" y="12885"/>
                  </a:lnTo>
                  <a:cubicBezTo>
                    <a:pt x="8429" y="12885"/>
                    <a:pt x="8282" y="12738"/>
                    <a:pt x="8282" y="12591"/>
                  </a:cubicBezTo>
                  <a:lnTo>
                    <a:pt x="8282" y="12320"/>
                  </a:lnTo>
                  <a:close/>
                  <a:moveTo>
                    <a:pt x="2234" y="0"/>
                  </a:moveTo>
                  <a:cubicBezTo>
                    <a:pt x="1616" y="0"/>
                    <a:pt x="1105" y="518"/>
                    <a:pt x="1105" y="1152"/>
                  </a:cubicBezTo>
                  <a:lnTo>
                    <a:pt x="1105" y="11168"/>
                  </a:lnTo>
                  <a:cubicBezTo>
                    <a:pt x="1105" y="11392"/>
                    <a:pt x="1152" y="11586"/>
                    <a:pt x="1252" y="11732"/>
                  </a:cubicBezTo>
                  <a:lnTo>
                    <a:pt x="764" y="11732"/>
                  </a:lnTo>
                  <a:cubicBezTo>
                    <a:pt x="347" y="11732"/>
                    <a:pt x="0" y="12079"/>
                    <a:pt x="0" y="12520"/>
                  </a:cubicBezTo>
                  <a:cubicBezTo>
                    <a:pt x="0" y="13843"/>
                    <a:pt x="1105" y="14942"/>
                    <a:pt x="2428" y="14942"/>
                  </a:cubicBezTo>
                  <a:lnTo>
                    <a:pt x="3674" y="14942"/>
                  </a:lnTo>
                  <a:cubicBezTo>
                    <a:pt x="3821" y="14942"/>
                    <a:pt x="3968" y="14795"/>
                    <a:pt x="3968" y="14648"/>
                  </a:cubicBezTo>
                  <a:cubicBezTo>
                    <a:pt x="3968" y="14501"/>
                    <a:pt x="3821" y="14354"/>
                    <a:pt x="3674" y="14354"/>
                  </a:cubicBezTo>
                  <a:lnTo>
                    <a:pt x="2428" y="14354"/>
                  </a:lnTo>
                  <a:cubicBezTo>
                    <a:pt x="1399" y="14354"/>
                    <a:pt x="588" y="13519"/>
                    <a:pt x="588" y="12520"/>
                  </a:cubicBezTo>
                  <a:cubicBezTo>
                    <a:pt x="588" y="12397"/>
                    <a:pt x="664" y="12320"/>
                    <a:pt x="764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111" y="13449"/>
                    <a:pt x="8576" y="13449"/>
                  </a:cubicBezTo>
                  <a:lnTo>
                    <a:pt x="10950" y="13449"/>
                  </a:lnTo>
                  <a:cubicBezTo>
                    <a:pt x="11415" y="13449"/>
                    <a:pt x="11785" y="13055"/>
                    <a:pt x="11785" y="12591"/>
                  </a:cubicBezTo>
                  <a:lnTo>
                    <a:pt x="11785" y="12320"/>
                  </a:lnTo>
                  <a:lnTo>
                    <a:pt x="18739" y="12320"/>
                  </a:lnTo>
                  <a:cubicBezTo>
                    <a:pt x="18838" y="12320"/>
                    <a:pt x="18932" y="12397"/>
                    <a:pt x="18932" y="12520"/>
                  </a:cubicBezTo>
                  <a:cubicBezTo>
                    <a:pt x="18932" y="13519"/>
                    <a:pt x="18104" y="14354"/>
                    <a:pt x="17075" y="14354"/>
                  </a:cubicBezTo>
                  <a:lnTo>
                    <a:pt x="4996" y="14354"/>
                  </a:lnTo>
                  <a:cubicBezTo>
                    <a:pt x="4826" y="14354"/>
                    <a:pt x="4702" y="14501"/>
                    <a:pt x="4702" y="14648"/>
                  </a:cubicBezTo>
                  <a:cubicBezTo>
                    <a:pt x="4702" y="14795"/>
                    <a:pt x="4826" y="14942"/>
                    <a:pt x="4996" y="14942"/>
                  </a:cubicBezTo>
                  <a:lnTo>
                    <a:pt x="17075" y="14942"/>
                  </a:lnTo>
                  <a:cubicBezTo>
                    <a:pt x="18421" y="14942"/>
                    <a:pt x="19497" y="13843"/>
                    <a:pt x="19497" y="12520"/>
                  </a:cubicBezTo>
                  <a:cubicBezTo>
                    <a:pt x="19497" y="12079"/>
                    <a:pt x="19156" y="11732"/>
                    <a:pt x="18739" y="11732"/>
                  </a:cubicBezTo>
                  <a:lnTo>
                    <a:pt x="18274" y="11732"/>
                  </a:lnTo>
                  <a:cubicBezTo>
                    <a:pt x="18368" y="11586"/>
                    <a:pt x="18421" y="11392"/>
                    <a:pt x="18421" y="11168"/>
                  </a:cubicBezTo>
                  <a:lnTo>
                    <a:pt x="18421" y="1152"/>
                  </a:lnTo>
                  <a:cubicBezTo>
                    <a:pt x="18421" y="518"/>
                    <a:pt x="17904" y="0"/>
                    <a:pt x="17269" y="0"/>
                  </a:cubicBezTo>
                  <a:lnTo>
                    <a:pt x="14601" y="0"/>
                  </a:lnTo>
                  <a:cubicBezTo>
                    <a:pt x="14430" y="0"/>
                    <a:pt x="14307" y="124"/>
                    <a:pt x="14307" y="294"/>
                  </a:cubicBezTo>
                  <a:cubicBezTo>
                    <a:pt x="14307" y="441"/>
                    <a:pt x="14430" y="588"/>
                    <a:pt x="14601" y="588"/>
                  </a:cubicBezTo>
                  <a:lnTo>
                    <a:pt x="17269" y="588"/>
                  </a:lnTo>
                  <a:cubicBezTo>
                    <a:pt x="17586" y="588"/>
                    <a:pt x="17833" y="835"/>
                    <a:pt x="17833" y="1152"/>
                  </a:cubicBezTo>
                  <a:lnTo>
                    <a:pt x="17833" y="11168"/>
                  </a:lnTo>
                  <a:cubicBezTo>
                    <a:pt x="17833" y="11491"/>
                    <a:pt x="17586" y="11732"/>
                    <a:pt x="17269" y="11732"/>
                  </a:cubicBezTo>
                  <a:lnTo>
                    <a:pt x="2234" y="11732"/>
                  </a:lnTo>
                  <a:cubicBezTo>
                    <a:pt x="1910" y="11732"/>
                    <a:pt x="1669" y="11491"/>
                    <a:pt x="1669" y="11168"/>
                  </a:cubicBezTo>
                  <a:lnTo>
                    <a:pt x="1669" y="1152"/>
                  </a:lnTo>
                  <a:cubicBezTo>
                    <a:pt x="1669" y="835"/>
                    <a:pt x="1910" y="588"/>
                    <a:pt x="2234" y="588"/>
                  </a:cubicBezTo>
                  <a:lnTo>
                    <a:pt x="13255" y="588"/>
                  </a:lnTo>
                  <a:cubicBezTo>
                    <a:pt x="13425" y="588"/>
                    <a:pt x="13548" y="441"/>
                    <a:pt x="13548" y="294"/>
                  </a:cubicBezTo>
                  <a:cubicBezTo>
                    <a:pt x="13548" y="124"/>
                    <a:pt x="13425" y="0"/>
                    <a:pt x="13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244231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0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1"/>
                    <a:pt x="123" y="565"/>
                    <a:pt x="270" y="565"/>
                  </a:cubicBezTo>
                  <a:cubicBezTo>
                    <a:pt x="441" y="565"/>
                    <a:pt x="564" y="441"/>
                    <a:pt x="564" y="271"/>
                  </a:cubicBezTo>
                  <a:cubicBezTo>
                    <a:pt x="564" y="124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2464285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2486278" y="2879623"/>
              <a:ext cx="10889" cy="11006"/>
            </a:xfrm>
            <a:custGeom>
              <a:rect b="b" l="l" r="r" t="t"/>
              <a:pathLst>
                <a:path extrusionOk="0" h="565" w="559">
                  <a:moveTo>
                    <a:pt x="294" y="1"/>
                  </a:moveTo>
                  <a:cubicBezTo>
                    <a:pt x="118" y="1"/>
                    <a:pt x="0" y="124"/>
                    <a:pt x="0" y="271"/>
                  </a:cubicBezTo>
                  <a:cubicBezTo>
                    <a:pt x="0" y="441"/>
                    <a:pt x="118" y="565"/>
                    <a:pt x="294" y="565"/>
                  </a:cubicBezTo>
                  <a:cubicBezTo>
                    <a:pt x="441" y="565"/>
                    <a:pt x="559" y="441"/>
                    <a:pt x="559" y="271"/>
                  </a:cubicBezTo>
                  <a:cubicBezTo>
                    <a:pt x="559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2410813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54" y="559"/>
                  </a:moveTo>
                  <a:cubicBezTo>
                    <a:pt x="14278" y="559"/>
                    <a:pt x="14278" y="588"/>
                    <a:pt x="14278" y="588"/>
                  </a:cubicBezTo>
                  <a:lnTo>
                    <a:pt x="14278" y="2175"/>
                  </a:lnTo>
                  <a:lnTo>
                    <a:pt x="9846" y="2175"/>
                  </a:lnTo>
                  <a:cubicBezTo>
                    <a:pt x="9188" y="1640"/>
                    <a:pt x="8353" y="1323"/>
                    <a:pt x="7424" y="1323"/>
                  </a:cubicBezTo>
                  <a:cubicBezTo>
                    <a:pt x="6519" y="1323"/>
                    <a:pt x="5661" y="1640"/>
                    <a:pt x="5020" y="2175"/>
                  </a:cubicBezTo>
                  <a:lnTo>
                    <a:pt x="565" y="2175"/>
                  </a:lnTo>
                  <a:lnTo>
                    <a:pt x="565" y="588"/>
                  </a:lnTo>
                  <a:lnTo>
                    <a:pt x="588" y="559"/>
                  </a:lnTo>
                  <a:close/>
                  <a:moveTo>
                    <a:pt x="7424" y="1881"/>
                  </a:moveTo>
                  <a:cubicBezTo>
                    <a:pt x="9211" y="1881"/>
                    <a:pt x="10657" y="3327"/>
                    <a:pt x="10657" y="5114"/>
                  </a:cubicBezTo>
                  <a:cubicBezTo>
                    <a:pt x="10657" y="6877"/>
                    <a:pt x="9211" y="8323"/>
                    <a:pt x="7424" y="8323"/>
                  </a:cubicBezTo>
                  <a:cubicBezTo>
                    <a:pt x="5661" y="8323"/>
                    <a:pt x="4215" y="6877"/>
                    <a:pt x="4215" y="5114"/>
                  </a:cubicBezTo>
                  <a:cubicBezTo>
                    <a:pt x="4215" y="3327"/>
                    <a:pt x="5661" y="1881"/>
                    <a:pt x="7424" y="1881"/>
                  </a:cubicBezTo>
                  <a:close/>
                  <a:moveTo>
                    <a:pt x="14278" y="2763"/>
                  </a:moveTo>
                  <a:lnTo>
                    <a:pt x="14278" y="9622"/>
                  </a:lnTo>
                  <a:cubicBezTo>
                    <a:pt x="14278" y="9622"/>
                    <a:pt x="14278" y="9646"/>
                    <a:pt x="14254" y="9646"/>
                  </a:cubicBezTo>
                  <a:lnTo>
                    <a:pt x="588" y="9646"/>
                  </a:lnTo>
                  <a:lnTo>
                    <a:pt x="565" y="9622"/>
                  </a:lnTo>
                  <a:lnTo>
                    <a:pt x="565" y="2763"/>
                  </a:lnTo>
                  <a:lnTo>
                    <a:pt x="4462" y="2763"/>
                  </a:lnTo>
                  <a:cubicBezTo>
                    <a:pt x="3945" y="3404"/>
                    <a:pt x="3627" y="4209"/>
                    <a:pt x="3627" y="5114"/>
                  </a:cubicBezTo>
                  <a:cubicBezTo>
                    <a:pt x="3627" y="7201"/>
                    <a:pt x="5344" y="8888"/>
                    <a:pt x="7424" y="8888"/>
                  </a:cubicBezTo>
                  <a:cubicBezTo>
                    <a:pt x="9529" y="8888"/>
                    <a:pt x="11221" y="7201"/>
                    <a:pt x="11221" y="5114"/>
                  </a:cubicBezTo>
                  <a:cubicBezTo>
                    <a:pt x="11221" y="4209"/>
                    <a:pt x="10928" y="3404"/>
                    <a:pt x="10410" y="2763"/>
                  </a:cubicBezTo>
                  <a:close/>
                  <a:moveTo>
                    <a:pt x="588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588" y="10210"/>
                  </a:cubicBezTo>
                  <a:lnTo>
                    <a:pt x="14254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5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2520056" y="2911103"/>
              <a:ext cx="90699" cy="63466"/>
            </a:xfrm>
            <a:custGeom>
              <a:rect b="b" l="l" r="r" t="t"/>
              <a:pathLst>
                <a:path extrusionOk="0" h="3258" w="4656">
                  <a:moveTo>
                    <a:pt x="1763" y="1"/>
                  </a:moveTo>
                  <a:cubicBezTo>
                    <a:pt x="1152" y="1"/>
                    <a:pt x="564" y="248"/>
                    <a:pt x="124" y="665"/>
                  </a:cubicBezTo>
                  <a:cubicBezTo>
                    <a:pt x="29" y="783"/>
                    <a:pt x="0" y="959"/>
                    <a:pt x="124" y="1077"/>
                  </a:cubicBezTo>
                  <a:cubicBezTo>
                    <a:pt x="173" y="1138"/>
                    <a:pt x="247" y="1169"/>
                    <a:pt x="320" y="1169"/>
                  </a:cubicBezTo>
                  <a:cubicBezTo>
                    <a:pt x="394" y="1169"/>
                    <a:pt x="467" y="1138"/>
                    <a:pt x="517" y="1077"/>
                  </a:cubicBezTo>
                  <a:cubicBezTo>
                    <a:pt x="858" y="759"/>
                    <a:pt x="1299" y="589"/>
                    <a:pt x="1763" y="589"/>
                  </a:cubicBezTo>
                  <a:cubicBezTo>
                    <a:pt x="2675" y="589"/>
                    <a:pt x="3409" y="1276"/>
                    <a:pt x="3503" y="2158"/>
                  </a:cubicBezTo>
                  <a:lnTo>
                    <a:pt x="3409" y="2035"/>
                  </a:lnTo>
                  <a:cubicBezTo>
                    <a:pt x="3351" y="1963"/>
                    <a:pt x="3270" y="1925"/>
                    <a:pt x="3188" y="1925"/>
                  </a:cubicBezTo>
                  <a:cubicBezTo>
                    <a:pt x="3128" y="1925"/>
                    <a:pt x="3067" y="1945"/>
                    <a:pt x="3015" y="1988"/>
                  </a:cubicBezTo>
                  <a:cubicBezTo>
                    <a:pt x="2892" y="2082"/>
                    <a:pt x="2868" y="2252"/>
                    <a:pt x="2968" y="2376"/>
                  </a:cubicBezTo>
                  <a:lnTo>
                    <a:pt x="3527" y="3134"/>
                  </a:lnTo>
                  <a:cubicBezTo>
                    <a:pt x="3580" y="3210"/>
                    <a:pt x="3674" y="3257"/>
                    <a:pt x="3750" y="3257"/>
                  </a:cubicBezTo>
                  <a:cubicBezTo>
                    <a:pt x="3850" y="3257"/>
                    <a:pt x="3921" y="3210"/>
                    <a:pt x="3997" y="3134"/>
                  </a:cubicBezTo>
                  <a:lnTo>
                    <a:pt x="4555" y="2376"/>
                  </a:lnTo>
                  <a:cubicBezTo>
                    <a:pt x="4655" y="2252"/>
                    <a:pt x="4632" y="2082"/>
                    <a:pt x="4508" y="1988"/>
                  </a:cubicBezTo>
                  <a:cubicBezTo>
                    <a:pt x="4456" y="1945"/>
                    <a:pt x="4392" y="1925"/>
                    <a:pt x="4329" y="1925"/>
                  </a:cubicBezTo>
                  <a:cubicBezTo>
                    <a:pt x="4242" y="1925"/>
                    <a:pt x="4159" y="1963"/>
                    <a:pt x="4115" y="2035"/>
                  </a:cubicBezTo>
                  <a:lnTo>
                    <a:pt x="4068" y="2082"/>
                  </a:lnTo>
                  <a:cubicBezTo>
                    <a:pt x="3944" y="906"/>
                    <a:pt x="2939" y="1"/>
                    <a:pt x="17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2500011" y="2940654"/>
              <a:ext cx="90699" cy="63563"/>
            </a:xfrm>
            <a:custGeom>
              <a:rect b="b" l="l" r="r" t="t"/>
              <a:pathLst>
                <a:path extrusionOk="0" h="3263" w="4656">
                  <a:moveTo>
                    <a:pt x="912" y="0"/>
                  </a:moveTo>
                  <a:cubicBezTo>
                    <a:pt x="835" y="0"/>
                    <a:pt x="735" y="53"/>
                    <a:pt x="688" y="124"/>
                  </a:cubicBezTo>
                  <a:lnTo>
                    <a:pt x="100" y="882"/>
                  </a:lnTo>
                  <a:cubicBezTo>
                    <a:pt x="0" y="1005"/>
                    <a:pt x="30" y="1176"/>
                    <a:pt x="177" y="1276"/>
                  </a:cubicBezTo>
                  <a:cubicBezTo>
                    <a:pt x="224" y="1323"/>
                    <a:pt x="271" y="1352"/>
                    <a:pt x="347" y="1352"/>
                  </a:cubicBezTo>
                  <a:cubicBezTo>
                    <a:pt x="418" y="1352"/>
                    <a:pt x="518" y="1299"/>
                    <a:pt x="565" y="1229"/>
                  </a:cubicBezTo>
                  <a:lnTo>
                    <a:pt x="588" y="1176"/>
                  </a:lnTo>
                  <a:cubicBezTo>
                    <a:pt x="735" y="2352"/>
                    <a:pt x="1717" y="3263"/>
                    <a:pt x="2916" y="3263"/>
                  </a:cubicBezTo>
                  <a:cubicBezTo>
                    <a:pt x="3527" y="3263"/>
                    <a:pt x="4091" y="3016"/>
                    <a:pt x="4532" y="2598"/>
                  </a:cubicBezTo>
                  <a:cubicBezTo>
                    <a:pt x="4656" y="2475"/>
                    <a:pt x="4656" y="2304"/>
                    <a:pt x="4556" y="2181"/>
                  </a:cubicBezTo>
                  <a:cubicBezTo>
                    <a:pt x="4497" y="2119"/>
                    <a:pt x="4424" y="2088"/>
                    <a:pt x="4350" y="2088"/>
                  </a:cubicBezTo>
                  <a:cubicBezTo>
                    <a:pt x="4277" y="2088"/>
                    <a:pt x="4203" y="2119"/>
                    <a:pt x="4144" y="2181"/>
                  </a:cubicBezTo>
                  <a:cubicBezTo>
                    <a:pt x="3821" y="2498"/>
                    <a:pt x="3380" y="2675"/>
                    <a:pt x="2916" y="2675"/>
                  </a:cubicBezTo>
                  <a:cubicBezTo>
                    <a:pt x="2011" y="2675"/>
                    <a:pt x="1252" y="1987"/>
                    <a:pt x="1153" y="1105"/>
                  </a:cubicBezTo>
                  <a:lnTo>
                    <a:pt x="1153" y="1105"/>
                  </a:lnTo>
                  <a:lnTo>
                    <a:pt x="1252" y="1229"/>
                  </a:lnTo>
                  <a:cubicBezTo>
                    <a:pt x="1310" y="1300"/>
                    <a:pt x="1399" y="1338"/>
                    <a:pt x="1488" y="1338"/>
                  </a:cubicBezTo>
                  <a:cubicBezTo>
                    <a:pt x="1553" y="1338"/>
                    <a:pt x="1618" y="1318"/>
                    <a:pt x="1670" y="1276"/>
                  </a:cubicBezTo>
                  <a:cubicBezTo>
                    <a:pt x="1793" y="1176"/>
                    <a:pt x="1817" y="1005"/>
                    <a:pt x="1717" y="882"/>
                  </a:cubicBezTo>
                  <a:lnTo>
                    <a:pt x="1129" y="124"/>
                  </a:lnTo>
                  <a:cubicBezTo>
                    <a:pt x="1082" y="53"/>
                    <a:pt x="1006" y="0"/>
                    <a:pt x="91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36"/>
          <p:cNvGrpSpPr/>
          <p:nvPr/>
        </p:nvGrpSpPr>
        <p:grpSpPr>
          <a:xfrm>
            <a:off x="2746880" y="1629151"/>
            <a:ext cx="379821" cy="326329"/>
            <a:chOff x="1789660" y="2819976"/>
            <a:chExt cx="379821" cy="326329"/>
          </a:xfrm>
        </p:grpSpPr>
        <p:sp>
          <p:nvSpPr>
            <p:cNvPr id="1391" name="Google Shape;1391;p36"/>
            <p:cNvSpPr/>
            <p:nvPr/>
          </p:nvSpPr>
          <p:spPr>
            <a:xfrm>
              <a:off x="1794919" y="3035111"/>
              <a:ext cx="368834" cy="48232"/>
            </a:xfrm>
            <a:custGeom>
              <a:rect b="b" l="l" r="r" t="t"/>
              <a:pathLst>
                <a:path extrusionOk="0" h="2476" w="18934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2129836" y="2825236"/>
              <a:ext cx="33915" cy="209897"/>
            </a:xfrm>
            <a:custGeom>
              <a:rect b="b" l="l" r="r" t="t"/>
              <a:pathLst>
                <a:path extrusionOk="0" h="10775" w="1741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2129836" y="3035111"/>
              <a:ext cx="33915" cy="48232"/>
            </a:xfrm>
            <a:custGeom>
              <a:rect b="b" l="l" r="r" t="t"/>
              <a:pathLst>
                <a:path extrusionOk="0" h="2476" w="1741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1937590" y="3083324"/>
              <a:ext cx="83959" cy="57719"/>
            </a:xfrm>
            <a:custGeom>
              <a:rect b="b" l="l" r="r" t="t"/>
              <a:pathLst>
                <a:path extrusionOk="0" h="2963" w="431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1818276" y="2851008"/>
              <a:ext cx="322121" cy="184125"/>
            </a:xfrm>
            <a:custGeom>
              <a:rect b="b" l="l" r="r" t="t"/>
              <a:pathLst>
                <a:path extrusionOk="0" h="9452" w="16536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2117466" y="2851008"/>
              <a:ext cx="22928" cy="184125"/>
            </a:xfrm>
            <a:custGeom>
              <a:rect b="b" l="l" r="r" t="t"/>
              <a:pathLst>
                <a:path extrusionOk="0" h="9452" w="1177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1997237" y="2887298"/>
              <a:ext cx="111659" cy="147834"/>
            </a:xfrm>
            <a:custGeom>
              <a:rect b="b" l="l" r="r" t="t"/>
              <a:pathLst>
                <a:path extrusionOk="0" h="7589" w="5732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1960946" y="3053773"/>
              <a:ext cx="36778" cy="11006"/>
            </a:xfrm>
            <a:custGeom>
              <a:rect b="b" l="l" r="r" t="t"/>
              <a:pathLst>
                <a:path extrusionOk="0" h="565" w="1888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1902779" y="2946946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1886533" y="2922109"/>
              <a:ext cx="43869" cy="20084"/>
            </a:xfrm>
            <a:custGeom>
              <a:rect b="b" l="l" r="r" t="t"/>
              <a:pathLst>
                <a:path extrusionOk="0" h="1031" w="2252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1869800" y="2902064"/>
              <a:ext cx="77784" cy="29571"/>
            </a:xfrm>
            <a:custGeom>
              <a:rect b="b" l="l" r="r" t="t"/>
              <a:pathLst>
                <a:path extrusionOk="0" h="1518" w="3993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1854118" y="2882019"/>
              <a:ext cx="108796" cy="37889"/>
            </a:xfrm>
            <a:custGeom>
              <a:rect b="b" l="l" r="r" t="t"/>
              <a:pathLst>
                <a:path extrusionOk="0" h="1945" w="5585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1789660" y="2819976"/>
              <a:ext cx="379821" cy="326329"/>
            </a:xfrm>
            <a:custGeom>
              <a:rect b="b" l="l" r="r" t="t"/>
              <a:pathLst>
                <a:path extrusionOk="0" h="16752" w="19498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2013386" y="2912603"/>
              <a:ext cx="79264" cy="10889"/>
            </a:xfrm>
            <a:custGeom>
              <a:rect b="b" l="l" r="r" t="t"/>
              <a:pathLst>
                <a:path extrusionOk="0" h="559" w="4069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2013386" y="2941219"/>
              <a:ext cx="45369" cy="11474"/>
            </a:xfrm>
            <a:custGeom>
              <a:rect b="b" l="l" r="r" t="t"/>
              <a:pathLst>
                <a:path extrusionOk="0" h="589" w="2329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2013386" y="2970302"/>
              <a:ext cx="79264" cy="11006"/>
            </a:xfrm>
            <a:custGeom>
              <a:rect b="b" l="l" r="r" t="t"/>
              <a:pathLst>
                <a:path extrusionOk="0" h="565" w="406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2013386" y="2998937"/>
              <a:ext cx="45369" cy="11454"/>
            </a:xfrm>
            <a:custGeom>
              <a:rect b="b" l="l" r="r" t="t"/>
              <a:pathLst>
                <a:path extrusionOk="0" h="588" w="2329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1854118" y="2970302"/>
              <a:ext cx="108796" cy="11006"/>
            </a:xfrm>
            <a:custGeom>
              <a:rect b="b" l="l" r="r" t="t"/>
              <a:pathLst>
                <a:path extrusionOk="0" h="565" w="5585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1854118" y="2998937"/>
              <a:ext cx="108796" cy="11454"/>
            </a:xfrm>
            <a:custGeom>
              <a:rect b="b" l="l" r="r" t="t"/>
              <a:pathLst>
                <a:path extrusionOk="0" h="588" w="5585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4" name="Google Shape;14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88" y="3548050"/>
            <a:ext cx="954975" cy="9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6"/>
          <p:cNvSpPr txBox="1"/>
          <p:nvPr>
            <p:ph idx="2" type="subTitle"/>
          </p:nvPr>
        </p:nvSpPr>
        <p:spPr>
          <a:xfrm>
            <a:off x="1694225" y="3186850"/>
            <a:ext cx="9549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  <p:pic>
        <p:nvPicPr>
          <p:cNvPr id="1416" name="Google Shape;14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438" y="3548050"/>
            <a:ext cx="954975" cy="9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36"/>
          <p:cNvSpPr txBox="1"/>
          <p:nvPr>
            <p:ph idx="2" type="subTitle"/>
          </p:nvPr>
        </p:nvSpPr>
        <p:spPr>
          <a:xfrm>
            <a:off x="3237450" y="3221950"/>
            <a:ext cx="9549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pic>
        <p:nvPicPr>
          <p:cNvPr id="1418" name="Google Shape;14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724" y="3512950"/>
            <a:ext cx="954950" cy="95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7"/>
          <p:cNvSpPr/>
          <p:nvPr/>
        </p:nvSpPr>
        <p:spPr>
          <a:xfrm>
            <a:off x="5898809" y="14839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7"/>
          <p:cNvSpPr/>
          <p:nvPr/>
        </p:nvSpPr>
        <p:spPr>
          <a:xfrm>
            <a:off x="2628391" y="14839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Access LaTeX</a:t>
            </a:r>
            <a:endParaRPr/>
          </a:p>
        </p:txBody>
      </p:sp>
      <p:sp>
        <p:nvSpPr>
          <p:cNvPr id="1426" name="Google Shape;1426;p37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Overleaf.com, a cloud based system like Google Docs for LaTeX</a:t>
            </a:r>
            <a:endParaRPr/>
          </a:p>
        </p:txBody>
      </p:sp>
      <p:sp>
        <p:nvSpPr>
          <p:cNvPr id="1427" name="Google Shape;1427;p37"/>
          <p:cNvSpPr txBox="1"/>
          <p:nvPr>
            <p:ph idx="2" type="subTitle"/>
          </p:nvPr>
        </p:nvSpPr>
        <p:spPr>
          <a:xfrm>
            <a:off x="1510300" y="2614155"/>
            <a:ext cx="28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software to use locally on your device.</a:t>
            </a:r>
            <a:endParaRPr/>
          </a:p>
        </p:txBody>
      </p:sp>
      <p:sp>
        <p:nvSpPr>
          <p:cNvPr id="1428" name="Google Shape;1428;p37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Web/Cloud</a:t>
            </a:r>
            <a:endParaRPr/>
          </a:p>
        </p:txBody>
      </p:sp>
      <p:sp>
        <p:nvSpPr>
          <p:cNvPr id="1429" name="Google Shape;1429;p37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Computer</a:t>
            </a:r>
            <a:endParaRPr/>
          </a:p>
        </p:txBody>
      </p:sp>
      <p:grpSp>
        <p:nvGrpSpPr>
          <p:cNvPr id="1430" name="Google Shape;1430;p37"/>
          <p:cNvGrpSpPr/>
          <p:nvPr/>
        </p:nvGrpSpPr>
        <p:grpSpPr>
          <a:xfrm>
            <a:off x="6017308" y="1646780"/>
            <a:ext cx="379802" cy="291070"/>
            <a:chOff x="2365483" y="2837605"/>
            <a:chExt cx="379802" cy="291070"/>
          </a:xfrm>
        </p:grpSpPr>
        <p:sp>
          <p:nvSpPr>
            <p:cNvPr id="1431" name="Google Shape;1431;p37"/>
            <p:cNvSpPr/>
            <p:nvPr/>
          </p:nvSpPr>
          <p:spPr>
            <a:xfrm>
              <a:off x="2371191" y="3071870"/>
              <a:ext cx="368834" cy="51077"/>
            </a:xfrm>
            <a:custGeom>
              <a:rect b="b" l="l" r="r" t="t"/>
              <a:pathLst>
                <a:path extrusionOk="0" h="2622" w="18934">
                  <a:moveTo>
                    <a:pt x="471" y="0"/>
                  </a:moveTo>
                  <a:cubicBezTo>
                    <a:pt x="224" y="0"/>
                    <a:pt x="1" y="224"/>
                    <a:pt x="1" y="494"/>
                  </a:cubicBezTo>
                  <a:cubicBezTo>
                    <a:pt x="1" y="1670"/>
                    <a:pt x="959" y="2622"/>
                    <a:pt x="2135" y="2622"/>
                  </a:cubicBezTo>
                  <a:lnTo>
                    <a:pt x="16782" y="2622"/>
                  </a:lnTo>
                  <a:cubicBezTo>
                    <a:pt x="17981" y="2622"/>
                    <a:pt x="18933" y="1670"/>
                    <a:pt x="18933" y="494"/>
                  </a:cubicBezTo>
                  <a:cubicBezTo>
                    <a:pt x="18933" y="224"/>
                    <a:pt x="18716" y="0"/>
                    <a:pt x="18446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2680355" y="3071870"/>
              <a:ext cx="59667" cy="51077"/>
            </a:xfrm>
            <a:custGeom>
              <a:rect b="b" l="l" r="r" t="t"/>
              <a:pathLst>
                <a:path extrusionOk="0" h="2622" w="3063">
                  <a:moveTo>
                    <a:pt x="1669" y="0"/>
                  </a:moveTo>
                  <a:cubicBezTo>
                    <a:pt x="1940" y="0"/>
                    <a:pt x="2157" y="224"/>
                    <a:pt x="2157" y="494"/>
                  </a:cubicBezTo>
                  <a:cubicBezTo>
                    <a:pt x="2157" y="1082"/>
                    <a:pt x="1910" y="1617"/>
                    <a:pt x="1522" y="1987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11" y="2622"/>
                  </a:lnTo>
                  <a:cubicBezTo>
                    <a:pt x="1499" y="2622"/>
                    <a:pt x="2034" y="2375"/>
                    <a:pt x="2428" y="1987"/>
                  </a:cubicBezTo>
                  <a:cubicBezTo>
                    <a:pt x="2821" y="1617"/>
                    <a:pt x="3062" y="1082"/>
                    <a:pt x="3062" y="494"/>
                  </a:cubicBezTo>
                  <a:cubicBezTo>
                    <a:pt x="3062" y="224"/>
                    <a:pt x="2845" y="0"/>
                    <a:pt x="25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2392268" y="2843333"/>
              <a:ext cx="326348" cy="228559"/>
            </a:xfrm>
            <a:custGeom>
              <a:rect b="b" l="l" r="r" t="t"/>
              <a:pathLst>
                <a:path extrusionOk="0" h="11733" w="16753">
                  <a:moveTo>
                    <a:pt x="859" y="0"/>
                  </a:moveTo>
                  <a:cubicBezTo>
                    <a:pt x="388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88" y="11732"/>
                    <a:pt x="859" y="11732"/>
                  </a:cubicBezTo>
                  <a:lnTo>
                    <a:pt x="15894" y="11732"/>
                  </a:lnTo>
                  <a:cubicBezTo>
                    <a:pt x="16382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82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2687095" y="2843333"/>
              <a:ext cx="31519" cy="228559"/>
            </a:xfrm>
            <a:custGeom>
              <a:rect b="b" l="l" r="r" t="t"/>
              <a:pathLst>
                <a:path extrusionOk="0" h="11733" w="1618">
                  <a:moveTo>
                    <a:pt x="1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1" y="11732"/>
                  </a:cubicBezTo>
                  <a:lnTo>
                    <a:pt x="759" y="11732"/>
                  </a:lnTo>
                  <a:cubicBezTo>
                    <a:pt x="1247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47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2416092" y="2863358"/>
              <a:ext cx="278583" cy="188488"/>
            </a:xfrm>
            <a:custGeom>
              <a:rect b="b" l="l" r="r" t="t"/>
              <a:pathLst>
                <a:path extrusionOk="0" h="9676" w="14301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2673713" y="2863358"/>
              <a:ext cx="20960" cy="188488"/>
            </a:xfrm>
            <a:custGeom>
              <a:rect b="b" l="l" r="r" t="t"/>
              <a:pathLst>
                <a:path extrusionOk="0" h="9676" w="1076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71" y="9676"/>
                    <a:pt x="0" y="9676"/>
                  </a:cubicBezTo>
                  <a:lnTo>
                    <a:pt x="758" y="9676"/>
                  </a:lnTo>
                  <a:cubicBezTo>
                    <a:pt x="929" y="9676"/>
                    <a:pt x="1076" y="9529"/>
                    <a:pt x="1076" y="9358"/>
                  </a:cubicBez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2416092" y="2863358"/>
              <a:ext cx="278583" cy="42973"/>
            </a:xfrm>
            <a:custGeom>
              <a:rect b="b" l="l" r="r" t="t"/>
              <a:pathLst>
                <a:path extrusionOk="0" h="2206" w="14301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2673713" y="2863358"/>
              <a:ext cx="20960" cy="42973"/>
            </a:xfrm>
            <a:custGeom>
              <a:rect b="b" l="l" r="r" t="t"/>
              <a:pathLst>
                <a:path extrusionOk="0" h="2206" w="1076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076" y="2205"/>
                  </a:ln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2521536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47" y="1129"/>
                    <a:pt x="565" y="1129"/>
                  </a:cubicBezTo>
                  <a:lnTo>
                    <a:pt x="2939" y="1129"/>
                  </a:lnTo>
                  <a:cubicBezTo>
                    <a:pt x="3233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2487193" y="2889130"/>
              <a:ext cx="136496" cy="136964"/>
            </a:xfrm>
            <a:custGeom>
              <a:rect b="b" l="l" r="r" t="t"/>
              <a:pathLst>
                <a:path extrusionOk="0" h="7031" w="7007">
                  <a:moveTo>
                    <a:pt x="3503" y="0"/>
                  </a:moveTo>
                  <a:cubicBezTo>
                    <a:pt x="1570" y="0"/>
                    <a:pt x="0" y="1570"/>
                    <a:pt x="0" y="3527"/>
                  </a:cubicBezTo>
                  <a:cubicBezTo>
                    <a:pt x="0" y="5467"/>
                    <a:pt x="1570" y="7030"/>
                    <a:pt x="3503" y="7030"/>
                  </a:cubicBezTo>
                  <a:cubicBezTo>
                    <a:pt x="5437" y="7030"/>
                    <a:pt x="7007" y="5467"/>
                    <a:pt x="7007" y="3527"/>
                  </a:cubicBezTo>
                  <a:cubicBezTo>
                    <a:pt x="7007" y="2598"/>
                    <a:pt x="6636" y="1693"/>
                    <a:pt x="5978" y="1029"/>
                  </a:cubicBezTo>
                  <a:cubicBezTo>
                    <a:pt x="5337" y="371"/>
                    <a:pt x="4432" y="0"/>
                    <a:pt x="350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2365483" y="2837605"/>
              <a:ext cx="379802" cy="291070"/>
            </a:xfrm>
            <a:custGeom>
              <a:rect b="b" l="l" r="r" t="t"/>
              <a:pathLst>
                <a:path extrusionOk="0" h="14942" w="19497">
                  <a:moveTo>
                    <a:pt x="11221" y="12320"/>
                  </a:moveTo>
                  <a:lnTo>
                    <a:pt x="11221" y="12591"/>
                  </a:lnTo>
                  <a:cubicBezTo>
                    <a:pt x="11221" y="12738"/>
                    <a:pt x="11097" y="12885"/>
                    <a:pt x="10950" y="12885"/>
                  </a:cubicBezTo>
                  <a:lnTo>
                    <a:pt x="8576" y="12885"/>
                  </a:lnTo>
                  <a:cubicBezTo>
                    <a:pt x="8429" y="12885"/>
                    <a:pt x="8282" y="12738"/>
                    <a:pt x="8282" y="12591"/>
                  </a:cubicBezTo>
                  <a:lnTo>
                    <a:pt x="8282" y="12320"/>
                  </a:lnTo>
                  <a:close/>
                  <a:moveTo>
                    <a:pt x="2234" y="0"/>
                  </a:moveTo>
                  <a:cubicBezTo>
                    <a:pt x="1616" y="0"/>
                    <a:pt x="1105" y="518"/>
                    <a:pt x="1105" y="1152"/>
                  </a:cubicBezTo>
                  <a:lnTo>
                    <a:pt x="1105" y="11168"/>
                  </a:lnTo>
                  <a:cubicBezTo>
                    <a:pt x="1105" y="11392"/>
                    <a:pt x="1152" y="11586"/>
                    <a:pt x="1252" y="11732"/>
                  </a:cubicBezTo>
                  <a:lnTo>
                    <a:pt x="764" y="11732"/>
                  </a:lnTo>
                  <a:cubicBezTo>
                    <a:pt x="347" y="11732"/>
                    <a:pt x="0" y="12079"/>
                    <a:pt x="0" y="12520"/>
                  </a:cubicBezTo>
                  <a:cubicBezTo>
                    <a:pt x="0" y="13843"/>
                    <a:pt x="1105" y="14942"/>
                    <a:pt x="2428" y="14942"/>
                  </a:cubicBezTo>
                  <a:lnTo>
                    <a:pt x="3674" y="14942"/>
                  </a:lnTo>
                  <a:cubicBezTo>
                    <a:pt x="3821" y="14942"/>
                    <a:pt x="3968" y="14795"/>
                    <a:pt x="3968" y="14648"/>
                  </a:cubicBezTo>
                  <a:cubicBezTo>
                    <a:pt x="3968" y="14501"/>
                    <a:pt x="3821" y="14354"/>
                    <a:pt x="3674" y="14354"/>
                  </a:cubicBezTo>
                  <a:lnTo>
                    <a:pt x="2428" y="14354"/>
                  </a:lnTo>
                  <a:cubicBezTo>
                    <a:pt x="1399" y="14354"/>
                    <a:pt x="588" y="13519"/>
                    <a:pt x="588" y="12520"/>
                  </a:cubicBezTo>
                  <a:cubicBezTo>
                    <a:pt x="588" y="12397"/>
                    <a:pt x="664" y="12320"/>
                    <a:pt x="764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111" y="13449"/>
                    <a:pt x="8576" y="13449"/>
                  </a:cubicBezTo>
                  <a:lnTo>
                    <a:pt x="10950" y="13449"/>
                  </a:lnTo>
                  <a:cubicBezTo>
                    <a:pt x="11415" y="13449"/>
                    <a:pt x="11785" y="13055"/>
                    <a:pt x="11785" y="12591"/>
                  </a:cubicBezTo>
                  <a:lnTo>
                    <a:pt x="11785" y="12320"/>
                  </a:lnTo>
                  <a:lnTo>
                    <a:pt x="18739" y="12320"/>
                  </a:lnTo>
                  <a:cubicBezTo>
                    <a:pt x="18838" y="12320"/>
                    <a:pt x="18932" y="12397"/>
                    <a:pt x="18932" y="12520"/>
                  </a:cubicBezTo>
                  <a:cubicBezTo>
                    <a:pt x="18932" y="13519"/>
                    <a:pt x="18104" y="14354"/>
                    <a:pt x="17075" y="14354"/>
                  </a:cubicBezTo>
                  <a:lnTo>
                    <a:pt x="4996" y="14354"/>
                  </a:lnTo>
                  <a:cubicBezTo>
                    <a:pt x="4826" y="14354"/>
                    <a:pt x="4702" y="14501"/>
                    <a:pt x="4702" y="14648"/>
                  </a:cubicBezTo>
                  <a:cubicBezTo>
                    <a:pt x="4702" y="14795"/>
                    <a:pt x="4826" y="14942"/>
                    <a:pt x="4996" y="14942"/>
                  </a:cubicBezTo>
                  <a:lnTo>
                    <a:pt x="17075" y="14942"/>
                  </a:lnTo>
                  <a:cubicBezTo>
                    <a:pt x="18421" y="14942"/>
                    <a:pt x="19497" y="13843"/>
                    <a:pt x="19497" y="12520"/>
                  </a:cubicBezTo>
                  <a:cubicBezTo>
                    <a:pt x="19497" y="12079"/>
                    <a:pt x="19156" y="11732"/>
                    <a:pt x="18739" y="11732"/>
                  </a:cubicBezTo>
                  <a:lnTo>
                    <a:pt x="18274" y="11732"/>
                  </a:lnTo>
                  <a:cubicBezTo>
                    <a:pt x="18368" y="11586"/>
                    <a:pt x="18421" y="11392"/>
                    <a:pt x="18421" y="11168"/>
                  </a:cubicBezTo>
                  <a:lnTo>
                    <a:pt x="18421" y="1152"/>
                  </a:lnTo>
                  <a:cubicBezTo>
                    <a:pt x="18421" y="518"/>
                    <a:pt x="17904" y="0"/>
                    <a:pt x="17269" y="0"/>
                  </a:cubicBezTo>
                  <a:lnTo>
                    <a:pt x="14601" y="0"/>
                  </a:lnTo>
                  <a:cubicBezTo>
                    <a:pt x="14430" y="0"/>
                    <a:pt x="14307" y="124"/>
                    <a:pt x="14307" y="294"/>
                  </a:cubicBezTo>
                  <a:cubicBezTo>
                    <a:pt x="14307" y="441"/>
                    <a:pt x="14430" y="588"/>
                    <a:pt x="14601" y="588"/>
                  </a:cubicBezTo>
                  <a:lnTo>
                    <a:pt x="17269" y="588"/>
                  </a:lnTo>
                  <a:cubicBezTo>
                    <a:pt x="17586" y="588"/>
                    <a:pt x="17833" y="835"/>
                    <a:pt x="17833" y="1152"/>
                  </a:cubicBezTo>
                  <a:lnTo>
                    <a:pt x="17833" y="11168"/>
                  </a:lnTo>
                  <a:cubicBezTo>
                    <a:pt x="17833" y="11491"/>
                    <a:pt x="17586" y="11732"/>
                    <a:pt x="17269" y="11732"/>
                  </a:cubicBezTo>
                  <a:lnTo>
                    <a:pt x="2234" y="11732"/>
                  </a:lnTo>
                  <a:cubicBezTo>
                    <a:pt x="1910" y="11732"/>
                    <a:pt x="1669" y="11491"/>
                    <a:pt x="1669" y="11168"/>
                  </a:cubicBezTo>
                  <a:lnTo>
                    <a:pt x="1669" y="1152"/>
                  </a:lnTo>
                  <a:cubicBezTo>
                    <a:pt x="1669" y="835"/>
                    <a:pt x="1910" y="588"/>
                    <a:pt x="2234" y="588"/>
                  </a:cubicBezTo>
                  <a:lnTo>
                    <a:pt x="13255" y="588"/>
                  </a:lnTo>
                  <a:cubicBezTo>
                    <a:pt x="13425" y="588"/>
                    <a:pt x="13548" y="441"/>
                    <a:pt x="13548" y="294"/>
                  </a:cubicBezTo>
                  <a:cubicBezTo>
                    <a:pt x="13548" y="124"/>
                    <a:pt x="13425" y="0"/>
                    <a:pt x="13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244231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0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1"/>
                    <a:pt x="123" y="565"/>
                    <a:pt x="270" y="565"/>
                  </a:cubicBezTo>
                  <a:cubicBezTo>
                    <a:pt x="441" y="565"/>
                    <a:pt x="564" y="441"/>
                    <a:pt x="564" y="271"/>
                  </a:cubicBezTo>
                  <a:cubicBezTo>
                    <a:pt x="564" y="124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2464285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2486278" y="2879623"/>
              <a:ext cx="10889" cy="11006"/>
            </a:xfrm>
            <a:custGeom>
              <a:rect b="b" l="l" r="r" t="t"/>
              <a:pathLst>
                <a:path extrusionOk="0" h="565" w="559">
                  <a:moveTo>
                    <a:pt x="294" y="1"/>
                  </a:moveTo>
                  <a:cubicBezTo>
                    <a:pt x="118" y="1"/>
                    <a:pt x="0" y="124"/>
                    <a:pt x="0" y="271"/>
                  </a:cubicBezTo>
                  <a:cubicBezTo>
                    <a:pt x="0" y="441"/>
                    <a:pt x="118" y="565"/>
                    <a:pt x="294" y="565"/>
                  </a:cubicBezTo>
                  <a:cubicBezTo>
                    <a:pt x="441" y="565"/>
                    <a:pt x="559" y="441"/>
                    <a:pt x="559" y="271"/>
                  </a:cubicBezTo>
                  <a:cubicBezTo>
                    <a:pt x="559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2410813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54" y="559"/>
                  </a:moveTo>
                  <a:cubicBezTo>
                    <a:pt x="14278" y="559"/>
                    <a:pt x="14278" y="588"/>
                    <a:pt x="14278" y="588"/>
                  </a:cubicBezTo>
                  <a:lnTo>
                    <a:pt x="14278" y="2175"/>
                  </a:lnTo>
                  <a:lnTo>
                    <a:pt x="9846" y="2175"/>
                  </a:lnTo>
                  <a:cubicBezTo>
                    <a:pt x="9188" y="1640"/>
                    <a:pt x="8353" y="1323"/>
                    <a:pt x="7424" y="1323"/>
                  </a:cubicBezTo>
                  <a:cubicBezTo>
                    <a:pt x="6519" y="1323"/>
                    <a:pt x="5661" y="1640"/>
                    <a:pt x="5020" y="2175"/>
                  </a:cubicBezTo>
                  <a:lnTo>
                    <a:pt x="565" y="2175"/>
                  </a:lnTo>
                  <a:lnTo>
                    <a:pt x="565" y="588"/>
                  </a:lnTo>
                  <a:lnTo>
                    <a:pt x="588" y="559"/>
                  </a:lnTo>
                  <a:close/>
                  <a:moveTo>
                    <a:pt x="7424" y="1881"/>
                  </a:moveTo>
                  <a:cubicBezTo>
                    <a:pt x="9211" y="1881"/>
                    <a:pt x="10657" y="3327"/>
                    <a:pt x="10657" y="5114"/>
                  </a:cubicBezTo>
                  <a:cubicBezTo>
                    <a:pt x="10657" y="6877"/>
                    <a:pt x="9211" y="8323"/>
                    <a:pt x="7424" y="8323"/>
                  </a:cubicBezTo>
                  <a:cubicBezTo>
                    <a:pt x="5661" y="8323"/>
                    <a:pt x="4215" y="6877"/>
                    <a:pt x="4215" y="5114"/>
                  </a:cubicBezTo>
                  <a:cubicBezTo>
                    <a:pt x="4215" y="3327"/>
                    <a:pt x="5661" y="1881"/>
                    <a:pt x="7424" y="1881"/>
                  </a:cubicBezTo>
                  <a:close/>
                  <a:moveTo>
                    <a:pt x="14278" y="2763"/>
                  </a:moveTo>
                  <a:lnTo>
                    <a:pt x="14278" y="9622"/>
                  </a:lnTo>
                  <a:cubicBezTo>
                    <a:pt x="14278" y="9622"/>
                    <a:pt x="14278" y="9646"/>
                    <a:pt x="14254" y="9646"/>
                  </a:cubicBezTo>
                  <a:lnTo>
                    <a:pt x="588" y="9646"/>
                  </a:lnTo>
                  <a:lnTo>
                    <a:pt x="565" y="9622"/>
                  </a:lnTo>
                  <a:lnTo>
                    <a:pt x="565" y="2763"/>
                  </a:lnTo>
                  <a:lnTo>
                    <a:pt x="4462" y="2763"/>
                  </a:lnTo>
                  <a:cubicBezTo>
                    <a:pt x="3945" y="3404"/>
                    <a:pt x="3627" y="4209"/>
                    <a:pt x="3627" y="5114"/>
                  </a:cubicBezTo>
                  <a:cubicBezTo>
                    <a:pt x="3627" y="7201"/>
                    <a:pt x="5344" y="8888"/>
                    <a:pt x="7424" y="8888"/>
                  </a:cubicBezTo>
                  <a:cubicBezTo>
                    <a:pt x="9529" y="8888"/>
                    <a:pt x="11221" y="7201"/>
                    <a:pt x="11221" y="5114"/>
                  </a:cubicBezTo>
                  <a:cubicBezTo>
                    <a:pt x="11221" y="4209"/>
                    <a:pt x="10928" y="3404"/>
                    <a:pt x="10410" y="2763"/>
                  </a:cubicBezTo>
                  <a:close/>
                  <a:moveTo>
                    <a:pt x="588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588" y="10210"/>
                  </a:cubicBezTo>
                  <a:lnTo>
                    <a:pt x="14254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5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2520056" y="2911103"/>
              <a:ext cx="90699" cy="63466"/>
            </a:xfrm>
            <a:custGeom>
              <a:rect b="b" l="l" r="r" t="t"/>
              <a:pathLst>
                <a:path extrusionOk="0" h="3258" w="4656">
                  <a:moveTo>
                    <a:pt x="1763" y="1"/>
                  </a:moveTo>
                  <a:cubicBezTo>
                    <a:pt x="1152" y="1"/>
                    <a:pt x="564" y="248"/>
                    <a:pt x="124" y="665"/>
                  </a:cubicBezTo>
                  <a:cubicBezTo>
                    <a:pt x="29" y="783"/>
                    <a:pt x="0" y="959"/>
                    <a:pt x="124" y="1077"/>
                  </a:cubicBezTo>
                  <a:cubicBezTo>
                    <a:pt x="173" y="1138"/>
                    <a:pt x="247" y="1169"/>
                    <a:pt x="320" y="1169"/>
                  </a:cubicBezTo>
                  <a:cubicBezTo>
                    <a:pt x="394" y="1169"/>
                    <a:pt x="467" y="1138"/>
                    <a:pt x="517" y="1077"/>
                  </a:cubicBezTo>
                  <a:cubicBezTo>
                    <a:pt x="858" y="759"/>
                    <a:pt x="1299" y="589"/>
                    <a:pt x="1763" y="589"/>
                  </a:cubicBezTo>
                  <a:cubicBezTo>
                    <a:pt x="2675" y="589"/>
                    <a:pt x="3409" y="1276"/>
                    <a:pt x="3503" y="2158"/>
                  </a:cubicBezTo>
                  <a:lnTo>
                    <a:pt x="3409" y="2035"/>
                  </a:lnTo>
                  <a:cubicBezTo>
                    <a:pt x="3351" y="1963"/>
                    <a:pt x="3270" y="1925"/>
                    <a:pt x="3188" y="1925"/>
                  </a:cubicBezTo>
                  <a:cubicBezTo>
                    <a:pt x="3128" y="1925"/>
                    <a:pt x="3067" y="1945"/>
                    <a:pt x="3015" y="1988"/>
                  </a:cubicBezTo>
                  <a:cubicBezTo>
                    <a:pt x="2892" y="2082"/>
                    <a:pt x="2868" y="2252"/>
                    <a:pt x="2968" y="2376"/>
                  </a:cubicBezTo>
                  <a:lnTo>
                    <a:pt x="3527" y="3134"/>
                  </a:lnTo>
                  <a:cubicBezTo>
                    <a:pt x="3580" y="3210"/>
                    <a:pt x="3674" y="3257"/>
                    <a:pt x="3750" y="3257"/>
                  </a:cubicBezTo>
                  <a:cubicBezTo>
                    <a:pt x="3850" y="3257"/>
                    <a:pt x="3921" y="3210"/>
                    <a:pt x="3997" y="3134"/>
                  </a:cubicBezTo>
                  <a:lnTo>
                    <a:pt x="4555" y="2376"/>
                  </a:lnTo>
                  <a:cubicBezTo>
                    <a:pt x="4655" y="2252"/>
                    <a:pt x="4632" y="2082"/>
                    <a:pt x="4508" y="1988"/>
                  </a:cubicBezTo>
                  <a:cubicBezTo>
                    <a:pt x="4456" y="1945"/>
                    <a:pt x="4392" y="1925"/>
                    <a:pt x="4329" y="1925"/>
                  </a:cubicBezTo>
                  <a:cubicBezTo>
                    <a:pt x="4242" y="1925"/>
                    <a:pt x="4159" y="1963"/>
                    <a:pt x="4115" y="2035"/>
                  </a:cubicBezTo>
                  <a:lnTo>
                    <a:pt x="4068" y="2082"/>
                  </a:lnTo>
                  <a:cubicBezTo>
                    <a:pt x="3944" y="906"/>
                    <a:pt x="2939" y="1"/>
                    <a:pt x="17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2500011" y="2940654"/>
              <a:ext cx="90699" cy="63563"/>
            </a:xfrm>
            <a:custGeom>
              <a:rect b="b" l="l" r="r" t="t"/>
              <a:pathLst>
                <a:path extrusionOk="0" h="3263" w="4656">
                  <a:moveTo>
                    <a:pt x="912" y="0"/>
                  </a:moveTo>
                  <a:cubicBezTo>
                    <a:pt x="835" y="0"/>
                    <a:pt x="735" y="53"/>
                    <a:pt x="688" y="124"/>
                  </a:cubicBezTo>
                  <a:lnTo>
                    <a:pt x="100" y="882"/>
                  </a:lnTo>
                  <a:cubicBezTo>
                    <a:pt x="0" y="1005"/>
                    <a:pt x="30" y="1176"/>
                    <a:pt x="177" y="1276"/>
                  </a:cubicBezTo>
                  <a:cubicBezTo>
                    <a:pt x="224" y="1323"/>
                    <a:pt x="271" y="1352"/>
                    <a:pt x="347" y="1352"/>
                  </a:cubicBezTo>
                  <a:cubicBezTo>
                    <a:pt x="418" y="1352"/>
                    <a:pt x="518" y="1299"/>
                    <a:pt x="565" y="1229"/>
                  </a:cubicBezTo>
                  <a:lnTo>
                    <a:pt x="588" y="1176"/>
                  </a:lnTo>
                  <a:cubicBezTo>
                    <a:pt x="735" y="2352"/>
                    <a:pt x="1717" y="3263"/>
                    <a:pt x="2916" y="3263"/>
                  </a:cubicBezTo>
                  <a:cubicBezTo>
                    <a:pt x="3527" y="3263"/>
                    <a:pt x="4091" y="3016"/>
                    <a:pt x="4532" y="2598"/>
                  </a:cubicBezTo>
                  <a:cubicBezTo>
                    <a:pt x="4656" y="2475"/>
                    <a:pt x="4656" y="2304"/>
                    <a:pt x="4556" y="2181"/>
                  </a:cubicBezTo>
                  <a:cubicBezTo>
                    <a:pt x="4497" y="2119"/>
                    <a:pt x="4424" y="2088"/>
                    <a:pt x="4350" y="2088"/>
                  </a:cubicBezTo>
                  <a:cubicBezTo>
                    <a:pt x="4277" y="2088"/>
                    <a:pt x="4203" y="2119"/>
                    <a:pt x="4144" y="2181"/>
                  </a:cubicBezTo>
                  <a:cubicBezTo>
                    <a:pt x="3821" y="2498"/>
                    <a:pt x="3380" y="2675"/>
                    <a:pt x="2916" y="2675"/>
                  </a:cubicBezTo>
                  <a:cubicBezTo>
                    <a:pt x="2011" y="2675"/>
                    <a:pt x="1252" y="1987"/>
                    <a:pt x="1153" y="1105"/>
                  </a:cubicBezTo>
                  <a:lnTo>
                    <a:pt x="1153" y="1105"/>
                  </a:lnTo>
                  <a:lnTo>
                    <a:pt x="1252" y="1229"/>
                  </a:lnTo>
                  <a:cubicBezTo>
                    <a:pt x="1310" y="1300"/>
                    <a:pt x="1399" y="1338"/>
                    <a:pt x="1488" y="1338"/>
                  </a:cubicBezTo>
                  <a:cubicBezTo>
                    <a:pt x="1553" y="1338"/>
                    <a:pt x="1618" y="1318"/>
                    <a:pt x="1670" y="1276"/>
                  </a:cubicBezTo>
                  <a:cubicBezTo>
                    <a:pt x="1793" y="1176"/>
                    <a:pt x="1817" y="1005"/>
                    <a:pt x="1717" y="882"/>
                  </a:cubicBezTo>
                  <a:lnTo>
                    <a:pt x="1129" y="124"/>
                  </a:lnTo>
                  <a:cubicBezTo>
                    <a:pt x="1082" y="53"/>
                    <a:pt x="1006" y="0"/>
                    <a:pt x="91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37"/>
          <p:cNvGrpSpPr/>
          <p:nvPr/>
        </p:nvGrpSpPr>
        <p:grpSpPr>
          <a:xfrm>
            <a:off x="2746880" y="1629151"/>
            <a:ext cx="379821" cy="326329"/>
            <a:chOff x="1789660" y="2819976"/>
            <a:chExt cx="379821" cy="326329"/>
          </a:xfrm>
        </p:grpSpPr>
        <p:sp>
          <p:nvSpPr>
            <p:cNvPr id="1449" name="Google Shape;1449;p37"/>
            <p:cNvSpPr/>
            <p:nvPr/>
          </p:nvSpPr>
          <p:spPr>
            <a:xfrm>
              <a:off x="1794919" y="3035111"/>
              <a:ext cx="368834" cy="48232"/>
            </a:xfrm>
            <a:custGeom>
              <a:rect b="b" l="l" r="r" t="t"/>
              <a:pathLst>
                <a:path extrusionOk="0" h="2476" w="18934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2129836" y="2825236"/>
              <a:ext cx="33915" cy="209897"/>
            </a:xfrm>
            <a:custGeom>
              <a:rect b="b" l="l" r="r" t="t"/>
              <a:pathLst>
                <a:path extrusionOk="0" h="10775" w="1741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2129836" y="3035111"/>
              <a:ext cx="33915" cy="48232"/>
            </a:xfrm>
            <a:custGeom>
              <a:rect b="b" l="l" r="r" t="t"/>
              <a:pathLst>
                <a:path extrusionOk="0" h="2476" w="1741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1937590" y="3083324"/>
              <a:ext cx="83959" cy="57719"/>
            </a:xfrm>
            <a:custGeom>
              <a:rect b="b" l="l" r="r" t="t"/>
              <a:pathLst>
                <a:path extrusionOk="0" h="2963" w="431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1818276" y="2851008"/>
              <a:ext cx="322121" cy="184125"/>
            </a:xfrm>
            <a:custGeom>
              <a:rect b="b" l="l" r="r" t="t"/>
              <a:pathLst>
                <a:path extrusionOk="0" h="9452" w="16536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2117466" y="2851008"/>
              <a:ext cx="22928" cy="184125"/>
            </a:xfrm>
            <a:custGeom>
              <a:rect b="b" l="l" r="r" t="t"/>
              <a:pathLst>
                <a:path extrusionOk="0" h="9452" w="1177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1997237" y="2887298"/>
              <a:ext cx="111659" cy="147834"/>
            </a:xfrm>
            <a:custGeom>
              <a:rect b="b" l="l" r="r" t="t"/>
              <a:pathLst>
                <a:path extrusionOk="0" h="7589" w="5732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1960946" y="3053773"/>
              <a:ext cx="36778" cy="11006"/>
            </a:xfrm>
            <a:custGeom>
              <a:rect b="b" l="l" r="r" t="t"/>
              <a:pathLst>
                <a:path extrusionOk="0" h="565" w="1888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1902779" y="2946946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1886533" y="2922109"/>
              <a:ext cx="43869" cy="20084"/>
            </a:xfrm>
            <a:custGeom>
              <a:rect b="b" l="l" r="r" t="t"/>
              <a:pathLst>
                <a:path extrusionOk="0" h="1031" w="2252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1869800" y="2902064"/>
              <a:ext cx="77784" cy="29571"/>
            </a:xfrm>
            <a:custGeom>
              <a:rect b="b" l="l" r="r" t="t"/>
              <a:pathLst>
                <a:path extrusionOk="0" h="1518" w="3993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1854118" y="2882019"/>
              <a:ext cx="108796" cy="37889"/>
            </a:xfrm>
            <a:custGeom>
              <a:rect b="b" l="l" r="r" t="t"/>
              <a:pathLst>
                <a:path extrusionOk="0" h="1945" w="5585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1789660" y="2819976"/>
              <a:ext cx="379821" cy="326329"/>
            </a:xfrm>
            <a:custGeom>
              <a:rect b="b" l="l" r="r" t="t"/>
              <a:pathLst>
                <a:path extrusionOk="0" h="16752" w="19498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2013386" y="2912603"/>
              <a:ext cx="79264" cy="10889"/>
            </a:xfrm>
            <a:custGeom>
              <a:rect b="b" l="l" r="r" t="t"/>
              <a:pathLst>
                <a:path extrusionOk="0" h="559" w="4069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2013386" y="2941219"/>
              <a:ext cx="45369" cy="11474"/>
            </a:xfrm>
            <a:custGeom>
              <a:rect b="b" l="l" r="r" t="t"/>
              <a:pathLst>
                <a:path extrusionOk="0" h="589" w="2329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2013386" y="2970302"/>
              <a:ext cx="79264" cy="11006"/>
            </a:xfrm>
            <a:custGeom>
              <a:rect b="b" l="l" r="r" t="t"/>
              <a:pathLst>
                <a:path extrusionOk="0" h="565" w="406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2013386" y="2998937"/>
              <a:ext cx="45369" cy="11454"/>
            </a:xfrm>
            <a:custGeom>
              <a:rect b="b" l="l" r="r" t="t"/>
              <a:pathLst>
                <a:path extrusionOk="0" h="588" w="2329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1854118" y="2970302"/>
              <a:ext cx="108796" cy="11006"/>
            </a:xfrm>
            <a:custGeom>
              <a:rect b="b" l="l" r="r" t="t"/>
              <a:pathLst>
                <a:path extrusionOk="0" h="565" w="5585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1854118" y="2998937"/>
              <a:ext cx="108796" cy="11454"/>
            </a:xfrm>
            <a:custGeom>
              <a:rect b="b" l="l" r="r" t="t"/>
              <a:pathLst>
                <a:path extrusionOk="0" h="588" w="5585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2" name="Google Shape;14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75" y="3548050"/>
            <a:ext cx="954975" cy="9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37"/>
          <p:cNvSpPr txBox="1"/>
          <p:nvPr>
            <p:ph idx="2" type="subTitle"/>
          </p:nvPr>
        </p:nvSpPr>
        <p:spPr>
          <a:xfrm>
            <a:off x="1687713" y="3186850"/>
            <a:ext cx="9549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  <p:pic>
        <p:nvPicPr>
          <p:cNvPr id="1474" name="Google Shape;14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925" y="3548050"/>
            <a:ext cx="954975" cy="9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37"/>
          <p:cNvSpPr txBox="1"/>
          <p:nvPr>
            <p:ph idx="2" type="subTitle"/>
          </p:nvPr>
        </p:nvSpPr>
        <p:spPr>
          <a:xfrm>
            <a:off x="3230938" y="3221950"/>
            <a:ext cx="9549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pic>
        <p:nvPicPr>
          <p:cNvPr id="1476" name="Google Shape;147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724" y="3512950"/>
            <a:ext cx="954950" cy="9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37"/>
          <p:cNvSpPr/>
          <p:nvPr/>
        </p:nvSpPr>
        <p:spPr>
          <a:xfrm>
            <a:off x="6939681" y="1955467"/>
            <a:ext cx="770400" cy="755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8"/>
          <p:cNvSpPr txBox="1"/>
          <p:nvPr>
            <p:ph type="title"/>
          </p:nvPr>
        </p:nvSpPr>
        <p:spPr>
          <a:xfrm>
            <a:off x="3884447" y="613642"/>
            <a:ext cx="4585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Jump In!</a:t>
            </a:r>
            <a:endParaRPr/>
          </a:p>
        </p:txBody>
      </p:sp>
      <p:sp>
        <p:nvSpPr>
          <p:cNvPr id="1483" name="Google Shape;1483;p38"/>
          <p:cNvSpPr txBox="1"/>
          <p:nvPr>
            <p:ph idx="1" type="subTitle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free account on overleaf.com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Open a blank project to follow along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AND/OR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the QR code or link to my sample project/tutorial</a:t>
            </a:r>
            <a:endParaRPr sz="2000"/>
          </a:p>
        </p:txBody>
      </p:sp>
      <p:pic>
        <p:nvPicPr>
          <p:cNvPr id="1484" name="Google Shape;14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250" y="578825"/>
            <a:ext cx="1442100" cy="42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975" y="3619125"/>
            <a:ext cx="855150" cy="8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38"/>
          <p:cNvSpPr txBox="1"/>
          <p:nvPr/>
        </p:nvSpPr>
        <p:spPr>
          <a:xfrm>
            <a:off x="5211125" y="3862050"/>
            <a:ext cx="32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https://www.overleaf.com/read/msfvdvhppcbg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