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xA7ZUo8kpERqLdo2e4G1Uv4iK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0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8" name="Google Shape;68;p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Google Shape;80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u/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400">
                <a:solidFill>
                  <a:schemeClr val="lt1"/>
                </a:solidFill>
              </a:rPr>
              <a:t>DATA MANAGEMENT IN EXCEL</a:t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OU CODE Workshop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Course Information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1066800" y="1623458"/>
            <a:ext cx="10113818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Data Management in Excel: Monday August 2</a:t>
            </a:r>
            <a:r>
              <a:rPr baseline="30000" lang="en-US" sz="1700"/>
              <a:t>nd</a:t>
            </a:r>
            <a:r>
              <a:rPr lang="en-US" sz="1700"/>
              <a:t> and Tuesday August 3</a:t>
            </a:r>
            <a:r>
              <a:rPr baseline="30000" lang="en-US" sz="1700"/>
              <a:t>rd</a:t>
            </a:r>
            <a:r>
              <a:rPr lang="en-US" sz="1700"/>
              <a:t> 1230 to 3pm CST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Instructor: Elizabeth Besozzi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Teaching Assistant: Madelyn Kirsch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A</a:t>
            </a:r>
            <a:r>
              <a:rPr lang="en-US" sz="1700"/>
              <a:t>ccess to Google Sheets (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https://docs.google.com/spreadsheets/u/0/</a:t>
            </a:r>
            <a:r>
              <a:rPr lang="en-US" sz="1700"/>
              <a:t>)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Dataset:  Video Game Reviews (Student File) – Save to desktop or accessible folder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Main Topics: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Basic excel functionality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Common formulas for data analysis (average, mean, sum etc.)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Sorting/Filtering your data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Cleaning your data (string manipulation, looking for anomalies)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Data tagging (VLOOKUP and if statements)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Pivot Tables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idx="2" type="body"/>
          </p:nvPr>
        </p:nvSpPr>
        <p:spPr>
          <a:xfrm>
            <a:off x="6388417" y="3260792"/>
            <a:ext cx="4663440" cy="3120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Bottom Line: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Google Sheets is better for collaboration and accessibility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Excel is better for advanced functionality and graphing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◦"/>
            </a:pPr>
            <a:r>
              <a:rPr lang="en-US" sz="1700"/>
              <a:t>Everything in this course we will show how to do in both</a:t>
            </a:r>
            <a:endParaRPr/>
          </a:p>
        </p:txBody>
      </p:sp>
      <p:pic>
        <p:nvPicPr>
          <p:cNvPr id="134" name="Google Shape;13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592" y="642594"/>
            <a:ext cx="4183241" cy="531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5074" y="719817"/>
            <a:ext cx="48101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Benefits and Shortcomings of Excel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Benefits</a:t>
            </a:r>
            <a:endParaRPr/>
          </a:p>
        </p:txBody>
      </p:sp>
      <p:sp>
        <p:nvSpPr>
          <p:cNvPr id="142" name="Google Shape;142;p4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Ease of use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Data collection and exploration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Widely understood and utilized</a:t>
            </a:r>
            <a:endParaRPr/>
          </a:p>
        </p:txBody>
      </p:sp>
      <p:sp>
        <p:nvSpPr>
          <p:cNvPr id="143" name="Google Shape;143;p4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144" name="Google Shape;144;p4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Price – R and Python are free to use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Dataset size - ~1,000,000 row max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Statistical power – some packages and tool packs expand on base capability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1066800" y="1664079"/>
            <a:ext cx="10379765" cy="4551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Excel Navigation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Opening File - Blank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Headers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Excel/Google Sheets – File, Home/Edit, Insert, Page Layout/Format, Data, View, Help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Formulas – under insert in Google Sheets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Adding/Deleting/Copying Tabs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Copy ‘Raw Uncleaned Data’ tab and rename Data.  Add a blank sheet , name it ‘Practice’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Hiding/Deleting rows and columns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Help and Googling</a:t>
            </a:r>
            <a:endParaRPr/>
          </a:p>
          <a:p>
            <a:pPr indent="-119379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0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Mathematical functions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Sample Dataset ‘=RANDBetween(1,100)’, copy to numbers not formulas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Sum, Average, Median, Mode, Min, Max, Count, Std Dev, averageif, countif</a:t>
            </a:r>
            <a:endParaRPr sz="6400"/>
          </a:p>
          <a:p>
            <a:pPr indent="-93979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56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Shortcut/Helpful functions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Ctrl A, Ctrl D, Ctrl X/V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=formulatext()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Dealing with Messy and Unclean Data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Freeze panes: E – Freeze Top Row, S – Freeze 1 Row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What do we have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URL – Breaks down into ‘/games/’, game name/, platform/, URL Code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Get rid of /games/.  Ctrl H find and replace, or Ctrl F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Split, Data -&gt; text to columns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WiiU and Sega CD need to be cleaned up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Proper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Date – Day, Month, Year</a:t>
            </a:r>
            <a:endParaRPr/>
          </a:p>
          <a:p>
            <a:pPr indent="-68579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Unique function in sheets or date-&gt; remove duplicates in excel/sheets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Categorize Platform and Genre into subsets</a:t>
            </a:r>
            <a:endParaRPr/>
          </a:p>
          <a:p>
            <a:pPr indent="0" lvl="2" marL="54864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06679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2021-08-01T14:12:15Z</dcterms:created>
  <dc:creator>Ben Wilder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