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6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821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6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28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60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4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9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5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0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8129E-BCE5-4C3D-BF06-B109206F984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043BB6-8FD3-4A39-980D-7BB4A86B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043C-E3C9-E3E0-6387-D9C0A57B7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TOPOLOGIES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FED58-8D23-2F21-D3EE-E52DF22C5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Basics</a:t>
            </a:r>
          </a:p>
        </p:txBody>
      </p:sp>
    </p:spTree>
    <p:extLst>
      <p:ext uri="{BB962C8B-B14F-4D97-AF65-F5344CB8AC3E}">
        <p14:creationId xmlns:p14="http://schemas.microsoft.com/office/powerpoint/2010/main" val="31520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49A7-3177-4745-31FC-698C9E8F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37BC-A660-0059-B0CB-39C9BE73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Characteristics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devices are  connected to a single cable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is transmitted in linear sequence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Easy to install and maintain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Require less cable than other topologies</a:t>
            </a:r>
          </a:p>
        </p:txBody>
      </p:sp>
    </p:spTree>
    <p:extLst>
      <p:ext uri="{BB962C8B-B14F-4D97-AF65-F5344CB8AC3E}">
        <p14:creationId xmlns:p14="http://schemas.microsoft.com/office/powerpoint/2010/main" val="1274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0CE7-188B-7AB0-77ED-9F941AE5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9A98-CFC8-9A39-48F5-DB5664BA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Characteristics: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devices are connected to a central device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is transmitted through the center device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Easy to add or remove devices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Faulty devices can be easily isolated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12F5-3BEC-B568-ECDE-05D2F2EC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48A8-65C4-5D73-2D6C-5A1DA18E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Characteristics: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Devices are connected in a circular configuration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is transmitted in a circular sequence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transmission is efficient and fast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Faulty devices can be easily detected</a:t>
            </a:r>
          </a:p>
        </p:txBody>
      </p:sp>
    </p:spTree>
    <p:extLst>
      <p:ext uri="{BB962C8B-B14F-4D97-AF65-F5344CB8AC3E}">
        <p14:creationId xmlns:p14="http://schemas.microsoft.com/office/powerpoint/2010/main" val="142767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FC99-C0C2-D76E-30C3-1A8614D9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34D3-4384-488E-EE08-43213FC4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Characteristics: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device is connected to every other device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can be transmitted through multiple paths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Highly reliable and faulty-tolerant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transmission is fast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41837040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130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NETWORK TOPOLOGIES</vt:lpstr>
      <vt:lpstr>BUS TOPOLOGY</vt:lpstr>
      <vt:lpstr>STAR TOPOLOGY</vt:lpstr>
      <vt:lpstr>RING TOPOLOGY</vt:lpstr>
      <vt:lpstr>MESH TOPOLOGY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2024-12-17T20:19:10Z</dcterms:created>
  <dcterms:modified xsi:type="dcterms:W3CDTF">2024-12-17T20:21:39Z</dcterms:modified>
</cp:coreProperties>
</file>