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3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2513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4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68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09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2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3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0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2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4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6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8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F1E9E-C7B5-4EF3-9B55-15795A7CCE3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A9CE2D-5906-4891-BDB9-26706790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0694-3E32-2F68-7190-3734D5956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B5455-E8D3-089D-6A71-0E94B7BDF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Word processor, Spreadsheet,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1134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07C2-72BF-864C-0AC5-208066AD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C22B-F063-43A1-29B9-F6DDD8572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Spreadsheet is an application software used for organizing and analyzing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Example: Microsoft Excel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4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0546-E748-4271-C478-2FE4D4C22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5C67-44A6-53F9-AA25-0E7ACFF1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presentation software is to create engaging slideshows for presentations, meetings and conferences.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Example: Microsoft Power point</a:t>
            </a:r>
          </a:p>
        </p:txBody>
      </p:sp>
    </p:spTree>
    <p:extLst>
      <p:ext uri="{BB962C8B-B14F-4D97-AF65-F5344CB8AC3E}">
        <p14:creationId xmlns:p14="http://schemas.microsoft.com/office/powerpoint/2010/main" val="386185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1445-9A15-DF6C-2B34-CC3D7A59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PRECESSOR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9C1F-C106-F265-02E7-AC606145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word processor is a software application used for creating and editing documents.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Example: Microsoft Word</a:t>
            </a:r>
          </a:p>
        </p:txBody>
      </p:sp>
    </p:spTree>
    <p:extLst>
      <p:ext uri="{BB962C8B-B14F-4D97-AF65-F5344CB8AC3E}">
        <p14:creationId xmlns:p14="http://schemas.microsoft.com/office/powerpoint/2010/main" val="19010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848D-8CE2-FAE1-A680-4438A426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72A3-F493-620E-F2EC-84CB7C9D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Word processors, spreadsheets, and presentation software are essential tools for personal and professional use.</a:t>
            </a:r>
          </a:p>
        </p:txBody>
      </p:sp>
    </p:spTree>
    <p:extLst>
      <p:ext uri="{BB962C8B-B14F-4D97-AF65-F5344CB8AC3E}">
        <p14:creationId xmlns:p14="http://schemas.microsoft.com/office/powerpoint/2010/main" val="25330774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88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APPLICATION SOFTWARE</vt:lpstr>
      <vt:lpstr>SPREADSHEET</vt:lpstr>
      <vt:lpstr>PRESENTATION</vt:lpstr>
      <vt:lpstr>WORD PRECESSOR</vt:lpstr>
      <vt:lpstr>CLOSSING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3</cp:revision>
  <dcterms:created xsi:type="dcterms:W3CDTF">2024-12-17T19:38:37Z</dcterms:created>
  <dcterms:modified xsi:type="dcterms:W3CDTF">2024-12-17T20:38:44Z</dcterms:modified>
</cp:coreProperties>
</file>