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BCB"/>
    <a:srgbClr val="B33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6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1">
    <p:bg>
      <p:bgPr>
        <a:gradFill>
          <a:gsLst>
            <a:gs pos="0">
              <a:srgbClr val="2FBAEF"/>
            </a:gs>
            <a:gs pos="0">
              <a:srgbClr val="4DC0EF"/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54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213" y="6349293"/>
            <a:ext cx="1035809" cy="406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28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4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 H U L</dc:creator>
  <cp:lastModifiedBy>R A H U L</cp:lastModifiedBy>
  <cp:revision>2</cp:revision>
  <dcterms:created xsi:type="dcterms:W3CDTF">2025-06-07T10:47:14Z</dcterms:created>
  <dcterms:modified xsi:type="dcterms:W3CDTF">2025-06-07T10:52:03Z</dcterms:modified>
</cp:coreProperties>
</file>