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ault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3855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Vault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2151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Vault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6256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Vault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0729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Vault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4241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Vault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8996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6_Vault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0160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7_Vault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1436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8_Vault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3573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9934" y="6315959"/>
            <a:ext cx="1064088" cy="4497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040148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6692179"/>
      </p:ext>
    </p:extLst>
  </p:cSld>
  <p:clrMapOvr>
    <a:masterClrMapping/>
  </p:clrMapOvr>
</p:sld>
</file>

<file path=ppt/theme/theme1.xml><?xml version="1.0" encoding="utf-8"?>
<a:theme xmlns:a="http://schemas.openxmlformats.org/drawingml/2006/main" name="Vault4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Vault42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 A H U L</dc:creator>
  <cp:lastModifiedBy>R A H U L</cp:lastModifiedBy>
  <cp:revision>4</cp:revision>
  <dcterms:created xsi:type="dcterms:W3CDTF">2025-06-07T07:25:37Z</dcterms:created>
  <dcterms:modified xsi:type="dcterms:W3CDTF">2025-06-07T07:39:50Z</dcterms:modified>
</cp:coreProperties>
</file>