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66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gradFill>
          <a:gsLst>
            <a:gs pos="35000">
              <a:schemeClr val="accent6">
                <a:lumMod val="60000"/>
                <a:lumOff val="40000"/>
              </a:schemeClr>
            </a:gs>
            <a:gs pos="0">
              <a:schemeClr val="accent6">
                <a:lumMod val="40000"/>
                <a:lumOff val="60000"/>
              </a:schemeClr>
            </a:gs>
            <a:gs pos="67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4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934" y="6563360"/>
            <a:ext cx="1626948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3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A H U L</dc:creator>
  <cp:lastModifiedBy>R A H U L</cp:lastModifiedBy>
  <cp:revision>2</cp:revision>
  <dcterms:created xsi:type="dcterms:W3CDTF">2025-06-23T07:35:16Z</dcterms:created>
  <dcterms:modified xsi:type="dcterms:W3CDTF">2025-06-23T07:37:17Z</dcterms:modified>
</cp:coreProperties>
</file>