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7"/>
  </p:notesMasterIdLst>
  <p:sldIdLst>
    <p:sldId id="260" r:id="rId2"/>
    <p:sldId id="266" r:id="rId3"/>
    <p:sldId id="261" r:id="rId4"/>
    <p:sldId id="265" r:id="rId5"/>
    <p:sldId id="26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20EF6-696C-4F65-80E5-C8CC0699BA3C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DCD20-E114-426C-9713-10AE4B9A8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5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CD20-E114-426C-9713-10AE4B9A8E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367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48753-82BC-4628-9AC5-D51885102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D6648E-F57D-4C88-94F5-D73C2A239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36B1D8-4D0E-4CDA-A9F8-FC10A5C4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CC7DF-C561-470D-8290-ACD82C559A8E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9D312B-7E24-403D-B6CD-647660C3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0E8E3A-E399-480B-BE4B-6C0DE709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D984-F5C6-4B90-A186-C492349BA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2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EE6D2-04D9-4FE3-818D-6D7C944AF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D7C410-282C-47CD-844E-04F2965AB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63642F-95A2-4C6E-8A6C-BED67F8A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CC7DF-C561-470D-8290-ACD82C559A8E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649C89-F0B6-4D2B-9A84-FD3D8663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E64511-80B6-4A11-BA92-291C003D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D984-F5C6-4B90-A186-C492349BA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95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147619-86AC-4BBE-8DBA-7726E7619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8A587C-CF0C-44A8-9364-342ECD6CD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1A305F-20A4-4EB2-8A68-13B9B31D9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CC7DF-C561-470D-8290-ACD82C559A8E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8B065-CCA5-437B-A1BD-A22B93A9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3AD64A-A032-4735-AEB8-46F635BE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D984-F5C6-4B90-A186-C492349BA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533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solidFill>
          <a:srgbClr val="27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348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F81FC-D143-48F2-800C-010CDBB9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BD6C5-05DF-44D9-A703-D8176157F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9E8890-5301-43BA-AA4C-A76625169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CC7DF-C561-470D-8290-ACD82C559A8E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8B5371-E6C4-4954-B2AE-0F9C0F63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AB68A5-76A2-48F6-9CF1-A2B18781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D984-F5C6-4B90-A186-C492349BA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77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1C9D2-E5C4-4790-8AFA-AD149D191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1042BB-78C1-4D7F-82A4-D08DC9746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DBFFA9-2B5F-4214-9FFC-1C34B263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CC7DF-C561-470D-8290-ACD82C559A8E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C6557B-BFFC-4515-8C2F-D8FD92D5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4B8D78-E7B1-4266-BC83-6D3C70E7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D984-F5C6-4B90-A186-C492349BA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4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FFB24-94E2-4063-ACDE-982471DF3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7347DB-A07F-4B91-8A08-6E96DAC6E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48B415-E721-4E30-B37A-6EADBAC4B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70077D-EE0F-4A45-AFB9-55604486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CC7DF-C561-470D-8290-ACD82C559A8E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CA7D12-2070-4765-B4DF-8A41BECDE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2752F0-39C9-4E34-B435-3539C977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D984-F5C6-4B90-A186-C492349BA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41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FCE88-D863-4791-AB05-BC1BAB1E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9D4DB4-648E-4B44-B148-D97507EF0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8F5A03-6F25-4C7C-A987-DB4F78142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E2E9AA-D78E-4606-8CCE-0C4959490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C46EF9-83B1-4A9A-A8C5-9DE3A794F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C6640D-AC04-47DC-9CD6-31B10357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CC7DF-C561-470D-8290-ACD82C559A8E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6D7201-1B29-4CB0-9998-2C9F4974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3CBF5F-9785-435A-83BF-EFEC86C0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D984-F5C6-4B90-A186-C492349BA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73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1B8FE-3F59-443A-BDA1-F5053F424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050C-80C0-4A46-91AB-DA23C73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CC7DF-C561-470D-8290-ACD82C559A8E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E41C70-7CFD-46AF-8A2E-8E44A3D5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6102B8-79A2-4FBE-864F-1B9E42969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D984-F5C6-4B90-A186-C492349BA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520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254997-749D-4A5D-BA7A-B962DE32E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CC7DF-C561-470D-8290-ACD82C559A8E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864381-6B6A-406F-BF45-E34B4630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A1F4ED-6B02-40C5-900A-E67C235D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D984-F5C6-4B90-A186-C492349BA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94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725C3-BC2C-4427-8BE0-83FFD4603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928430-5AB5-43DC-B730-CA7F6D15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0A2221-8AE6-48AA-AA56-D7EB65016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A90308-C601-4B9C-806B-918B5ED95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CC7DF-C561-470D-8290-ACD82C559A8E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063797-CD94-4C54-93C1-B5C407E2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CBF3ED-8C57-428C-AB03-0D0FD57C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D984-F5C6-4B90-A186-C492349BA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54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2020F-9243-4ABB-9E68-EA658808D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672139-DCEA-4684-AE8A-4AB46BD0E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9CA4EC-11C6-4E8B-82AE-879DE1B91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585014-2FD4-45BD-9D01-2C36CE75E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CC7DF-C561-470D-8290-ACD82C559A8E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9A7E9F-D9B5-4D5F-89BC-92ED5AD3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CEE2F4-6282-4951-8616-7019C7DE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D984-F5C6-4B90-A186-C492349BA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79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D797DE-9B84-457B-819B-BFD36D05C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63072C-11E9-4FC3-BA4E-037B82999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EF7C3-6F1A-4EC8-AE38-ED0AAF7DB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CC7DF-C561-470D-8290-ACD82C559A8E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CA4E7A-7D32-4E06-9E15-786E73888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5187F-AC3F-4356-8367-238D139D8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1D984-F5C6-4B90-A186-C492349BA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3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23">
            <a:extLst>
              <a:ext uri="{FF2B5EF4-FFF2-40B4-BE49-F238E27FC236}">
                <a16:creationId xmlns:a16="http://schemas.microsoft.com/office/drawing/2014/main" id="{34F2530B-9D47-4B6F-934D-3CBC017EB0A6}"/>
              </a:ext>
            </a:extLst>
          </p:cNvPr>
          <p:cNvSpPr txBox="1"/>
          <p:nvPr/>
        </p:nvSpPr>
        <p:spPr>
          <a:xfrm>
            <a:off x="-520708" y="898448"/>
            <a:ext cx="7724937" cy="10698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82" charset="2"/>
                <a:ea typeface="微软雅黑" panose="020B0503020204020204" pitchFamily="82" charset="2"/>
                <a:cs typeface="Aharoni" panose="02010803020104030203" pitchFamily="2" charset="-79"/>
              </a:rPr>
              <a:t>看图说话机器人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82" charset="2"/>
              <a:ea typeface="微软雅黑" panose="020B0503020204020204" pitchFamily="82" charset="2"/>
              <a:cs typeface="Aharoni" panose="02010803020104030203" pitchFamily="2" charset="-79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64F76BB-6746-48B2-931D-69363F92B8BE}"/>
              </a:ext>
            </a:extLst>
          </p:cNvPr>
          <p:cNvCxnSpPr>
            <a:cxnSpLocks/>
          </p:cNvCxnSpPr>
          <p:nvPr/>
        </p:nvCxnSpPr>
        <p:spPr>
          <a:xfrm>
            <a:off x="901700" y="1968293"/>
            <a:ext cx="4880122" cy="0"/>
          </a:xfrm>
          <a:prstGeom prst="line">
            <a:avLst/>
          </a:prstGeom>
          <a:ln w="28575">
            <a:solidFill>
              <a:srgbClr val="C19C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7964F19B-C3A6-4D67-BD1B-CB0939EECE43}"/>
              </a:ext>
            </a:extLst>
          </p:cNvPr>
          <p:cNvSpPr/>
          <p:nvPr/>
        </p:nvSpPr>
        <p:spPr>
          <a:xfrm>
            <a:off x="11959770" y="1512525"/>
            <a:ext cx="232229" cy="3592286"/>
          </a:xfrm>
          <a:prstGeom prst="rect">
            <a:avLst/>
          </a:prstGeom>
          <a:solidFill>
            <a:srgbClr val="C19C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23">
            <a:extLst>
              <a:ext uri="{FF2B5EF4-FFF2-40B4-BE49-F238E27FC236}">
                <a16:creationId xmlns:a16="http://schemas.microsoft.com/office/drawing/2014/main" id="{BE5BC9B7-4EA4-4287-894B-59496119DDA0}"/>
              </a:ext>
            </a:extLst>
          </p:cNvPr>
          <p:cNvSpPr txBox="1"/>
          <p:nvPr/>
        </p:nvSpPr>
        <p:spPr>
          <a:xfrm>
            <a:off x="3844968" y="2798626"/>
            <a:ext cx="4502064" cy="82541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rgbClr val="C19C7A"/>
                </a:solidFill>
                <a:latin typeface="微软雅黑" panose="020B0503020204020204" pitchFamily="82" charset="2"/>
                <a:ea typeface="微软雅黑" panose="020B0503020204020204" pitchFamily="82" charset="2"/>
                <a:cs typeface="Aharoni" panose="02010803020104030203" pitchFamily="2" charset="-79"/>
              </a:rPr>
              <a:t>第一周项目汇报</a:t>
            </a:r>
            <a:endParaRPr lang="en-US" altLang="zh-CN" sz="3600" b="1" dirty="0">
              <a:solidFill>
                <a:srgbClr val="C19C7A"/>
              </a:solidFill>
              <a:latin typeface="微软雅黑" panose="020B0503020204020204" pitchFamily="82" charset="2"/>
              <a:ea typeface="微软雅黑" panose="020B0503020204020204" pitchFamily="82" charset="2"/>
              <a:cs typeface="Aharoni" panose="02010803020104030203" pitchFamily="2" charset="-79"/>
            </a:endParaRPr>
          </a:p>
        </p:txBody>
      </p:sp>
      <p:sp>
        <p:nvSpPr>
          <p:cNvPr id="10" name="文本框 23">
            <a:extLst>
              <a:ext uri="{FF2B5EF4-FFF2-40B4-BE49-F238E27FC236}">
                <a16:creationId xmlns:a16="http://schemas.microsoft.com/office/drawing/2014/main" id="{310F3170-AB7A-4766-BABD-DE6F16DA4A76}"/>
              </a:ext>
            </a:extLst>
          </p:cNvPr>
          <p:cNvSpPr txBox="1"/>
          <p:nvPr/>
        </p:nvSpPr>
        <p:spPr>
          <a:xfrm>
            <a:off x="4196459" y="4889707"/>
            <a:ext cx="9125646" cy="7439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82" charset="2"/>
                <a:ea typeface="微软雅黑" panose="020B0503020204020204" pitchFamily="82" charset="2"/>
                <a:cs typeface="Aharoni" panose="02010803020104030203" pitchFamily="2" charset="-79"/>
              </a:rPr>
              <a:t>组员：杨晓茹  黄源  魏先友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82" charset="2"/>
              <a:ea typeface="微软雅黑" panose="020B0503020204020204" pitchFamily="82" charset="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7485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ïS1iďé"/>
          <p:cNvSpPr/>
          <p:nvPr/>
        </p:nvSpPr>
        <p:spPr>
          <a:xfrm>
            <a:off x="2016868" y="2503689"/>
            <a:ext cx="8322884" cy="720000"/>
          </a:xfrm>
          <a:prstGeom prst="rect">
            <a:avLst/>
          </a:prstGeom>
          <a:solidFill>
            <a:srgbClr val="C19C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iSḻiḑê"/>
          <p:cNvSpPr/>
          <p:nvPr/>
        </p:nvSpPr>
        <p:spPr>
          <a:xfrm>
            <a:off x="2016868" y="1589242"/>
            <a:ext cx="8322885" cy="72000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5" name="矩形 14"/>
          <p:cNvSpPr/>
          <p:nvPr/>
        </p:nvSpPr>
        <p:spPr>
          <a:xfrm>
            <a:off x="373021" y="100412"/>
            <a:ext cx="3646275" cy="63318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272727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目录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964F19B-C3A6-4D67-BD1B-CB0939EECE43}"/>
              </a:ext>
            </a:extLst>
          </p:cNvPr>
          <p:cNvSpPr/>
          <p:nvPr/>
        </p:nvSpPr>
        <p:spPr>
          <a:xfrm>
            <a:off x="0" y="77339"/>
            <a:ext cx="228600" cy="960695"/>
          </a:xfrm>
          <a:prstGeom prst="rect">
            <a:avLst/>
          </a:prstGeom>
          <a:solidFill>
            <a:srgbClr val="C19C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688322E-5B50-441F-8346-8FD8C86550AA}"/>
              </a:ext>
            </a:extLst>
          </p:cNvPr>
          <p:cNvSpPr txBox="1"/>
          <p:nvPr/>
        </p:nvSpPr>
        <p:spPr>
          <a:xfrm>
            <a:off x="2533790" y="1749187"/>
            <a:ext cx="700410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项目介绍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8E3E107-7F4F-436B-9772-791CF5514710}"/>
              </a:ext>
            </a:extLst>
          </p:cNvPr>
          <p:cNvSpPr txBox="1"/>
          <p:nvPr/>
        </p:nvSpPr>
        <p:spPr>
          <a:xfrm>
            <a:off x="2533789" y="2663634"/>
            <a:ext cx="700410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资料查阅</a:t>
            </a:r>
          </a:p>
        </p:txBody>
      </p:sp>
      <p:sp>
        <p:nvSpPr>
          <p:cNvPr id="33" name="iSḻiḑê">
            <a:extLst>
              <a:ext uri="{FF2B5EF4-FFF2-40B4-BE49-F238E27FC236}">
                <a16:creationId xmlns:a16="http://schemas.microsoft.com/office/drawing/2014/main" id="{271C7FFB-82E9-426A-9FAF-AF68D434543E}"/>
              </a:ext>
            </a:extLst>
          </p:cNvPr>
          <p:cNvSpPr/>
          <p:nvPr/>
        </p:nvSpPr>
        <p:spPr>
          <a:xfrm>
            <a:off x="2016868" y="3418136"/>
            <a:ext cx="8322885" cy="72000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7402FE9-2E58-4464-8A11-201055553BB2}"/>
              </a:ext>
            </a:extLst>
          </p:cNvPr>
          <p:cNvSpPr txBox="1"/>
          <p:nvPr/>
        </p:nvSpPr>
        <p:spPr>
          <a:xfrm>
            <a:off x="2533790" y="3578081"/>
            <a:ext cx="700410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数据准备</a:t>
            </a:r>
          </a:p>
        </p:txBody>
      </p:sp>
      <p:sp>
        <p:nvSpPr>
          <p:cNvPr id="35" name="ïS1iďé">
            <a:extLst>
              <a:ext uri="{FF2B5EF4-FFF2-40B4-BE49-F238E27FC236}">
                <a16:creationId xmlns:a16="http://schemas.microsoft.com/office/drawing/2014/main" id="{FD8B0031-D9BD-4FAE-AF4F-D8A819CA2F8A}"/>
              </a:ext>
            </a:extLst>
          </p:cNvPr>
          <p:cNvSpPr/>
          <p:nvPr/>
        </p:nvSpPr>
        <p:spPr>
          <a:xfrm>
            <a:off x="2016868" y="4298081"/>
            <a:ext cx="8322884" cy="720000"/>
          </a:xfrm>
          <a:prstGeom prst="rect">
            <a:avLst/>
          </a:prstGeom>
          <a:solidFill>
            <a:srgbClr val="C19C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C49FDE5-9B58-499B-B5E6-4B19B38D00C6}"/>
              </a:ext>
            </a:extLst>
          </p:cNvPr>
          <p:cNvSpPr txBox="1"/>
          <p:nvPr/>
        </p:nvSpPr>
        <p:spPr>
          <a:xfrm>
            <a:off x="2533789" y="4458026"/>
            <a:ext cx="700410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方案规划</a:t>
            </a:r>
          </a:p>
        </p:txBody>
      </p:sp>
      <p:sp>
        <p:nvSpPr>
          <p:cNvPr id="37" name="iSḻiḑê">
            <a:extLst>
              <a:ext uri="{FF2B5EF4-FFF2-40B4-BE49-F238E27FC236}">
                <a16:creationId xmlns:a16="http://schemas.microsoft.com/office/drawing/2014/main" id="{D8E75F80-BE2B-4D23-8A6D-5B0C4D87BCAC}"/>
              </a:ext>
            </a:extLst>
          </p:cNvPr>
          <p:cNvSpPr/>
          <p:nvPr/>
        </p:nvSpPr>
        <p:spPr>
          <a:xfrm>
            <a:off x="2016868" y="5178026"/>
            <a:ext cx="8322885" cy="72000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DF7B6DA-D9B4-46FD-9DA3-6F4754FA38B0}"/>
              </a:ext>
            </a:extLst>
          </p:cNvPr>
          <p:cNvSpPr txBox="1"/>
          <p:nvPr/>
        </p:nvSpPr>
        <p:spPr>
          <a:xfrm>
            <a:off x="2533790" y="5337971"/>
            <a:ext cx="700410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系统规划</a:t>
            </a:r>
          </a:p>
        </p:txBody>
      </p:sp>
    </p:spTree>
    <p:extLst>
      <p:ext uri="{BB962C8B-B14F-4D97-AF65-F5344CB8AC3E}">
        <p14:creationId xmlns:p14="http://schemas.microsoft.com/office/powerpoint/2010/main" val="181175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3" grpId="0" animBg="1"/>
      <p:bldP spid="35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DA51A29-5004-4A23-ADFD-DD80A56C5F06}"/>
              </a:ext>
            </a:extLst>
          </p:cNvPr>
          <p:cNvSpPr/>
          <p:nvPr/>
        </p:nvSpPr>
        <p:spPr>
          <a:xfrm>
            <a:off x="0" y="3265714"/>
            <a:ext cx="12192000" cy="3592286"/>
          </a:xfrm>
          <a:prstGeom prst="rect">
            <a:avLst/>
          </a:prstGeom>
          <a:solidFill>
            <a:srgbClr val="C19C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23">
            <a:extLst>
              <a:ext uri="{FF2B5EF4-FFF2-40B4-BE49-F238E27FC236}">
                <a16:creationId xmlns:a16="http://schemas.microsoft.com/office/drawing/2014/main" id="{BB7013E3-81E3-4560-B311-5A64513ABE30}"/>
              </a:ext>
            </a:extLst>
          </p:cNvPr>
          <p:cNvSpPr txBox="1"/>
          <p:nvPr/>
        </p:nvSpPr>
        <p:spPr>
          <a:xfrm>
            <a:off x="654956" y="1817051"/>
            <a:ext cx="8489043" cy="131414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b="1" dirty="0">
                <a:solidFill>
                  <a:srgbClr val="C19C7A"/>
                </a:solidFill>
                <a:latin typeface="微软雅黑" panose="020B0503020204020204" pitchFamily="82" charset="2"/>
                <a:ea typeface="微软雅黑" panose="020B0503020204020204" pitchFamily="82" charset="2"/>
                <a:cs typeface="Aharoni" panose="02010803020104030203" pitchFamily="2" charset="-79"/>
              </a:rPr>
              <a:t>项目介绍</a:t>
            </a:r>
            <a:endParaRPr lang="en-US" altLang="zh-CN" sz="6000" b="1" dirty="0">
              <a:solidFill>
                <a:srgbClr val="C19C7A"/>
              </a:solidFill>
              <a:latin typeface="微软雅黑" panose="020B0503020204020204" pitchFamily="82" charset="2"/>
              <a:ea typeface="微软雅黑" panose="020B0503020204020204" pitchFamily="82" charset="2"/>
              <a:cs typeface="Aharoni" panose="02010803020104030203" pitchFamily="2" charset="-79"/>
            </a:endParaRPr>
          </a:p>
        </p:txBody>
      </p:sp>
      <p:sp>
        <p:nvSpPr>
          <p:cNvPr id="4" name="文本框 23">
            <a:extLst>
              <a:ext uri="{FF2B5EF4-FFF2-40B4-BE49-F238E27FC236}">
                <a16:creationId xmlns:a16="http://schemas.microsoft.com/office/drawing/2014/main" id="{F964FBB8-8B17-425C-964D-1085F0571B4F}"/>
              </a:ext>
            </a:extLst>
          </p:cNvPr>
          <p:cNvSpPr txBox="1"/>
          <p:nvPr/>
        </p:nvSpPr>
        <p:spPr>
          <a:xfrm>
            <a:off x="654956" y="3429000"/>
            <a:ext cx="5883729" cy="50513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ea typeface="华文细黑" panose="02010600040101010101" charset="-122"/>
                <a:sym typeface="+mn-ea"/>
              </a:rPr>
              <a:t>选题原因</a:t>
            </a:r>
            <a:r>
              <a:rPr lang="en-US" altLang="zh-CN" sz="2000">
                <a:solidFill>
                  <a:schemeClr val="bg1"/>
                </a:solidFill>
                <a:ea typeface="华文细黑" panose="02010600040101010101" charset="-122"/>
                <a:sym typeface="+mn-ea"/>
              </a:rPr>
              <a:t>      </a:t>
            </a:r>
            <a:r>
              <a:rPr lang="zh-CN" altLang="en-US" sz="2000">
                <a:solidFill>
                  <a:schemeClr val="bg1"/>
                </a:solidFill>
                <a:ea typeface="华文细黑" panose="02010600040101010101" charset="-122"/>
                <a:sym typeface="+mn-ea"/>
              </a:rPr>
              <a:t>项目</a:t>
            </a:r>
            <a:r>
              <a:rPr lang="zh-CN" altLang="en-US" sz="2000" dirty="0">
                <a:solidFill>
                  <a:schemeClr val="bg1"/>
                </a:solidFill>
                <a:ea typeface="华文细黑" panose="02010600040101010101" charset="-122"/>
                <a:sym typeface="+mn-ea"/>
              </a:rPr>
              <a:t>介绍</a:t>
            </a:r>
            <a:endParaRPr lang="en-US" altLang="zh-CN" sz="2000" dirty="0">
              <a:solidFill>
                <a:schemeClr val="bg1"/>
              </a:solidFill>
              <a:ea typeface="华文细黑" panose="02010600040101010101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254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íşḷiḋè"/>
          <p:cNvSpPr/>
          <p:nvPr/>
        </p:nvSpPr>
        <p:spPr>
          <a:xfrm>
            <a:off x="8754670" y="4402619"/>
            <a:ext cx="2439421" cy="1551124"/>
          </a:xfrm>
          <a:prstGeom prst="rect">
            <a:avLst/>
          </a:prstGeom>
          <a:solidFill>
            <a:srgbClr val="C19C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íS1ïdê"/>
          <p:cNvSpPr/>
          <p:nvPr/>
        </p:nvSpPr>
        <p:spPr>
          <a:xfrm>
            <a:off x="6215140" y="4402619"/>
            <a:ext cx="2439421" cy="1551124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ïS1iďé"/>
          <p:cNvSpPr/>
          <p:nvPr/>
        </p:nvSpPr>
        <p:spPr>
          <a:xfrm>
            <a:off x="3691355" y="4402619"/>
            <a:ext cx="2439421" cy="1551124"/>
          </a:xfrm>
          <a:prstGeom prst="rect">
            <a:avLst/>
          </a:prstGeom>
          <a:solidFill>
            <a:srgbClr val="C19C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iSḻiḑê"/>
          <p:cNvSpPr/>
          <p:nvPr/>
        </p:nvSpPr>
        <p:spPr>
          <a:xfrm>
            <a:off x="1134925" y="4402619"/>
            <a:ext cx="2439420" cy="1551124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5" name="矩形 14"/>
          <p:cNvSpPr/>
          <p:nvPr/>
        </p:nvSpPr>
        <p:spPr>
          <a:xfrm>
            <a:off x="414735" y="142581"/>
            <a:ext cx="3646275" cy="63318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272727"/>
                </a:solidFill>
                <a:latin typeface="Microsoft YaHei" charset="-122"/>
                <a:ea typeface="Microsoft YaHei" charset="-122"/>
                <a:cs typeface="Microsoft YaHei" charset="-122"/>
              </a:rPr>
              <a:t>项目介绍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964F19B-C3A6-4D67-BD1B-CB0939EECE43}"/>
              </a:ext>
            </a:extLst>
          </p:cNvPr>
          <p:cNvSpPr/>
          <p:nvPr/>
        </p:nvSpPr>
        <p:spPr>
          <a:xfrm>
            <a:off x="0" y="77339"/>
            <a:ext cx="228600" cy="960695"/>
          </a:xfrm>
          <a:prstGeom prst="rect">
            <a:avLst/>
          </a:prstGeom>
          <a:solidFill>
            <a:srgbClr val="C19C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3">
            <a:extLst>
              <a:ext uri="{FF2B5EF4-FFF2-40B4-BE49-F238E27FC236}">
                <a16:creationId xmlns:a16="http://schemas.microsoft.com/office/drawing/2014/main" id="{2F6D70C2-333E-4CBB-AF8E-F9E41A9F58C8}"/>
              </a:ext>
            </a:extLst>
          </p:cNvPr>
          <p:cNvGrpSpPr/>
          <p:nvPr/>
        </p:nvGrpSpPr>
        <p:grpSpPr>
          <a:xfrm>
            <a:off x="1199614" y="4477989"/>
            <a:ext cx="2269728" cy="1400383"/>
            <a:chOff x="3624780" y="2412339"/>
            <a:chExt cx="2269728" cy="1400383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688322E-5B50-441F-8346-8FD8C86550AA}"/>
                </a:ext>
              </a:extLst>
            </p:cNvPr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788C6C8-384C-4C28-B0CC-2FEA6B86E5AB}"/>
                </a:ext>
              </a:extLst>
            </p:cNvPr>
            <p:cNvSpPr txBox="1"/>
            <p:nvPr/>
          </p:nvSpPr>
          <p:spPr>
            <a:xfrm>
              <a:off x="3624780" y="2750893"/>
              <a:ext cx="2269728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用户可以在投影仪或者计算机上进行演示也可以将制作成胶片</a:t>
              </a:r>
            </a:p>
          </p:txBody>
        </p:sp>
      </p:grpSp>
      <p:grpSp>
        <p:nvGrpSpPr>
          <p:cNvPr id="21" name="组合 13">
            <a:extLst>
              <a:ext uri="{FF2B5EF4-FFF2-40B4-BE49-F238E27FC236}">
                <a16:creationId xmlns:a16="http://schemas.microsoft.com/office/drawing/2014/main" id="{2F6D70C2-333E-4CBB-AF8E-F9E41A9F58C8}"/>
              </a:ext>
            </a:extLst>
          </p:cNvPr>
          <p:cNvGrpSpPr/>
          <p:nvPr/>
        </p:nvGrpSpPr>
        <p:grpSpPr>
          <a:xfrm>
            <a:off x="3776201" y="4477989"/>
            <a:ext cx="2269728" cy="1400383"/>
            <a:chOff x="3624780" y="2412339"/>
            <a:chExt cx="2269728" cy="1400383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688322E-5B50-441F-8346-8FD8C86550AA}"/>
                </a:ext>
              </a:extLst>
            </p:cNvPr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788C6C8-384C-4C28-B0CC-2FEA6B86E5AB}"/>
                </a:ext>
              </a:extLst>
            </p:cNvPr>
            <p:cNvSpPr txBox="1"/>
            <p:nvPr/>
          </p:nvSpPr>
          <p:spPr>
            <a:xfrm>
              <a:off x="3624780" y="2750893"/>
              <a:ext cx="2269728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用户可以在投影仪或者计算机上进行演示也可以将制作成胶片</a:t>
              </a:r>
            </a:p>
          </p:txBody>
        </p:sp>
      </p:grpSp>
      <p:grpSp>
        <p:nvGrpSpPr>
          <p:cNvPr id="24" name="组合 13">
            <a:extLst>
              <a:ext uri="{FF2B5EF4-FFF2-40B4-BE49-F238E27FC236}">
                <a16:creationId xmlns:a16="http://schemas.microsoft.com/office/drawing/2014/main" id="{2F6D70C2-333E-4CBB-AF8E-F9E41A9F58C8}"/>
              </a:ext>
            </a:extLst>
          </p:cNvPr>
          <p:cNvGrpSpPr/>
          <p:nvPr/>
        </p:nvGrpSpPr>
        <p:grpSpPr>
          <a:xfrm>
            <a:off x="6299986" y="4477989"/>
            <a:ext cx="2269728" cy="1400383"/>
            <a:chOff x="3624780" y="2412339"/>
            <a:chExt cx="2269728" cy="1400383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688322E-5B50-441F-8346-8FD8C86550AA}"/>
                </a:ext>
              </a:extLst>
            </p:cNvPr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788C6C8-384C-4C28-B0CC-2FEA6B86E5AB}"/>
                </a:ext>
              </a:extLst>
            </p:cNvPr>
            <p:cNvSpPr txBox="1"/>
            <p:nvPr/>
          </p:nvSpPr>
          <p:spPr>
            <a:xfrm>
              <a:off x="3624780" y="2750893"/>
              <a:ext cx="2269728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用户可以在投影仪或者计算机上进行演示也可以将制作成胶片</a:t>
              </a:r>
            </a:p>
          </p:txBody>
        </p:sp>
      </p:grpSp>
      <p:grpSp>
        <p:nvGrpSpPr>
          <p:cNvPr id="27" name="组合 13">
            <a:extLst>
              <a:ext uri="{FF2B5EF4-FFF2-40B4-BE49-F238E27FC236}">
                <a16:creationId xmlns:a16="http://schemas.microsoft.com/office/drawing/2014/main" id="{2F6D70C2-333E-4CBB-AF8E-F9E41A9F58C8}"/>
              </a:ext>
            </a:extLst>
          </p:cNvPr>
          <p:cNvGrpSpPr/>
          <p:nvPr/>
        </p:nvGrpSpPr>
        <p:grpSpPr>
          <a:xfrm>
            <a:off x="8754670" y="4477989"/>
            <a:ext cx="2269728" cy="1400383"/>
            <a:chOff x="3624780" y="2412339"/>
            <a:chExt cx="2269728" cy="1400383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688322E-5B50-441F-8346-8FD8C86550AA}"/>
                </a:ext>
              </a:extLst>
            </p:cNvPr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788C6C8-384C-4C28-B0CC-2FEA6B86E5AB}"/>
                </a:ext>
              </a:extLst>
            </p:cNvPr>
            <p:cNvSpPr txBox="1"/>
            <p:nvPr/>
          </p:nvSpPr>
          <p:spPr>
            <a:xfrm>
              <a:off x="3624780" y="2750893"/>
              <a:ext cx="2269728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用户可以在投影仪或者计算机上进行演示也可以将制作成胶片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277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îšḻíḋé"/>
          <p:cNvSpPr/>
          <p:nvPr/>
        </p:nvSpPr>
        <p:spPr>
          <a:xfrm>
            <a:off x="6215140" y="1409193"/>
            <a:ext cx="2439421" cy="339545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îṣļîďè"/>
          <p:cNvSpPr/>
          <p:nvPr/>
        </p:nvSpPr>
        <p:spPr>
          <a:xfrm>
            <a:off x="1134923" y="1409193"/>
            <a:ext cx="2439421" cy="350055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íşḷiḋè"/>
          <p:cNvSpPr/>
          <p:nvPr/>
        </p:nvSpPr>
        <p:spPr>
          <a:xfrm>
            <a:off x="8754670" y="4402619"/>
            <a:ext cx="2439421" cy="1551124"/>
          </a:xfrm>
          <a:prstGeom prst="rect">
            <a:avLst/>
          </a:prstGeom>
          <a:solidFill>
            <a:srgbClr val="C19C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íS1ïdê"/>
          <p:cNvSpPr/>
          <p:nvPr/>
        </p:nvSpPr>
        <p:spPr>
          <a:xfrm>
            <a:off x="6215140" y="4402619"/>
            <a:ext cx="2439421" cy="1551124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ïS1iďé"/>
          <p:cNvSpPr/>
          <p:nvPr/>
        </p:nvSpPr>
        <p:spPr>
          <a:xfrm>
            <a:off x="3691355" y="4402619"/>
            <a:ext cx="2439421" cy="1551124"/>
          </a:xfrm>
          <a:prstGeom prst="rect">
            <a:avLst/>
          </a:prstGeom>
          <a:solidFill>
            <a:srgbClr val="C19C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iSḻiḑê"/>
          <p:cNvSpPr/>
          <p:nvPr/>
        </p:nvSpPr>
        <p:spPr>
          <a:xfrm>
            <a:off x="1134925" y="4402619"/>
            <a:ext cx="2439420" cy="1551124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5" name="矩形 14"/>
          <p:cNvSpPr/>
          <p:nvPr/>
        </p:nvSpPr>
        <p:spPr>
          <a:xfrm>
            <a:off x="414735" y="142581"/>
            <a:ext cx="3646275" cy="683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272727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上阶段工作概述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964F19B-C3A6-4D67-BD1B-CB0939EECE43}"/>
              </a:ext>
            </a:extLst>
          </p:cNvPr>
          <p:cNvSpPr/>
          <p:nvPr/>
        </p:nvSpPr>
        <p:spPr>
          <a:xfrm>
            <a:off x="0" y="77339"/>
            <a:ext cx="228600" cy="960695"/>
          </a:xfrm>
          <a:prstGeom prst="rect">
            <a:avLst/>
          </a:prstGeom>
          <a:solidFill>
            <a:srgbClr val="C19C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3">
            <a:extLst>
              <a:ext uri="{FF2B5EF4-FFF2-40B4-BE49-F238E27FC236}">
                <a16:creationId xmlns:a16="http://schemas.microsoft.com/office/drawing/2014/main" id="{2F6D70C2-333E-4CBB-AF8E-F9E41A9F58C8}"/>
              </a:ext>
            </a:extLst>
          </p:cNvPr>
          <p:cNvGrpSpPr/>
          <p:nvPr/>
        </p:nvGrpSpPr>
        <p:grpSpPr>
          <a:xfrm>
            <a:off x="1199614" y="4477989"/>
            <a:ext cx="2269728" cy="1400383"/>
            <a:chOff x="3624780" y="2412339"/>
            <a:chExt cx="2269728" cy="1400383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688322E-5B50-441F-8346-8FD8C86550AA}"/>
                </a:ext>
              </a:extLst>
            </p:cNvPr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788C6C8-384C-4C28-B0CC-2FEA6B86E5AB}"/>
                </a:ext>
              </a:extLst>
            </p:cNvPr>
            <p:cNvSpPr txBox="1"/>
            <p:nvPr/>
          </p:nvSpPr>
          <p:spPr>
            <a:xfrm>
              <a:off x="3624780" y="2750893"/>
              <a:ext cx="2269728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用户可以在投影仪或者计算机上进行演示也可以将制作成胶片</a:t>
              </a:r>
            </a:p>
          </p:txBody>
        </p:sp>
      </p:grpSp>
      <p:grpSp>
        <p:nvGrpSpPr>
          <p:cNvPr id="21" name="组合 13">
            <a:extLst>
              <a:ext uri="{FF2B5EF4-FFF2-40B4-BE49-F238E27FC236}">
                <a16:creationId xmlns:a16="http://schemas.microsoft.com/office/drawing/2014/main" id="{2F6D70C2-333E-4CBB-AF8E-F9E41A9F58C8}"/>
              </a:ext>
            </a:extLst>
          </p:cNvPr>
          <p:cNvGrpSpPr/>
          <p:nvPr/>
        </p:nvGrpSpPr>
        <p:grpSpPr>
          <a:xfrm>
            <a:off x="3776201" y="4477989"/>
            <a:ext cx="2269728" cy="1400383"/>
            <a:chOff x="3624780" y="2412339"/>
            <a:chExt cx="2269728" cy="1400383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688322E-5B50-441F-8346-8FD8C86550AA}"/>
                </a:ext>
              </a:extLst>
            </p:cNvPr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788C6C8-384C-4C28-B0CC-2FEA6B86E5AB}"/>
                </a:ext>
              </a:extLst>
            </p:cNvPr>
            <p:cNvSpPr txBox="1"/>
            <p:nvPr/>
          </p:nvSpPr>
          <p:spPr>
            <a:xfrm>
              <a:off x="3624780" y="2750893"/>
              <a:ext cx="2269728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用户可以在投影仪或者计算机上进行演示也可以将制作成胶片</a:t>
              </a:r>
            </a:p>
          </p:txBody>
        </p:sp>
      </p:grpSp>
      <p:grpSp>
        <p:nvGrpSpPr>
          <p:cNvPr id="24" name="组合 13">
            <a:extLst>
              <a:ext uri="{FF2B5EF4-FFF2-40B4-BE49-F238E27FC236}">
                <a16:creationId xmlns:a16="http://schemas.microsoft.com/office/drawing/2014/main" id="{2F6D70C2-333E-4CBB-AF8E-F9E41A9F58C8}"/>
              </a:ext>
            </a:extLst>
          </p:cNvPr>
          <p:cNvGrpSpPr/>
          <p:nvPr/>
        </p:nvGrpSpPr>
        <p:grpSpPr>
          <a:xfrm>
            <a:off x="6299986" y="4477989"/>
            <a:ext cx="2269728" cy="1400383"/>
            <a:chOff x="3624780" y="2412339"/>
            <a:chExt cx="2269728" cy="1400383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688322E-5B50-441F-8346-8FD8C86550AA}"/>
                </a:ext>
              </a:extLst>
            </p:cNvPr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788C6C8-384C-4C28-B0CC-2FEA6B86E5AB}"/>
                </a:ext>
              </a:extLst>
            </p:cNvPr>
            <p:cNvSpPr txBox="1"/>
            <p:nvPr/>
          </p:nvSpPr>
          <p:spPr>
            <a:xfrm>
              <a:off x="3624780" y="2750893"/>
              <a:ext cx="2269728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用户可以在投影仪或者计算机上进行演示也可以将制作成胶片</a:t>
              </a:r>
            </a:p>
          </p:txBody>
        </p:sp>
      </p:grpSp>
      <p:grpSp>
        <p:nvGrpSpPr>
          <p:cNvPr id="27" name="组合 13">
            <a:extLst>
              <a:ext uri="{FF2B5EF4-FFF2-40B4-BE49-F238E27FC236}">
                <a16:creationId xmlns:a16="http://schemas.microsoft.com/office/drawing/2014/main" id="{2F6D70C2-333E-4CBB-AF8E-F9E41A9F58C8}"/>
              </a:ext>
            </a:extLst>
          </p:cNvPr>
          <p:cNvGrpSpPr/>
          <p:nvPr/>
        </p:nvGrpSpPr>
        <p:grpSpPr>
          <a:xfrm>
            <a:off x="8754670" y="4477989"/>
            <a:ext cx="2269728" cy="1400383"/>
            <a:chOff x="3624780" y="2412339"/>
            <a:chExt cx="2269728" cy="1400383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688322E-5B50-441F-8346-8FD8C86550AA}"/>
                </a:ext>
              </a:extLst>
            </p:cNvPr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788C6C8-384C-4C28-B0CC-2FEA6B86E5AB}"/>
                </a:ext>
              </a:extLst>
            </p:cNvPr>
            <p:cNvSpPr txBox="1"/>
            <p:nvPr/>
          </p:nvSpPr>
          <p:spPr>
            <a:xfrm>
              <a:off x="3624780" y="2750893"/>
              <a:ext cx="2269728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用户可以在投影仪或者计算机上进行演示也可以将制作成胶片</a:t>
              </a: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354" y="1409397"/>
            <a:ext cx="2439421" cy="298829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103" y="1404467"/>
            <a:ext cx="2437958" cy="301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3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181</Words>
  <Application>Microsoft Office PowerPoint</Application>
  <PresentationFormat>宽屏</PresentationFormat>
  <Paragraphs>30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等线 Light</vt:lpstr>
      <vt:lpstr>华文细黑</vt:lpstr>
      <vt:lpstr>微软雅黑</vt:lpstr>
      <vt:lpstr>微软雅黑</vt:lpstr>
      <vt:lpstr>Aharoni</vt:lpstr>
      <vt:lpstr>Arial</vt:lpstr>
      <vt:lpstr>Century Gothic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第一周项目汇报</dc:title>
  <dc:creator>魏 先友</dc:creator>
  <cp:lastModifiedBy>魏 先友</cp:lastModifiedBy>
  <cp:revision>16</cp:revision>
  <dcterms:created xsi:type="dcterms:W3CDTF">2018-08-13T15:26:22Z</dcterms:created>
  <dcterms:modified xsi:type="dcterms:W3CDTF">2018-08-14T16:00:02Z</dcterms:modified>
</cp:coreProperties>
</file>