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3D4B855-0BA4-47F2-82E7-4379FF7AB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9636899-9709-44E4-A3BF-0ACD6AF53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12/4/24 3:22:54 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BC90E1C-BC03-459B-A949-C7CB3372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Hritik Jhaveri</cp:lastModifiedBy>
  <cp:revision>1</cp:revision>
  <dcterms:created xsi:type="dcterms:W3CDTF">2024-12-04T21:22:54Z</dcterms:created>
  <dcterms:modified xsi:type="dcterms:W3CDTF">2024-12-04T21:24:47Z</dcterms:modified>
</cp:coreProperties>
</file>