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831CAFC-D54A-41F6-81DA-849D8EE6A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gpp_graphs.sql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63D178-F967-4B2C-83F4-1963019A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11/30/24 10:10:25 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Employees by year for each fuel type">
            <a:extLst>
              <a:ext uri="{FF2B5EF4-FFF2-40B4-BE49-F238E27FC236}">
                <a16:creationId xmlns:a16="http://schemas.microsoft.com/office/drawing/2014/main" id="{C5E71C03-F55E-4189-9CE7-4317BA86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781175"/>
            <a:ext cx="62103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Employees by year for each fuel type (2)">
            <a:extLst>
              <a:ext uri="{FF2B5EF4-FFF2-40B4-BE49-F238E27FC236}">
                <a16:creationId xmlns:a16="http://schemas.microsoft.com/office/drawing/2014/main" id="{265C6072-556A-4DCD-8F75-B7AD4F40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57200"/>
            <a:ext cx="9867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gpp_graphs.sql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Hritik Jhaveri</cp:lastModifiedBy>
  <cp:revision>1</cp:revision>
  <dcterms:created xsi:type="dcterms:W3CDTF">2024-12-01T04:10:25Z</dcterms:created>
  <dcterms:modified xsi:type="dcterms:W3CDTF">2024-12-01T04:16:20Z</dcterms:modified>
</cp:coreProperties>
</file>