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8.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8.xml.rels" ContentType="application/vnd.openxmlformats-package.relationships+xml"/>
  <Override PartName="/ppt/slideMasters/_rels/slideMaster27.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29.xml" ContentType="application/vnd.openxmlformats-officedocument.theme+xml"/>
  <Override PartName="/ppt/theme/theme17.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27.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11.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5.xml.rels" ContentType="application/vnd.openxmlformats-package.relationships+xml"/>
  <Override PartName="/ppt/notesSlides/_rels/notesSlide20.xml.rels" ContentType="application/vnd.openxmlformats-package.relationships+xml"/>
  <Override PartName="/ppt/notesSlides/_rels/notesSlide46.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8.xml.rels" ContentType="application/vnd.openxmlformats-package.relationships+xml"/>
  <Override PartName="/ppt/notesSlides/_rels/notesSlide45.xml.rels" ContentType="application/vnd.openxmlformats-package.relationships+xml"/>
  <Override PartName="/ppt/notesSlides/_rels/notesSlide21.xml.rels" ContentType="application/vnd.openxmlformats-package.relationships+xml"/>
  <Override PartName="/ppt/notesSlides/_rels/notesSlide7.xml.rels" ContentType="application/vnd.openxmlformats-package.relationships+xml"/>
  <Override PartName="/ppt/notesSlides/_rels/notesSlide4.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21.xml" ContentType="application/vnd.openxmlformats-officedocument.presentationml.notesSlide+xml"/>
  <Override PartName="/ppt/notesSlides/notesSlide45.xml" ContentType="application/vnd.openxmlformats-officedocument.presentationml.notesSlide+xml"/>
  <Override PartName="/ppt/notesSlides/notesSlide8.xml" ContentType="application/vnd.openxmlformats-officedocument.presentationml.notesSlide+xml"/>
  <Override PartName="/ppt/notesSlides/notesSlide22.xml" ContentType="application/vnd.openxmlformats-officedocument.presentationml.notesSlide+xml"/>
  <Override PartName="/ppt/notesSlides/notesSlide46.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Lst>
  <p:notesMasterIdLst>
    <p:notesMasterId r:id="rId30"/>
  </p:notesMasterIdLst>
  <p:sldIdLst>
    <p:sldId id="256" r:id="rId31"/>
    <p:sldId id="257"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0" r:id="rId45"/>
    <p:sldId id="271" r:id="rId46"/>
    <p:sldId id="272" r:id="rId47"/>
    <p:sldId id="273" r:id="rId48"/>
    <p:sldId id="274" r:id="rId49"/>
    <p:sldId id="275" r:id="rId50"/>
    <p:sldId id="276" r:id="rId51"/>
    <p:sldId id="277" r:id="rId52"/>
    <p:sldId id="278" r:id="rId53"/>
    <p:sldId id="279" r:id="rId54"/>
    <p:sldId id="280" r:id="rId55"/>
    <p:sldId id="281" r:id="rId56"/>
    <p:sldId id="282" r:id="rId57"/>
    <p:sldId id="283" r:id="rId58"/>
    <p:sldId id="284" r:id="rId59"/>
    <p:sldId id="285" r:id="rId60"/>
    <p:sldId id="286" r:id="rId61"/>
    <p:sldId id="287" r:id="rId62"/>
    <p:sldId id="288" r:id="rId63"/>
    <p:sldId id="289" r:id="rId64"/>
    <p:sldId id="290" r:id="rId65"/>
    <p:sldId id="291" r:id="rId66"/>
    <p:sldId id="292" r:id="rId67"/>
    <p:sldId id="293" r:id="rId68"/>
    <p:sldId id="294" r:id="rId69"/>
    <p:sldId id="295" r:id="rId70"/>
    <p:sldId id="296" r:id="rId71"/>
    <p:sldId id="297" r:id="rId72"/>
    <p:sldId id="298" r:id="rId73"/>
    <p:sldId id="299" r:id="rId74"/>
    <p:sldId id="300" r:id="rId75"/>
    <p:sldId id="301" r:id="rId76"/>
    <p:sldId id="302" r:id="rId7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notesMaster" Target="notesMasters/notesMaster1.xml"/><Relationship Id="rId31" Type="http://schemas.openxmlformats.org/officeDocument/2006/relationships/slide" Target="slides/slide1.xml"/><Relationship Id="rId32" Type="http://schemas.openxmlformats.org/officeDocument/2006/relationships/slide" Target="slides/slide2.xml"/><Relationship Id="rId33" Type="http://schemas.openxmlformats.org/officeDocument/2006/relationships/slide" Target="slides/slide3.xml"/><Relationship Id="rId34" Type="http://schemas.openxmlformats.org/officeDocument/2006/relationships/slide" Target="slides/slide4.xml"/><Relationship Id="rId35" Type="http://schemas.openxmlformats.org/officeDocument/2006/relationships/slide" Target="slides/slide5.xml"/><Relationship Id="rId36" Type="http://schemas.openxmlformats.org/officeDocument/2006/relationships/slide" Target="slides/slide6.xml"/><Relationship Id="rId37" Type="http://schemas.openxmlformats.org/officeDocument/2006/relationships/slide" Target="slides/slide7.xml"/><Relationship Id="rId38" Type="http://schemas.openxmlformats.org/officeDocument/2006/relationships/slide" Target="slides/slide8.xml"/><Relationship Id="rId39" Type="http://schemas.openxmlformats.org/officeDocument/2006/relationships/slide" Target="slides/slide9.xml"/><Relationship Id="rId40" Type="http://schemas.openxmlformats.org/officeDocument/2006/relationships/slide" Target="slides/slide10.xml"/><Relationship Id="rId41" Type="http://schemas.openxmlformats.org/officeDocument/2006/relationships/slide" Target="slides/slide11.xml"/><Relationship Id="rId42" Type="http://schemas.openxmlformats.org/officeDocument/2006/relationships/slide" Target="slides/slide12.xml"/><Relationship Id="rId43" Type="http://schemas.openxmlformats.org/officeDocument/2006/relationships/slide" Target="slides/slide13.xml"/><Relationship Id="rId44" Type="http://schemas.openxmlformats.org/officeDocument/2006/relationships/slide" Target="slides/slide14.xml"/><Relationship Id="rId45" Type="http://schemas.openxmlformats.org/officeDocument/2006/relationships/slide" Target="slides/slide15.xml"/><Relationship Id="rId46" Type="http://schemas.openxmlformats.org/officeDocument/2006/relationships/slide" Target="slides/slide16.xml"/><Relationship Id="rId47" Type="http://schemas.openxmlformats.org/officeDocument/2006/relationships/slide" Target="slides/slide17.xml"/><Relationship Id="rId48" Type="http://schemas.openxmlformats.org/officeDocument/2006/relationships/slide" Target="slides/slide18.xml"/><Relationship Id="rId49" Type="http://schemas.openxmlformats.org/officeDocument/2006/relationships/slide" Target="slides/slide19.xml"/><Relationship Id="rId50" Type="http://schemas.openxmlformats.org/officeDocument/2006/relationships/slide" Target="slides/slide20.xml"/><Relationship Id="rId51" Type="http://schemas.openxmlformats.org/officeDocument/2006/relationships/slide" Target="slides/slide21.xml"/><Relationship Id="rId52" Type="http://schemas.openxmlformats.org/officeDocument/2006/relationships/slide" Target="slides/slide22.xml"/><Relationship Id="rId53" Type="http://schemas.openxmlformats.org/officeDocument/2006/relationships/slide" Target="slides/slide23.xml"/><Relationship Id="rId54" Type="http://schemas.openxmlformats.org/officeDocument/2006/relationships/slide" Target="slides/slide24.xml"/><Relationship Id="rId55" Type="http://schemas.openxmlformats.org/officeDocument/2006/relationships/slide" Target="slides/slide25.xml"/><Relationship Id="rId56" Type="http://schemas.openxmlformats.org/officeDocument/2006/relationships/slide" Target="slides/slide26.xml"/><Relationship Id="rId57" Type="http://schemas.openxmlformats.org/officeDocument/2006/relationships/slide" Target="slides/slide27.xml"/><Relationship Id="rId58" Type="http://schemas.openxmlformats.org/officeDocument/2006/relationships/slide" Target="slides/slide28.xml"/><Relationship Id="rId59" Type="http://schemas.openxmlformats.org/officeDocument/2006/relationships/slide" Target="slides/slide29.xml"/><Relationship Id="rId60" Type="http://schemas.openxmlformats.org/officeDocument/2006/relationships/slide" Target="slides/slide30.xml"/><Relationship Id="rId61" Type="http://schemas.openxmlformats.org/officeDocument/2006/relationships/slide" Target="slides/slide31.xml"/><Relationship Id="rId62" Type="http://schemas.openxmlformats.org/officeDocument/2006/relationships/slide" Target="slides/slide32.xml"/><Relationship Id="rId63" Type="http://schemas.openxmlformats.org/officeDocument/2006/relationships/slide" Target="slides/slide33.xml"/><Relationship Id="rId64" Type="http://schemas.openxmlformats.org/officeDocument/2006/relationships/slide" Target="slides/slide34.xml"/><Relationship Id="rId65" Type="http://schemas.openxmlformats.org/officeDocument/2006/relationships/slide" Target="slides/slide35.xml"/><Relationship Id="rId66" Type="http://schemas.openxmlformats.org/officeDocument/2006/relationships/slide" Target="slides/slide36.xml"/><Relationship Id="rId67" Type="http://schemas.openxmlformats.org/officeDocument/2006/relationships/slide" Target="slides/slide37.xml"/><Relationship Id="rId68" Type="http://schemas.openxmlformats.org/officeDocument/2006/relationships/slide" Target="slides/slide38.xml"/><Relationship Id="rId69" Type="http://schemas.openxmlformats.org/officeDocument/2006/relationships/slide" Target="slides/slide39.xml"/><Relationship Id="rId70" Type="http://schemas.openxmlformats.org/officeDocument/2006/relationships/slide" Target="slides/slide40.xml"/><Relationship Id="rId71" Type="http://schemas.openxmlformats.org/officeDocument/2006/relationships/slide" Target="slides/slide41.xml"/><Relationship Id="rId72" Type="http://schemas.openxmlformats.org/officeDocument/2006/relationships/slide" Target="slides/slide42.xml"/><Relationship Id="rId73" Type="http://schemas.openxmlformats.org/officeDocument/2006/relationships/slide" Target="slides/slide43.xml"/><Relationship Id="rId74" Type="http://schemas.openxmlformats.org/officeDocument/2006/relationships/slide" Target="slides/slide44.xml"/><Relationship Id="rId75" Type="http://schemas.openxmlformats.org/officeDocument/2006/relationships/slide" Target="slides/slide45.xml"/><Relationship Id="rId76" Type="http://schemas.openxmlformats.org/officeDocument/2006/relationships/slide" Target="slides/slide46.xml"/><Relationship Id="rId77" Type="http://schemas.openxmlformats.org/officeDocument/2006/relationships/slide" Target="slides/slide47.xml"/><Relationship Id="rId7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41" name="PlaceHolder 4"/>
          <p:cNvSpPr>
            <a:spLocks noGrp="1"/>
          </p:cNvSpPr>
          <p:nvPr>
            <p:ph type="dt" idx="85"/>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42" name="PlaceHolder 5"/>
          <p:cNvSpPr>
            <a:spLocks noGrp="1"/>
          </p:cNvSpPr>
          <p:nvPr>
            <p:ph type="ftr" idx="86"/>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3" name="PlaceHolder 6"/>
          <p:cNvSpPr>
            <a:spLocks noGrp="1"/>
          </p:cNvSpPr>
          <p:nvPr>
            <p:ph type="sldNum" idx="87"/>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B724AAC0-29B6-42CF-B04F-9C60E6082FB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685800" y="1143000"/>
            <a:ext cx="5485680" cy="3085560"/>
          </a:xfrm>
          <a:prstGeom prst="rect">
            <a:avLst/>
          </a:prstGeom>
          <a:ln w="0">
            <a:noFill/>
          </a:ln>
        </p:spPr>
      </p:sp>
      <p:sp>
        <p:nvSpPr>
          <p:cNvPr id="24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44" name="PlaceHolder 3"/>
          <p:cNvSpPr>
            <a:spLocks noGrp="1"/>
          </p:cNvSpPr>
          <p:nvPr>
            <p:ph type="sldNum" idx="93"/>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Calibri"/>
                <a:ea typeface="+mn-ea"/>
              </a:defRPr>
            </a:lvl1pPr>
          </a:lstStyle>
          <a:p>
            <a:pPr indent="0" algn="r" defTabSz="914400">
              <a:lnSpc>
                <a:spcPct val="100000"/>
              </a:lnSpc>
              <a:buNone/>
              <a:tabLst>
                <a:tab algn="l" pos="0"/>
              </a:tabLst>
            </a:pPr>
            <a:fld id="{90DC5CF3-DDBC-4D80-823C-FE01A9078FAC}"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685800" y="1143000"/>
            <a:ext cx="5485680" cy="3085560"/>
          </a:xfrm>
          <a:prstGeom prst="rect">
            <a:avLst/>
          </a:prstGeom>
          <a:ln w="0">
            <a:noFill/>
          </a:ln>
        </p:spPr>
      </p:sp>
      <p:sp>
        <p:nvSpPr>
          <p:cNvPr id="24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47" name="PlaceHolder 3"/>
          <p:cNvSpPr>
            <a:spLocks noGrp="1"/>
          </p:cNvSpPr>
          <p:nvPr>
            <p:ph type="sldNum" idx="94"/>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Calibri"/>
                <a:ea typeface="+mn-ea"/>
              </a:defRPr>
            </a:lvl1pPr>
          </a:lstStyle>
          <a:p>
            <a:pPr indent="0" algn="r" defTabSz="914400">
              <a:lnSpc>
                <a:spcPct val="100000"/>
              </a:lnSpc>
              <a:buNone/>
              <a:tabLst>
                <a:tab algn="l" pos="0"/>
              </a:tabLst>
            </a:pPr>
            <a:fld id="{68E69F1C-A80E-4D93-B26D-8C0519D03319}"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685800" y="1143000"/>
            <a:ext cx="5485680" cy="3085560"/>
          </a:xfrm>
          <a:prstGeom prst="rect">
            <a:avLst/>
          </a:prstGeom>
          <a:ln w="0">
            <a:noFill/>
          </a:ln>
        </p:spPr>
      </p:sp>
      <p:sp>
        <p:nvSpPr>
          <p:cNvPr id="24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50" name="PlaceHolder 3"/>
          <p:cNvSpPr>
            <a:spLocks noGrp="1"/>
          </p:cNvSpPr>
          <p:nvPr>
            <p:ph type="sldNum" idx="95"/>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Calibri"/>
                <a:ea typeface="+mn-ea"/>
              </a:defRPr>
            </a:lvl1pPr>
          </a:lstStyle>
          <a:p>
            <a:pPr indent="0" algn="r" defTabSz="914400">
              <a:lnSpc>
                <a:spcPct val="100000"/>
              </a:lnSpc>
              <a:buNone/>
              <a:tabLst>
                <a:tab algn="l" pos="0"/>
              </a:tabLst>
            </a:pPr>
            <a:fld id="{B92107D3-85F2-4C5A-98E1-8CDFBA13BD41}"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685800" y="1143000"/>
            <a:ext cx="5485680" cy="3085560"/>
          </a:xfrm>
          <a:prstGeom prst="rect">
            <a:avLst/>
          </a:prstGeom>
          <a:ln w="0">
            <a:noFill/>
          </a:ln>
        </p:spPr>
      </p:sp>
      <p:sp>
        <p:nvSpPr>
          <p:cNvPr id="25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53" name="PlaceHolder 3"/>
          <p:cNvSpPr>
            <a:spLocks noGrp="1"/>
          </p:cNvSpPr>
          <p:nvPr>
            <p:ph type="sldNum" idx="96"/>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Calibri"/>
                <a:ea typeface="+mn-ea"/>
              </a:defRPr>
            </a:lvl1pPr>
          </a:lstStyle>
          <a:p>
            <a:pPr indent="0" algn="r" defTabSz="914400">
              <a:lnSpc>
                <a:spcPct val="100000"/>
              </a:lnSpc>
              <a:buNone/>
              <a:tabLst>
                <a:tab algn="l" pos="0"/>
              </a:tabLst>
            </a:pPr>
            <a:fld id="{623D53BB-B28D-4BB8-A590-6FA2F6690806}"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685800" y="1143000"/>
            <a:ext cx="5485680" cy="3085560"/>
          </a:xfrm>
          <a:prstGeom prst="rect">
            <a:avLst/>
          </a:prstGeom>
          <a:ln w="0">
            <a:noFill/>
          </a:ln>
        </p:spPr>
      </p:sp>
      <p:sp>
        <p:nvSpPr>
          <p:cNvPr id="25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56" name="PlaceHolder 3"/>
          <p:cNvSpPr>
            <a:spLocks noGrp="1"/>
          </p:cNvSpPr>
          <p:nvPr>
            <p:ph type="sldNum" idx="97"/>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Calibri"/>
                <a:ea typeface="+mn-ea"/>
              </a:defRPr>
            </a:lvl1pPr>
          </a:lstStyle>
          <a:p>
            <a:pPr indent="0" algn="r" defTabSz="914400">
              <a:lnSpc>
                <a:spcPct val="100000"/>
              </a:lnSpc>
              <a:buNone/>
              <a:tabLst>
                <a:tab algn="l" pos="0"/>
              </a:tabLst>
            </a:pPr>
            <a:fld id="{B3C49D99-F5F8-457D-B5A7-8EAB1946A21E}"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685800" y="1143000"/>
            <a:ext cx="5485680" cy="3085560"/>
          </a:xfrm>
          <a:prstGeom prst="rect">
            <a:avLst/>
          </a:prstGeom>
          <a:ln w="0">
            <a:noFill/>
          </a:ln>
        </p:spPr>
      </p:sp>
      <p:sp>
        <p:nvSpPr>
          <p:cNvPr id="22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29" name="PlaceHolder 3"/>
          <p:cNvSpPr>
            <a:spLocks noGrp="1"/>
          </p:cNvSpPr>
          <p:nvPr>
            <p:ph type="sldNum" idx="88"/>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Calibri"/>
                <a:ea typeface="+mn-ea"/>
              </a:defRPr>
            </a:lvl1pPr>
          </a:lstStyle>
          <a:p>
            <a:pPr indent="0" algn="r" defTabSz="914400">
              <a:lnSpc>
                <a:spcPct val="100000"/>
              </a:lnSpc>
              <a:buNone/>
              <a:tabLst>
                <a:tab algn="l" pos="0"/>
              </a:tabLst>
            </a:pPr>
            <a:fld id="{7825A907-42E5-4D2A-BC98-257CACA89A15}"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685800" y="1143000"/>
            <a:ext cx="5485680" cy="3085560"/>
          </a:xfrm>
          <a:prstGeom prst="rect">
            <a:avLst/>
          </a:prstGeom>
          <a:ln w="0">
            <a:noFill/>
          </a:ln>
        </p:spPr>
      </p:sp>
      <p:sp>
        <p:nvSpPr>
          <p:cNvPr id="23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32" name="PlaceHolder 3"/>
          <p:cNvSpPr>
            <a:spLocks noGrp="1"/>
          </p:cNvSpPr>
          <p:nvPr>
            <p:ph type="sldNum" idx="89"/>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Calibri"/>
                <a:ea typeface="+mn-ea"/>
              </a:defRPr>
            </a:lvl1pPr>
          </a:lstStyle>
          <a:p>
            <a:pPr indent="0" algn="r" defTabSz="914400">
              <a:lnSpc>
                <a:spcPct val="100000"/>
              </a:lnSpc>
              <a:buNone/>
              <a:tabLst>
                <a:tab algn="l" pos="0"/>
              </a:tabLst>
            </a:pPr>
            <a:fld id="{EC4849E4-244D-423B-A901-DBC9EB0EC7FA}"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685800" y="1143000"/>
            <a:ext cx="5485680" cy="3085560"/>
          </a:xfrm>
          <a:prstGeom prst="rect">
            <a:avLst/>
          </a:prstGeom>
          <a:ln w="0">
            <a:noFill/>
          </a:ln>
        </p:spPr>
      </p:sp>
      <p:sp>
        <p:nvSpPr>
          <p:cNvPr id="25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59" name="PlaceHolder 3"/>
          <p:cNvSpPr>
            <a:spLocks noGrp="1"/>
          </p:cNvSpPr>
          <p:nvPr>
            <p:ph type="sldNum" idx="98"/>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Calibri"/>
                <a:ea typeface="+mn-ea"/>
              </a:defRPr>
            </a:lvl1pPr>
          </a:lstStyle>
          <a:p>
            <a:pPr indent="0" algn="r" defTabSz="914400">
              <a:lnSpc>
                <a:spcPct val="100000"/>
              </a:lnSpc>
              <a:buNone/>
              <a:tabLst>
                <a:tab algn="l" pos="0"/>
              </a:tabLst>
            </a:pPr>
            <a:fld id="{003F5F06-0944-40AD-80F1-B1865E3E4657}"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685800" y="1143000"/>
            <a:ext cx="5485680" cy="3085560"/>
          </a:xfrm>
          <a:prstGeom prst="rect">
            <a:avLst/>
          </a:prstGeom>
          <a:ln w="0">
            <a:noFill/>
          </a:ln>
        </p:spPr>
      </p:sp>
      <p:sp>
        <p:nvSpPr>
          <p:cNvPr id="26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62" name="PlaceHolder 3"/>
          <p:cNvSpPr>
            <a:spLocks noGrp="1"/>
          </p:cNvSpPr>
          <p:nvPr>
            <p:ph type="sldNum" idx="99"/>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Calibri"/>
                <a:ea typeface="+mn-ea"/>
              </a:defRPr>
            </a:lvl1pPr>
          </a:lstStyle>
          <a:p>
            <a:pPr indent="0" algn="r" defTabSz="914400">
              <a:lnSpc>
                <a:spcPct val="100000"/>
              </a:lnSpc>
              <a:buNone/>
              <a:tabLst>
                <a:tab algn="l" pos="0"/>
              </a:tabLst>
            </a:pPr>
            <a:fld id="{BF09A9DC-9D03-4BCC-B949-37363197191B}"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685800" y="1143000"/>
            <a:ext cx="5485680" cy="3085560"/>
          </a:xfrm>
          <a:prstGeom prst="rect">
            <a:avLst/>
          </a:prstGeom>
          <a:ln w="0">
            <a:noFill/>
          </a:ln>
        </p:spPr>
      </p:sp>
      <p:sp>
        <p:nvSpPr>
          <p:cNvPr id="23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35" name="PlaceHolder 3"/>
          <p:cNvSpPr>
            <a:spLocks noGrp="1"/>
          </p:cNvSpPr>
          <p:nvPr>
            <p:ph type="sldNum" idx="90"/>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pc="-1" strike="noStrike">
                <a:solidFill>
                  <a:srgbClr val="000000"/>
                </a:solidFill>
                <a:latin typeface="Calibri"/>
                <a:ea typeface="+mn-ea"/>
              </a:defRPr>
            </a:lvl1pPr>
          </a:lstStyle>
          <a:p>
            <a:pPr indent="0" algn="r" defTabSz="914400">
              <a:lnSpc>
                <a:spcPct val="100000"/>
              </a:lnSpc>
              <a:buNone/>
              <a:tabLst>
                <a:tab algn="l" pos="0"/>
              </a:tabLst>
            </a:pPr>
            <a:fld id="{432324BD-459A-4819-8539-09D1FDF4A9CF}" type="slidenum">
              <a:rPr b="0" lang="en-US" sz="1200" spc="-1" strike="noStrike">
                <a:solidFill>
                  <a:srgbClr val="000000"/>
                </a:solidFill>
                <a:latin typeface="Calibri"/>
                <a:ea typeface="+mn-ea"/>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685800" y="1143000"/>
            <a:ext cx="5485680" cy="3085560"/>
          </a:xfrm>
          <a:prstGeom prst="rect">
            <a:avLst/>
          </a:prstGeom>
          <a:ln w="0">
            <a:noFill/>
          </a:ln>
        </p:spPr>
      </p:sp>
      <p:sp>
        <p:nvSpPr>
          <p:cNvPr id="23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38" name="PlaceHolder 3"/>
          <p:cNvSpPr>
            <a:spLocks noGrp="1"/>
          </p:cNvSpPr>
          <p:nvPr>
            <p:ph type="sldNum" idx="9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0336ECA7-4507-4FE9-B77D-985A1792F4E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685800" y="1143000"/>
            <a:ext cx="5485680" cy="3085560"/>
          </a:xfrm>
          <a:prstGeom prst="rect">
            <a:avLst/>
          </a:prstGeom>
          <a:ln w="0">
            <a:noFill/>
          </a:ln>
        </p:spPr>
      </p:sp>
      <p:sp>
        <p:nvSpPr>
          <p:cNvPr id="24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41" name="PlaceHolder 3"/>
          <p:cNvSpPr>
            <a:spLocks noGrp="1"/>
          </p:cNvSpPr>
          <p:nvPr>
            <p:ph type="sldNum" idx="9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pc="-1" strike="noStrike">
                <a:solidFill>
                  <a:srgbClr val="000000"/>
                </a:solidFill>
                <a:latin typeface="Times New Roman"/>
              </a:defRPr>
            </a:lvl1pPr>
          </a:lstStyle>
          <a:p>
            <a:pPr indent="0" algn="r">
              <a:lnSpc>
                <a:spcPct val="100000"/>
              </a:lnSpc>
              <a:buNone/>
              <a:tabLst>
                <a:tab algn="l" pos="0"/>
              </a:tabLst>
            </a:pPr>
            <a:fld id="{320E750C-F63D-47C7-A2D5-11F265A095C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type="subTitle"/>
          </p:nvPr>
        </p:nvSpPr>
        <p:spPr>
          <a:xfrm>
            <a:off x="609480" y="1604520"/>
            <a:ext cx="10971720" cy="3976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DAA0AD8-B6F4-4BC4-930F-D874B8DD76C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7819C068-B990-4570-841B-21F79469FD71}"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609480" y="1604520"/>
            <a:ext cx="5353920" cy="3976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6231600" y="1604520"/>
            <a:ext cx="5353920" cy="3976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C27C89B6-00E4-4ED2-A565-FE83B51F0AA7}"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D3832A87-88CD-42E6-B934-DE2BAA159534}" type="slidenum">
              <a:t>&lt;#&gt;</a:t>
            </a:fld>
          </a:p>
        </p:txBody>
      </p:sp>
      <p:sp>
        <p:nvSpPr>
          <p:cNvPr id="4" name="PlaceHolder 3"/>
          <p:cNvSpPr>
            <a:spLocks noGrp="1"/>
          </p:cNvSpPr>
          <p:nvPr>
            <p:ph type="dt" idx="36"/>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37"/>
          </p:nvPr>
        </p:nvSpPr>
        <p:spPr/>
        <p:txBody>
          <a:bodyPr/>
          <a:p>
            <a:r>
              <a:t>Footer</a:t>
            </a:r>
          </a:p>
        </p:txBody>
      </p:sp>
      <p:sp>
        <p:nvSpPr>
          <p:cNvPr id="4" name="PlaceHolder 3"/>
          <p:cNvSpPr>
            <a:spLocks noGrp="1"/>
          </p:cNvSpPr>
          <p:nvPr>
            <p:ph type="sldNum" idx="38"/>
          </p:nvPr>
        </p:nvSpPr>
        <p:spPr/>
        <p:txBody>
          <a:bodyPr/>
          <a:p>
            <a:fld id="{6D56141A-BF9A-465F-9F55-CDE7F9A13C3B}" type="slidenum">
              <a:t>&lt;#&gt;</a:t>
            </a:fld>
          </a:p>
        </p:txBody>
      </p:sp>
      <p:sp>
        <p:nvSpPr>
          <p:cNvPr id="5" name="PlaceHolder 4"/>
          <p:cNvSpPr>
            <a:spLocks noGrp="1"/>
          </p:cNvSpPr>
          <p:nvPr>
            <p:ph type="dt" idx="39"/>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p>
            <a:r>
              <a:t>Footer</a:t>
            </a:r>
          </a:p>
        </p:txBody>
      </p:sp>
      <p:sp>
        <p:nvSpPr>
          <p:cNvPr id="3" name="PlaceHolder 2"/>
          <p:cNvSpPr>
            <a:spLocks noGrp="1"/>
          </p:cNvSpPr>
          <p:nvPr>
            <p:ph type="sldNum" idx="41"/>
          </p:nvPr>
        </p:nvSpPr>
        <p:spPr/>
        <p:txBody>
          <a:bodyPr/>
          <a:p>
            <a:fld id="{0E6BCBD5-E48D-4763-8CCB-0FCE2EDC043B}" type="slidenum">
              <a:t>&lt;#&gt;</a:t>
            </a:fld>
          </a:p>
        </p:txBody>
      </p:sp>
      <p:sp>
        <p:nvSpPr>
          <p:cNvPr id="4" name="PlaceHolder 3"/>
          <p:cNvSpPr>
            <a:spLocks noGrp="1"/>
          </p:cNvSpPr>
          <p:nvPr>
            <p:ph type="dt" idx="4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3"/>
          </p:nvPr>
        </p:nvSpPr>
        <p:spPr/>
        <p:txBody>
          <a:bodyPr/>
          <a:p>
            <a:r>
              <a:t>Footer</a:t>
            </a:r>
          </a:p>
        </p:txBody>
      </p:sp>
      <p:sp>
        <p:nvSpPr>
          <p:cNvPr id="3" name="PlaceHolder 2"/>
          <p:cNvSpPr>
            <a:spLocks noGrp="1"/>
          </p:cNvSpPr>
          <p:nvPr>
            <p:ph type="sldNum" idx="44"/>
          </p:nvPr>
        </p:nvSpPr>
        <p:spPr/>
        <p:txBody>
          <a:bodyPr/>
          <a:p>
            <a:fld id="{6763CF06-4841-401A-80F1-8736E38EF8AF}" type="slidenum">
              <a:t>&lt;#&gt;</a:t>
            </a:fld>
          </a:p>
        </p:txBody>
      </p:sp>
      <p:sp>
        <p:nvSpPr>
          <p:cNvPr id="4" name="PlaceHolder 3"/>
          <p:cNvSpPr>
            <a:spLocks noGrp="1"/>
          </p:cNvSpPr>
          <p:nvPr>
            <p:ph type="dt" idx="4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1F6FA006-DF20-4F71-87A2-200A11A0F772}" type="slidenum">
              <a:t>&lt;#&gt;</a:t>
            </a:fld>
          </a:p>
        </p:txBody>
      </p:sp>
      <p:sp>
        <p:nvSpPr>
          <p:cNvPr id="4" name="PlaceHolder 3"/>
          <p:cNvSpPr>
            <a:spLocks noGrp="1"/>
          </p:cNvSpPr>
          <p:nvPr>
            <p:ph type="dt" idx="48"/>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4">
    <p:spTree>
      <p:nvGrpSpPr>
        <p:cNvPr id="1" name=""/>
        <p:cNvGrpSpPr/>
        <p:nvPr/>
      </p:nvGrpSpPr>
      <p:grpSpPr>
        <a:xfrm>
          <a:off x="0" y="0"/>
          <a:ext cx="0" cy="0"/>
          <a:chOff x="0" y="0"/>
          <a:chExt cx="0" cy="0"/>
        </a:xfrm>
      </p:grpSpPr>
      <p:sp>
        <p:nvSpPr>
          <p:cNvPr id="85"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6" name="PlaceHolder 2"/>
          <p:cNvSpPr>
            <a:spLocks noGrp="1"/>
          </p:cNvSpPr>
          <p:nvPr>
            <p:ph type="subTitle"/>
          </p:nvPr>
        </p:nvSpPr>
        <p:spPr>
          <a:xfrm>
            <a:off x="609480" y="1604520"/>
            <a:ext cx="10971720" cy="3976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9"/>
          </p:nvPr>
        </p:nvSpPr>
        <p:spPr/>
        <p:txBody>
          <a:bodyPr/>
          <a:p>
            <a:r>
              <a:t>Footer</a:t>
            </a:r>
          </a:p>
        </p:txBody>
      </p:sp>
      <p:sp>
        <p:nvSpPr>
          <p:cNvPr id="5" name="PlaceHolder 4"/>
          <p:cNvSpPr>
            <a:spLocks noGrp="1"/>
          </p:cNvSpPr>
          <p:nvPr>
            <p:ph type="sldNum" idx="50"/>
          </p:nvPr>
        </p:nvSpPr>
        <p:spPr/>
        <p:txBody>
          <a:bodyPr/>
          <a:p>
            <a:fld id="{BCD4AA19-F781-4CD8-ADD5-2CCF1F621820}" type="slidenum">
              <a:t>&lt;#&gt;</a:t>
            </a:fld>
          </a:p>
        </p:txBody>
      </p:sp>
      <p:sp>
        <p:nvSpPr>
          <p:cNvPr id="6" name="PlaceHolder 5"/>
          <p:cNvSpPr>
            <a:spLocks noGrp="1"/>
          </p:cNvSpPr>
          <p:nvPr>
            <p:ph type="dt" idx="5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5">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2F7AAE34-1D6B-45D5-A34C-16C3E542625A}" type="slidenum">
              <a:t>&lt;#&gt;</a:t>
            </a:fld>
          </a:p>
        </p:txBody>
      </p:sp>
      <p:sp>
        <p:nvSpPr>
          <p:cNvPr id="4" name="PlaceHolder 3"/>
          <p:cNvSpPr>
            <a:spLocks noGrp="1"/>
          </p:cNvSpPr>
          <p:nvPr>
            <p:ph type="dt" idx="5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6">
    <p:spTree>
      <p:nvGrpSpPr>
        <p:cNvPr id="1" name=""/>
        <p:cNvGrpSpPr/>
        <p:nvPr/>
      </p:nvGrpSpPr>
      <p:grpSpPr>
        <a:xfrm>
          <a:off x="0" y="0"/>
          <a:ext cx="0" cy="0"/>
          <a:chOff x="0" y="0"/>
          <a:chExt cx="0" cy="0"/>
        </a:xfrm>
      </p:grpSpPr>
      <p:sp>
        <p:nvSpPr>
          <p:cNvPr id="2" name="PlaceHolder 1"/>
          <p:cNvSpPr>
            <a:spLocks noGrp="1"/>
          </p:cNvSpPr>
          <p:nvPr>
            <p:ph type="ftr" idx="55"/>
          </p:nvPr>
        </p:nvSpPr>
        <p:spPr/>
        <p:txBody>
          <a:bodyPr/>
          <a:p>
            <a:r>
              <a:t>Footer</a:t>
            </a:r>
          </a:p>
        </p:txBody>
      </p:sp>
      <p:sp>
        <p:nvSpPr>
          <p:cNvPr id="3" name="PlaceHolder 2"/>
          <p:cNvSpPr>
            <a:spLocks noGrp="1"/>
          </p:cNvSpPr>
          <p:nvPr>
            <p:ph type="sldNum" idx="56"/>
          </p:nvPr>
        </p:nvSpPr>
        <p:spPr/>
        <p:txBody>
          <a:bodyPr/>
          <a:p>
            <a:fld id="{ED6698CC-BEEF-4B8C-8272-31072CD5A66B}" type="slidenum">
              <a:t>&lt;#&gt;</a:t>
            </a:fld>
          </a:p>
        </p:txBody>
      </p:sp>
      <p:sp>
        <p:nvSpPr>
          <p:cNvPr id="4" name="PlaceHolder 3"/>
          <p:cNvSpPr>
            <a:spLocks noGrp="1"/>
          </p:cNvSpPr>
          <p:nvPr>
            <p:ph type="dt" idx="57"/>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10971720" cy="3976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BC4DBBD-B568-4DCF-97D0-A679A7B45271}"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7">
    <p:spTree>
      <p:nvGrpSpPr>
        <p:cNvPr id="1" name=""/>
        <p:cNvGrpSpPr/>
        <p:nvPr/>
      </p:nvGrpSpPr>
      <p:grpSpPr>
        <a:xfrm>
          <a:off x="0" y="0"/>
          <a:ext cx="0" cy="0"/>
          <a:chOff x="0" y="0"/>
          <a:chExt cx="0" cy="0"/>
        </a:xfrm>
      </p:grpSpPr>
      <p:sp>
        <p:nvSpPr>
          <p:cNvPr id="98"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9" name="PlaceHolder 2"/>
          <p:cNvSpPr>
            <a:spLocks noGrp="1"/>
          </p:cNvSpPr>
          <p:nvPr>
            <p:ph/>
          </p:nvPr>
        </p:nvSpPr>
        <p:spPr>
          <a:xfrm>
            <a:off x="609480" y="1604520"/>
            <a:ext cx="10971720" cy="3976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58"/>
          </p:nvPr>
        </p:nvSpPr>
        <p:spPr/>
        <p:txBody>
          <a:bodyPr/>
          <a:p>
            <a:r>
              <a:t>Footer</a:t>
            </a:r>
          </a:p>
        </p:txBody>
      </p:sp>
      <p:sp>
        <p:nvSpPr>
          <p:cNvPr id="5" name="PlaceHolder 4"/>
          <p:cNvSpPr>
            <a:spLocks noGrp="1"/>
          </p:cNvSpPr>
          <p:nvPr>
            <p:ph type="sldNum" idx="59"/>
          </p:nvPr>
        </p:nvSpPr>
        <p:spPr/>
        <p:txBody>
          <a:bodyPr/>
          <a:p>
            <a:fld id="{2DF5E212-AABD-47BF-BA9B-1B40FC254D7A}" type="slidenum">
              <a:t>&lt;#&gt;</a:t>
            </a:fld>
          </a:p>
        </p:txBody>
      </p:sp>
      <p:sp>
        <p:nvSpPr>
          <p:cNvPr id="6" name="PlaceHolder 5"/>
          <p:cNvSpPr>
            <a:spLocks noGrp="1"/>
          </p:cNvSpPr>
          <p:nvPr>
            <p:ph type="dt" idx="60"/>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8">
    <p:spTree>
      <p:nvGrpSpPr>
        <p:cNvPr id="1" name=""/>
        <p:cNvGrpSpPr/>
        <p:nvPr/>
      </p:nvGrpSpPr>
      <p:grpSpPr>
        <a:xfrm>
          <a:off x="0" y="0"/>
          <a:ext cx="0" cy="0"/>
          <a:chOff x="0" y="0"/>
          <a:chExt cx="0" cy="0"/>
        </a:xfrm>
      </p:grpSpPr>
      <p:sp>
        <p:nvSpPr>
          <p:cNvPr id="2" name="PlaceHolder 1"/>
          <p:cNvSpPr>
            <a:spLocks noGrp="1"/>
          </p:cNvSpPr>
          <p:nvPr>
            <p:ph type="ftr" idx="61"/>
          </p:nvPr>
        </p:nvSpPr>
        <p:spPr/>
        <p:txBody>
          <a:bodyPr/>
          <a:p>
            <a:r>
              <a:t>Footer</a:t>
            </a:r>
          </a:p>
        </p:txBody>
      </p:sp>
      <p:sp>
        <p:nvSpPr>
          <p:cNvPr id="3" name="PlaceHolder 2"/>
          <p:cNvSpPr>
            <a:spLocks noGrp="1"/>
          </p:cNvSpPr>
          <p:nvPr>
            <p:ph type="sldNum" idx="62"/>
          </p:nvPr>
        </p:nvSpPr>
        <p:spPr/>
        <p:txBody>
          <a:bodyPr/>
          <a:p>
            <a:fld id="{DC449FD9-31A8-433F-B301-8B99CA9E4A5C}" type="slidenum">
              <a:t>&lt;#&gt;</a:t>
            </a:fld>
          </a:p>
        </p:txBody>
      </p:sp>
      <p:sp>
        <p:nvSpPr>
          <p:cNvPr id="4" name="PlaceHolder 3"/>
          <p:cNvSpPr>
            <a:spLocks noGrp="1"/>
          </p:cNvSpPr>
          <p:nvPr>
            <p:ph type="dt" idx="6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9">
    <p:spTree>
      <p:nvGrpSpPr>
        <p:cNvPr id="1" name=""/>
        <p:cNvGrpSpPr/>
        <p:nvPr/>
      </p:nvGrpSpPr>
      <p:grpSpPr>
        <a:xfrm>
          <a:off x="0" y="0"/>
          <a:ext cx="0" cy="0"/>
          <a:chOff x="0" y="0"/>
          <a:chExt cx="0" cy="0"/>
        </a:xfrm>
      </p:grpSpPr>
      <p:sp>
        <p:nvSpPr>
          <p:cNvPr id="109"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0" name="PlaceHolder 2"/>
          <p:cNvSpPr>
            <a:spLocks noGrp="1"/>
          </p:cNvSpPr>
          <p:nvPr>
            <p:ph/>
          </p:nvPr>
        </p:nvSpPr>
        <p:spPr>
          <a:xfrm>
            <a:off x="609480" y="1604520"/>
            <a:ext cx="5353920" cy="3976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1" name="PlaceHolder 3"/>
          <p:cNvSpPr>
            <a:spLocks noGrp="1"/>
          </p:cNvSpPr>
          <p:nvPr>
            <p:ph/>
          </p:nvPr>
        </p:nvSpPr>
        <p:spPr>
          <a:xfrm>
            <a:off x="6231600" y="1604520"/>
            <a:ext cx="5353920" cy="3976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64"/>
          </p:nvPr>
        </p:nvSpPr>
        <p:spPr/>
        <p:txBody>
          <a:bodyPr/>
          <a:p>
            <a:r>
              <a:t>Footer</a:t>
            </a:r>
          </a:p>
        </p:txBody>
      </p:sp>
      <p:sp>
        <p:nvSpPr>
          <p:cNvPr id="6" name="PlaceHolder 5"/>
          <p:cNvSpPr>
            <a:spLocks noGrp="1"/>
          </p:cNvSpPr>
          <p:nvPr>
            <p:ph type="sldNum" idx="65"/>
          </p:nvPr>
        </p:nvSpPr>
        <p:spPr/>
        <p:txBody>
          <a:bodyPr/>
          <a:p>
            <a:fld id="{F0F1BF89-075E-4221-8063-2CA595E61673}" type="slidenum">
              <a:t>&lt;#&gt;</a:t>
            </a:fld>
          </a:p>
        </p:txBody>
      </p:sp>
      <p:sp>
        <p:nvSpPr>
          <p:cNvPr id="7" name="PlaceHolder 6"/>
          <p:cNvSpPr>
            <a:spLocks noGrp="1"/>
          </p:cNvSpPr>
          <p:nvPr>
            <p:ph type="dt" idx="6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0">
    <p:spTree>
      <p:nvGrpSpPr>
        <p:cNvPr id="1" name=""/>
        <p:cNvGrpSpPr/>
        <p:nvPr/>
      </p:nvGrpSpPr>
      <p:grpSpPr>
        <a:xfrm>
          <a:off x="0" y="0"/>
          <a:ext cx="0" cy="0"/>
          <a:chOff x="0" y="0"/>
          <a:chExt cx="0" cy="0"/>
        </a:xfrm>
      </p:grpSpPr>
      <p:sp>
        <p:nvSpPr>
          <p:cNvPr id="2" name="PlaceHolder 1"/>
          <p:cNvSpPr>
            <a:spLocks noGrp="1"/>
          </p:cNvSpPr>
          <p:nvPr>
            <p:ph type="ftr" idx="67"/>
          </p:nvPr>
        </p:nvSpPr>
        <p:spPr/>
        <p:txBody>
          <a:bodyPr/>
          <a:p>
            <a:r>
              <a:t>Footer</a:t>
            </a:r>
          </a:p>
        </p:txBody>
      </p:sp>
      <p:sp>
        <p:nvSpPr>
          <p:cNvPr id="3" name="PlaceHolder 2"/>
          <p:cNvSpPr>
            <a:spLocks noGrp="1"/>
          </p:cNvSpPr>
          <p:nvPr>
            <p:ph type="sldNum" idx="68"/>
          </p:nvPr>
        </p:nvSpPr>
        <p:spPr/>
        <p:txBody>
          <a:bodyPr/>
          <a:p>
            <a:fld id="{2E8E8A47-A04A-4078-A6BA-0BE58F44DF95}" type="slidenum">
              <a:t>&lt;#&gt;</a:t>
            </a:fld>
          </a:p>
        </p:txBody>
      </p:sp>
      <p:sp>
        <p:nvSpPr>
          <p:cNvPr id="4" name="PlaceHolder 3"/>
          <p:cNvSpPr>
            <a:spLocks noGrp="1"/>
          </p:cNvSpPr>
          <p:nvPr>
            <p:ph type="dt" idx="69"/>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1">
    <p:spTree>
      <p:nvGrpSpPr>
        <p:cNvPr id="1" name=""/>
        <p:cNvGrpSpPr/>
        <p:nvPr/>
      </p:nvGrpSpPr>
      <p:grpSpPr>
        <a:xfrm>
          <a:off x="0" y="0"/>
          <a:ext cx="0" cy="0"/>
          <a:chOff x="0" y="0"/>
          <a:chExt cx="0" cy="0"/>
        </a:xfrm>
      </p:grpSpPr>
      <p:sp>
        <p:nvSpPr>
          <p:cNvPr id="119"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0"/>
          </p:nvPr>
        </p:nvSpPr>
        <p:spPr/>
        <p:txBody>
          <a:bodyPr/>
          <a:p>
            <a:r>
              <a:t>Footer</a:t>
            </a:r>
          </a:p>
        </p:txBody>
      </p:sp>
      <p:sp>
        <p:nvSpPr>
          <p:cNvPr id="4" name="PlaceHolder 3"/>
          <p:cNvSpPr>
            <a:spLocks noGrp="1"/>
          </p:cNvSpPr>
          <p:nvPr>
            <p:ph type="sldNum" idx="71"/>
          </p:nvPr>
        </p:nvSpPr>
        <p:spPr/>
        <p:txBody>
          <a:bodyPr/>
          <a:p>
            <a:fld id="{EE701F97-8866-4C73-9EA1-E7853D8E745D}" type="slidenum">
              <a:t>&lt;#&gt;</a:t>
            </a:fld>
          </a:p>
        </p:txBody>
      </p:sp>
      <p:sp>
        <p:nvSpPr>
          <p:cNvPr id="5" name="PlaceHolder 4"/>
          <p:cNvSpPr>
            <a:spLocks noGrp="1"/>
          </p:cNvSpPr>
          <p:nvPr>
            <p:ph type="dt" idx="72"/>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2">
    <p:spTree>
      <p:nvGrpSpPr>
        <p:cNvPr id="1" name=""/>
        <p:cNvGrpSpPr/>
        <p:nvPr/>
      </p:nvGrpSpPr>
      <p:grpSpPr>
        <a:xfrm>
          <a:off x="0" y="0"/>
          <a:ext cx="0" cy="0"/>
          <a:chOff x="0" y="0"/>
          <a:chExt cx="0" cy="0"/>
        </a:xfrm>
      </p:grpSpPr>
      <p:sp>
        <p:nvSpPr>
          <p:cNvPr id="2" name="PlaceHolder 1"/>
          <p:cNvSpPr>
            <a:spLocks noGrp="1"/>
          </p:cNvSpPr>
          <p:nvPr>
            <p:ph type="ftr" idx="73"/>
          </p:nvPr>
        </p:nvSpPr>
        <p:spPr/>
        <p:txBody>
          <a:bodyPr/>
          <a:p>
            <a:r>
              <a:t>Footer</a:t>
            </a:r>
          </a:p>
        </p:txBody>
      </p:sp>
      <p:sp>
        <p:nvSpPr>
          <p:cNvPr id="3" name="PlaceHolder 2"/>
          <p:cNvSpPr>
            <a:spLocks noGrp="1"/>
          </p:cNvSpPr>
          <p:nvPr>
            <p:ph type="sldNum" idx="74"/>
          </p:nvPr>
        </p:nvSpPr>
        <p:spPr/>
        <p:txBody>
          <a:bodyPr/>
          <a:p>
            <a:fld id="{590CB074-A5A1-40DA-94FA-541D11DFA183}" type="slidenum">
              <a:t>&lt;#&gt;</a:t>
            </a:fld>
          </a:p>
        </p:txBody>
      </p:sp>
      <p:sp>
        <p:nvSpPr>
          <p:cNvPr id="4" name="PlaceHolder 3"/>
          <p:cNvSpPr>
            <a:spLocks noGrp="1"/>
          </p:cNvSpPr>
          <p:nvPr>
            <p:ph type="dt" idx="75"/>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3">
    <p:spTree>
      <p:nvGrpSpPr>
        <p:cNvPr id="1" name=""/>
        <p:cNvGrpSpPr/>
        <p:nvPr/>
      </p:nvGrpSpPr>
      <p:grpSpPr>
        <a:xfrm>
          <a:off x="0" y="0"/>
          <a:ext cx="0" cy="0"/>
          <a:chOff x="0" y="0"/>
          <a:chExt cx="0" cy="0"/>
        </a:xfrm>
      </p:grpSpPr>
      <p:sp>
        <p:nvSpPr>
          <p:cNvPr id="2" name="PlaceHolder 1"/>
          <p:cNvSpPr>
            <a:spLocks noGrp="1"/>
          </p:cNvSpPr>
          <p:nvPr>
            <p:ph type="ftr" idx="76"/>
          </p:nvPr>
        </p:nvSpPr>
        <p:spPr/>
        <p:txBody>
          <a:bodyPr/>
          <a:p>
            <a:r>
              <a:t>Footer</a:t>
            </a:r>
          </a:p>
        </p:txBody>
      </p:sp>
      <p:sp>
        <p:nvSpPr>
          <p:cNvPr id="3" name="PlaceHolder 2"/>
          <p:cNvSpPr>
            <a:spLocks noGrp="1"/>
          </p:cNvSpPr>
          <p:nvPr>
            <p:ph type="sldNum" idx="77"/>
          </p:nvPr>
        </p:nvSpPr>
        <p:spPr/>
        <p:txBody>
          <a:bodyPr/>
          <a:p>
            <a:fld id="{B016B3BE-2889-4389-A9B3-75BFED9666AD}" type="slidenum">
              <a:t>&lt;#&gt;</a:t>
            </a:fld>
          </a:p>
        </p:txBody>
      </p:sp>
      <p:sp>
        <p:nvSpPr>
          <p:cNvPr id="4" name="PlaceHolder 3"/>
          <p:cNvSpPr>
            <a:spLocks noGrp="1"/>
          </p:cNvSpPr>
          <p:nvPr>
            <p:ph type="dt" idx="78"/>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4">
    <p:spTree>
      <p:nvGrpSpPr>
        <p:cNvPr id="1" name=""/>
        <p:cNvGrpSpPr/>
        <p:nvPr/>
      </p:nvGrpSpPr>
      <p:grpSpPr>
        <a:xfrm>
          <a:off x="0" y="0"/>
          <a:ext cx="0" cy="0"/>
          <a:chOff x="0" y="0"/>
          <a:chExt cx="0" cy="0"/>
        </a:xfrm>
      </p:grpSpPr>
      <p:sp>
        <p:nvSpPr>
          <p:cNvPr id="2" name="PlaceHolder 1"/>
          <p:cNvSpPr>
            <a:spLocks noGrp="1"/>
          </p:cNvSpPr>
          <p:nvPr>
            <p:ph type="ftr" idx="79"/>
          </p:nvPr>
        </p:nvSpPr>
        <p:spPr/>
        <p:txBody>
          <a:bodyPr/>
          <a:p>
            <a:r>
              <a:t>Footer</a:t>
            </a:r>
          </a:p>
        </p:txBody>
      </p:sp>
      <p:sp>
        <p:nvSpPr>
          <p:cNvPr id="3" name="PlaceHolder 2"/>
          <p:cNvSpPr>
            <a:spLocks noGrp="1"/>
          </p:cNvSpPr>
          <p:nvPr>
            <p:ph type="sldNum" idx="80"/>
          </p:nvPr>
        </p:nvSpPr>
        <p:spPr/>
        <p:txBody>
          <a:bodyPr/>
          <a:p>
            <a:fld id="{B9B8C0E9-3AF6-4017-BC7F-2D85ACE5BEA0}" type="slidenum">
              <a:t>&lt;#&gt;</a:t>
            </a:fld>
          </a:p>
        </p:txBody>
      </p:sp>
      <p:sp>
        <p:nvSpPr>
          <p:cNvPr id="4" name="PlaceHolder 3"/>
          <p:cNvSpPr>
            <a:spLocks noGrp="1"/>
          </p:cNvSpPr>
          <p:nvPr>
            <p:ph type="dt" idx="81"/>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_">
    <p:spTree>
      <p:nvGrpSpPr>
        <p:cNvPr id="1" name=""/>
        <p:cNvGrpSpPr/>
        <p:nvPr/>
      </p:nvGrpSpPr>
      <p:grpSpPr>
        <a:xfrm>
          <a:off x="0" y="0"/>
          <a:ext cx="0" cy="0"/>
          <a:chOff x="0" y="0"/>
          <a:chExt cx="0" cy="0"/>
        </a:xfrm>
      </p:grpSpPr>
      <p:sp>
        <p:nvSpPr>
          <p:cNvPr id="136"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7" name="PlaceHolder 2"/>
          <p:cNvSpPr>
            <a:spLocks noGrp="1"/>
          </p:cNvSpPr>
          <p:nvPr>
            <p:ph type="subTitle"/>
          </p:nvPr>
        </p:nvSpPr>
        <p:spPr>
          <a:xfrm>
            <a:off x="609480" y="1604520"/>
            <a:ext cx="10971720" cy="3976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82"/>
          </p:nvPr>
        </p:nvSpPr>
        <p:spPr/>
        <p:txBody>
          <a:bodyPr/>
          <a:p>
            <a:r>
              <a:t>Footer</a:t>
            </a:r>
          </a:p>
        </p:txBody>
      </p:sp>
      <p:sp>
        <p:nvSpPr>
          <p:cNvPr id="5" name="PlaceHolder 4"/>
          <p:cNvSpPr>
            <a:spLocks noGrp="1"/>
          </p:cNvSpPr>
          <p:nvPr>
            <p:ph type="sldNum" idx="83"/>
          </p:nvPr>
        </p:nvSpPr>
        <p:spPr/>
        <p:txBody>
          <a:bodyPr/>
          <a:p>
            <a:fld id="{8E27AC3D-4B2D-451A-B93A-AC9C16991BE9}" type="slidenum">
              <a:t>&lt;#&gt;</a:t>
            </a:fld>
          </a:p>
        </p:txBody>
      </p:sp>
      <p:sp>
        <p:nvSpPr>
          <p:cNvPr id="6" name="PlaceHolder 5"/>
          <p:cNvSpPr>
            <a:spLocks noGrp="1"/>
          </p:cNvSpPr>
          <p:nvPr>
            <p:ph type="dt" idx="8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CC05DD7-562A-4892-B38C-C52FD1B01F28}"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1_Title Slide">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type="subTitle"/>
          </p:nvPr>
        </p:nvSpPr>
        <p:spPr>
          <a:xfrm>
            <a:off x="609480" y="1604520"/>
            <a:ext cx="10971720" cy="3976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A7C3A936-C6DC-49B8-9617-4AAF934F7261}"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28"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type="subTitle"/>
          </p:nvPr>
        </p:nvSpPr>
        <p:spPr>
          <a:xfrm>
            <a:off x="609480" y="1604520"/>
            <a:ext cx="10971720" cy="3976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94A1F365-0995-42C3-BAEA-E04EC2261344}"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2D0E0C4A-AB0E-49EA-B269-AA72144E733E}"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18525D55-099E-4901-A345-198A27953E4F}"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2" name="PlaceHolder 2"/>
          <p:cNvSpPr>
            <a:spLocks noGrp="1"/>
          </p:cNvSpPr>
          <p:nvPr>
            <p:ph/>
          </p:nvPr>
        </p:nvSpPr>
        <p:spPr>
          <a:xfrm>
            <a:off x="609480" y="1604520"/>
            <a:ext cx="10971720" cy="3976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C0CB131E-F5CE-4681-B6D1-3E3FA097409D}" type="slidenum">
              <a:t>&lt;#&gt;</a:t>
            </a:fld>
          </a:p>
        </p:txBody>
      </p:sp>
      <p:sp>
        <p:nvSpPr>
          <p:cNvPr id="6" name="PlaceHolder 5"/>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609480" y="1604520"/>
            <a:ext cx="10971720" cy="3976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4F7A0C83-2E29-440C-8636-1E42B5229A24}" type="slidenum">
              <a:t>&lt;#&gt;</a:t>
            </a:fld>
          </a:p>
        </p:txBody>
      </p:sp>
      <p:sp>
        <p:nvSpPr>
          <p:cNvPr id="6" name="PlaceHolder 5"/>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ea typeface="DejaVu Sans"/>
              </a:defRPr>
            </a:lvl1pPr>
          </a:lstStyle>
          <a:p>
            <a:pPr indent="0" algn="ctr" defTabSz="914400">
              <a:lnSpc>
                <a:spcPct val="100000"/>
              </a:lnSpc>
              <a:buNone/>
              <a:tabLst>
                <a:tab algn="l" pos="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ea typeface="DejaVu Sans"/>
              </a:defRPr>
            </a:lvl1pPr>
          </a:lstStyle>
          <a:p>
            <a:pPr indent="0" algn="r" defTabSz="914400">
              <a:lnSpc>
                <a:spcPct val="100000"/>
              </a:lnSpc>
              <a:buNone/>
              <a:tabLst>
                <a:tab algn="l" pos="0"/>
              </a:tabLst>
            </a:pPr>
            <a:fld id="{1C37996B-5C95-4151-9773-27068C87A68D}" type="slidenum">
              <a:rPr b="0" lang="en-US" sz="1200" spc="-1" strike="noStrike">
                <a:solidFill>
                  <a:schemeClr val="dk1">
                    <a:tint val="75000"/>
                  </a:schemeClr>
                </a:solidFill>
                <a:latin typeface="Calibri"/>
                <a:ea typeface="DejaVu Sans"/>
              </a:rPr>
              <a:t>&lt;number&gt;</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1" name="PlaceHolder 2"/>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75204483-EA0E-4982-9141-4F5B2E4B4C5E}"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52" name="PlaceHolder 3"/>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4" name="PlaceHolder 2"/>
          <p:cNvSpPr>
            <a:spLocks noGrp="1"/>
          </p:cNvSpPr>
          <p:nvPr>
            <p:ph type="body"/>
          </p:nvPr>
        </p:nvSpPr>
        <p:spPr>
          <a:xfrm>
            <a:off x="609480" y="1604520"/>
            <a:ext cx="53539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5" name="PlaceHolder 3"/>
          <p:cNvSpPr>
            <a:spLocks noGrp="1"/>
          </p:cNvSpPr>
          <p:nvPr>
            <p:ph type="body"/>
          </p:nvPr>
        </p:nvSpPr>
        <p:spPr>
          <a:xfrm>
            <a:off x="6231960" y="1604520"/>
            <a:ext cx="53539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6" name="PlaceHolder 4"/>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7" name="PlaceHolder 5"/>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C4BBFBC5-2ADC-476A-807A-53C9C6EA500C}"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58" name="PlaceHolder 6"/>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PlaceHolder 1"/>
          <p:cNvSpPr>
            <a:spLocks noGrp="1"/>
          </p:cNvSpPr>
          <p:nvPr>
            <p:ph type="ftr" idx="3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3" name="PlaceHolder 2"/>
          <p:cNvSpPr>
            <a:spLocks noGrp="1"/>
          </p:cNvSpPr>
          <p:nvPr>
            <p:ph type="sldNum" idx="3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6AB63261-542D-4636-AFA2-D308F694D9BC}"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64" name="PlaceHolder 3"/>
          <p:cNvSpPr>
            <a:spLocks noGrp="1"/>
          </p:cNvSpPr>
          <p:nvPr>
            <p:ph type="dt" idx="3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6" name="PlaceHolder 2"/>
          <p:cNvSpPr>
            <a:spLocks noGrp="1"/>
          </p:cNvSpPr>
          <p:nvPr>
            <p:ph type="ftr" idx="3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7" name="PlaceHolder 3"/>
          <p:cNvSpPr>
            <a:spLocks noGrp="1"/>
          </p:cNvSpPr>
          <p:nvPr>
            <p:ph type="sldNum" idx="3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EC2E680B-2C9D-4079-90D5-28853732E251}"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68" name="PlaceHolder 4"/>
          <p:cNvSpPr>
            <a:spLocks noGrp="1"/>
          </p:cNvSpPr>
          <p:nvPr>
            <p:ph type="dt" idx="3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PlaceHolder 1"/>
          <p:cNvSpPr>
            <a:spLocks noGrp="1"/>
          </p:cNvSpPr>
          <p:nvPr>
            <p:ph type="ftr" idx="4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1" name="PlaceHolder 2"/>
          <p:cNvSpPr>
            <a:spLocks noGrp="1"/>
          </p:cNvSpPr>
          <p:nvPr>
            <p:ph type="sldNum" idx="4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08680AF0-EC6C-4A9C-88E3-73592FCABFDC}"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72" name="PlaceHolder 3"/>
          <p:cNvSpPr>
            <a:spLocks noGrp="1"/>
          </p:cNvSpPr>
          <p:nvPr>
            <p:ph type="dt" idx="4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7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ftr" idx="4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6" name="PlaceHolder 2"/>
          <p:cNvSpPr>
            <a:spLocks noGrp="1"/>
          </p:cNvSpPr>
          <p:nvPr>
            <p:ph type="sldNum" idx="4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0C57720D-4E14-4625-AE5E-67202A5F4A5C}"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77" name="PlaceHolder 3"/>
          <p:cNvSpPr>
            <a:spLocks noGrp="1"/>
          </p:cNvSpPr>
          <p:nvPr>
            <p:ph type="dt" idx="4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ftr" idx="4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9" name="PlaceHolder 2"/>
          <p:cNvSpPr>
            <a:spLocks noGrp="1"/>
          </p:cNvSpPr>
          <p:nvPr>
            <p:ph type="sldNum" idx="4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B1BC40B5-032D-4387-96F9-F215947CF151}"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80" name="PlaceHolder 3"/>
          <p:cNvSpPr>
            <a:spLocks noGrp="1"/>
          </p:cNvSpPr>
          <p:nvPr>
            <p:ph type="dt" idx="4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2" name="PlaceHolder 2"/>
          <p:cNvSpPr>
            <a:spLocks noGrp="1"/>
          </p:cNvSpPr>
          <p:nvPr>
            <p:ph type="ftr" idx="4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3" name="PlaceHolder 3"/>
          <p:cNvSpPr>
            <a:spLocks noGrp="1"/>
          </p:cNvSpPr>
          <p:nvPr>
            <p:ph type="sldNum" idx="5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034A17D0-591B-43F4-B864-2A8CBB3C6C47}"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84" name="PlaceHolder 4"/>
          <p:cNvSpPr>
            <a:spLocks noGrp="1"/>
          </p:cNvSpPr>
          <p:nvPr>
            <p:ph type="dt" idx="5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PlaceHolder 1"/>
          <p:cNvSpPr>
            <a:spLocks noGrp="1"/>
          </p:cNvSpPr>
          <p:nvPr>
            <p:ph type="ftr" idx="5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8" name="PlaceHolder 2"/>
          <p:cNvSpPr>
            <a:spLocks noGrp="1"/>
          </p:cNvSpPr>
          <p:nvPr>
            <p:ph type="sldNum" idx="5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A65324E9-2100-4098-848E-8AA588829898}"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89" name="PlaceHolder 3"/>
          <p:cNvSpPr>
            <a:spLocks noGrp="1"/>
          </p:cNvSpPr>
          <p:nvPr>
            <p:ph type="dt" idx="5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PlaceHolder 1"/>
          <p:cNvSpPr>
            <a:spLocks noGrp="1"/>
          </p:cNvSpPr>
          <p:nvPr>
            <p:ph type="ftr" idx="5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1" name="PlaceHolder 2"/>
          <p:cNvSpPr>
            <a:spLocks noGrp="1"/>
          </p:cNvSpPr>
          <p:nvPr>
            <p:ph type="sldNum" idx="5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6FBCC3A7-0068-4AA0-811E-A0AEFF80F320}"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92" name="PlaceHolder 3"/>
          <p:cNvSpPr>
            <a:spLocks noGrp="1"/>
          </p:cNvSpPr>
          <p:nvPr>
            <p:ph type="dt" idx="5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109717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 name="PlaceHolder 3"/>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400" spc="-1" strike="noStrike">
                <a:solidFill>
                  <a:srgbClr val="000000"/>
                </a:solidFill>
                <a:latin typeface="Times New Roman"/>
                <a:ea typeface="DejaVu Sans"/>
              </a:defRPr>
            </a:lvl1pPr>
          </a:lstStyle>
          <a:p>
            <a:pPr indent="0" algn="ctr" defTabSz="914400">
              <a:lnSpc>
                <a:spcPct val="100000"/>
              </a:lnSpc>
              <a:buNone/>
              <a:tabLst>
                <a:tab algn="l" pos="0"/>
              </a:tabLst>
            </a:pPr>
            <a:r>
              <a:rPr b="0" lang="en-US" sz="1400" spc="-1" strike="noStrike">
                <a:solidFill>
                  <a:srgbClr val="000000"/>
                </a:solidFill>
                <a:latin typeface="Times New Roman"/>
                <a:ea typeface="DejaVu Sans"/>
              </a:rPr>
              <a:t>&lt;footer&gt;</a:t>
            </a:r>
            <a:endParaRPr b="0" lang="en-US" sz="1400" spc="-1" strike="noStrike">
              <a:solidFill>
                <a:srgbClr val="000000"/>
              </a:solidFill>
              <a:latin typeface="Times New Roman"/>
            </a:endParaRPr>
          </a:p>
        </p:txBody>
      </p:sp>
      <p:sp>
        <p:nvSpPr>
          <p:cNvPr id="9" name="PlaceHolder 4"/>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ea typeface="DejaVu Sans"/>
              </a:defRPr>
            </a:lvl1pPr>
          </a:lstStyle>
          <a:p>
            <a:pPr indent="0" algn="r" defTabSz="914400">
              <a:lnSpc>
                <a:spcPct val="100000"/>
              </a:lnSpc>
              <a:buNone/>
              <a:tabLst>
                <a:tab algn="l" pos="0"/>
              </a:tabLst>
            </a:pPr>
            <a:fld id="{6A064595-B812-4759-A3E1-20C030A4A8A1}" type="slidenum">
              <a:rPr b="0" lang="en-US" sz="1200" spc="-1" strike="noStrike">
                <a:solidFill>
                  <a:schemeClr val="dk1">
                    <a:tint val="75000"/>
                  </a:schemeClr>
                </a:solidFill>
                <a:latin typeface="Calibri"/>
                <a:ea typeface="DejaVu Sans"/>
              </a:rPr>
              <a:t>&lt;number&gt;</a:t>
            </a:fld>
            <a:endParaRPr b="0" lang="en-US" sz="1200" spc="-1" strike="noStrike">
              <a:solidFill>
                <a:srgbClr val="000000"/>
              </a:solidFill>
              <a:latin typeface="Times New Roman"/>
            </a:endParaRPr>
          </a:p>
        </p:txBody>
      </p:sp>
      <p:sp>
        <p:nvSpPr>
          <p:cNvPr id="10" name="PlaceHolder 5"/>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4" name="PlaceHolder 2"/>
          <p:cNvSpPr>
            <a:spLocks noGrp="1"/>
          </p:cNvSpPr>
          <p:nvPr>
            <p:ph type="body"/>
          </p:nvPr>
        </p:nvSpPr>
        <p:spPr>
          <a:xfrm>
            <a:off x="609480" y="1604520"/>
            <a:ext cx="109717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5" name="PlaceHolder 3"/>
          <p:cNvSpPr>
            <a:spLocks noGrp="1"/>
          </p:cNvSpPr>
          <p:nvPr>
            <p:ph type="ftr" idx="5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6" name="PlaceHolder 4"/>
          <p:cNvSpPr>
            <a:spLocks noGrp="1"/>
          </p:cNvSpPr>
          <p:nvPr>
            <p:ph type="sldNum" idx="5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123B9A94-67A0-4894-9335-707571FAFDEE}"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97" name="PlaceHolder 5"/>
          <p:cNvSpPr>
            <a:spLocks noGrp="1"/>
          </p:cNvSpPr>
          <p:nvPr>
            <p:ph type="dt" idx="6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PlaceHolder 1"/>
          <p:cNvSpPr>
            <a:spLocks noGrp="1"/>
          </p:cNvSpPr>
          <p:nvPr>
            <p:ph type="ftr" idx="6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1" name="PlaceHolder 2"/>
          <p:cNvSpPr>
            <a:spLocks noGrp="1"/>
          </p:cNvSpPr>
          <p:nvPr>
            <p:ph type="sldNum" idx="6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91DD03F7-13D6-4601-80A5-646FB989935B}"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102" name="PlaceHolder 3"/>
          <p:cNvSpPr>
            <a:spLocks noGrp="1"/>
          </p:cNvSpPr>
          <p:nvPr>
            <p:ph type="dt" idx="6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4" name="PlaceHolder 2"/>
          <p:cNvSpPr>
            <a:spLocks noGrp="1"/>
          </p:cNvSpPr>
          <p:nvPr>
            <p:ph type="body"/>
          </p:nvPr>
        </p:nvSpPr>
        <p:spPr>
          <a:xfrm>
            <a:off x="609480" y="1604520"/>
            <a:ext cx="53539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5" name="PlaceHolder 3"/>
          <p:cNvSpPr>
            <a:spLocks noGrp="1"/>
          </p:cNvSpPr>
          <p:nvPr>
            <p:ph type="body"/>
          </p:nvPr>
        </p:nvSpPr>
        <p:spPr>
          <a:xfrm>
            <a:off x="6231960" y="1604520"/>
            <a:ext cx="53539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6" name="PlaceHolder 4"/>
          <p:cNvSpPr>
            <a:spLocks noGrp="1"/>
          </p:cNvSpPr>
          <p:nvPr>
            <p:ph type="ftr" idx="6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7" name="PlaceHolder 5"/>
          <p:cNvSpPr>
            <a:spLocks noGrp="1"/>
          </p:cNvSpPr>
          <p:nvPr>
            <p:ph type="sldNum" idx="6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215CC607-42FA-4924-ACA0-DF514E82F13B}"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108" name="PlaceHolder 6"/>
          <p:cNvSpPr>
            <a:spLocks noGrp="1"/>
          </p:cNvSpPr>
          <p:nvPr>
            <p:ph type="dt" idx="6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PlaceHolder 1"/>
          <p:cNvSpPr>
            <a:spLocks noGrp="1"/>
          </p:cNvSpPr>
          <p:nvPr>
            <p:ph type="ftr" idx="6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3" name="PlaceHolder 2"/>
          <p:cNvSpPr>
            <a:spLocks noGrp="1"/>
          </p:cNvSpPr>
          <p:nvPr>
            <p:ph type="sldNum" idx="6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76D80863-75BD-4901-83C6-5C0920983449}"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114" name="PlaceHolder 3"/>
          <p:cNvSpPr>
            <a:spLocks noGrp="1"/>
          </p:cNvSpPr>
          <p:nvPr>
            <p:ph type="dt" idx="6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16" name="PlaceHolder 2"/>
          <p:cNvSpPr>
            <a:spLocks noGrp="1"/>
          </p:cNvSpPr>
          <p:nvPr>
            <p:ph type="ftr" idx="7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7" name="PlaceHolder 3"/>
          <p:cNvSpPr>
            <a:spLocks noGrp="1"/>
          </p:cNvSpPr>
          <p:nvPr>
            <p:ph type="sldNum" idx="7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8123B562-D159-48EA-86AC-885FEDFA8159}"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118" name="PlaceHolder 4"/>
          <p:cNvSpPr>
            <a:spLocks noGrp="1"/>
          </p:cNvSpPr>
          <p:nvPr>
            <p:ph type="dt" idx="7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0" name="PlaceHolder 1"/>
          <p:cNvSpPr>
            <a:spLocks noGrp="1"/>
          </p:cNvSpPr>
          <p:nvPr>
            <p:ph type="ftr" idx="7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1" name="PlaceHolder 2"/>
          <p:cNvSpPr>
            <a:spLocks noGrp="1"/>
          </p:cNvSpPr>
          <p:nvPr>
            <p:ph type="sldNum" idx="7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0DA7895E-F0F3-45FA-8F21-CD9B1A149F9F}"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122" name="PlaceHolder 3"/>
          <p:cNvSpPr>
            <a:spLocks noGrp="1"/>
          </p:cNvSpPr>
          <p:nvPr>
            <p:ph type="dt" idx="7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2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2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 name="PlaceHolder 1"/>
          <p:cNvSpPr>
            <a:spLocks noGrp="1"/>
          </p:cNvSpPr>
          <p:nvPr>
            <p:ph type="ftr" idx="7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6" name="PlaceHolder 2"/>
          <p:cNvSpPr>
            <a:spLocks noGrp="1"/>
          </p:cNvSpPr>
          <p:nvPr>
            <p:ph type="sldNum" idx="7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FC80BB2A-84FE-449F-88C2-1EB91EC45EFF}"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127" name="PlaceHolder 3"/>
          <p:cNvSpPr>
            <a:spLocks noGrp="1"/>
          </p:cNvSpPr>
          <p:nvPr>
            <p:ph type="dt" idx="7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PlaceHolder 1"/>
          <p:cNvSpPr>
            <a:spLocks noGrp="1"/>
          </p:cNvSpPr>
          <p:nvPr>
            <p:ph type="ftr" idx="7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29" name="PlaceHolder 2"/>
          <p:cNvSpPr>
            <a:spLocks noGrp="1"/>
          </p:cNvSpPr>
          <p:nvPr>
            <p:ph type="sldNum" idx="8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CCBEBBB0-A21E-4F05-BA19-2991DFF495C6}"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130" name="PlaceHolder 3"/>
          <p:cNvSpPr>
            <a:spLocks noGrp="1"/>
          </p:cNvSpPr>
          <p:nvPr>
            <p:ph type="dt" idx="8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32" name="PlaceHolder 2"/>
          <p:cNvSpPr>
            <a:spLocks noGrp="1"/>
          </p:cNvSpPr>
          <p:nvPr>
            <p:ph type="ftr" idx="8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3" name="PlaceHolder 3"/>
          <p:cNvSpPr>
            <a:spLocks noGrp="1"/>
          </p:cNvSpPr>
          <p:nvPr>
            <p:ph type="sldNum" idx="8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5E1F2CBD-CCBA-45FD-BB35-AE9EA69AC782}"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34" name="PlaceHolder 4"/>
          <p:cNvSpPr>
            <a:spLocks noGrp="1"/>
          </p:cNvSpPr>
          <p:nvPr>
            <p:ph type="dt" idx="8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3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4" name="PlaceHolder 2"/>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ea typeface="DejaVu Sans"/>
              </a:defRPr>
            </a:lvl1pPr>
          </a:lstStyle>
          <a:p>
            <a:pPr indent="0" algn="r" defTabSz="914400">
              <a:lnSpc>
                <a:spcPct val="100000"/>
              </a:lnSpc>
              <a:buNone/>
              <a:tabLst>
                <a:tab algn="l" pos="0"/>
              </a:tabLst>
            </a:pPr>
            <a:fld id="{795C8A65-E0D3-4D68-B5B1-68186A590C45}" type="slidenum">
              <a:rPr b="0" lang="en-US" sz="1200" spc="-1" strike="noStrike">
                <a:solidFill>
                  <a:schemeClr val="dk1">
                    <a:tint val="75000"/>
                  </a:schemeClr>
                </a:solidFill>
                <a:latin typeface="Calibri"/>
                <a:ea typeface="DejaVu Sans"/>
              </a:rPr>
              <a:t>&lt;number&gt;</a:t>
            </a:fld>
            <a:endParaRPr b="0" lang="en-US" sz="1200" spc="-1" strike="noStrike">
              <a:solidFill>
                <a:srgbClr val="000000"/>
              </a:solidFill>
              <a:latin typeface="Times New Roman"/>
            </a:endParaRPr>
          </a:p>
        </p:txBody>
      </p:sp>
      <p:sp>
        <p:nvSpPr>
          <p:cNvPr id="15" name="PlaceHolder 3"/>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9" name="PlaceHolder 2"/>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3"/>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ea typeface="DejaVu Sans"/>
              </a:defRPr>
            </a:lvl1pPr>
          </a:lstStyle>
          <a:p>
            <a:pPr indent="0" algn="r" defTabSz="914400">
              <a:lnSpc>
                <a:spcPct val="100000"/>
              </a:lnSpc>
              <a:buNone/>
              <a:tabLst>
                <a:tab algn="l" pos="0"/>
              </a:tabLst>
            </a:pPr>
            <a:fld id="{750ED110-22A2-42CC-9C17-0471D80033DE}" type="slidenum">
              <a:rPr b="0" lang="en-US" sz="1200" spc="-1" strike="noStrike">
                <a:solidFill>
                  <a:schemeClr val="dk1">
                    <a:tint val="75000"/>
                  </a:schemeClr>
                </a:solidFill>
                <a:latin typeface="Calibri"/>
                <a:ea typeface="DejaVu Sans"/>
              </a:rPr>
              <a:t>&lt;number&gt;</a:t>
            </a:fld>
            <a:endParaRPr b="0" lang="en-US" sz="1200" spc="-1" strike="noStrike">
              <a:solidFill>
                <a:srgbClr val="000000"/>
              </a:solidFill>
              <a:latin typeface="Times New Roman"/>
            </a:endParaRPr>
          </a:p>
        </p:txBody>
      </p:sp>
      <p:sp>
        <p:nvSpPr>
          <p:cNvPr id="21" name="PlaceHolder 4"/>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5" name="PlaceHolder 2"/>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3"/>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02C326A8-4912-4F13-85A6-B9A50743AB69}"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27" name="PlaceHolder 4"/>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1" name="PlaceHolder 2"/>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9F6F038B-61BA-4369-A4B8-38CDC006E786}"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32" name="PlaceHolder 3"/>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2"/>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9D6E0A75-DFC2-4BA9-AE40-CA28BFF39105}"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35" name="PlaceHolder 3"/>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7" name="PlaceHolder 2"/>
          <p:cNvSpPr>
            <a:spLocks noGrp="1"/>
          </p:cNvSpPr>
          <p:nvPr>
            <p:ph type="body"/>
          </p:nvPr>
        </p:nvSpPr>
        <p:spPr>
          <a:xfrm>
            <a:off x="609480" y="1604520"/>
            <a:ext cx="109717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8" name="PlaceHolder 3"/>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US" sz="1200" spc="-1" strike="noStrike">
                <a:solidFill>
                  <a:schemeClr val="dk1">
                    <a:tint val="75000"/>
                  </a:schemeClr>
                </a:solidFill>
                <a:latin typeface="Calibri"/>
              </a:defRPr>
            </a:lvl1pPr>
          </a:lstStyle>
          <a:p>
            <a:pPr indent="0" algn="ctr" defTabSz="914400">
              <a:lnSpc>
                <a:spcPct val="100000"/>
              </a:lnSpc>
              <a:buNone/>
              <a:tabLst>
                <a:tab algn="l" pos="0"/>
              </a:tabLst>
            </a:pPr>
            <a:r>
              <a:rPr b="0" lang="en-US" sz="1200" spc="-1" strike="noStrike">
                <a:solidFill>
                  <a:schemeClr val="dk1">
                    <a:tint val="75000"/>
                  </a:schemeClr>
                </a:solidFill>
                <a:latin typeface="Calibri"/>
              </a:rPr>
              <a:t>&lt;footer&gt;</a:t>
            </a:r>
            <a:endParaRPr b="0" lang="en-US" sz="1200" spc="-1" strike="noStrike">
              <a:solidFill>
                <a:srgbClr val="000000"/>
              </a:solidFill>
              <a:latin typeface="Times New Roman"/>
            </a:endParaRPr>
          </a:p>
        </p:txBody>
      </p:sp>
      <p:sp>
        <p:nvSpPr>
          <p:cNvPr id="39" name="PlaceHolder 4"/>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BE258CC5-72A4-43DE-B970-2D684346077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0" name="PlaceHolder 5"/>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1523880" y="1122480"/>
            <a:ext cx="9142920" cy="2386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4" name="PlaceHolder 2"/>
          <p:cNvSpPr>
            <a:spLocks noGrp="1"/>
          </p:cNvSpPr>
          <p:nvPr>
            <p:ph type="body"/>
          </p:nvPr>
        </p:nvSpPr>
        <p:spPr>
          <a:xfrm>
            <a:off x="609480" y="1604520"/>
            <a:ext cx="10971720" cy="3976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5" name="PlaceHolder 3"/>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 name="PlaceHolder 4"/>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CA" sz="1200" spc="-1" strike="noStrike">
                <a:solidFill>
                  <a:srgbClr val="8b8b8b"/>
                </a:solidFill>
                <a:latin typeface="Calibri"/>
              </a:defRPr>
            </a:lvl1pPr>
          </a:lstStyle>
          <a:p>
            <a:pPr indent="0" algn="r" defTabSz="914400">
              <a:lnSpc>
                <a:spcPct val="100000"/>
              </a:lnSpc>
              <a:buNone/>
              <a:tabLst>
                <a:tab algn="l" pos="0"/>
              </a:tabLst>
            </a:pPr>
            <a:fld id="{D4F17EE1-109C-4352-B692-0261FB26854D}" type="slidenum">
              <a:rPr b="0" lang="en-CA" sz="1200" spc="-1" strike="noStrike">
                <a:solidFill>
                  <a:srgbClr val="8b8b8b"/>
                </a:solidFill>
                <a:latin typeface="Calibri"/>
              </a:rPr>
              <a:t>&lt;number&gt;</a:t>
            </a:fld>
            <a:endParaRPr b="0" lang="en-US" sz="1200" spc="-1" strike="noStrike">
              <a:solidFill>
                <a:srgbClr val="000000"/>
              </a:solidFill>
              <a:latin typeface="Times New Roman"/>
            </a:endParaRPr>
          </a:p>
        </p:txBody>
      </p:sp>
      <p:sp>
        <p:nvSpPr>
          <p:cNvPr id="47" name="PlaceHolder 5"/>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1c1c1c"/>
            </a:gs>
          </a:gsLst>
          <a:lin ang="3600000"/>
        </a:gra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964440" y="2332080"/>
            <a:ext cx="6617160" cy="729360"/>
          </a:xfrm>
          <a:prstGeom prst="rect">
            <a:avLst/>
          </a:prstGeom>
          <a:noFill/>
          <a:ln w="0">
            <a:noFill/>
          </a:ln>
        </p:spPr>
        <p:txBody>
          <a:bodyPr lIns="0" rIns="0" tIns="0" bIns="0" anchor="ctr">
            <a:noAutofit/>
          </a:bodyPr>
          <a:p>
            <a:pPr indent="0" algn="ctr" defTabSz="914400">
              <a:lnSpc>
                <a:spcPct val="90000"/>
              </a:lnSpc>
              <a:buNone/>
              <a:tabLst>
                <a:tab algn="l" pos="0"/>
              </a:tabLst>
            </a:pPr>
            <a:r>
              <a:rPr b="1" lang="en-US" sz="4000" spc="-1" strike="noStrike">
                <a:solidFill>
                  <a:schemeClr val="dk1"/>
                </a:solidFill>
                <a:latin typeface="Arial"/>
                <a:ea typeface="DejaVu Sans"/>
              </a:rPr>
              <a:t>Eerste Erediens – 08h30</a:t>
            </a:r>
            <a:endParaRPr b="0" lang="en-US" sz="4000" spc="-1" strike="noStrike">
              <a:solidFill>
                <a:srgbClr val="ffffff"/>
              </a:solidFill>
              <a:latin typeface="Arial"/>
            </a:endParaRPr>
          </a:p>
        </p:txBody>
      </p:sp>
      <p:sp>
        <p:nvSpPr>
          <p:cNvPr id="145" name="PlaceHolder 2"/>
          <p:cNvSpPr>
            <a:spLocks noGrp="1"/>
          </p:cNvSpPr>
          <p:nvPr>
            <p:ph/>
          </p:nvPr>
        </p:nvSpPr>
        <p:spPr>
          <a:xfrm>
            <a:off x="2745360" y="4513680"/>
            <a:ext cx="8805960" cy="718560"/>
          </a:xfrm>
          <a:prstGeom prst="rect">
            <a:avLst/>
          </a:prstGeom>
          <a:noFill/>
          <a:ln w="0">
            <a:noFill/>
          </a:ln>
          <a:effectLst>
            <a:outerShdw dist="76320" dir="0" blurRad="0" rotWithShape="0">
              <a:srgbClr val="000000">
                <a:alpha val="0"/>
              </a:srgbClr>
            </a:outerShdw>
          </a:effectLst>
        </p:spPr>
        <p:txBody>
          <a:bodyPr lIns="0" rIns="0" tIns="0" bIns="0" anchor="t">
            <a:noAutofit/>
          </a:bodyPr>
          <a:p>
            <a:pPr indent="0" algn="ctr" defTabSz="914400">
              <a:lnSpc>
                <a:spcPct val="100000"/>
              </a:lnSpc>
              <a:buNone/>
              <a:tabLst>
                <a:tab algn="l" pos="0"/>
              </a:tabLst>
            </a:pPr>
            <a:r>
              <a:rPr b="1" lang="af-ZA" sz="4000" spc="-1" strike="noStrike">
                <a:solidFill>
                  <a:schemeClr val="dk1"/>
                </a:solidFill>
                <a:latin typeface="Arial"/>
                <a:ea typeface="DejaVu Sans"/>
              </a:rPr>
              <a:t>Skrifgedeelte: Markus 5</a:t>
            </a:r>
            <a:endParaRPr b="0" lang="en-US" sz="4000" spc="-1" strike="noStrike">
              <a:solidFill>
                <a:srgbClr val="ffffff"/>
              </a:solidFill>
              <a:latin typeface="Arial"/>
            </a:endParaRPr>
          </a:p>
        </p:txBody>
      </p:sp>
      <p:sp>
        <p:nvSpPr>
          <p:cNvPr id="146" name="TextBox 1"/>
          <p:cNvSpPr/>
          <p:nvPr/>
        </p:nvSpPr>
        <p:spPr>
          <a:xfrm>
            <a:off x="564120" y="1252440"/>
            <a:ext cx="3562920" cy="699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000" spc="-1" strike="noStrike">
                <a:solidFill>
                  <a:schemeClr val="dk1"/>
                </a:solidFill>
                <a:latin typeface="Arial"/>
                <a:ea typeface="DejaVu Sans"/>
              </a:rPr>
              <a:t>20 Julie 2025</a:t>
            </a:r>
            <a:endParaRPr b="0" lang="en-US" sz="4000" spc="-1" strike="noStrike">
              <a:solidFill>
                <a:srgbClr val="ffffff"/>
              </a:solidFill>
              <a:latin typeface="Arial"/>
            </a:endParaRPr>
          </a:p>
        </p:txBody>
      </p:sp>
      <p:sp>
        <p:nvSpPr>
          <p:cNvPr id="147" name="TextBox 2"/>
          <p:cNvSpPr/>
          <p:nvPr/>
        </p:nvSpPr>
        <p:spPr>
          <a:xfrm>
            <a:off x="2211120" y="3434040"/>
            <a:ext cx="5328720" cy="699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000" spc="-1" strike="noStrike">
                <a:solidFill>
                  <a:schemeClr val="dk1"/>
                </a:solidFill>
                <a:latin typeface="Arial"/>
                <a:ea typeface="DejaVu Sans"/>
              </a:rPr>
              <a:t>Ds. Henk Stavast</a:t>
            </a:r>
            <a:endParaRPr b="0" lang="en-US"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7" name="Rectangle 2"/>
          <p:cNvSpPr/>
          <p:nvPr/>
        </p:nvSpPr>
        <p:spPr>
          <a:xfrm>
            <a:off x="705600" y="624960"/>
            <a:ext cx="11149200" cy="56966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nl-NL" sz="4000" spc="-151" strike="noStrike">
                <a:solidFill>
                  <a:srgbClr val="000000"/>
                </a:solidFill>
                <a:latin typeface="Arial"/>
              </a:rPr>
              <a:t>Ek glo in God die Vader, die Almagtige, die Skepper van hemel en aarde; </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000" spc="-151" strike="noStrike">
                <a:solidFill>
                  <a:srgbClr val="000000"/>
                </a:solidFill>
                <a:latin typeface="Arial"/>
              </a:rPr>
              <a:t>en in Jesus Christus, sy eniggebore Seun, ons Here;</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000" spc="-151" strike="noStrike">
                <a:solidFill>
                  <a:srgbClr val="000000"/>
                </a:solidFill>
                <a:latin typeface="Arial"/>
              </a:rPr>
              <a:t>wat ontvang is van die Heilige Gees, gebore uit die maagd Maria; </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000" spc="-151" strike="noStrike">
                <a:solidFill>
                  <a:srgbClr val="000000"/>
                </a:solidFill>
                <a:latin typeface="Arial"/>
              </a:rPr>
              <a:t>wat gely het onder Pontius Pilatus, gekruisig is, gesterf het en begrawe is.</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8" name="Rectangle 1"/>
          <p:cNvSpPr/>
          <p:nvPr/>
        </p:nvSpPr>
        <p:spPr>
          <a:xfrm>
            <a:off x="836280" y="409680"/>
            <a:ext cx="10906920" cy="57567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600" spc="-1" strike="noStrike">
              <a:solidFill>
                <a:srgbClr val="000000"/>
              </a:solidFill>
              <a:latin typeface="Arial"/>
            </a:endParaRPr>
          </a:p>
          <a:p>
            <a:pPr defTabSz="914400">
              <a:lnSpc>
                <a:spcPct val="100000"/>
              </a:lnSpc>
            </a:pPr>
            <a:r>
              <a:rPr b="1" lang="nl-NL" sz="4400" spc="-151" strike="noStrike">
                <a:solidFill>
                  <a:srgbClr val="000000"/>
                </a:solidFill>
                <a:latin typeface="Arial"/>
              </a:rPr>
              <a:t>Hy het die lyding van die hel ondergaan.</a:t>
            </a:r>
            <a:endParaRPr b="0" lang="en-US" sz="44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400" spc="-151" strike="noStrike">
                <a:solidFill>
                  <a:srgbClr val="000000"/>
                </a:solidFill>
                <a:latin typeface="Arial"/>
              </a:rPr>
              <a:t>Hy het op die derde dag opgestaan uit die dood;</a:t>
            </a:r>
            <a:endParaRPr b="0" lang="en-US" sz="44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400" spc="-151" strike="noStrike">
                <a:solidFill>
                  <a:srgbClr val="000000"/>
                </a:solidFill>
                <a:latin typeface="Arial"/>
              </a:rPr>
              <a:t>opgevaar na die hemel en sit aan die regterhand van God, die almagtige Vader,</a:t>
            </a:r>
            <a:endParaRPr b="0" lang="en-US" sz="44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400" spc="-151" strike="noStrike">
                <a:solidFill>
                  <a:srgbClr val="000000"/>
                </a:solidFill>
                <a:latin typeface="Arial"/>
              </a:rPr>
              <a:t>waarvandaan Hy sal kom om die lewendes en die dooies te oordeel.</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9" name="Rectangle 3"/>
          <p:cNvSpPr/>
          <p:nvPr/>
        </p:nvSpPr>
        <p:spPr>
          <a:xfrm>
            <a:off x="731160" y="800640"/>
            <a:ext cx="10673640" cy="4842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600" spc="-1" strike="noStrike">
              <a:solidFill>
                <a:srgbClr val="000000"/>
              </a:solidFill>
              <a:latin typeface="Arial"/>
            </a:endParaRPr>
          </a:p>
          <a:p>
            <a:pPr defTabSz="914400">
              <a:lnSpc>
                <a:spcPct val="100000"/>
              </a:lnSpc>
            </a:pPr>
            <a:r>
              <a:rPr b="1" lang="nl-NL" sz="4400" spc="-151" strike="noStrike">
                <a:solidFill>
                  <a:srgbClr val="000000"/>
                </a:solidFill>
                <a:latin typeface="Arial"/>
              </a:rPr>
              <a:t>Ek glo in die Heilige Gees;</a:t>
            </a:r>
            <a:endParaRPr b="0" lang="en-US" sz="44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400" spc="-151" strike="noStrike">
                <a:solidFill>
                  <a:srgbClr val="000000"/>
                </a:solidFill>
                <a:latin typeface="Arial"/>
              </a:rPr>
              <a:t>Ek glo aan 'n heilige, algemene Christelike kerk, die gemeenskap van die heiliges;</a:t>
            </a:r>
            <a:endParaRPr b="0" lang="en-US" sz="44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400" spc="-151" strike="noStrike">
                <a:solidFill>
                  <a:srgbClr val="000000"/>
                </a:solidFill>
                <a:latin typeface="Arial"/>
              </a:rPr>
              <a:t>die vergewing van sondes;  die opstanding van die liggaam en 'n ewige lewe.</a:t>
            </a:r>
            <a:endParaRPr b="0" lang="en-US"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1c1c1c"/>
            </a:gs>
          </a:gsLst>
          <a:lin ang="3600000"/>
        </a:gradFill>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2899440" y="2518920"/>
            <a:ext cx="4876920" cy="1472040"/>
          </a:xfrm>
          <a:prstGeom prst="rect">
            <a:avLst/>
          </a:prstGeom>
          <a:noFill/>
          <a:ln w="0">
            <a:noFill/>
          </a:ln>
        </p:spPr>
        <p:txBody>
          <a:bodyPr lIns="0" rIns="0" tIns="0" bIns="0" anchor="ctr">
            <a:noAutofit/>
          </a:bodyPr>
          <a:p>
            <a:pPr indent="0" algn="ctr" defTabSz="914400">
              <a:lnSpc>
                <a:spcPct val="90000"/>
              </a:lnSpc>
              <a:buNone/>
              <a:tabLst>
                <a:tab algn="l" pos="0"/>
              </a:tabLst>
            </a:pPr>
            <a:r>
              <a:rPr b="1" lang="en-US" sz="4000" spc="-1" strike="noStrike">
                <a:solidFill>
                  <a:schemeClr val="dk1"/>
                </a:solidFill>
                <a:latin typeface="Calibri"/>
                <a:ea typeface="Ubuntu Sans"/>
              </a:rPr>
              <a:t>Wet</a:t>
            </a:r>
            <a:endParaRPr b="0" lang="en-US"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1" name="TextBox 1"/>
          <p:cNvSpPr/>
          <p:nvPr/>
        </p:nvSpPr>
        <p:spPr>
          <a:xfrm>
            <a:off x="446400" y="83880"/>
            <a:ext cx="11298600" cy="1308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4000" spc="-1" strike="noStrike" u="sng">
                <a:solidFill>
                  <a:srgbClr val="000000"/>
                </a:solidFill>
                <a:uFillTx/>
                <a:latin typeface="Arial"/>
              </a:rPr>
              <a:t>Die Wet van die Here soos dit opgeteken staan in Eksodus 20 (1953 vertaling)</a:t>
            </a:r>
            <a:endParaRPr b="0" lang="en-US" sz="4000" spc="-1" strike="noStrike">
              <a:solidFill>
                <a:srgbClr val="000000"/>
              </a:solidFill>
              <a:latin typeface="Arial"/>
            </a:endParaRPr>
          </a:p>
        </p:txBody>
      </p:sp>
      <p:sp>
        <p:nvSpPr>
          <p:cNvPr id="172" name="Rectangle 2"/>
          <p:cNvSpPr/>
          <p:nvPr/>
        </p:nvSpPr>
        <p:spPr>
          <a:xfrm>
            <a:off x="131760" y="2000520"/>
            <a:ext cx="12059640" cy="4477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nl-NL" sz="4000" spc="-1" strike="noStrike">
                <a:solidFill>
                  <a:srgbClr val="000000"/>
                </a:solidFill>
                <a:latin typeface="Arial"/>
              </a:rPr>
              <a:t>20:1  Toe het God al hierdie woorde gespreek en </a:t>
            </a:r>
            <a:r>
              <a:rPr b="1" lang="nl-NL" sz="4000" spc="-1" strike="noStrike">
                <a:solidFill>
                  <a:srgbClr val="000000"/>
                </a:solidFill>
                <a:latin typeface="Arial"/>
              </a:rPr>
              <a:t>	</a:t>
            </a:r>
            <a:r>
              <a:rPr b="1" lang="nl-NL" sz="4000" spc="-1" strike="noStrike">
                <a:solidFill>
                  <a:srgbClr val="000000"/>
                </a:solidFill>
                <a:latin typeface="Arial"/>
              </a:rPr>
              <a:t>   gesê: </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000" spc="-1" strike="noStrike">
                <a:solidFill>
                  <a:srgbClr val="000000"/>
                </a:solidFill>
                <a:latin typeface="Arial"/>
              </a:rPr>
              <a:t>20:2  Ek is die HERE jou God wat jou uit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Egipteland, uit die slawehuis, uitgelei het.</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000" spc="-1" strike="noStrike">
                <a:solidFill>
                  <a:srgbClr val="000000"/>
                </a:solidFill>
                <a:latin typeface="Arial"/>
              </a:rPr>
              <a:t>20:3  Jy mag geen ander gode voor my aangesig </a:t>
            </a:r>
            <a:r>
              <a:rPr b="1" lang="nl-NL" sz="4000" spc="-1" strike="noStrike">
                <a:solidFill>
                  <a:srgbClr val="000000"/>
                </a:solidFill>
                <a:latin typeface="Arial"/>
              </a:rPr>
              <a:t>	</a:t>
            </a:r>
            <a:r>
              <a:rPr b="1" lang="nl-NL" sz="4000" spc="-1" strike="noStrike">
                <a:solidFill>
                  <a:srgbClr val="000000"/>
                </a:solidFill>
                <a:latin typeface="Arial"/>
              </a:rPr>
              <a:t>   hê nie.</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3" name="Rectangle 1"/>
          <p:cNvSpPr/>
          <p:nvPr/>
        </p:nvSpPr>
        <p:spPr>
          <a:xfrm>
            <a:off x="419400" y="0"/>
            <a:ext cx="11297160" cy="6871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nl-NL" sz="3900" spc="-1" strike="noStrike">
                <a:solidFill>
                  <a:srgbClr val="000000"/>
                </a:solidFill>
                <a:latin typeface="Arial"/>
              </a:rPr>
              <a:t>20:4  Jy mag vir jou geen gesnede beeld of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enige gelykenis maak van wat bo in die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hemel is, of van wat onder op die aarde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is, of van wat in die waters onder die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aarde is nie.</a:t>
            </a:r>
            <a:endParaRPr b="0" lang="en-US" sz="39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3900" spc="-1" strike="noStrike">
                <a:solidFill>
                  <a:srgbClr val="000000"/>
                </a:solidFill>
                <a:latin typeface="Arial"/>
              </a:rPr>
              <a:t>20:5  Jy mag jou voor hulle nie neerbuig en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hulle nie dien nie; want Ek, die HERE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jou God, is ‘n jaloerse God wat die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misdaad van die vaders besoek aan die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kinders, aan die derde en aan die vierde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a:t>
            </a:r>
            <a:r>
              <a:rPr b="1" lang="nl-NL" sz="3900" spc="-1" strike="noStrike">
                <a:solidFill>
                  <a:srgbClr val="000000"/>
                </a:solidFill>
                <a:latin typeface="Arial"/>
              </a:rPr>
              <a:t>   geslag van die wat My haat;</a:t>
            </a:r>
            <a:endParaRPr b="0" lang="en-US" sz="3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4" name="Rectangle 1"/>
          <p:cNvSpPr/>
          <p:nvPr/>
        </p:nvSpPr>
        <p:spPr>
          <a:xfrm>
            <a:off x="567000" y="664920"/>
            <a:ext cx="11297160" cy="5452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nl-NL" sz="4000" spc="-1" strike="noStrike">
                <a:solidFill>
                  <a:srgbClr val="000000"/>
                </a:solidFill>
                <a:latin typeface="Arial"/>
              </a:rPr>
              <a:t>20:6  en Ek bewys barmhartigheid aan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duisende van die wat My liefhet en my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gebooie onderhou.</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000" spc="-1" strike="noStrike">
                <a:solidFill>
                  <a:srgbClr val="000000"/>
                </a:solidFill>
                <a:latin typeface="Arial"/>
              </a:rPr>
              <a:t>20:7  Jy mag die Naam van die HERE jou God </a:t>
            </a:r>
            <a:r>
              <a:rPr b="1" lang="nl-NL" sz="4000" spc="-1" strike="noStrike">
                <a:solidFill>
                  <a:srgbClr val="000000"/>
                </a:solidFill>
                <a:latin typeface="Arial"/>
              </a:rPr>
              <a:t>	</a:t>
            </a:r>
            <a:r>
              <a:rPr b="1" lang="nl-NL" sz="4000" spc="-1" strike="noStrike">
                <a:solidFill>
                  <a:srgbClr val="000000"/>
                </a:solidFill>
                <a:latin typeface="Arial"/>
              </a:rPr>
              <a:t>   nie ydellik gebruik nie, want die HERE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sal die een wat sy Naam ydellik gebruik, </a:t>
            </a:r>
            <a:r>
              <a:rPr b="1" lang="nl-NL" sz="4000" spc="-1" strike="noStrike">
                <a:solidFill>
                  <a:srgbClr val="000000"/>
                </a:solidFill>
                <a:latin typeface="Arial"/>
              </a:rPr>
              <a:t>	</a:t>
            </a:r>
            <a:r>
              <a:rPr b="1" lang="nl-NL" sz="4000" spc="-1" strike="noStrike">
                <a:solidFill>
                  <a:srgbClr val="000000"/>
                </a:solidFill>
                <a:latin typeface="Arial"/>
              </a:rPr>
              <a:t>   nie ongestraf laat bly nie.</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000" spc="-1" strike="noStrike">
                <a:solidFill>
                  <a:srgbClr val="000000"/>
                </a:solidFill>
                <a:latin typeface="Arial"/>
              </a:rPr>
              <a:t>20:8  Gedenk die sabbatdag, dat jy dit heilig.</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5" name="Rectangle 1"/>
          <p:cNvSpPr/>
          <p:nvPr/>
        </p:nvSpPr>
        <p:spPr>
          <a:xfrm>
            <a:off x="365040" y="637200"/>
            <a:ext cx="11516400" cy="5452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600" spc="-1" strike="noStrike">
              <a:solidFill>
                <a:srgbClr val="000000"/>
              </a:solidFill>
              <a:latin typeface="Arial"/>
            </a:endParaRPr>
          </a:p>
          <a:p>
            <a:pPr defTabSz="914400">
              <a:lnSpc>
                <a:spcPct val="100000"/>
              </a:lnSpc>
            </a:pPr>
            <a:r>
              <a:rPr b="1" lang="nl-NL" sz="4000" spc="-1" strike="noStrike">
                <a:solidFill>
                  <a:srgbClr val="000000"/>
                </a:solidFill>
                <a:latin typeface="Arial"/>
              </a:rPr>
              <a:t>20:9  Ses dae moet jy arbei en al jou werk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doen;</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000" spc="-1" strike="noStrike">
                <a:solidFill>
                  <a:srgbClr val="000000"/>
                </a:solidFill>
                <a:latin typeface="Arial"/>
              </a:rPr>
              <a:t>20:10 maar die sewende dag is die sabbat van </a:t>
            </a:r>
            <a:r>
              <a:rPr b="1" lang="nl-NL" sz="4000" spc="-1" strike="noStrike">
                <a:solidFill>
                  <a:srgbClr val="000000"/>
                </a:solidFill>
                <a:latin typeface="Arial"/>
              </a:rPr>
              <a:t>	</a:t>
            </a:r>
            <a:r>
              <a:rPr b="1" lang="nl-NL" sz="4000" spc="-1" strike="noStrike">
                <a:solidFill>
                  <a:srgbClr val="000000"/>
                </a:solidFill>
                <a:latin typeface="Arial"/>
              </a:rPr>
              <a:t>    die HERE jou God; dan mag jy géén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werk doen nie — jy of jou seun of jou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dogter, of jou dienskneg of jou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diensmaagd, of jou vee of jou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vreemdeling wat in jou poorte is nie.</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6" name="Rectangle 2"/>
          <p:cNvSpPr/>
          <p:nvPr/>
        </p:nvSpPr>
        <p:spPr>
          <a:xfrm>
            <a:off x="239760" y="323280"/>
            <a:ext cx="11804040" cy="6062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nl-NL" sz="4000" spc="-1" strike="noStrike">
                <a:solidFill>
                  <a:srgbClr val="000000"/>
                </a:solidFill>
                <a:latin typeface="Arial"/>
              </a:rPr>
              <a:t>20:11  Want in ses dae het die HERE die hemel </a:t>
            </a:r>
            <a:r>
              <a:rPr b="1" lang="nl-NL" sz="4000" spc="-1" strike="noStrike">
                <a:solidFill>
                  <a:srgbClr val="000000"/>
                </a:solidFill>
                <a:latin typeface="Arial"/>
              </a:rPr>
              <a:t>	</a:t>
            </a:r>
            <a:r>
              <a:rPr b="1" lang="nl-NL" sz="4000" spc="-1" strike="noStrike">
                <a:solidFill>
                  <a:srgbClr val="000000"/>
                </a:solidFill>
                <a:latin typeface="Arial"/>
              </a:rPr>
              <a:t>     en die aarde gemaak, die see en alles wat </a:t>
            </a:r>
            <a:r>
              <a:rPr b="1" lang="nl-NL" sz="4000" spc="-1" strike="noStrike">
                <a:solidFill>
                  <a:srgbClr val="000000"/>
                </a:solidFill>
                <a:latin typeface="Arial"/>
              </a:rPr>
              <a:t>	</a:t>
            </a:r>
            <a:r>
              <a:rPr b="1" lang="nl-NL" sz="4000" spc="-1" strike="noStrike">
                <a:solidFill>
                  <a:srgbClr val="000000"/>
                </a:solidFill>
                <a:latin typeface="Arial"/>
              </a:rPr>
              <a:t>     daarin is, en op die sewende dag het Hy </a:t>
            </a:r>
            <a:r>
              <a:rPr b="1" lang="nl-NL" sz="4000" spc="-1" strike="noStrike">
                <a:solidFill>
                  <a:srgbClr val="000000"/>
                </a:solidFill>
                <a:latin typeface="Arial"/>
              </a:rPr>
              <a:t>	</a:t>
            </a:r>
            <a:r>
              <a:rPr b="1" lang="nl-NL" sz="4000" spc="-1" strike="noStrike">
                <a:solidFill>
                  <a:srgbClr val="000000"/>
                </a:solidFill>
                <a:latin typeface="Arial"/>
              </a:rPr>
              <a:t>     gerus. Daarom het die HERE die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sabbatdag geseën en dit geheilig. </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000" spc="-1" strike="noStrike">
                <a:solidFill>
                  <a:srgbClr val="000000"/>
                </a:solidFill>
                <a:latin typeface="Arial"/>
              </a:rPr>
              <a:t>20:12  Eer jou vader en jou moeder, dat jou dae </a:t>
            </a:r>
            <a:r>
              <a:rPr b="1" lang="nl-NL" sz="4000" spc="-1" strike="noStrike">
                <a:solidFill>
                  <a:srgbClr val="000000"/>
                </a:solidFill>
                <a:latin typeface="Arial"/>
              </a:rPr>
              <a:t>	</a:t>
            </a:r>
            <a:r>
              <a:rPr b="1" lang="nl-NL" sz="4000" spc="-1" strike="noStrike">
                <a:solidFill>
                  <a:srgbClr val="000000"/>
                </a:solidFill>
                <a:latin typeface="Arial"/>
              </a:rPr>
              <a:t>     verleng mag word in die land wat die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HERE jou God aan jou gee.</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en-CA" sz="4000" spc="-1" strike="noStrike">
                <a:solidFill>
                  <a:srgbClr val="000000"/>
                </a:solidFill>
                <a:latin typeface="Arial"/>
              </a:rPr>
              <a:t>20:13  Jy mag nie doodslaan nie.</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7" name="Rectangle 2"/>
          <p:cNvSpPr/>
          <p:nvPr/>
        </p:nvSpPr>
        <p:spPr>
          <a:xfrm>
            <a:off x="352440" y="228240"/>
            <a:ext cx="11301840" cy="6306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CA" sz="4000" spc="-1" strike="noStrike">
                <a:solidFill>
                  <a:srgbClr val="000000"/>
                </a:solidFill>
                <a:latin typeface="Arial"/>
              </a:rPr>
              <a:t>20:14  Jy mag nie egbreek nie.</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en-CA" sz="4000" spc="-1" strike="noStrike">
                <a:solidFill>
                  <a:srgbClr val="000000"/>
                </a:solidFill>
                <a:latin typeface="Arial"/>
              </a:rPr>
              <a:t>20:15  Jy mag nie steel nie.</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000" spc="-1" strike="noStrike">
                <a:solidFill>
                  <a:srgbClr val="000000"/>
                </a:solidFill>
                <a:latin typeface="Arial"/>
              </a:rPr>
              <a:t>20:16  Jy mag geen valse getuienis teen jou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naaste spreek nie.</a:t>
            </a:r>
            <a:endParaRPr b="0" lang="en-US" sz="4000" spc="-1" strike="noStrike">
              <a:solidFill>
                <a:srgbClr val="000000"/>
              </a:solidFill>
              <a:latin typeface="Arial"/>
            </a:endParaRPr>
          </a:p>
          <a:p>
            <a:pPr defTabSz="914400">
              <a:lnSpc>
                <a:spcPct val="100000"/>
              </a:lnSpc>
            </a:pPr>
            <a:endParaRPr b="0" lang="en-US" sz="1600" spc="-1" strike="noStrike">
              <a:solidFill>
                <a:srgbClr val="000000"/>
              </a:solidFill>
              <a:latin typeface="Arial"/>
            </a:endParaRPr>
          </a:p>
          <a:p>
            <a:pPr defTabSz="914400">
              <a:lnSpc>
                <a:spcPct val="100000"/>
              </a:lnSpc>
            </a:pPr>
            <a:r>
              <a:rPr b="1" lang="nl-NL" sz="4000" spc="-1" strike="noStrike">
                <a:solidFill>
                  <a:srgbClr val="000000"/>
                </a:solidFill>
                <a:latin typeface="Arial"/>
              </a:rPr>
              <a:t>20:17  Jy mag nie jou naaste se huis begeer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nie; jy mag nie jou naaste se vrou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begeer nie, of sy dienskneg of sy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diensmaagd, of sy os of sy esel of iets </a:t>
            </a:r>
            <a:r>
              <a:rPr b="1" lang="nl-NL" sz="4000" spc="-1" strike="noStrike">
                <a:solidFill>
                  <a:srgbClr val="000000"/>
                </a:solidFill>
                <a:latin typeface="Arial"/>
              </a:rPr>
              <a:t>	</a:t>
            </a:r>
            <a:r>
              <a:rPr b="1" lang="nl-NL" sz="4000" spc="-1" strike="noStrike">
                <a:solidFill>
                  <a:srgbClr val="000000"/>
                </a:solidFill>
                <a:latin typeface="Arial"/>
              </a:rPr>
              <a:t>	</a:t>
            </a:r>
            <a:r>
              <a:rPr b="1" lang="nl-NL" sz="4000" spc="-1" strike="noStrike">
                <a:solidFill>
                  <a:srgbClr val="000000"/>
                </a:solidFill>
                <a:latin typeface="Arial"/>
              </a:rPr>
              <a:t>    wat van jou naaste is nie.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1c1c1c"/>
            </a:gs>
          </a:gsLst>
          <a:lin ang="3600000"/>
        </a:gradFill>
      </p:bgPr>
    </p:bg>
    <p:spTree>
      <p:nvGrpSpPr>
        <p:cNvPr id="1" name=""/>
        <p:cNvGrpSpPr/>
        <p:nvPr/>
      </p:nvGrpSpPr>
      <p:grpSpPr>
        <a:xfrm>
          <a:off x="0" y="0"/>
          <a:ext cx="0" cy="0"/>
          <a:chOff x="0" y="0"/>
          <a:chExt cx="0" cy="0"/>
        </a:xfrm>
      </p:grpSpPr>
      <p:sp>
        <p:nvSpPr>
          <p:cNvPr id="148" name="TextBox 1"/>
          <p:cNvSpPr/>
          <p:nvPr/>
        </p:nvSpPr>
        <p:spPr>
          <a:xfrm>
            <a:off x="4788360" y="2807280"/>
            <a:ext cx="2614320" cy="699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000" spc="-1" strike="noStrike">
                <a:solidFill>
                  <a:schemeClr val="dk1"/>
                </a:solidFill>
                <a:latin typeface="Arial"/>
                <a:ea typeface="DejaVu Sans"/>
              </a:rPr>
              <a:t>Voorsang</a:t>
            </a:r>
            <a:endParaRPr b="0" lang="en-US"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Rectangle: Rounded Corners 7"/>
          <p:cNvSpPr/>
          <p:nvPr/>
        </p:nvSpPr>
        <p:spPr>
          <a:xfrm>
            <a:off x="344520" y="112680"/>
            <a:ext cx="11502360" cy="648360"/>
          </a:xfrm>
          <a:prstGeom prst="roundRect">
            <a:avLst>
              <a:gd name="adj" fmla="val 16667"/>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rgbClr val="ffffff"/>
              </a:solidFill>
              <a:latin typeface="Calibri"/>
            </a:endParaRPr>
          </a:p>
        </p:txBody>
      </p:sp>
      <p:sp>
        <p:nvSpPr>
          <p:cNvPr id="179" name="TextBox 16"/>
          <p:cNvSpPr/>
          <p:nvPr/>
        </p:nvSpPr>
        <p:spPr>
          <a:xfrm>
            <a:off x="4450680" y="115560"/>
            <a:ext cx="381456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3600" spc="-1" strike="noStrike" u="sng">
                <a:solidFill>
                  <a:srgbClr val="ffffff"/>
                </a:solidFill>
                <a:uFillTx/>
                <a:latin typeface="Arial"/>
              </a:rPr>
              <a:t>Psalm 142 : 1 </a:t>
            </a:r>
            <a:endParaRPr b="0" lang="en-US" sz="3600" spc="-1" strike="noStrike">
              <a:solidFill>
                <a:srgbClr val="000000"/>
              </a:solidFill>
              <a:latin typeface="Arial"/>
            </a:endParaRPr>
          </a:p>
        </p:txBody>
      </p:sp>
      <p:sp>
        <p:nvSpPr>
          <p:cNvPr id="180" name="TextBox 17"/>
          <p:cNvSpPr/>
          <p:nvPr/>
        </p:nvSpPr>
        <p:spPr>
          <a:xfrm>
            <a:off x="344520" y="2151720"/>
            <a:ext cx="11502360" cy="2527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nl-NL" sz="4000" spc="-1" strike="noStrike">
                <a:solidFill>
                  <a:srgbClr val="000000"/>
                </a:solidFill>
                <a:latin typeface="Arial"/>
              </a:rPr>
              <a:t>Ek roep tot God met groot geluid;</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ek stort my klag soos water uit;</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ek klaag my node in Gods oor,</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want Hy sal my gebed verhoor.</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Rectangle: Rounded Corners 8"/>
          <p:cNvSpPr/>
          <p:nvPr/>
        </p:nvSpPr>
        <p:spPr>
          <a:xfrm>
            <a:off x="344520" y="112680"/>
            <a:ext cx="11502360" cy="648360"/>
          </a:xfrm>
          <a:prstGeom prst="roundRect">
            <a:avLst>
              <a:gd name="adj" fmla="val 16667"/>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rgbClr val="ffffff"/>
              </a:solidFill>
              <a:latin typeface="Calibri"/>
            </a:endParaRPr>
          </a:p>
        </p:txBody>
      </p:sp>
      <p:sp>
        <p:nvSpPr>
          <p:cNvPr id="182" name="TextBox 18"/>
          <p:cNvSpPr/>
          <p:nvPr/>
        </p:nvSpPr>
        <p:spPr>
          <a:xfrm>
            <a:off x="4450680" y="115560"/>
            <a:ext cx="381456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3600" spc="-1" strike="noStrike" u="sng">
                <a:solidFill>
                  <a:srgbClr val="ffffff"/>
                </a:solidFill>
                <a:uFillTx/>
                <a:latin typeface="Arial"/>
              </a:rPr>
              <a:t>Psalm 142 : 5 </a:t>
            </a:r>
            <a:endParaRPr b="0" lang="en-US" sz="3600" spc="-1" strike="noStrike">
              <a:solidFill>
                <a:srgbClr val="000000"/>
              </a:solidFill>
              <a:latin typeface="Arial"/>
            </a:endParaRPr>
          </a:p>
        </p:txBody>
      </p:sp>
      <p:sp>
        <p:nvSpPr>
          <p:cNvPr id="183" name="TextBox 19"/>
          <p:cNvSpPr/>
          <p:nvPr/>
        </p:nvSpPr>
        <p:spPr>
          <a:xfrm>
            <a:off x="344520" y="2340000"/>
            <a:ext cx="11502360" cy="2527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nl-NL" sz="4000" spc="-1" strike="noStrike">
                <a:solidFill>
                  <a:srgbClr val="000000"/>
                </a:solidFill>
                <a:latin typeface="Arial"/>
              </a:rPr>
              <a:t>Hoor in die nood my roepstem, HEER!</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Want ek is swak en uitgeteer;</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maak my van my vervolgers vry,</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want hul getal oorweldig my.</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Rectangle: Rounded Corners 9"/>
          <p:cNvSpPr/>
          <p:nvPr/>
        </p:nvSpPr>
        <p:spPr>
          <a:xfrm>
            <a:off x="344520" y="112680"/>
            <a:ext cx="11502360" cy="648360"/>
          </a:xfrm>
          <a:prstGeom prst="roundRect">
            <a:avLst>
              <a:gd name="adj" fmla="val 16667"/>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rgbClr val="ffffff"/>
              </a:solidFill>
              <a:latin typeface="Calibri"/>
            </a:endParaRPr>
          </a:p>
        </p:txBody>
      </p:sp>
      <p:sp>
        <p:nvSpPr>
          <p:cNvPr id="185" name="TextBox 20"/>
          <p:cNvSpPr/>
          <p:nvPr/>
        </p:nvSpPr>
        <p:spPr>
          <a:xfrm>
            <a:off x="4450680" y="115560"/>
            <a:ext cx="381456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3600" spc="-1" strike="noStrike" u="sng">
                <a:solidFill>
                  <a:srgbClr val="ffffff"/>
                </a:solidFill>
                <a:uFillTx/>
                <a:latin typeface="Arial"/>
              </a:rPr>
              <a:t>Psalm 142 : 6 </a:t>
            </a:r>
            <a:endParaRPr b="0" lang="en-US" sz="3600" spc="-1" strike="noStrike">
              <a:solidFill>
                <a:srgbClr val="000000"/>
              </a:solidFill>
              <a:latin typeface="Arial"/>
            </a:endParaRPr>
          </a:p>
        </p:txBody>
      </p:sp>
      <p:sp>
        <p:nvSpPr>
          <p:cNvPr id="186" name="TextBox 21"/>
          <p:cNvSpPr/>
          <p:nvPr/>
        </p:nvSpPr>
        <p:spPr>
          <a:xfrm>
            <a:off x="344520" y="2409840"/>
            <a:ext cx="11502360" cy="2527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nl-NL" sz="4000" spc="-1" strike="noStrike">
                <a:solidFill>
                  <a:srgbClr val="000000"/>
                </a:solidFill>
                <a:latin typeface="Arial"/>
              </a:rPr>
              <a:t>Voer my uit die gevangenis</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waarin my siel gekerker is;</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dan sal 'n skare my omring</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en vrolik van u weldaad sing.</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1c1c1c"/>
            </a:gs>
          </a:gsLst>
          <a:lin ang="3600000"/>
        </a:gradFill>
      </p:bgPr>
    </p:bg>
    <p:spTree>
      <p:nvGrpSpPr>
        <p:cNvPr id="1" name=""/>
        <p:cNvGrpSpPr/>
        <p:nvPr/>
      </p:nvGrpSpPr>
      <p:grpSpPr>
        <a:xfrm>
          <a:off x="0" y="0"/>
          <a:ext cx="0" cy="0"/>
          <a:chOff x="0" y="0"/>
          <a:chExt cx="0" cy="0"/>
        </a:xfrm>
      </p:grpSpPr>
      <p:pic>
        <p:nvPicPr>
          <p:cNvPr id="187" name="Picture 70" descr=""/>
          <p:cNvPicPr/>
          <p:nvPr/>
        </p:nvPicPr>
        <p:blipFill>
          <a:blip r:embed="rId1"/>
          <a:stretch/>
        </p:blipFill>
        <p:spPr>
          <a:xfrm>
            <a:off x="-4114800" y="2057400"/>
            <a:ext cx="2394720" cy="2394720"/>
          </a:xfrm>
          <a:prstGeom prst="rect">
            <a:avLst/>
          </a:prstGeom>
          <a:ln w="0">
            <a:noFill/>
          </a:ln>
        </p:spPr>
      </p:pic>
      <p:sp>
        <p:nvSpPr>
          <p:cNvPr id="188" name="PlaceHolder 1"/>
          <p:cNvSpPr>
            <a:spLocks noGrp="1"/>
          </p:cNvSpPr>
          <p:nvPr>
            <p:ph type="title"/>
          </p:nvPr>
        </p:nvSpPr>
        <p:spPr>
          <a:xfrm>
            <a:off x="2899440" y="2518920"/>
            <a:ext cx="4876920" cy="1472040"/>
          </a:xfrm>
          <a:prstGeom prst="rect">
            <a:avLst/>
          </a:prstGeom>
          <a:noFill/>
          <a:ln w="0">
            <a:noFill/>
          </a:ln>
        </p:spPr>
        <p:txBody>
          <a:bodyPr lIns="0" rIns="0" tIns="0" bIns="0" anchor="ctr">
            <a:noAutofit/>
          </a:bodyPr>
          <a:p>
            <a:pPr indent="0" algn="ctr" defTabSz="914400">
              <a:lnSpc>
                <a:spcPct val="90000"/>
              </a:lnSpc>
              <a:buNone/>
              <a:tabLst>
                <a:tab algn="l" pos="0"/>
              </a:tabLst>
            </a:pPr>
            <a:r>
              <a:rPr b="1" lang="en-US" sz="4000" spc="-1" strike="noStrike">
                <a:solidFill>
                  <a:schemeClr val="dk1"/>
                </a:solidFill>
                <a:latin typeface="Arial"/>
                <a:ea typeface="Ubuntu Sans"/>
              </a:rPr>
              <a:t>Gebed</a:t>
            </a:r>
            <a:endParaRPr b="0" lang="en-US"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Rectangle: Rounded Corners 10"/>
          <p:cNvSpPr/>
          <p:nvPr/>
        </p:nvSpPr>
        <p:spPr>
          <a:xfrm>
            <a:off x="344520" y="112680"/>
            <a:ext cx="11502360" cy="648360"/>
          </a:xfrm>
          <a:prstGeom prst="roundRect">
            <a:avLst>
              <a:gd name="adj" fmla="val 16667"/>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rgbClr val="ffffff"/>
              </a:solidFill>
              <a:latin typeface="Calibri"/>
            </a:endParaRPr>
          </a:p>
        </p:txBody>
      </p:sp>
      <p:sp>
        <p:nvSpPr>
          <p:cNvPr id="190" name="TextBox 5"/>
          <p:cNvSpPr/>
          <p:nvPr/>
        </p:nvSpPr>
        <p:spPr>
          <a:xfrm>
            <a:off x="4450680" y="54000"/>
            <a:ext cx="3988440" cy="699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4000" spc="-1" strike="noStrike" u="sng">
                <a:solidFill>
                  <a:srgbClr val="ffffff"/>
                </a:solidFill>
                <a:uFillTx/>
                <a:latin typeface="Arial"/>
              </a:rPr>
              <a:t>Psalm 111 : 4 </a:t>
            </a:r>
            <a:endParaRPr b="0" lang="en-US" sz="4000" spc="-1" strike="noStrike">
              <a:solidFill>
                <a:srgbClr val="000000"/>
              </a:solidFill>
              <a:latin typeface="Arial"/>
            </a:endParaRPr>
          </a:p>
        </p:txBody>
      </p:sp>
      <p:sp>
        <p:nvSpPr>
          <p:cNvPr id="191" name="TextBox 22"/>
          <p:cNvSpPr/>
          <p:nvPr/>
        </p:nvSpPr>
        <p:spPr>
          <a:xfrm>
            <a:off x="344520" y="1536120"/>
            <a:ext cx="11502360" cy="3746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nl-NL" sz="4000" spc="-1" strike="noStrike">
                <a:solidFill>
                  <a:srgbClr val="000000"/>
                </a:solidFill>
                <a:latin typeface="Arial"/>
              </a:rPr>
              <a:t>Die werk van God is reg en waar:</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onwrikbaar-vas, onwankelbaar</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wat sy bevel aan ons verkondig:</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bevestig is dit in sy stand,</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verwerklik word dit deur Gods hand</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in trou en regtheid, diep en grondig.</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Rectangle: Rounded Corners 11"/>
          <p:cNvSpPr/>
          <p:nvPr/>
        </p:nvSpPr>
        <p:spPr>
          <a:xfrm>
            <a:off x="344520" y="112680"/>
            <a:ext cx="11502360" cy="648360"/>
          </a:xfrm>
          <a:prstGeom prst="roundRect">
            <a:avLst>
              <a:gd name="adj" fmla="val 16667"/>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rgbClr val="ffffff"/>
              </a:solidFill>
              <a:latin typeface="Calibri"/>
            </a:endParaRPr>
          </a:p>
        </p:txBody>
      </p:sp>
      <p:sp>
        <p:nvSpPr>
          <p:cNvPr id="193" name="TextBox 23"/>
          <p:cNvSpPr/>
          <p:nvPr/>
        </p:nvSpPr>
        <p:spPr>
          <a:xfrm>
            <a:off x="4450680" y="54000"/>
            <a:ext cx="3988440" cy="699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4000" spc="-1" strike="noStrike" u="sng">
                <a:solidFill>
                  <a:srgbClr val="ffffff"/>
                </a:solidFill>
                <a:uFillTx/>
                <a:latin typeface="Arial"/>
              </a:rPr>
              <a:t>Psalm 111 : 5 </a:t>
            </a:r>
            <a:endParaRPr b="0" lang="en-US" sz="4000" spc="-1" strike="noStrike">
              <a:solidFill>
                <a:srgbClr val="000000"/>
              </a:solidFill>
              <a:latin typeface="Arial"/>
            </a:endParaRPr>
          </a:p>
        </p:txBody>
      </p:sp>
      <p:sp>
        <p:nvSpPr>
          <p:cNvPr id="194" name="TextBox 24"/>
          <p:cNvSpPr/>
          <p:nvPr/>
        </p:nvSpPr>
        <p:spPr>
          <a:xfrm>
            <a:off x="344520" y="1536120"/>
            <a:ext cx="11502360" cy="3746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nl-NL" sz="4000" spc="-1" strike="noStrike">
                <a:solidFill>
                  <a:srgbClr val="000000"/>
                </a:solidFill>
                <a:latin typeface="Arial"/>
              </a:rPr>
              <a:t>Hy het sy volk bevry, bewaak,</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vir ewig sy verbond gemaak:</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sy Naam is vreeslik, hoog verhewe.</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Sy vrees is wysheids-aanbegin.</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Kom wandel dan dié heilsweg in!</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Aan Hom sy ewig lof gegewe.</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5" name="Rectangle 2"/>
          <p:cNvSpPr/>
          <p:nvPr/>
        </p:nvSpPr>
        <p:spPr>
          <a:xfrm>
            <a:off x="2233440" y="1134000"/>
            <a:ext cx="6779160" cy="699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CA" sz="4000" spc="-1" strike="noStrike" u="sng">
                <a:solidFill>
                  <a:srgbClr val="000000"/>
                </a:solidFill>
                <a:uFillTx/>
                <a:latin typeface="Arial"/>
              </a:rPr>
              <a:t>Skriflesing (1953 vertaling)</a:t>
            </a:r>
            <a:endParaRPr b="0" lang="en-US" sz="4000" spc="-1" strike="noStrike">
              <a:solidFill>
                <a:srgbClr val="000000"/>
              </a:solidFill>
              <a:latin typeface="Arial"/>
            </a:endParaRPr>
          </a:p>
        </p:txBody>
      </p:sp>
      <p:sp>
        <p:nvSpPr>
          <p:cNvPr id="196" name="TextBox 1"/>
          <p:cNvSpPr/>
          <p:nvPr/>
        </p:nvSpPr>
        <p:spPr>
          <a:xfrm>
            <a:off x="1996200" y="2500200"/>
            <a:ext cx="7758360" cy="699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4000" spc="-1" strike="noStrike">
                <a:solidFill>
                  <a:schemeClr val="dk1"/>
                </a:solidFill>
                <a:latin typeface="Arial"/>
              </a:rPr>
              <a:t>Skrifgedeelte: Markus 5</a:t>
            </a:r>
            <a:endParaRPr b="0" lang="en-US" sz="4000" spc="-1" strike="noStrike">
              <a:solidFill>
                <a:srgbClr val="000000"/>
              </a:solidFill>
              <a:latin typeface="Arial"/>
            </a:endParaRPr>
          </a:p>
        </p:txBody>
      </p:sp>
      <p:sp>
        <p:nvSpPr>
          <p:cNvPr id="197" name="TextBox 3"/>
          <p:cNvSpPr/>
          <p:nvPr/>
        </p:nvSpPr>
        <p:spPr>
          <a:xfrm>
            <a:off x="981360" y="3363120"/>
            <a:ext cx="8698680" cy="6991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4000" spc="-1" strike="noStrike">
                <a:solidFill>
                  <a:schemeClr val="dk1"/>
                </a:solidFill>
                <a:latin typeface="Arial"/>
              </a:rPr>
              <a:t>Teksverse: Markus 5: 12, 17 en 18</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8" name="TextBox 1"/>
          <p:cNvSpPr/>
          <p:nvPr/>
        </p:nvSpPr>
        <p:spPr>
          <a:xfrm>
            <a:off x="197640" y="445320"/>
            <a:ext cx="11802240" cy="5028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200" spc="-1" strike="noStrike">
              <a:solidFill>
                <a:srgbClr val="000000"/>
              </a:solidFill>
              <a:latin typeface="Arial"/>
            </a:endParaRPr>
          </a:p>
          <a:p>
            <a:pPr defTabSz="914400">
              <a:lnSpc>
                <a:spcPct val="100000"/>
              </a:lnSpc>
              <a:spcBef>
                <a:spcPts val="1191"/>
              </a:spcBef>
              <a:spcAft>
                <a:spcPts val="992"/>
              </a:spcAft>
            </a:pPr>
            <a:r>
              <a:rPr b="1" lang="nl-NL" sz="4000" spc="-1" strike="noStrike">
                <a:solidFill>
                  <a:schemeClr val="dk1"/>
                </a:solidFill>
                <a:latin typeface="Arial"/>
              </a:rPr>
              <a:t>MARKUS 5</a:t>
            </a:r>
            <a:endParaRPr b="0" lang="en-US" sz="4000" spc="-1" strike="noStrike">
              <a:solidFill>
                <a:srgbClr val="000000"/>
              </a:solidFill>
              <a:latin typeface="Arial"/>
            </a:endParaRPr>
          </a:p>
          <a:p>
            <a:pPr defTabSz="914400">
              <a:lnSpc>
                <a:spcPct val="100000"/>
              </a:lnSpc>
              <a:spcBef>
                <a:spcPts val="1191"/>
              </a:spcBef>
              <a:spcAft>
                <a:spcPts val="992"/>
              </a:spcAft>
            </a:pPr>
            <a:r>
              <a:rPr b="1" lang="nl-NL" sz="4400" spc="-1" strike="noStrike" baseline="33000">
                <a:solidFill>
                  <a:schemeClr val="dk1"/>
                </a:solidFill>
                <a:latin typeface="Arial"/>
              </a:rPr>
              <a:t>1</a:t>
            </a:r>
            <a:r>
              <a:rPr b="1" lang="nl-NL" sz="4000" spc="-1" strike="noStrike">
                <a:solidFill>
                  <a:schemeClr val="dk1"/>
                </a:solidFill>
                <a:latin typeface="Arial"/>
              </a:rPr>
              <a:t>EN hulle het aan die oorkant van die see gekom in die land van die Gadaréners.</a:t>
            </a:r>
            <a:r>
              <a:rPr b="1" lang="nl-NL" sz="4000" spc="-1" strike="noStrike" baseline="33000">
                <a:solidFill>
                  <a:schemeClr val="dk1"/>
                </a:solidFill>
                <a:latin typeface="Arial"/>
              </a:rPr>
              <a:t>2</a:t>
            </a:r>
            <a:r>
              <a:rPr b="1" lang="nl-NL" sz="4000" spc="-1" strike="noStrike">
                <a:solidFill>
                  <a:schemeClr val="dk1"/>
                </a:solidFill>
                <a:latin typeface="Arial"/>
              </a:rPr>
              <a:t>En toe Hy uit die skuit gaan, kom daar dadelik uit die grafte Hom tegemoet 'n man met 'n onreine gees,</a:t>
            </a:r>
            <a:r>
              <a:rPr b="1" lang="nl-NL" sz="4000" spc="-1" strike="noStrike" baseline="33000">
                <a:solidFill>
                  <a:schemeClr val="dk1"/>
                </a:solidFill>
                <a:latin typeface="Arial"/>
              </a:rPr>
              <a:t>3</a:t>
            </a:r>
            <a:r>
              <a:rPr b="1" lang="nl-NL" sz="4000" spc="-1" strike="noStrike">
                <a:solidFill>
                  <a:schemeClr val="dk1"/>
                </a:solidFill>
                <a:latin typeface="Arial"/>
              </a:rPr>
              <a:t>wat sy verblyf in die grafte gehad het. En niemand kon selfs met kettings hom bind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9" name="TextBox 29"/>
          <p:cNvSpPr/>
          <p:nvPr/>
        </p:nvSpPr>
        <p:spPr>
          <a:xfrm>
            <a:off x="197640" y="445320"/>
            <a:ext cx="11802240" cy="5909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200" spc="-1" strike="noStrike">
              <a:solidFill>
                <a:srgbClr val="000000"/>
              </a:solidFill>
              <a:latin typeface="Arial"/>
            </a:endParaRPr>
          </a:p>
          <a:p>
            <a:pPr defTabSz="914400">
              <a:lnSpc>
                <a:spcPct val="100000"/>
              </a:lnSpc>
              <a:spcBef>
                <a:spcPts val="1191"/>
              </a:spcBef>
              <a:spcAft>
                <a:spcPts val="992"/>
              </a:spcAft>
            </a:pPr>
            <a:r>
              <a:rPr b="1" lang="nl-NL" sz="4000" spc="-1" strike="noStrike">
                <a:solidFill>
                  <a:schemeClr val="dk1"/>
                </a:solidFill>
                <a:latin typeface="Arial"/>
              </a:rPr>
              <a:t>nie;</a:t>
            </a:r>
            <a:r>
              <a:rPr b="1" lang="nl-NL" sz="4000" spc="-1" strike="noStrike" baseline="33000">
                <a:solidFill>
                  <a:schemeClr val="dk1"/>
                </a:solidFill>
                <a:latin typeface="Arial"/>
              </a:rPr>
              <a:t>4</a:t>
            </a:r>
            <a:r>
              <a:rPr b="1" lang="nl-NL" sz="4000" spc="-1" strike="noStrike">
                <a:solidFill>
                  <a:schemeClr val="dk1"/>
                </a:solidFill>
                <a:latin typeface="Arial"/>
              </a:rPr>
              <a:t>want hy was dikwels met voetboeie en kettings gebind, en die kettings is deur hom uitmekaar geruk en die voetboeie stukkend gebreek; en niemand was in staat om hom te tem nie.</a:t>
            </a:r>
            <a:r>
              <a:rPr b="1" lang="nl-NL" sz="4000" spc="-1" strike="noStrike" baseline="33000">
                <a:solidFill>
                  <a:schemeClr val="dk1"/>
                </a:solidFill>
                <a:latin typeface="Arial"/>
              </a:rPr>
              <a:t>5</a:t>
            </a:r>
            <a:r>
              <a:rPr b="1" lang="nl-NL" sz="4000" spc="-1" strike="noStrike">
                <a:solidFill>
                  <a:schemeClr val="dk1"/>
                </a:solidFill>
                <a:latin typeface="Arial"/>
              </a:rPr>
              <a:t>En altyd, nag en dag, het hy aangehou om te skreeu op die berge en in die grafte en homself met klippe stukkend te slaan.</a:t>
            </a:r>
            <a:r>
              <a:rPr b="1" lang="nl-NL" sz="4000" spc="-1" strike="noStrike" baseline="33000">
                <a:solidFill>
                  <a:schemeClr val="dk1"/>
                </a:solidFill>
                <a:latin typeface="Arial"/>
              </a:rPr>
              <a:t>6</a:t>
            </a:r>
            <a:r>
              <a:rPr b="1" lang="nl-NL" sz="4000" spc="-1" strike="noStrike">
                <a:solidFill>
                  <a:schemeClr val="dk1"/>
                </a:solidFill>
                <a:latin typeface="Arial"/>
              </a:rPr>
              <a:t>En toe hy Jesus van ver af sien, hardloop hy en val voor Hom neer</a:t>
            </a:r>
            <a:r>
              <a:rPr b="1" lang="nl-NL" sz="4000" spc="-1" strike="noStrike" baseline="33000">
                <a:solidFill>
                  <a:schemeClr val="dk1"/>
                </a:solidFill>
                <a:latin typeface="Arial"/>
              </a:rPr>
              <a:t>7</a:t>
            </a:r>
            <a:r>
              <a:rPr b="1" lang="nl-NL" sz="4000" spc="-1" strike="noStrike">
                <a:solidFill>
                  <a:schemeClr val="dk1"/>
                </a:solidFill>
                <a:latin typeface="Arial"/>
              </a:rPr>
              <a:t>en skreeu met 'n groot stem en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0" name="TextBox 30"/>
          <p:cNvSpPr/>
          <p:nvPr/>
        </p:nvSpPr>
        <p:spPr>
          <a:xfrm>
            <a:off x="197640" y="445320"/>
            <a:ext cx="11802240" cy="5909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200" spc="-1" strike="noStrike">
              <a:solidFill>
                <a:srgbClr val="000000"/>
              </a:solidFill>
              <a:latin typeface="Arial"/>
            </a:endParaRPr>
          </a:p>
          <a:p>
            <a:pPr defTabSz="914400">
              <a:lnSpc>
                <a:spcPct val="100000"/>
              </a:lnSpc>
              <a:spcBef>
                <a:spcPts val="1191"/>
              </a:spcBef>
              <a:spcAft>
                <a:spcPts val="992"/>
              </a:spcAft>
            </a:pPr>
            <a:r>
              <a:rPr b="1" lang="nl-NL" sz="4000" spc="-1" strike="noStrike">
                <a:solidFill>
                  <a:schemeClr val="dk1"/>
                </a:solidFill>
                <a:latin typeface="Arial"/>
              </a:rPr>
              <a:t>sê: Wat het ek met U te doen, Jesus, Seun van die allerhoogste God? Ek besweer U by God om my nie te pynig nie.</a:t>
            </a:r>
            <a:r>
              <a:rPr b="1" lang="nl-NL" sz="4000" spc="-1" strike="noStrike" baseline="33000">
                <a:solidFill>
                  <a:schemeClr val="dk1"/>
                </a:solidFill>
                <a:latin typeface="Arial"/>
              </a:rPr>
              <a:t>8</a:t>
            </a:r>
            <a:r>
              <a:rPr b="1" lang="nl-NL" sz="4000" spc="-1" strike="noStrike">
                <a:solidFill>
                  <a:schemeClr val="dk1"/>
                </a:solidFill>
                <a:latin typeface="Arial"/>
              </a:rPr>
              <a:t>Want Hy het vir hom gesê: Onreine gees, gaan uit die man uit!</a:t>
            </a:r>
            <a:r>
              <a:rPr b="1" lang="nl-NL" sz="4000" spc="-1" strike="noStrike" baseline="33000">
                <a:solidFill>
                  <a:schemeClr val="dk1"/>
                </a:solidFill>
                <a:latin typeface="Arial"/>
              </a:rPr>
              <a:t>9</a:t>
            </a:r>
            <a:r>
              <a:rPr b="1" lang="nl-NL" sz="4000" spc="-1" strike="noStrike">
                <a:solidFill>
                  <a:schemeClr val="dk1"/>
                </a:solidFill>
                <a:latin typeface="Arial"/>
              </a:rPr>
              <a:t>En Hy vra hom: Wat is jou naam? En hy antwoord en sê: Legio is my naam, want ons is baie.</a:t>
            </a:r>
            <a:r>
              <a:rPr b="1" lang="nl-NL" sz="4000" spc="-1" strike="noStrike" baseline="33000">
                <a:solidFill>
                  <a:schemeClr val="dk1"/>
                </a:solidFill>
                <a:latin typeface="Arial"/>
              </a:rPr>
              <a:t>10</a:t>
            </a:r>
            <a:r>
              <a:rPr b="1" lang="nl-NL" sz="4000" spc="-1" strike="noStrike">
                <a:solidFill>
                  <a:schemeClr val="dk1"/>
                </a:solidFill>
                <a:latin typeface="Arial"/>
              </a:rPr>
              <a:t>Toe smeek hy Hom dringend om hulle nie uit die land weg te stuur nie.</a:t>
            </a:r>
            <a:r>
              <a:rPr b="1" lang="nl-NL" sz="4000" spc="-1" strike="noStrike" baseline="33000">
                <a:solidFill>
                  <a:schemeClr val="dk1"/>
                </a:solidFill>
                <a:latin typeface="Arial"/>
              </a:rPr>
              <a:t>11</a:t>
            </a:r>
            <a:r>
              <a:rPr b="1" lang="nl-NL" sz="4000" spc="-1" strike="noStrike">
                <a:solidFill>
                  <a:schemeClr val="dk1"/>
                </a:solidFill>
                <a:latin typeface="Arial"/>
              </a:rPr>
              <a:t>En dáár teen die berge het 'n groot trop varke gewei,</a:t>
            </a:r>
            <a:r>
              <a:rPr b="1" lang="nl-NL" sz="4000" spc="-1" strike="noStrike" baseline="33000">
                <a:solidFill>
                  <a:schemeClr val="dk1"/>
                </a:solidFill>
                <a:latin typeface="Arial"/>
              </a:rPr>
              <a:t>12</a:t>
            </a:r>
            <a:r>
              <a:rPr b="1" lang="nl-NL" sz="4000" spc="-1" strike="noStrike">
                <a:solidFill>
                  <a:schemeClr val="dk1"/>
                </a:solidFill>
                <a:latin typeface="Arial"/>
              </a:rPr>
              <a:t>en al die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Rectangle: Rounded Corners 4"/>
          <p:cNvSpPr/>
          <p:nvPr/>
        </p:nvSpPr>
        <p:spPr>
          <a:xfrm>
            <a:off x="344520" y="112680"/>
            <a:ext cx="11502360" cy="648360"/>
          </a:xfrm>
          <a:prstGeom prst="roundRect">
            <a:avLst>
              <a:gd name="adj" fmla="val 16667"/>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rgbClr val="ffffff"/>
              </a:solidFill>
              <a:latin typeface="Calibri"/>
            </a:endParaRPr>
          </a:p>
        </p:txBody>
      </p:sp>
      <p:sp>
        <p:nvSpPr>
          <p:cNvPr id="150" name="TextBox 10"/>
          <p:cNvSpPr/>
          <p:nvPr/>
        </p:nvSpPr>
        <p:spPr>
          <a:xfrm>
            <a:off x="4697640" y="45720"/>
            <a:ext cx="36356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3600" spc="-1" strike="noStrike" u="sng">
                <a:solidFill>
                  <a:srgbClr val="ffffff"/>
                </a:solidFill>
                <a:uFillTx/>
                <a:latin typeface="Arial"/>
              </a:rPr>
              <a:t>SK 3-1 : 1 (51)</a:t>
            </a:r>
            <a:endParaRPr b="0" lang="en-US" sz="3600" spc="-1" strike="noStrike">
              <a:solidFill>
                <a:srgbClr val="000000"/>
              </a:solidFill>
              <a:latin typeface="Arial"/>
            </a:endParaRPr>
          </a:p>
        </p:txBody>
      </p:sp>
      <p:sp>
        <p:nvSpPr>
          <p:cNvPr id="151" name="TextBox 11"/>
          <p:cNvSpPr/>
          <p:nvPr/>
        </p:nvSpPr>
        <p:spPr>
          <a:xfrm>
            <a:off x="344520" y="1242720"/>
            <a:ext cx="11502360" cy="49654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4000" spc="-1" strike="noStrike">
                <a:solidFill>
                  <a:srgbClr val="000000"/>
                </a:solidFill>
                <a:latin typeface="Arial"/>
              </a:rPr>
              <a:t>Die volk wat in die donker wandel,</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oor hulle het 'n lig geskyn:</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Die Christus, Lig oor alle lande,</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laat angs en duisternis verdwyn!</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U het die volk vermenigvuldig;</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hul vreugde het U groot gemaak.</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Soos in die oestyd juig hul vrolik</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waar hul mét U oorwinning smaak.</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1" name="TextBox 31"/>
          <p:cNvSpPr/>
          <p:nvPr/>
        </p:nvSpPr>
        <p:spPr>
          <a:xfrm>
            <a:off x="197640" y="445320"/>
            <a:ext cx="11802240" cy="5909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200" spc="-1" strike="noStrike">
              <a:solidFill>
                <a:srgbClr val="000000"/>
              </a:solidFill>
              <a:latin typeface="Arial"/>
            </a:endParaRPr>
          </a:p>
          <a:p>
            <a:pPr defTabSz="914400">
              <a:lnSpc>
                <a:spcPct val="100000"/>
              </a:lnSpc>
              <a:spcBef>
                <a:spcPts val="1191"/>
              </a:spcBef>
              <a:spcAft>
                <a:spcPts val="992"/>
              </a:spcAft>
            </a:pPr>
            <a:r>
              <a:rPr b="1" lang="nl-NL" sz="4000" spc="-1" strike="noStrike">
                <a:solidFill>
                  <a:schemeClr val="dk1"/>
                </a:solidFill>
                <a:latin typeface="Arial"/>
              </a:rPr>
              <a:t> </a:t>
            </a:r>
            <a:r>
              <a:rPr b="1" lang="nl-NL" sz="4000" spc="-1" strike="noStrike">
                <a:solidFill>
                  <a:schemeClr val="dk1"/>
                </a:solidFill>
                <a:latin typeface="Arial"/>
              </a:rPr>
              <a:t>duiwels het Hom gesmeek en gesê: Stuur ons in die varke, sodat ons in hulle kan vaar.</a:t>
            </a:r>
            <a:r>
              <a:rPr b="1" lang="nl-NL" sz="4000" spc="-1" strike="noStrike" baseline="33000">
                <a:solidFill>
                  <a:schemeClr val="dk1"/>
                </a:solidFill>
                <a:latin typeface="Arial"/>
              </a:rPr>
              <a:t>13</a:t>
            </a:r>
            <a:r>
              <a:rPr b="1" lang="nl-NL" sz="4000" spc="-1" strike="noStrike">
                <a:solidFill>
                  <a:schemeClr val="dk1"/>
                </a:solidFill>
                <a:latin typeface="Arial"/>
              </a:rPr>
              <a:t>En Jesus het hulle dit dadelik toegelaat; en die onreine geeste het uitgegaan en in die varke gevaar, en die trop — daar was omtrent tweeduisend — het van die krans af in die see gestorm en in die see verdrink.</a:t>
            </a:r>
            <a:r>
              <a:rPr b="1" lang="nl-NL" sz="4000" spc="-1" strike="noStrike" baseline="33000">
                <a:solidFill>
                  <a:schemeClr val="dk1"/>
                </a:solidFill>
                <a:latin typeface="Arial"/>
              </a:rPr>
              <a:t>14</a:t>
            </a:r>
            <a:r>
              <a:rPr b="1" lang="nl-NL" sz="4000" spc="-1" strike="noStrike">
                <a:solidFill>
                  <a:schemeClr val="dk1"/>
                </a:solidFill>
                <a:latin typeface="Arial"/>
              </a:rPr>
              <a:t>En die wagters van die varke het gevlug en dit in die stad en in die buitewyke vertel; en hulle het uitgekom om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2" name="TextBox 32"/>
          <p:cNvSpPr/>
          <p:nvPr/>
        </p:nvSpPr>
        <p:spPr>
          <a:xfrm>
            <a:off x="197640" y="445320"/>
            <a:ext cx="11802240" cy="5909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200" spc="-1" strike="noStrike">
              <a:solidFill>
                <a:srgbClr val="000000"/>
              </a:solidFill>
              <a:latin typeface="Arial"/>
            </a:endParaRPr>
          </a:p>
          <a:p>
            <a:pPr defTabSz="914400">
              <a:lnSpc>
                <a:spcPct val="100000"/>
              </a:lnSpc>
              <a:spcBef>
                <a:spcPts val="1191"/>
              </a:spcBef>
              <a:spcAft>
                <a:spcPts val="992"/>
              </a:spcAft>
            </a:pPr>
            <a:r>
              <a:rPr b="1" lang="nl-NL" sz="4000" spc="-1" strike="noStrike">
                <a:solidFill>
                  <a:schemeClr val="dk1"/>
                </a:solidFill>
                <a:latin typeface="Arial"/>
              </a:rPr>
              <a:t> </a:t>
            </a:r>
            <a:r>
              <a:rPr b="1" lang="nl-NL" sz="4000" spc="-1" strike="noStrike">
                <a:solidFill>
                  <a:schemeClr val="dk1"/>
                </a:solidFill>
                <a:latin typeface="Arial"/>
              </a:rPr>
              <a:t>te sien wat daar gebeur het.</a:t>
            </a:r>
            <a:r>
              <a:rPr b="1" lang="nl-NL" sz="4000" spc="-1" strike="noStrike" baseline="33000">
                <a:solidFill>
                  <a:schemeClr val="dk1"/>
                </a:solidFill>
                <a:latin typeface="Arial"/>
              </a:rPr>
              <a:t>15</a:t>
            </a:r>
            <a:r>
              <a:rPr b="1" lang="nl-NL" sz="4000" spc="-1" strike="noStrike">
                <a:solidFill>
                  <a:schemeClr val="dk1"/>
                </a:solidFill>
                <a:latin typeface="Arial"/>
              </a:rPr>
              <a:t>Toe kom hulle by Jesus en sien die besetene sit, gekleed en by sy verstand — die een wat die legioen gehad het. En hulle was bevrees.</a:t>
            </a:r>
            <a:r>
              <a:rPr b="1" lang="nl-NL" sz="4000" spc="-1" strike="noStrike" baseline="33000">
                <a:solidFill>
                  <a:schemeClr val="dk1"/>
                </a:solidFill>
                <a:latin typeface="Arial"/>
              </a:rPr>
              <a:t>16</a:t>
            </a:r>
            <a:r>
              <a:rPr b="1" lang="nl-NL" sz="4000" spc="-1" strike="noStrike">
                <a:solidFill>
                  <a:schemeClr val="dk1"/>
                </a:solidFill>
                <a:latin typeface="Arial"/>
              </a:rPr>
              <a:t>Die wat dit gesien het, vertel toe aan hulle hoe dit met die besetene gegaan het, en ook van die varke.</a:t>
            </a:r>
            <a:r>
              <a:rPr b="1" lang="nl-NL" sz="4000" spc="-1" strike="noStrike" baseline="33000">
                <a:solidFill>
                  <a:schemeClr val="dk1"/>
                </a:solidFill>
                <a:latin typeface="Arial"/>
              </a:rPr>
              <a:t>17</a:t>
            </a:r>
            <a:r>
              <a:rPr b="1" lang="nl-NL" sz="4000" spc="-1" strike="noStrike">
                <a:solidFill>
                  <a:schemeClr val="dk1"/>
                </a:solidFill>
                <a:latin typeface="Arial"/>
              </a:rPr>
              <a:t>En hulle het Hom begin smeek om weg te gaan uit hulle gebied.</a:t>
            </a:r>
            <a:r>
              <a:rPr b="1" lang="nl-NL" sz="4000" spc="-1" strike="noStrike" baseline="33000">
                <a:solidFill>
                  <a:schemeClr val="dk1"/>
                </a:solidFill>
                <a:latin typeface="Arial"/>
              </a:rPr>
              <a:t>18</a:t>
            </a:r>
            <a:r>
              <a:rPr b="1" lang="nl-NL" sz="4000" spc="-1" strike="noStrike">
                <a:solidFill>
                  <a:schemeClr val="dk1"/>
                </a:solidFill>
                <a:latin typeface="Arial"/>
              </a:rPr>
              <a:t>En toe Hy in die skuit klim, het die man wat van die duiwels besete gewees het,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3" name="TextBox 33"/>
          <p:cNvSpPr/>
          <p:nvPr/>
        </p:nvSpPr>
        <p:spPr>
          <a:xfrm>
            <a:off x="197640" y="445320"/>
            <a:ext cx="11802240" cy="5909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200" spc="-1" strike="noStrike">
              <a:solidFill>
                <a:srgbClr val="000000"/>
              </a:solidFill>
              <a:latin typeface="Arial"/>
            </a:endParaRPr>
          </a:p>
          <a:p>
            <a:pPr defTabSz="914400">
              <a:lnSpc>
                <a:spcPct val="100000"/>
              </a:lnSpc>
              <a:spcBef>
                <a:spcPts val="1191"/>
              </a:spcBef>
              <a:spcAft>
                <a:spcPts val="992"/>
              </a:spcAft>
            </a:pPr>
            <a:r>
              <a:rPr b="1" lang="nl-NL" sz="4000" spc="-1" strike="noStrike">
                <a:solidFill>
                  <a:schemeClr val="dk1"/>
                </a:solidFill>
                <a:latin typeface="Arial"/>
              </a:rPr>
              <a:t>   </a:t>
            </a:r>
            <a:r>
              <a:rPr b="1" lang="nl-NL" sz="4000" spc="-1" strike="noStrike">
                <a:solidFill>
                  <a:schemeClr val="dk1"/>
                </a:solidFill>
                <a:latin typeface="Arial"/>
              </a:rPr>
              <a:t>Hom gesmeek om by Hom te kan bly.</a:t>
            </a:r>
            <a:r>
              <a:rPr b="1" lang="nl-NL" sz="4000" spc="-1" strike="noStrike" baseline="33000">
                <a:solidFill>
                  <a:schemeClr val="dk1"/>
                </a:solidFill>
                <a:latin typeface="Arial"/>
              </a:rPr>
              <a:t>19</a:t>
            </a:r>
            <a:r>
              <a:rPr b="1" lang="nl-NL" sz="4000" spc="-1" strike="noStrike">
                <a:solidFill>
                  <a:schemeClr val="dk1"/>
                </a:solidFill>
                <a:latin typeface="Arial"/>
              </a:rPr>
              <a:t>Maar Jesus het hom dit nie toegelaat nie, maar vir hom gesê: Gaan na jou huis na jou mense toe, en vertel hulle watter groot dinge die Here aan jou gedoen het, en dat Hy jou barmhartig was.</a:t>
            </a:r>
            <a:r>
              <a:rPr b="1" lang="nl-NL" sz="4000" spc="-1" strike="noStrike" baseline="33000">
                <a:solidFill>
                  <a:schemeClr val="dk1"/>
                </a:solidFill>
                <a:latin typeface="Arial"/>
              </a:rPr>
              <a:t>20</a:t>
            </a:r>
            <a:r>
              <a:rPr b="1" lang="nl-NL" sz="4000" spc="-1" strike="noStrike">
                <a:solidFill>
                  <a:schemeClr val="dk1"/>
                </a:solidFill>
                <a:latin typeface="Arial"/>
              </a:rPr>
              <a:t>En hy het weggegaan en in Dekápolis begin verkondig watter groot dinge Jesus aan hom gedoen het, en almal was verwonderd. Die vrou wat aan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4" name="TextBox 34"/>
          <p:cNvSpPr/>
          <p:nvPr/>
        </p:nvSpPr>
        <p:spPr>
          <a:xfrm>
            <a:off x="197640" y="445320"/>
            <a:ext cx="11802240" cy="5909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200" spc="-1" strike="noStrike">
              <a:solidFill>
                <a:srgbClr val="000000"/>
              </a:solidFill>
              <a:latin typeface="Arial"/>
            </a:endParaRPr>
          </a:p>
          <a:p>
            <a:pPr defTabSz="914400">
              <a:lnSpc>
                <a:spcPct val="100000"/>
              </a:lnSpc>
              <a:spcBef>
                <a:spcPts val="1191"/>
              </a:spcBef>
              <a:spcAft>
                <a:spcPts val="992"/>
              </a:spcAft>
            </a:pPr>
            <a:r>
              <a:rPr b="1" lang="nl-NL" sz="4000" spc="-1" strike="noStrike">
                <a:solidFill>
                  <a:schemeClr val="dk1"/>
                </a:solidFill>
                <a:latin typeface="Arial"/>
              </a:rPr>
              <a:t>   </a:t>
            </a:r>
            <a:r>
              <a:rPr b="1" lang="nl-NL" sz="4000" spc="-1" strike="noStrike">
                <a:solidFill>
                  <a:schemeClr val="dk1"/>
                </a:solidFill>
                <a:latin typeface="Arial"/>
              </a:rPr>
              <a:t>bloedvloeiing gely het.</a:t>
            </a:r>
            <a:r>
              <a:rPr b="1" lang="nl-NL" sz="4000" spc="-1" strike="noStrike" baseline="33000">
                <a:solidFill>
                  <a:schemeClr val="dk1"/>
                </a:solidFill>
                <a:latin typeface="Arial"/>
              </a:rPr>
              <a:t>21</a:t>
            </a:r>
            <a:r>
              <a:rPr b="1" lang="nl-NL" sz="4000" spc="-1" strike="noStrike">
                <a:solidFill>
                  <a:schemeClr val="dk1"/>
                </a:solidFill>
                <a:latin typeface="Arial"/>
              </a:rPr>
              <a:t> EN toe Jesus weer in die skuit oorgevaar het na die ander kant, het 'n groot menigte by Hom vergader. En Hy was by die see.</a:t>
            </a:r>
            <a:r>
              <a:rPr b="1" lang="nl-NL" sz="4000" spc="-1" strike="noStrike" baseline="33000">
                <a:solidFill>
                  <a:schemeClr val="dk1"/>
                </a:solidFill>
                <a:latin typeface="Arial"/>
              </a:rPr>
              <a:t>22</a:t>
            </a:r>
            <a:r>
              <a:rPr b="1" lang="nl-NL" sz="4000" spc="-1" strike="noStrike">
                <a:solidFill>
                  <a:schemeClr val="dk1"/>
                </a:solidFill>
                <a:latin typeface="Arial"/>
              </a:rPr>
              <a:t> En daar kom een van die owerstes van die sinagoge met die naam van Jaïrus; en toe hy Hom sien, val hy aan sy voete neer </a:t>
            </a:r>
            <a:r>
              <a:rPr b="1" lang="nl-NL" sz="4000" spc="-1" strike="noStrike" baseline="33000">
                <a:solidFill>
                  <a:schemeClr val="dk1"/>
                </a:solidFill>
                <a:latin typeface="Arial"/>
              </a:rPr>
              <a:t>23</a:t>
            </a:r>
            <a:r>
              <a:rPr b="1" lang="nl-NL" sz="4000" spc="-1" strike="noStrike">
                <a:solidFill>
                  <a:schemeClr val="dk1"/>
                </a:solidFill>
                <a:latin typeface="Arial"/>
              </a:rPr>
              <a:t>en smeek Hom dringend en sê: My dogtertjie is op haar uiterste; kom lê haar die hande op, sodat sy gesond kan word,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5" name="TextBox 35"/>
          <p:cNvSpPr/>
          <p:nvPr/>
        </p:nvSpPr>
        <p:spPr>
          <a:xfrm>
            <a:off x="197640" y="445320"/>
            <a:ext cx="11802240" cy="5909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200" spc="-1" strike="noStrike">
              <a:solidFill>
                <a:srgbClr val="000000"/>
              </a:solidFill>
              <a:latin typeface="Arial"/>
            </a:endParaRPr>
          </a:p>
          <a:p>
            <a:pPr defTabSz="914400">
              <a:lnSpc>
                <a:spcPct val="100000"/>
              </a:lnSpc>
              <a:spcBef>
                <a:spcPts val="1191"/>
              </a:spcBef>
              <a:spcAft>
                <a:spcPts val="992"/>
              </a:spcAft>
            </a:pPr>
            <a:r>
              <a:rPr b="1" lang="nl-NL" sz="4000" spc="-1" strike="noStrike">
                <a:solidFill>
                  <a:schemeClr val="dk1"/>
                </a:solidFill>
                <a:latin typeface="Arial"/>
              </a:rPr>
              <a:t>   </a:t>
            </a:r>
            <a:r>
              <a:rPr b="1" lang="nl-NL" sz="4000" spc="-1" strike="noStrike">
                <a:solidFill>
                  <a:schemeClr val="dk1"/>
                </a:solidFill>
                <a:latin typeface="Arial"/>
              </a:rPr>
              <a:t>en sy sal lewe.</a:t>
            </a:r>
            <a:r>
              <a:rPr b="1" lang="nl-NL" sz="4000" spc="-1" strike="noStrike" baseline="33000">
                <a:solidFill>
                  <a:schemeClr val="dk1"/>
                </a:solidFill>
                <a:latin typeface="Arial"/>
              </a:rPr>
              <a:t>24</a:t>
            </a:r>
            <a:r>
              <a:rPr b="1" lang="nl-NL" sz="4000" spc="-1" strike="noStrike">
                <a:solidFill>
                  <a:schemeClr val="dk1"/>
                </a:solidFill>
                <a:latin typeface="Arial"/>
              </a:rPr>
              <a:t>En Hy het saam met hom gegaan. En 'n groot menigte het Hom gevolg en Hom verdring.</a:t>
            </a:r>
            <a:r>
              <a:rPr b="1" lang="nl-NL" sz="4000" spc="-1" strike="noStrike" baseline="33000">
                <a:solidFill>
                  <a:schemeClr val="dk1"/>
                </a:solidFill>
                <a:latin typeface="Arial"/>
              </a:rPr>
              <a:t>25</a:t>
            </a:r>
            <a:r>
              <a:rPr b="1" lang="nl-NL" sz="4000" spc="-1" strike="noStrike">
                <a:solidFill>
                  <a:schemeClr val="dk1"/>
                </a:solidFill>
                <a:latin typeface="Arial"/>
              </a:rPr>
              <a:t>En 'n sekere vrou wat twaalf jaar lank bloedvloeiing gehad het </a:t>
            </a:r>
            <a:r>
              <a:rPr b="1" lang="nl-NL" sz="4000" spc="-1" strike="noStrike" baseline="33000">
                <a:solidFill>
                  <a:schemeClr val="dk1"/>
                </a:solidFill>
                <a:latin typeface="Arial"/>
              </a:rPr>
              <a:t>26</a:t>
            </a:r>
            <a:r>
              <a:rPr b="1" lang="nl-NL" sz="4000" spc="-1" strike="noStrike">
                <a:solidFill>
                  <a:schemeClr val="dk1"/>
                </a:solidFill>
                <a:latin typeface="Arial"/>
              </a:rPr>
              <a:t>en veel onder baie geneeshere gely en al haar besittings uitgegee het sonder om enige baat te vind, maar eerder erger geword het,</a:t>
            </a:r>
            <a:r>
              <a:rPr b="1" lang="nl-NL" sz="4000" spc="-1" strike="noStrike" baseline="33000">
                <a:solidFill>
                  <a:schemeClr val="dk1"/>
                </a:solidFill>
                <a:latin typeface="Arial"/>
              </a:rPr>
              <a:t>27</a:t>
            </a:r>
            <a:r>
              <a:rPr b="1" lang="nl-NL" sz="4000" spc="-1" strike="noStrike">
                <a:solidFill>
                  <a:schemeClr val="dk1"/>
                </a:solidFill>
                <a:latin typeface="Arial"/>
              </a:rPr>
              <a:t>het van Jesus gehoor en onder die skare van agter gekom en sy kleed aangeraak;</a:t>
            </a:r>
            <a:r>
              <a:rPr b="1" lang="nl-NL" sz="4000" spc="-1" strike="noStrike" baseline="33000">
                <a:solidFill>
                  <a:schemeClr val="dk1"/>
                </a:solidFill>
                <a:latin typeface="Arial"/>
              </a:rPr>
              <a:t>28</a:t>
            </a:r>
            <a:r>
              <a:rPr b="1" lang="nl-NL" sz="4000" spc="-1" strike="noStrike">
                <a:solidFill>
                  <a:schemeClr val="dk1"/>
                </a:solidFill>
                <a:latin typeface="Arial"/>
              </a:rPr>
              <a:t>want sy het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6" name="TextBox 36"/>
          <p:cNvSpPr/>
          <p:nvPr/>
        </p:nvSpPr>
        <p:spPr>
          <a:xfrm>
            <a:off x="197640" y="445320"/>
            <a:ext cx="11802240" cy="5909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200" spc="-1" strike="noStrike">
              <a:solidFill>
                <a:srgbClr val="000000"/>
              </a:solidFill>
              <a:latin typeface="Arial"/>
            </a:endParaRPr>
          </a:p>
          <a:p>
            <a:pPr defTabSz="914400">
              <a:lnSpc>
                <a:spcPct val="100000"/>
              </a:lnSpc>
              <a:spcBef>
                <a:spcPts val="1191"/>
              </a:spcBef>
              <a:spcAft>
                <a:spcPts val="992"/>
              </a:spcAft>
            </a:pPr>
            <a:r>
              <a:rPr b="1" lang="nl-NL" sz="4000" spc="-1" strike="noStrike">
                <a:solidFill>
                  <a:schemeClr val="dk1"/>
                </a:solidFill>
                <a:latin typeface="Arial"/>
              </a:rPr>
              <a:t>    </a:t>
            </a:r>
            <a:r>
              <a:rPr b="1" lang="nl-NL" sz="4000" spc="-1" strike="noStrike">
                <a:solidFill>
                  <a:schemeClr val="dk1"/>
                </a:solidFill>
                <a:latin typeface="Arial"/>
              </a:rPr>
              <a:t>gesê: As ek maar sy klere kan aanraak, sal ek gesond word.</a:t>
            </a:r>
            <a:r>
              <a:rPr b="1" lang="nl-NL" sz="4000" spc="-1" strike="noStrike" baseline="33000">
                <a:solidFill>
                  <a:schemeClr val="dk1"/>
                </a:solidFill>
                <a:latin typeface="Arial"/>
              </a:rPr>
              <a:t>29</a:t>
            </a:r>
            <a:r>
              <a:rPr b="1" lang="nl-NL" sz="4000" spc="-1" strike="noStrike">
                <a:solidFill>
                  <a:schemeClr val="dk1"/>
                </a:solidFill>
                <a:latin typeface="Arial"/>
              </a:rPr>
              <a:t>En dadelik het die fontein van haar bloed opgedroog, en sy het aan haar liggaam bemerk dat sy van haar kwaal genees was.</a:t>
            </a:r>
            <a:r>
              <a:rPr b="1" lang="nl-NL" sz="4000" spc="-1" strike="noStrike" baseline="33000">
                <a:solidFill>
                  <a:schemeClr val="dk1"/>
                </a:solidFill>
                <a:latin typeface="Arial"/>
              </a:rPr>
              <a:t>30</a:t>
            </a:r>
            <a:r>
              <a:rPr b="1" lang="nl-NL" sz="4000" spc="-1" strike="noStrike">
                <a:solidFill>
                  <a:schemeClr val="dk1"/>
                </a:solidFill>
                <a:latin typeface="Arial"/>
              </a:rPr>
              <a:t>En dadelik toe Jesus in Homself die krag gewaarword wat van Hom uitgegaan het, draai Hy Hom om onder die skare en sê: Wie het my klere aangeraak?</a:t>
            </a:r>
            <a:r>
              <a:rPr b="1" lang="nl-NL" sz="4000" spc="-1" strike="noStrike" baseline="33000">
                <a:solidFill>
                  <a:schemeClr val="dk1"/>
                </a:solidFill>
                <a:latin typeface="Arial"/>
              </a:rPr>
              <a:t>31</a:t>
            </a:r>
            <a:r>
              <a:rPr b="1" lang="nl-NL" sz="4000" spc="-1" strike="noStrike">
                <a:solidFill>
                  <a:schemeClr val="dk1"/>
                </a:solidFill>
                <a:latin typeface="Arial"/>
              </a:rPr>
              <a:t>En sy dissipels antwoord Hom: U sien dat die skare U verdring, en U sê: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7" name="TextBox 37"/>
          <p:cNvSpPr/>
          <p:nvPr/>
        </p:nvSpPr>
        <p:spPr>
          <a:xfrm>
            <a:off x="197640" y="445320"/>
            <a:ext cx="11802240" cy="5909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200" spc="-1" strike="noStrike">
              <a:solidFill>
                <a:srgbClr val="000000"/>
              </a:solidFill>
              <a:latin typeface="Arial"/>
            </a:endParaRPr>
          </a:p>
          <a:p>
            <a:pPr defTabSz="914400">
              <a:lnSpc>
                <a:spcPct val="100000"/>
              </a:lnSpc>
              <a:spcBef>
                <a:spcPts val="1191"/>
              </a:spcBef>
              <a:spcAft>
                <a:spcPts val="992"/>
              </a:spcAft>
            </a:pPr>
            <a:r>
              <a:rPr b="1" lang="nl-NL" sz="4000" spc="-1" strike="noStrike">
                <a:solidFill>
                  <a:schemeClr val="dk1"/>
                </a:solidFill>
                <a:latin typeface="Arial"/>
              </a:rPr>
              <a:t>     </a:t>
            </a:r>
            <a:r>
              <a:rPr b="1" lang="nl-NL" sz="4000" spc="-1" strike="noStrike">
                <a:solidFill>
                  <a:schemeClr val="dk1"/>
                </a:solidFill>
                <a:latin typeface="Arial"/>
              </a:rPr>
              <a:t>Wie het My aangeraak?</a:t>
            </a:r>
            <a:r>
              <a:rPr b="1" lang="nl-NL" sz="4000" spc="-1" strike="noStrike" baseline="33000">
                <a:solidFill>
                  <a:schemeClr val="dk1"/>
                </a:solidFill>
                <a:latin typeface="Arial"/>
              </a:rPr>
              <a:t>32</a:t>
            </a:r>
            <a:r>
              <a:rPr b="1" lang="nl-NL" sz="4000" spc="-1" strike="noStrike">
                <a:solidFill>
                  <a:schemeClr val="dk1"/>
                </a:solidFill>
                <a:latin typeface="Arial"/>
              </a:rPr>
              <a:t>Toe kyk Hy rond om haar te sien wat dit gedoen het.</a:t>
            </a:r>
            <a:r>
              <a:rPr b="1" lang="nl-NL" sz="4000" spc="-1" strike="noStrike" baseline="33000">
                <a:solidFill>
                  <a:schemeClr val="dk1"/>
                </a:solidFill>
                <a:latin typeface="Arial"/>
              </a:rPr>
              <a:t>33</a:t>
            </a:r>
            <a:r>
              <a:rPr b="1" lang="nl-NL" sz="4000" spc="-1" strike="noStrike">
                <a:solidFill>
                  <a:schemeClr val="dk1"/>
                </a:solidFill>
                <a:latin typeface="Arial"/>
              </a:rPr>
              <a:t>Die vrou, wat gevrees en gebeef het omdat sy wis wat met haar gebeur het, kom toe en val voor Hom neer en vertel Hom die hele waarheid.</a:t>
            </a:r>
            <a:r>
              <a:rPr b="1" lang="nl-NL" sz="4000" spc="-1" strike="noStrike" baseline="33000">
                <a:solidFill>
                  <a:schemeClr val="dk1"/>
                </a:solidFill>
                <a:latin typeface="Arial"/>
              </a:rPr>
              <a:t>34</a:t>
            </a:r>
            <a:r>
              <a:rPr b="1" lang="nl-NL" sz="4000" spc="-1" strike="noStrike">
                <a:solidFill>
                  <a:schemeClr val="dk1"/>
                </a:solidFill>
                <a:latin typeface="Arial"/>
              </a:rPr>
              <a:t>En Hy sê vir haar: Dogter, jou geloof het jou gered. Gaan in vrede en wees van jou kwaal genees.</a:t>
            </a:r>
            <a:r>
              <a:rPr b="1" lang="nl-NL" sz="4000" spc="-1" strike="noStrike" baseline="33000">
                <a:solidFill>
                  <a:schemeClr val="dk1"/>
                </a:solidFill>
                <a:latin typeface="Arial"/>
              </a:rPr>
              <a:t>35</a:t>
            </a:r>
            <a:r>
              <a:rPr b="1" lang="nl-NL" sz="4000" spc="-1" strike="noStrike">
                <a:solidFill>
                  <a:schemeClr val="dk1"/>
                </a:solidFill>
                <a:latin typeface="Arial"/>
              </a:rPr>
              <a:t>Terwyl Hy nog spreek, kom daar mense van die owerste van die sinagoge se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8" name="TextBox 38"/>
          <p:cNvSpPr/>
          <p:nvPr/>
        </p:nvSpPr>
        <p:spPr>
          <a:xfrm>
            <a:off x="197640" y="445320"/>
            <a:ext cx="11802240" cy="5909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200" spc="-1" strike="noStrike">
              <a:solidFill>
                <a:srgbClr val="000000"/>
              </a:solidFill>
              <a:latin typeface="Arial"/>
            </a:endParaRPr>
          </a:p>
          <a:p>
            <a:pPr defTabSz="914400">
              <a:lnSpc>
                <a:spcPct val="100000"/>
              </a:lnSpc>
              <a:spcBef>
                <a:spcPts val="1191"/>
              </a:spcBef>
              <a:spcAft>
                <a:spcPts val="992"/>
              </a:spcAft>
            </a:pPr>
            <a:r>
              <a:rPr b="1" lang="nl-NL" sz="4000" spc="-1" strike="noStrike">
                <a:solidFill>
                  <a:schemeClr val="dk1"/>
                </a:solidFill>
                <a:latin typeface="Arial"/>
              </a:rPr>
              <a:t>  </a:t>
            </a:r>
            <a:r>
              <a:rPr b="1" lang="nl-NL" sz="4000" spc="-1" strike="noStrike">
                <a:solidFill>
                  <a:schemeClr val="dk1"/>
                </a:solidFill>
                <a:latin typeface="Arial"/>
              </a:rPr>
              <a:t>huis en sê: U dogter is dood. Waarom val u die Meester nog lastig?</a:t>
            </a:r>
            <a:r>
              <a:rPr b="1" lang="nl-NL" sz="4000" spc="-1" strike="noStrike" baseline="33000">
                <a:solidFill>
                  <a:schemeClr val="dk1"/>
                </a:solidFill>
                <a:latin typeface="Arial"/>
              </a:rPr>
              <a:t>36</a:t>
            </a:r>
            <a:r>
              <a:rPr b="1" lang="nl-NL" sz="4000" spc="-1" strike="noStrike">
                <a:solidFill>
                  <a:schemeClr val="dk1"/>
                </a:solidFill>
                <a:latin typeface="Arial"/>
              </a:rPr>
              <a:t>Maar dadelik, toe Jesus die woord hoor wat gespreek is, sê Hy vir die owerste van die sinagoge: Moenie vrees nie; glo net.</a:t>
            </a:r>
            <a:r>
              <a:rPr b="1" lang="nl-NL" sz="4000" spc="-1" strike="noStrike" baseline="33000">
                <a:solidFill>
                  <a:schemeClr val="dk1"/>
                </a:solidFill>
                <a:latin typeface="Arial"/>
              </a:rPr>
              <a:t>37</a:t>
            </a:r>
            <a:r>
              <a:rPr b="1" lang="nl-NL" sz="4000" spc="-1" strike="noStrike">
                <a:solidFill>
                  <a:schemeClr val="dk1"/>
                </a:solidFill>
                <a:latin typeface="Arial"/>
              </a:rPr>
              <a:t>En Hy het niemand toegelaat om saam met Hom te gaan nie, behalwe Petrus en Jakobus en Johannes, die broer van Jakobus.</a:t>
            </a:r>
            <a:r>
              <a:rPr b="1" lang="nl-NL" sz="4000" spc="-1" strike="noStrike" baseline="33000">
                <a:solidFill>
                  <a:schemeClr val="dk1"/>
                </a:solidFill>
                <a:latin typeface="Arial"/>
              </a:rPr>
              <a:t>38</a:t>
            </a:r>
            <a:r>
              <a:rPr b="1" lang="nl-NL" sz="4000" spc="-1" strike="noStrike">
                <a:solidFill>
                  <a:schemeClr val="dk1"/>
                </a:solidFill>
                <a:latin typeface="Arial"/>
              </a:rPr>
              <a:t>En Hy kom in die huis van die owerste van die sinagoge en sien 'n rumoer: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9" name="TextBox 39"/>
          <p:cNvSpPr/>
          <p:nvPr/>
        </p:nvSpPr>
        <p:spPr>
          <a:xfrm>
            <a:off x="197640" y="445320"/>
            <a:ext cx="11802240" cy="59090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200" spc="-1" strike="noStrike">
              <a:solidFill>
                <a:srgbClr val="000000"/>
              </a:solidFill>
              <a:latin typeface="Arial"/>
            </a:endParaRPr>
          </a:p>
          <a:p>
            <a:pPr defTabSz="914400">
              <a:lnSpc>
                <a:spcPct val="100000"/>
              </a:lnSpc>
              <a:spcBef>
                <a:spcPts val="1191"/>
              </a:spcBef>
              <a:spcAft>
                <a:spcPts val="992"/>
              </a:spcAft>
            </a:pPr>
            <a:r>
              <a:rPr b="1" lang="nl-NL" sz="4000" spc="-1" strike="noStrike">
                <a:solidFill>
                  <a:schemeClr val="dk1"/>
                </a:solidFill>
                <a:latin typeface="Arial"/>
              </a:rPr>
              <a:t>  </a:t>
            </a:r>
            <a:r>
              <a:rPr b="1" lang="nl-NL" sz="4000" spc="-1" strike="noStrike">
                <a:solidFill>
                  <a:schemeClr val="dk1"/>
                </a:solidFill>
                <a:latin typeface="Arial"/>
              </a:rPr>
              <a:t>mense wat baie ween en huil.</a:t>
            </a:r>
            <a:r>
              <a:rPr b="1" lang="nl-NL" sz="4000" spc="-1" strike="noStrike" baseline="33000">
                <a:solidFill>
                  <a:schemeClr val="dk1"/>
                </a:solidFill>
                <a:latin typeface="Arial"/>
              </a:rPr>
              <a:t>39</a:t>
            </a:r>
            <a:r>
              <a:rPr b="1" lang="nl-NL" sz="4000" spc="-1" strike="noStrike">
                <a:solidFill>
                  <a:schemeClr val="dk1"/>
                </a:solidFill>
                <a:latin typeface="Arial"/>
              </a:rPr>
              <a:t>En toe Hy binnegaan, sê Hy vir hulle: Waarom gaan julle so te kere en ween julle? Die kind is nie dood nie, maar slaap.</a:t>
            </a:r>
            <a:r>
              <a:rPr b="1" lang="nl-NL" sz="4000" spc="-1" strike="noStrike" baseline="33000">
                <a:solidFill>
                  <a:schemeClr val="dk1"/>
                </a:solidFill>
                <a:latin typeface="Arial"/>
              </a:rPr>
              <a:t>40</a:t>
            </a:r>
            <a:r>
              <a:rPr b="1" lang="nl-NL" sz="4000" spc="-1" strike="noStrike">
                <a:solidFill>
                  <a:schemeClr val="dk1"/>
                </a:solidFill>
                <a:latin typeface="Arial"/>
              </a:rPr>
              <a:t>En hulle het Hom uitgelag. Maar Hy het almal uitgedryf en die vader van die kind saamgeneem en die moeder en die wat by Hom was, en ingegaan waar die kind lê.</a:t>
            </a:r>
            <a:r>
              <a:rPr b="1" lang="nl-NL" sz="4000" spc="-1" strike="noStrike" baseline="33000">
                <a:solidFill>
                  <a:schemeClr val="dk1"/>
                </a:solidFill>
                <a:latin typeface="Arial"/>
              </a:rPr>
              <a:t>41</a:t>
            </a:r>
            <a:r>
              <a:rPr b="1" lang="nl-NL" sz="4000" spc="-1" strike="noStrike">
                <a:solidFill>
                  <a:schemeClr val="dk1"/>
                </a:solidFill>
                <a:latin typeface="Arial"/>
              </a:rPr>
              <a:t>Toe gryp Hy die hand van die kind en sê vir haar: Talíta, koemi! wat, as dit vertaal word, beteken: </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0" name="TextBox 40"/>
          <p:cNvSpPr/>
          <p:nvPr/>
        </p:nvSpPr>
        <p:spPr>
          <a:xfrm>
            <a:off x="197640" y="445320"/>
            <a:ext cx="11802240" cy="4690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200" spc="-1" strike="noStrike">
              <a:solidFill>
                <a:srgbClr val="000000"/>
              </a:solidFill>
              <a:latin typeface="Arial"/>
            </a:endParaRPr>
          </a:p>
          <a:p>
            <a:pPr defTabSz="914400">
              <a:lnSpc>
                <a:spcPct val="100000"/>
              </a:lnSpc>
              <a:spcBef>
                <a:spcPts val="1191"/>
              </a:spcBef>
              <a:spcAft>
                <a:spcPts val="992"/>
              </a:spcAft>
            </a:pPr>
            <a:r>
              <a:rPr b="1" lang="nl-NL" sz="4000" spc="-1" strike="noStrike">
                <a:solidFill>
                  <a:schemeClr val="dk1"/>
                </a:solidFill>
                <a:latin typeface="Arial"/>
              </a:rPr>
              <a:t>  </a:t>
            </a:r>
            <a:r>
              <a:rPr b="1" lang="nl-NL" sz="4000" spc="-1" strike="noStrike">
                <a:solidFill>
                  <a:schemeClr val="dk1"/>
                </a:solidFill>
                <a:latin typeface="Arial"/>
              </a:rPr>
              <a:t>Dogtertjie, Ek sê vir jou, staan op!</a:t>
            </a:r>
            <a:r>
              <a:rPr b="1" lang="nl-NL" sz="4000" spc="-1" strike="noStrike" baseline="33000">
                <a:solidFill>
                  <a:schemeClr val="dk1"/>
                </a:solidFill>
                <a:latin typeface="Arial"/>
              </a:rPr>
              <a:t>42</a:t>
            </a:r>
            <a:r>
              <a:rPr b="1" lang="nl-NL" sz="4000" spc="-1" strike="noStrike">
                <a:solidFill>
                  <a:schemeClr val="dk1"/>
                </a:solidFill>
                <a:latin typeface="Arial"/>
              </a:rPr>
              <a:t>En die dogtertjie het dadelik opgestaan en begin rondloop, want sy was twaalf jaar oud. En hulle was uitermate verbaas.</a:t>
            </a:r>
            <a:r>
              <a:rPr b="1" lang="nl-NL" sz="4000" spc="-1" strike="noStrike" baseline="33000">
                <a:solidFill>
                  <a:schemeClr val="dk1"/>
                </a:solidFill>
                <a:latin typeface="Arial"/>
              </a:rPr>
              <a:t>43</a:t>
            </a:r>
            <a:r>
              <a:rPr b="1" lang="nl-NL" sz="4000" spc="-1" strike="noStrike">
                <a:solidFill>
                  <a:schemeClr val="dk1"/>
                </a:solidFill>
                <a:latin typeface="Arial"/>
              </a:rPr>
              <a:t>En Hy het hulle met nadruk beveel dat niemand dit moes weet nie, en gesê dat daar vir haar iets te ete gegee moes word.</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Rectangle: Rounded Corners 5"/>
          <p:cNvSpPr/>
          <p:nvPr/>
        </p:nvSpPr>
        <p:spPr>
          <a:xfrm>
            <a:off x="344520" y="112680"/>
            <a:ext cx="11502360" cy="648360"/>
          </a:xfrm>
          <a:prstGeom prst="roundRect">
            <a:avLst>
              <a:gd name="adj" fmla="val 16667"/>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rgbClr val="ffffff"/>
              </a:solidFill>
              <a:latin typeface="Calibri"/>
            </a:endParaRPr>
          </a:p>
        </p:txBody>
      </p:sp>
      <p:sp>
        <p:nvSpPr>
          <p:cNvPr id="153" name="TextBox 12"/>
          <p:cNvSpPr/>
          <p:nvPr/>
        </p:nvSpPr>
        <p:spPr>
          <a:xfrm>
            <a:off x="4697640" y="45720"/>
            <a:ext cx="36356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3600" spc="-1" strike="noStrike" u="sng">
                <a:solidFill>
                  <a:srgbClr val="ffffff"/>
                </a:solidFill>
                <a:uFillTx/>
                <a:latin typeface="Arial"/>
              </a:rPr>
              <a:t>SK 3-1 : 2 (51)</a:t>
            </a:r>
            <a:endParaRPr b="0" lang="en-US" sz="3600" spc="-1" strike="noStrike">
              <a:solidFill>
                <a:srgbClr val="000000"/>
              </a:solidFill>
              <a:latin typeface="Arial"/>
            </a:endParaRPr>
          </a:p>
        </p:txBody>
      </p:sp>
      <p:sp>
        <p:nvSpPr>
          <p:cNvPr id="154" name="TextBox 13"/>
          <p:cNvSpPr/>
          <p:nvPr/>
        </p:nvSpPr>
        <p:spPr>
          <a:xfrm>
            <a:off x="344520" y="1169640"/>
            <a:ext cx="11502360" cy="49654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nl-NL" sz="4000" spc="-1" strike="noStrike">
                <a:solidFill>
                  <a:srgbClr val="000000"/>
                </a:solidFill>
                <a:latin typeface="Arial"/>
              </a:rPr>
              <a:t>Die juk wat swaar op ons gedruk het,</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het U met wondernag verbreek.</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Die vyande wat ons verskrik het,</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verdwyn wanneer u almag spreek:</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'n Kind is vir u volk gebore,</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'n Seun het U aan ons gegee -</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die heerskappy is op sy skouer,</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met mag en eer is Hy beklee.</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Box 2"/>
          <p:cNvSpPr/>
          <p:nvPr/>
        </p:nvSpPr>
        <p:spPr>
          <a:xfrm>
            <a:off x="387720" y="1086840"/>
            <a:ext cx="10980720" cy="4023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nl-NL" sz="4000" spc="-1" strike="noStrike" u="sng">
                <a:solidFill>
                  <a:schemeClr val="dk1"/>
                </a:solidFill>
                <a:uFillTx/>
                <a:latin typeface="Arial"/>
              </a:rPr>
              <a:t>Teksverse: Markus: 12, 17 en 18</a:t>
            </a:r>
            <a:endParaRPr b="0" lang="en-US" sz="4000" spc="-1" strike="noStrike">
              <a:solidFill>
                <a:srgbClr val="000000"/>
              </a:solidFill>
              <a:latin typeface="Arial"/>
            </a:endParaRPr>
          </a:p>
          <a:p>
            <a:pPr defTabSz="914400">
              <a:lnSpc>
                <a:spcPct val="100000"/>
              </a:lnSpc>
            </a:pPr>
            <a:endParaRPr b="0" lang="en-US" sz="4000" spc="-1" strike="noStrike">
              <a:solidFill>
                <a:srgbClr val="000000"/>
              </a:solidFill>
              <a:latin typeface="Arial"/>
            </a:endParaRPr>
          </a:p>
          <a:p>
            <a:pPr defTabSz="914400">
              <a:lnSpc>
                <a:spcPct val="100000"/>
              </a:lnSpc>
              <a:spcBef>
                <a:spcPts val="1191"/>
              </a:spcBef>
              <a:spcAft>
                <a:spcPts val="992"/>
              </a:spcAft>
            </a:pPr>
            <a:r>
              <a:rPr b="1" lang="nl-NL" sz="4000" spc="-1" strike="noStrike" baseline="33000">
                <a:solidFill>
                  <a:schemeClr val="dk1"/>
                </a:solidFill>
                <a:latin typeface="Arial"/>
                <a:ea typeface="Noto Sans CJK SC"/>
              </a:rPr>
              <a:t>12</a:t>
            </a:r>
            <a:r>
              <a:rPr b="1" lang="nl-NL" sz="4000" spc="-1" strike="noStrike">
                <a:solidFill>
                  <a:schemeClr val="dk1"/>
                </a:solidFill>
                <a:latin typeface="Arial"/>
                <a:ea typeface="Noto Sans CJK SC"/>
              </a:rPr>
              <a:t>en al die duiwels het Hom gesmeek en gesê: Stuur ons in die varke, sodat ons in hulle kan vaar.</a:t>
            </a:r>
            <a:endParaRPr b="0" lang="en-US" sz="4000" spc="-1" strike="noStrike">
              <a:solidFill>
                <a:srgbClr val="000000"/>
              </a:solidFill>
              <a:latin typeface="Arial"/>
            </a:endParaRPr>
          </a:p>
          <a:p>
            <a:pPr defTabSz="914400">
              <a:lnSpc>
                <a:spcPct val="100000"/>
              </a:lnSpc>
            </a:pP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Box 41"/>
          <p:cNvSpPr/>
          <p:nvPr/>
        </p:nvSpPr>
        <p:spPr>
          <a:xfrm>
            <a:off x="387720" y="1086840"/>
            <a:ext cx="10980720" cy="38725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1191"/>
              </a:spcBef>
              <a:spcAft>
                <a:spcPts val="992"/>
              </a:spcAft>
            </a:pPr>
            <a:r>
              <a:rPr b="1" lang="nl-NL" sz="4000" spc="-1" strike="noStrike" baseline="33000">
                <a:solidFill>
                  <a:schemeClr val="dk1"/>
                </a:solidFill>
                <a:latin typeface="Arial"/>
                <a:ea typeface="Noto Sans CJK SC"/>
              </a:rPr>
              <a:t>17</a:t>
            </a:r>
            <a:r>
              <a:rPr b="1" lang="nl-NL" sz="4000" spc="-1" strike="noStrike">
                <a:solidFill>
                  <a:schemeClr val="dk1"/>
                </a:solidFill>
                <a:latin typeface="Arial"/>
                <a:ea typeface="Noto Sans CJK SC"/>
              </a:rPr>
              <a:t>En hulle het Hom begin smeek om weg te gaan uit hulle gebied.</a:t>
            </a:r>
            <a:r>
              <a:rPr b="1" lang="nl-NL" sz="4000" spc="-1" strike="noStrike" baseline="33000">
                <a:solidFill>
                  <a:schemeClr val="dk1"/>
                </a:solidFill>
                <a:latin typeface="Arial"/>
                <a:ea typeface="Noto Sans CJK SC"/>
              </a:rPr>
              <a:t>18</a:t>
            </a:r>
            <a:r>
              <a:rPr b="1" lang="nl-NL" sz="4000" spc="-1" strike="noStrike">
                <a:solidFill>
                  <a:schemeClr val="dk1"/>
                </a:solidFill>
                <a:latin typeface="Arial"/>
                <a:ea typeface="Noto Sans CJK SC"/>
              </a:rPr>
              <a:t>En toe Hy in die skuit klim, het die man wat van die duiwels besete gewees het, Hom gesmeek om by Hom te kan bly.</a:t>
            </a:r>
            <a:endParaRPr b="0" lang="en-US" sz="4000" spc="-1" strike="noStrike">
              <a:solidFill>
                <a:srgbClr val="000000"/>
              </a:solidFill>
              <a:latin typeface="Arial"/>
            </a:endParaRPr>
          </a:p>
          <a:p>
            <a:pPr defTabSz="914400">
              <a:lnSpc>
                <a:spcPct val="100000"/>
              </a:lnSpc>
            </a:pP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1c1c1c"/>
            </a:gs>
          </a:gsLst>
          <a:lin ang="3600000"/>
        </a:gradFill>
      </p:bgPr>
    </p:bg>
    <p:spTree>
      <p:nvGrpSpPr>
        <p:cNvPr id="1" name=""/>
        <p:cNvGrpSpPr/>
        <p:nvPr/>
      </p:nvGrpSpPr>
      <p:grpSpPr>
        <a:xfrm>
          <a:off x="0" y="0"/>
          <a:ext cx="0" cy="0"/>
          <a:chOff x="0" y="0"/>
          <a:chExt cx="0" cy="0"/>
        </a:xfrm>
      </p:grpSpPr>
      <p:pic>
        <p:nvPicPr>
          <p:cNvPr id="213" name="Picture 70" descr=""/>
          <p:cNvPicPr/>
          <p:nvPr/>
        </p:nvPicPr>
        <p:blipFill>
          <a:blip r:embed="rId1"/>
          <a:stretch/>
        </p:blipFill>
        <p:spPr>
          <a:xfrm>
            <a:off x="-4114800" y="2057400"/>
            <a:ext cx="2394720" cy="2394720"/>
          </a:xfrm>
          <a:prstGeom prst="rect">
            <a:avLst/>
          </a:prstGeom>
          <a:ln w="0">
            <a:noFill/>
          </a:ln>
        </p:spPr>
      </p:pic>
      <p:sp>
        <p:nvSpPr>
          <p:cNvPr id="214" name="PlaceHolder 1"/>
          <p:cNvSpPr>
            <a:spLocks noGrp="1"/>
          </p:cNvSpPr>
          <p:nvPr>
            <p:ph type="title"/>
          </p:nvPr>
        </p:nvSpPr>
        <p:spPr>
          <a:xfrm>
            <a:off x="2899440" y="2518920"/>
            <a:ext cx="4876920" cy="1472040"/>
          </a:xfrm>
          <a:prstGeom prst="rect">
            <a:avLst/>
          </a:prstGeom>
          <a:noFill/>
          <a:ln w="0">
            <a:noFill/>
          </a:ln>
        </p:spPr>
        <p:txBody>
          <a:bodyPr lIns="0" rIns="0" tIns="0" bIns="0" anchor="ctr">
            <a:noAutofit/>
          </a:bodyPr>
          <a:p>
            <a:pPr indent="0" algn="ctr" defTabSz="914400">
              <a:lnSpc>
                <a:spcPct val="90000"/>
              </a:lnSpc>
              <a:buNone/>
              <a:tabLst>
                <a:tab algn="l" pos="0"/>
              </a:tabLst>
            </a:pPr>
            <a:r>
              <a:rPr b="1" lang="en-US" sz="4000" spc="-1" strike="noStrike">
                <a:solidFill>
                  <a:schemeClr val="dk1"/>
                </a:solidFill>
                <a:latin typeface="Arial"/>
                <a:ea typeface="Ubuntu Sans"/>
              </a:rPr>
              <a:t>Gebed</a:t>
            </a:r>
            <a:endParaRPr b="0" lang="en-US"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1c1c1c"/>
            </a:gs>
          </a:gsLst>
          <a:lin ang="3600000"/>
        </a:gradFill>
      </p:bgPr>
    </p:bg>
    <p:spTree>
      <p:nvGrpSpPr>
        <p:cNvPr id="1" name=""/>
        <p:cNvGrpSpPr/>
        <p:nvPr/>
      </p:nvGrpSpPr>
      <p:grpSpPr>
        <a:xfrm>
          <a:off x="0" y="0"/>
          <a:ext cx="0" cy="0"/>
          <a:chOff x="0" y="0"/>
          <a:chExt cx="0" cy="0"/>
        </a:xfrm>
      </p:grpSpPr>
      <p:pic>
        <p:nvPicPr>
          <p:cNvPr id="215" name="Picture 70" descr=""/>
          <p:cNvPicPr/>
          <p:nvPr/>
        </p:nvPicPr>
        <p:blipFill>
          <a:blip r:embed="rId1"/>
          <a:stretch/>
        </p:blipFill>
        <p:spPr>
          <a:xfrm>
            <a:off x="-4114800" y="2057400"/>
            <a:ext cx="2394720" cy="2394720"/>
          </a:xfrm>
          <a:prstGeom prst="rect">
            <a:avLst/>
          </a:prstGeom>
          <a:ln w="0">
            <a:noFill/>
          </a:ln>
        </p:spPr>
      </p:pic>
      <p:sp>
        <p:nvSpPr>
          <p:cNvPr id="216" name="Rectangle 2"/>
          <p:cNvSpPr/>
          <p:nvPr/>
        </p:nvSpPr>
        <p:spPr>
          <a:xfrm>
            <a:off x="4836960" y="1349640"/>
            <a:ext cx="2517480" cy="699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000" spc="-1" strike="noStrike" u="sng">
                <a:solidFill>
                  <a:schemeClr val="dk1"/>
                </a:solidFill>
                <a:uFillTx/>
                <a:latin typeface="Arial"/>
                <a:ea typeface="Ubuntu Sans"/>
              </a:rPr>
              <a:t>Kollektes</a:t>
            </a:r>
            <a:endParaRPr b="0" lang="en-US" sz="4000" spc="-1" strike="noStrike">
              <a:solidFill>
                <a:srgbClr val="ffffff"/>
              </a:solidFill>
              <a:latin typeface="Arial"/>
            </a:endParaRPr>
          </a:p>
        </p:txBody>
      </p:sp>
      <p:sp>
        <p:nvSpPr>
          <p:cNvPr id="217" name="TextBox 3"/>
          <p:cNvSpPr/>
          <p:nvPr/>
        </p:nvSpPr>
        <p:spPr>
          <a:xfrm>
            <a:off x="411480" y="2593440"/>
            <a:ext cx="11226600" cy="1308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000" spc="-1" strike="noStrike" u="sng">
                <a:solidFill>
                  <a:schemeClr val="dk1"/>
                </a:solidFill>
                <a:uFillTx/>
                <a:latin typeface="Arial"/>
                <a:ea typeface="Ubuntu Sans"/>
              </a:rPr>
              <a:t>Tydens Erediens:</a:t>
            </a:r>
            <a:endParaRPr b="0" lang="en-US" sz="4000" spc="-1" strike="noStrike">
              <a:solidFill>
                <a:srgbClr val="ffffff"/>
              </a:solidFill>
              <a:latin typeface="Arial"/>
            </a:endParaRPr>
          </a:p>
          <a:p>
            <a:pPr defTabSz="914400">
              <a:lnSpc>
                <a:spcPct val="100000"/>
              </a:lnSpc>
            </a:pPr>
            <a:r>
              <a:rPr b="1" lang="en-US" sz="4000" spc="-1" strike="noStrike">
                <a:solidFill>
                  <a:schemeClr val="dk1"/>
                </a:solidFill>
                <a:latin typeface="Arial"/>
                <a:ea typeface="Ubuntu Sans"/>
              </a:rPr>
              <a:t>Diens van Barmhartigheid</a:t>
            </a:r>
            <a:endParaRPr b="0" lang="en-US" sz="4000" spc="-1" strike="noStrike">
              <a:solidFill>
                <a:srgbClr val="ffffff"/>
              </a:solidFill>
              <a:latin typeface="Arial"/>
            </a:endParaRPr>
          </a:p>
        </p:txBody>
      </p:sp>
      <p:sp>
        <p:nvSpPr>
          <p:cNvPr id="218" name="TextBox 4"/>
          <p:cNvSpPr/>
          <p:nvPr/>
        </p:nvSpPr>
        <p:spPr>
          <a:xfrm>
            <a:off x="411480" y="4262760"/>
            <a:ext cx="10960200" cy="1308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4000" spc="-1" strike="noStrike" u="sng">
                <a:solidFill>
                  <a:schemeClr val="dk1"/>
                </a:solidFill>
                <a:uFillTx/>
                <a:latin typeface="Arial"/>
                <a:ea typeface="Ubuntu Sans"/>
              </a:rPr>
              <a:t>By Deure:</a:t>
            </a:r>
            <a:endParaRPr b="0" lang="en-US" sz="4000" spc="-1" strike="noStrike">
              <a:solidFill>
                <a:srgbClr val="ffffff"/>
              </a:solidFill>
              <a:latin typeface="Arial"/>
            </a:endParaRPr>
          </a:p>
          <a:p>
            <a:pPr defTabSz="914400">
              <a:lnSpc>
                <a:spcPct val="100000"/>
              </a:lnSpc>
            </a:pPr>
            <a:r>
              <a:rPr b="1" lang="en-US" sz="4000" spc="-1" strike="noStrike">
                <a:solidFill>
                  <a:schemeClr val="dk1"/>
                </a:solidFill>
                <a:latin typeface="Arial"/>
                <a:ea typeface="DejaVu Sans"/>
              </a:rPr>
              <a:t>Ramings</a:t>
            </a:r>
            <a:endParaRPr b="0" lang="en-US"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Rectangle: Rounded Corners 12"/>
          <p:cNvSpPr/>
          <p:nvPr/>
        </p:nvSpPr>
        <p:spPr>
          <a:xfrm>
            <a:off x="344520" y="112680"/>
            <a:ext cx="11502360" cy="648360"/>
          </a:xfrm>
          <a:prstGeom prst="roundRect">
            <a:avLst>
              <a:gd name="adj" fmla="val 16667"/>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rgbClr val="ffffff"/>
              </a:solidFill>
              <a:latin typeface="Calibri"/>
            </a:endParaRPr>
          </a:p>
        </p:txBody>
      </p:sp>
      <p:sp>
        <p:nvSpPr>
          <p:cNvPr id="220" name="TextBox 25"/>
          <p:cNvSpPr/>
          <p:nvPr/>
        </p:nvSpPr>
        <p:spPr>
          <a:xfrm>
            <a:off x="4450680" y="54000"/>
            <a:ext cx="3988440" cy="699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4000" spc="-1" strike="noStrike" u="sng">
                <a:solidFill>
                  <a:srgbClr val="ffffff"/>
                </a:solidFill>
                <a:uFillTx/>
                <a:latin typeface="Arial"/>
              </a:rPr>
              <a:t>Psalm 91 : 1 </a:t>
            </a:r>
            <a:endParaRPr b="0" lang="en-US" sz="4000" spc="-1" strike="noStrike">
              <a:solidFill>
                <a:srgbClr val="000000"/>
              </a:solidFill>
              <a:latin typeface="Arial"/>
            </a:endParaRPr>
          </a:p>
        </p:txBody>
      </p:sp>
      <p:sp>
        <p:nvSpPr>
          <p:cNvPr id="221" name="TextBox 26"/>
          <p:cNvSpPr/>
          <p:nvPr/>
        </p:nvSpPr>
        <p:spPr>
          <a:xfrm>
            <a:off x="344520" y="1338480"/>
            <a:ext cx="11502360" cy="49654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nl-NL" sz="4000" spc="-1" strike="noStrike">
                <a:solidFill>
                  <a:srgbClr val="000000"/>
                </a:solidFill>
                <a:latin typeface="Arial"/>
              </a:rPr>
              <a:t>Wie toevlug neem in veil'ge hut</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en skuil by die Alhoë,</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hy word beskadu en beskut</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deur God se alvermoë.</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o HEER, my Rots, op wie ek bou,</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by U is 't my die beste;</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my toevlug waar ek stil vertrou,</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in nood my veil'ge veste.</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Rectangle: Rounded Corners 13"/>
          <p:cNvSpPr/>
          <p:nvPr/>
        </p:nvSpPr>
        <p:spPr>
          <a:xfrm>
            <a:off x="344520" y="112680"/>
            <a:ext cx="11502360" cy="648360"/>
          </a:xfrm>
          <a:prstGeom prst="roundRect">
            <a:avLst>
              <a:gd name="adj" fmla="val 16667"/>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rgbClr val="ffffff"/>
              </a:solidFill>
              <a:latin typeface="Calibri"/>
            </a:endParaRPr>
          </a:p>
        </p:txBody>
      </p:sp>
      <p:sp>
        <p:nvSpPr>
          <p:cNvPr id="223" name="TextBox 27"/>
          <p:cNvSpPr/>
          <p:nvPr/>
        </p:nvSpPr>
        <p:spPr>
          <a:xfrm>
            <a:off x="4450680" y="54000"/>
            <a:ext cx="3988440" cy="6991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4000" spc="-1" strike="noStrike" u="sng">
                <a:solidFill>
                  <a:srgbClr val="ffffff"/>
                </a:solidFill>
                <a:uFillTx/>
                <a:latin typeface="Arial"/>
              </a:rPr>
              <a:t>Psalm 91 : 8 </a:t>
            </a:r>
            <a:endParaRPr b="0" lang="en-US" sz="4000" spc="-1" strike="noStrike">
              <a:solidFill>
                <a:srgbClr val="000000"/>
              </a:solidFill>
              <a:latin typeface="Arial"/>
            </a:endParaRPr>
          </a:p>
        </p:txBody>
      </p:sp>
      <p:sp>
        <p:nvSpPr>
          <p:cNvPr id="224" name="TextBox 28"/>
          <p:cNvSpPr/>
          <p:nvPr/>
        </p:nvSpPr>
        <p:spPr>
          <a:xfrm>
            <a:off x="344520" y="1277640"/>
            <a:ext cx="11502360" cy="49654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nl-NL" sz="4000" spc="-1" strike="noStrike">
                <a:solidFill>
                  <a:srgbClr val="000000"/>
                </a:solidFill>
                <a:latin typeface="Arial"/>
              </a:rPr>
              <a:t>"Hy roep, en Ek beskerm hom daar,</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totdat die nood verby is;</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Ek lei hom na die hoogtes waar</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'n eerkrans hom berei is.</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Die menseleeftyd, vlug en kort,</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verleng Ek uit genade,</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sodat hy blye aanskouer word</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van al my reddingsdade."</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1c1c1c"/>
            </a:gs>
          </a:gsLst>
          <a:lin ang="3600000"/>
        </a:gradFill>
      </p:bgPr>
    </p:bg>
    <p:spTree>
      <p:nvGrpSpPr>
        <p:cNvPr id="1" name=""/>
        <p:cNvGrpSpPr/>
        <p:nvPr/>
      </p:nvGrpSpPr>
      <p:grpSpPr>
        <a:xfrm>
          <a:off x="0" y="0"/>
          <a:ext cx="0" cy="0"/>
          <a:chOff x="0" y="0"/>
          <a:chExt cx="0" cy="0"/>
        </a:xfrm>
      </p:grpSpPr>
      <p:pic>
        <p:nvPicPr>
          <p:cNvPr id="225" name="Picture 70" descr=""/>
          <p:cNvPicPr/>
          <p:nvPr/>
        </p:nvPicPr>
        <p:blipFill>
          <a:blip r:embed="rId1"/>
          <a:stretch/>
        </p:blipFill>
        <p:spPr>
          <a:xfrm>
            <a:off x="-4114800" y="2057400"/>
            <a:ext cx="2394720" cy="2394720"/>
          </a:xfrm>
          <a:prstGeom prst="rect">
            <a:avLst/>
          </a:prstGeom>
          <a:ln w="0">
            <a:noFill/>
          </a:ln>
        </p:spPr>
      </p:pic>
      <p:sp>
        <p:nvSpPr>
          <p:cNvPr id="226" name="PlaceHolder 1"/>
          <p:cNvSpPr>
            <a:spLocks noGrp="1"/>
          </p:cNvSpPr>
          <p:nvPr>
            <p:ph type="title"/>
          </p:nvPr>
        </p:nvSpPr>
        <p:spPr>
          <a:xfrm>
            <a:off x="2899440" y="2518920"/>
            <a:ext cx="4876920" cy="1472040"/>
          </a:xfrm>
          <a:prstGeom prst="rect">
            <a:avLst/>
          </a:prstGeom>
          <a:noFill/>
          <a:ln w="0">
            <a:noFill/>
          </a:ln>
        </p:spPr>
        <p:txBody>
          <a:bodyPr lIns="0" rIns="0" tIns="0" bIns="0" anchor="ctr">
            <a:noAutofit/>
          </a:bodyPr>
          <a:p>
            <a:pPr indent="0" algn="ctr" defTabSz="914400">
              <a:lnSpc>
                <a:spcPct val="90000"/>
              </a:lnSpc>
              <a:buNone/>
              <a:tabLst>
                <a:tab algn="l" pos="0"/>
              </a:tabLst>
            </a:pPr>
            <a:r>
              <a:rPr b="1" lang="en-US" sz="4000" spc="-1" strike="noStrike">
                <a:solidFill>
                  <a:schemeClr val="dk1"/>
                </a:solidFill>
                <a:latin typeface="Arial"/>
                <a:ea typeface="Ubuntu Sans"/>
              </a:rPr>
              <a:t>Seëngroet</a:t>
            </a:r>
            <a:endParaRPr b="0" lang="en-US"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Rectangle: Rounded Corners 6"/>
          <p:cNvSpPr/>
          <p:nvPr/>
        </p:nvSpPr>
        <p:spPr>
          <a:xfrm>
            <a:off x="344520" y="112680"/>
            <a:ext cx="11502360" cy="648360"/>
          </a:xfrm>
          <a:prstGeom prst="roundRect">
            <a:avLst>
              <a:gd name="adj" fmla="val 16667"/>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rgbClr val="ffffff"/>
              </a:solidFill>
              <a:latin typeface="Calibri"/>
            </a:endParaRPr>
          </a:p>
        </p:txBody>
      </p:sp>
      <p:sp>
        <p:nvSpPr>
          <p:cNvPr id="156" name="TextBox 14"/>
          <p:cNvSpPr/>
          <p:nvPr/>
        </p:nvSpPr>
        <p:spPr>
          <a:xfrm>
            <a:off x="4697640" y="45720"/>
            <a:ext cx="363564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tabLst>
                <a:tab algn="l" pos="0"/>
              </a:tabLst>
            </a:pPr>
            <a:r>
              <a:rPr b="1" lang="en-US" sz="3600" spc="-1" strike="noStrike" u="sng">
                <a:solidFill>
                  <a:srgbClr val="ffffff"/>
                </a:solidFill>
                <a:uFillTx/>
                <a:latin typeface="Arial"/>
              </a:rPr>
              <a:t>SK 3-1 : 3 (51)</a:t>
            </a:r>
            <a:endParaRPr b="0" lang="en-US" sz="3600" spc="-1" strike="noStrike">
              <a:solidFill>
                <a:srgbClr val="000000"/>
              </a:solidFill>
              <a:latin typeface="Arial"/>
            </a:endParaRPr>
          </a:p>
        </p:txBody>
      </p:sp>
      <p:sp>
        <p:nvSpPr>
          <p:cNvPr id="157" name="TextBox 15"/>
          <p:cNvSpPr/>
          <p:nvPr/>
        </p:nvSpPr>
        <p:spPr>
          <a:xfrm>
            <a:off x="280440" y="1151280"/>
            <a:ext cx="11502360" cy="49654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nl-NL" sz="4000" spc="-1" strike="noStrike">
                <a:solidFill>
                  <a:srgbClr val="000000"/>
                </a:solidFill>
                <a:latin typeface="Arial"/>
              </a:rPr>
              <a:t>Hy 's Wonderbaar, 'n Eewge Vader;</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Hy 's Raadsman; Hy is Sterke God;</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en Hy vermeerder in genade</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sy heerskappy as Vredevors.</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Hy kom met vrede sonder einde,</a:t>
            </a:r>
            <a:endParaRPr b="0" lang="en-US" sz="4000" spc="-1" strike="noStrike">
              <a:solidFill>
                <a:srgbClr val="000000"/>
              </a:solidFill>
              <a:latin typeface="Arial"/>
            </a:endParaRPr>
          </a:p>
          <a:p>
            <a:pPr algn="ctr" defTabSz="914400">
              <a:lnSpc>
                <a:spcPct val="100000"/>
              </a:lnSpc>
              <a:tabLst>
                <a:tab algn="l" pos="0"/>
              </a:tabLst>
            </a:pPr>
            <a:r>
              <a:rPr b="1" lang="en-US" sz="4000" spc="-1" strike="noStrike">
                <a:solidFill>
                  <a:srgbClr val="000000"/>
                </a:solidFill>
                <a:latin typeface="Arial"/>
              </a:rPr>
              <a:t>versterk dit deur geregtigheid -</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met ywer sal Hy dit bevestig</a:t>
            </a:r>
            <a:endParaRPr b="0" lang="en-US" sz="4000" spc="-1" strike="noStrike">
              <a:solidFill>
                <a:srgbClr val="000000"/>
              </a:solidFill>
              <a:latin typeface="Arial"/>
            </a:endParaRPr>
          </a:p>
          <a:p>
            <a:pPr algn="ctr" defTabSz="914400">
              <a:lnSpc>
                <a:spcPct val="100000"/>
              </a:lnSpc>
              <a:tabLst>
                <a:tab algn="l" pos="0"/>
              </a:tabLst>
            </a:pPr>
            <a:r>
              <a:rPr b="1" lang="nl-NL" sz="4000" spc="-1" strike="noStrike">
                <a:solidFill>
                  <a:srgbClr val="000000"/>
                </a:solidFill>
                <a:latin typeface="Arial"/>
              </a:rPr>
              <a:t>van nou af tot in ewigheid.</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1c1c1c"/>
            </a:gs>
          </a:gsLst>
          <a:lin ang="3600000"/>
        </a:gradFill>
      </p:bgPr>
    </p:bg>
    <p:spTree>
      <p:nvGrpSpPr>
        <p:cNvPr id="1" name=""/>
        <p:cNvGrpSpPr/>
        <p:nvPr/>
      </p:nvGrpSpPr>
      <p:grpSpPr>
        <a:xfrm>
          <a:off x="0" y="0"/>
          <a:ext cx="0" cy="0"/>
          <a:chOff x="0" y="0"/>
          <a:chExt cx="0" cy="0"/>
        </a:xfrm>
      </p:grpSpPr>
      <p:pic>
        <p:nvPicPr>
          <p:cNvPr id="158" name="Picture 70" descr=""/>
          <p:cNvPicPr/>
          <p:nvPr/>
        </p:nvPicPr>
        <p:blipFill>
          <a:blip r:embed="rId1"/>
          <a:stretch/>
        </p:blipFill>
        <p:spPr>
          <a:xfrm>
            <a:off x="-4114800" y="2057400"/>
            <a:ext cx="2394720" cy="2394720"/>
          </a:xfrm>
          <a:prstGeom prst="rect">
            <a:avLst/>
          </a:prstGeom>
          <a:ln w="0">
            <a:noFill/>
          </a:ln>
        </p:spPr>
      </p:pic>
      <p:sp>
        <p:nvSpPr>
          <p:cNvPr id="159" name="PlaceHolder 1"/>
          <p:cNvSpPr>
            <a:spLocks noGrp="1"/>
          </p:cNvSpPr>
          <p:nvPr>
            <p:ph type="title"/>
          </p:nvPr>
        </p:nvSpPr>
        <p:spPr>
          <a:xfrm>
            <a:off x="2896200" y="2616480"/>
            <a:ext cx="5671080" cy="1472040"/>
          </a:xfrm>
          <a:prstGeom prst="rect">
            <a:avLst/>
          </a:prstGeom>
          <a:noFill/>
          <a:ln w="0">
            <a:noFill/>
          </a:ln>
        </p:spPr>
        <p:txBody>
          <a:bodyPr lIns="0" rIns="0" tIns="0" bIns="0" anchor="ctr">
            <a:noAutofit/>
          </a:bodyPr>
          <a:p>
            <a:pPr indent="0" algn="ctr" defTabSz="914400">
              <a:lnSpc>
                <a:spcPct val="90000"/>
              </a:lnSpc>
              <a:buNone/>
              <a:tabLst>
                <a:tab algn="l" pos="0"/>
              </a:tabLst>
            </a:pPr>
            <a:r>
              <a:rPr b="1" lang="en-US" sz="4000" spc="-1" strike="noStrike">
                <a:solidFill>
                  <a:schemeClr val="dk1"/>
                </a:solidFill>
                <a:latin typeface="Arial"/>
                <a:ea typeface="DejaVu Sans"/>
              </a:rPr>
              <a:t>Votum &amp; Se</a:t>
            </a:r>
            <a:r>
              <a:rPr b="1" lang="en-US" sz="4000" spc="-1" strike="noStrike">
                <a:solidFill>
                  <a:schemeClr val="dk1"/>
                </a:solidFill>
                <a:latin typeface="Arial"/>
                <a:ea typeface="Ubuntu Sans"/>
              </a:rPr>
              <a:t>ëngroet</a:t>
            </a:r>
            <a:endParaRPr b="0" lang="en-US"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Rectangle: Rounded Corners 1"/>
          <p:cNvSpPr/>
          <p:nvPr/>
        </p:nvSpPr>
        <p:spPr>
          <a:xfrm>
            <a:off x="344520" y="112680"/>
            <a:ext cx="11502360" cy="648360"/>
          </a:xfrm>
          <a:prstGeom prst="roundRect">
            <a:avLst>
              <a:gd name="adj" fmla="val 16667"/>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Calibri"/>
            </a:endParaRPr>
          </a:p>
        </p:txBody>
      </p:sp>
      <p:sp>
        <p:nvSpPr>
          <p:cNvPr id="161" name="TextBox 6"/>
          <p:cNvSpPr/>
          <p:nvPr/>
        </p:nvSpPr>
        <p:spPr>
          <a:xfrm>
            <a:off x="4450680" y="115560"/>
            <a:ext cx="328968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3600" spc="-1" strike="noStrike" u="sng">
                <a:solidFill>
                  <a:schemeClr val="lt1"/>
                </a:solidFill>
                <a:uFillTx/>
                <a:latin typeface="Arial"/>
              </a:rPr>
              <a:t>Psalm 107 : 1</a:t>
            </a:r>
            <a:endParaRPr b="0" lang="en-US" sz="3600" spc="-1" strike="noStrike">
              <a:solidFill>
                <a:srgbClr val="000000"/>
              </a:solidFill>
              <a:latin typeface="Arial"/>
            </a:endParaRPr>
          </a:p>
        </p:txBody>
      </p:sp>
      <p:sp>
        <p:nvSpPr>
          <p:cNvPr id="162" name="TextBox 7"/>
          <p:cNvSpPr/>
          <p:nvPr/>
        </p:nvSpPr>
        <p:spPr>
          <a:xfrm>
            <a:off x="344520" y="1150200"/>
            <a:ext cx="11502360" cy="49654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nl-NL" sz="4000" spc="-1" strike="noStrike">
                <a:solidFill>
                  <a:schemeClr val="dk1"/>
                </a:solidFill>
                <a:latin typeface="Arial"/>
              </a:rPr>
              <a:t>Loof God, omdat Hy goed is,</a:t>
            </a:r>
            <a:endParaRPr b="0" lang="en-US" sz="4000" spc="-1" strike="noStrike">
              <a:solidFill>
                <a:srgbClr val="000000"/>
              </a:solidFill>
              <a:latin typeface="Arial"/>
            </a:endParaRPr>
          </a:p>
          <a:p>
            <a:pPr algn="ctr" defTabSz="914400">
              <a:lnSpc>
                <a:spcPct val="100000"/>
              </a:lnSpc>
            </a:pPr>
            <a:r>
              <a:rPr b="1" lang="nl-NL" sz="4000" spc="-1" strike="noStrike">
                <a:solidFill>
                  <a:schemeClr val="dk1"/>
                </a:solidFill>
                <a:latin typeface="Arial"/>
              </a:rPr>
              <a:t>en goed is sonder end!</a:t>
            </a:r>
            <a:endParaRPr b="0" lang="en-US" sz="4000" spc="-1" strike="noStrike">
              <a:solidFill>
                <a:srgbClr val="000000"/>
              </a:solidFill>
              <a:latin typeface="Arial"/>
            </a:endParaRPr>
          </a:p>
          <a:p>
            <a:pPr algn="ctr" defTabSz="914400">
              <a:lnSpc>
                <a:spcPct val="100000"/>
              </a:lnSpc>
            </a:pPr>
            <a:r>
              <a:rPr b="1" lang="nl-NL" sz="4000" spc="-1" strike="noStrike">
                <a:solidFill>
                  <a:schemeClr val="dk1"/>
                </a:solidFill>
                <a:latin typeface="Arial"/>
              </a:rPr>
              <a:t>Meld dit, al wie behoed is,</a:t>
            </a:r>
            <a:endParaRPr b="0" lang="en-US" sz="4000" spc="-1" strike="noStrike">
              <a:solidFill>
                <a:srgbClr val="000000"/>
              </a:solidFill>
              <a:latin typeface="Arial"/>
            </a:endParaRPr>
          </a:p>
          <a:p>
            <a:pPr algn="ctr" defTabSz="914400">
              <a:lnSpc>
                <a:spcPct val="100000"/>
              </a:lnSpc>
            </a:pPr>
            <a:r>
              <a:rPr b="1" lang="en-US" sz="4000" spc="-1" strike="noStrike">
                <a:solidFill>
                  <a:schemeClr val="dk1"/>
                </a:solidFill>
                <a:latin typeface="Arial"/>
              </a:rPr>
              <a:t>verlos is uit ellend;</a:t>
            </a:r>
            <a:endParaRPr b="0" lang="en-US" sz="4000" spc="-1" strike="noStrike">
              <a:solidFill>
                <a:srgbClr val="000000"/>
              </a:solidFill>
              <a:latin typeface="Arial"/>
            </a:endParaRPr>
          </a:p>
          <a:p>
            <a:pPr algn="ctr" defTabSz="914400">
              <a:lnSpc>
                <a:spcPct val="100000"/>
              </a:lnSpc>
            </a:pPr>
            <a:r>
              <a:rPr b="1" lang="nl-NL" sz="4000" spc="-1" strike="noStrike">
                <a:solidFill>
                  <a:schemeClr val="dk1"/>
                </a:solidFill>
                <a:latin typeface="Arial"/>
              </a:rPr>
              <a:t>wat God uit elke land</a:t>
            </a:r>
            <a:endParaRPr b="0" lang="en-US" sz="4000" spc="-1" strike="noStrike">
              <a:solidFill>
                <a:srgbClr val="000000"/>
              </a:solidFill>
              <a:latin typeface="Arial"/>
            </a:endParaRPr>
          </a:p>
          <a:p>
            <a:pPr algn="ctr" defTabSz="914400">
              <a:lnSpc>
                <a:spcPct val="100000"/>
              </a:lnSpc>
            </a:pPr>
            <a:r>
              <a:rPr b="1" lang="nl-NL" sz="4000" spc="-1" strike="noStrike">
                <a:solidFill>
                  <a:schemeClr val="dk1"/>
                </a:solidFill>
                <a:latin typeface="Arial"/>
              </a:rPr>
              <a:t>in vryheid weer herstel het,</a:t>
            </a:r>
            <a:endParaRPr b="0" lang="en-US" sz="4000" spc="-1" strike="noStrike">
              <a:solidFill>
                <a:srgbClr val="000000"/>
              </a:solidFill>
              <a:latin typeface="Arial"/>
            </a:endParaRPr>
          </a:p>
          <a:p>
            <a:pPr algn="ctr" defTabSz="914400">
              <a:lnSpc>
                <a:spcPct val="100000"/>
              </a:lnSpc>
            </a:pPr>
            <a:r>
              <a:rPr b="1" lang="en-US" sz="4000" spc="-1" strike="noStrike">
                <a:solidFill>
                  <a:schemeClr val="dk1"/>
                </a:solidFill>
                <a:latin typeface="Arial"/>
              </a:rPr>
              <a:t>vry van die slaweband</a:t>
            </a:r>
            <a:endParaRPr b="0" lang="en-US" sz="4000" spc="-1" strike="noStrike">
              <a:solidFill>
                <a:srgbClr val="000000"/>
              </a:solidFill>
              <a:latin typeface="Arial"/>
            </a:endParaRPr>
          </a:p>
          <a:p>
            <a:pPr algn="ctr" defTabSz="914400">
              <a:lnSpc>
                <a:spcPct val="100000"/>
              </a:lnSpc>
            </a:pPr>
            <a:r>
              <a:rPr b="1" lang="nl-NL" sz="4000" spc="-1" strike="noStrike">
                <a:solidFill>
                  <a:schemeClr val="dk1"/>
                </a:solidFill>
                <a:latin typeface="Arial"/>
              </a:rPr>
              <a:t>waarmee hul hom geknel het.</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Rectangle: Rounded Corners 2"/>
          <p:cNvSpPr/>
          <p:nvPr/>
        </p:nvSpPr>
        <p:spPr>
          <a:xfrm>
            <a:off x="344520" y="112680"/>
            <a:ext cx="11502360" cy="648360"/>
          </a:xfrm>
          <a:prstGeom prst="roundRect">
            <a:avLst>
              <a:gd name="adj" fmla="val 16667"/>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pc="-1" strike="noStrike">
              <a:solidFill>
                <a:schemeClr val="lt1"/>
              </a:solidFill>
              <a:latin typeface="Calibri"/>
            </a:endParaRPr>
          </a:p>
        </p:txBody>
      </p:sp>
      <p:sp>
        <p:nvSpPr>
          <p:cNvPr id="164" name="TextBox 8"/>
          <p:cNvSpPr/>
          <p:nvPr/>
        </p:nvSpPr>
        <p:spPr>
          <a:xfrm>
            <a:off x="4450680" y="115560"/>
            <a:ext cx="328968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3600" spc="-1" strike="noStrike" u="sng">
                <a:solidFill>
                  <a:schemeClr val="lt1"/>
                </a:solidFill>
                <a:uFillTx/>
                <a:latin typeface="Arial"/>
              </a:rPr>
              <a:t>Psalm 107 : 3</a:t>
            </a:r>
            <a:endParaRPr b="0" lang="en-US" sz="3600" spc="-1" strike="noStrike">
              <a:solidFill>
                <a:srgbClr val="000000"/>
              </a:solidFill>
              <a:latin typeface="Arial"/>
            </a:endParaRPr>
          </a:p>
        </p:txBody>
      </p:sp>
      <p:sp>
        <p:nvSpPr>
          <p:cNvPr id="165" name="TextBox 9"/>
          <p:cNvSpPr/>
          <p:nvPr/>
        </p:nvSpPr>
        <p:spPr>
          <a:xfrm>
            <a:off x="378000" y="1278000"/>
            <a:ext cx="11435400" cy="49654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nb-NO" sz="4000" spc="-1" strike="noStrike">
                <a:solidFill>
                  <a:schemeClr val="dk1"/>
                </a:solidFill>
                <a:latin typeface="Arial"/>
              </a:rPr>
              <a:t>Hy het hul matte skrede</a:t>
            </a:r>
            <a:endParaRPr b="0" lang="en-US" sz="4000" spc="-1" strike="noStrike">
              <a:solidFill>
                <a:srgbClr val="000000"/>
              </a:solidFill>
              <a:latin typeface="Arial"/>
            </a:endParaRPr>
          </a:p>
          <a:p>
            <a:pPr algn="ctr" defTabSz="914400">
              <a:lnSpc>
                <a:spcPct val="100000"/>
              </a:lnSpc>
            </a:pPr>
            <a:r>
              <a:rPr b="1" lang="en-US" sz="4000" spc="-1" strike="noStrike">
                <a:solidFill>
                  <a:schemeClr val="dk1"/>
                </a:solidFill>
                <a:latin typeface="Arial"/>
              </a:rPr>
              <a:t>gelei op regte baan</a:t>
            </a:r>
            <a:endParaRPr b="0" lang="en-US" sz="4000" spc="-1" strike="noStrike">
              <a:solidFill>
                <a:srgbClr val="000000"/>
              </a:solidFill>
              <a:latin typeface="Arial"/>
            </a:endParaRPr>
          </a:p>
          <a:p>
            <a:pPr algn="ctr" defTabSz="914400">
              <a:lnSpc>
                <a:spcPct val="100000"/>
              </a:lnSpc>
            </a:pPr>
            <a:r>
              <a:rPr b="1" lang="en-US" sz="4000" spc="-1" strike="noStrike">
                <a:solidFill>
                  <a:schemeClr val="dk1"/>
                </a:solidFill>
                <a:latin typeface="Arial"/>
              </a:rPr>
              <a:t>om tot bewoonde stede</a:t>
            </a:r>
            <a:endParaRPr b="0" lang="en-US" sz="4000" spc="-1" strike="noStrike">
              <a:solidFill>
                <a:srgbClr val="000000"/>
              </a:solidFill>
              <a:latin typeface="Arial"/>
            </a:endParaRPr>
          </a:p>
          <a:p>
            <a:pPr algn="ctr" defTabSz="914400">
              <a:lnSpc>
                <a:spcPct val="100000"/>
              </a:lnSpc>
            </a:pPr>
            <a:r>
              <a:rPr b="1" lang="nl-NL" sz="4000" spc="-1" strike="noStrike">
                <a:solidFill>
                  <a:schemeClr val="dk1"/>
                </a:solidFill>
                <a:latin typeface="Arial"/>
              </a:rPr>
              <a:t>met blydskap in te gaan.</a:t>
            </a:r>
            <a:endParaRPr b="0" lang="en-US" sz="4000" spc="-1" strike="noStrike">
              <a:solidFill>
                <a:srgbClr val="000000"/>
              </a:solidFill>
              <a:latin typeface="Arial"/>
            </a:endParaRPr>
          </a:p>
          <a:p>
            <a:pPr algn="ctr" defTabSz="914400">
              <a:lnSpc>
                <a:spcPct val="100000"/>
              </a:lnSpc>
            </a:pPr>
            <a:r>
              <a:rPr b="1" lang="nl-NL" sz="4000" spc="-1" strike="noStrike">
                <a:solidFill>
                  <a:schemeClr val="dk1"/>
                </a:solidFill>
                <a:latin typeface="Arial"/>
              </a:rPr>
              <a:t>Laat hul Hom dank bewys</a:t>
            </a:r>
            <a:endParaRPr b="0" lang="en-US" sz="4000" spc="-1" strike="noStrike">
              <a:solidFill>
                <a:srgbClr val="000000"/>
              </a:solidFill>
              <a:latin typeface="Arial"/>
            </a:endParaRPr>
          </a:p>
          <a:p>
            <a:pPr algn="ctr" defTabSz="914400">
              <a:lnSpc>
                <a:spcPct val="100000"/>
              </a:lnSpc>
            </a:pPr>
            <a:r>
              <a:rPr b="1" lang="en-US" sz="4000" spc="-1" strike="noStrike">
                <a:solidFill>
                  <a:schemeClr val="dk1"/>
                </a:solidFill>
                <a:latin typeface="Arial"/>
              </a:rPr>
              <a:t>vir redding wat so soet is,</a:t>
            </a:r>
            <a:endParaRPr b="0" lang="en-US" sz="4000" spc="-1" strike="noStrike">
              <a:solidFill>
                <a:srgbClr val="000000"/>
              </a:solidFill>
              <a:latin typeface="Arial"/>
            </a:endParaRPr>
          </a:p>
          <a:p>
            <a:pPr algn="ctr" defTabSz="914400">
              <a:lnSpc>
                <a:spcPct val="100000"/>
              </a:lnSpc>
            </a:pPr>
            <a:r>
              <a:rPr b="1" lang="nl-NL" sz="4000" spc="-1" strike="noStrike">
                <a:solidFill>
                  <a:schemeClr val="dk1"/>
                </a:solidFill>
                <a:latin typeface="Arial"/>
              </a:rPr>
              <a:t>Hom voor die mense prys,</a:t>
            </a:r>
            <a:endParaRPr b="0" lang="en-US" sz="4000" spc="-1" strike="noStrike">
              <a:solidFill>
                <a:srgbClr val="000000"/>
              </a:solidFill>
              <a:latin typeface="Arial"/>
            </a:endParaRPr>
          </a:p>
          <a:p>
            <a:pPr algn="ctr" defTabSz="914400">
              <a:lnSpc>
                <a:spcPct val="100000"/>
              </a:lnSpc>
            </a:pPr>
            <a:r>
              <a:rPr b="1" lang="nl-NL" sz="4000" spc="-1" strike="noStrike">
                <a:solidFill>
                  <a:schemeClr val="dk1"/>
                </a:solidFill>
                <a:latin typeface="Arial"/>
              </a:rPr>
              <a:t>omdat Hy groot en goed is.</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1c1c1c"/>
            </a:gs>
          </a:gsLst>
          <a:lin ang="3600000"/>
        </a:gradFill>
      </p:bgPr>
    </p:bg>
    <p:spTree>
      <p:nvGrpSpPr>
        <p:cNvPr id="1" name=""/>
        <p:cNvGrpSpPr/>
        <p:nvPr/>
      </p:nvGrpSpPr>
      <p:grpSpPr>
        <a:xfrm>
          <a:off x="0" y="0"/>
          <a:ext cx="0" cy="0"/>
          <a:chOff x="0" y="0"/>
          <a:chExt cx="0" cy="0"/>
        </a:xfrm>
      </p:grpSpPr>
      <p:sp>
        <p:nvSpPr>
          <p:cNvPr id="166" name="PlaceHolder 1"/>
          <p:cNvSpPr>
            <a:spLocks noGrp="1"/>
          </p:cNvSpPr>
          <p:nvPr>
            <p:ph type="title"/>
          </p:nvPr>
        </p:nvSpPr>
        <p:spPr>
          <a:xfrm>
            <a:off x="2899440" y="2518920"/>
            <a:ext cx="4876920" cy="1472040"/>
          </a:xfrm>
          <a:prstGeom prst="rect">
            <a:avLst/>
          </a:prstGeom>
          <a:noFill/>
          <a:ln w="0">
            <a:noFill/>
          </a:ln>
        </p:spPr>
        <p:txBody>
          <a:bodyPr lIns="0" rIns="0" tIns="0" bIns="0" anchor="ctr">
            <a:noAutofit/>
          </a:bodyPr>
          <a:p>
            <a:pPr indent="0" algn="ctr" defTabSz="914400">
              <a:lnSpc>
                <a:spcPct val="90000"/>
              </a:lnSpc>
              <a:buNone/>
              <a:tabLst>
                <a:tab algn="l" pos="0"/>
              </a:tabLst>
            </a:pPr>
            <a:r>
              <a:rPr b="1" lang="en-US" sz="4000" spc="-1" strike="noStrike">
                <a:solidFill>
                  <a:schemeClr val="dk1"/>
                </a:solidFill>
                <a:latin typeface="Arial"/>
                <a:ea typeface="Ubuntu Sans"/>
              </a:rPr>
              <a:t>Geloofsbelydenis</a:t>
            </a:r>
            <a:endParaRPr b="0" lang="en-US" sz="4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7.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8.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9.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0.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1.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3.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4.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5.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6.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7.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1832</TotalTime>
  <Application>LibreOffice/24.2.7.2$Linux_X86_64 LibreOffice_project/420$Build-2</Application>
  <AppVersion>15.0000</AppVersion>
  <Words>1320</Words>
  <Paragraphs>187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2025-06-09T11:49:40Z</dcterms:created>
  <dc:creator>Alwyn Fasen</dc:creator>
  <dc:description/>
  <dc:language>en-US</dc:language>
  <cp:lastModifiedBy/>
  <dcterms:modified xsi:type="dcterms:W3CDTF">2025-07-18T08:25:05Z</dcterms:modified>
  <cp:revision>92</cp:revision>
  <dc:subject/>
  <dc:title>Sondag, 15 Junie 2025 Eerste Erediens – 08h30 Dr Thinus du Plessis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12</vt:i4>
  </property>
  <property fmtid="{D5CDD505-2E9C-101B-9397-08002B2CF9AE}" pid="3" name="PresentationFormat">
    <vt:lpwstr>Widescreen</vt:lpwstr>
  </property>
  <property fmtid="{D5CDD505-2E9C-101B-9397-08002B2CF9AE}" pid="4" name="Slides">
    <vt:i4>38</vt:i4>
  </property>
</Properties>
</file>