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27.xml" ContentType="application/vnd.openxmlformats-officedocument.theme+xml"/>
  <Override PartName="/ppt/theme/theme15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6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1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_rels/notesSlide25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3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</p:sldMasterIdLst>
  <p:notesMasterIdLst>
    <p:notesMasterId r:id="rId28"/>
  </p:notesMasterIdLst>
  <p:sldIdLst>
    <p:sldId id="256" r:id="rId29"/>
    <p:sldId id="257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68" r:id="rId41"/>
    <p:sldId id="269" r:id="rId42"/>
    <p:sldId id="270" r:id="rId43"/>
    <p:sldId id="271" r:id="rId44"/>
    <p:sldId id="272" r:id="rId45"/>
    <p:sldId id="273" r:id="rId46"/>
    <p:sldId id="274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notesMaster" Target="notesMasters/notesMaster1.xml"/><Relationship Id="rId29" Type="http://schemas.openxmlformats.org/officeDocument/2006/relationships/slide" Target="slides/slide1.xml"/><Relationship Id="rId30" Type="http://schemas.openxmlformats.org/officeDocument/2006/relationships/slide" Target="slides/slide2.xml"/><Relationship Id="rId31" Type="http://schemas.openxmlformats.org/officeDocument/2006/relationships/slide" Target="slides/slide3.xml"/><Relationship Id="rId32" Type="http://schemas.openxmlformats.org/officeDocument/2006/relationships/slide" Target="slides/slide4.xml"/><Relationship Id="rId33" Type="http://schemas.openxmlformats.org/officeDocument/2006/relationships/slide" Target="slides/slide5.xml"/><Relationship Id="rId34" Type="http://schemas.openxmlformats.org/officeDocument/2006/relationships/slide" Target="slides/slide6.xml"/><Relationship Id="rId35" Type="http://schemas.openxmlformats.org/officeDocument/2006/relationships/slide" Target="slides/slide7.xml"/><Relationship Id="rId36" Type="http://schemas.openxmlformats.org/officeDocument/2006/relationships/slide" Target="slides/slide8.xml"/><Relationship Id="rId37" Type="http://schemas.openxmlformats.org/officeDocument/2006/relationships/slide" Target="slides/slide9.xml"/><Relationship Id="rId38" Type="http://schemas.openxmlformats.org/officeDocument/2006/relationships/slide" Target="slides/slide10.xml"/><Relationship Id="rId39" Type="http://schemas.openxmlformats.org/officeDocument/2006/relationships/slide" Target="slides/slide11.xml"/><Relationship Id="rId40" Type="http://schemas.openxmlformats.org/officeDocument/2006/relationships/slide" Target="slides/slide12.xml"/><Relationship Id="rId41" Type="http://schemas.openxmlformats.org/officeDocument/2006/relationships/slide" Target="slides/slide13.xml"/><Relationship Id="rId42" Type="http://schemas.openxmlformats.org/officeDocument/2006/relationships/slide" Target="slides/slide14.xml"/><Relationship Id="rId43" Type="http://schemas.openxmlformats.org/officeDocument/2006/relationships/slide" Target="slides/slide15.xml"/><Relationship Id="rId44" Type="http://schemas.openxmlformats.org/officeDocument/2006/relationships/slide" Target="slides/slide16.xml"/><Relationship Id="rId45" Type="http://schemas.openxmlformats.org/officeDocument/2006/relationships/slide" Target="slides/slide17.xml"/><Relationship Id="rId46" Type="http://schemas.openxmlformats.org/officeDocument/2006/relationships/slide" Target="slides/slide18.xml"/><Relationship Id="rId47" Type="http://schemas.openxmlformats.org/officeDocument/2006/relationships/slide" Target="slides/slide19.xml"/><Relationship Id="rId48" Type="http://schemas.openxmlformats.org/officeDocument/2006/relationships/slide" Target="slides/slide20.xml"/><Relationship Id="rId49" Type="http://schemas.openxmlformats.org/officeDocument/2006/relationships/slide" Target="slides/slide21.xml"/><Relationship Id="rId50" Type="http://schemas.openxmlformats.org/officeDocument/2006/relationships/slide" Target="slides/slide22.xml"/><Relationship Id="rId51" Type="http://schemas.openxmlformats.org/officeDocument/2006/relationships/slide" Target="slides/slide23.xml"/><Relationship Id="rId52" Type="http://schemas.openxmlformats.org/officeDocument/2006/relationships/slide" Target="slides/slide24.xml"/><Relationship Id="rId53" Type="http://schemas.openxmlformats.org/officeDocument/2006/relationships/slide" Target="slides/slide25.xml"/><Relationship Id="rId54" Type="http://schemas.openxmlformats.org/officeDocument/2006/relationships/slide" Target="slides/slide26.xml"/><Relationship Id="rId55" Type="http://schemas.openxmlformats.org/officeDocument/2006/relationships/slide" Target="slides/slide27.xml"/><Relationship Id="rId56" Type="http://schemas.openxmlformats.org/officeDocument/2006/relationships/slide" Target="slides/slide28.xml"/><Relationship Id="rId57" Type="http://schemas.openxmlformats.org/officeDocument/2006/relationships/slide" Target="slides/slide29.xml"/><Relationship Id="rId58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dt" idx="7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ftr" idx="8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sldNum" idx="8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1647025-0339-493E-BD89-1224B971BAA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B8ACC95-97D7-4480-BA75-AD4095E47609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1E7DAC-01E9-4E4C-A734-250590BDC230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sldNum" idx="90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225A0B-7899-4CF5-B2FE-4EAB64F0F65C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sldNum" idx="91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DAF653-36F8-4A85-9044-42DA1BDC6F9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 type="sldNum" idx="9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E29FB7-EAB4-4864-8DE6-287F71DD933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3"/>
          <p:cNvSpPr>
            <a:spLocks noGrp="1"/>
          </p:cNvSpPr>
          <p:nvPr>
            <p:ph type="sldNum" idx="9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5F374F-E5A1-4DCD-9A3B-4FFA283028A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 type="sldNum" idx="9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1DD313-AD87-49C6-85F7-8C3140E5252D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9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D72FB3-D854-49C5-BFA6-AFFF84338AB3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A97462-7F6E-4A4C-BA68-7500A41AEF23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601724-488C-4CAE-BADF-1E26EBDDC5CA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02E673D-CBA5-46A7-8E57-6F1375168D5E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B8A74E1-CFE5-4431-A1CA-232458D91DF8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8D01314-089E-4F3D-A28D-D5C1914A1222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CE7EAB-A26A-4F5D-A9FE-A6DB83AAB8D7}" type="slidenum">
              <a:rPr b="0" lang="en-US" sz="1200" spc="-1" strike="noStrike">
                <a:solidFill>
                  <a:srgbClr val="000000"/>
                </a:solidFill>
                <a:latin typeface="Calibri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9DF304A-CC0A-4909-9DA5-C1C09691CF3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94733A2-6269-475F-989E-A3E861B998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1B9A2ED-557A-495B-A232-CB44FFB414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65443F6-FBCC-4F23-988F-82523194DC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CF986E5C-DC68-4555-87CC-DFBF3145B0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F2A16F8-3C58-45BF-BE3B-9840B62DB3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C14A2076-FF04-42AC-A8D9-D2B9C8EBECA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B827D016-DBD1-44A0-B133-6CDD370F52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2EAC4CFF-CB33-4D58-AD1A-230706883B7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DD1238F-C38A-492F-89CA-DC0C4FCA9B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45B6A0B-BCD9-43F5-90AE-B29904D159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DC1AB7-1C92-42C5-BED3-19ABA1E8E8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DBCEF216-7723-49D2-959B-F0E1B8A140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569F2675-FC82-4EA8-8021-63B911A86F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F5FDAD3C-185B-452D-A5E1-3B03FA6612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C313D2D7-E2D9-470D-A8B7-DFEAA6DD3D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8163D5B8-7636-4399-ADE0-EB2D4A1208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8DCF6D1C-CFC6-4FF2-8353-F69031709B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08F43068-9422-444C-A403-B5CD5397E0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4A48B50-4F60-4702-8CC9-3DBB1C0C46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0783703-ABC9-4A34-B425-05CE235FA5A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5F06EAA-9BAA-4BF7-A0BB-2E9B7CEF7BF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55432BDE-F2F5-4575-A53B-4BEF949ADFA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BC0684B-EDB1-43F9-A510-8C5A27D76B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A9B9154F-339A-4D6B-B259-A7CC24D6368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B1176AC-3568-40AC-B180-62EFFA35DC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6933902-BB73-4C37-9BE7-A33999DCE5D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8BC279-D5B0-4F35-B5E7-06DA91CFD8BB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6139AF-C975-4282-BADA-EA473CBF070D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27191A9-B9C4-4324-A83E-006E9FD5ED92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EF62C9-C485-4777-A66D-08BB382E9C56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1ED44E-20EB-4F55-8CF4-B6540A34C03B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5CD971D-30D3-463E-89B1-A3A7F8BC8527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46595F-0E27-4E0B-8383-B8482D837F22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3B7582-F580-4A67-9266-01EFA89DE602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5772D8-D3B4-47BC-B8E1-764B3CEB349F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8F368B-DB03-4607-AC50-7A440BAF38C0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93D6FE-0E11-4393-A37A-9BEDADCB4CD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CA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4889A0F-C92E-401A-A3E9-2D27F2BDA0F3}" type="slidenum">
              <a:rPr b="0" lang="en-CA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13618B8-0AC8-4031-9B01-5B76CD905C3B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D1AB96-EF92-4C1E-A9E2-3882FF3C91D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56088A-5AF1-4102-85A6-68E93147E05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37DC23B-5736-4347-A2AD-DF4B8B52117A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DC340F-A7E4-4C34-9C85-C1739DC8F47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5C981A-F4B6-4BB4-8325-70324916C6B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2DA7BD-FD08-4B6D-B1E9-78C16F0D1C12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4956BC-E0FA-42BE-A3A3-F51CBD0209E8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E97213-54F6-4EE2-B92A-E3BDC69788CF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18C7DC-7C79-4329-8AA6-E24AD88BA395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2EB10C-629E-4478-BD33-801AD20C7EF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397E5A-E13C-4391-8966-3C0A241FFB43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2920" cy="238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37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  <a:ea typeface="DejaVu San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11B4E8-3E1E-4C96-BE83-0A25ED25634D}" type="slidenum">
              <a:rPr b="0" lang="en-US" sz="1200" spc="-1" strike="noStrike">
                <a:solidFill>
                  <a:srgbClr val="8b8b8b"/>
                </a:solidFill>
                <a:latin typeface="Calibri"/>
                <a:ea typeface="DejaVu San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8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8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85800" y="1564200"/>
            <a:ext cx="6617160" cy="729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DejaVu Sans"/>
              </a:rPr>
              <a:t>Tweede Erediens – 10h15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973080" y="4377960"/>
            <a:ext cx="10011960" cy="542880"/>
          </a:xfrm>
          <a:prstGeom prst="rect">
            <a:avLst/>
          </a:prstGeom>
          <a:noFill/>
          <a:ln w="0">
            <a:noFill/>
          </a:ln>
          <a:effectLst>
            <a:outerShdw dist="76320" dir="0" blurRad="0" rotWithShape="0">
              <a:srgbClr val="000000">
                <a:alpha val="0"/>
              </a:srgbClr>
            </a:outerShdw>
          </a:effectLst>
        </p:spPr>
        <p:txBody>
          <a:bodyPr lIns="0" rIns="0" tIns="0" bIns="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af-ZA" sz="4000" spc="-1" strike="noStrike">
                <a:solidFill>
                  <a:schemeClr val="dk1"/>
                </a:solidFill>
                <a:latin typeface="Arial"/>
                <a:ea typeface="DejaVu Sans"/>
              </a:rPr>
              <a:t>Skrifgedeelte: Psalm 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161" name="TextBox 1"/>
          <p:cNvSpPr/>
          <p:nvPr/>
        </p:nvSpPr>
        <p:spPr>
          <a:xfrm>
            <a:off x="860400" y="668880"/>
            <a:ext cx="367524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20 Julie 2025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Box 2"/>
          <p:cNvSpPr/>
          <p:nvPr/>
        </p:nvSpPr>
        <p:spPr>
          <a:xfrm>
            <a:off x="878400" y="2477880"/>
            <a:ext cx="532872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DejaVu Sans"/>
              </a:rPr>
              <a:t>Ds. Henk Stavast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Rectangle 3"/>
          <p:cNvSpPr/>
          <p:nvPr/>
        </p:nvSpPr>
        <p:spPr>
          <a:xfrm>
            <a:off x="929520" y="3429000"/>
            <a:ext cx="100792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 u="sng">
                <a:solidFill>
                  <a:schemeClr val="dk1"/>
                </a:solidFill>
                <a:uFillTx/>
                <a:latin typeface="Arial"/>
                <a:ea typeface="DejaVu Sans"/>
              </a:rPr>
              <a:t>God  is ‘n ewige skuilplek vir sy kinders?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78400" y="5286240"/>
            <a:ext cx="6997320" cy="65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af-ZA" sz="4000" spc="-1" strike="noStrike">
                <a:solidFill>
                  <a:schemeClr val="dk1"/>
                </a:solidFill>
                <a:latin typeface="Arial"/>
                <a:ea typeface="DejaVu Sans"/>
              </a:rPr>
              <a:t>Teksverse: Psalm 9: 10 en 11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2899440" y="2518920"/>
            <a:ext cx="4876920" cy="14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Ubuntu Sans"/>
              </a:rPr>
              <a:t>Gebed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ctangle: Rounded Corners 8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0" name="TextBox 17"/>
          <p:cNvSpPr/>
          <p:nvPr/>
        </p:nvSpPr>
        <p:spPr>
          <a:xfrm>
            <a:off x="4450680" y="54000"/>
            <a:ext cx="3289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28 : 6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TextBox 18"/>
          <p:cNvSpPr/>
          <p:nvPr/>
        </p:nvSpPr>
        <p:spPr>
          <a:xfrm>
            <a:off x="344520" y="259092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Geloofd sy God, Hy het sy oor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geneig en weer my stem gehoor;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</a:rPr>
              <a:t>my sterkte en my hulp is Hy,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da-DK" sz="4000" spc="-1" strike="noStrike">
                <a:solidFill>
                  <a:schemeClr val="dk1"/>
                </a:solidFill>
                <a:latin typeface="Arial"/>
              </a:rPr>
              <a:t>'n skild my altoos dig naby.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: Rounded Corners 9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3" name="TextBox 19"/>
          <p:cNvSpPr/>
          <p:nvPr/>
        </p:nvSpPr>
        <p:spPr>
          <a:xfrm>
            <a:off x="4450680" y="54000"/>
            <a:ext cx="3289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28 : 7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Box 20"/>
          <p:cNvSpPr/>
          <p:nvPr/>
        </p:nvSpPr>
        <p:spPr>
          <a:xfrm>
            <a:off x="344520" y="256356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Dus steun my hart net op u mag,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jubel ek met al my krag.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U is ons sterkte</a:t>
            </a:r>
            <a:r>
              <a:rPr b="1" lang="nl-NL" sz="4000" spc="-1" strike="noStrike">
                <a:solidFill>
                  <a:schemeClr val="dk1"/>
                </a:solidFill>
                <a:latin typeface="SymbolMT"/>
              </a:rPr>
              <a:t> 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teëweer,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'n rots vir u gesalfde, HEER!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: Rounded Corners 10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96" name="TextBox 21"/>
          <p:cNvSpPr/>
          <p:nvPr/>
        </p:nvSpPr>
        <p:spPr>
          <a:xfrm>
            <a:off x="4450680" y="54000"/>
            <a:ext cx="32896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28 : 8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TextBox 22"/>
          <p:cNvSpPr/>
          <p:nvPr/>
        </p:nvSpPr>
        <p:spPr>
          <a:xfrm>
            <a:off x="344520" y="253620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Verlos ons uit benouenis,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seen hul wat u bondsvolk is;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</a:rPr>
              <a:t>wees hul 'n herder vir altyd,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dra hul tot in ewigheid.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2"/>
          <p:cNvSpPr/>
          <p:nvPr/>
        </p:nvSpPr>
        <p:spPr>
          <a:xfrm>
            <a:off x="2233440" y="1839600"/>
            <a:ext cx="67791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CA" sz="4000" spc="-1" strike="noStrike" u="sng">
                <a:solidFill>
                  <a:srgbClr val="000000"/>
                </a:solidFill>
                <a:uFillTx/>
                <a:latin typeface="Arial"/>
              </a:rPr>
              <a:t>Skriflesing (1953 vertaling)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/>
          <p:nvPr/>
        </p:nvSpPr>
        <p:spPr>
          <a:xfrm>
            <a:off x="2319840" y="3412800"/>
            <a:ext cx="7281000" cy="1387440"/>
          </a:xfrm>
          <a:prstGeom prst="rect">
            <a:avLst/>
          </a:prstGeom>
          <a:noFill/>
          <a:ln w="0">
            <a:noFill/>
          </a:ln>
          <a:effectLst>
            <a:outerShdw dist="76320" rotWithShape="0">
              <a:srgbClr val="000000">
                <a:alpha val="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af-ZA" sz="4000" spc="-1" strike="noStrike">
                <a:solidFill>
                  <a:schemeClr val="dk1"/>
                </a:solidFill>
                <a:latin typeface="Arial"/>
              </a:rPr>
              <a:t>Skrifgedeelte: Psalm 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af-ZA" sz="4000" spc="-1" strike="noStrike">
                <a:solidFill>
                  <a:schemeClr val="dk1"/>
                </a:solidFill>
                <a:latin typeface="Arial"/>
              </a:rPr>
              <a:t>Teksverse: Psalm 9: 10 en 11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TextBox 1"/>
          <p:cNvSpPr/>
          <p:nvPr/>
        </p:nvSpPr>
        <p:spPr>
          <a:xfrm>
            <a:off x="285120" y="454680"/>
            <a:ext cx="11566440" cy="572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4000" spc="-1" strike="noStrike" cap="all">
                <a:solidFill>
                  <a:schemeClr val="dk1"/>
                </a:solidFill>
                <a:latin typeface="Arial"/>
              </a:rPr>
              <a:t>Psalm 9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VIR die musiekleier; op die wysie van: „Sterf vir die Seun.” 'n Psalm van Dawid.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2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Ek wil die Here loof met my hele hart; ek wil al u wonders vertel.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3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In U wil ek bly wees en juig; ek wil psalmsing tot eer van u Naam, o Allerhoogste,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4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omdat my vyande agteruitwyk, struikel en omkom van voor u aangesig.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5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Want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Box 23"/>
          <p:cNvSpPr/>
          <p:nvPr/>
        </p:nvSpPr>
        <p:spPr>
          <a:xfrm>
            <a:off x="285120" y="454680"/>
            <a:ext cx="11566440" cy="61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U het my reg en my regsaak behandel; U het gaan sit op die troon, o regverdige regter!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6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U het die heidene gedreig, die goddelose laat omkom, hulle naam uitgedelg vir ewig en altyd.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7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Die vyande het omgekom — puinhope vir ewig; ook die stede wat U verwoes het; hulle gedagtenis, ja, dié het vergaan.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8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Maar die Here sit vir ewig; Hy het sy troon reggesit vir die oordeel.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9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Hy self sal die wêreld oordeel in geregtigheid en die volke vonnis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extBox 24"/>
          <p:cNvSpPr/>
          <p:nvPr/>
        </p:nvSpPr>
        <p:spPr>
          <a:xfrm>
            <a:off x="285120" y="454680"/>
            <a:ext cx="11566440" cy="618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met reg.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10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So is die Here dan 'n rotsvesting vir die verdrukte, 'n rotsvesting in tye van benoudheid.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11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hulle wat u Naam ken, sal op U vertrou, omdat U die wat U soek, nie verlaat nie, o Here!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12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Psalmsing tot eer van die Here wat op Sion woon; verkondig onder die volke sy dade.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13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Want Hy wat die bloed soek, dink aan hulle; Hy vergeet die geroep van die ellendiges nie.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14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Wees my genadig, Here, aanskou my ellende vanweë my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Box 25"/>
          <p:cNvSpPr/>
          <p:nvPr/>
        </p:nvSpPr>
        <p:spPr>
          <a:xfrm>
            <a:off x="285120" y="454680"/>
            <a:ext cx="11566440" cy="55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haters, U wat my verhef uit die poorte van die dood;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15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sodat ek al u roemryke dade kan vertel, in die poorte van die dogter van Sion kan juig oor u heil.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16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Die heidene het gesink in die kuil wat hulle gemaak het; hulle voet is gevang in die net wat hulle gespan het.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17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 Die Here het Hom bekend gemaak; Hy het strafgerig geoefen; die goddelose is verstrik in die werk van sy hande. Higgajōn. Sela.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26"/>
          <p:cNvSpPr/>
          <p:nvPr/>
        </p:nvSpPr>
        <p:spPr>
          <a:xfrm>
            <a:off x="285120" y="454680"/>
            <a:ext cx="11566440" cy="55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18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Die goddelose sal teruggaan na die doderyk, al die heidene wat God vergeet.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19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Want die behoeftige sal nie vir altyd vergeet word, die verwagting van die ellendiges nie vir ewig verlore gaan nie.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20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Staan op, Here, laat die mens nie sterk word nie; laat die heidene voor u aangesig geoordeel word!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21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 o Here, jaag hulle skrik aan; laat die heidene weet, hulle is mense! Sela.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2896200" y="2616480"/>
            <a:ext cx="5671080" cy="14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DejaVu Sans"/>
              </a:rPr>
              <a:t>Voorsang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TextBox 2"/>
          <p:cNvSpPr/>
          <p:nvPr/>
        </p:nvSpPr>
        <p:spPr>
          <a:xfrm>
            <a:off x="914400" y="914400"/>
            <a:ext cx="10707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af-ZA" sz="4000" spc="-1" strike="noStrike">
                <a:solidFill>
                  <a:schemeClr val="dk1"/>
                </a:solidFill>
                <a:latin typeface="Arial"/>
              </a:rPr>
              <a:t>Teksverse: Psalm 9: 10 en 11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"/>
          <p:cNvSpPr/>
          <p:nvPr/>
        </p:nvSpPr>
        <p:spPr>
          <a:xfrm>
            <a:off x="914400" y="2103480"/>
            <a:ext cx="10058040" cy="292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10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So is die Here dan 'n rotsvesting vir die verdrukte, 'n rotsvesting in tye van benoudheid.</a:t>
            </a:r>
            <a:r>
              <a:rPr b="1" lang="nl-NL" sz="4000" spc="-1" strike="noStrike" baseline="33000">
                <a:solidFill>
                  <a:schemeClr val="dk1"/>
                </a:solidFill>
                <a:latin typeface="Arial"/>
              </a:rPr>
              <a:t>11</a:t>
            </a: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hulle wat u Naam ken, sal op U vertrou, omdat U die wat U soek, nie verlaat nie, o Here!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2899440" y="2518920"/>
            <a:ext cx="4876920" cy="14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Ubuntu Sans"/>
              </a:rPr>
              <a:t>Gebed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210" name="Rectangle 2"/>
          <p:cNvSpPr/>
          <p:nvPr/>
        </p:nvSpPr>
        <p:spPr>
          <a:xfrm>
            <a:off x="4836960" y="824400"/>
            <a:ext cx="251748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Ubuntu Sans"/>
              </a:rPr>
              <a:t>Kollektes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TextBox 3"/>
          <p:cNvSpPr/>
          <p:nvPr/>
        </p:nvSpPr>
        <p:spPr>
          <a:xfrm>
            <a:off x="411480" y="2459520"/>
            <a:ext cx="694296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Ubuntu Sans"/>
              </a:rPr>
              <a:t>Tydens Erediens: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Ubuntu Sans"/>
              </a:rPr>
              <a:t>Diens van Barmhartigheid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TextBox 4"/>
          <p:cNvSpPr/>
          <p:nvPr/>
        </p:nvSpPr>
        <p:spPr>
          <a:xfrm>
            <a:off x="411480" y="4452840"/>
            <a:ext cx="5651280" cy="130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4000" spc="-1" strike="noStrike" u="sng">
                <a:solidFill>
                  <a:srgbClr val="000000"/>
                </a:solidFill>
                <a:uFillTx/>
                <a:latin typeface="Arial"/>
                <a:ea typeface="Ubuntu Sans"/>
              </a:rPr>
              <a:t>By Deure: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  <a:ea typeface="Ubuntu Sans"/>
              </a:rPr>
              <a:t>Ramings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Rectangle: Rounded Corners 11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4" name="TextBox 27"/>
          <p:cNvSpPr/>
          <p:nvPr/>
        </p:nvSpPr>
        <p:spPr>
          <a:xfrm>
            <a:off x="4450680" y="115560"/>
            <a:ext cx="328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 u="sng">
                <a:solidFill>
                  <a:schemeClr val="lt1"/>
                </a:solidFill>
                <a:uFillTx/>
                <a:latin typeface="Arial"/>
              </a:rPr>
              <a:t>Psalm 9 : 1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28"/>
          <p:cNvSpPr/>
          <p:nvPr/>
        </p:nvSpPr>
        <p:spPr>
          <a:xfrm>
            <a:off x="344520" y="215172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</a:rPr>
              <a:t>Ek sal van ganser harte, HEER,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u wonders groot maak en U eer.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Ek sing omdat ek in U bly is,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aan wie my lofsang toegewy is;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Rectangle: Rounded Corners 12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17" name="TextBox 29"/>
          <p:cNvSpPr/>
          <p:nvPr/>
        </p:nvSpPr>
        <p:spPr>
          <a:xfrm>
            <a:off x="4450680" y="115560"/>
            <a:ext cx="328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 u="sng">
                <a:solidFill>
                  <a:schemeClr val="lt1"/>
                </a:solidFill>
                <a:uFillTx/>
                <a:latin typeface="Arial"/>
              </a:rPr>
              <a:t>Psalm 9 : 6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TextBox 30"/>
          <p:cNvSpPr/>
          <p:nvPr/>
        </p:nvSpPr>
        <p:spPr>
          <a:xfrm>
            <a:off x="344520" y="215172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Die HEER sal, soos 'n rotsskans, dek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wie hier getrap word op die nek.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Hy is 'n vesting hoog verhewe,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en sal in nood hul nooit begewe.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ctangle: Rounded Corners 13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0" name="TextBox 31"/>
          <p:cNvSpPr/>
          <p:nvPr/>
        </p:nvSpPr>
        <p:spPr>
          <a:xfrm>
            <a:off x="4450680" y="115560"/>
            <a:ext cx="328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 u="sng">
                <a:solidFill>
                  <a:schemeClr val="lt1"/>
                </a:solidFill>
                <a:uFillTx/>
                <a:latin typeface="Arial"/>
              </a:rPr>
              <a:t>Psalm 9 : 7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TextBox 32"/>
          <p:cNvSpPr/>
          <p:nvPr/>
        </p:nvSpPr>
        <p:spPr>
          <a:xfrm>
            <a:off x="344520" y="215172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Die hart van hul wat U bely,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sal in u Naam standvastig bly.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Dié wat U soek in stil vertroue,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is by U veilig en behoue.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Rectangle: Rounded Corners 14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3" name="TextBox 33"/>
          <p:cNvSpPr/>
          <p:nvPr/>
        </p:nvSpPr>
        <p:spPr>
          <a:xfrm>
            <a:off x="4450680" y="115560"/>
            <a:ext cx="32896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 u="sng">
                <a:solidFill>
                  <a:schemeClr val="lt1"/>
                </a:solidFill>
                <a:uFillTx/>
                <a:latin typeface="Arial"/>
              </a:rPr>
              <a:t>Psalm 9 : 8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34"/>
          <p:cNvSpPr/>
          <p:nvPr/>
        </p:nvSpPr>
        <p:spPr>
          <a:xfrm>
            <a:off x="344520" y="2151720"/>
            <a:ext cx="1150236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Psalmsing Hom wat op Sion troon,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vertel sy roem waar volke woon!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Geen bloedskuld waar Hy nie van weet nie,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of hulpgeroep wat Hy vergeet nie.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: Rounded Corners 3"/>
          <p:cNvSpPr/>
          <p:nvPr/>
        </p:nvSpPr>
        <p:spPr>
          <a:xfrm>
            <a:off x="344520" y="112680"/>
            <a:ext cx="11502720" cy="64872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6" name="TextBox 35"/>
          <p:cNvSpPr/>
          <p:nvPr/>
        </p:nvSpPr>
        <p:spPr>
          <a:xfrm>
            <a:off x="4450680" y="115560"/>
            <a:ext cx="3290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3600" spc="-1" strike="noStrike" u="sng">
                <a:solidFill>
                  <a:schemeClr val="lt1"/>
                </a:solidFill>
                <a:uFillTx/>
                <a:latin typeface="Arial"/>
              </a:rPr>
              <a:t>Psalm 9 : 9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TextBox 36"/>
          <p:cNvSpPr/>
          <p:nvPr/>
        </p:nvSpPr>
        <p:spPr>
          <a:xfrm>
            <a:off x="344520" y="2151720"/>
            <a:ext cx="11502720" cy="252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Bewys aan my genade, HEER,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</a:rPr>
              <a:t>en sien op my ellende neer!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U, wat my aan die dood ontruk het,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nl-NL" sz="4000" spc="-1" strike="noStrike">
                <a:solidFill>
                  <a:schemeClr val="dk1"/>
                </a:solidFill>
                <a:latin typeface="Arial"/>
              </a:rPr>
              <a:t>kyk, hoe my haters my verdruk het!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2899440" y="2518920"/>
            <a:ext cx="4876920" cy="14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Ubuntu Sans"/>
              </a:rPr>
              <a:t>Seëngroet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: Rounded Corners 1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68" name="TextBox 5"/>
          <p:cNvSpPr/>
          <p:nvPr/>
        </p:nvSpPr>
        <p:spPr>
          <a:xfrm>
            <a:off x="4697640" y="45720"/>
            <a:ext cx="363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ffffff"/>
                </a:solidFill>
                <a:uFillTx/>
                <a:latin typeface="Arial"/>
              </a:rPr>
              <a:t>SK 1-2 : 1 (60)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Box 6"/>
          <p:cNvSpPr/>
          <p:nvPr/>
        </p:nvSpPr>
        <p:spPr>
          <a:xfrm>
            <a:off x="344520" y="1260720"/>
            <a:ext cx="11502360" cy="49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Prys Hom, die Hemelvors,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op sy verhewe troon;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loof Hom aan Wie die hemelkoor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hul hulde steeds betoon.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Aan Hom, die Skepperheer,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kom toe die eer en mag.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Sy Woord het alles voortgebring,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roem ewig sy gesag.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: Rounded Corners 2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1" name="TextBox 7"/>
          <p:cNvSpPr/>
          <p:nvPr/>
        </p:nvSpPr>
        <p:spPr>
          <a:xfrm>
            <a:off x="4697640" y="45720"/>
            <a:ext cx="363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ffffff"/>
                </a:solidFill>
                <a:uFillTx/>
                <a:latin typeface="Arial"/>
              </a:rPr>
              <a:t>SK 1-2 : 2 (60)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Box 8"/>
          <p:cNvSpPr/>
          <p:nvPr/>
        </p:nvSpPr>
        <p:spPr>
          <a:xfrm>
            <a:off x="344520" y="1303560"/>
            <a:ext cx="11502360" cy="49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Loof Hom, die Lam van God,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want Hy 's vir ons geslag.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Hy het ons met sy bloed gekoop;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besing sy reddingsmag.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Uit elke stam en taal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het Hy ons vrygemaak;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sy koninkryk, sy priesterdom -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dít het Hy ons gemaak.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: Rounded Corners 4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4" name="TextBox 9"/>
          <p:cNvSpPr/>
          <p:nvPr/>
        </p:nvSpPr>
        <p:spPr>
          <a:xfrm>
            <a:off x="4697640" y="45720"/>
            <a:ext cx="3635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 u="sng">
                <a:solidFill>
                  <a:srgbClr val="ffffff"/>
                </a:solidFill>
                <a:uFillTx/>
                <a:latin typeface="Arial"/>
              </a:rPr>
              <a:t>SK 1-2 : 3 (60)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Box 10"/>
          <p:cNvSpPr/>
          <p:nvPr/>
        </p:nvSpPr>
        <p:spPr>
          <a:xfrm>
            <a:off x="344520" y="1144800"/>
            <a:ext cx="11502360" cy="496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Lof, eer en heerlikheid,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die wysheid en die krag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behoort aan God daar op die troon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en aan die Lam, geslag.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Tot in die ewigheid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sal ons die lied laat hoor;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die hele skepping oraloor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roep "Amen" in 'n koor.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ffffff"/>
            </a:gs>
            <a:gs pos="13000">
              <a:srgbClr val="ffffff"/>
            </a:gs>
            <a:gs pos="100000">
              <a:srgbClr val="a5a5a5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Picture 70" descr=""/>
          <p:cNvPicPr/>
          <p:nvPr/>
        </p:nvPicPr>
        <p:blipFill>
          <a:blip r:embed="rId1"/>
          <a:stretch/>
        </p:blipFill>
        <p:spPr>
          <a:xfrm>
            <a:off x="-4114800" y="2057400"/>
            <a:ext cx="2394720" cy="239472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2896200" y="2616480"/>
            <a:ext cx="5671080" cy="14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US" sz="4000" spc="-1" strike="noStrike">
                <a:solidFill>
                  <a:schemeClr val="dk1"/>
                </a:solidFill>
                <a:latin typeface="Arial"/>
                <a:ea typeface="DejaVu Sans"/>
              </a:rPr>
              <a:t>Votum &amp; Se</a:t>
            </a:r>
            <a:r>
              <a:rPr b="1" lang="en-US" sz="4000" spc="-1" strike="noStrike">
                <a:solidFill>
                  <a:schemeClr val="dk1"/>
                </a:solidFill>
                <a:latin typeface="Arial"/>
                <a:ea typeface="Ubuntu Sans"/>
              </a:rPr>
              <a:t>ëngroet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: Rounded Corners 5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79" name="TextBox 11"/>
          <p:cNvSpPr/>
          <p:nvPr/>
        </p:nvSpPr>
        <p:spPr>
          <a:xfrm>
            <a:off x="4450680" y="54000"/>
            <a:ext cx="3933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47 : 1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2"/>
          <p:cNvSpPr/>
          <p:nvPr/>
        </p:nvSpPr>
        <p:spPr>
          <a:xfrm>
            <a:off x="277200" y="1536120"/>
            <a:ext cx="11636640" cy="37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Juig, o volke, juig; handklap en betuig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voor die HEER jul vreug! Wees in God verheug!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Sing Hom lof en prys op verhewe wys,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want bo al wat leef en voor Hom moet beef,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"/>
              </a:rPr>
              <a:t>sal sy septer wink en sy glorie blink -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Allerhoogste in eer, groot is God die HEER!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: Rounded Corners 6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2" name="TextBox 13"/>
          <p:cNvSpPr/>
          <p:nvPr/>
        </p:nvSpPr>
        <p:spPr>
          <a:xfrm>
            <a:off x="4450680" y="54000"/>
            <a:ext cx="3933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47 : 2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14"/>
          <p:cNvSpPr/>
          <p:nvPr/>
        </p:nvSpPr>
        <p:spPr>
          <a:xfrm>
            <a:off x="344520" y="1536120"/>
            <a:ext cx="11502360" cy="37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God die HEER so groot, het sy arm ontbloot: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hul wat ons omring, het Hy saamgebring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dat hul trotse nek ons tot voetbank strek.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Hy, die sterke God, kies vir ons ons lot: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Jakobs pronkjuweel, Kana'n, word ons deel.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Dit is aan sy kneg gunstig toegeseg.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: Rounded Corners 7"/>
          <p:cNvSpPr/>
          <p:nvPr/>
        </p:nvSpPr>
        <p:spPr>
          <a:xfrm>
            <a:off x="344520" y="112680"/>
            <a:ext cx="11502360" cy="648360"/>
          </a:xfrm>
          <a:prstGeom prst="roundRect">
            <a:avLst>
              <a:gd name="adj" fmla="val 16667"/>
            </a:avLst>
          </a:prstGeom>
          <a:solidFill>
            <a:srgbClr val="4472c4"/>
          </a:solidFill>
          <a:ln>
            <a:solidFill>
              <a:srgbClr val="1d315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185" name="TextBox 15"/>
          <p:cNvSpPr/>
          <p:nvPr/>
        </p:nvSpPr>
        <p:spPr>
          <a:xfrm>
            <a:off x="4450680" y="54000"/>
            <a:ext cx="3933360" cy="69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en-US" sz="4000" spc="-1" strike="noStrike" u="sng">
                <a:solidFill>
                  <a:srgbClr val="ffffff"/>
                </a:solidFill>
                <a:uFillTx/>
                <a:latin typeface="Arial"/>
              </a:rPr>
              <a:t>Psalm 47 : 4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Box 16"/>
          <p:cNvSpPr/>
          <p:nvPr/>
        </p:nvSpPr>
        <p:spPr>
          <a:xfrm>
            <a:off x="344520" y="1536120"/>
            <a:ext cx="11502360" cy="374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Psalmsing tot Gods eer! Weet dat Hy regeer: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Hy het opgevaar, Koning is Hy daar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van die heidendom. Vorste en volke kom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om sy volk te wees, Abrams God te vrees.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Skild en teëweer is van U, o HEER!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nl-NL" sz="4000" spc="-1" strike="noStrike">
                <a:solidFill>
                  <a:srgbClr val="000000"/>
                </a:solidFill>
                <a:latin typeface="Arial"/>
              </a:rPr>
              <a:t>Sing dan juublend bly! Hoog verhewe is Hy!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6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7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9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4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</TotalTime>
  <Application>LibreOffice/24.2.7.2$Linux_X86_64 LibreOffice_project/420$Build-2</Application>
  <AppVersion>15.0000</AppVersion>
  <Words>1113</Words>
  <Paragraphs>168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2025-06-09T11:49:40Z</dcterms:created>
  <dc:creator>Alwyn Fasen</dc:creator>
  <dc:description/>
  <dc:language>en-US</dc:language>
  <cp:lastModifiedBy/>
  <dcterms:modified xsi:type="dcterms:W3CDTF">2025-07-18T09:05:49Z</dcterms:modified>
  <cp:revision>42</cp:revision>
  <dc:subject/>
  <dc:title>Sondag, 15 Junie 2025 Tweede Erediens – 10h15 Dr Thinus du Plessis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12</vt:i4>
  </property>
  <property fmtid="{D5CDD505-2E9C-101B-9397-08002B2CF9AE}" pid="3" name="PresentationFormat">
    <vt:lpwstr>Widescreen</vt:lpwstr>
  </property>
  <property fmtid="{D5CDD505-2E9C-101B-9397-08002B2CF9AE}" pid="4" name="Slides">
    <vt:i4>34</vt:i4>
  </property>
</Properties>
</file>