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95C1C-E15A-431A-AB5A-F78BC315CB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A6B6-4F58-4756-99BB-6D264C1F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493D-1175-0DB9-A15A-5C89F781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D3C61-981B-03A1-4BCD-627267F8A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79F14-2414-4891-44E1-2EBFC90AE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097D-B325-F261-8E7B-803D8A6E1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46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1FD4-067E-FC7D-A86F-8B85946F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0903B-74D1-C945-6347-4855C5BCA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E6BC30-95CF-286E-B1FF-0947651D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0E48-CDF8-B249-F720-AC1D7D170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91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43F4D-AF92-6950-0793-DF9C09B9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416D0-2E46-CEEA-FCC5-D6DEB576B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30E22-8AE8-764C-FCA6-76C90F89F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9FB3-A990-3717-2595-150545E89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89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493D-1175-0DB9-A15A-5C89F781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D3C61-981B-03A1-4BCD-627267F8A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79F14-2414-4891-44E1-2EBFC90AE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097D-B325-F261-8E7B-803D8A6E1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2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8F7DD-F38E-86E3-382B-A8FD6B2F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B8F69-33DE-0CB6-408F-275C62F5F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ECE1D-1009-F6D1-9E45-CFB5DE50B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00E2-C055-05FF-18E0-A96A38055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42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65B7-8897-E283-2E6B-57A4ED9E6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F7785-3DF3-6144-C223-89A6CB828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A1D9C-19D8-A488-DDA6-26CE4AB2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6A5F-246A-1A40-F22A-26C3E4B6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24B4A-5C65-45C3-A2A7-65E31DEC4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6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4617-FACD-0BA2-CC29-31765765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D8507-668A-5DE3-D205-8E24BCC78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4686-FA3C-72F7-6BFB-9344CCD3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30D9-02E5-B369-40A7-DA795872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7DA58-ED09-5DFC-ABB0-A6F4B016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D29-2560-FDF4-EFFD-546B7304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25A9B-AB9E-C8A3-61D4-EB3A5A99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6A9F-5AC0-9FEC-D722-BEA2FBA4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F811-9EBB-18FD-E249-6915E545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3E1F-7633-9753-957F-217FF674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A7B83-71A3-C45C-4B42-8671C912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29B1-6847-EE22-CEB2-D435F605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507C-887D-5C50-FC96-E460F63A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B33C-1421-59C3-F26F-A1B47BA1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73A8-DA23-3F25-9E6A-88908692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6DE0-CB50-9AD7-6405-E4F79AA0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97A0-9387-DFB9-396E-BB42358E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440A-47E1-7593-B531-7D738A55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AA80-B226-F180-7F17-DA12A05D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BAD4-5930-7105-D290-78C8959D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F803-E74F-496A-73DB-58011602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8546-C996-8C70-42F5-1F22DC08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91C34-11D6-BDB6-65FD-AB71B1C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09BF1-9449-97BA-6774-85200B3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87E0-1A3A-CC85-BFBC-E6FE0FD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71E-36DC-02B6-FF02-1FA5F330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CCC-3F48-6B87-1BA7-04F2CAF1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EC706-C119-9407-4C26-A0E196858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4AAF8-326F-B0D1-188F-DE5A1DCC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97B6-DE5A-ECD5-98B7-D8BF3447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7F154-2BC6-74A2-1BA6-FFA6AB46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9637-4253-890C-F7E4-0EF73E7B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48AD-B438-2A07-A605-7439328D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D29E3-0E8D-F7F3-B368-29CFE9B3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C16E-7768-F207-A45C-E0B6888D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D4B9-D506-E927-D7C4-44897A8A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2400E-035B-297E-77E1-D0EE2916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4C1B-72C8-92D3-5714-67948D1A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6758-DBD9-9052-4C97-A5E20EB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42A2-426D-EF2B-B2A0-9FF32085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FF0DB-9999-A5FF-E6EA-20E4DEE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EED9-7140-A7F9-50B3-453246A3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DCD0D-C382-8349-5736-7098ADEC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074B0-5C23-D590-63F5-07799C88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EB8D6-4A91-4255-193D-FD1A4A84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50A75-8FBA-398F-EC23-1BAAB99C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4BD6-8EF1-2D2A-0196-D3702F0E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A165-C35C-1A37-AF4B-27C55689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D80B-F746-D13B-A29A-0EDEC10B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312F-1718-63A1-B0BF-D186E42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2E397-9E9E-B028-BC5B-601FFA38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57B85-F2CD-2229-5B9A-49D6500B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699B-DBCE-C86E-ADA8-8F6BD6AA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30C49-F043-DE44-502E-C10ADA35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34B0-91FD-183E-7339-527106A5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25A4-3EF1-427A-0E52-B1EDB067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2C90F-2C4F-6727-76E6-B415EB59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EA082-19D0-924A-A649-3BD1DF28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D954-6433-3B85-A7AF-F14CEA8A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D2BF-05B5-836F-8960-184D6B7A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944B-9BD1-54A1-3C0D-4E39849DD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6B33-CD05-44F2-AB14-61D01F55716E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DCF5-9844-9943-4D6B-FE23C8AD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81A4-1AB2-D2FB-0F13-A8A9C9BE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F550-7B9D-45B7-A511-64A516DC5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ECE7-E994-4038-86AD-D8BD70895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diens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3FF1-86D4-6BD6-B586-366FE40A0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B5A35-1D68-2433-74AB-11CDF5B1FD04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642F0-4FC9-DDB1-2E75-46D87C565C6C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3-1 : 1 (51)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0D447-00EA-013E-C787-6218ADD7255A}"/>
              </a:ext>
            </a:extLst>
          </p:cNvPr>
          <p:cNvSpPr txBox="1"/>
          <p:nvPr/>
        </p:nvSpPr>
        <p:spPr>
          <a:xfrm>
            <a:off x="344424" y="1242757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volk wat in die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donker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wandel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oor hulle het 'n lig geskyn: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Christus, Lig oor alle lande,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laat angs en duisternis verdwyn!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 het die volk vermenigvuldig;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hul vreugde het U groot gemaak.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Soos in die oestyd juig hul vrolik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waar hul mét U oorwinning smaak.</a:t>
            </a:r>
          </a:p>
        </p:txBody>
      </p:sp>
    </p:spTree>
    <p:extLst>
      <p:ext uri="{BB962C8B-B14F-4D97-AF65-F5344CB8AC3E}">
        <p14:creationId xmlns:p14="http://schemas.microsoft.com/office/powerpoint/2010/main" val="89554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1708-E42C-A9E8-E584-B0471B7A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2CD243-F9FB-5FB3-B260-210861F1E2CB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98865-42BB-2A84-E416-DB52095D9DF7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3-1 : 2 (51)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62F03-2523-6E4A-D430-812CC09FB793}"/>
              </a:ext>
            </a:extLst>
          </p:cNvPr>
          <p:cNvSpPr txBox="1"/>
          <p:nvPr/>
        </p:nvSpPr>
        <p:spPr>
          <a:xfrm>
            <a:off x="344424" y="1169605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juk wat swaar op ons gedruk het,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het U met wondernag verbreek.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vyande wat ons verskrik het,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verdwyn wanneer u almag spreek: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'n Kind is vir u volk gebore,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'n Seun het U aan ons gegee 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heerskappy is op sy skouer,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 mag en eer is Hy beklee.</a:t>
            </a:r>
          </a:p>
        </p:txBody>
      </p:sp>
    </p:spTree>
    <p:extLst>
      <p:ext uri="{BB962C8B-B14F-4D97-AF65-F5344CB8AC3E}">
        <p14:creationId xmlns:p14="http://schemas.microsoft.com/office/powerpoint/2010/main" val="387694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0541-B2E4-5D76-F7A2-874AD3F7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4B9D5-9784-8876-028A-A2C1E52F857A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952B7-3DC1-0220-A0EA-DD8A6502A439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3-1 : 3 (51)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EEFCB-CF02-A675-BDA8-D15E3E8D88B2}"/>
              </a:ext>
            </a:extLst>
          </p:cNvPr>
          <p:cNvSpPr txBox="1"/>
          <p:nvPr/>
        </p:nvSpPr>
        <p:spPr>
          <a:xfrm>
            <a:off x="280416" y="1151317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 's Wonderbaar, 'n Eewge Vader;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 's Raadsman; Hy is Sterke God;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Hy vermeerder in genade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heerskappy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Vredevors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 kom met vrede sonder einde,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versterk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deur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geregtigheid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 ywer sal Hy dit bevestig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van nou af tot in ewigheid.</a:t>
            </a:r>
          </a:p>
        </p:txBody>
      </p:sp>
    </p:spTree>
    <p:extLst>
      <p:ext uri="{BB962C8B-B14F-4D97-AF65-F5344CB8AC3E}">
        <p14:creationId xmlns:p14="http://schemas.microsoft.com/office/powerpoint/2010/main" val="22823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74F8-CEC8-296C-6AA9-66CAC24D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184" y="2678557"/>
            <a:ext cx="3432048" cy="1325563"/>
          </a:xfrm>
        </p:spPr>
        <p:txBody>
          <a:bodyPr/>
          <a:lstStyle/>
          <a:p>
            <a:r>
              <a:rPr lang="en-US" dirty="0"/>
              <a:t>Tweede </a:t>
            </a:r>
            <a:r>
              <a:rPr lang="en-US" dirty="0" err="1"/>
              <a:t>diens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3FF1-86D4-6BD6-B586-366FE40A0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B5A35-1D68-2433-74AB-11CDF5B1FD04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642F0-4FC9-DDB1-2E75-46D87C565C6C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1-2 : 1 (60)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63893-3107-EC38-6612-BDA625010339}"/>
              </a:ext>
            </a:extLst>
          </p:cNvPr>
          <p:cNvSpPr txBox="1"/>
          <p:nvPr/>
        </p:nvSpPr>
        <p:spPr>
          <a:xfrm>
            <a:off x="344424" y="1260830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Prys Hom, die Hemelvors,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verhewe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troon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loof Hom aan Wie die hemelkoor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hulde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steeds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betoon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Aan Hom, die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Skepperheer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 toe die eer en mag.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 Woord het alles voortgebring,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roem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ewig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gesag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43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9875A-E9A9-E91F-5E4F-863CA251D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4723BD-88EE-7E11-9A99-98C7C68A8A84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4A2CD-7853-50A5-9ED9-26C71BEF7022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1-2 : 2 (60)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E1B8E-C0A9-7F8A-20B9-A16FD837F1E2}"/>
              </a:ext>
            </a:extLst>
          </p:cNvPr>
          <p:cNvSpPr txBox="1"/>
          <p:nvPr/>
        </p:nvSpPr>
        <p:spPr>
          <a:xfrm>
            <a:off x="344424" y="1303431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Loof Hom, die Lam van God,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want Hy 's vir ons geslag.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 het ons met sy bloed gekoop;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besing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reddingsmag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Uit elke stam en taal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het Hy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ons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vrygemaak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koninkryk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priesterdom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dít het Hy ons gemaak.</a:t>
            </a:r>
          </a:p>
        </p:txBody>
      </p:sp>
    </p:spTree>
    <p:extLst>
      <p:ext uri="{BB962C8B-B14F-4D97-AF65-F5344CB8AC3E}">
        <p14:creationId xmlns:p14="http://schemas.microsoft.com/office/powerpoint/2010/main" val="376997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A786C-5F56-DFA8-DDF3-14776418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496BDD-2377-C032-A211-C98FD9DFF749}"/>
              </a:ext>
            </a:extLst>
          </p:cNvPr>
          <p:cNvSpPr/>
          <p:nvPr/>
        </p:nvSpPr>
        <p:spPr>
          <a:xfrm>
            <a:off x="344424" y="112621"/>
            <a:ext cx="11503152" cy="649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5EFE1-5FBA-014A-B5CC-41A0CFB0E57B}"/>
              </a:ext>
            </a:extLst>
          </p:cNvPr>
          <p:cNvSpPr txBox="1"/>
          <p:nvPr/>
        </p:nvSpPr>
        <p:spPr>
          <a:xfrm>
            <a:off x="4697729" y="45720"/>
            <a:ext cx="3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 1-2 : 3 (60)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97868-E586-5B88-1285-F5736A83B05F}"/>
              </a:ext>
            </a:extLst>
          </p:cNvPr>
          <p:cNvSpPr txBox="1"/>
          <p:nvPr/>
        </p:nvSpPr>
        <p:spPr>
          <a:xfrm>
            <a:off x="344424" y="1144864"/>
            <a:ext cx="11503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Lof, eer en heerlikheid,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wysheid en die krag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behoort aan God daar op die troon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 aan die Lam, geslag.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 in die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ewigheid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 ons die lied laat hoor;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hele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skepping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oraloor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roep "Amen" in 'n koor.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0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362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Eerste diens</vt:lpstr>
      <vt:lpstr>PowerPoint Presentation</vt:lpstr>
      <vt:lpstr>PowerPoint Presentation</vt:lpstr>
      <vt:lpstr>PowerPoint Presentation</vt:lpstr>
      <vt:lpstr>Tweede diens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Alwyn Fasen</dc:creator>
  <cp:lastModifiedBy>Alwyn Fasen</cp:lastModifiedBy>
  <cp:revision>2</cp:revision>
  <dcterms:created xsi:type="dcterms:W3CDTF">2025-07-17T17:20:02Z</dcterms:created>
  <dcterms:modified xsi:type="dcterms:W3CDTF">2025-07-17T17:22:58Z</dcterms:modified>
</cp:coreProperties>
</file>