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60" r:id="rId1"/>
  </p:sldMasterIdLst>
  <p:notesMasterIdLst>
    <p:notesMasterId r:id="rId10"/>
  </p:notesMasterIdLst>
  <p:sldIdLst>
    <p:sldId id="256" r:id="rId2"/>
    <p:sldId id="378" r:id="rId3"/>
    <p:sldId id="374" r:id="rId4"/>
    <p:sldId id="380" r:id="rId5"/>
    <p:sldId id="379" r:id="rId6"/>
    <p:sldId id="381" r:id="rId7"/>
    <p:sldId id="383" r:id="rId8"/>
    <p:sldId id="384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5E0"/>
    <a:srgbClr val="6AC17B"/>
    <a:srgbClr val="BCBEC0"/>
    <a:srgbClr val="C3E2C1"/>
    <a:srgbClr val="6BA8D0"/>
    <a:srgbClr val="9FD18B"/>
    <a:srgbClr val="DBE8F3"/>
    <a:srgbClr val="E9F4E7"/>
    <a:srgbClr val="E6E7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howGuides="1">
      <p:cViewPr varScale="1">
        <p:scale>
          <a:sx n="68" d="100"/>
          <a:sy n="68" d="100"/>
        </p:scale>
        <p:origin x="1100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1467-B38D-4BB0-8F9C-010F63D8CC39}" type="doc">
      <dgm:prSet loTypeId="urn:diagrams.loki3.com/Bracket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2BA45EE-04ED-4EF7-A71E-8409D04B381A}">
      <dgm:prSet phldrT="[Text]"/>
      <dgm:spPr/>
      <dgm:t>
        <a:bodyPr/>
        <a:lstStyle/>
        <a:p>
          <a:r>
            <a:rPr lang="en-US" dirty="0"/>
            <a:t>Login to NGOS</a:t>
          </a:r>
        </a:p>
      </dgm:t>
    </dgm:pt>
    <dgm:pt modelId="{55FBD85B-D737-48EB-80C1-1F185AA8D6BC}" type="parTrans" cxnId="{9625E941-E0C7-47EE-BBB5-F73BCC0D529C}">
      <dgm:prSet/>
      <dgm:spPr/>
      <dgm:t>
        <a:bodyPr/>
        <a:lstStyle/>
        <a:p>
          <a:endParaRPr lang="en-US"/>
        </a:p>
      </dgm:t>
    </dgm:pt>
    <dgm:pt modelId="{BEC947CA-4087-4607-AF9F-F43C81C797BE}" type="sibTrans" cxnId="{9625E941-E0C7-47EE-BBB5-F73BCC0D529C}">
      <dgm:prSet/>
      <dgm:spPr/>
      <dgm:t>
        <a:bodyPr/>
        <a:lstStyle/>
        <a:p>
          <a:endParaRPr lang="en-US"/>
        </a:p>
      </dgm:t>
    </dgm:pt>
    <dgm:pt modelId="{0C96BFAE-67F9-42DA-91AD-59CE8835A166}">
      <dgm:prSet phldrT="[Text]"/>
      <dgm:spPr/>
      <dgm:t>
        <a:bodyPr/>
        <a:lstStyle/>
        <a:p>
          <a:r>
            <a:rPr lang="en-US" dirty="0"/>
            <a:t>Document Management Interface</a:t>
          </a:r>
        </a:p>
      </dgm:t>
    </dgm:pt>
    <dgm:pt modelId="{39BE7373-501D-4AE6-8735-3519D672B11D}" type="parTrans" cxnId="{10EAB4F7-2B1C-46AB-96E6-4B8D6C6BB6BC}">
      <dgm:prSet/>
      <dgm:spPr/>
      <dgm:t>
        <a:bodyPr/>
        <a:lstStyle/>
        <a:p>
          <a:endParaRPr lang="en-US"/>
        </a:p>
      </dgm:t>
    </dgm:pt>
    <dgm:pt modelId="{F2733B0F-A651-4D0C-B97F-03C00CB3A1EC}" type="sibTrans" cxnId="{10EAB4F7-2B1C-46AB-96E6-4B8D6C6BB6BC}">
      <dgm:prSet/>
      <dgm:spPr/>
      <dgm:t>
        <a:bodyPr/>
        <a:lstStyle/>
        <a:p>
          <a:endParaRPr lang="en-US"/>
        </a:p>
      </dgm:t>
    </dgm:pt>
    <dgm:pt modelId="{05BBA84F-6D5A-4794-B7E6-32C8DBA3102D}">
      <dgm:prSet phldrT="[Text]"/>
      <dgm:spPr/>
      <dgm:t>
        <a:bodyPr/>
        <a:lstStyle/>
        <a:p>
          <a:r>
            <a:rPr lang="en-US" dirty="0"/>
            <a:t>Edit CC Application Form</a:t>
          </a:r>
        </a:p>
      </dgm:t>
    </dgm:pt>
    <dgm:pt modelId="{CC69DC8F-24C8-44D5-8FDA-64CAEFB855D5}" type="parTrans" cxnId="{C180E6EF-91A4-4222-BCBB-D6708C12C3CE}">
      <dgm:prSet/>
      <dgm:spPr/>
      <dgm:t>
        <a:bodyPr/>
        <a:lstStyle/>
        <a:p>
          <a:endParaRPr lang="en-US"/>
        </a:p>
      </dgm:t>
    </dgm:pt>
    <dgm:pt modelId="{21316762-2BF3-4DDC-9110-00B6AEB7732A}" type="sibTrans" cxnId="{C180E6EF-91A4-4222-BCBB-D6708C12C3CE}">
      <dgm:prSet/>
      <dgm:spPr/>
      <dgm:t>
        <a:bodyPr/>
        <a:lstStyle/>
        <a:p>
          <a:endParaRPr lang="en-US"/>
        </a:p>
      </dgm:t>
    </dgm:pt>
    <dgm:pt modelId="{F785422C-8824-4ABF-85F1-49BC10030B49}">
      <dgm:prSet phldrT="[Text]"/>
      <dgm:spPr/>
      <dgm:t>
        <a:bodyPr/>
        <a:lstStyle/>
        <a:p>
          <a:r>
            <a:rPr lang="en-US" dirty="0"/>
            <a:t>NGOS Backend &amp; DB </a:t>
          </a:r>
        </a:p>
      </dgm:t>
    </dgm:pt>
    <dgm:pt modelId="{961D8BA3-A1E8-41E1-8DA6-0E86F2C4DE52}" type="parTrans" cxnId="{B9D18353-6764-4AC8-A77D-13434D9B100C}">
      <dgm:prSet/>
      <dgm:spPr/>
      <dgm:t>
        <a:bodyPr/>
        <a:lstStyle/>
        <a:p>
          <a:endParaRPr lang="en-US"/>
        </a:p>
      </dgm:t>
    </dgm:pt>
    <dgm:pt modelId="{472CE358-014E-48FA-84A3-9E6CE5A3B178}" type="sibTrans" cxnId="{B9D18353-6764-4AC8-A77D-13434D9B100C}">
      <dgm:prSet/>
      <dgm:spPr/>
      <dgm:t>
        <a:bodyPr/>
        <a:lstStyle/>
        <a:p>
          <a:endParaRPr lang="en-US"/>
        </a:p>
      </dgm:t>
    </dgm:pt>
    <dgm:pt modelId="{96A4F19B-6173-4924-BBA6-6BA5010D738F}">
      <dgm:prSet phldrT="[Text]"/>
      <dgm:spPr/>
      <dgm:t>
        <a:bodyPr/>
        <a:lstStyle/>
        <a:p>
          <a:r>
            <a:rPr lang="en-US" dirty="0"/>
            <a:t>View CC Application Forms List</a:t>
          </a:r>
        </a:p>
      </dgm:t>
    </dgm:pt>
    <dgm:pt modelId="{E6B9C8B1-772E-4914-87AD-101253D56782}" type="parTrans" cxnId="{D42D00AD-E5EF-496A-A4FA-1E80FBE929CC}">
      <dgm:prSet/>
      <dgm:spPr/>
      <dgm:t>
        <a:bodyPr/>
        <a:lstStyle/>
        <a:p>
          <a:endParaRPr lang="en-US"/>
        </a:p>
      </dgm:t>
    </dgm:pt>
    <dgm:pt modelId="{F79485AA-1857-43DA-8D3C-BE01C800486C}" type="sibTrans" cxnId="{D42D00AD-E5EF-496A-A4FA-1E80FBE929CC}">
      <dgm:prSet/>
      <dgm:spPr/>
      <dgm:t>
        <a:bodyPr/>
        <a:lstStyle/>
        <a:p>
          <a:endParaRPr lang="en-US"/>
        </a:p>
      </dgm:t>
    </dgm:pt>
    <dgm:pt modelId="{C41DD460-02B5-4951-A764-638BEF03B06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Update ID Proof</a:t>
          </a:r>
        </a:p>
      </dgm:t>
    </dgm:pt>
    <dgm:pt modelId="{A0EBA172-B915-41DE-BB20-D9392B4220FF}" type="parTrans" cxnId="{B9B462A8-FF42-4F00-B95A-F959FE25542E}">
      <dgm:prSet/>
      <dgm:spPr/>
      <dgm:t>
        <a:bodyPr/>
        <a:lstStyle/>
        <a:p>
          <a:endParaRPr lang="en-US"/>
        </a:p>
      </dgm:t>
    </dgm:pt>
    <dgm:pt modelId="{44C365E1-FB3D-4310-8562-AF5BA0899ED6}" type="sibTrans" cxnId="{B9B462A8-FF42-4F00-B95A-F959FE25542E}">
      <dgm:prSet/>
      <dgm:spPr/>
      <dgm:t>
        <a:bodyPr/>
        <a:lstStyle/>
        <a:p>
          <a:endParaRPr lang="en-US"/>
        </a:p>
      </dgm:t>
    </dgm:pt>
    <dgm:pt modelId="{A0A06BB0-A775-4E8F-90C2-D188360D1479}">
      <dgm:prSet phldrT="[Text]"/>
      <dgm:spPr/>
      <dgm:t>
        <a:bodyPr/>
        <a:lstStyle/>
        <a:p>
          <a:r>
            <a:rPr lang="en-US" dirty="0"/>
            <a:t>Bureau System Interface</a:t>
          </a:r>
        </a:p>
      </dgm:t>
    </dgm:pt>
    <dgm:pt modelId="{04B6846F-3A7F-4A69-85F8-BADE96F32B49}" type="parTrans" cxnId="{12C285AD-04BE-41B7-8FB2-B0137C8C8081}">
      <dgm:prSet/>
      <dgm:spPr/>
      <dgm:t>
        <a:bodyPr/>
        <a:lstStyle/>
        <a:p>
          <a:endParaRPr lang="en-US"/>
        </a:p>
      </dgm:t>
    </dgm:pt>
    <dgm:pt modelId="{9672C3D4-E820-4233-A2CD-B5CA6424A72E}" type="sibTrans" cxnId="{12C285AD-04BE-41B7-8FB2-B0137C8C8081}">
      <dgm:prSet/>
      <dgm:spPr/>
      <dgm:t>
        <a:bodyPr/>
        <a:lstStyle/>
        <a:p>
          <a:endParaRPr lang="en-US"/>
        </a:p>
      </dgm:t>
    </dgm:pt>
    <dgm:pt modelId="{9D4340FB-AC10-4F9C-AF0F-379490357AC0}">
      <dgm:prSet phldrT="[Text]"/>
      <dgm:spPr/>
      <dgm:t>
        <a:bodyPr/>
        <a:lstStyle/>
        <a:p>
          <a:r>
            <a:rPr lang="en-US" dirty="0"/>
            <a:t>Get Credit Score</a:t>
          </a:r>
        </a:p>
      </dgm:t>
    </dgm:pt>
    <dgm:pt modelId="{083D97CF-35DC-4EE2-B4D1-FC533CF5A937}" type="parTrans" cxnId="{23304511-9705-41AB-A590-E5CCEB16EFF8}">
      <dgm:prSet/>
      <dgm:spPr/>
      <dgm:t>
        <a:bodyPr/>
        <a:lstStyle/>
        <a:p>
          <a:endParaRPr lang="en-US"/>
        </a:p>
      </dgm:t>
    </dgm:pt>
    <dgm:pt modelId="{034D247E-886A-40BD-83CE-F1D098C8787F}" type="sibTrans" cxnId="{23304511-9705-41AB-A590-E5CCEB16EFF8}">
      <dgm:prSet/>
      <dgm:spPr/>
      <dgm:t>
        <a:bodyPr/>
        <a:lstStyle/>
        <a:p>
          <a:endParaRPr lang="en-US"/>
        </a:p>
      </dgm:t>
    </dgm:pt>
    <dgm:pt modelId="{3A61FF03-2ECD-4B67-8955-E8EDA342C7A3}">
      <dgm:prSet phldrT="[Text]"/>
      <dgm:spPr/>
      <dgm:t>
        <a:bodyPr/>
        <a:lstStyle/>
        <a:p>
          <a:r>
            <a:rPr lang="en-US" dirty="0"/>
            <a:t>Credit Card Management System Interface</a:t>
          </a:r>
        </a:p>
      </dgm:t>
    </dgm:pt>
    <dgm:pt modelId="{8D88B6A3-7385-4B06-8F13-3C233D9B79E1}" type="parTrans" cxnId="{9A177A16-86A4-4B83-9F1C-58B4E3913C95}">
      <dgm:prSet/>
      <dgm:spPr/>
      <dgm:t>
        <a:bodyPr/>
        <a:lstStyle/>
        <a:p>
          <a:endParaRPr lang="en-US"/>
        </a:p>
      </dgm:t>
    </dgm:pt>
    <dgm:pt modelId="{49A36F1F-C9E3-4C66-9018-32C5BDE3AF11}" type="sibTrans" cxnId="{9A177A16-86A4-4B83-9F1C-58B4E3913C95}">
      <dgm:prSet/>
      <dgm:spPr/>
      <dgm:t>
        <a:bodyPr/>
        <a:lstStyle/>
        <a:p>
          <a:endParaRPr lang="en-US"/>
        </a:p>
      </dgm:t>
    </dgm:pt>
    <dgm:pt modelId="{C139A98F-57B5-4235-95B0-F3A0B6213BA5}">
      <dgm:prSet phldrT="[Text]"/>
      <dgm:spPr/>
      <dgm:t>
        <a:bodyPr/>
        <a:lstStyle/>
        <a:p>
          <a:r>
            <a:rPr lang="en-US" dirty="0"/>
            <a:t>Get Initial Offer Details</a:t>
          </a:r>
        </a:p>
      </dgm:t>
    </dgm:pt>
    <dgm:pt modelId="{94D1104F-2EE3-4AF8-81DD-BF32F328833F}" type="parTrans" cxnId="{B0620D12-87C6-419D-99B0-31AD8FBDC123}">
      <dgm:prSet/>
      <dgm:spPr/>
      <dgm:t>
        <a:bodyPr/>
        <a:lstStyle/>
        <a:p>
          <a:endParaRPr lang="en-US"/>
        </a:p>
      </dgm:t>
    </dgm:pt>
    <dgm:pt modelId="{0923C7D4-315A-4A6C-9F06-CDE7A65CC867}" type="sibTrans" cxnId="{B0620D12-87C6-419D-99B0-31AD8FBDC123}">
      <dgm:prSet/>
      <dgm:spPr/>
      <dgm:t>
        <a:bodyPr/>
        <a:lstStyle/>
        <a:p>
          <a:endParaRPr lang="en-US"/>
        </a:p>
      </dgm:t>
    </dgm:pt>
    <dgm:pt modelId="{E85A4FBE-A2CC-4280-871C-09C6D23657E3}">
      <dgm:prSet phldrT="[Text]"/>
      <dgm:spPr/>
      <dgm:t>
        <a:bodyPr/>
        <a:lstStyle/>
        <a:p>
          <a:r>
            <a:rPr lang="en-US" dirty="0"/>
            <a:t>Update Customer Credit Score</a:t>
          </a:r>
        </a:p>
      </dgm:t>
    </dgm:pt>
    <dgm:pt modelId="{E6980879-E011-4B8F-AAD0-2EBADB378639}" type="parTrans" cxnId="{C70DDD72-8F27-4E60-8342-8ECEE83022F0}">
      <dgm:prSet/>
      <dgm:spPr/>
      <dgm:t>
        <a:bodyPr/>
        <a:lstStyle/>
        <a:p>
          <a:endParaRPr lang="en-US"/>
        </a:p>
      </dgm:t>
    </dgm:pt>
    <dgm:pt modelId="{3E289612-3DBA-4ADB-8B6C-D466D2693743}" type="sibTrans" cxnId="{C70DDD72-8F27-4E60-8342-8ECEE83022F0}">
      <dgm:prSet/>
      <dgm:spPr/>
      <dgm:t>
        <a:bodyPr/>
        <a:lstStyle/>
        <a:p>
          <a:endParaRPr lang="en-US"/>
        </a:p>
      </dgm:t>
    </dgm:pt>
    <dgm:pt modelId="{8391A1FF-9973-49EA-8701-41F131A4535E}">
      <dgm:prSet phldrT="[Text]"/>
      <dgm:spPr/>
      <dgm:t>
        <a:bodyPr/>
        <a:lstStyle/>
        <a:p>
          <a:r>
            <a:rPr lang="en-US" dirty="0"/>
            <a:t>Update CC Offer Details</a:t>
          </a:r>
        </a:p>
      </dgm:t>
    </dgm:pt>
    <dgm:pt modelId="{F137A37D-6F97-49B7-91DC-84BEDEE64624}" type="parTrans" cxnId="{0655C3D9-6A49-4838-88BF-4CCB66B3F08E}">
      <dgm:prSet/>
      <dgm:spPr/>
      <dgm:t>
        <a:bodyPr/>
        <a:lstStyle/>
        <a:p>
          <a:endParaRPr lang="en-US"/>
        </a:p>
      </dgm:t>
    </dgm:pt>
    <dgm:pt modelId="{DC04A0CC-11E6-4E22-A2F0-3EC2B683ECDB}" type="sibTrans" cxnId="{0655C3D9-6A49-4838-88BF-4CCB66B3F08E}">
      <dgm:prSet/>
      <dgm:spPr/>
      <dgm:t>
        <a:bodyPr/>
        <a:lstStyle/>
        <a:p>
          <a:endParaRPr lang="en-US"/>
        </a:p>
      </dgm:t>
    </dgm:pt>
    <dgm:pt modelId="{3F661F86-9773-4B62-9246-6A5AE0FF9372}">
      <dgm:prSet phldrT="[Text]"/>
      <dgm:spPr/>
      <dgm:t>
        <a:bodyPr/>
        <a:lstStyle/>
        <a:p>
          <a:r>
            <a:rPr lang="en-US" dirty="0"/>
            <a:t>Update Offer Status to Transaction Processing (TP) System</a:t>
          </a:r>
        </a:p>
      </dgm:t>
    </dgm:pt>
    <dgm:pt modelId="{2C04E9E6-F817-4F54-A4F5-93E406BECA4C}" type="parTrans" cxnId="{12389220-5054-4273-9942-2EF6AA64C96C}">
      <dgm:prSet/>
      <dgm:spPr/>
      <dgm:t>
        <a:bodyPr/>
        <a:lstStyle/>
        <a:p>
          <a:endParaRPr lang="en-US"/>
        </a:p>
      </dgm:t>
    </dgm:pt>
    <dgm:pt modelId="{E6FDA0D3-4C49-4EB9-B5E7-A5CAD7888439}" type="sibTrans" cxnId="{12389220-5054-4273-9942-2EF6AA64C96C}">
      <dgm:prSet/>
      <dgm:spPr/>
      <dgm:t>
        <a:bodyPr/>
        <a:lstStyle/>
        <a:p>
          <a:endParaRPr lang="en-US"/>
        </a:p>
      </dgm:t>
    </dgm:pt>
    <dgm:pt modelId="{3E0B6D2B-2639-41D6-9CD7-6854CE95F963}">
      <dgm:prSet phldrT="[Text]"/>
      <dgm:spPr/>
      <dgm:t>
        <a:bodyPr/>
        <a:lstStyle/>
        <a:p>
          <a:r>
            <a:rPr lang="en-US" dirty="0" err="1"/>
            <a:t>PrintShop</a:t>
          </a:r>
          <a:endParaRPr lang="en-US" dirty="0"/>
        </a:p>
      </dgm:t>
    </dgm:pt>
    <dgm:pt modelId="{EC45F720-A788-4BD8-BDCC-452CAF2DD2AC}" type="parTrans" cxnId="{9A98477A-F5C0-46F0-9057-BC75754068F9}">
      <dgm:prSet/>
      <dgm:spPr/>
      <dgm:t>
        <a:bodyPr/>
        <a:lstStyle/>
        <a:p>
          <a:endParaRPr lang="en-US"/>
        </a:p>
      </dgm:t>
    </dgm:pt>
    <dgm:pt modelId="{9237709A-EC13-446D-B9CE-8C6CF137519C}" type="sibTrans" cxnId="{9A98477A-F5C0-46F0-9057-BC75754068F9}">
      <dgm:prSet/>
      <dgm:spPr/>
      <dgm:t>
        <a:bodyPr/>
        <a:lstStyle/>
        <a:p>
          <a:endParaRPr lang="en-US"/>
        </a:p>
      </dgm:t>
    </dgm:pt>
    <dgm:pt modelId="{B5C1F1AA-6ED0-4F12-909E-46D7E7B3EB99}">
      <dgm:prSet phldrT="[Text]"/>
      <dgm:spPr/>
      <dgm:t>
        <a:bodyPr/>
        <a:lstStyle/>
        <a:p>
          <a:r>
            <a:rPr lang="en-US" dirty="0"/>
            <a:t>Print and Ship CC to Customer</a:t>
          </a:r>
        </a:p>
      </dgm:t>
    </dgm:pt>
    <dgm:pt modelId="{BEEE5AD9-C34C-4D96-8C94-D9E09BAEEA52}" type="parTrans" cxnId="{891B9D87-CC1F-4ED0-ACF6-24BB3C8BAD6F}">
      <dgm:prSet/>
      <dgm:spPr/>
      <dgm:t>
        <a:bodyPr/>
        <a:lstStyle/>
        <a:p>
          <a:endParaRPr lang="en-US"/>
        </a:p>
      </dgm:t>
    </dgm:pt>
    <dgm:pt modelId="{36AEB8CD-8660-4F5F-84D7-68CC594DA47D}" type="sibTrans" cxnId="{891B9D87-CC1F-4ED0-ACF6-24BB3C8BAD6F}">
      <dgm:prSet/>
      <dgm:spPr/>
      <dgm:t>
        <a:bodyPr/>
        <a:lstStyle/>
        <a:p>
          <a:endParaRPr lang="en-US"/>
        </a:p>
      </dgm:t>
    </dgm:pt>
    <dgm:pt modelId="{43769650-0E52-4360-81DE-043F08C2FE06}">
      <dgm:prSet phldrT="[Text]"/>
      <dgm:spPr/>
      <dgm:t>
        <a:bodyPr/>
        <a:lstStyle/>
        <a:p>
          <a:r>
            <a:rPr lang="en-US" dirty="0"/>
            <a:t>Mail Manager</a:t>
          </a:r>
        </a:p>
      </dgm:t>
    </dgm:pt>
    <dgm:pt modelId="{EECDD033-B568-4B58-A377-B4339A5957DC}" type="parTrans" cxnId="{B68D66C9-DE06-42D5-B09E-220E00B2D12C}">
      <dgm:prSet/>
      <dgm:spPr/>
      <dgm:t>
        <a:bodyPr/>
        <a:lstStyle/>
        <a:p>
          <a:endParaRPr lang="en-US"/>
        </a:p>
      </dgm:t>
    </dgm:pt>
    <dgm:pt modelId="{E0369FDD-CEB2-4D16-9A97-05C4C87A5C93}" type="sibTrans" cxnId="{B68D66C9-DE06-42D5-B09E-220E00B2D12C}">
      <dgm:prSet/>
      <dgm:spPr/>
      <dgm:t>
        <a:bodyPr/>
        <a:lstStyle/>
        <a:p>
          <a:endParaRPr lang="en-US"/>
        </a:p>
      </dgm:t>
    </dgm:pt>
    <dgm:pt modelId="{7F1F9383-C9C9-44EA-AA6F-173371277D4B}">
      <dgm:prSet phldrT="[Text]"/>
      <dgm:spPr/>
      <dgm:t>
        <a:bodyPr/>
        <a:lstStyle/>
        <a:p>
          <a:r>
            <a:rPr lang="en-US" dirty="0"/>
            <a:t>Send CC Offer Status to Customer</a:t>
          </a:r>
        </a:p>
      </dgm:t>
    </dgm:pt>
    <dgm:pt modelId="{A0D57A00-0ED6-4B07-9C7A-F440BC806E78}" type="parTrans" cxnId="{B8C4858A-1C32-4AE8-BB3D-C3875C959A8A}">
      <dgm:prSet/>
      <dgm:spPr/>
      <dgm:t>
        <a:bodyPr/>
        <a:lstStyle/>
        <a:p>
          <a:endParaRPr lang="en-US"/>
        </a:p>
      </dgm:t>
    </dgm:pt>
    <dgm:pt modelId="{1BC921A7-8D6C-4C56-B6FA-F0B4590F8635}" type="sibTrans" cxnId="{B8C4858A-1C32-4AE8-BB3D-C3875C959A8A}">
      <dgm:prSet/>
      <dgm:spPr/>
      <dgm:t>
        <a:bodyPr/>
        <a:lstStyle/>
        <a:p>
          <a:endParaRPr lang="en-US"/>
        </a:p>
      </dgm:t>
    </dgm:pt>
    <dgm:pt modelId="{93CC7C21-5755-4ED9-919E-D6BF70374AF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Update Address Proof</a:t>
          </a:r>
        </a:p>
      </dgm:t>
    </dgm:pt>
    <dgm:pt modelId="{1BF6478D-C19B-4938-8B78-5DF96E8C45B4}" type="parTrans" cxnId="{9AD0A64C-7385-4B7B-AA78-538820AFED94}">
      <dgm:prSet/>
      <dgm:spPr/>
      <dgm:t>
        <a:bodyPr/>
        <a:lstStyle/>
        <a:p>
          <a:endParaRPr lang="en-US"/>
        </a:p>
      </dgm:t>
    </dgm:pt>
    <dgm:pt modelId="{3862A7A0-169E-4CB4-819C-61139E55CA92}" type="sibTrans" cxnId="{9AD0A64C-7385-4B7B-AA78-538820AFED94}">
      <dgm:prSet/>
      <dgm:spPr/>
      <dgm:t>
        <a:bodyPr/>
        <a:lstStyle/>
        <a:p>
          <a:endParaRPr lang="en-US"/>
        </a:p>
      </dgm:t>
    </dgm:pt>
    <dgm:pt modelId="{CFA77FDD-83A7-4F4C-98B4-9BDCE8FE581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Update Income Proof</a:t>
          </a:r>
        </a:p>
      </dgm:t>
    </dgm:pt>
    <dgm:pt modelId="{72B85E7B-B4D3-4733-9CA4-874F58EFD642}" type="parTrans" cxnId="{11592AD8-B6BC-4762-84F5-33BB340709B1}">
      <dgm:prSet/>
      <dgm:spPr/>
      <dgm:t>
        <a:bodyPr/>
        <a:lstStyle/>
        <a:p>
          <a:endParaRPr lang="en-US"/>
        </a:p>
      </dgm:t>
    </dgm:pt>
    <dgm:pt modelId="{F082CCE2-9BF0-4006-8F70-67567C2C1F32}" type="sibTrans" cxnId="{11592AD8-B6BC-4762-84F5-33BB340709B1}">
      <dgm:prSet/>
      <dgm:spPr/>
      <dgm:t>
        <a:bodyPr/>
        <a:lstStyle/>
        <a:p>
          <a:endParaRPr lang="en-US"/>
        </a:p>
      </dgm:t>
    </dgm:pt>
    <dgm:pt modelId="{6C66B46D-0A06-47DA-8388-6364A452DCD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View ID Proof</a:t>
          </a:r>
        </a:p>
      </dgm:t>
    </dgm:pt>
    <dgm:pt modelId="{A1D0EBD7-3052-4DBD-8654-02E724467C05}" type="parTrans" cxnId="{16E8F90F-A7F8-4D12-910A-EE08BA340C68}">
      <dgm:prSet/>
      <dgm:spPr/>
      <dgm:t>
        <a:bodyPr/>
        <a:lstStyle/>
        <a:p>
          <a:endParaRPr lang="en-US"/>
        </a:p>
      </dgm:t>
    </dgm:pt>
    <dgm:pt modelId="{F494F80C-C12C-4E3A-A923-9B4CD7C34182}" type="sibTrans" cxnId="{16E8F90F-A7F8-4D12-910A-EE08BA340C68}">
      <dgm:prSet/>
      <dgm:spPr/>
      <dgm:t>
        <a:bodyPr/>
        <a:lstStyle/>
        <a:p>
          <a:endParaRPr lang="en-US"/>
        </a:p>
      </dgm:t>
    </dgm:pt>
    <dgm:pt modelId="{15BF856B-C1B2-489D-B726-F54F28B3D1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View Address Proof</a:t>
          </a:r>
        </a:p>
      </dgm:t>
    </dgm:pt>
    <dgm:pt modelId="{AD803C59-3FF7-4361-BEF9-84DFF0557E88}" type="parTrans" cxnId="{13CDB229-E08F-492A-AF65-20A1A8BB9AAC}">
      <dgm:prSet/>
      <dgm:spPr/>
      <dgm:t>
        <a:bodyPr/>
        <a:lstStyle/>
        <a:p>
          <a:endParaRPr lang="en-US"/>
        </a:p>
      </dgm:t>
    </dgm:pt>
    <dgm:pt modelId="{0151E653-528E-4111-AC32-6F5DE1E44F3D}" type="sibTrans" cxnId="{13CDB229-E08F-492A-AF65-20A1A8BB9AAC}">
      <dgm:prSet/>
      <dgm:spPr/>
      <dgm:t>
        <a:bodyPr/>
        <a:lstStyle/>
        <a:p>
          <a:endParaRPr lang="en-US"/>
        </a:p>
      </dgm:t>
    </dgm:pt>
    <dgm:pt modelId="{02331C0B-E240-4A5F-A085-CA40DE7F99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View Income Proof</a:t>
          </a:r>
        </a:p>
      </dgm:t>
    </dgm:pt>
    <dgm:pt modelId="{7BAB4E2B-B461-4895-9977-1B883D55AFC2}" type="parTrans" cxnId="{5DF3E2DD-1E12-4E17-8196-9040261B7428}">
      <dgm:prSet/>
      <dgm:spPr/>
      <dgm:t>
        <a:bodyPr/>
        <a:lstStyle/>
        <a:p>
          <a:endParaRPr lang="en-US"/>
        </a:p>
      </dgm:t>
    </dgm:pt>
    <dgm:pt modelId="{E351BB1A-D605-4D03-81DC-55EA77734BC1}" type="sibTrans" cxnId="{5DF3E2DD-1E12-4E17-8196-9040261B7428}">
      <dgm:prSet/>
      <dgm:spPr/>
      <dgm:t>
        <a:bodyPr/>
        <a:lstStyle/>
        <a:p>
          <a:endParaRPr lang="en-US"/>
        </a:p>
      </dgm:t>
    </dgm:pt>
    <dgm:pt modelId="{DC04CD41-09A3-4D13-905A-CABA887034F6}">
      <dgm:prSet phldrT="[Text]"/>
      <dgm:spPr/>
      <dgm:t>
        <a:bodyPr/>
        <a:lstStyle/>
        <a:p>
          <a:r>
            <a:rPr lang="en-US" dirty="0"/>
            <a:t>Delete CC Application Form</a:t>
          </a:r>
        </a:p>
      </dgm:t>
    </dgm:pt>
    <dgm:pt modelId="{4D9EDA49-2066-4891-9571-7FF4596DD999}" type="parTrans" cxnId="{025CC085-7FE7-48A0-A237-A3124FCA8EF4}">
      <dgm:prSet/>
      <dgm:spPr/>
      <dgm:t>
        <a:bodyPr/>
        <a:lstStyle/>
        <a:p>
          <a:endParaRPr lang="en-US"/>
        </a:p>
      </dgm:t>
    </dgm:pt>
    <dgm:pt modelId="{B84B6BAA-630A-4EEC-90DF-1319825BA8AA}" type="sibTrans" cxnId="{025CC085-7FE7-48A0-A237-A3124FCA8EF4}">
      <dgm:prSet/>
      <dgm:spPr/>
      <dgm:t>
        <a:bodyPr/>
        <a:lstStyle/>
        <a:p>
          <a:endParaRPr lang="en-US"/>
        </a:p>
      </dgm:t>
    </dgm:pt>
    <dgm:pt modelId="{FEB092FB-5003-41A1-8B9E-C4F2F4A9B8EC}">
      <dgm:prSet phldrT="[Text]"/>
      <dgm:spPr/>
      <dgm:t>
        <a:bodyPr/>
        <a:lstStyle/>
        <a:p>
          <a:r>
            <a:rPr lang="en-US" dirty="0"/>
            <a:t>Create CC Application Form</a:t>
          </a:r>
        </a:p>
      </dgm:t>
    </dgm:pt>
    <dgm:pt modelId="{814C444C-7738-48FB-AC46-74F11E552C77}" type="parTrans" cxnId="{CB944E09-2355-4613-B053-492B2ACF5260}">
      <dgm:prSet/>
      <dgm:spPr/>
      <dgm:t>
        <a:bodyPr/>
        <a:lstStyle/>
        <a:p>
          <a:endParaRPr lang="en-US"/>
        </a:p>
      </dgm:t>
    </dgm:pt>
    <dgm:pt modelId="{4C2FF81C-6B28-4E49-9317-A1DE1B192D01}" type="sibTrans" cxnId="{CB944E09-2355-4613-B053-492B2ACF5260}">
      <dgm:prSet/>
      <dgm:spPr/>
      <dgm:t>
        <a:bodyPr/>
        <a:lstStyle/>
        <a:p>
          <a:endParaRPr lang="en-US"/>
        </a:p>
      </dgm:t>
    </dgm:pt>
    <dgm:pt modelId="{30E5D94A-3C98-468D-8B03-1D5E540110F4}">
      <dgm:prSet phldrT="[Text]"/>
      <dgm:spPr/>
      <dgm:t>
        <a:bodyPr/>
        <a:lstStyle/>
        <a:p>
          <a:r>
            <a:rPr lang="en-US" dirty="0"/>
            <a:t>Client Database</a:t>
          </a:r>
        </a:p>
      </dgm:t>
    </dgm:pt>
    <dgm:pt modelId="{E59706BD-FC7D-4E35-BF07-2700F350F370}" type="parTrans" cxnId="{67C3C028-C55B-487E-8C9A-AE662DD757EF}">
      <dgm:prSet/>
      <dgm:spPr/>
      <dgm:t>
        <a:bodyPr/>
        <a:lstStyle/>
        <a:p>
          <a:endParaRPr lang="en-US"/>
        </a:p>
      </dgm:t>
    </dgm:pt>
    <dgm:pt modelId="{788F56E1-2A6C-4AF6-9A4C-128C83F082FF}" type="sibTrans" cxnId="{67C3C028-C55B-487E-8C9A-AE662DD757EF}">
      <dgm:prSet/>
      <dgm:spPr/>
      <dgm:t>
        <a:bodyPr/>
        <a:lstStyle/>
        <a:p>
          <a:endParaRPr lang="en-US"/>
        </a:p>
      </dgm:t>
    </dgm:pt>
    <dgm:pt modelId="{E1CAC2D7-B679-4CDA-9184-1F236FA1BA96}">
      <dgm:prSet phldrT="[Text]"/>
      <dgm:spPr/>
      <dgm:t>
        <a:bodyPr/>
        <a:lstStyle/>
        <a:p>
          <a:r>
            <a:rPr lang="en-US" dirty="0"/>
            <a:t>Is Client New or Existing</a:t>
          </a:r>
        </a:p>
      </dgm:t>
    </dgm:pt>
    <dgm:pt modelId="{7C05B5A2-6A03-4051-A030-8214CC1E3297}" type="parTrans" cxnId="{FE427E9F-2145-4049-9BE6-15F3A5E04A6F}">
      <dgm:prSet/>
      <dgm:spPr/>
      <dgm:t>
        <a:bodyPr/>
        <a:lstStyle/>
        <a:p>
          <a:endParaRPr lang="en-US"/>
        </a:p>
      </dgm:t>
    </dgm:pt>
    <dgm:pt modelId="{74CA940A-8950-4EE3-93F3-D32589DF5608}" type="sibTrans" cxnId="{FE427E9F-2145-4049-9BE6-15F3A5E04A6F}">
      <dgm:prSet/>
      <dgm:spPr/>
      <dgm:t>
        <a:bodyPr/>
        <a:lstStyle/>
        <a:p>
          <a:endParaRPr lang="en-US"/>
        </a:p>
      </dgm:t>
    </dgm:pt>
    <dgm:pt modelId="{64C4A1BB-DBCE-4CFB-94A7-A69ADD49C90A}">
      <dgm:prSet phldrT="[Text]"/>
      <dgm:spPr/>
      <dgm:t>
        <a:bodyPr/>
        <a:lstStyle/>
        <a:p>
          <a:r>
            <a:rPr lang="en-US" dirty="0"/>
            <a:t>Update Client Profile Data</a:t>
          </a:r>
        </a:p>
      </dgm:t>
    </dgm:pt>
    <dgm:pt modelId="{8D93BC9F-6E9B-40C4-B480-5EBB7DA3D18C}" type="parTrans" cxnId="{B5529086-4447-4183-917E-84F788FD81B1}">
      <dgm:prSet/>
      <dgm:spPr/>
      <dgm:t>
        <a:bodyPr/>
        <a:lstStyle/>
        <a:p>
          <a:endParaRPr lang="en-US"/>
        </a:p>
      </dgm:t>
    </dgm:pt>
    <dgm:pt modelId="{E7C32296-EFA0-4B13-A6E9-5F9384B6C9AE}" type="sibTrans" cxnId="{B5529086-4447-4183-917E-84F788FD81B1}">
      <dgm:prSet/>
      <dgm:spPr/>
      <dgm:t>
        <a:bodyPr/>
        <a:lstStyle/>
        <a:p>
          <a:endParaRPr lang="en-US"/>
        </a:p>
      </dgm:t>
    </dgm:pt>
    <dgm:pt modelId="{98618ABE-BCDF-4EE2-B2F8-621BE35C63A7}">
      <dgm:prSet phldrT="[Text]"/>
      <dgm:spPr/>
      <dgm:t>
        <a:bodyPr/>
        <a:lstStyle/>
        <a:p>
          <a:r>
            <a:rPr lang="en-US" dirty="0"/>
            <a:t>View Client Profile Data</a:t>
          </a:r>
        </a:p>
      </dgm:t>
    </dgm:pt>
    <dgm:pt modelId="{EF104111-A6EF-40A3-BE31-DF910155991A}" type="parTrans" cxnId="{AE57639F-C518-405A-B62E-3F6D095043BF}">
      <dgm:prSet/>
      <dgm:spPr/>
      <dgm:t>
        <a:bodyPr/>
        <a:lstStyle/>
        <a:p>
          <a:endParaRPr lang="en-US"/>
        </a:p>
      </dgm:t>
    </dgm:pt>
    <dgm:pt modelId="{D8D7805D-48F5-43D2-B76B-C6231AA77EAE}" type="sibTrans" cxnId="{AE57639F-C518-405A-B62E-3F6D095043BF}">
      <dgm:prSet/>
      <dgm:spPr/>
      <dgm:t>
        <a:bodyPr/>
        <a:lstStyle/>
        <a:p>
          <a:endParaRPr lang="en-US"/>
        </a:p>
      </dgm:t>
    </dgm:pt>
    <dgm:pt modelId="{E5CD79B7-E5A2-49AF-862B-254CDCE1D108}" type="pres">
      <dgm:prSet presAssocID="{D10C1467-B38D-4BB0-8F9C-010F63D8CC39}" presName="Name0" presStyleCnt="0">
        <dgm:presLayoutVars>
          <dgm:dir/>
          <dgm:animLvl val="lvl"/>
          <dgm:resizeHandles val="exact"/>
        </dgm:presLayoutVars>
      </dgm:prSet>
      <dgm:spPr/>
    </dgm:pt>
    <dgm:pt modelId="{DB687C94-46A6-4E5B-8318-6F83A45E2999}" type="pres">
      <dgm:prSet presAssocID="{F785422C-8824-4ABF-85F1-49BC10030B49}" presName="linNode" presStyleCnt="0"/>
      <dgm:spPr/>
    </dgm:pt>
    <dgm:pt modelId="{E322EF82-7977-45D1-B5B4-5842DB956C34}" type="pres">
      <dgm:prSet presAssocID="{F785422C-8824-4ABF-85F1-49BC10030B49}" presName="parTx" presStyleLbl="revTx" presStyleIdx="0" presStyleCnt="7">
        <dgm:presLayoutVars>
          <dgm:chMax val="1"/>
          <dgm:bulletEnabled val="1"/>
        </dgm:presLayoutVars>
      </dgm:prSet>
      <dgm:spPr/>
    </dgm:pt>
    <dgm:pt modelId="{1BB9C646-2179-4F8B-B7A1-48C2A6AAF3AE}" type="pres">
      <dgm:prSet presAssocID="{F785422C-8824-4ABF-85F1-49BC10030B49}" presName="bracket" presStyleLbl="parChTrans1D1" presStyleIdx="0" presStyleCnt="7"/>
      <dgm:spPr/>
    </dgm:pt>
    <dgm:pt modelId="{A7B42CF9-EC4B-44E0-921F-7D1DC8345C79}" type="pres">
      <dgm:prSet presAssocID="{F785422C-8824-4ABF-85F1-49BC10030B49}" presName="spH" presStyleCnt="0"/>
      <dgm:spPr/>
    </dgm:pt>
    <dgm:pt modelId="{497C1B2F-529E-4B82-A744-DDB4F8AB67AB}" type="pres">
      <dgm:prSet presAssocID="{F785422C-8824-4ABF-85F1-49BC10030B49}" presName="desTx" presStyleLbl="node1" presStyleIdx="0" presStyleCnt="7">
        <dgm:presLayoutVars>
          <dgm:bulletEnabled val="1"/>
        </dgm:presLayoutVars>
      </dgm:prSet>
      <dgm:spPr/>
    </dgm:pt>
    <dgm:pt modelId="{625797C6-A869-4958-A643-BE32884B3220}" type="pres">
      <dgm:prSet presAssocID="{472CE358-014E-48FA-84A3-9E6CE5A3B178}" presName="spV" presStyleCnt="0"/>
      <dgm:spPr/>
    </dgm:pt>
    <dgm:pt modelId="{2BB879DF-6C95-4FBD-9FBA-E60159BF449F}" type="pres">
      <dgm:prSet presAssocID="{0C96BFAE-67F9-42DA-91AD-59CE8835A166}" presName="linNode" presStyleCnt="0"/>
      <dgm:spPr/>
    </dgm:pt>
    <dgm:pt modelId="{F8867552-D977-403D-AB13-A9DB787D71F2}" type="pres">
      <dgm:prSet presAssocID="{0C96BFAE-67F9-42DA-91AD-59CE8835A166}" presName="parTx" presStyleLbl="revTx" presStyleIdx="1" presStyleCnt="7">
        <dgm:presLayoutVars>
          <dgm:chMax val="1"/>
          <dgm:bulletEnabled val="1"/>
        </dgm:presLayoutVars>
      </dgm:prSet>
      <dgm:spPr/>
    </dgm:pt>
    <dgm:pt modelId="{E1D36F3D-3A96-4985-8D76-D6C059B00D0E}" type="pres">
      <dgm:prSet presAssocID="{0C96BFAE-67F9-42DA-91AD-59CE8835A166}" presName="bracket" presStyleLbl="parChTrans1D1" presStyleIdx="1" presStyleCnt="7"/>
      <dgm:spPr/>
    </dgm:pt>
    <dgm:pt modelId="{04DCDA3D-CDAC-42A7-A00F-F30F4A8AA02D}" type="pres">
      <dgm:prSet presAssocID="{0C96BFAE-67F9-42DA-91AD-59CE8835A166}" presName="spH" presStyleCnt="0"/>
      <dgm:spPr/>
    </dgm:pt>
    <dgm:pt modelId="{F28BBD3F-4953-4704-BA6B-360B942AFCDA}" type="pres">
      <dgm:prSet presAssocID="{0C96BFAE-67F9-42DA-91AD-59CE8835A166}" presName="desTx" presStyleLbl="node1" presStyleIdx="1" presStyleCnt="7">
        <dgm:presLayoutVars>
          <dgm:bulletEnabled val="1"/>
        </dgm:presLayoutVars>
      </dgm:prSet>
      <dgm:spPr/>
    </dgm:pt>
    <dgm:pt modelId="{743C1717-565D-4C6A-BE97-0D45D7AFD60E}" type="pres">
      <dgm:prSet presAssocID="{F2733B0F-A651-4D0C-B97F-03C00CB3A1EC}" presName="spV" presStyleCnt="0"/>
      <dgm:spPr/>
    </dgm:pt>
    <dgm:pt modelId="{8720F4F4-DAD8-46E6-BB9B-7A64F3B1657C}" type="pres">
      <dgm:prSet presAssocID="{30E5D94A-3C98-468D-8B03-1D5E540110F4}" presName="linNode" presStyleCnt="0"/>
      <dgm:spPr/>
    </dgm:pt>
    <dgm:pt modelId="{6D0EE521-A98A-484D-AB8C-089656BB95ED}" type="pres">
      <dgm:prSet presAssocID="{30E5D94A-3C98-468D-8B03-1D5E540110F4}" presName="parTx" presStyleLbl="revTx" presStyleIdx="2" presStyleCnt="7">
        <dgm:presLayoutVars>
          <dgm:chMax val="1"/>
          <dgm:bulletEnabled val="1"/>
        </dgm:presLayoutVars>
      </dgm:prSet>
      <dgm:spPr/>
    </dgm:pt>
    <dgm:pt modelId="{52C78311-0981-4CBF-9681-3BD0D8865426}" type="pres">
      <dgm:prSet presAssocID="{30E5D94A-3C98-468D-8B03-1D5E540110F4}" presName="bracket" presStyleLbl="parChTrans1D1" presStyleIdx="2" presStyleCnt="7"/>
      <dgm:spPr/>
    </dgm:pt>
    <dgm:pt modelId="{DBDF2732-421D-472A-87A2-08D2E8EBBAAF}" type="pres">
      <dgm:prSet presAssocID="{30E5D94A-3C98-468D-8B03-1D5E540110F4}" presName="spH" presStyleCnt="0"/>
      <dgm:spPr/>
    </dgm:pt>
    <dgm:pt modelId="{D07C803B-F21E-4043-B0CC-EEF7389B4C74}" type="pres">
      <dgm:prSet presAssocID="{30E5D94A-3C98-468D-8B03-1D5E540110F4}" presName="desTx" presStyleLbl="node1" presStyleIdx="2" presStyleCnt="7">
        <dgm:presLayoutVars>
          <dgm:bulletEnabled val="1"/>
        </dgm:presLayoutVars>
      </dgm:prSet>
      <dgm:spPr/>
    </dgm:pt>
    <dgm:pt modelId="{166069A1-B8A4-4E65-BFC9-B1D7A8797D8F}" type="pres">
      <dgm:prSet presAssocID="{788F56E1-2A6C-4AF6-9A4C-128C83F082FF}" presName="spV" presStyleCnt="0"/>
      <dgm:spPr/>
    </dgm:pt>
    <dgm:pt modelId="{4EEFCE07-AB98-4CE4-B2A4-DE6F97335860}" type="pres">
      <dgm:prSet presAssocID="{A0A06BB0-A775-4E8F-90C2-D188360D1479}" presName="linNode" presStyleCnt="0"/>
      <dgm:spPr/>
    </dgm:pt>
    <dgm:pt modelId="{B99DC366-0859-4C1D-B07B-C7A5C1F3C848}" type="pres">
      <dgm:prSet presAssocID="{A0A06BB0-A775-4E8F-90C2-D188360D1479}" presName="parTx" presStyleLbl="revTx" presStyleIdx="3" presStyleCnt="7">
        <dgm:presLayoutVars>
          <dgm:chMax val="1"/>
          <dgm:bulletEnabled val="1"/>
        </dgm:presLayoutVars>
      </dgm:prSet>
      <dgm:spPr/>
    </dgm:pt>
    <dgm:pt modelId="{8E027969-31B5-42C8-9A68-0650859D32E3}" type="pres">
      <dgm:prSet presAssocID="{A0A06BB0-A775-4E8F-90C2-D188360D1479}" presName="bracket" presStyleLbl="parChTrans1D1" presStyleIdx="3" presStyleCnt="7"/>
      <dgm:spPr/>
    </dgm:pt>
    <dgm:pt modelId="{B9D8FF32-BA60-4D5F-BC29-A152C8D2E96D}" type="pres">
      <dgm:prSet presAssocID="{A0A06BB0-A775-4E8F-90C2-D188360D1479}" presName="spH" presStyleCnt="0"/>
      <dgm:spPr/>
    </dgm:pt>
    <dgm:pt modelId="{409D8F4C-46EA-480D-B200-3B1C4B33C286}" type="pres">
      <dgm:prSet presAssocID="{A0A06BB0-A775-4E8F-90C2-D188360D1479}" presName="desTx" presStyleLbl="node1" presStyleIdx="3" presStyleCnt="7">
        <dgm:presLayoutVars>
          <dgm:bulletEnabled val="1"/>
        </dgm:presLayoutVars>
      </dgm:prSet>
      <dgm:spPr/>
    </dgm:pt>
    <dgm:pt modelId="{4AC50359-DD36-4B00-BCC7-7C736AC8255E}" type="pres">
      <dgm:prSet presAssocID="{9672C3D4-E820-4233-A2CD-B5CA6424A72E}" presName="spV" presStyleCnt="0"/>
      <dgm:spPr/>
    </dgm:pt>
    <dgm:pt modelId="{54C8D6EA-1C5E-4BE7-9A92-B458198DC253}" type="pres">
      <dgm:prSet presAssocID="{3A61FF03-2ECD-4B67-8955-E8EDA342C7A3}" presName="linNode" presStyleCnt="0"/>
      <dgm:spPr/>
    </dgm:pt>
    <dgm:pt modelId="{8ED09244-C638-42BD-9359-8000A70E6B3C}" type="pres">
      <dgm:prSet presAssocID="{3A61FF03-2ECD-4B67-8955-E8EDA342C7A3}" presName="parTx" presStyleLbl="revTx" presStyleIdx="4" presStyleCnt="7">
        <dgm:presLayoutVars>
          <dgm:chMax val="1"/>
          <dgm:bulletEnabled val="1"/>
        </dgm:presLayoutVars>
      </dgm:prSet>
      <dgm:spPr/>
    </dgm:pt>
    <dgm:pt modelId="{C4D260D4-4F8A-4CD6-A178-371A7A82DFA5}" type="pres">
      <dgm:prSet presAssocID="{3A61FF03-2ECD-4B67-8955-E8EDA342C7A3}" presName="bracket" presStyleLbl="parChTrans1D1" presStyleIdx="4" presStyleCnt="7"/>
      <dgm:spPr/>
    </dgm:pt>
    <dgm:pt modelId="{94E39E08-6EF0-4715-A946-4C197D9672B4}" type="pres">
      <dgm:prSet presAssocID="{3A61FF03-2ECD-4B67-8955-E8EDA342C7A3}" presName="spH" presStyleCnt="0"/>
      <dgm:spPr/>
    </dgm:pt>
    <dgm:pt modelId="{DED20E1D-06CA-439D-8C13-A8C5443CB258}" type="pres">
      <dgm:prSet presAssocID="{3A61FF03-2ECD-4B67-8955-E8EDA342C7A3}" presName="desTx" presStyleLbl="node1" presStyleIdx="4" presStyleCnt="7">
        <dgm:presLayoutVars>
          <dgm:bulletEnabled val="1"/>
        </dgm:presLayoutVars>
      </dgm:prSet>
      <dgm:spPr/>
    </dgm:pt>
    <dgm:pt modelId="{385CB5BC-FF0C-43F5-8DD7-F1CBCB2C2153}" type="pres">
      <dgm:prSet presAssocID="{49A36F1F-C9E3-4C66-9018-32C5BDE3AF11}" presName="spV" presStyleCnt="0"/>
      <dgm:spPr/>
    </dgm:pt>
    <dgm:pt modelId="{3F9CC905-EFFF-4B62-BDF2-3997643B8FC0}" type="pres">
      <dgm:prSet presAssocID="{43769650-0E52-4360-81DE-043F08C2FE06}" presName="linNode" presStyleCnt="0"/>
      <dgm:spPr/>
    </dgm:pt>
    <dgm:pt modelId="{DBF76980-4D7D-4812-AB3A-7983DE639D9B}" type="pres">
      <dgm:prSet presAssocID="{43769650-0E52-4360-81DE-043F08C2FE06}" presName="parTx" presStyleLbl="revTx" presStyleIdx="5" presStyleCnt="7">
        <dgm:presLayoutVars>
          <dgm:chMax val="1"/>
          <dgm:bulletEnabled val="1"/>
        </dgm:presLayoutVars>
      </dgm:prSet>
      <dgm:spPr/>
    </dgm:pt>
    <dgm:pt modelId="{0650A57A-5AE7-45CA-B1EF-01605DE5F721}" type="pres">
      <dgm:prSet presAssocID="{43769650-0E52-4360-81DE-043F08C2FE06}" presName="bracket" presStyleLbl="parChTrans1D1" presStyleIdx="5" presStyleCnt="7"/>
      <dgm:spPr/>
    </dgm:pt>
    <dgm:pt modelId="{75063C38-936E-484E-B78C-05D714AC4872}" type="pres">
      <dgm:prSet presAssocID="{43769650-0E52-4360-81DE-043F08C2FE06}" presName="spH" presStyleCnt="0"/>
      <dgm:spPr/>
    </dgm:pt>
    <dgm:pt modelId="{9730AA14-5F6A-44F6-8D3C-DE42149601C3}" type="pres">
      <dgm:prSet presAssocID="{43769650-0E52-4360-81DE-043F08C2FE06}" presName="desTx" presStyleLbl="node1" presStyleIdx="5" presStyleCnt="7">
        <dgm:presLayoutVars>
          <dgm:bulletEnabled val="1"/>
        </dgm:presLayoutVars>
      </dgm:prSet>
      <dgm:spPr/>
    </dgm:pt>
    <dgm:pt modelId="{DE61CC25-CCC3-47E2-B43F-8B208A25B180}" type="pres">
      <dgm:prSet presAssocID="{E0369FDD-CEB2-4D16-9A97-05C4C87A5C93}" presName="spV" presStyleCnt="0"/>
      <dgm:spPr/>
    </dgm:pt>
    <dgm:pt modelId="{1206993C-0FC1-471F-83A0-BC27EA6664AA}" type="pres">
      <dgm:prSet presAssocID="{3E0B6D2B-2639-41D6-9CD7-6854CE95F963}" presName="linNode" presStyleCnt="0"/>
      <dgm:spPr/>
    </dgm:pt>
    <dgm:pt modelId="{38588021-D309-4F8F-9FB6-06288AF5C382}" type="pres">
      <dgm:prSet presAssocID="{3E0B6D2B-2639-41D6-9CD7-6854CE95F963}" presName="parTx" presStyleLbl="revTx" presStyleIdx="6" presStyleCnt="7">
        <dgm:presLayoutVars>
          <dgm:chMax val="1"/>
          <dgm:bulletEnabled val="1"/>
        </dgm:presLayoutVars>
      </dgm:prSet>
      <dgm:spPr/>
    </dgm:pt>
    <dgm:pt modelId="{CE3DB6B5-AF05-45C5-B45C-6679F8B6DE44}" type="pres">
      <dgm:prSet presAssocID="{3E0B6D2B-2639-41D6-9CD7-6854CE95F963}" presName="bracket" presStyleLbl="parChTrans1D1" presStyleIdx="6" presStyleCnt="7"/>
      <dgm:spPr/>
    </dgm:pt>
    <dgm:pt modelId="{4E404B3E-2D57-4323-B88A-16A2F191EFB3}" type="pres">
      <dgm:prSet presAssocID="{3E0B6D2B-2639-41D6-9CD7-6854CE95F963}" presName="spH" presStyleCnt="0"/>
      <dgm:spPr/>
    </dgm:pt>
    <dgm:pt modelId="{2AC75A5E-80A3-4D44-BC6F-ADEB32EAB5A3}" type="pres">
      <dgm:prSet presAssocID="{3E0B6D2B-2639-41D6-9CD7-6854CE95F963}" presName="desTx" presStyleLbl="node1" presStyleIdx="6" presStyleCnt="7">
        <dgm:presLayoutVars>
          <dgm:bulletEnabled val="1"/>
        </dgm:presLayoutVars>
      </dgm:prSet>
      <dgm:spPr/>
    </dgm:pt>
  </dgm:ptLst>
  <dgm:cxnLst>
    <dgm:cxn modelId="{85E20700-2567-49D4-A91B-A9A1C8FDD8BF}" type="presOf" srcId="{DC04CD41-09A3-4D13-905A-CABA887034F6}" destId="{497C1B2F-529E-4B82-A744-DDB4F8AB67AB}" srcOrd="0" destOrd="4" presId="urn:diagrams.loki3.com/BracketList"/>
    <dgm:cxn modelId="{D8078905-4694-4287-B936-B5C57563D125}" type="presOf" srcId="{6C66B46D-0A06-47DA-8388-6364A452DCD3}" destId="{F28BBD3F-4953-4704-BA6B-360B942AFCDA}" srcOrd="0" destOrd="3" presId="urn:diagrams.loki3.com/BracketList"/>
    <dgm:cxn modelId="{2C19B008-DEE8-480D-96F3-2EE8C077829C}" type="presOf" srcId="{C139A98F-57B5-4235-95B0-F3A0B6213BA5}" destId="{DED20E1D-06CA-439D-8C13-A8C5443CB258}" srcOrd="0" destOrd="0" presId="urn:diagrams.loki3.com/BracketList"/>
    <dgm:cxn modelId="{CB944E09-2355-4613-B053-492B2ACF5260}" srcId="{F785422C-8824-4ABF-85F1-49BC10030B49}" destId="{FEB092FB-5003-41A1-8B9E-C4F2F4A9B8EC}" srcOrd="2" destOrd="0" parTransId="{814C444C-7738-48FB-AC46-74F11E552C77}" sibTransId="{4C2FF81C-6B28-4E49-9317-A1DE1B192D01}"/>
    <dgm:cxn modelId="{61815709-DC57-4602-AB6B-ADAEAAC84F90}" type="presOf" srcId="{43769650-0E52-4360-81DE-043F08C2FE06}" destId="{DBF76980-4D7D-4812-AB3A-7983DE639D9B}" srcOrd="0" destOrd="0" presId="urn:diagrams.loki3.com/BracketList"/>
    <dgm:cxn modelId="{6AC1B50F-CFE1-4E41-BCA0-03F261BEECD0}" type="presOf" srcId="{E1CAC2D7-B679-4CDA-9184-1F236FA1BA96}" destId="{D07C803B-F21E-4043-B0CC-EEF7389B4C74}" srcOrd="0" destOrd="0" presId="urn:diagrams.loki3.com/BracketList"/>
    <dgm:cxn modelId="{16E8F90F-A7F8-4D12-910A-EE08BA340C68}" srcId="{0C96BFAE-67F9-42DA-91AD-59CE8835A166}" destId="{6C66B46D-0A06-47DA-8388-6364A452DCD3}" srcOrd="3" destOrd="0" parTransId="{A1D0EBD7-3052-4DBD-8654-02E724467C05}" sibTransId="{F494F80C-C12C-4E3A-A923-9B4CD7C34182}"/>
    <dgm:cxn modelId="{23304511-9705-41AB-A590-E5CCEB16EFF8}" srcId="{A0A06BB0-A775-4E8F-90C2-D188360D1479}" destId="{9D4340FB-AC10-4F9C-AF0F-379490357AC0}" srcOrd="0" destOrd="0" parTransId="{083D97CF-35DC-4EE2-B4D1-FC533CF5A937}" sibTransId="{034D247E-886A-40BD-83CE-F1D098C8787F}"/>
    <dgm:cxn modelId="{B0620D12-87C6-419D-99B0-31AD8FBDC123}" srcId="{3A61FF03-2ECD-4B67-8955-E8EDA342C7A3}" destId="{C139A98F-57B5-4235-95B0-F3A0B6213BA5}" srcOrd="0" destOrd="0" parTransId="{94D1104F-2EE3-4AF8-81DD-BF32F328833F}" sibTransId="{0923C7D4-315A-4A6C-9F06-CDE7A65CC867}"/>
    <dgm:cxn modelId="{17024E13-AA17-4876-8026-F2A66C46D269}" type="presOf" srcId="{3F661F86-9773-4B62-9246-6A5AE0FF9372}" destId="{497C1B2F-529E-4B82-A744-DDB4F8AB67AB}" srcOrd="0" destOrd="7" presId="urn:diagrams.loki3.com/BracketList"/>
    <dgm:cxn modelId="{9A177A16-86A4-4B83-9F1C-58B4E3913C95}" srcId="{D10C1467-B38D-4BB0-8F9C-010F63D8CC39}" destId="{3A61FF03-2ECD-4B67-8955-E8EDA342C7A3}" srcOrd="4" destOrd="0" parTransId="{8D88B6A3-7385-4B06-8F13-3C233D9B79E1}" sibTransId="{49A36F1F-C9E3-4C66-9018-32C5BDE3AF11}"/>
    <dgm:cxn modelId="{12389220-5054-4273-9942-2EF6AA64C96C}" srcId="{F785422C-8824-4ABF-85F1-49BC10030B49}" destId="{3F661F86-9773-4B62-9246-6A5AE0FF9372}" srcOrd="7" destOrd="0" parTransId="{2C04E9E6-F817-4F54-A4F5-93E406BECA4C}" sibTransId="{E6FDA0D3-4C49-4EB9-B5E7-A5CAD7888439}"/>
    <dgm:cxn modelId="{2B83F222-4F77-4232-BCFA-416C9074788A}" type="presOf" srcId="{FEB092FB-5003-41A1-8B9E-C4F2F4A9B8EC}" destId="{497C1B2F-529E-4B82-A744-DDB4F8AB67AB}" srcOrd="0" destOrd="2" presId="urn:diagrams.loki3.com/BracketList"/>
    <dgm:cxn modelId="{8F6CFF23-1683-417A-8D0B-99ADA56B6EBE}" type="presOf" srcId="{3A61FF03-2ECD-4B67-8955-E8EDA342C7A3}" destId="{8ED09244-C638-42BD-9359-8000A70E6B3C}" srcOrd="0" destOrd="0" presId="urn:diagrams.loki3.com/BracketList"/>
    <dgm:cxn modelId="{67C3C028-C55B-487E-8C9A-AE662DD757EF}" srcId="{D10C1467-B38D-4BB0-8F9C-010F63D8CC39}" destId="{30E5D94A-3C98-468D-8B03-1D5E540110F4}" srcOrd="2" destOrd="0" parTransId="{E59706BD-FC7D-4E35-BF07-2700F350F370}" sibTransId="{788F56E1-2A6C-4AF6-9A4C-128C83F082FF}"/>
    <dgm:cxn modelId="{13CDB229-E08F-492A-AF65-20A1A8BB9AAC}" srcId="{0C96BFAE-67F9-42DA-91AD-59CE8835A166}" destId="{15BF856B-C1B2-489D-B726-F54F28B3D132}" srcOrd="4" destOrd="0" parTransId="{AD803C59-3FF7-4361-BEF9-84DFF0557E88}" sibTransId="{0151E653-528E-4111-AC32-6F5DE1E44F3D}"/>
    <dgm:cxn modelId="{5949F92C-CEED-4E45-A549-1DCA4CF168C8}" type="presOf" srcId="{A0A06BB0-A775-4E8F-90C2-D188360D1479}" destId="{B99DC366-0859-4C1D-B07B-C7A5C1F3C848}" srcOrd="0" destOrd="0" presId="urn:diagrams.loki3.com/BracketList"/>
    <dgm:cxn modelId="{ABF5752E-6F15-4479-A26C-D80932690754}" type="presOf" srcId="{0C96BFAE-67F9-42DA-91AD-59CE8835A166}" destId="{F8867552-D977-403D-AB13-A9DB787D71F2}" srcOrd="0" destOrd="0" presId="urn:diagrams.loki3.com/BracketList"/>
    <dgm:cxn modelId="{5E32CD41-4F6F-436C-9401-6814A4B675B7}" type="presOf" srcId="{F2BA45EE-04ED-4EF7-A71E-8409D04B381A}" destId="{497C1B2F-529E-4B82-A744-DDB4F8AB67AB}" srcOrd="0" destOrd="0" presId="urn:diagrams.loki3.com/BracketList"/>
    <dgm:cxn modelId="{9625E941-E0C7-47EE-BBB5-F73BCC0D529C}" srcId="{F785422C-8824-4ABF-85F1-49BC10030B49}" destId="{F2BA45EE-04ED-4EF7-A71E-8409D04B381A}" srcOrd="0" destOrd="0" parTransId="{55FBD85B-D737-48EB-80C1-1F185AA8D6BC}" sibTransId="{BEC947CA-4087-4607-AF9F-F43C81C797BE}"/>
    <dgm:cxn modelId="{B25D0A42-7DCB-456D-B7CE-B1D1C8253FB3}" type="presOf" srcId="{8391A1FF-9973-49EA-8701-41F131A4535E}" destId="{497C1B2F-529E-4B82-A744-DDB4F8AB67AB}" srcOrd="0" destOrd="6" presId="urn:diagrams.loki3.com/BracketList"/>
    <dgm:cxn modelId="{626EAF64-6714-43BE-937A-B3B25015CBBD}" type="presOf" srcId="{3E0B6D2B-2639-41D6-9CD7-6854CE95F963}" destId="{38588021-D309-4F8F-9FB6-06288AF5C382}" srcOrd="0" destOrd="0" presId="urn:diagrams.loki3.com/BracketList"/>
    <dgm:cxn modelId="{37ADF666-FD36-4E87-A8CB-308F63A27406}" type="presOf" srcId="{C41DD460-02B5-4951-A764-638BEF03B069}" destId="{F28BBD3F-4953-4704-BA6B-360B942AFCDA}" srcOrd="0" destOrd="0" presId="urn:diagrams.loki3.com/BracketList"/>
    <dgm:cxn modelId="{D0CF4D68-2949-4441-B3D1-5A2D4A6CCB53}" type="presOf" srcId="{64C4A1BB-DBCE-4CFB-94A7-A69ADD49C90A}" destId="{D07C803B-F21E-4043-B0CC-EEF7389B4C74}" srcOrd="0" destOrd="2" presId="urn:diagrams.loki3.com/BracketList"/>
    <dgm:cxn modelId="{04C5DC48-B68D-4933-9227-C5A88215A96E}" type="presOf" srcId="{7F1F9383-C9C9-44EA-AA6F-173371277D4B}" destId="{9730AA14-5F6A-44F6-8D3C-DE42149601C3}" srcOrd="0" destOrd="0" presId="urn:diagrams.loki3.com/BracketList"/>
    <dgm:cxn modelId="{9AD0A64C-7385-4B7B-AA78-538820AFED94}" srcId="{0C96BFAE-67F9-42DA-91AD-59CE8835A166}" destId="{93CC7C21-5755-4ED9-919E-D6BF70374AF2}" srcOrd="1" destOrd="0" parTransId="{1BF6478D-C19B-4938-8B78-5DF96E8C45B4}" sibTransId="{3862A7A0-169E-4CB4-819C-61139E55CA92}"/>
    <dgm:cxn modelId="{0B20714E-7E14-4031-8C52-DE0665FB643A}" type="presOf" srcId="{15BF856B-C1B2-489D-B726-F54F28B3D132}" destId="{F28BBD3F-4953-4704-BA6B-360B942AFCDA}" srcOrd="0" destOrd="4" presId="urn:diagrams.loki3.com/BracketList"/>
    <dgm:cxn modelId="{3A45B951-85A6-4C0B-9A5C-41BBCC193BBB}" type="presOf" srcId="{98618ABE-BCDF-4EE2-B2F8-621BE35C63A7}" destId="{D07C803B-F21E-4043-B0CC-EEF7389B4C74}" srcOrd="0" destOrd="1" presId="urn:diagrams.loki3.com/BracketList"/>
    <dgm:cxn modelId="{FDFA4B52-5483-4AA4-9EB4-0D2A42E9F1B0}" type="presOf" srcId="{B5C1F1AA-6ED0-4F12-909E-46D7E7B3EB99}" destId="{2AC75A5E-80A3-4D44-BC6F-ADEB32EAB5A3}" srcOrd="0" destOrd="0" presId="urn:diagrams.loki3.com/BracketList"/>
    <dgm:cxn modelId="{C70DDD72-8F27-4E60-8342-8ECEE83022F0}" srcId="{F785422C-8824-4ABF-85F1-49BC10030B49}" destId="{E85A4FBE-A2CC-4280-871C-09C6D23657E3}" srcOrd="5" destOrd="0" parTransId="{E6980879-E011-4B8F-AAD0-2EBADB378639}" sibTransId="{3E289612-3DBA-4ADB-8B6C-D466D2693743}"/>
    <dgm:cxn modelId="{A0693D53-D2BF-46B8-9BDA-638BAF8867A0}" type="presOf" srcId="{02331C0B-E240-4A5F-A085-CA40DE7F990D}" destId="{F28BBD3F-4953-4704-BA6B-360B942AFCDA}" srcOrd="0" destOrd="5" presId="urn:diagrams.loki3.com/BracketList"/>
    <dgm:cxn modelId="{B9D18353-6764-4AC8-A77D-13434D9B100C}" srcId="{D10C1467-B38D-4BB0-8F9C-010F63D8CC39}" destId="{F785422C-8824-4ABF-85F1-49BC10030B49}" srcOrd="0" destOrd="0" parTransId="{961D8BA3-A1E8-41E1-8DA6-0E86F2C4DE52}" sibTransId="{472CE358-014E-48FA-84A3-9E6CE5A3B178}"/>
    <dgm:cxn modelId="{E4E23056-AA91-4F37-891D-BE110F8C24B8}" type="presOf" srcId="{F785422C-8824-4ABF-85F1-49BC10030B49}" destId="{E322EF82-7977-45D1-B5B4-5842DB956C34}" srcOrd="0" destOrd="0" presId="urn:diagrams.loki3.com/BracketList"/>
    <dgm:cxn modelId="{0353D459-9DAF-4FE2-B283-4D1635D112F4}" type="presOf" srcId="{E85A4FBE-A2CC-4280-871C-09C6D23657E3}" destId="{497C1B2F-529E-4B82-A744-DDB4F8AB67AB}" srcOrd="0" destOrd="5" presId="urn:diagrams.loki3.com/BracketList"/>
    <dgm:cxn modelId="{9A98477A-F5C0-46F0-9057-BC75754068F9}" srcId="{D10C1467-B38D-4BB0-8F9C-010F63D8CC39}" destId="{3E0B6D2B-2639-41D6-9CD7-6854CE95F963}" srcOrd="6" destOrd="0" parTransId="{EC45F720-A788-4BD8-BDCC-452CAF2DD2AC}" sibTransId="{9237709A-EC13-446D-B9CE-8C6CF137519C}"/>
    <dgm:cxn modelId="{025CC085-7FE7-48A0-A237-A3124FCA8EF4}" srcId="{F785422C-8824-4ABF-85F1-49BC10030B49}" destId="{DC04CD41-09A3-4D13-905A-CABA887034F6}" srcOrd="4" destOrd="0" parTransId="{4D9EDA49-2066-4891-9571-7FF4596DD999}" sibTransId="{B84B6BAA-630A-4EEC-90DF-1319825BA8AA}"/>
    <dgm:cxn modelId="{B5529086-4447-4183-917E-84F788FD81B1}" srcId="{30E5D94A-3C98-468D-8B03-1D5E540110F4}" destId="{64C4A1BB-DBCE-4CFB-94A7-A69ADD49C90A}" srcOrd="2" destOrd="0" parTransId="{8D93BC9F-6E9B-40C4-B480-5EBB7DA3D18C}" sibTransId="{E7C32296-EFA0-4B13-A6E9-5F9384B6C9AE}"/>
    <dgm:cxn modelId="{891B9D87-CC1F-4ED0-ACF6-24BB3C8BAD6F}" srcId="{3E0B6D2B-2639-41D6-9CD7-6854CE95F963}" destId="{B5C1F1AA-6ED0-4F12-909E-46D7E7B3EB99}" srcOrd="0" destOrd="0" parTransId="{BEEE5AD9-C34C-4D96-8C94-D9E09BAEEA52}" sibTransId="{36AEB8CD-8660-4F5F-84D7-68CC594DA47D}"/>
    <dgm:cxn modelId="{B8C4858A-1C32-4AE8-BB3D-C3875C959A8A}" srcId="{43769650-0E52-4360-81DE-043F08C2FE06}" destId="{7F1F9383-C9C9-44EA-AA6F-173371277D4B}" srcOrd="0" destOrd="0" parTransId="{A0D57A00-0ED6-4B07-9C7A-F440BC806E78}" sibTransId="{1BC921A7-8D6C-4C56-B6FA-F0B4590F8635}"/>
    <dgm:cxn modelId="{0D40DB8C-3DC7-4D83-BB7C-DE654A270B37}" type="presOf" srcId="{9D4340FB-AC10-4F9C-AF0F-379490357AC0}" destId="{409D8F4C-46EA-480D-B200-3B1C4B33C286}" srcOrd="0" destOrd="0" presId="urn:diagrams.loki3.com/BracketList"/>
    <dgm:cxn modelId="{411DF58D-73A5-4AF6-A794-8F612A16BA4B}" type="presOf" srcId="{93CC7C21-5755-4ED9-919E-D6BF70374AF2}" destId="{F28BBD3F-4953-4704-BA6B-360B942AFCDA}" srcOrd="0" destOrd="1" presId="urn:diagrams.loki3.com/BracketList"/>
    <dgm:cxn modelId="{AE57639F-C518-405A-B62E-3F6D095043BF}" srcId="{30E5D94A-3C98-468D-8B03-1D5E540110F4}" destId="{98618ABE-BCDF-4EE2-B2F8-621BE35C63A7}" srcOrd="1" destOrd="0" parTransId="{EF104111-A6EF-40A3-BE31-DF910155991A}" sibTransId="{D8D7805D-48F5-43D2-B76B-C6231AA77EAE}"/>
    <dgm:cxn modelId="{FE427E9F-2145-4049-9BE6-15F3A5E04A6F}" srcId="{30E5D94A-3C98-468D-8B03-1D5E540110F4}" destId="{E1CAC2D7-B679-4CDA-9184-1F236FA1BA96}" srcOrd="0" destOrd="0" parTransId="{7C05B5A2-6A03-4051-A030-8214CC1E3297}" sibTransId="{74CA940A-8950-4EE3-93F3-D32589DF5608}"/>
    <dgm:cxn modelId="{B9B462A8-FF42-4F00-B95A-F959FE25542E}" srcId="{0C96BFAE-67F9-42DA-91AD-59CE8835A166}" destId="{C41DD460-02B5-4951-A764-638BEF03B069}" srcOrd="0" destOrd="0" parTransId="{A0EBA172-B915-41DE-BB20-D9392B4220FF}" sibTransId="{44C365E1-FB3D-4310-8562-AF5BA0899ED6}"/>
    <dgm:cxn modelId="{D42D00AD-E5EF-496A-A4FA-1E80FBE929CC}" srcId="{F785422C-8824-4ABF-85F1-49BC10030B49}" destId="{96A4F19B-6173-4924-BBA6-6BA5010D738F}" srcOrd="1" destOrd="0" parTransId="{E6B9C8B1-772E-4914-87AD-101253D56782}" sibTransId="{F79485AA-1857-43DA-8D3C-BE01C800486C}"/>
    <dgm:cxn modelId="{12C285AD-04BE-41B7-8FB2-B0137C8C8081}" srcId="{D10C1467-B38D-4BB0-8F9C-010F63D8CC39}" destId="{A0A06BB0-A775-4E8F-90C2-D188360D1479}" srcOrd="3" destOrd="0" parTransId="{04B6846F-3A7F-4A69-85F8-BADE96F32B49}" sibTransId="{9672C3D4-E820-4233-A2CD-B5CA6424A72E}"/>
    <dgm:cxn modelId="{E118D5B2-892C-4C98-A12B-81F7066D6C42}" type="presOf" srcId="{05BBA84F-6D5A-4794-B7E6-32C8DBA3102D}" destId="{497C1B2F-529E-4B82-A744-DDB4F8AB67AB}" srcOrd="0" destOrd="3" presId="urn:diagrams.loki3.com/BracketList"/>
    <dgm:cxn modelId="{B68D66C9-DE06-42D5-B09E-220E00B2D12C}" srcId="{D10C1467-B38D-4BB0-8F9C-010F63D8CC39}" destId="{43769650-0E52-4360-81DE-043F08C2FE06}" srcOrd="5" destOrd="0" parTransId="{EECDD033-B568-4B58-A377-B4339A5957DC}" sibTransId="{E0369FDD-CEB2-4D16-9A97-05C4C87A5C93}"/>
    <dgm:cxn modelId="{1D90DCD3-B2B9-4F96-A56A-38E0A2054E3D}" type="presOf" srcId="{CFA77FDD-83A7-4F4C-98B4-9BDCE8FE5815}" destId="{F28BBD3F-4953-4704-BA6B-360B942AFCDA}" srcOrd="0" destOrd="2" presId="urn:diagrams.loki3.com/BracketList"/>
    <dgm:cxn modelId="{11592AD8-B6BC-4762-84F5-33BB340709B1}" srcId="{0C96BFAE-67F9-42DA-91AD-59CE8835A166}" destId="{CFA77FDD-83A7-4F4C-98B4-9BDCE8FE5815}" srcOrd="2" destOrd="0" parTransId="{72B85E7B-B4D3-4733-9CA4-874F58EFD642}" sibTransId="{F082CCE2-9BF0-4006-8F70-67567C2C1F32}"/>
    <dgm:cxn modelId="{0655C3D9-6A49-4838-88BF-4CCB66B3F08E}" srcId="{F785422C-8824-4ABF-85F1-49BC10030B49}" destId="{8391A1FF-9973-49EA-8701-41F131A4535E}" srcOrd="6" destOrd="0" parTransId="{F137A37D-6F97-49B7-91DC-84BEDEE64624}" sibTransId="{DC04A0CC-11E6-4E22-A2F0-3EC2B683ECDB}"/>
    <dgm:cxn modelId="{5DF3E2DD-1E12-4E17-8196-9040261B7428}" srcId="{0C96BFAE-67F9-42DA-91AD-59CE8835A166}" destId="{02331C0B-E240-4A5F-A085-CA40DE7F990D}" srcOrd="5" destOrd="0" parTransId="{7BAB4E2B-B461-4895-9977-1B883D55AFC2}" sibTransId="{E351BB1A-D605-4D03-81DC-55EA77734BC1}"/>
    <dgm:cxn modelId="{D046A6DF-6A5E-467A-B6FB-8BD8976A98B2}" type="presOf" srcId="{D10C1467-B38D-4BB0-8F9C-010F63D8CC39}" destId="{E5CD79B7-E5A2-49AF-862B-254CDCE1D108}" srcOrd="0" destOrd="0" presId="urn:diagrams.loki3.com/BracketList"/>
    <dgm:cxn modelId="{CFE39BE4-DBF3-475E-8CA3-A38CC89221B1}" type="presOf" srcId="{96A4F19B-6173-4924-BBA6-6BA5010D738F}" destId="{497C1B2F-529E-4B82-A744-DDB4F8AB67AB}" srcOrd="0" destOrd="1" presId="urn:diagrams.loki3.com/BracketList"/>
    <dgm:cxn modelId="{085035EC-3141-4C39-9838-3282242D8596}" type="presOf" srcId="{30E5D94A-3C98-468D-8B03-1D5E540110F4}" destId="{6D0EE521-A98A-484D-AB8C-089656BB95ED}" srcOrd="0" destOrd="0" presId="urn:diagrams.loki3.com/BracketList"/>
    <dgm:cxn modelId="{C180E6EF-91A4-4222-BCBB-D6708C12C3CE}" srcId="{F785422C-8824-4ABF-85F1-49BC10030B49}" destId="{05BBA84F-6D5A-4794-B7E6-32C8DBA3102D}" srcOrd="3" destOrd="0" parTransId="{CC69DC8F-24C8-44D5-8FDA-64CAEFB855D5}" sibTransId="{21316762-2BF3-4DDC-9110-00B6AEB7732A}"/>
    <dgm:cxn modelId="{10EAB4F7-2B1C-46AB-96E6-4B8D6C6BB6BC}" srcId="{D10C1467-B38D-4BB0-8F9C-010F63D8CC39}" destId="{0C96BFAE-67F9-42DA-91AD-59CE8835A166}" srcOrd="1" destOrd="0" parTransId="{39BE7373-501D-4AE6-8735-3519D672B11D}" sibTransId="{F2733B0F-A651-4D0C-B97F-03C00CB3A1EC}"/>
    <dgm:cxn modelId="{0DD3D2CB-892D-49DE-B66C-FA43AE249467}" type="presParOf" srcId="{E5CD79B7-E5A2-49AF-862B-254CDCE1D108}" destId="{DB687C94-46A6-4E5B-8318-6F83A45E2999}" srcOrd="0" destOrd="0" presId="urn:diagrams.loki3.com/BracketList"/>
    <dgm:cxn modelId="{F0B519B3-281A-4E8A-BB66-061B6C37DB8B}" type="presParOf" srcId="{DB687C94-46A6-4E5B-8318-6F83A45E2999}" destId="{E322EF82-7977-45D1-B5B4-5842DB956C34}" srcOrd="0" destOrd="0" presId="urn:diagrams.loki3.com/BracketList"/>
    <dgm:cxn modelId="{4AEEDF83-736F-48CE-B218-8F9F2B368079}" type="presParOf" srcId="{DB687C94-46A6-4E5B-8318-6F83A45E2999}" destId="{1BB9C646-2179-4F8B-B7A1-48C2A6AAF3AE}" srcOrd="1" destOrd="0" presId="urn:diagrams.loki3.com/BracketList"/>
    <dgm:cxn modelId="{C7611E69-A3A6-41A5-8AB5-AF30E50DBF0D}" type="presParOf" srcId="{DB687C94-46A6-4E5B-8318-6F83A45E2999}" destId="{A7B42CF9-EC4B-44E0-921F-7D1DC8345C79}" srcOrd="2" destOrd="0" presId="urn:diagrams.loki3.com/BracketList"/>
    <dgm:cxn modelId="{B1A0E9A0-1D40-4ECF-BE70-0147A0114DCD}" type="presParOf" srcId="{DB687C94-46A6-4E5B-8318-6F83A45E2999}" destId="{497C1B2F-529E-4B82-A744-DDB4F8AB67AB}" srcOrd="3" destOrd="0" presId="urn:diagrams.loki3.com/BracketList"/>
    <dgm:cxn modelId="{63E4311B-750D-4563-90C1-9EC76C11C661}" type="presParOf" srcId="{E5CD79B7-E5A2-49AF-862B-254CDCE1D108}" destId="{625797C6-A869-4958-A643-BE32884B3220}" srcOrd="1" destOrd="0" presId="urn:diagrams.loki3.com/BracketList"/>
    <dgm:cxn modelId="{B6060B4F-B9FF-49FE-820B-1D84CFF3E868}" type="presParOf" srcId="{E5CD79B7-E5A2-49AF-862B-254CDCE1D108}" destId="{2BB879DF-6C95-4FBD-9FBA-E60159BF449F}" srcOrd="2" destOrd="0" presId="urn:diagrams.loki3.com/BracketList"/>
    <dgm:cxn modelId="{549F0418-0B67-4D21-815F-B90EEC0EB9EF}" type="presParOf" srcId="{2BB879DF-6C95-4FBD-9FBA-E60159BF449F}" destId="{F8867552-D977-403D-AB13-A9DB787D71F2}" srcOrd="0" destOrd="0" presId="urn:diagrams.loki3.com/BracketList"/>
    <dgm:cxn modelId="{A89F4761-1C1A-4E57-A073-A4B56F9ADCD4}" type="presParOf" srcId="{2BB879DF-6C95-4FBD-9FBA-E60159BF449F}" destId="{E1D36F3D-3A96-4985-8D76-D6C059B00D0E}" srcOrd="1" destOrd="0" presId="urn:diagrams.loki3.com/BracketList"/>
    <dgm:cxn modelId="{9B5423E4-F5EC-4583-B6E3-284467F89875}" type="presParOf" srcId="{2BB879DF-6C95-4FBD-9FBA-E60159BF449F}" destId="{04DCDA3D-CDAC-42A7-A00F-F30F4A8AA02D}" srcOrd="2" destOrd="0" presId="urn:diagrams.loki3.com/BracketList"/>
    <dgm:cxn modelId="{DB314FE4-B2D4-44DC-89F6-F11A08B89CBA}" type="presParOf" srcId="{2BB879DF-6C95-4FBD-9FBA-E60159BF449F}" destId="{F28BBD3F-4953-4704-BA6B-360B942AFCDA}" srcOrd="3" destOrd="0" presId="urn:diagrams.loki3.com/BracketList"/>
    <dgm:cxn modelId="{D849F2D2-03A4-49BF-BC41-9377E4EF91BD}" type="presParOf" srcId="{E5CD79B7-E5A2-49AF-862B-254CDCE1D108}" destId="{743C1717-565D-4C6A-BE97-0D45D7AFD60E}" srcOrd="3" destOrd="0" presId="urn:diagrams.loki3.com/BracketList"/>
    <dgm:cxn modelId="{B69A230F-87FE-4AB6-8E32-632DED3191D3}" type="presParOf" srcId="{E5CD79B7-E5A2-49AF-862B-254CDCE1D108}" destId="{8720F4F4-DAD8-46E6-BB9B-7A64F3B1657C}" srcOrd="4" destOrd="0" presId="urn:diagrams.loki3.com/BracketList"/>
    <dgm:cxn modelId="{1707C0CE-CB87-49B6-B982-59987C203132}" type="presParOf" srcId="{8720F4F4-DAD8-46E6-BB9B-7A64F3B1657C}" destId="{6D0EE521-A98A-484D-AB8C-089656BB95ED}" srcOrd="0" destOrd="0" presId="urn:diagrams.loki3.com/BracketList"/>
    <dgm:cxn modelId="{95311438-AC44-4284-9199-D0A9B5843CDD}" type="presParOf" srcId="{8720F4F4-DAD8-46E6-BB9B-7A64F3B1657C}" destId="{52C78311-0981-4CBF-9681-3BD0D8865426}" srcOrd="1" destOrd="0" presId="urn:diagrams.loki3.com/BracketList"/>
    <dgm:cxn modelId="{B7A886F6-7F62-426D-B085-8A055B46EC80}" type="presParOf" srcId="{8720F4F4-DAD8-46E6-BB9B-7A64F3B1657C}" destId="{DBDF2732-421D-472A-87A2-08D2E8EBBAAF}" srcOrd="2" destOrd="0" presId="urn:diagrams.loki3.com/BracketList"/>
    <dgm:cxn modelId="{88255BDF-F762-42DD-A42A-3EFDFDEC8B93}" type="presParOf" srcId="{8720F4F4-DAD8-46E6-BB9B-7A64F3B1657C}" destId="{D07C803B-F21E-4043-B0CC-EEF7389B4C74}" srcOrd="3" destOrd="0" presId="urn:diagrams.loki3.com/BracketList"/>
    <dgm:cxn modelId="{5C7B3A4C-568A-42AC-95BF-360DFD470C8A}" type="presParOf" srcId="{E5CD79B7-E5A2-49AF-862B-254CDCE1D108}" destId="{166069A1-B8A4-4E65-BFC9-B1D7A8797D8F}" srcOrd="5" destOrd="0" presId="urn:diagrams.loki3.com/BracketList"/>
    <dgm:cxn modelId="{7243E32A-0E3C-462F-B6D1-987015D0572F}" type="presParOf" srcId="{E5CD79B7-E5A2-49AF-862B-254CDCE1D108}" destId="{4EEFCE07-AB98-4CE4-B2A4-DE6F97335860}" srcOrd="6" destOrd="0" presId="urn:diagrams.loki3.com/BracketList"/>
    <dgm:cxn modelId="{33E2D1C7-A689-480C-9DBF-3F6AB264E87A}" type="presParOf" srcId="{4EEFCE07-AB98-4CE4-B2A4-DE6F97335860}" destId="{B99DC366-0859-4C1D-B07B-C7A5C1F3C848}" srcOrd="0" destOrd="0" presId="urn:diagrams.loki3.com/BracketList"/>
    <dgm:cxn modelId="{90CC8BA9-14E1-4B1C-A0B1-88DFA0B3D27A}" type="presParOf" srcId="{4EEFCE07-AB98-4CE4-B2A4-DE6F97335860}" destId="{8E027969-31B5-42C8-9A68-0650859D32E3}" srcOrd="1" destOrd="0" presId="urn:diagrams.loki3.com/BracketList"/>
    <dgm:cxn modelId="{B0CB6625-B7A1-4F55-8167-10A17F7D29BE}" type="presParOf" srcId="{4EEFCE07-AB98-4CE4-B2A4-DE6F97335860}" destId="{B9D8FF32-BA60-4D5F-BC29-A152C8D2E96D}" srcOrd="2" destOrd="0" presId="urn:diagrams.loki3.com/BracketList"/>
    <dgm:cxn modelId="{E93E7086-1DAD-43BD-899A-0D4D413F124F}" type="presParOf" srcId="{4EEFCE07-AB98-4CE4-B2A4-DE6F97335860}" destId="{409D8F4C-46EA-480D-B200-3B1C4B33C286}" srcOrd="3" destOrd="0" presId="urn:diagrams.loki3.com/BracketList"/>
    <dgm:cxn modelId="{AABC6CE5-AA1D-4F23-A5C7-8C81E8110CE0}" type="presParOf" srcId="{E5CD79B7-E5A2-49AF-862B-254CDCE1D108}" destId="{4AC50359-DD36-4B00-BCC7-7C736AC8255E}" srcOrd="7" destOrd="0" presId="urn:diagrams.loki3.com/BracketList"/>
    <dgm:cxn modelId="{3D8667DC-6374-4BE5-A8C5-8661A478A695}" type="presParOf" srcId="{E5CD79B7-E5A2-49AF-862B-254CDCE1D108}" destId="{54C8D6EA-1C5E-4BE7-9A92-B458198DC253}" srcOrd="8" destOrd="0" presId="urn:diagrams.loki3.com/BracketList"/>
    <dgm:cxn modelId="{42D6503A-213E-450E-93DA-1984883E4C19}" type="presParOf" srcId="{54C8D6EA-1C5E-4BE7-9A92-B458198DC253}" destId="{8ED09244-C638-42BD-9359-8000A70E6B3C}" srcOrd="0" destOrd="0" presId="urn:diagrams.loki3.com/BracketList"/>
    <dgm:cxn modelId="{53F66D0D-4EBE-4913-B1B6-85755DD56CAE}" type="presParOf" srcId="{54C8D6EA-1C5E-4BE7-9A92-B458198DC253}" destId="{C4D260D4-4F8A-4CD6-A178-371A7A82DFA5}" srcOrd="1" destOrd="0" presId="urn:diagrams.loki3.com/BracketList"/>
    <dgm:cxn modelId="{BB0F53FB-3C70-4FC8-B0C4-D3675BA0CB51}" type="presParOf" srcId="{54C8D6EA-1C5E-4BE7-9A92-B458198DC253}" destId="{94E39E08-6EF0-4715-A946-4C197D9672B4}" srcOrd="2" destOrd="0" presId="urn:diagrams.loki3.com/BracketList"/>
    <dgm:cxn modelId="{37552929-1172-48F9-ADD0-22C550C89973}" type="presParOf" srcId="{54C8D6EA-1C5E-4BE7-9A92-B458198DC253}" destId="{DED20E1D-06CA-439D-8C13-A8C5443CB258}" srcOrd="3" destOrd="0" presId="urn:diagrams.loki3.com/BracketList"/>
    <dgm:cxn modelId="{FC544FC4-563D-40A4-8D7C-3895E0F45D1E}" type="presParOf" srcId="{E5CD79B7-E5A2-49AF-862B-254CDCE1D108}" destId="{385CB5BC-FF0C-43F5-8DD7-F1CBCB2C2153}" srcOrd="9" destOrd="0" presId="urn:diagrams.loki3.com/BracketList"/>
    <dgm:cxn modelId="{72CA0CCE-CD4A-484C-9A1B-7E102AFEDA67}" type="presParOf" srcId="{E5CD79B7-E5A2-49AF-862B-254CDCE1D108}" destId="{3F9CC905-EFFF-4B62-BDF2-3997643B8FC0}" srcOrd="10" destOrd="0" presId="urn:diagrams.loki3.com/BracketList"/>
    <dgm:cxn modelId="{88ADBE5D-0B81-4A3A-91FE-7DD7856BC644}" type="presParOf" srcId="{3F9CC905-EFFF-4B62-BDF2-3997643B8FC0}" destId="{DBF76980-4D7D-4812-AB3A-7983DE639D9B}" srcOrd="0" destOrd="0" presId="urn:diagrams.loki3.com/BracketList"/>
    <dgm:cxn modelId="{FD9A28C2-D546-4C7F-BB0F-9B7DFDF15FD8}" type="presParOf" srcId="{3F9CC905-EFFF-4B62-BDF2-3997643B8FC0}" destId="{0650A57A-5AE7-45CA-B1EF-01605DE5F721}" srcOrd="1" destOrd="0" presId="urn:diagrams.loki3.com/BracketList"/>
    <dgm:cxn modelId="{522097F3-F36B-47F8-B48A-85917C940728}" type="presParOf" srcId="{3F9CC905-EFFF-4B62-BDF2-3997643B8FC0}" destId="{75063C38-936E-484E-B78C-05D714AC4872}" srcOrd="2" destOrd="0" presId="urn:diagrams.loki3.com/BracketList"/>
    <dgm:cxn modelId="{DA7C1053-C574-4B87-AAB8-6AA8BC00E317}" type="presParOf" srcId="{3F9CC905-EFFF-4B62-BDF2-3997643B8FC0}" destId="{9730AA14-5F6A-44F6-8D3C-DE42149601C3}" srcOrd="3" destOrd="0" presId="urn:diagrams.loki3.com/BracketList"/>
    <dgm:cxn modelId="{3F9411F5-35DB-4A94-B308-753364EBA1C8}" type="presParOf" srcId="{E5CD79B7-E5A2-49AF-862B-254CDCE1D108}" destId="{DE61CC25-CCC3-47E2-B43F-8B208A25B180}" srcOrd="11" destOrd="0" presId="urn:diagrams.loki3.com/BracketList"/>
    <dgm:cxn modelId="{1BEDCA93-903D-402F-B309-E21478DB5B1E}" type="presParOf" srcId="{E5CD79B7-E5A2-49AF-862B-254CDCE1D108}" destId="{1206993C-0FC1-471F-83A0-BC27EA6664AA}" srcOrd="12" destOrd="0" presId="urn:diagrams.loki3.com/BracketList"/>
    <dgm:cxn modelId="{D4FD840F-D1E0-4962-A2A6-816C9D8D460B}" type="presParOf" srcId="{1206993C-0FC1-471F-83A0-BC27EA6664AA}" destId="{38588021-D309-4F8F-9FB6-06288AF5C382}" srcOrd="0" destOrd="0" presId="urn:diagrams.loki3.com/BracketList"/>
    <dgm:cxn modelId="{D4F2E4DC-6162-4E7D-8046-A68FA5AECBA7}" type="presParOf" srcId="{1206993C-0FC1-471F-83A0-BC27EA6664AA}" destId="{CE3DB6B5-AF05-45C5-B45C-6679F8B6DE44}" srcOrd="1" destOrd="0" presId="urn:diagrams.loki3.com/BracketList"/>
    <dgm:cxn modelId="{AA1BBA06-DFE6-432A-B41D-8421218ED9E7}" type="presParOf" srcId="{1206993C-0FC1-471F-83A0-BC27EA6664AA}" destId="{4E404B3E-2D57-4323-B88A-16A2F191EFB3}" srcOrd="2" destOrd="0" presId="urn:diagrams.loki3.com/BracketList"/>
    <dgm:cxn modelId="{3CE21CC8-3782-4640-A2B1-6D7BF9DFC134}" type="presParOf" srcId="{1206993C-0FC1-471F-83A0-BC27EA6664AA}" destId="{2AC75A5E-80A3-4D44-BC6F-ADEB32EAB5A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AAC6FE-DA2C-4250-A4A8-22F8C036B4E6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576B33-D26C-437A-830A-5D194388B102}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Prescreen</a:t>
          </a:r>
        </a:p>
      </dgm:t>
    </dgm:pt>
    <dgm:pt modelId="{94A0660C-2538-47CB-990E-597DB31FC17E}" type="parTrans" cxnId="{CB294E37-421D-44CF-A78E-F9DD8992C423}">
      <dgm:prSet/>
      <dgm:spPr/>
      <dgm:t>
        <a:bodyPr/>
        <a:lstStyle/>
        <a:p>
          <a:endParaRPr lang="en-US"/>
        </a:p>
      </dgm:t>
    </dgm:pt>
    <dgm:pt modelId="{806FF3C3-FBD1-4131-9161-6959DEC918D7}" type="sibTrans" cxnId="{CB294E37-421D-44CF-A78E-F9DD8992C423}">
      <dgm:prSet/>
      <dgm:spPr/>
      <dgm:t>
        <a:bodyPr/>
        <a:lstStyle/>
        <a:p>
          <a:endParaRPr lang="en-US"/>
        </a:p>
      </dgm:t>
    </dgm:pt>
    <dgm:pt modelId="{514CE397-AAC0-448F-A35C-5D08807F7BD0}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Application In Progress (AIP)</a:t>
          </a:r>
        </a:p>
      </dgm:t>
    </dgm:pt>
    <dgm:pt modelId="{3CF5E728-C977-4E24-B69F-920E17A15AFC}" type="parTrans" cxnId="{F2891C91-C626-4B02-B56B-89990679E234}">
      <dgm:prSet/>
      <dgm:spPr/>
      <dgm:t>
        <a:bodyPr/>
        <a:lstStyle/>
        <a:p>
          <a:endParaRPr lang="en-US"/>
        </a:p>
      </dgm:t>
    </dgm:pt>
    <dgm:pt modelId="{B543F1B5-0C6F-4309-8BB1-004C82CC9230}" type="sibTrans" cxnId="{F2891C91-C626-4B02-B56B-89990679E234}">
      <dgm:prSet/>
      <dgm:spPr/>
      <dgm:t>
        <a:bodyPr/>
        <a:lstStyle/>
        <a:p>
          <a:endParaRPr lang="en-US"/>
        </a:p>
      </dgm:t>
    </dgm:pt>
    <dgm:pt modelId="{595C8EAA-81E3-41C2-8182-69D8B02E51B9}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Document Handling &amp; Verification</a:t>
          </a:r>
        </a:p>
      </dgm:t>
    </dgm:pt>
    <dgm:pt modelId="{F4E03E97-4A62-43B9-9E42-A7E63E196047}" type="parTrans" cxnId="{4DCD021A-1656-4690-B342-23868C042AA5}">
      <dgm:prSet/>
      <dgm:spPr/>
      <dgm:t>
        <a:bodyPr/>
        <a:lstStyle/>
        <a:p>
          <a:endParaRPr lang="en-US"/>
        </a:p>
      </dgm:t>
    </dgm:pt>
    <dgm:pt modelId="{EBAA1A05-60AE-4C30-A123-1150B7DA40CE}" type="sibTrans" cxnId="{4DCD021A-1656-4690-B342-23868C042AA5}">
      <dgm:prSet/>
      <dgm:spPr/>
      <dgm:t>
        <a:bodyPr/>
        <a:lstStyle/>
        <a:p>
          <a:endParaRPr lang="en-US"/>
        </a:p>
      </dgm:t>
    </dgm:pt>
    <dgm:pt modelId="{743ED18A-F162-43B0-8705-894A11E4AF97}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Offer Confirmation</a:t>
          </a:r>
        </a:p>
      </dgm:t>
    </dgm:pt>
    <dgm:pt modelId="{9F310491-6C84-4E73-A1AB-DC1EFF32C226}" type="parTrans" cxnId="{7A8464E7-39A8-4C8E-A5E0-BCA269C766F2}">
      <dgm:prSet/>
      <dgm:spPr/>
      <dgm:t>
        <a:bodyPr/>
        <a:lstStyle/>
        <a:p>
          <a:endParaRPr lang="en-US"/>
        </a:p>
      </dgm:t>
    </dgm:pt>
    <dgm:pt modelId="{969F7C33-5603-459B-9597-5ECDAC9BAA6E}" type="sibTrans" cxnId="{7A8464E7-39A8-4C8E-A5E0-BCA269C766F2}">
      <dgm:prSet/>
      <dgm:spPr/>
      <dgm:t>
        <a:bodyPr/>
        <a:lstStyle/>
        <a:p>
          <a:endParaRPr lang="en-US"/>
        </a:p>
      </dgm:t>
    </dgm:pt>
    <dgm:pt modelId="{335B96EF-3A8E-4E9E-83BE-D9424B418EB6}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Fulfillment</a:t>
          </a:r>
        </a:p>
      </dgm:t>
    </dgm:pt>
    <dgm:pt modelId="{E302CBBC-8DF8-48CD-B51B-75340A093788}" type="parTrans" cxnId="{3D581E2D-A58A-42B7-A805-87A3C1CBCA3C}">
      <dgm:prSet/>
      <dgm:spPr/>
      <dgm:t>
        <a:bodyPr/>
        <a:lstStyle/>
        <a:p>
          <a:endParaRPr lang="en-US"/>
        </a:p>
      </dgm:t>
    </dgm:pt>
    <dgm:pt modelId="{6503C4DE-00AF-48C1-BC4E-4C2C447EE5F4}" type="sibTrans" cxnId="{3D581E2D-A58A-42B7-A805-87A3C1CBCA3C}">
      <dgm:prSet/>
      <dgm:spPr/>
      <dgm:t>
        <a:bodyPr/>
        <a:lstStyle/>
        <a:p>
          <a:endParaRPr lang="en-US"/>
        </a:p>
      </dgm:t>
    </dgm:pt>
    <dgm:pt modelId="{3F8E070C-003A-44D6-A1CC-195D83A18376}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Pre-fulfillment</a:t>
          </a:r>
        </a:p>
      </dgm:t>
    </dgm:pt>
    <dgm:pt modelId="{D8FAD715-FA04-48AB-B35A-A6047FFB775C}" type="parTrans" cxnId="{52F4FE43-BBF8-413F-9219-B23E02FCFA4E}">
      <dgm:prSet/>
      <dgm:spPr/>
      <dgm:t>
        <a:bodyPr/>
        <a:lstStyle/>
        <a:p>
          <a:endParaRPr lang="en-US"/>
        </a:p>
      </dgm:t>
    </dgm:pt>
    <dgm:pt modelId="{4940D2A6-1901-4D63-BEEB-75623BDB8672}" type="sibTrans" cxnId="{52F4FE43-BBF8-413F-9219-B23E02FCFA4E}">
      <dgm:prSet/>
      <dgm:spPr/>
      <dgm:t>
        <a:bodyPr/>
        <a:lstStyle/>
        <a:p>
          <a:endParaRPr lang="en-US"/>
        </a:p>
      </dgm:t>
    </dgm:pt>
    <dgm:pt modelId="{1FAE9989-18A8-40DD-AD1C-96E8F4FB96ED}" type="pres">
      <dgm:prSet presAssocID="{7FAAC6FE-DA2C-4250-A4A8-22F8C036B4E6}" presName="Name0" presStyleCnt="0">
        <dgm:presLayoutVars>
          <dgm:dir/>
          <dgm:resizeHandles val="exact"/>
        </dgm:presLayoutVars>
      </dgm:prSet>
      <dgm:spPr/>
    </dgm:pt>
    <dgm:pt modelId="{443CBDB9-0469-4CDB-A913-D4D70E295051}" type="pres">
      <dgm:prSet presAssocID="{7C576B33-D26C-437A-830A-5D194388B102}" presName="node" presStyleLbl="node1" presStyleIdx="0" presStyleCnt="6">
        <dgm:presLayoutVars>
          <dgm:bulletEnabled val="1"/>
        </dgm:presLayoutVars>
      </dgm:prSet>
      <dgm:spPr/>
    </dgm:pt>
    <dgm:pt modelId="{567AD375-36BC-43CF-8241-10BBF549E17F}" type="pres">
      <dgm:prSet presAssocID="{806FF3C3-FBD1-4131-9161-6959DEC918D7}" presName="sibTrans" presStyleLbl="sibTrans1D1" presStyleIdx="0" presStyleCnt="5"/>
      <dgm:spPr/>
    </dgm:pt>
    <dgm:pt modelId="{8E879988-90B4-4604-A92E-BCBF7493E3C0}" type="pres">
      <dgm:prSet presAssocID="{806FF3C3-FBD1-4131-9161-6959DEC918D7}" presName="connectorText" presStyleLbl="sibTrans1D1" presStyleIdx="0" presStyleCnt="5"/>
      <dgm:spPr/>
    </dgm:pt>
    <dgm:pt modelId="{C9B1CC9E-EBC4-47C9-B834-6F1EC56B0140}" type="pres">
      <dgm:prSet presAssocID="{514CE397-AAC0-448F-A35C-5D08807F7BD0}" presName="node" presStyleLbl="node1" presStyleIdx="1" presStyleCnt="6">
        <dgm:presLayoutVars>
          <dgm:bulletEnabled val="1"/>
        </dgm:presLayoutVars>
      </dgm:prSet>
      <dgm:spPr/>
    </dgm:pt>
    <dgm:pt modelId="{E128F3BC-CBEA-42F7-94AA-D7C778D76CE7}" type="pres">
      <dgm:prSet presAssocID="{B543F1B5-0C6F-4309-8BB1-004C82CC9230}" presName="sibTrans" presStyleLbl="sibTrans1D1" presStyleIdx="1" presStyleCnt="5"/>
      <dgm:spPr/>
    </dgm:pt>
    <dgm:pt modelId="{8FCD5317-EEDB-4114-A494-1EE19F3A51F1}" type="pres">
      <dgm:prSet presAssocID="{B543F1B5-0C6F-4309-8BB1-004C82CC9230}" presName="connectorText" presStyleLbl="sibTrans1D1" presStyleIdx="1" presStyleCnt="5"/>
      <dgm:spPr/>
    </dgm:pt>
    <dgm:pt modelId="{D2BF100B-2ED6-4DA6-9560-69E0910D82CB}" type="pres">
      <dgm:prSet presAssocID="{595C8EAA-81E3-41C2-8182-69D8B02E51B9}" presName="node" presStyleLbl="node1" presStyleIdx="2" presStyleCnt="6">
        <dgm:presLayoutVars>
          <dgm:bulletEnabled val="1"/>
        </dgm:presLayoutVars>
      </dgm:prSet>
      <dgm:spPr/>
    </dgm:pt>
    <dgm:pt modelId="{0791AC47-51BA-40CD-8722-0CDC8A73C3BE}" type="pres">
      <dgm:prSet presAssocID="{EBAA1A05-60AE-4C30-A123-1150B7DA40CE}" presName="sibTrans" presStyleLbl="sibTrans1D1" presStyleIdx="2" presStyleCnt="5"/>
      <dgm:spPr/>
    </dgm:pt>
    <dgm:pt modelId="{69310569-6873-492A-BC5B-BB5304D51319}" type="pres">
      <dgm:prSet presAssocID="{EBAA1A05-60AE-4C30-A123-1150B7DA40CE}" presName="connectorText" presStyleLbl="sibTrans1D1" presStyleIdx="2" presStyleCnt="5"/>
      <dgm:spPr/>
    </dgm:pt>
    <dgm:pt modelId="{06BE4CC8-47C6-48E4-A126-0664F1144E67}" type="pres">
      <dgm:prSet presAssocID="{743ED18A-F162-43B0-8705-894A11E4AF97}" presName="node" presStyleLbl="node1" presStyleIdx="3" presStyleCnt="6">
        <dgm:presLayoutVars>
          <dgm:bulletEnabled val="1"/>
        </dgm:presLayoutVars>
      </dgm:prSet>
      <dgm:spPr/>
    </dgm:pt>
    <dgm:pt modelId="{F1D67D2B-08B6-4AE3-95D0-F6A29B1C690C}" type="pres">
      <dgm:prSet presAssocID="{969F7C33-5603-459B-9597-5ECDAC9BAA6E}" presName="sibTrans" presStyleLbl="sibTrans1D1" presStyleIdx="3" presStyleCnt="5"/>
      <dgm:spPr/>
    </dgm:pt>
    <dgm:pt modelId="{E507CD89-18E6-4FF7-B13F-27DB2BF89292}" type="pres">
      <dgm:prSet presAssocID="{969F7C33-5603-459B-9597-5ECDAC9BAA6E}" presName="connectorText" presStyleLbl="sibTrans1D1" presStyleIdx="3" presStyleCnt="5"/>
      <dgm:spPr/>
    </dgm:pt>
    <dgm:pt modelId="{427F514E-FEC2-4059-A003-95D133633339}" type="pres">
      <dgm:prSet presAssocID="{3F8E070C-003A-44D6-A1CC-195D83A18376}" presName="node" presStyleLbl="node1" presStyleIdx="4" presStyleCnt="6">
        <dgm:presLayoutVars>
          <dgm:bulletEnabled val="1"/>
        </dgm:presLayoutVars>
      </dgm:prSet>
      <dgm:spPr/>
    </dgm:pt>
    <dgm:pt modelId="{317F3EAB-AD5D-4991-8496-61C407F5E778}" type="pres">
      <dgm:prSet presAssocID="{4940D2A6-1901-4D63-BEEB-75623BDB8672}" presName="sibTrans" presStyleLbl="sibTrans1D1" presStyleIdx="4" presStyleCnt="5"/>
      <dgm:spPr/>
    </dgm:pt>
    <dgm:pt modelId="{7F0F66A1-693C-4EFD-80FC-C093737EDCE8}" type="pres">
      <dgm:prSet presAssocID="{4940D2A6-1901-4D63-BEEB-75623BDB8672}" presName="connectorText" presStyleLbl="sibTrans1D1" presStyleIdx="4" presStyleCnt="5"/>
      <dgm:spPr/>
    </dgm:pt>
    <dgm:pt modelId="{D1D5FA11-FC2B-4760-8E0E-045F918B04BC}" type="pres">
      <dgm:prSet presAssocID="{335B96EF-3A8E-4E9E-83BE-D9424B418EB6}" presName="node" presStyleLbl="node1" presStyleIdx="5" presStyleCnt="6">
        <dgm:presLayoutVars>
          <dgm:bulletEnabled val="1"/>
        </dgm:presLayoutVars>
      </dgm:prSet>
      <dgm:spPr/>
    </dgm:pt>
  </dgm:ptLst>
  <dgm:cxnLst>
    <dgm:cxn modelId="{C5291803-1459-446A-B6AF-207BD8DFB04A}" type="presOf" srcId="{EBAA1A05-60AE-4C30-A123-1150B7DA40CE}" destId="{69310569-6873-492A-BC5B-BB5304D51319}" srcOrd="1" destOrd="0" presId="urn:microsoft.com/office/officeart/2005/8/layout/bProcess3"/>
    <dgm:cxn modelId="{4DCD021A-1656-4690-B342-23868C042AA5}" srcId="{7FAAC6FE-DA2C-4250-A4A8-22F8C036B4E6}" destId="{595C8EAA-81E3-41C2-8182-69D8B02E51B9}" srcOrd="2" destOrd="0" parTransId="{F4E03E97-4A62-43B9-9E42-A7E63E196047}" sibTransId="{EBAA1A05-60AE-4C30-A123-1150B7DA40CE}"/>
    <dgm:cxn modelId="{50D4171A-8BD3-4512-AE7F-498B9CE63E56}" type="presOf" srcId="{514CE397-AAC0-448F-A35C-5D08807F7BD0}" destId="{C9B1CC9E-EBC4-47C9-B834-6F1EC56B0140}" srcOrd="0" destOrd="0" presId="urn:microsoft.com/office/officeart/2005/8/layout/bProcess3"/>
    <dgm:cxn modelId="{3D581E2D-A58A-42B7-A805-87A3C1CBCA3C}" srcId="{7FAAC6FE-DA2C-4250-A4A8-22F8C036B4E6}" destId="{335B96EF-3A8E-4E9E-83BE-D9424B418EB6}" srcOrd="5" destOrd="0" parTransId="{E302CBBC-8DF8-48CD-B51B-75340A093788}" sibTransId="{6503C4DE-00AF-48C1-BC4E-4C2C447EE5F4}"/>
    <dgm:cxn modelId="{C4DF8D2D-1DA7-40A7-A2EE-3CBC451B8E1C}" type="presOf" srcId="{B543F1B5-0C6F-4309-8BB1-004C82CC9230}" destId="{E128F3BC-CBEA-42F7-94AA-D7C778D76CE7}" srcOrd="0" destOrd="0" presId="urn:microsoft.com/office/officeart/2005/8/layout/bProcess3"/>
    <dgm:cxn modelId="{2B722F33-B051-402F-8B62-849FEE4B0687}" type="presOf" srcId="{969F7C33-5603-459B-9597-5ECDAC9BAA6E}" destId="{E507CD89-18E6-4FF7-B13F-27DB2BF89292}" srcOrd="1" destOrd="0" presId="urn:microsoft.com/office/officeart/2005/8/layout/bProcess3"/>
    <dgm:cxn modelId="{CB294E37-421D-44CF-A78E-F9DD8992C423}" srcId="{7FAAC6FE-DA2C-4250-A4A8-22F8C036B4E6}" destId="{7C576B33-D26C-437A-830A-5D194388B102}" srcOrd="0" destOrd="0" parTransId="{94A0660C-2538-47CB-990E-597DB31FC17E}" sibTransId="{806FF3C3-FBD1-4131-9161-6959DEC918D7}"/>
    <dgm:cxn modelId="{52F4FE43-BBF8-413F-9219-B23E02FCFA4E}" srcId="{7FAAC6FE-DA2C-4250-A4A8-22F8C036B4E6}" destId="{3F8E070C-003A-44D6-A1CC-195D83A18376}" srcOrd="4" destOrd="0" parTransId="{D8FAD715-FA04-48AB-B35A-A6047FFB775C}" sibTransId="{4940D2A6-1901-4D63-BEEB-75623BDB8672}"/>
    <dgm:cxn modelId="{921E6166-C0C2-470F-9371-D03BFB958E5D}" type="presOf" srcId="{969F7C33-5603-459B-9597-5ECDAC9BAA6E}" destId="{F1D67D2B-08B6-4AE3-95D0-F6A29B1C690C}" srcOrd="0" destOrd="0" presId="urn:microsoft.com/office/officeart/2005/8/layout/bProcess3"/>
    <dgm:cxn modelId="{3E67CC46-A7E7-480A-86C2-A7CF3A967AA5}" type="presOf" srcId="{743ED18A-F162-43B0-8705-894A11E4AF97}" destId="{06BE4CC8-47C6-48E4-A126-0664F1144E67}" srcOrd="0" destOrd="0" presId="urn:microsoft.com/office/officeart/2005/8/layout/bProcess3"/>
    <dgm:cxn modelId="{8F199A4F-5EBD-4E90-94F0-6A2959B659B2}" type="presOf" srcId="{EBAA1A05-60AE-4C30-A123-1150B7DA40CE}" destId="{0791AC47-51BA-40CD-8722-0CDC8A73C3BE}" srcOrd="0" destOrd="0" presId="urn:microsoft.com/office/officeart/2005/8/layout/bProcess3"/>
    <dgm:cxn modelId="{5EED6077-92CA-4FE2-8146-943A40D5535A}" type="presOf" srcId="{806FF3C3-FBD1-4131-9161-6959DEC918D7}" destId="{8E879988-90B4-4604-A92E-BCBF7493E3C0}" srcOrd="1" destOrd="0" presId="urn:microsoft.com/office/officeart/2005/8/layout/bProcess3"/>
    <dgm:cxn modelId="{308B9683-6609-4D26-B6D5-7C68CFA6A20A}" type="presOf" srcId="{595C8EAA-81E3-41C2-8182-69D8B02E51B9}" destId="{D2BF100B-2ED6-4DA6-9560-69E0910D82CB}" srcOrd="0" destOrd="0" presId="urn:microsoft.com/office/officeart/2005/8/layout/bProcess3"/>
    <dgm:cxn modelId="{24D0968C-7722-42F4-A2C6-AD5E13E09B2E}" type="presOf" srcId="{3F8E070C-003A-44D6-A1CC-195D83A18376}" destId="{427F514E-FEC2-4059-A003-95D133633339}" srcOrd="0" destOrd="0" presId="urn:microsoft.com/office/officeart/2005/8/layout/bProcess3"/>
    <dgm:cxn modelId="{F2891C91-C626-4B02-B56B-89990679E234}" srcId="{7FAAC6FE-DA2C-4250-A4A8-22F8C036B4E6}" destId="{514CE397-AAC0-448F-A35C-5D08807F7BD0}" srcOrd="1" destOrd="0" parTransId="{3CF5E728-C977-4E24-B69F-920E17A15AFC}" sibTransId="{B543F1B5-0C6F-4309-8BB1-004C82CC9230}"/>
    <dgm:cxn modelId="{F2B8FFA3-5C4E-43E4-9C16-5CC0BA5C8FB9}" type="presOf" srcId="{806FF3C3-FBD1-4131-9161-6959DEC918D7}" destId="{567AD375-36BC-43CF-8241-10BBF549E17F}" srcOrd="0" destOrd="0" presId="urn:microsoft.com/office/officeart/2005/8/layout/bProcess3"/>
    <dgm:cxn modelId="{EF870EAC-D11D-4D82-83F0-C8C71F4062D1}" type="presOf" srcId="{335B96EF-3A8E-4E9E-83BE-D9424B418EB6}" destId="{D1D5FA11-FC2B-4760-8E0E-045F918B04BC}" srcOrd="0" destOrd="0" presId="urn:microsoft.com/office/officeart/2005/8/layout/bProcess3"/>
    <dgm:cxn modelId="{7509A7B3-20E0-4017-BBB9-B7621408BBB4}" type="presOf" srcId="{4940D2A6-1901-4D63-BEEB-75623BDB8672}" destId="{7F0F66A1-693C-4EFD-80FC-C093737EDCE8}" srcOrd="1" destOrd="0" presId="urn:microsoft.com/office/officeart/2005/8/layout/bProcess3"/>
    <dgm:cxn modelId="{0AF28AC4-2052-416E-9467-0CB6BA05CC33}" type="presOf" srcId="{7C576B33-D26C-437A-830A-5D194388B102}" destId="{443CBDB9-0469-4CDB-A913-D4D70E295051}" srcOrd="0" destOrd="0" presId="urn:microsoft.com/office/officeart/2005/8/layout/bProcess3"/>
    <dgm:cxn modelId="{72E62ED1-9786-4D7B-ABAF-E64B7DE8B272}" type="presOf" srcId="{B543F1B5-0C6F-4309-8BB1-004C82CC9230}" destId="{8FCD5317-EEDB-4114-A494-1EE19F3A51F1}" srcOrd="1" destOrd="0" presId="urn:microsoft.com/office/officeart/2005/8/layout/bProcess3"/>
    <dgm:cxn modelId="{A36323DD-B50F-4673-AE06-056BDE241D8D}" type="presOf" srcId="{4940D2A6-1901-4D63-BEEB-75623BDB8672}" destId="{317F3EAB-AD5D-4991-8496-61C407F5E778}" srcOrd="0" destOrd="0" presId="urn:microsoft.com/office/officeart/2005/8/layout/bProcess3"/>
    <dgm:cxn modelId="{2F8D16E6-0F31-4748-B470-6906794C85B3}" type="presOf" srcId="{7FAAC6FE-DA2C-4250-A4A8-22F8C036B4E6}" destId="{1FAE9989-18A8-40DD-AD1C-96E8F4FB96ED}" srcOrd="0" destOrd="0" presId="urn:microsoft.com/office/officeart/2005/8/layout/bProcess3"/>
    <dgm:cxn modelId="{7A8464E7-39A8-4C8E-A5E0-BCA269C766F2}" srcId="{7FAAC6FE-DA2C-4250-A4A8-22F8C036B4E6}" destId="{743ED18A-F162-43B0-8705-894A11E4AF97}" srcOrd="3" destOrd="0" parTransId="{9F310491-6C84-4E73-A1AB-DC1EFF32C226}" sibTransId="{969F7C33-5603-459B-9597-5ECDAC9BAA6E}"/>
    <dgm:cxn modelId="{E573F053-A8BF-4D67-A7A2-3E020E96DD02}" type="presParOf" srcId="{1FAE9989-18A8-40DD-AD1C-96E8F4FB96ED}" destId="{443CBDB9-0469-4CDB-A913-D4D70E295051}" srcOrd="0" destOrd="0" presId="urn:microsoft.com/office/officeart/2005/8/layout/bProcess3"/>
    <dgm:cxn modelId="{2196960B-C594-4D5A-80D0-14F351A3B94A}" type="presParOf" srcId="{1FAE9989-18A8-40DD-AD1C-96E8F4FB96ED}" destId="{567AD375-36BC-43CF-8241-10BBF549E17F}" srcOrd="1" destOrd="0" presId="urn:microsoft.com/office/officeart/2005/8/layout/bProcess3"/>
    <dgm:cxn modelId="{9C603111-7487-4C79-979D-1036D476BCD4}" type="presParOf" srcId="{567AD375-36BC-43CF-8241-10BBF549E17F}" destId="{8E879988-90B4-4604-A92E-BCBF7493E3C0}" srcOrd="0" destOrd="0" presId="urn:microsoft.com/office/officeart/2005/8/layout/bProcess3"/>
    <dgm:cxn modelId="{8075B3AB-2E1F-4751-9D52-3A0A1B2AF78E}" type="presParOf" srcId="{1FAE9989-18A8-40DD-AD1C-96E8F4FB96ED}" destId="{C9B1CC9E-EBC4-47C9-B834-6F1EC56B0140}" srcOrd="2" destOrd="0" presId="urn:microsoft.com/office/officeart/2005/8/layout/bProcess3"/>
    <dgm:cxn modelId="{7FAFDE70-4476-427F-BAE5-7279F940B9A2}" type="presParOf" srcId="{1FAE9989-18A8-40DD-AD1C-96E8F4FB96ED}" destId="{E128F3BC-CBEA-42F7-94AA-D7C778D76CE7}" srcOrd="3" destOrd="0" presId="urn:microsoft.com/office/officeart/2005/8/layout/bProcess3"/>
    <dgm:cxn modelId="{71B5DAB9-10A4-47D7-BFCE-DEFD206B26FA}" type="presParOf" srcId="{E128F3BC-CBEA-42F7-94AA-D7C778D76CE7}" destId="{8FCD5317-EEDB-4114-A494-1EE19F3A51F1}" srcOrd="0" destOrd="0" presId="urn:microsoft.com/office/officeart/2005/8/layout/bProcess3"/>
    <dgm:cxn modelId="{8E828FCB-58FE-4100-BACF-FCE7B3630C20}" type="presParOf" srcId="{1FAE9989-18A8-40DD-AD1C-96E8F4FB96ED}" destId="{D2BF100B-2ED6-4DA6-9560-69E0910D82CB}" srcOrd="4" destOrd="0" presId="urn:microsoft.com/office/officeart/2005/8/layout/bProcess3"/>
    <dgm:cxn modelId="{0F090770-D5E8-4A21-8557-378B8C57D9F2}" type="presParOf" srcId="{1FAE9989-18A8-40DD-AD1C-96E8F4FB96ED}" destId="{0791AC47-51BA-40CD-8722-0CDC8A73C3BE}" srcOrd="5" destOrd="0" presId="urn:microsoft.com/office/officeart/2005/8/layout/bProcess3"/>
    <dgm:cxn modelId="{49283090-FC77-4494-BF57-BD13E4AD903C}" type="presParOf" srcId="{0791AC47-51BA-40CD-8722-0CDC8A73C3BE}" destId="{69310569-6873-492A-BC5B-BB5304D51319}" srcOrd="0" destOrd="0" presId="urn:microsoft.com/office/officeart/2005/8/layout/bProcess3"/>
    <dgm:cxn modelId="{B1E68FB9-9149-4A26-A012-EF1BD7F587EF}" type="presParOf" srcId="{1FAE9989-18A8-40DD-AD1C-96E8F4FB96ED}" destId="{06BE4CC8-47C6-48E4-A126-0664F1144E67}" srcOrd="6" destOrd="0" presId="urn:microsoft.com/office/officeart/2005/8/layout/bProcess3"/>
    <dgm:cxn modelId="{7B46C768-A86F-49C5-B8C2-F54EE7ECB3AA}" type="presParOf" srcId="{1FAE9989-18A8-40DD-AD1C-96E8F4FB96ED}" destId="{F1D67D2B-08B6-4AE3-95D0-F6A29B1C690C}" srcOrd="7" destOrd="0" presId="urn:microsoft.com/office/officeart/2005/8/layout/bProcess3"/>
    <dgm:cxn modelId="{3BAE1055-BDA1-493C-B803-6667AD5CB79D}" type="presParOf" srcId="{F1D67D2B-08B6-4AE3-95D0-F6A29B1C690C}" destId="{E507CD89-18E6-4FF7-B13F-27DB2BF89292}" srcOrd="0" destOrd="0" presId="urn:microsoft.com/office/officeart/2005/8/layout/bProcess3"/>
    <dgm:cxn modelId="{E0D33DF2-A40E-49F0-A970-851B75A35445}" type="presParOf" srcId="{1FAE9989-18A8-40DD-AD1C-96E8F4FB96ED}" destId="{427F514E-FEC2-4059-A003-95D133633339}" srcOrd="8" destOrd="0" presId="urn:microsoft.com/office/officeart/2005/8/layout/bProcess3"/>
    <dgm:cxn modelId="{3EE35344-90FE-49BC-A961-F73B843C5B26}" type="presParOf" srcId="{1FAE9989-18A8-40DD-AD1C-96E8F4FB96ED}" destId="{317F3EAB-AD5D-4991-8496-61C407F5E778}" srcOrd="9" destOrd="0" presId="urn:microsoft.com/office/officeart/2005/8/layout/bProcess3"/>
    <dgm:cxn modelId="{1932131A-0256-473E-969C-FD60572B2C05}" type="presParOf" srcId="{317F3EAB-AD5D-4991-8496-61C407F5E778}" destId="{7F0F66A1-693C-4EFD-80FC-C093737EDCE8}" srcOrd="0" destOrd="0" presId="urn:microsoft.com/office/officeart/2005/8/layout/bProcess3"/>
    <dgm:cxn modelId="{95699453-DA0B-4001-BCD7-9B988797FBA7}" type="presParOf" srcId="{1FAE9989-18A8-40DD-AD1C-96E8F4FB96ED}" destId="{D1D5FA11-FC2B-4760-8E0E-045F918B04BC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AAC6FE-DA2C-4250-A4A8-22F8C036B4E6}" type="doc">
      <dgm:prSet loTypeId="urn:microsoft.com/office/officeart/2005/8/layout/b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9AA755-0EE7-46D0-A243-7932E9567F8C}">
      <dgm:prSet phldrT="[Text]"/>
      <dgm:spPr/>
      <dgm:t>
        <a:bodyPr/>
        <a:lstStyle/>
        <a:p>
          <a:r>
            <a:rPr lang="en-US" dirty="0"/>
            <a:t>Approve Credit Limit for Credit Card and Confirm Offer</a:t>
          </a:r>
        </a:p>
      </dgm:t>
    </dgm:pt>
    <dgm:pt modelId="{A68768A3-D1A9-4222-A8F1-14290FACF073}" type="parTrans" cxnId="{F1566A04-EC16-4D9D-803F-3A319596A685}">
      <dgm:prSet/>
      <dgm:spPr/>
      <dgm:t>
        <a:bodyPr/>
        <a:lstStyle/>
        <a:p>
          <a:endParaRPr lang="en-US"/>
        </a:p>
      </dgm:t>
    </dgm:pt>
    <dgm:pt modelId="{8AC9241C-3C80-4131-A265-C86FC7A6F38F}" type="sibTrans" cxnId="{F1566A04-EC16-4D9D-803F-3A319596A685}">
      <dgm:prSet/>
      <dgm:spPr/>
      <dgm:t>
        <a:bodyPr/>
        <a:lstStyle/>
        <a:p>
          <a:endParaRPr lang="en-US"/>
        </a:p>
      </dgm:t>
    </dgm:pt>
    <dgm:pt modelId="{EA4F65F8-9FB9-4DD4-9308-5940E299DEC7}">
      <dgm:prSet phldrT="[Text]"/>
      <dgm:spPr/>
      <dgm:t>
        <a:bodyPr/>
        <a:lstStyle/>
        <a:p>
          <a:r>
            <a:rPr lang="en-US" dirty="0"/>
            <a:t>Save ID, Address and Income Proof into Document Manager and verify</a:t>
          </a:r>
        </a:p>
      </dgm:t>
    </dgm:pt>
    <dgm:pt modelId="{196FA28B-F824-4727-8D54-921F41E50ECA}" type="parTrans" cxnId="{3298EF87-7BF9-4122-9DC1-06CAAD25392B}">
      <dgm:prSet/>
      <dgm:spPr/>
      <dgm:t>
        <a:bodyPr/>
        <a:lstStyle/>
        <a:p>
          <a:endParaRPr lang="en-US"/>
        </a:p>
      </dgm:t>
    </dgm:pt>
    <dgm:pt modelId="{52C0EC7E-8A84-4B37-80FE-29DD534C35A7}" type="sibTrans" cxnId="{3298EF87-7BF9-4122-9DC1-06CAAD25392B}">
      <dgm:prSet/>
      <dgm:spPr/>
      <dgm:t>
        <a:bodyPr/>
        <a:lstStyle/>
        <a:p>
          <a:endParaRPr lang="en-US"/>
        </a:p>
      </dgm:t>
    </dgm:pt>
    <dgm:pt modelId="{B9890D8D-802A-468F-AE2A-FA205312BD8E}">
      <dgm:prSet phldrT="[Text]"/>
      <dgm:spPr/>
      <dgm:t>
        <a:bodyPr/>
        <a:lstStyle/>
        <a:p>
          <a:r>
            <a:rPr lang="en-US" dirty="0"/>
            <a:t>Inform TP Systems on New Credit Card</a:t>
          </a:r>
        </a:p>
      </dgm:t>
    </dgm:pt>
    <dgm:pt modelId="{3360F671-D64B-47A1-B8A9-1E0821F2FDC5}" type="parTrans" cxnId="{E651C880-2C49-4811-B275-1C28EDB1D8A5}">
      <dgm:prSet/>
      <dgm:spPr/>
      <dgm:t>
        <a:bodyPr/>
        <a:lstStyle/>
        <a:p>
          <a:endParaRPr lang="en-US"/>
        </a:p>
      </dgm:t>
    </dgm:pt>
    <dgm:pt modelId="{0CA953BD-85BD-4743-B88D-91FEF9E23346}" type="sibTrans" cxnId="{E651C880-2C49-4811-B275-1C28EDB1D8A5}">
      <dgm:prSet/>
      <dgm:spPr/>
      <dgm:t>
        <a:bodyPr/>
        <a:lstStyle/>
        <a:p>
          <a:endParaRPr lang="en-US"/>
        </a:p>
      </dgm:t>
    </dgm:pt>
    <dgm:pt modelId="{2601CB5A-A947-40E6-B00E-DA0A80A2BDEE}">
      <dgm:prSet phldrT="[Text]"/>
      <dgm:spPr/>
      <dgm:t>
        <a:bodyPr/>
        <a:lstStyle/>
        <a:p>
          <a:r>
            <a:rPr lang="en-US" dirty="0"/>
            <a:t>Retrieve CCMS and Core Banking Checks for Offer Initiation</a:t>
          </a:r>
        </a:p>
      </dgm:t>
    </dgm:pt>
    <dgm:pt modelId="{4EE23C59-1442-424D-99C7-97988409880B}" type="parTrans" cxnId="{34BC67B8-DFBE-4F40-99BE-2547AA0F7DD0}">
      <dgm:prSet/>
      <dgm:spPr/>
      <dgm:t>
        <a:bodyPr/>
        <a:lstStyle/>
        <a:p>
          <a:endParaRPr lang="en-US"/>
        </a:p>
      </dgm:t>
    </dgm:pt>
    <dgm:pt modelId="{469C0E2C-D107-4DDD-AF62-5CDE99B80FA0}" type="sibTrans" cxnId="{34BC67B8-DFBE-4F40-99BE-2547AA0F7DD0}">
      <dgm:prSet/>
      <dgm:spPr/>
      <dgm:t>
        <a:bodyPr/>
        <a:lstStyle/>
        <a:p>
          <a:endParaRPr lang="en-US"/>
        </a:p>
      </dgm:t>
    </dgm:pt>
    <dgm:pt modelId="{66356151-9AB3-4F22-88D6-DBBE6CEC2A4D}">
      <dgm:prSet phldrT="[Text]"/>
      <dgm:spPr/>
      <dgm:t>
        <a:bodyPr/>
        <a:lstStyle/>
        <a:p>
          <a:r>
            <a:rPr lang="en-US" dirty="0"/>
            <a:t>Email customer on Offer Status and Ship CC</a:t>
          </a:r>
        </a:p>
      </dgm:t>
    </dgm:pt>
    <dgm:pt modelId="{C737876C-2511-49BB-9011-1F0160EA5679}" type="parTrans" cxnId="{04646383-CF18-48CB-BA8C-242669840C87}">
      <dgm:prSet/>
      <dgm:spPr/>
      <dgm:t>
        <a:bodyPr/>
        <a:lstStyle/>
        <a:p>
          <a:endParaRPr lang="en-US"/>
        </a:p>
      </dgm:t>
    </dgm:pt>
    <dgm:pt modelId="{787BE7D4-F867-4B6F-91C7-EC9C17DE4F8E}" type="sibTrans" cxnId="{04646383-CF18-48CB-BA8C-242669840C87}">
      <dgm:prSet/>
      <dgm:spPr/>
      <dgm:t>
        <a:bodyPr/>
        <a:lstStyle/>
        <a:p>
          <a:endParaRPr lang="en-US"/>
        </a:p>
      </dgm:t>
    </dgm:pt>
    <dgm:pt modelId="{F65FFFE8-1FF8-4B32-85AA-92606830D84D}">
      <dgm:prSet phldrT="[Text]"/>
      <dgm:spPr/>
      <dgm:t>
        <a:bodyPr/>
        <a:lstStyle/>
        <a:p>
          <a:r>
            <a:rPr lang="en-US" dirty="0"/>
            <a:t>Bureau Credit Check for Credit Rating</a:t>
          </a:r>
        </a:p>
      </dgm:t>
    </dgm:pt>
    <dgm:pt modelId="{8D8143BC-8B56-4732-881F-01F343B3DF60}" type="parTrans" cxnId="{056EDAE0-38B9-4583-8EE8-8B7F661A7EEA}">
      <dgm:prSet/>
      <dgm:spPr/>
      <dgm:t>
        <a:bodyPr/>
        <a:lstStyle/>
        <a:p>
          <a:endParaRPr lang="en-US"/>
        </a:p>
      </dgm:t>
    </dgm:pt>
    <dgm:pt modelId="{3B99ACE8-9152-4075-8244-C682D151C55C}" type="sibTrans" cxnId="{056EDAE0-38B9-4583-8EE8-8B7F661A7EEA}">
      <dgm:prSet/>
      <dgm:spPr/>
      <dgm:t>
        <a:bodyPr/>
        <a:lstStyle/>
        <a:p>
          <a:endParaRPr lang="en-US"/>
        </a:p>
      </dgm:t>
    </dgm:pt>
    <dgm:pt modelId="{EE4C6CFA-80E0-46E2-B08F-8592CB138301}">
      <dgm:prSet phldrT="[Text]"/>
      <dgm:spPr/>
      <dgm:t>
        <a:bodyPr/>
        <a:lstStyle/>
        <a:p>
          <a:r>
            <a:rPr lang="en-US" dirty="0"/>
            <a:t>Create and Store CC Application Form in NGOS. </a:t>
          </a:r>
        </a:p>
      </dgm:t>
    </dgm:pt>
    <dgm:pt modelId="{D9E2E9E6-1922-4842-9735-B19B501DF0C8}" type="parTrans" cxnId="{8A565E80-BE61-4627-A057-7FF81D4FC916}">
      <dgm:prSet/>
      <dgm:spPr/>
      <dgm:t>
        <a:bodyPr/>
        <a:lstStyle/>
        <a:p>
          <a:endParaRPr lang="en-US"/>
        </a:p>
      </dgm:t>
    </dgm:pt>
    <dgm:pt modelId="{8F96B424-BB28-4F26-B93B-DC92FF001BD5}" type="sibTrans" cxnId="{8A565E80-BE61-4627-A057-7FF81D4FC916}">
      <dgm:prSet/>
      <dgm:spPr/>
      <dgm:t>
        <a:bodyPr/>
        <a:lstStyle/>
        <a:p>
          <a:endParaRPr lang="en-US"/>
        </a:p>
      </dgm:t>
    </dgm:pt>
    <dgm:pt modelId="{FF3CF514-0EEC-4C51-AFA5-FEF5AA1ED140}">
      <dgm:prSet phldrT="[Text]"/>
      <dgm:spPr/>
      <dgm:t>
        <a:bodyPr/>
        <a:lstStyle/>
        <a:p>
          <a:r>
            <a:rPr lang="en-US" dirty="0"/>
            <a:t>Check Customer Profile [Existing / New]</a:t>
          </a:r>
        </a:p>
      </dgm:t>
    </dgm:pt>
    <dgm:pt modelId="{E42E77BF-73B5-4188-9464-F68E2F9882EE}" type="parTrans" cxnId="{6957BEF9-59AE-46EB-B847-D56318E3E282}">
      <dgm:prSet/>
      <dgm:spPr/>
      <dgm:t>
        <a:bodyPr/>
        <a:lstStyle/>
        <a:p>
          <a:endParaRPr lang="en-US"/>
        </a:p>
      </dgm:t>
    </dgm:pt>
    <dgm:pt modelId="{78E2EF85-11A3-4B5F-B09D-E15FB13EACF1}" type="sibTrans" cxnId="{6957BEF9-59AE-46EB-B847-D56318E3E282}">
      <dgm:prSet/>
      <dgm:spPr/>
      <dgm:t>
        <a:bodyPr/>
        <a:lstStyle/>
        <a:p>
          <a:endParaRPr lang="en-US"/>
        </a:p>
      </dgm:t>
    </dgm:pt>
    <dgm:pt modelId="{0CDFA5DB-7F91-4199-B190-14E2FEDCE244}">
      <dgm:prSet phldrT="[Text]"/>
      <dgm:spPr/>
      <dgm:t>
        <a:bodyPr/>
        <a:lstStyle/>
        <a:p>
          <a:r>
            <a:rPr lang="en-US" dirty="0"/>
            <a:t>Login to NGOS</a:t>
          </a:r>
        </a:p>
      </dgm:t>
    </dgm:pt>
    <dgm:pt modelId="{4A923C02-58B9-4D21-8521-A70DE942CFF5}" type="sibTrans" cxnId="{4A8E4A65-AA5D-4490-8C14-88DB9C3CDFE7}">
      <dgm:prSet/>
      <dgm:spPr/>
      <dgm:t>
        <a:bodyPr/>
        <a:lstStyle/>
        <a:p>
          <a:endParaRPr lang="en-US"/>
        </a:p>
      </dgm:t>
    </dgm:pt>
    <dgm:pt modelId="{1C9DE1B8-6B5D-49BE-A287-7DAF2D8F2CC1}" type="parTrans" cxnId="{4A8E4A65-AA5D-4490-8C14-88DB9C3CDFE7}">
      <dgm:prSet/>
      <dgm:spPr/>
      <dgm:t>
        <a:bodyPr/>
        <a:lstStyle/>
        <a:p>
          <a:endParaRPr lang="en-US"/>
        </a:p>
      </dgm:t>
    </dgm:pt>
    <dgm:pt modelId="{1FAE9989-18A8-40DD-AD1C-96E8F4FB96ED}" type="pres">
      <dgm:prSet presAssocID="{7FAAC6FE-DA2C-4250-A4A8-22F8C036B4E6}" presName="Name0" presStyleCnt="0">
        <dgm:presLayoutVars>
          <dgm:dir/>
          <dgm:resizeHandles val="exact"/>
        </dgm:presLayoutVars>
      </dgm:prSet>
      <dgm:spPr/>
    </dgm:pt>
    <dgm:pt modelId="{568276E4-369D-4BEC-9887-C3736DA02EE7}" type="pres">
      <dgm:prSet presAssocID="{0CDFA5DB-7F91-4199-B190-14E2FEDCE244}" presName="node" presStyleLbl="node1" presStyleIdx="0" presStyleCnt="9">
        <dgm:presLayoutVars>
          <dgm:bulletEnabled val="1"/>
        </dgm:presLayoutVars>
      </dgm:prSet>
      <dgm:spPr/>
    </dgm:pt>
    <dgm:pt modelId="{E20718A9-2648-4366-98A9-E2E8842909F0}" type="pres">
      <dgm:prSet presAssocID="{4A923C02-58B9-4D21-8521-A70DE942CFF5}" presName="sibTrans" presStyleLbl="sibTrans1D1" presStyleIdx="0" presStyleCnt="8"/>
      <dgm:spPr/>
    </dgm:pt>
    <dgm:pt modelId="{665540FE-5CDC-4BAD-9F6E-60AEB8261A74}" type="pres">
      <dgm:prSet presAssocID="{4A923C02-58B9-4D21-8521-A70DE942CFF5}" presName="connectorText" presStyleLbl="sibTrans1D1" presStyleIdx="0" presStyleCnt="8"/>
      <dgm:spPr/>
    </dgm:pt>
    <dgm:pt modelId="{DA50D659-AD1E-43D5-B24D-05B6BA8DDAFB}" type="pres">
      <dgm:prSet presAssocID="{FF3CF514-0EEC-4C51-AFA5-FEF5AA1ED140}" presName="node" presStyleLbl="node1" presStyleIdx="1" presStyleCnt="9">
        <dgm:presLayoutVars>
          <dgm:bulletEnabled val="1"/>
        </dgm:presLayoutVars>
      </dgm:prSet>
      <dgm:spPr/>
    </dgm:pt>
    <dgm:pt modelId="{D600CE0C-1735-4642-84F6-0C0A6F996CE6}" type="pres">
      <dgm:prSet presAssocID="{78E2EF85-11A3-4B5F-B09D-E15FB13EACF1}" presName="sibTrans" presStyleLbl="sibTrans1D1" presStyleIdx="1" presStyleCnt="8"/>
      <dgm:spPr/>
    </dgm:pt>
    <dgm:pt modelId="{9E2B5FB7-9366-4206-9BB9-341905811F26}" type="pres">
      <dgm:prSet presAssocID="{78E2EF85-11A3-4B5F-B09D-E15FB13EACF1}" presName="connectorText" presStyleLbl="sibTrans1D1" presStyleIdx="1" presStyleCnt="8"/>
      <dgm:spPr/>
    </dgm:pt>
    <dgm:pt modelId="{4D460D83-E5BA-4EE8-B2C2-DBAF318C6521}" type="pres">
      <dgm:prSet presAssocID="{EE4C6CFA-80E0-46E2-B08F-8592CB138301}" presName="node" presStyleLbl="node1" presStyleIdx="2" presStyleCnt="9">
        <dgm:presLayoutVars>
          <dgm:bulletEnabled val="1"/>
        </dgm:presLayoutVars>
      </dgm:prSet>
      <dgm:spPr/>
    </dgm:pt>
    <dgm:pt modelId="{8BE05D38-9AE6-4339-941B-268D948BD100}" type="pres">
      <dgm:prSet presAssocID="{8F96B424-BB28-4F26-B93B-DC92FF001BD5}" presName="sibTrans" presStyleLbl="sibTrans1D1" presStyleIdx="2" presStyleCnt="8"/>
      <dgm:spPr/>
    </dgm:pt>
    <dgm:pt modelId="{BC919F73-1994-4F7E-93A3-5B23D860A25B}" type="pres">
      <dgm:prSet presAssocID="{8F96B424-BB28-4F26-B93B-DC92FF001BD5}" presName="connectorText" presStyleLbl="sibTrans1D1" presStyleIdx="2" presStyleCnt="8"/>
      <dgm:spPr/>
    </dgm:pt>
    <dgm:pt modelId="{70A56D94-6162-4869-B655-A61398276574}" type="pres">
      <dgm:prSet presAssocID="{F65FFFE8-1FF8-4B32-85AA-92606830D84D}" presName="node" presStyleLbl="node1" presStyleIdx="3" presStyleCnt="9">
        <dgm:presLayoutVars>
          <dgm:bulletEnabled val="1"/>
        </dgm:presLayoutVars>
      </dgm:prSet>
      <dgm:spPr/>
    </dgm:pt>
    <dgm:pt modelId="{5DD8805E-A5A3-4067-BE8A-E58DB7DE2885}" type="pres">
      <dgm:prSet presAssocID="{3B99ACE8-9152-4075-8244-C682D151C55C}" presName="sibTrans" presStyleLbl="sibTrans1D1" presStyleIdx="3" presStyleCnt="8"/>
      <dgm:spPr/>
    </dgm:pt>
    <dgm:pt modelId="{C4236E1D-590A-4881-8918-50E0428907ED}" type="pres">
      <dgm:prSet presAssocID="{3B99ACE8-9152-4075-8244-C682D151C55C}" presName="connectorText" presStyleLbl="sibTrans1D1" presStyleIdx="3" presStyleCnt="8"/>
      <dgm:spPr/>
    </dgm:pt>
    <dgm:pt modelId="{57B4D306-5C5F-44E9-A893-3946CE1CC7E9}" type="pres">
      <dgm:prSet presAssocID="{2601CB5A-A947-40E6-B00E-DA0A80A2BDEE}" presName="node" presStyleLbl="node1" presStyleIdx="4" presStyleCnt="9">
        <dgm:presLayoutVars>
          <dgm:bulletEnabled val="1"/>
        </dgm:presLayoutVars>
      </dgm:prSet>
      <dgm:spPr/>
    </dgm:pt>
    <dgm:pt modelId="{043F0AA5-F16A-42B2-8198-E4619D242B04}" type="pres">
      <dgm:prSet presAssocID="{469C0E2C-D107-4DDD-AF62-5CDE99B80FA0}" presName="sibTrans" presStyleLbl="sibTrans1D1" presStyleIdx="4" presStyleCnt="8"/>
      <dgm:spPr/>
    </dgm:pt>
    <dgm:pt modelId="{C643E30A-18B2-4AE5-91EB-8A1DB6D96A32}" type="pres">
      <dgm:prSet presAssocID="{469C0E2C-D107-4DDD-AF62-5CDE99B80FA0}" presName="connectorText" presStyleLbl="sibTrans1D1" presStyleIdx="4" presStyleCnt="8"/>
      <dgm:spPr/>
    </dgm:pt>
    <dgm:pt modelId="{87E14993-D695-4382-AF4B-7E53B365BEDC}" type="pres">
      <dgm:prSet presAssocID="{919AA755-0EE7-46D0-A243-7932E9567F8C}" presName="node" presStyleLbl="node1" presStyleIdx="5" presStyleCnt="9">
        <dgm:presLayoutVars>
          <dgm:bulletEnabled val="1"/>
        </dgm:presLayoutVars>
      </dgm:prSet>
      <dgm:spPr/>
    </dgm:pt>
    <dgm:pt modelId="{F04D9F46-635E-4F6F-9E48-869ADAD29B39}" type="pres">
      <dgm:prSet presAssocID="{8AC9241C-3C80-4131-A265-C86FC7A6F38F}" presName="sibTrans" presStyleLbl="sibTrans1D1" presStyleIdx="5" presStyleCnt="8"/>
      <dgm:spPr/>
    </dgm:pt>
    <dgm:pt modelId="{1FD345E0-9EAC-4BAF-9978-E09950BAB4FE}" type="pres">
      <dgm:prSet presAssocID="{8AC9241C-3C80-4131-A265-C86FC7A6F38F}" presName="connectorText" presStyleLbl="sibTrans1D1" presStyleIdx="5" presStyleCnt="8"/>
      <dgm:spPr/>
    </dgm:pt>
    <dgm:pt modelId="{963DBA12-2B26-4A07-8AA5-F4C51E3A5D41}" type="pres">
      <dgm:prSet presAssocID="{EA4F65F8-9FB9-4DD4-9308-5940E299DEC7}" presName="node" presStyleLbl="node1" presStyleIdx="6" presStyleCnt="9">
        <dgm:presLayoutVars>
          <dgm:bulletEnabled val="1"/>
        </dgm:presLayoutVars>
      </dgm:prSet>
      <dgm:spPr/>
    </dgm:pt>
    <dgm:pt modelId="{3DF51D6F-F87B-4781-9205-D44B2CEF4E31}" type="pres">
      <dgm:prSet presAssocID="{52C0EC7E-8A84-4B37-80FE-29DD534C35A7}" presName="sibTrans" presStyleLbl="sibTrans1D1" presStyleIdx="6" presStyleCnt="8"/>
      <dgm:spPr/>
    </dgm:pt>
    <dgm:pt modelId="{14447EAE-0E16-4989-B641-814739D9E7C6}" type="pres">
      <dgm:prSet presAssocID="{52C0EC7E-8A84-4B37-80FE-29DD534C35A7}" presName="connectorText" presStyleLbl="sibTrans1D1" presStyleIdx="6" presStyleCnt="8"/>
      <dgm:spPr/>
    </dgm:pt>
    <dgm:pt modelId="{9F4A2301-DCD5-4B51-BF7F-CEB90FAD88C3}" type="pres">
      <dgm:prSet presAssocID="{B9890D8D-802A-468F-AE2A-FA205312BD8E}" presName="node" presStyleLbl="node1" presStyleIdx="7" presStyleCnt="9">
        <dgm:presLayoutVars>
          <dgm:bulletEnabled val="1"/>
        </dgm:presLayoutVars>
      </dgm:prSet>
      <dgm:spPr/>
    </dgm:pt>
    <dgm:pt modelId="{2D20AD22-2B4C-44EF-A68C-1C9CEC864ADF}" type="pres">
      <dgm:prSet presAssocID="{0CA953BD-85BD-4743-B88D-91FEF9E23346}" presName="sibTrans" presStyleLbl="sibTrans1D1" presStyleIdx="7" presStyleCnt="8"/>
      <dgm:spPr/>
    </dgm:pt>
    <dgm:pt modelId="{B6CB8CB8-2762-45CE-87BD-9325FE12DF5F}" type="pres">
      <dgm:prSet presAssocID="{0CA953BD-85BD-4743-B88D-91FEF9E23346}" presName="connectorText" presStyleLbl="sibTrans1D1" presStyleIdx="7" presStyleCnt="8"/>
      <dgm:spPr/>
    </dgm:pt>
    <dgm:pt modelId="{645249BA-325C-43C1-8EC2-6BDC418780CA}" type="pres">
      <dgm:prSet presAssocID="{66356151-9AB3-4F22-88D6-DBBE6CEC2A4D}" presName="node" presStyleLbl="node1" presStyleIdx="8" presStyleCnt="9">
        <dgm:presLayoutVars>
          <dgm:bulletEnabled val="1"/>
        </dgm:presLayoutVars>
      </dgm:prSet>
      <dgm:spPr/>
    </dgm:pt>
  </dgm:ptLst>
  <dgm:cxnLst>
    <dgm:cxn modelId="{1869CE01-D56C-490A-AD2F-D72DB60EDAFD}" type="presOf" srcId="{52C0EC7E-8A84-4B37-80FE-29DD534C35A7}" destId="{3DF51D6F-F87B-4781-9205-D44B2CEF4E31}" srcOrd="0" destOrd="0" presId="urn:microsoft.com/office/officeart/2005/8/layout/bProcess3"/>
    <dgm:cxn modelId="{F1566A04-EC16-4D9D-803F-3A319596A685}" srcId="{7FAAC6FE-DA2C-4250-A4A8-22F8C036B4E6}" destId="{919AA755-0EE7-46D0-A243-7932E9567F8C}" srcOrd="5" destOrd="0" parTransId="{A68768A3-D1A9-4222-A8F1-14290FACF073}" sibTransId="{8AC9241C-3C80-4131-A265-C86FC7A6F38F}"/>
    <dgm:cxn modelId="{142D6306-AE6B-47E2-A0C6-EC1FDFA3F6F2}" type="presOf" srcId="{52C0EC7E-8A84-4B37-80FE-29DD534C35A7}" destId="{14447EAE-0E16-4989-B641-814739D9E7C6}" srcOrd="1" destOrd="0" presId="urn:microsoft.com/office/officeart/2005/8/layout/bProcess3"/>
    <dgm:cxn modelId="{D4B41108-D4CB-4296-85D3-789CCD8B1116}" type="presOf" srcId="{0CA953BD-85BD-4743-B88D-91FEF9E23346}" destId="{B6CB8CB8-2762-45CE-87BD-9325FE12DF5F}" srcOrd="1" destOrd="0" presId="urn:microsoft.com/office/officeart/2005/8/layout/bProcess3"/>
    <dgm:cxn modelId="{C152BD2A-574E-4161-BA28-282F5A0C1312}" type="presOf" srcId="{4A923C02-58B9-4D21-8521-A70DE942CFF5}" destId="{E20718A9-2648-4366-98A9-E2E8842909F0}" srcOrd="0" destOrd="0" presId="urn:microsoft.com/office/officeart/2005/8/layout/bProcess3"/>
    <dgm:cxn modelId="{A07CA333-BE0C-4F52-8ACE-0510357E8592}" type="presOf" srcId="{0CA953BD-85BD-4743-B88D-91FEF9E23346}" destId="{2D20AD22-2B4C-44EF-A68C-1C9CEC864ADF}" srcOrd="0" destOrd="0" presId="urn:microsoft.com/office/officeart/2005/8/layout/bProcess3"/>
    <dgm:cxn modelId="{6163433A-EF17-4F33-A9C4-9897791A3CC5}" type="presOf" srcId="{8F96B424-BB28-4F26-B93B-DC92FF001BD5}" destId="{8BE05D38-9AE6-4339-941B-268D948BD100}" srcOrd="0" destOrd="0" presId="urn:microsoft.com/office/officeart/2005/8/layout/bProcess3"/>
    <dgm:cxn modelId="{D8F4DA3C-036A-49B6-900A-6DB2073B21C7}" type="presOf" srcId="{469C0E2C-D107-4DDD-AF62-5CDE99B80FA0}" destId="{043F0AA5-F16A-42B2-8198-E4619D242B04}" srcOrd="0" destOrd="0" presId="urn:microsoft.com/office/officeart/2005/8/layout/bProcess3"/>
    <dgm:cxn modelId="{0B0EF55E-AD66-4A61-86B3-82CC67170A04}" type="presOf" srcId="{8AC9241C-3C80-4131-A265-C86FC7A6F38F}" destId="{1FD345E0-9EAC-4BAF-9978-E09950BAB4FE}" srcOrd="1" destOrd="0" presId="urn:microsoft.com/office/officeart/2005/8/layout/bProcess3"/>
    <dgm:cxn modelId="{4A8E4A65-AA5D-4490-8C14-88DB9C3CDFE7}" srcId="{7FAAC6FE-DA2C-4250-A4A8-22F8C036B4E6}" destId="{0CDFA5DB-7F91-4199-B190-14E2FEDCE244}" srcOrd="0" destOrd="0" parTransId="{1C9DE1B8-6B5D-49BE-A287-7DAF2D8F2CC1}" sibTransId="{4A923C02-58B9-4D21-8521-A70DE942CFF5}"/>
    <dgm:cxn modelId="{C8229466-E959-482E-B9F4-695DEC0A7B5F}" type="presOf" srcId="{4A923C02-58B9-4D21-8521-A70DE942CFF5}" destId="{665540FE-5CDC-4BAD-9F6E-60AEB8261A74}" srcOrd="1" destOrd="0" presId="urn:microsoft.com/office/officeart/2005/8/layout/bProcess3"/>
    <dgm:cxn modelId="{B8C67649-0656-4139-AED0-4B509E457CB5}" type="presOf" srcId="{78E2EF85-11A3-4B5F-B09D-E15FB13EACF1}" destId="{D600CE0C-1735-4642-84F6-0C0A6F996CE6}" srcOrd="0" destOrd="0" presId="urn:microsoft.com/office/officeart/2005/8/layout/bProcess3"/>
    <dgm:cxn modelId="{1E843252-9918-40C9-919B-A34736C72B28}" type="presOf" srcId="{8F96B424-BB28-4F26-B93B-DC92FF001BD5}" destId="{BC919F73-1994-4F7E-93A3-5B23D860A25B}" srcOrd="1" destOrd="0" presId="urn:microsoft.com/office/officeart/2005/8/layout/bProcess3"/>
    <dgm:cxn modelId="{E74C5A75-B02F-4CE8-B2D9-4BBB8BEAFB4D}" type="presOf" srcId="{469C0E2C-D107-4DDD-AF62-5CDE99B80FA0}" destId="{C643E30A-18B2-4AE5-91EB-8A1DB6D96A32}" srcOrd="1" destOrd="0" presId="urn:microsoft.com/office/officeart/2005/8/layout/bProcess3"/>
    <dgm:cxn modelId="{58FFB979-206D-48D6-88CA-6BB411AC8BA9}" type="presOf" srcId="{3B99ACE8-9152-4075-8244-C682D151C55C}" destId="{5DD8805E-A5A3-4067-BE8A-E58DB7DE2885}" srcOrd="0" destOrd="0" presId="urn:microsoft.com/office/officeart/2005/8/layout/bProcess3"/>
    <dgm:cxn modelId="{8A565E80-BE61-4627-A057-7FF81D4FC916}" srcId="{7FAAC6FE-DA2C-4250-A4A8-22F8C036B4E6}" destId="{EE4C6CFA-80E0-46E2-B08F-8592CB138301}" srcOrd="2" destOrd="0" parTransId="{D9E2E9E6-1922-4842-9735-B19B501DF0C8}" sibTransId="{8F96B424-BB28-4F26-B93B-DC92FF001BD5}"/>
    <dgm:cxn modelId="{63C79580-2BF7-42FC-B593-C92DC881CF9A}" type="presOf" srcId="{F65FFFE8-1FF8-4B32-85AA-92606830D84D}" destId="{70A56D94-6162-4869-B655-A61398276574}" srcOrd="0" destOrd="0" presId="urn:microsoft.com/office/officeart/2005/8/layout/bProcess3"/>
    <dgm:cxn modelId="{E651C880-2C49-4811-B275-1C28EDB1D8A5}" srcId="{7FAAC6FE-DA2C-4250-A4A8-22F8C036B4E6}" destId="{B9890D8D-802A-468F-AE2A-FA205312BD8E}" srcOrd="7" destOrd="0" parTransId="{3360F671-D64B-47A1-B8A9-1E0821F2FDC5}" sibTransId="{0CA953BD-85BD-4743-B88D-91FEF9E23346}"/>
    <dgm:cxn modelId="{04646383-CF18-48CB-BA8C-242669840C87}" srcId="{7FAAC6FE-DA2C-4250-A4A8-22F8C036B4E6}" destId="{66356151-9AB3-4F22-88D6-DBBE6CEC2A4D}" srcOrd="8" destOrd="0" parTransId="{C737876C-2511-49BB-9011-1F0160EA5679}" sibTransId="{787BE7D4-F867-4B6F-91C7-EC9C17DE4F8E}"/>
    <dgm:cxn modelId="{3298EF87-7BF9-4122-9DC1-06CAAD25392B}" srcId="{7FAAC6FE-DA2C-4250-A4A8-22F8C036B4E6}" destId="{EA4F65F8-9FB9-4DD4-9308-5940E299DEC7}" srcOrd="6" destOrd="0" parTransId="{196FA28B-F824-4727-8D54-921F41E50ECA}" sibTransId="{52C0EC7E-8A84-4B37-80FE-29DD534C35A7}"/>
    <dgm:cxn modelId="{75F0588B-0F0B-45BC-B798-2EE0FDC25E64}" type="presOf" srcId="{8AC9241C-3C80-4131-A265-C86FC7A6F38F}" destId="{F04D9F46-635E-4F6F-9E48-869ADAD29B39}" srcOrd="0" destOrd="0" presId="urn:microsoft.com/office/officeart/2005/8/layout/bProcess3"/>
    <dgm:cxn modelId="{7315FCA8-B2A5-45EB-9F51-1D1BE83C3E5B}" type="presOf" srcId="{919AA755-0EE7-46D0-A243-7932E9567F8C}" destId="{87E14993-D695-4382-AF4B-7E53B365BEDC}" srcOrd="0" destOrd="0" presId="urn:microsoft.com/office/officeart/2005/8/layout/bProcess3"/>
    <dgm:cxn modelId="{935600AE-641F-4321-8E1A-8545FEE62EF8}" type="presOf" srcId="{B9890D8D-802A-468F-AE2A-FA205312BD8E}" destId="{9F4A2301-DCD5-4B51-BF7F-CEB90FAD88C3}" srcOrd="0" destOrd="0" presId="urn:microsoft.com/office/officeart/2005/8/layout/bProcess3"/>
    <dgm:cxn modelId="{3A76DAB2-021B-43B4-BC1F-06639EAD0652}" type="presOf" srcId="{0CDFA5DB-7F91-4199-B190-14E2FEDCE244}" destId="{568276E4-369D-4BEC-9887-C3736DA02EE7}" srcOrd="0" destOrd="0" presId="urn:microsoft.com/office/officeart/2005/8/layout/bProcess3"/>
    <dgm:cxn modelId="{34BC67B8-DFBE-4F40-99BE-2547AA0F7DD0}" srcId="{7FAAC6FE-DA2C-4250-A4A8-22F8C036B4E6}" destId="{2601CB5A-A947-40E6-B00E-DA0A80A2BDEE}" srcOrd="4" destOrd="0" parTransId="{4EE23C59-1442-424D-99C7-97988409880B}" sibTransId="{469C0E2C-D107-4DDD-AF62-5CDE99B80FA0}"/>
    <dgm:cxn modelId="{AC0027B9-555B-4215-820C-9CB638047E7C}" type="presOf" srcId="{3B99ACE8-9152-4075-8244-C682D151C55C}" destId="{C4236E1D-590A-4881-8918-50E0428907ED}" srcOrd="1" destOrd="0" presId="urn:microsoft.com/office/officeart/2005/8/layout/bProcess3"/>
    <dgm:cxn modelId="{F91F75C1-C511-404E-BB54-01AD0E7EE2FB}" type="presOf" srcId="{2601CB5A-A947-40E6-B00E-DA0A80A2BDEE}" destId="{57B4D306-5C5F-44E9-A893-3946CE1CC7E9}" srcOrd="0" destOrd="0" presId="urn:microsoft.com/office/officeart/2005/8/layout/bProcess3"/>
    <dgm:cxn modelId="{7EB11DC3-ED30-4C4C-8D2C-74D354DC1BFB}" type="presOf" srcId="{66356151-9AB3-4F22-88D6-DBBE6CEC2A4D}" destId="{645249BA-325C-43C1-8EC2-6BDC418780CA}" srcOrd="0" destOrd="0" presId="urn:microsoft.com/office/officeart/2005/8/layout/bProcess3"/>
    <dgm:cxn modelId="{6E34B1C9-995A-4862-8492-CFB43DF1254F}" type="presOf" srcId="{EE4C6CFA-80E0-46E2-B08F-8592CB138301}" destId="{4D460D83-E5BA-4EE8-B2C2-DBAF318C6521}" srcOrd="0" destOrd="0" presId="urn:microsoft.com/office/officeart/2005/8/layout/bProcess3"/>
    <dgm:cxn modelId="{005E3ADC-E8C7-4C41-9D66-0959481BAC87}" type="presOf" srcId="{EA4F65F8-9FB9-4DD4-9308-5940E299DEC7}" destId="{963DBA12-2B26-4A07-8AA5-F4C51E3A5D41}" srcOrd="0" destOrd="0" presId="urn:microsoft.com/office/officeart/2005/8/layout/bProcess3"/>
    <dgm:cxn modelId="{056EDAE0-38B9-4583-8EE8-8B7F661A7EEA}" srcId="{7FAAC6FE-DA2C-4250-A4A8-22F8C036B4E6}" destId="{F65FFFE8-1FF8-4B32-85AA-92606830D84D}" srcOrd="3" destOrd="0" parTransId="{8D8143BC-8B56-4732-881F-01F343B3DF60}" sibTransId="{3B99ACE8-9152-4075-8244-C682D151C55C}"/>
    <dgm:cxn modelId="{62DC5DE1-C4D7-40EF-B308-68D338AB5F60}" type="presOf" srcId="{FF3CF514-0EEC-4C51-AFA5-FEF5AA1ED140}" destId="{DA50D659-AD1E-43D5-B24D-05B6BA8DDAFB}" srcOrd="0" destOrd="0" presId="urn:microsoft.com/office/officeart/2005/8/layout/bProcess3"/>
    <dgm:cxn modelId="{2F8D16E6-0F31-4748-B470-6906794C85B3}" type="presOf" srcId="{7FAAC6FE-DA2C-4250-A4A8-22F8C036B4E6}" destId="{1FAE9989-18A8-40DD-AD1C-96E8F4FB96ED}" srcOrd="0" destOrd="0" presId="urn:microsoft.com/office/officeart/2005/8/layout/bProcess3"/>
    <dgm:cxn modelId="{6957BEF9-59AE-46EB-B847-D56318E3E282}" srcId="{7FAAC6FE-DA2C-4250-A4A8-22F8C036B4E6}" destId="{FF3CF514-0EEC-4C51-AFA5-FEF5AA1ED140}" srcOrd="1" destOrd="0" parTransId="{E42E77BF-73B5-4188-9464-F68E2F9882EE}" sibTransId="{78E2EF85-11A3-4B5F-B09D-E15FB13EACF1}"/>
    <dgm:cxn modelId="{B93E9AFF-9373-4A7D-8AF7-D511EAC6A4A3}" type="presOf" srcId="{78E2EF85-11A3-4B5F-B09D-E15FB13EACF1}" destId="{9E2B5FB7-9366-4206-9BB9-341905811F26}" srcOrd="1" destOrd="0" presId="urn:microsoft.com/office/officeart/2005/8/layout/bProcess3"/>
    <dgm:cxn modelId="{3CF81DC7-59B5-47C8-BFD2-CE716E60E393}" type="presParOf" srcId="{1FAE9989-18A8-40DD-AD1C-96E8F4FB96ED}" destId="{568276E4-369D-4BEC-9887-C3736DA02EE7}" srcOrd="0" destOrd="0" presId="urn:microsoft.com/office/officeart/2005/8/layout/bProcess3"/>
    <dgm:cxn modelId="{5871ADE3-4AD3-4553-9042-B5C0DA655BE1}" type="presParOf" srcId="{1FAE9989-18A8-40DD-AD1C-96E8F4FB96ED}" destId="{E20718A9-2648-4366-98A9-E2E8842909F0}" srcOrd="1" destOrd="0" presId="urn:microsoft.com/office/officeart/2005/8/layout/bProcess3"/>
    <dgm:cxn modelId="{AE3A7F90-D1DC-4684-9FB4-103FAF0C9E54}" type="presParOf" srcId="{E20718A9-2648-4366-98A9-E2E8842909F0}" destId="{665540FE-5CDC-4BAD-9F6E-60AEB8261A74}" srcOrd="0" destOrd="0" presId="urn:microsoft.com/office/officeart/2005/8/layout/bProcess3"/>
    <dgm:cxn modelId="{95A8C2C6-3144-45D1-88E8-B0430AB898CE}" type="presParOf" srcId="{1FAE9989-18A8-40DD-AD1C-96E8F4FB96ED}" destId="{DA50D659-AD1E-43D5-B24D-05B6BA8DDAFB}" srcOrd="2" destOrd="0" presId="urn:microsoft.com/office/officeart/2005/8/layout/bProcess3"/>
    <dgm:cxn modelId="{BFD8E9E6-BEB6-4C4D-8576-476A876B9535}" type="presParOf" srcId="{1FAE9989-18A8-40DD-AD1C-96E8F4FB96ED}" destId="{D600CE0C-1735-4642-84F6-0C0A6F996CE6}" srcOrd="3" destOrd="0" presId="urn:microsoft.com/office/officeart/2005/8/layout/bProcess3"/>
    <dgm:cxn modelId="{5AD23B2F-3EBD-4556-A9C2-694F52AFD0BE}" type="presParOf" srcId="{D600CE0C-1735-4642-84F6-0C0A6F996CE6}" destId="{9E2B5FB7-9366-4206-9BB9-341905811F26}" srcOrd="0" destOrd="0" presId="urn:microsoft.com/office/officeart/2005/8/layout/bProcess3"/>
    <dgm:cxn modelId="{32C23BE1-D0D6-4F2D-9150-9BAEF038E043}" type="presParOf" srcId="{1FAE9989-18A8-40DD-AD1C-96E8F4FB96ED}" destId="{4D460D83-E5BA-4EE8-B2C2-DBAF318C6521}" srcOrd="4" destOrd="0" presId="urn:microsoft.com/office/officeart/2005/8/layout/bProcess3"/>
    <dgm:cxn modelId="{6321B0C7-FE6F-4BBB-A184-61709B4214C3}" type="presParOf" srcId="{1FAE9989-18A8-40DD-AD1C-96E8F4FB96ED}" destId="{8BE05D38-9AE6-4339-941B-268D948BD100}" srcOrd="5" destOrd="0" presId="urn:microsoft.com/office/officeart/2005/8/layout/bProcess3"/>
    <dgm:cxn modelId="{8FC28D34-9C8C-4F3A-ABDD-CF44BB739DF4}" type="presParOf" srcId="{8BE05D38-9AE6-4339-941B-268D948BD100}" destId="{BC919F73-1994-4F7E-93A3-5B23D860A25B}" srcOrd="0" destOrd="0" presId="urn:microsoft.com/office/officeart/2005/8/layout/bProcess3"/>
    <dgm:cxn modelId="{CF346E66-D778-4551-91F9-38F0474EDFF3}" type="presParOf" srcId="{1FAE9989-18A8-40DD-AD1C-96E8F4FB96ED}" destId="{70A56D94-6162-4869-B655-A61398276574}" srcOrd="6" destOrd="0" presId="urn:microsoft.com/office/officeart/2005/8/layout/bProcess3"/>
    <dgm:cxn modelId="{1BEB45CA-6C3A-45FA-A2C9-C39D00CFE0C2}" type="presParOf" srcId="{1FAE9989-18A8-40DD-AD1C-96E8F4FB96ED}" destId="{5DD8805E-A5A3-4067-BE8A-E58DB7DE2885}" srcOrd="7" destOrd="0" presId="urn:microsoft.com/office/officeart/2005/8/layout/bProcess3"/>
    <dgm:cxn modelId="{1972686A-0B8C-4C5A-94E0-8CCA085644E4}" type="presParOf" srcId="{5DD8805E-A5A3-4067-BE8A-E58DB7DE2885}" destId="{C4236E1D-590A-4881-8918-50E0428907ED}" srcOrd="0" destOrd="0" presId="urn:microsoft.com/office/officeart/2005/8/layout/bProcess3"/>
    <dgm:cxn modelId="{0A988729-6674-4370-9A8C-52C38A87AEC4}" type="presParOf" srcId="{1FAE9989-18A8-40DD-AD1C-96E8F4FB96ED}" destId="{57B4D306-5C5F-44E9-A893-3946CE1CC7E9}" srcOrd="8" destOrd="0" presId="urn:microsoft.com/office/officeart/2005/8/layout/bProcess3"/>
    <dgm:cxn modelId="{59B25594-0592-4F2C-937C-DC8C8DB81F5F}" type="presParOf" srcId="{1FAE9989-18A8-40DD-AD1C-96E8F4FB96ED}" destId="{043F0AA5-F16A-42B2-8198-E4619D242B04}" srcOrd="9" destOrd="0" presId="urn:microsoft.com/office/officeart/2005/8/layout/bProcess3"/>
    <dgm:cxn modelId="{1574CB7F-D33E-43C2-A566-E5C3FD0AB73D}" type="presParOf" srcId="{043F0AA5-F16A-42B2-8198-E4619D242B04}" destId="{C643E30A-18B2-4AE5-91EB-8A1DB6D96A32}" srcOrd="0" destOrd="0" presId="urn:microsoft.com/office/officeart/2005/8/layout/bProcess3"/>
    <dgm:cxn modelId="{FD90D5F8-F9F9-4213-B3EF-A7E60E2110D8}" type="presParOf" srcId="{1FAE9989-18A8-40DD-AD1C-96E8F4FB96ED}" destId="{87E14993-D695-4382-AF4B-7E53B365BEDC}" srcOrd="10" destOrd="0" presId="urn:microsoft.com/office/officeart/2005/8/layout/bProcess3"/>
    <dgm:cxn modelId="{3E77CE77-E1D1-41B6-ABE9-DA64CD1BE80C}" type="presParOf" srcId="{1FAE9989-18A8-40DD-AD1C-96E8F4FB96ED}" destId="{F04D9F46-635E-4F6F-9E48-869ADAD29B39}" srcOrd="11" destOrd="0" presId="urn:microsoft.com/office/officeart/2005/8/layout/bProcess3"/>
    <dgm:cxn modelId="{E33C777D-D9C9-4B7E-B27D-3B353C4242D5}" type="presParOf" srcId="{F04D9F46-635E-4F6F-9E48-869ADAD29B39}" destId="{1FD345E0-9EAC-4BAF-9978-E09950BAB4FE}" srcOrd="0" destOrd="0" presId="urn:microsoft.com/office/officeart/2005/8/layout/bProcess3"/>
    <dgm:cxn modelId="{963627BF-31B1-4B91-9A13-AD4978E21A45}" type="presParOf" srcId="{1FAE9989-18A8-40DD-AD1C-96E8F4FB96ED}" destId="{963DBA12-2B26-4A07-8AA5-F4C51E3A5D41}" srcOrd="12" destOrd="0" presId="urn:microsoft.com/office/officeart/2005/8/layout/bProcess3"/>
    <dgm:cxn modelId="{5408CEB5-32F2-4922-BFCF-BA987E07AB28}" type="presParOf" srcId="{1FAE9989-18A8-40DD-AD1C-96E8F4FB96ED}" destId="{3DF51D6F-F87B-4781-9205-D44B2CEF4E31}" srcOrd="13" destOrd="0" presId="urn:microsoft.com/office/officeart/2005/8/layout/bProcess3"/>
    <dgm:cxn modelId="{0322855C-2076-4CE5-93CC-FC38E548E68A}" type="presParOf" srcId="{3DF51D6F-F87B-4781-9205-D44B2CEF4E31}" destId="{14447EAE-0E16-4989-B641-814739D9E7C6}" srcOrd="0" destOrd="0" presId="urn:microsoft.com/office/officeart/2005/8/layout/bProcess3"/>
    <dgm:cxn modelId="{ED9A84AC-757D-4612-884D-9611B3DA5201}" type="presParOf" srcId="{1FAE9989-18A8-40DD-AD1C-96E8F4FB96ED}" destId="{9F4A2301-DCD5-4B51-BF7F-CEB90FAD88C3}" srcOrd="14" destOrd="0" presId="urn:microsoft.com/office/officeart/2005/8/layout/bProcess3"/>
    <dgm:cxn modelId="{D5735523-2F84-403A-BD71-BE21B64677C6}" type="presParOf" srcId="{1FAE9989-18A8-40DD-AD1C-96E8F4FB96ED}" destId="{2D20AD22-2B4C-44EF-A68C-1C9CEC864ADF}" srcOrd="15" destOrd="0" presId="urn:microsoft.com/office/officeart/2005/8/layout/bProcess3"/>
    <dgm:cxn modelId="{811B1319-7266-4621-8131-3D97B5663FD6}" type="presParOf" srcId="{2D20AD22-2B4C-44EF-A68C-1C9CEC864ADF}" destId="{B6CB8CB8-2762-45CE-87BD-9325FE12DF5F}" srcOrd="0" destOrd="0" presId="urn:microsoft.com/office/officeart/2005/8/layout/bProcess3"/>
    <dgm:cxn modelId="{42222E71-03C8-4A24-8291-12B4DD3F8E8E}" type="presParOf" srcId="{1FAE9989-18A8-40DD-AD1C-96E8F4FB96ED}" destId="{645249BA-325C-43C1-8EC2-6BDC418780CA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2EF82-7977-45D1-B5B4-5842DB956C34}">
      <dsp:nvSpPr>
        <dsp:cNvPr id="0" name=""/>
        <dsp:cNvSpPr/>
      </dsp:nvSpPr>
      <dsp:spPr>
        <a:xfrm>
          <a:off x="0" y="704170"/>
          <a:ext cx="2312711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NGOS Backend &amp; DB </a:t>
          </a:r>
        </a:p>
      </dsp:txBody>
      <dsp:txXfrm>
        <a:off x="0" y="704170"/>
        <a:ext cx="2312711" cy="237600"/>
      </dsp:txXfrm>
    </dsp:sp>
    <dsp:sp modelId="{1BB9C646-2179-4F8B-B7A1-48C2A6AAF3AE}">
      <dsp:nvSpPr>
        <dsp:cNvPr id="0" name=""/>
        <dsp:cNvSpPr/>
      </dsp:nvSpPr>
      <dsp:spPr>
        <a:xfrm>
          <a:off x="2312711" y="50770"/>
          <a:ext cx="462542" cy="1544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C1B2F-529E-4B82-A744-DDB4F8AB67AB}">
      <dsp:nvSpPr>
        <dsp:cNvPr id="0" name=""/>
        <dsp:cNvSpPr/>
      </dsp:nvSpPr>
      <dsp:spPr>
        <a:xfrm>
          <a:off x="2960270" y="50770"/>
          <a:ext cx="6290574" cy="154440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Login to NGOS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View CC Application Forms List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Create CC Application 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Edit CC Application 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Delete CC Application 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Update Customer Credit 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Update CC Offer Details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Update Offer Status to Transaction Processing (TP) System</a:t>
          </a:r>
        </a:p>
      </dsp:txBody>
      <dsp:txXfrm>
        <a:off x="2960270" y="50770"/>
        <a:ext cx="6290574" cy="1544400"/>
      </dsp:txXfrm>
    </dsp:sp>
    <dsp:sp modelId="{F8867552-D977-403D-AB13-A9DB787D71F2}">
      <dsp:nvSpPr>
        <dsp:cNvPr id="0" name=""/>
        <dsp:cNvSpPr/>
      </dsp:nvSpPr>
      <dsp:spPr>
        <a:xfrm>
          <a:off x="0" y="2040712"/>
          <a:ext cx="2312711" cy="37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Document Management Interface</a:t>
          </a:r>
        </a:p>
      </dsp:txBody>
      <dsp:txXfrm>
        <a:off x="0" y="2040712"/>
        <a:ext cx="2312711" cy="378675"/>
      </dsp:txXfrm>
    </dsp:sp>
    <dsp:sp modelId="{E1D36F3D-3A96-4985-8D76-D6C059B00D0E}">
      <dsp:nvSpPr>
        <dsp:cNvPr id="0" name=""/>
        <dsp:cNvSpPr/>
      </dsp:nvSpPr>
      <dsp:spPr>
        <a:xfrm>
          <a:off x="2312711" y="1638370"/>
          <a:ext cx="462542" cy="11833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BBD3F-4953-4704-BA6B-360B942AFCDA}">
      <dsp:nvSpPr>
        <dsp:cNvPr id="0" name=""/>
        <dsp:cNvSpPr/>
      </dsp:nvSpPr>
      <dsp:spPr>
        <a:xfrm>
          <a:off x="2960270" y="1638370"/>
          <a:ext cx="6290574" cy="1183359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21374"/>
                <a:satOff val="-10818"/>
                <a:lumOff val="633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21374"/>
                <a:satOff val="-10818"/>
                <a:lumOff val="633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21374"/>
                <a:satOff val="-10818"/>
                <a:lumOff val="633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Update ID Proof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Update Address Proof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Update Income Proof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View ID Proof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View Address Proof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View Income Proof</a:t>
          </a:r>
        </a:p>
      </dsp:txBody>
      <dsp:txXfrm>
        <a:off x="2960270" y="1638370"/>
        <a:ext cx="6290574" cy="1183359"/>
      </dsp:txXfrm>
    </dsp:sp>
    <dsp:sp modelId="{6D0EE521-A98A-484D-AB8C-089656BB95ED}">
      <dsp:nvSpPr>
        <dsp:cNvPr id="0" name=""/>
        <dsp:cNvSpPr/>
      </dsp:nvSpPr>
      <dsp:spPr>
        <a:xfrm>
          <a:off x="0" y="3057979"/>
          <a:ext cx="2312711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Client Database</a:t>
          </a:r>
        </a:p>
      </dsp:txBody>
      <dsp:txXfrm>
        <a:off x="0" y="3057979"/>
        <a:ext cx="2312711" cy="237600"/>
      </dsp:txXfrm>
    </dsp:sp>
    <dsp:sp modelId="{52C78311-0981-4CBF-9681-3BD0D8865426}">
      <dsp:nvSpPr>
        <dsp:cNvPr id="0" name=""/>
        <dsp:cNvSpPr/>
      </dsp:nvSpPr>
      <dsp:spPr>
        <a:xfrm>
          <a:off x="2312711" y="2864929"/>
          <a:ext cx="462542" cy="6237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C803B-F21E-4043-B0CC-EEF7389B4C74}">
      <dsp:nvSpPr>
        <dsp:cNvPr id="0" name=""/>
        <dsp:cNvSpPr/>
      </dsp:nvSpPr>
      <dsp:spPr>
        <a:xfrm>
          <a:off x="2960270" y="2864929"/>
          <a:ext cx="6290574" cy="62370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42749"/>
                <a:satOff val="-21636"/>
                <a:lumOff val="1266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42749"/>
                <a:satOff val="-21636"/>
                <a:lumOff val="1266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42749"/>
                <a:satOff val="-21636"/>
                <a:lumOff val="1266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Is Client New or Existing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View Client Profile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Update Client Profile Data</a:t>
          </a:r>
        </a:p>
      </dsp:txBody>
      <dsp:txXfrm>
        <a:off x="2960270" y="2864929"/>
        <a:ext cx="6290574" cy="623700"/>
      </dsp:txXfrm>
    </dsp:sp>
    <dsp:sp modelId="{B99DC366-0859-4C1D-B07B-C7A5C1F3C848}">
      <dsp:nvSpPr>
        <dsp:cNvPr id="0" name=""/>
        <dsp:cNvSpPr/>
      </dsp:nvSpPr>
      <dsp:spPr>
        <a:xfrm>
          <a:off x="0" y="3539254"/>
          <a:ext cx="2312711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Bureau System Interface</a:t>
          </a:r>
        </a:p>
      </dsp:txBody>
      <dsp:txXfrm>
        <a:off x="0" y="3539254"/>
        <a:ext cx="2312711" cy="237600"/>
      </dsp:txXfrm>
    </dsp:sp>
    <dsp:sp modelId="{8E027969-31B5-42C8-9A68-0650859D32E3}">
      <dsp:nvSpPr>
        <dsp:cNvPr id="0" name=""/>
        <dsp:cNvSpPr/>
      </dsp:nvSpPr>
      <dsp:spPr>
        <a:xfrm>
          <a:off x="2312711" y="3531829"/>
          <a:ext cx="462542" cy="2524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D8F4C-46EA-480D-B200-3B1C4B33C286}">
      <dsp:nvSpPr>
        <dsp:cNvPr id="0" name=""/>
        <dsp:cNvSpPr/>
      </dsp:nvSpPr>
      <dsp:spPr>
        <a:xfrm>
          <a:off x="2960270" y="3531829"/>
          <a:ext cx="6290574" cy="25245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64123"/>
                <a:satOff val="-32454"/>
                <a:lumOff val="189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64123"/>
                <a:satOff val="-32454"/>
                <a:lumOff val="189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64123"/>
                <a:satOff val="-32454"/>
                <a:lumOff val="189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Get Credit Score</a:t>
          </a:r>
        </a:p>
      </dsp:txBody>
      <dsp:txXfrm>
        <a:off x="2960270" y="3531829"/>
        <a:ext cx="6290574" cy="252450"/>
      </dsp:txXfrm>
    </dsp:sp>
    <dsp:sp modelId="{8ED09244-C638-42BD-9359-8000A70E6B3C}">
      <dsp:nvSpPr>
        <dsp:cNvPr id="0" name=""/>
        <dsp:cNvSpPr/>
      </dsp:nvSpPr>
      <dsp:spPr>
        <a:xfrm>
          <a:off x="0" y="3827479"/>
          <a:ext cx="2312711" cy="378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Credit Card Management System Interface</a:t>
          </a:r>
        </a:p>
      </dsp:txBody>
      <dsp:txXfrm>
        <a:off x="0" y="3827479"/>
        <a:ext cx="2312711" cy="378675"/>
      </dsp:txXfrm>
    </dsp:sp>
    <dsp:sp modelId="{C4D260D4-4F8A-4CD6-A178-371A7A82DFA5}">
      <dsp:nvSpPr>
        <dsp:cNvPr id="0" name=""/>
        <dsp:cNvSpPr/>
      </dsp:nvSpPr>
      <dsp:spPr>
        <a:xfrm>
          <a:off x="2312711" y="3827479"/>
          <a:ext cx="462542" cy="378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20E1D-06CA-439D-8C13-A8C5443CB258}">
      <dsp:nvSpPr>
        <dsp:cNvPr id="0" name=""/>
        <dsp:cNvSpPr/>
      </dsp:nvSpPr>
      <dsp:spPr>
        <a:xfrm>
          <a:off x="2960270" y="3827479"/>
          <a:ext cx="6290574" cy="37867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85497"/>
                <a:satOff val="-43271"/>
                <a:lumOff val="253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485497"/>
                <a:satOff val="-43271"/>
                <a:lumOff val="253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485497"/>
                <a:satOff val="-43271"/>
                <a:lumOff val="253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Get Initial Offer Details</a:t>
          </a:r>
        </a:p>
      </dsp:txBody>
      <dsp:txXfrm>
        <a:off x="2960270" y="3827479"/>
        <a:ext cx="6290574" cy="378675"/>
      </dsp:txXfrm>
    </dsp:sp>
    <dsp:sp modelId="{DBF76980-4D7D-4812-AB3A-7983DE639D9B}">
      <dsp:nvSpPr>
        <dsp:cNvPr id="0" name=""/>
        <dsp:cNvSpPr/>
      </dsp:nvSpPr>
      <dsp:spPr>
        <a:xfrm>
          <a:off x="0" y="4256779"/>
          <a:ext cx="2314971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Mail Manager</a:t>
          </a:r>
        </a:p>
      </dsp:txBody>
      <dsp:txXfrm>
        <a:off x="0" y="4256779"/>
        <a:ext cx="2314971" cy="237600"/>
      </dsp:txXfrm>
    </dsp:sp>
    <dsp:sp modelId="{0650A57A-5AE7-45CA-B1EF-01605DE5F721}">
      <dsp:nvSpPr>
        <dsp:cNvPr id="0" name=""/>
        <dsp:cNvSpPr/>
      </dsp:nvSpPr>
      <dsp:spPr>
        <a:xfrm>
          <a:off x="2314971" y="4249354"/>
          <a:ext cx="462994" cy="2524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0AA14-5F6A-44F6-8D3C-DE42149601C3}">
      <dsp:nvSpPr>
        <dsp:cNvPr id="0" name=""/>
        <dsp:cNvSpPr/>
      </dsp:nvSpPr>
      <dsp:spPr>
        <a:xfrm>
          <a:off x="2963164" y="4249354"/>
          <a:ext cx="6296723" cy="25245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06872"/>
                <a:satOff val="-54089"/>
                <a:lumOff val="316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06872"/>
                <a:satOff val="-54089"/>
                <a:lumOff val="316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06872"/>
                <a:satOff val="-54089"/>
                <a:lumOff val="316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Send CC Offer Status to Customer</a:t>
          </a:r>
        </a:p>
      </dsp:txBody>
      <dsp:txXfrm>
        <a:off x="2963164" y="4249354"/>
        <a:ext cx="6296723" cy="252450"/>
      </dsp:txXfrm>
    </dsp:sp>
    <dsp:sp modelId="{38588021-D309-4F8F-9FB6-06288AF5C382}">
      <dsp:nvSpPr>
        <dsp:cNvPr id="0" name=""/>
        <dsp:cNvSpPr/>
      </dsp:nvSpPr>
      <dsp:spPr>
        <a:xfrm>
          <a:off x="0" y="4552429"/>
          <a:ext cx="2314971" cy="23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30480" rIns="85344" bIns="3048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PrintShop</a:t>
          </a:r>
          <a:endParaRPr lang="en-US" sz="1200" kern="1200" dirty="0"/>
        </a:p>
      </dsp:txBody>
      <dsp:txXfrm>
        <a:off x="0" y="4552429"/>
        <a:ext cx="2314971" cy="237600"/>
      </dsp:txXfrm>
    </dsp:sp>
    <dsp:sp modelId="{CE3DB6B5-AF05-45C5-B45C-6679F8B6DE44}">
      <dsp:nvSpPr>
        <dsp:cNvPr id="0" name=""/>
        <dsp:cNvSpPr/>
      </dsp:nvSpPr>
      <dsp:spPr>
        <a:xfrm>
          <a:off x="2314971" y="4545004"/>
          <a:ext cx="462994" cy="2524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75A5E-80A3-4D44-BC6F-ADEB32EAB5A3}">
      <dsp:nvSpPr>
        <dsp:cNvPr id="0" name=""/>
        <dsp:cNvSpPr/>
      </dsp:nvSpPr>
      <dsp:spPr>
        <a:xfrm>
          <a:off x="2963164" y="4545004"/>
          <a:ext cx="6296723" cy="252450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728246"/>
                <a:satOff val="-64907"/>
                <a:lumOff val="379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728246"/>
                <a:satOff val="-64907"/>
                <a:lumOff val="379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728246"/>
                <a:satOff val="-64907"/>
                <a:lumOff val="379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Print and Ship CC to Customer</a:t>
          </a:r>
        </a:p>
      </dsp:txBody>
      <dsp:txXfrm>
        <a:off x="2963164" y="4545004"/>
        <a:ext cx="6296723" cy="252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AD375-36BC-43CF-8241-10BBF549E17F}">
      <dsp:nvSpPr>
        <dsp:cNvPr id="0" name=""/>
        <dsp:cNvSpPr/>
      </dsp:nvSpPr>
      <dsp:spPr>
        <a:xfrm>
          <a:off x="2819936" y="673767"/>
          <a:ext cx="520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5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6576" y="716729"/>
        <a:ext cx="27572" cy="5514"/>
      </dsp:txXfrm>
    </dsp:sp>
    <dsp:sp modelId="{443CBDB9-0469-4CDB-A913-D4D70E295051}">
      <dsp:nvSpPr>
        <dsp:cNvPr id="0" name=""/>
        <dsp:cNvSpPr/>
      </dsp:nvSpPr>
      <dsp:spPr>
        <a:xfrm>
          <a:off x="424115" y="200"/>
          <a:ext cx="2397621" cy="14385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Prescreen</a:t>
          </a:r>
        </a:p>
      </dsp:txBody>
      <dsp:txXfrm>
        <a:off x="424115" y="200"/>
        <a:ext cx="2397621" cy="1438572"/>
      </dsp:txXfrm>
    </dsp:sp>
    <dsp:sp modelId="{E128F3BC-CBEA-42F7-94AA-D7C778D76CE7}">
      <dsp:nvSpPr>
        <dsp:cNvPr id="0" name=""/>
        <dsp:cNvSpPr/>
      </dsp:nvSpPr>
      <dsp:spPr>
        <a:xfrm>
          <a:off x="5769010" y="673767"/>
          <a:ext cx="520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5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15650" y="716729"/>
        <a:ext cx="27572" cy="5514"/>
      </dsp:txXfrm>
    </dsp:sp>
    <dsp:sp modelId="{C9B1CC9E-EBC4-47C9-B834-6F1EC56B0140}">
      <dsp:nvSpPr>
        <dsp:cNvPr id="0" name=""/>
        <dsp:cNvSpPr/>
      </dsp:nvSpPr>
      <dsp:spPr>
        <a:xfrm>
          <a:off x="3373189" y="200"/>
          <a:ext cx="2397621" cy="14385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Application In Progress (AIP)</a:t>
          </a:r>
        </a:p>
      </dsp:txBody>
      <dsp:txXfrm>
        <a:off x="3373189" y="200"/>
        <a:ext cx="2397621" cy="1438572"/>
      </dsp:txXfrm>
    </dsp:sp>
    <dsp:sp modelId="{0791AC47-51BA-40CD-8722-0CDC8A73C3BE}">
      <dsp:nvSpPr>
        <dsp:cNvPr id="0" name=""/>
        <dsp:cNvSpPr/>
      </dsp:nvSpPr>
      <dsp:spPr>
        <a:xfrm>
          <a:off x="1622926" y="1436973"/>
          <a:ext cx="5898147" cy="520852"/>
        </a:xfrm>
        <a:custGeom>
          <a:avLst/>
          <a:gdLst/>
          <a:ahLst/>
          <a:cxnLst/>
          <a:rect l="0" t="0" r="0" b="0"/>
          <a:pathLst>
            <a:path>
              <a:moveTo>
                <a:pt x="5898147" y="0"/>
              </a:moveTo>
              <a:lnTo>
                <a:pt x="5898147" y="277526"/>
              </a:lnTo>
              <a:lnTo>
                <a:pt x="0" y="277526"/>
              </a:lnTo>
              <a:lnTo>
                <a:pt x="0" y="520852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23903" y="1694642"/>
        <a:ext cx="296193" cy="5514"/>
      </dsp:txXfrm>
    </dsp:sp>
    <dsp:sp modelId="{D2BF100B-2ED6-4DA6-9560-69E0910D82CB}">
      <dsp:nvSpPr>
        <dsp:cNvPr id="0" name=""/>
        <dsp:cNvSpPr/>
      </dsp:nvSpPr>
      <dsp:spPr>
        <a:xfrm>
          <a:off x="6322263" y="200"/>
          <a:ext cx="2397621" cy="14385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Document Handling &amp; Verification</a:t>
          </a:r>
        </a:p>
      </dsp:txBody>
      <dsp:txXfrm>
        <a:off x="6322263" y="200"/>
        <a:ext cx="2397621" cy="1438572"/>
      </dsp:txXfrm>
    </dsp:sp>
    <dsp:sp modelId="{F1D67D2B-08B6-4AE3-95D0-F6A29B1C690C}">
      <dsp:nvSpPr>
        <dsp:cNvPr id="0" name=""/>
        <dsp:cNvSpPr/>
      </dsp:nvSpPr>
      <dsp:spPr>
        <a:xfrm>
          <a:off x="2819936" y="2663792"/>
          <a:ext cx="520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5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6576" y="2706755"/>
        <a:ext cx="27572" cy="5514"/>
      </dsp:txXfrm>
    </dsp:sp>
    <dsp:sp modelId="{06BE4CC8-47C6-48E4-A126-0664F1144E67}">
      <dsp:nvSpPr>
        <dsp:cNvPr id="0" name=""/>
        <dsp:cNvSpPr/>
      </dsp:nvSpPr>
      <dsp:spPr>
        <a:xfrm>
          <a:off x="424115" y="1990226"/>
          <a:ext cx="2397621" cy="14385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Offer Confirmation</a:t>
          </a:r>
        </a:p>
      </dsp:txBody>
      <dsp:txXfrm>
        <a:off x="424115" y="1990226"/>
        <a:ext cx="2397621" cy="1438572"/>
      </dsp:txXfrm>
    </dsp:sp>
    <dsp:sp modelId="{317F3EAB-AD5D-4991-8496-61C407F5E778}">
      <dsp:nvSpPr>
        <dsp:cNvPr id="0" name=""/>
        <dsp:cNvSpPr/>
      </dsp:nvSpPr>
      <dsp:spPr>
        <a:xfrm>
          <a:off x="5769010" y="2663792"/>
          <a:ext cx="5208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852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15650" y="2706755"/>
        <a:ext cx="27572" cy="5514"/>
      </dsp:txXfrm>
    </dsp:sp>
    <dsp:sp modelId="{427F514E-FEC2-4059-A003-95D133633339}">
      <dsp:nvSpPr>
        <dsp:cNvPr id="0" name=""/>
        <dsp:cNvSpPr/>
      </dsp:nvSpPr>
      <dsp:spPr>
        <a:xfrm>
          <a:off x="3373189" y="1990226"/>
          <a:ext cx="2397621" cy="14385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Pre-fulfillment</a:t>
          </a:r>
        </a:p>
      </dsp:txBody>
      <dsp:txXfrm>
        <a:off x="3373189" y="1990226"/>
        <a:ext cx="2397621" cy="1438572"/>
      </dsp:txXfrm>
    </dsp:sp>
    <dsp:sp modelId="{D1D5FA11-FC2B-4760-8E0E-045F918B04BC}">
      <dsp:nvSpPr>
        <dsp:cNvPr id="0" name=""/>
        <dsp:cNvSpPr/>
      </dsp:nvSpPr>
      <dsp:spPr>
        <a:xfrm>
          <a:off x="6322263" y="1990226"/>
          <a:ext cx="2397621" cy="143857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Fulfillment</a:t>
          </a:r>
        </a:p>
      </dsp:txBody>
      <dsp:txXfrm>
        <a:off x="6322263" y="1990226"/>
        <a:ext cx="2397621" cy="1438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718A9-2648-4366-98A9-E2E8842909F0}">
      <dsp:nvSpPr>
        <dsp:cNvPr id="0" name=""/>
        <dsp:cNvSpPr/>
      </dsp:nvSpPr>
      <dsp:spPr>
        <a:xfrm>
          <a:off x="2947050" y="623381"/>
          <a:ext cx="4808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80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4667" y="666544"/>
        <a:ext cx="25570" cy="5114"/>
      </dsp:txXfrm>
    </dsp:sp>
    <dsp:sp modelId="{568276E4-369D-4BEC-9887-C3736DA02EE7}">
      <dsp:nvSpPr>
        <dsp:cNvPr id="0" name=""/>
        <dsp:cNvSpPr/>
      </dsp:nvSpPr>
      <dsp:spPr>
        <a:xfrm>
          <a:off x="725358" y="2053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Login to NGOS</a:t>
          </a:r>
        </a:p>
      </dsp:txBody>
      <dsp:txXfrm>
        <a:off x="725358" y="2053"/>
        <a:ext cx="2223492" cy="1334095"/>
      </dsp:txXfrm>
    </dsp:sp>
    <dsp:sp modelId="{D600CE0C-1735-4642-84F6-0C0A6F996CE6}">
      <dsp:nvSpPr>
        <dsp:cNvPr id="0" name=""/>
        <dsp:cNvSpPr/>
      </dsp:nvSpPr>
      <dsp:spPr>
        <a:xfrm>
          <a:off x="5681946" y="623381"/>
          <a:ext cx="4808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80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9562" y="666544"/>
        <a:ext cx="25570" cy="5114"/>
      </dsp:txXfrm>
    </dsp:sp>
    <dsp:sp modelId="{DA50D659-AD1E-43D5-B24D-05B6BA8DDAFB}">
      <dsp:nvSpPr>
        <dsp:cNvPr id="0" name=""/>
        <dsp:cNvSpPr/>
      </dsp:nvSpPr>
      <dsp:spPr>
        <a:xfrm>
          <a:off x="3460253" y="2053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 Customer Profile [Existing / New]</a:t>
          </a:r>
        </a:p>
      </dsp:txBody>
      <dsp:txXfrm>
        <a:off x="3460253" y="2053"/>
        <a:ext cx="2223492" cy="1334095"/>
      </dsp:txXfrm>
    </dsp:sp>
    <dsp:sp modelId="{8BE05D38-9AE6-4339-941B-268D948BD100}">
      <dsp:nvSpPr>
        <dsp:cNvPr id="0" name=""/>
        <dsp:cNvSpPr/>
      </dsp:nvSpPr>
      <dsp:spPr>
        <a:xfrm>
          <a:off x="1837104" y="1334349"/>
          <a:ext cx="5469790" cy="480803"/>
        </a:xfrm>
        <a:custGeom>
          <a:avLst/>
          <a:gdLst/>
          <a:ahLst/>
          <a:cxnLst/>
          <a:rect l="0" t="0" r="0" b="0"/>
          <a:pathLst>
            <a:path>
              <a:moveTo>
                <a:pt x="5469790" y="0"/>
              </a:moveTo>
              <a:lnTo>
                <a:pt x="5469790" y="257501"/>
              </a:lnTo>
              <a:lnTo>
                <a:pt x="0" y="257501"/>
              </a:lnTo>
              <a:lnTo>
                <a:pt x="0" y="48080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4658" y="1572193"/>
        <a:ext cx="274682" cy="5114"/>
      </dsp:txXfrm>
    </dsp:sp>
    <dsp:sp modelId="{4D460D83-E5BA-4EE8-B2C2-DBAF318C6521}">
      <dsp:nvSpPr>
        <dsp:cNvPr id="0" name=""/>
        <dsp:cNvSpPr/>
      </dsp:nvSpPr>
      <dsp:spPr>
        <a:xfrm>
          <a:off x="6195149" y="2053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and Store CC Application Form in NGOS. </a:t>
          </a:r>
        </a:p>
      </dsp:txBody>
      <dsp:txXfrm>
        <a:off x="6195149" y="2053"/>
        <a:ext cx="2223492" cy="1334095"/>
      </dsp:txXfrm>
    </dsp:sp>
    <dsp:sp modelId="{5DD8805E-A5A3-4067-BE8A-E58DB7DE2885}">
      <dsp:nvSpPr>
        <dsp:cNvPr id="0" name=""/>
        <dsp:cNvSpPr/>
      </dsp:nvSpPr>
      <dsp:spPr>
        <a:xfrm>
          <a:off x="2947050" y="2468880"/>
          <a:ext cx="4808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80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4667" y="2512042"/>
        <a:ext cx="25570" cy="5114"/>
      </dsp:txXfrm>
    </dsp:sp>
    <dsp:sp modelId="{70A56D94-6162-4869-B655-A61398276574}">
      <dsp:nvSpPr>
        <dsp:cNvPr id="0" name=""/>
        <dsp:cNvSpPr/>
      </dsp:nvSpPr>
      <dsp:spPr>
        <a:xfrm>
          <a:off x="725358" y="1847552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Bureau Credit Check for Credit Rating</a:t>
          </a:r>
        </a:p>
      </dsp:txBody>
      <dsp:txXfrm>
        <a:off x="725358" y="1847552"/>
        <a:ext cx="2223492" cy="1334095"/>
      </dsp:txXfrm>
    </dsp:sp>
    <dsp:sp modelId="{043F0AA5-F16A-42B2-8198-E4619D242B04}">
      <dsp:nvSpPr>
        <dsp:cNvPr id="0" name=""/>
        <dsp:cNvSpPr/>
      </dsp:nvSpPr>
      <dsp:spPr>
        <a:xfrm>
          <a:off x="5681946" y="2468880"/>
          <a:ext cx="4808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80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9562" y="2512042"/>
        <a:ext cx="25570" cy="5114"/>
      </dsp:txXfrm>
    </dsp:sp>
    <dsp:sp modelId="{57B4D306-5C5F-44E9-A893-3946CE1CC7E9}">
      <dsp:nvSpPr>
        <dsp:cNvPr id="0" name=""/>
        <dsp:cNvSpPr/>
      </dsp:nvSpPr>
      <dsp:spPr>
        <a:xfrm>
          <a:off x="3460253" y="1847552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Retrieve CCMS and Core Banking Checks for Offer Initiation</a:t>
          </a:r>
        </a:p>
      </dsp:txBody>
      <dsp:txXfrm>
        <a:off x="3460253" y="1847552"/>
        <a:ext cx="2223492" cy="1334095"/>
      </dsp:txXfrm>
    </dsp:sp>
    <dsp:sp modelId="{F04D9F46-635E-4F6F-9E48-869ADAD29B39}">
      <dsp:nvSpPr>
        <dsp:cNvPr id="0" name=""/>
        <dsp:cNvSpPr/>
      </dsp:nvSpPr>
      <dsp:spPr>
        <a:xfrm>
          <a:off x="1837104" y="3179847"/>
          <a:ext cx="5469790" cy="480803"/>
        </a:xfrm>
        <a:custGeom>
          <a:avLst/>
          <a:gdLst/>
          <a:ahLst/>
          <a:cxnLst/>
          <a:rect l="0" t="0" r="0" b="0"/>
          <a:pathLst>
            <a:path>
              <a:moveTo>
                <a:pt x="5469790" y="0"/>
              </a:moveTo>
              <a:lnTo>
                <a:pt x="5469790" y="257501"/>
              </a:lnTo>
              <a:lnTo>
                <a:pt x="0" y="257501"/>
              </a:lnTo>
              <a:lnTo>
                <a:pt x="0" y="48080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34658" y="3417692"/>
        <a:ext cx="274682" cy="5114"/>
      </dsp:txXfrm>
    </dsp:sp>
    <dsp:sp modelId="{87E14993-D695-4382-AF4B-7E53B365BEDC}">
      <dsp:nvSpPr>
        <dsp:cNvPr id="0" name=""/>
        <dsp:cNvSpPr/>
      </dsp:nvSpPr>
      <dsp:spPr>
        <a:xfrm>
          <a:off x="6195149" y="1847552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Approve Credit Limit for Credit Card and Confirm Offer</a:t>
          </a:r>
        </a:p>
      </dsp:txBody>
      <dsp:txXfrm>
        <a:off x="6195149" y="1847552"/>
        <a:ext cx="2223492" cy="1334095"/>
      </dsp:txXfrm>
    </dsp:sp>
    <dsp:sp modelId="{3DF51D6F-F87B-4781-9205-D44B2CEF4E31}">
      <dsp:nvSpPr>
        <dsp:cNvPr id="0" name=""/>
        <dsp:cNvSpPr/>
      </dsp:nvSpPr>
      <dsp:spPr>
        <a:xfrm>
          <a:off x="2947050" y="4314378"/>
          <a:ext cx="4808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80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4667" y="4357541"/>
        <a:ext cx="25570" cy="5114"/>
      </dsp:txXfrm>
    </dsp:sp>
    <dsp:sp modelId="{963DBA12-2B26-4A07-8AA5-F4C51E3A5D41}">
      <dsp:nvSpPr>
        <dsp:cNvPr id="0" name=""/>
        <dsp:cNvSpPr/>
      </dsp:nvSpPr>
      <dsp:spPr>
        <a:xfrm>
          <a:off x="725358" y="3693050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Save ID, Address and Income Proof into Document Manager and verify</a:t>
          </a:r>
        </a:p>
      </dsp:txBody>
      <dsp:txXfrm>
        <a:off x="725358" y="3693050"/>
        <a:ext cx="2223492" cy="1334095"/>
      </dsp:txXfrm>
    </dsp:sp>
    <dsp:sp modelId="{2D20AD22-2B4C-44EF-A68C-1C9CEC864ADF}">
      <dsp:nvSpPr>
        <dsp:cNvPr id="0" name=""/>
        <dsp:cNvSpPr/>
      </dsp:nvSpPr>
      <dsp:spPr>
        <a:xfrm>
          <a:off x="5681946" y="4314378"/>
          <a:ext cx="4808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80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9562" y="4357541"/>
        <a:ext cx="25570" cy="5114"/>
      </dsp:txXfrm>
    </dsp:sp>
    <dsp:sp modelId="{9F4A2301-DCD5-4B51-BF7F-CEB90FAD88C3}">
      <dsp:nvSpPr>
        <dsp:cNvPr id="0" name=""/>
        <dsp:cNvSpPr/>
      </dsp:nvSpPr>
      <dsp:spPr>
        <a:xfrm>
          <a:off x="3460253" y="3693050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 TP Systems on New Credit Card</a:t>
          </a:r>
        </a:p>
      </dsp:txBody>
      <dsp:txXfrm>
        <a:off x="3460253" y="3693050"/>
        <a:ext cx="2223492" cy="1334095"/>
      </dsp:txXfrm>
    </dsp:sp>
    <dsp:sp modelId="{645249BA-325C-43C1-8EC2-6BDC418780CA}">
      <dsp:nvSpPr>
        <dsp:cNvPr id="0" name=""/>
        <dsp:cNvSpPr/>
      </dsp:nvSpPr>
      <dsp:spPr>
        <a:xfrm>
          <a:off x="6195149" y="3693050"/>
          <a:ext cx="2223492" cy="13340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 customer on Offer Status and Ship CC</a:t>
          </a:r>
        </a:p>
      </dsp:txBody>
      <dsp:txXfrm>
        <a:off x="6195149" y="3693050"/>
        <a:ext cx="2223492" cy="1334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06T03:35:59.448"/>
    </inkml:context>
    <inkml:brush xml:id="br0">
      <inkml:brushProperty name="width" value="0.07056" units="cm"/>
      <inkml:brushProperty name="height" value="0.07056" units="cm"/>
      <inkml:brushProperty name="color" value="#FFFFFF"/>
      <inkml:brushProperty name="ignorePressure" value="1"/>
    </inkml:brush>
  </inkml:definitions>
  <inkml:traceGroup>
    <inkml:annotationXML>
      <emma:emma xmlns:emma="http://www.w3.org/2003/04/emma" version="1.0">
        <emma:interpretation id="{D38EEAB2-68F4-454A-92B3-1FC431B21FE0}" emma:medium="tactile" emma:mode="ink">
          <msink:context xmlns:msink="http://schemas.microsoft.com/ink/2010/main" type="writingRegion" rotatedBoundingBox="1586,11270 1596,6532 2182,6534 2172,11271"/>
        </emma:interpretation>
      </emma:emma>
    </inkml:annotationXML>
    <inkml:traceGroup>
      <inkml:annotationXML>
        <emma:emma xmlns:emma="http://www.w3.org/2003/04/emma" version="1.0">
          <emma:interpretation id="{9A031A11-DCEB-42F5-8704-C072A4B3113A}" emma:medium="tactile" emma:mode="ink">
            <msink:context xmlns:msink="http://schemas.microsoft.com/ink/2010/main" type="paragraph" rotatedBoundingBox="1586,11270 1596,6532 2182,6534 2172,112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B161B0-6C52-4CEF-B8A8-65D84B4FA2AB}" emma:medium="tactile" emma:mode="ink">
              <msink:context xmlns:msink="http://schemas.microsoft.com/ink/2010/main" type="line" rotatedBoundingBox="1586,11270 1596,6532 2182,6534 2172,11271"/>
            </emma:interpretation>
          </emma:emma>
        </inkml:annotationXML>
        <inkml:traceGroup>
          <inkml:annotationXML>
            <emma:emma xmlns:emma="http://www.w3.org/2003/04/emma" version="1.0">
              <emma:interpretation id="{C904F2A5-214B-44A2-806C-EA55DC78E198}" emma:medium="tactile" emma:mode="ink">
                <msink:context xmlns:msink="http://schemas.microsoft.com/ink/2010/main" type="inkWord" rotatedBoundingBox="1674,11270 1675,10818 2090,10819 2089,11271"/>
              </emma:interpretation>
              <emma:one-of disjunction-type="recognition" id="oneOf0">
                <emma:interpretation id="interp0" emma:lang="en-US" emma:confidence="1">
                  <emma:literal>&lt;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c</emma:literal>
                </emma:interpretation>
                <emma:interpretation id="interp4" emma:lang="en-US" emma:confidence="0">
                  <emma:literal>`</emma:literal>
                </emma:interpretation>
              </emma:one-of>
            </emma:emma>
          </inkml:annotationXML>
          <inkml:trace contextRef="#ctx0" brushRef="#br0">4414 6884,'0'4,"0"6,5 2,1 3,4-1,0 1,-1 3,-2 3,1-3,1 1,2 1,4-3,0 1,-3 1,0-2,0-9,0-6,0-7,2-8,2-5,4-5,-2-3,0-1,-2-1,0 6,-3 0,-3 0,1 4,-2 1,-2-2,-2-2,2 3,1 0,2 3,0 0,-1-3,2-2,-1-2,-3-2,-2 3</inkml:trace>
        </inkml:traceGroup>
        <inkml:traceGroup>
          <inkml:annotationXML>
            <emma:emma xmlns:emma="http://www.w3.org/2003/04/emma" version="1.0">
              <emma:interpretation id="{FB210471-F5FE-457E-A998-084A894E78BC}" emma:medium="tactile" emma:mode="ink">
                <msink:context xmlns:msink="http://schemas.microsoft.com/ink/2010/main" type="inkWord" rotatedBoundingBox="1726,8978 1727,8622 2178,8622 2177,8979"/>
              </emma:interpretation>
              <emma:one-of disjunction-type="recognition" id="oneOf1">
                <emma:interpretation id="interp5" emma:lang="en-US" emma:confidence="1">
                  <emma:literal>&lt;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{</emma:literal>
                </emma:interpretation>
                <emma:interpretation id="interp8" emma:lang="en-US" emma:confidence="0">
                  <emma:literal>`</emma:literal>
                </emma:interpretation>
                <emma:interpretation id="interp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-3428">4466 4683,'5'0,"5"0,2 5,2 1,0 4,1 1,-2 2,-2 4,0-1,-1 1,2-2,0 0,-4 3,3-7,3-9,3-10,1-7,-1-2,-2-2,-3-3,-4-1,0 3,4 4,5 1,-1-1,1 1,-2 0,-4-3,1 2,-1-1,-4-2,3 3,-1-1,2 2,0 0,2 2,-1 4</inkml:trace>
        </inkml:traceGroup>
        <inkml:traceGroup>
          <inkml:annotationXML>
            <emma:emma xmlns:emma="http://www.w3.org/2003/04/emma" version="1.0">
              <emma:interpretation id="{B395E39D-7719-4433-9FE1-2D1EF37A5713}" emma:medium="tactile" emma:mode="ink">
                <msink:context xmlns:msink="http://schemas.microsoft.com/ink/2010/main" type="inkWord" rotatedBoundingBox="1595,7059 1596,6532 2126,6533 2124,7060"/>
              </emma:interpretation>
              <emma:one-of disjunction-type="recognition" id="oneOf2">
                <emma:interpretation id="interp10" emma:lang="en-US" emma:confidence="0">
                  <emma:literal>&lt;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{</emma:literal>
                </emma:interpretation>
                <emma:interpretation id="interp13" emma:lang="en-US" emma:confidence="0">
                  <emma:literal>`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9096">4335 2668,'4'4,"2"6,4 6,5 5,4-2,4-3,-3-1,-4 2,0 3,-4 2,2 2,-3 1,2-4,3-5,-1-10,1-10,-1-9,-5-7,2-4,-2-3,2 3,-1 2,2 4,-1 1,1-1,5-3,-3-1,-3-2,1 3,-2 1,-3 0,-3-2,-1-2,2 4,4 1,6-1,0-2,1-1,-2-1,1 2,-2 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A7D21-74DD-4169-8CB7-A8A76A34F4EC}" type="datetimeFigureOut">
              <a:rPr lang="en-GB" smtClean="0"/>
              <a:t>08/05/2019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6D190-CEE0-4361-8E0E-C1F914627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3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927C6-8960-483D-AB9B-87A402856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  <p:sldLayoutId id="2147483702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0" y="2008097"/>
            <a:ext cx="6290516" cy="1495525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Retail Banking - Originations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D96B41E-24C2-49EC-AAFC-87683D754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1" y="3703460"/>
            <a:ext cx="5528516" cy="726458"/>
          </a:xfrm>
        </p:spPr>
        <p:txBody>
          <a:bodyPr/>
          <a:lstStyle/>
          <a:p>
            <a:r>
              <a:rPr lang="en-US" dirty="0"/>
              <a:t>Next Gen Onboarding System (NGOS)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D74A2-E718-4511-9E80-E283E676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49577"/>
            <a:ext cx="985199" cy="4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88B8-F975-47DD-9051-C92E56C6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05" y="1610337"/>
            <a:ext cx="8915400" cy="36773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US" sz="1950" dirty="0">
                <a:solidFill>
                  <a:schemeClr val="accent1"/>
                </a:solidFill>
              </a:rPr>
              <a:t>	Retail banking, also known as consumer banking, is the typical mass-market banking in which individual customers use local branches of larger commercial banks. Services offered include savings and checking accounts, mortgages, personal loans, debit/credit cards and certificates of deposit (CDs)</a:t>
            </a:r>
          </a:p>
          <a:p>
            <a:pPr marL="0" indent="0">
              <a:buNone/>
            </a:pPr>
            <a:endParaRPr lang="en-US" sz="195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Project Scope</a:t>
            </a:r>
          </a:p>
          <a:p>
            <a:pPr marL="0" indent="0">
              <a:buNone/>
            </a:pPr>
            <a:r>
              <a:rPr lang="en-US" sz="1950" dirty="0">
                <a:solidFill>
                  <a:schemeClr val="accent1"/>
                </a:solidFill>
              </a:rPr>
              <a:t>	Simplified and scaled down implementation of the Credit Card Onboarding Process for India Market using NGOS (Next Gen Onboarding System).</a:t>
            </a:r>
          </a:p>
          <a:p>
            <a:pPr marL="0" indent="0">
              <a:buNone/>
            </a:pPr>
            <a:endParaRPr lang="en-GB" sz="195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5AB36-669B-4B72-BCBE-B772CD1E3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49577"/>
            <a:ext cx="985199" cy="4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6670165" cy="6096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Helvetica" pitchFamily="34" charset="0"/>
              </a:rPr>
              <a:t>Onboarding Landing Screen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Helvetica" pitchFamily="34" charset="0"/>
              </a:rPr>
            </a:b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Helvetic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9EFA-E682-47B4-BBF8-75127F75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49577"/>
            <a:ext cx="985199" cy="4032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8AAFAC-0380-4EED-9B85-5257C65D8B91}"/>
              </a:ext>
            </a:extLst>
          </p:cNvPr>
          <p:cNvSpPr/>
          <p:nvPr/>
        </p:nvSpPr>
        <p:spPr>
          <a:xfrm>
            <a:off x="457200" y="1524000"/>
            <a:ext cx="9067800" cy="464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006FB1-0F7A-4FBE-BCFF-FE20A68E2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57613"/>
              </p:ext>
            </p:extLst>
          </p:nvPr>
        </p:nvGraphicFramePr>
        <p:xfrm>
          <a:off x="685800" y="1676400"/>
          <a:ext cx="8610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270785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57824885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8433143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270805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02493435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54585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Sl. No.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Card Holder Name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Form Status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 of Application Form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Handled By Sales User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2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9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1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4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0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356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1317C2C-407A-4FE5-8F79-0B508B1B5C29}"/>
              </a:ext>
            </a:extLst>
          </p:cNvPr>
          <p:cNvSpPr/>
          <p:nvPr/>
        </p:nvSpPr>
        <p:spPr>
          <a:xfrm>
            <a:off x="2133600" y="4970780"/>
            <a:ext cx="1447800" cy="627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New</a:t>
            </a:r>
            <a:endParaRPr lang="en-GB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093FB-6008-460D-B865-FEB7F705ABEF}"/>
              </a:ext>
            </a:extLst>
          </p:cNvPr>
          <p:cNvSpPr/>
          <p:nvPr/>
        </p:nvSpPr>
        <p:spPr>
          <a:xfrm>
            <a:off x="5334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CAC1E-2202-4FA5-B223-01183ECB1300}"/>
              </a:ext>
            </a:extLst>
          </p:cNvPr>
          <p:cNvSpPr/>
          <p:nvPr/>
        </p:nvSpPr>
        <p:spPr>
          <a:xfrm>
            <a:off x="533400" y="271334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E8496F-0F61-4684-BE50-AA1EE6C8E8D6}"/>
              </a:ext>
            </a:extLst>
          </p:cNvPr>
          <p:cNvSpPr/>
          <p:nvPr/>
        </p:nvSpPr>
        <p:spPr>
          <a:xfrm>
            <a:off x="533400" y="3064496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9D2B4-D582-42F9-BCA2-B192B5E69FB0}"/>
              </a:ext>
            </a:extLst>
          </p:cNvPr>
          <p:cNvSpPr/>
          <p:nvPr/>
        </p:nvSpPr>
        <p:spPr>
          <a:xfrm>
            <a:off x="535757" y="34619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770D5-D084-4333-84F7-831A986DEE2A}"/>
              </a:ext>
            </a:extLst>
          </p:cNvPr>
          <p:cNvSpPr/>
          <p:nvPr/>
        </p:nvSpPr>
        <p:spPr>
          <a:xfrm>
            <a:off x="537328" y="4571023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4EA9B7-7C5E-415B-8E3F-DFDC680DA149}"/>
              </a:ext>
            </a:extLst>
          </p:cNvPr>
          <p:cNvSpPr/>
          <p:nvPr/>
        </p:nvSpPr>
        <p:spPr>
          <a:xfrm>
            <a:off x="533400" y="3841815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6EA0A-5954-4646-BEF5-E3AFFACA43BE}"/>
              </a:ext>
            </a:extLst>
          </p:cNvPr>
          <p:cNvSpPr/>
          <p:nvPr/>
        </p:nvSpPr>
        <p:spPr>
          <a:xfrm>
            <a:off x="533400" y="4229688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791B2A-92AA-4D5D-8B83-E8BCB5C6D57F}"/>
              </a:ext>
            </a:extLst>
          </p:cNvPr>
          <p:cNvSpPr/>
          <p:nvPr/>
        </p:nvSpPr>
        <p:spPr>
          <a:xfrm>
            <a:off x="595853" y="4964388"/>
            <a:ext cx="1447800" cy="6337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View / Edit Form</a:t>
            </a:r>
            <a:endParaRPr lang="en-GB" sz="1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2ACA350-4719-4E66-AAF3-F1DBF5FD2741}"/>
                  </a:ext>
                </a:extLst>
              </p14:cNvPr>
              <p14:cNvContentPartPr/>
              <p14:nvPr/>
            </p14:nvContentPartPr>
            <p14:xfrm>
              <a:off x="574909" y="2352332"/>
              <a:ext cx="209760" cy="1705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2ACA350-4719-4E66-AAF3-F1DBF5FD27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16" y="2339732"/>
                <a:ext cx="234946" cy="17308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9E7AA92-28A7-46FA-9257-81D7CB76EF42}"/>
              </a:ext>
            </a:extLst>
          </p:cNvPr>
          <p:cNvSpPr/>
          <p:nvPr/>
        </p:nvSpPr>
        <p:spPr>
          <a:xfrm>
            <a:off x="3671347" y="4970780"/>
            <a:ext cx="1447800" cy="6273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Download Report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42088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6670165" cy="609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Helvetica" pitchFamily="34" charset="0"/>
              </a:rPr>
              <a:t>Create / Edit CC Application Form</a:t>
            </a: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Helvetic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39EFA-E682-47B4-BBF8-75127F75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49577"/>
            <a:ext cx="985199" cy="4032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B9BCB5-D9C4-43BE-90AB-87B34C3B4C08}"/>
              </a:ext>
            </a:extLst>
          </p:cNvPr>
          <p:cNvSpPr/>
          <p:nvPr/>
        </p:nvSpPr>
        <p:spPr>
          <a:xfrm>
            <a:off x="381000" y="1423447"/>
            <a:ext cx="9067800" cy="47487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690538-5033-4A97-9D5C-51D7EF032FF3}"/>
              </a:ext>
            </a:extLst>
          </p:cNvPr>
          <p:cNvSpPr/>
          <p:nvPr/>
        </p:nvSpPr>
        <p:spPr>
          <a:xfrm>
            <a:off x="1752600" y="1752600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2060"/>
                </a:solidFill>
              </a:rPr>
              <a:t>Text box</a:t>
            </a:r>
            <a:endParaRPr lang="en-GB" sz="9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A3E90-29F9-4317-917D-00C854B1BA55}"/>
              </a:ext>
            </a:extLst>
          </p:cNvPr>
          <p:cNvSpPr/>
          <p:nvPr/>
        </p:nvSpPr>
        <p:spPr>
          <a:xfrm>
            <a:off x="1752600" y="2306425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Dropdown list: Silver, Gold, Platinum Card</a:t>
            </a:r>
            <a:endParaRPr lang="en-GB" sz="1000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119C9-10DF-4624-A095-8FD374DF9F15}"/>
              </a:ext>
            </a:extLst>
          </p:cNvPr>
          <p:cNvSpPr/>
          <p:nvPr/>
        </p:nvSpPr>
        <p:spPr>
          <a:xfrm>
            <a:off x="1752600" y="2866141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Attachment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F311E-5E65-46C8-BA09-477B353F9A0E}"/>
              </a:ext>
            </a:extLst>
          </p:cNvPr>
          <p:cNvSpPr/>
          <p:nvPr/>
        </p:nvSpPr>
        <p:spPr>
          <a:xfrm>
            <a:off x="1752600" y="3425857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Attachment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B6DB6-C1D9-4FCB-8249-FD8271A4303E}"/>
              </a:ext>
            </a:extLst>
          </p:cNvPr>
          <p:cNvSpPr/>
          <p:nvPr/>
        </p:nvSpPr>
        <p:spPr>
          <a:xfrm>
            <a:off x="1752600" y="4010712"/>
            <a:ext cx="2209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Attachment</a:t>
            </a:r>
            <a:endParaRPr lang="en-GB" sz="105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D078BF-C70C-442B-9A35-215343C46976}"/>
              </a:ext>
            </a:extLst>
          </p:cNvPr>
          <p:cNvSpPr/>
          <p:nvPr/>
        </p:nvSpPr>
        <p:spPr>
          <a:xfrm>
            <a:off x="1752600" y="4595567"/>
            <a:ext cx="2209800" cy="430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Dropdown list : New / Existing</a:t>
            </a:r>
            <a:endParaRPr lang="en-GB" sz="11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2E67CE-96F4-41FC-8E13-783504D755B4}"/>
              </a:ext>
            </a:extLst>
          </p:cNvPr>
          <p:cNvSpPr txBox="1"/>
          <p:nvPr/>
        </p:nvSpPr>
        <p:spPr>
          <a:xfrm>
            <a:off x="571500" y="17481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 Name*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9FE47A-1FFA-404E-93EB-1B65BDD38AD1}"/>
              </a:ext>
            </a:extLst>
          </p:cNvPr>
          <p:cNvSpPr txBox="1"/>
          <p:nvPr/>
        </p:nvSpPr>
        <p:spPr>
          <a:xfrm>
            <a:off x="574642" y="2396524"/>
            <a:ext cx="102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Product*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E0565-BF41-4663-B41C-4C9304C13EDD}"/>
              </a:ext>
            </a:extLst>
          </p:cNvPr>
          <p:cNvSpPr txBox="1"/>
          <p:nvPr/>
        </p:nvSpPr>
        <p:spPr>
          <a:xfrm>
            <a:off x="578374" y="2929924"/>
            <a:ext cx="102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 Proof*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0CC2B-221C-4B8E-8F3E-0586DBBDA65D}"/>
              </a:ext>
            </a:extLst>
          </p:cNvPr>
          <p:cNvSpPr txBox="1"/>
          <p:nvPr/>
        </p:nvSpPr>
        <p:spPr>
          <a:xfrm>
            <a:off x="579159" y="3352800"/>
            <a:ext cx="1025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Address Proof*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5082F-4274-468B-9FA1-BBDE841DE8FE}"/>
              </a:ext>
            </a:extLst>
          </p:cNvPr>
          <p:cNvSpPr txBox="1"/>
          <p:nvPr/>
        </p:nvSpPr>
        <p:spPr>
          <a:xfrm>
            <a:off x="578374" y="3976003"/>
            <a:ext cx="1025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Income Proof*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A66DF-73C3-425B-A541-C1D7A862D95F}"/>
              </a:ext>
            </a:extLst>
          </p:cNvPr>
          <p:cNvSpPr txBox="1"/>
          <p:nvPr/>
        </p:nvSpPr>
        <p:spPr>
          <a:xfrm>
            <a:off x="554021" y="4694069"/>
            <a:ext cx="102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Profile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285275-95FB-4DB1-AF4A-DFF8F7141A90}"/>
              </a:ext>
            </a:extLst>
          </p:cNvPr>
          <p:cNvSpPr/>
          <p:nvPr/>
        </p:nvSpPr>
        <p:spPr>
          <a:xfrm>
            <a:off x="762000" y="5206748"/>
            <a:ext cx="1447800" cy="627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Submit</a:t>
            </a:r>
            <a:endParaRPr lang="en-GB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BDBDC8-3C32-47F7-BF25-84799A762908}"/>
              </a:ext>
            </a:extLst>
          </p:cNvPr>
          <p:cNvSpPr/>
          <p:nvPr/>
        </p:nvSpPr>
        <p:spPr>
          <a:xfrm>
            <a:off x="4089072" y="2871320"/>
            <a:ext cx="918917" cy="386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Attach File</a:t>
            </a:r>
            <a:endParaRPr lang="en-GB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17034C-2187-49F3-9177-F8327BFEE779}"/>
              </a:ext>
            </a:extLst>
          </p:cNvPr>
          <p:cNvSpPr/>
          <p:nvPr/>
        </p:nvSpPr>
        <p:spPr>
          <a:xfrm>
            <a:off x="4089072" y="3402903"/>
            <a:ext cx="918917" cy="386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Attach File</a:t>
            </a:r>
            <a:endParaRPr lang="en-GB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D82415-EEA6-4C22-B2C7-0D251C29D0CF}"/>
              </a:ext>
            </a:extLst>
          </p:cNvPr>
          <p:cNvSpPr/>
          <p:nvPr/>
        </p:nvSpPr>
        <p:spPr>
          <a:xfrm>
            <a:off x="4089072" y="3990824"/>
            <a:ext cx="918917" cy="3778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Attach File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62432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Backlog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76560"/>
            <a:ext cx="985199" cy="403244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C5BDB6-1AAC-4262-934B-CDD59655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893276"/>
              </p:ext>
            </p:extLst>
          </p:nvPr>
        </p:nvGraphicFramePr>
        <p:xfrm>
          <a:off x="292235" y="1151065"/>
          <a:ext cx="9323457" cy="5280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09">
                  <a:extLst>
                    <a:ext uri="{9D8B030D-6E8A-4147-A177-3AD203B41FA5}">
                      <a16:colId xmlns:a16="http://schemas.microsoft.com/office/drawing/2014/main" val="2262317578"/>
                    </a:ext>
                  </a:extLst>
                </a:gridCol>
                <a:gridCol w="5822974">
                  <a:extLst>
                    <a:ext uri="{9D8B030D-6E8A-4147-A177-3AD203B41FA5}">
                      <a16:colId xmlns:a16="http://schemas.microsoft.com/office/drawing/2014/main" val="1281132923"/>
                    </a:ext>
                  </a:extLst>
                </a:gridCol>
                <a:gridCol w="2914374">
                  <a:extLst>
                    <a:ext uri="{9D8B030D-6E8A-4147-A177-3AD203B41FA5}">
                      <a16:colId xmlns:a16="http://schemas.microsoft.com/office/drawing/2014/main" val="20279782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Sr. #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story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GB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8066173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Sales User for NGOS, I want to be able to login with my correct password on NGOS.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Upon successful login, NGOS should give me a view of all the open CC application forms.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fields of the report: CC application ID, CC holder name, CC application form status, age of CC application form, &amp; Handled By Sales User.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NGOS should notify me of an error, in case the username and password entered are incorrect.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Must Have: Happy path and Failure path</a:t>
                      </a:r>
                    </a:p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to Have: Ability to perform reset password and login.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7072755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Sales User for NGOS, I want to be able to submit a new customer CC application form with all the mandatory fields as shown in the NGOS Create Screen.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also want to be able to edit any form which has already been submitted into NGOS.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Must Have: Happy path with necessary validations.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306479405"/>
                  </a:ext>
                </a:extLst>
              </a:tr>
              <a:tr h="38671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Sales User for NGOS, I want to be able to delete a customer CC application form.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Must Have: Happy path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8825946"/>
                  </a:ext>
                </a:extLst>
              </a:tr>
              <a:tr h="520065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Sales User for NGOS, I want to be able to save and retrieve identity proof [Passport], address proof [Passport or Aadhar Card] and income proof [Latest </a:t>
                      </a:r>
                      <a:r>
                        <a:rPr lang="en-US" sz="105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Payslip</a:t>
                      </a: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PAN Number] of a new customer into the Document Manager.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 the documents are saved successfully, NGOS should automatically initiate Bureau Credit Checks and Retrieve Credit Score from the Bureau System. 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Must Have: Happy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to Have: Failure path of No response from Bureau Check. NGOS should retry after displaying error to the Sales User.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0312710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Sales User for NGOS, I want to be able to retrieve an Initial Offer for the CC application based on inputs from Credit Card Management System if the customer’s credit score is &gt; 750.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Must Have: Happy path</a:t>
                      </a:r>
                    </a:p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to Have: Email the customer that CC has been denied with Reason Code: “Improve Credit History and reapply in 6 months”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21589547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Sales User for NGOS, I want to be able to “accept the offer” to confirm the assigned credit limit on the CC. </a:t>
                      </a:r>
                    </a:p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NGOS should automatically inform Transaction Processing System on initiation of new CC after the offer confirmation.</a:t>
                      </a:r>
                    </a:p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NGOS should also email the customer on the Offer Status via Mail Manager.</a:t>
                      </a:r>
                    </a:p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NGOS should inform </a:t>
                      </a:r>
                      <a:r>
                        <a:rPr lang="en-US" sz="105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PrintShop</a:t>
                      </a:r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print and ship out the physical CC to the customer.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Must Have: Happy path</a:t>
                      </a:r>
                    </a:p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To Have: Failure response from TP system or Mailing System. NGOS should retry and show error message to the Sales User.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614744367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Sales User for NGOS, I want to be able to pull an excel report to view the CC application forms on NGOS. Key fields of the report: CC application ID, CC holder name, CC application form status, age of CC application form, &amp; Handled By Sales User.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to Have</a:t>
                      </a:r>
                      <a:endParaRPr lang="en-GB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00730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9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 Services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76560"/>
            <a:ext cx="985199" cy="403244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544D14-02A2-4E42-AA10-3C6E2BC32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629325"/>
              </p:ext>
            </p:extLst>
          </p:nvPr>
        </p:nvGraphicFramePr>
        <p:xfrm>
          <a:off x="323850" y="1322388"/>
          <a:ext cx="9259888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048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03031"/>
            <a:ext cx="6670165" cy="7875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Helvetica" pitchFamily="34" charset="0"/>
              </a:rPr>
              <a:t>Application State Machine in NGOS</a:t>
            </a: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Helvetica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2BD48B-0332-4C1B-BE11-EE9BA580C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86300"/>
              </p:ext>
            </p:extLst>
          </p:nvPr>
        </p:nvGraphicFramePr>
        <p:xfrm>
          <a:off x="381000" y="1219200"/>
          <a:ext cx="9144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7F3ADA2-CD53-4B8D-B407-B967927E8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349577"/>
            <a:ext cx="985199" cy="4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03031"/>
            <a:ext cx="6670165" cy="7875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Helvetica" pitchFamily="34" charset="0"/>
              </a:rPr>
              <a:t>NGOS - The Complete Workflow </a:t>
            </a:r>
            <a:b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Helvetica" pitchFamily="34" charset="0"/>
              </a:rPr>
            </a:b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Helvetica" pitchFamily="34" charset="0"/>
              </a:rPr>
              <a:t>for Credit Cards Applications</a:t>
            </a: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Helvetica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2BD48B-0332-4C1B-BE11-EE9BA580CFC5}"/>
              </a:ext>
            </a:extLst>
          </p:cNvPr>
          <p:cNvGraphicFramePr/>
          <p:nvPr>
            <p:extLst/>
          </p:nvPr>
        </p:nvGraphicFramePr>
        <p:xfrm>
          <a:off x="381000" y="1219200"/>
          <a:ext cx="9144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7F3ADA2-CD53-4B8D-B407-B967927E8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349577"/>
            <a:ext cx="985199" cy="4032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1EC9C6-56B1-4E3A-B243-4A417F692CB5}"/>
              </a:ext>
            </a:extLst>
          </p:cNvPr>
          <p:cNvSpPr txBox="1"/>
          <p:nvPr/>
        </p:nvSpPr>
        <p:spPr>
          <a:xfrm>
            <a:off x="4735060" y="1159141"/>
            <a:ext cx="1359158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PRESCREEN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9CE25-8C80-4709-A606-7E909DF9C354}"/>
              </a:ext>
            </a:extLst>
          </p:cNvPr>
          <p:cNvSpPr txBox="1"/>
          <p:nvPr/>
        </p:nvSpPr>
        <p:spPr>
          <a:xfrm>
            <a:off x="8305800" y="1159140"/>
            <a:ext cx="492635" cy="30777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AIP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A1571-66D0-4440-95F7-1149D01CCA21}"/>
              </a:ext>
            </a:extLst>
          </p:cNvPr>
          <p:cNvSpPr txBox="1"/>
          <p:nvPr/>
        </p:nvSpPr>
        <p:spPr>
          <a:xfrm>
            <a:off x="1107565" y="4267200"/>
            <a:ext cx="186423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AIP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CC2650-2FF8-4491-81A7-ABFC20B22001}"/>
              </a:ext>
            </a:extLst>
          </p:cNvPr>
          <p:cNvSpPr txBox="1"/>
          <p:nvPr/>
        </p:nvSpPr>
        <p:spPr>
          <a:xfrm>
            <a:off x="3802942" y="4267199"/>
            <a:ext cx="186423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AIP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0235F-F336-43E2-9066-FB7E1E5088B5}"/>
              </a:ext>
            </a:extLst>
          </p:cNvPr>
          <p:cNvSpPr txBox="1"/>
          <p:nvPr/>
        </p:nvSpPr>
        <p:spPr>
          <a:xfrm>
            <a:off x="6590146" y="4247823"/>
            <a:ext cx="2208289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OFFER CONFIRMATION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2C7AC-1B96-4F09-A8F6-D97BE27C5740}"/>
              </a:ext>
            </a:extLst>
          </p:cNvPr>
          <p:cNvSpPr txBox="1"/>
          <p:nvPr/>
        </p:nvSpPr>
        <p:spPr>
          <a:xfrm>
            <a:off x="1066800" y="6154570"/>
            <a:ext cx="2209800" cy="52322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DOCUMENT HANDLING AND VERIFICATION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5D219-FDC9-446E-AD5C-EAC97F4C344B}"/>
              </a:ext>
            </a:extLst>
          </p:cNvPr>
          <p:cNvSpPr txBox="1"/>
          <p:nvPr/>
        </p:nvSpPr>
        <p:spPr>
          <a:xfrm>
            <a:off x="3810000" y="6154570"/>
            <a:ext cx="186423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PREFULFILLMENT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A33586-473E-4DFF-93C4-AA8ACCBBFCDC}"/>
              </a:ext>
            </a:extLst>
          </p:cNvPr>
          <p:cNvSpPr txBox="1"/>
          <p:nvPr/>
        </p:nvSpPr>
        <p:spPr>
          <a:xfrm>
            <a:off x="6590146" y="6132243"/>
            <a:ext cx="186423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FULFILLMENT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8045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E51A601-4175-4FE4-8A99-453856AF8ABE}" vid="{F4499039-5978-4DEE-9574-584F6EC796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854</Words>
  <Application>Microsoft Office PowerPoint</Application>
  <PresentationFormat>A4 Paper (210x297 mm)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Body Level 1</vt:lpstr>
      <vt:lpstr>Body Level 2</vt:lpstr>
      <vt:lpstr>Body Level 3</vt:lpstr>
      <vt:lpstr>Body Level 4</vt:lpstr>
      <vt:lpstr>Body Level 5</vt:lpstr>
      <vt:lpstr>Calibri</vt:lpstr>
      <vt:lpstr>Courier New</vt:lpstr>
      <vt:lpstr>Cover Description</vt:lpstr>
      <vt:lpstr>Cover Title</vt:lpstr>
      <vt:lpstr>Helvetica</vt:lpstr>
      <vt:lpstr>Slide Heading</vt:lpstr>
      <vt:lpstr>Wingdings</vt:lpstr>
      <vt:lpstr>Blank</vt:lpstr>
      <vt:lpstr>Retail Banking - Originations</vt:lpstr>
      <vt:lpstr>Business Context</vt:lpstr>
      <vt:lpstr>Onboarding Landing Screen </vt:lpstr>
      <vt:lpstr>Create / Edit CC Application Form</vt:lpstr>
      <vt:lpstr>User Story Backlog</vt:lpstr>
      <vt:lpstr>Backend Services</vt:lpstr>
      <vt:lpstr>Application State Machine in NGOS</vt:lpstr>
      <vt:lpstr>NGOS - The Complete Workflow  for Credit Cards Applications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2019-02-21T11:54:11Z</dcterms:created>
  <dcterms:modified xsi:type="dcterms:W3CDTF">2019-05-08T05:11:30Z</dcterms:modified>
</cp:coreProperties>
</file>