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702" r:id="rId1"/>
  </p:sldMasterIdLst>
  <p:notesMasterIdLst>
    <p:notesMasterId r:id="rId66"/>
  </p:notesMasterIdLst>
  <p:sldIdLst>
    <p:sldId id="384" r:id="rId2"/>
    <p:sldId id="2147475447" r:id="rId3"/>
    <p:sldId id="2147475448" r:id="rId4"/>
    <p:sldId id="588" r:id="rId5"/>
    <p:sldId id="574" r:id="rId6"/>
    <p:sldId id="2147475449" r:id="rId7"/>
    <p:sldId id="597" r:id="rId8"/>
    <p:sldId id="2147475450" r:id="rId9"/>
    <p:sldId id="592" r:id="rId10"/>
    <p:sldId id="593" r:id="rId11"/>
    <p:sldId id="2147475451" r:id="rId12"/>
    <p:sldId id="2147475452" r:id="rId13"/>
    <p:sldId id="2147475453" r:id="rId14"/>
    <p:sldId id="2147475454" r:id="rId15"/>
    <p:sldId id="2147475455" r:id="rId16"/>
    <p:sldId id="2147475456" r:id="rId17"/>
    <p:sldId id="2147475457" r:id="rId18"/>
    <p:sldId id="584" r:id="rId19"/>
    <p:sldId id="583" r:id="rId20"/>
    <p:sldId id="549" r:id="rId21"/>
    <p:sldId id="591" r:id="rId22"/>
    <p:sldId id="601" r:id="rId23"/>
    <p:sldId id="2147475458" r:id="rId24"/>
    <p:sldId id="576" r:id="rId25"/>
    <p:sldId id="578" r:id="rId26"/>
    <p:sldId id="579" r:id="rId27"/>
    <p:sldId id="618" r:id="rId28"/>
    <p:sldId id="620" r:id="rId29"/>
    <p:sldId id="575" r:id="rId30"/>
    <p:sldId id="577" r:id="rId31"/>
    <p:sldId id="602" r:id="rId32"/>
    <p:sldId id="2147475459" r:id="rId33"/>
    <p:sldId id="561" r:id="rId34"/>
    <p:sldId id="562" r:id="rId35"/>
    <p:sldId id="2147475460" r:id="rId36"/>
    <p:sldId id="410" r:id="rId37"/>
    <p:sldId id="587" r:id="rId38"/>
    <p:sldId id="589" r:id="rId39"/>
    <p:sldId id="590" r:id="rId40"/>
    <p:sldId id="611" r:id="rId41"/>
    <p:sldId id="594" r:id="rId42"/>
    <p:sldId id="615" r:id="rId43"/>
    <p:sldId id="2147475461" r:id="rId44"/>
    <p:sldId id="595" r:id="rId45"/>
    <p:sldId id="586" r:id="rId46"/>
    <p:sldId id="546" r:id="rId47"/>
    <p:sldId id="542" r:id="rId48"/>
    <p:sldId id="625" r:id="rId49"/>
    <p:sldId id="626" r:id="rId50"/>
    <p:sldId id="627" r:id="rId51"/>
    <p:sldId id="628" r:id="rId52"/>
    <p:sldId id="631" r:id="rId53"/>
    <p:sldId id="632" r:id="rId54"/>
    <p:sldId id="629" r:id="rId55"/>
    <p:sldId id="2147475462" r:id="rId56"/>
    <p:sldId id="613" r:id="rId57"/>
    <p:sldId id="614" r:id="rId58"/>
    <p:sldId id="605" r:id="rId59"/>
    <p:sldId id="2147475463" r:id="rId60"/>
    <p:sldId id="623" r:id="rId61"/>
    <p:sldId id="624" r:id="rId62"/>
    <p:sldId id="630" r:id="rId63"/>
    <p:sldId id="2147475464" r:id="rId64"/>
    <p:sldId id="700" r:id="rId65"/>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C8E"/>
    <a:srgbClr val="EADC52"/>
    <a:srgbClr val="C3E2C1"/>
    <a:srgbClr val="76CD6D"/>
    <a:srgbClr val="6BA8D0"/>
    <a:srgbClr val="A1C5E0"/>
    <a:srgbClr val="FF9900"/>
    <a:srgbClr val="09ADFF"/>
    <a:srgbClr val="BCBEC0"/>
    <a:srgbClr val="9FD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3D4629-6AFD-4F14-8D0C-CC43D49BF2BE}" v="54" dt="2024-05-09T09:09:19.504"/>
    <p1510:client id="{FA9FBE2F-F2AB-450E-A06A-6BB1987BC295}" v="11" dt="2024-05-09T12:27:23.1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7179" autoAdjust="0"/>
  </p:normalViewPr>
  <p:slideViewPr>
    <p:cSldViewPr showGuides="1">
      <p:cViewPr varScale="1">
        <p:scale>
          <a:sx n="55" d="100"/>
          <a:sy n="55" d="100"/>
        </p:scale>
        <p:origin x="1420" y="36"/>
      </p:cViewPr>
      <p:guideLst>
        <p:guide orient="horz" pos="2160"/>
        <p:guide pos="312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9D7053-97F7-47AA-B014-341015445FAA}"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GB"/>
        </a:p>
      </dgm:t>
    </dgm:pt>
    <dgm:pt modelId="{46F04999-2522-43EB-93FB-B222F69EC1E0}">
      <dgm:prSet phldrT="[Text]" custT="1"/>
      <dgm:spPr/>
      <dgm:t>
        <a:bodyPr/>
        <a:lstStyle/>
        <a:p>
          <a:r>
            <a:rPr lang="en-US" sz="2400" dirty="0">
              <a:latin typeface="Calibri" panose="020F0502020204030204" pitchFamily="34" charset="0"/>
              <a:cs typeface="Calibri" panose="020F0502020204030204" pitchFamily="34" charset="0"/>
            </a:rPr>
            <a:t>Module 1: JavaScript Fundamentals</a:t>
          </a:r>
        </a:p>
      </dgm:t>
    </dgm:pt>
    <dgm:pt modelId="{1495B2FF-B1E7-4B0A-906E-424E670166AD}" type="parTrans" cxnId="{ECAA30F6-6D2B-4BDC-8DA4-A12B052527F4}">
      <dgm:prSet/>
      <dgm:spPr/>
      <dgm:t>
        <a:bodyPr/>
        <a:lstStyle/>
        <a:p>
          <a:endParaRPr lang="en-GB" sz="2000">
            <a:latin typeface="Calibri" panose="020F0502020204030204" pitchFamily="34" charset="0"/>
            <a:cs typeface="Calibri" panose="020F0502020204030204" pitchFamily="34" charset="0"/>
          </a:endParaRPr>
        </a:p>
      </dgm:t>
    </dgm:pt>
    <dgm:pt modelId="{804B416C-83BB-4361-B57E-F688778EFD1B}" type="sibTrans" cxnId="{ECAA30F6-6D2B-4BDC-8DA4-A12B052527F4}">
      <dgm:prSet/>
      <dgm:spPr/>
      <dgm:t>
        <a:bodyPr/>
        <a:lstStyle/>
        <a:p>
          <a:endParaRPr lang="en-GB" sz="2000">
            <a:latin typeface="Calibri" panose="020F0502020204030204" pitchFamily="34" charset="0"/>
            <a:cs typeface="Calibri" panose="020F0502020204030204" pitchFamily="34" charset="0"/>
          </a:endParaRPr>
        </a:p>
      </dgm:t>
    </dgm:pt>
    <dgm:pt modelId="{7D95946B-2F3B-46FA-B49C-3263FA72A4C9}">
      <dgm:prSet phldrT="[Text]" custT="1"/>
      <dgm:spPr/>
      <dgm:t>
        <a:bodyPr/>
        <a:lstStyle/>
        <a:p>
          <a:r>
            <a:rPr lang="en-US" sz="2400" dirty="0">
              <a:latin typeface="Calibri" panose="020F0502020204030204" pitchFamily="34" charset="0"/>
              <a:cs typeface="Calibri" panose="020F0502020204030204" pitchFamily="34" charset="0"/>
            </a:rPr>
            <a:t>Module 2: JavaScript Essentials</a:t>
          </a:r>
          <a:endParaRPr lang="en-GB" sz="2400" dirty="0">
            <a:latin typeface="Calibri" panose="020F0502020204030204" pitchFamily="34" charset="0"/>
            <a:cs typeface="Calibri" panose="020F0502020204030204" pitchFamily="34" charset="0"/>
          </a:endParaRPr>
        </a:p>
      </dgm:t>
    </dgm:pt>
    <dgm:pt modelId="{967AE5D8-21D0-44D6-BCBD-1B798F6B60F5}" type="parTrans" cxnId="{BF972BB1-9C66-455A-B811-C162929A076F}">
      <dgm:prSet/>
      <dgm:spPr/>
      <dgm:t>
        <a:bodyPr/>
        <a:lstStyle/>
        <a:p>
          <a:endParaRPr lang="en-GB" sz="2000">
            <a:latin typeface="Calibri" panose="020F0502020204030204" pitchFamily="34" charset="0"/>
            <a:cs typeface="Calibri" panose="020F0502020204030204" pitchFamily="34" charset="0"/>
          </a:endParaRPr>
        </a:p>
      </dgm:t>
    </dgm:pt>
    <dgm:pt modelId="{D83D4CCA-D8A7-4E1E-8ED4-2FF834299691}" type="sibTrans" cxnId="{BF972BB1-9C66-455A-B811-C162929A076F}">
      <dgm:prSet/>
      <dgm:spPr/>
      <dgm:t>
        <a:bodyPr/>
        <a:lstStyle/>
        <a:p>
          <a:endParaRPr lang="en-GB" sz="2000">
            <a:latin typeface="Calibri" panose="020F0502020204030204" pitchFamily="34" charset="0"/>
            <a:cs typeface="Calibri" panose="020F0502020204030204" pitchFamily="34" charset="0"/>
          </a:endParaRPr>
        </a:p>
      </dgm:t>
    </dgm:pt>
    <dgm:pt modelId="{CB38E66F-4480-4D2D-9F15-B13A2F0DDD67}">
      <dgm:prSet phldrT="[Text]" custT="1"/>
      <dgm:spPr/>
      <dgm:t>
        <a:bodyPr/>
        <a:lstStyle/>
        <a:p>
          <a:r>
            <a:rPr lang="en-US" sz="2400" dirty="0">
              <a:latin typeface="Calibri" panose="020F0502020204030204" pitchFamily="34" charset="0"/>
              <a:cs typeface="Calibri" panose="020F0502020204030204" pitchFamily="34" charset="0"/>
            </a:rPr>
            <a:t>Module 3: JavaScript Functions</a:t>
          </a:r>
          <a:endParaRPr lang="en-GB" sz="2400" dirty="0">
            <a:latin typeface="Calibri" panose="020F0502020204030204" pitchFamily="34" charset="0"/>
            <a:cs typeface="Calibri" panose="020F0502020204030204" pitchFamily="34" charset="0"/>
          </a:endParaRPr>
        </a:p>
      </dgm:t>
    </dgm:pt>
    <dgm:pt modelId="{7B27F57A-3D69-4B3F-B8E5-ECB7D33440FF}" type="parTrans" cxnId="{1928A595-3E68-49A3-834F-D4371AB743D0}">
      <dgm:prSet/>
      <dgm:spPr/>
      <dgm:t>
        <a:bodyPr/>
        <a:lstStyle/>
        <a:p>
          <a:endParaRPr lang="en-GB" sz="2000">
            <a:latin typeface="Calibri" panose="020F0502020204030204" pitchFamily="34" charset="0"/>
            <a:cs typeface="Calibri" panose="020F0502020204030204" pitchFamily="34" charset="0"/>
          </a:endParaRPr>
        </a:p>
      </dgm:t>
    </dgm:pt>
    <dgm:pt modelId="{F1430C1D-15F3-4BF5-A813-DF96E726A416}" type="sibTrans" cxnId="{1928A595-3E68-49A3-834F-D4371AB743D0}">
      <dgm:prSet/>
      <dgm:spPr/>
      <dgm:t>
        <a:bodyPr/>
        <a:lstStyle/>
        <a:p>
          <a:endParaRPr lang="en-GB" sz="2000">
            <a:latin typeface="Calibri" panose="020F0502020204030204" pitchFamily="34" charset="0"/>
            <a:cs typeface="Calibri" panose="020F0502020204030204" pitchFamily="34" charset="0"/>
          </a:endParaRPr>
        </a:p>
      </dgm:t>
    </dgm:pt>
    <dgm:pt modelId="{ADE78C0F-2CF8-4D4D-AB73-69CD82B81DDF}">
      <dgm:prSet phldrT="[Text]" custT="1"/>
      <dgm:spPr/>
      <dgm:t>
        <a:bodyPr/>
        <a:lstStyle/>
        <a:p>
          <a:r>
            <a:rPr lang="en-US" sz="2400" dirty="0">
              <a:latin typeface="Calibri" panose="020F0502020204030204" pitchFamily="34" charset="0"/>
              <a:cs typeface="Calibri" panose="020F0502020204030204" pitchFamily="34" charset="0"/>
            </a:rPr>
            <a:t>Module 4: JavaScript Multiple Values</a:t>
          </a:r>
          <a:endParaRPr lang="en-GB" sz="2400" dirty="0">
            <a:latin typeface="Calibri" panose="020F0502020204030204" pitchFamily="34" charset="0"/>
            <a:cs typeface="Calibri" panose="020F0502020204030204" pitchFamily="34" charset="0"/>
          </a:endParaRPr>
        </a:p>
      </dgm:t>
    </dgm:pt>
    <dgm:pt modelId="{DD1837EE-8D2A-4B37-8ADB-CD13BBB2E531}" type="parTrans" cxnId="{C00394FD-13CA-4165-8E19-335767A97A56}">
      <dgm:prSet/>
      <dgm:spPr/>
      <dgm:t>
        <a:bodyPr/>
        <a:lstStyle/>
        <a:p>
          <a:endParaRPr lang="en-GB" sz="2000">
            <a:latin typeface="Calibri" panose="020F0502020204030204" pitchFamily="34" charset="0"/>
            <a:cs typeface="Calibri" panose="020F0502020204030204" pitchFamily="34" charset="0"/>
          </a:endParaRPr>
        </a:p>
      </dgm:t>
    </dgm:pt>
    <dgm:pt modelId="{007B91F3-0EE4-4E26-8E04-80636443F23B}" type="sibTrans" cxnId="{C00394FD-13CA-4165-8E19-335767A97A56}">
      <dgm:prSet/>
      <dgm:spPr/>
      <dgm:t>
        <a:bodyPr/>
        <a:lstStyle/>
        <a:p>
          <a:endParaRPr lang="en-GB" sz="2000">
            <a:latin typeface="Calibri" panose="020F0502020204030204" pitchFamily="34" charset="0"/>
            <a:cs typeface="Calibri" panose="020F0502020204030204" pitchFamily="34" charset="0"/>
          </a:endParaRPr>
        </a:p>
      </dgm:t>
    </dgm:pt>
    <dgm:pt modelId="{9F092651-8CD9-4EE8-9D27-02C67B06D9A4}">
      <dgm:prSet phldrT="[Text]" custT="1"/>
      <dgm:spPr/>
      <dgm:t>
        <a:bodyPr/>
        <a:lstStyle/>
        <a:p>
          <a:r>
            <a:rPr lang="en-US" sz="2400" dirty="0">
              <a:latin typeface="Calibri" panose="020F0502020204030204" pitchFamily="34" charset="0"/>
              <a:cs typeface="Calibri" panose="020F0502020204030204" pitchFamily="34" charset="0"/>
            </a:rPr>
            <a:t>Module 5:  Event and Event Handler </a:t>
          </a:r>
        </a:p>
      </dgm:t>
    </dgm:pt>
    <dgm:pt modelId="{5BB612E9-B442-46AA-B063-89A09C614CE9}" type="parTrans" cxnId="{069C2631-D3A3-4CA2-A3C1-5688C9C66D26}">
      <dgm:prSet/>
      <dgm:spPr/>
      <dgm:t>
        <a:bodyPr/>
        <a:lstStyle/>
        <a:p>
          <a:endParaRPr lang="en-GB" sz="2000">
            <a:latin typeface="Calibri" panose="020F0502020204030204" pitchFamily="34" charset="0"/>
            <a:cs typeface="Calibri" panose="020F0502020204030204" pitchFamily="34" charset="0"/>
          </a:endParaRPr>
        </a:p>
      </dgm:t>
    </dgm:pt>
    <dgm:pt modelId="{17B90EF4-C87B-40C1-88F4-B1C8B4DF202A}" type="sibTrans" cxnId="{069C2631-D3A3-4CA2-A3C1-5688C9C66D26}">
      <dgm:prSet/>
      <dgm:spPr/>
      <dgm:t>
        <a:bodyPr/>
        <a:lstStyle/>
        <a:p>
          <a:endParaRPr lang="en-GB" sz="2000">
            <a:latin typeface="Calibri" panose="020F0502020204030204" pitchFamily="34" charset="0"/>
            <a:cs typeface="Calibri" panose="020F0502020204030204" pitchFamily="34" charset="0"/>
          </a:endParaRPr>
        </a:p>
      </dgm:t>
    </dgm:pt>
    <dgm:pt modelId="{8047B39E-4D8D-4013-88B1-706692D6A550}">
      <dgm:prSet phldrT="[Text]" custT="1"/>
      <dgm:spPr/>
      <dgm:t>
        <a:bodyPr/>
        <a:lstStyle/>
        <a:p>
          <a:r>
            <a:rPr lang="en-US" sz="2400" dirty="0">
              <a:latin typeface="Calibri" panose="020F0502020204030204" pitchFamily="34" charset="0"/>
              <a:cs typeface="Calibri" panose="020F0502020204030204" pitchFamily="34" charset="0"/>
            </a:rPr>
            <a:t>Module 6: DOM and Form Manipulation</a:t>
          </a:r>
        </a:p>
      </dgm:t>
    </dgm:pt>
    <dgm:pt modelId="{5ADBD71D-1B76-4F74-A531-BA06020F338F}" type="parTrans" cxnId="{02272141-CA4B-4798-AF3F-622D6CB9ED02}">
      <dgm:prSet/>
      <dgm:spPr/>
      <dgm:t>
        <a:bodyPr/>
        <a:lstStyle/>
        <a:p>
          <a:endParaRPr lang="en-GB" sz="2000">
            <a:latin typeface="Calibri" panose="020F0502020204030204" pitchFamily="34" charset="0"/>
            <a:cs typeface="Calibri" panose="020F0502020204030204" pitchFamily="34" charset="0"/>
          </a:endParaRPr>
        </a:p>
      </dgm:t>
    </dgm:pt>
    <dgm:pt modelId="{2F2CC7BA-195B-48AE-A682-6280E60DA469}" type="sibTrans" cxnId="{02272141-CA4B-4798-AF3F-622D6CB9ED02}">
      <dgm:prSet/>
      <dgm:spPr/>
      <dgm:t>
        <a:bodyPr/>
        <a:lstStyle/>
        <a:p>
          <a:endParaRPr lang="en-GB" sz="2000">
            <a:latin typeface="Calibri" panose="020F0502020204030204" pitchFamily="34" charset="0"/>
            <a:cs typeface="Calibri" panose="020F0502020204030204" pitchFamily="34" charset="0"/>
          </a:endParaRPr>
        </a:p>
      </dgm:t>
    </dgm:pt>
    <dgm:pt modelId="{8975A1DA-7C4B-4BCE-AC2F-D68B73ED1D3E}">
      <dgm:prSet phldrT="[Text]" custT="1"/>
      <dgm:spPr/>
      <dgm:t>
        <a:bodyPr/>
        <a:lstStyle/>
        <a:p>
          <a:r>
            <a:rPr lang="en-US" sz="2400" dirty="0">
              <a:latin typeface="Calibri" panose="020F0502020204030204" pitchFamily="34" charset="0"/>
              <a:cs typeface="Calibri" panose="020F0502020204030204" pitchFamily="34" charset="0"/>
            </a:rPr>
            <a:t>Module 7: Advanced JavaScript</a:t>
          </a:r>
        </a:p>
      </dgm:t>
    </dgm:pt>
    <dgm:pt modelId="{B57DC1D2-8065-4849-B8E1-B67C01A93FD9}" type="parTrans" cxnId="{4F9ADC2B-F3F2-45F6-907D-1EC8762A5C08}">
      <dgm:prSet/>
      <dgm:spPr/>
      <dgm:t>
        <a:bodyPr/>
        <a:lstStyle/>
        <a:p>
          <a:endParaRPr lang="en-GB"/>
        </a:p>
      </dgm:t>
    </dgm:pt>
    <dgm:pt modelId="{5D669C4C-1D15-44E3-9A76-4BD57B9C2ADA}" type="sibTrans" cxnId="{4F9ADC2B-F3F2-45F6-907D-1EC8762A5C08}">
      <dgm:prSet/>
      <dgm:spPr/>
      <dgm:t>
        <a:bodyPr/>
        <a:lstStyle/>
        <a:p>
          <a:endParaRPr lang="en-GB"/>
        </a:p>
      </dgm:t>
    </dgm:pt>
    <dgm:pt modelId="{E60E7142-6638-4C6E-B86F-F81C678CBB10}" type="pres">
      <dgm:prSet presAssocID="{ED9D7053-97F7-47AA-B014-341015445FAA}" presName="Name0" presStyleCnt="0">
        <dgm:presLayoutVars>
          <dgm:chMax val="7"/>
          <dgm:chPref val="7"/>
          <dgm:dir/>
        </dgm:presLayoutVars>
      </dgm:prSet>
      <dgm:spPr/>
    </dgm:pt>
    <dgm:pt modelId="{D1CD349A-C102-448F-AE29-C143380E1EC4}" type="pres">
      <dgm:prSet presAssocID="{ED9D7053-97F7-47AA-B014-341015445FAA}" presName="Name1" presStyleCnt="0"/>
      <dgm:spPr/>
    </dgm:pt>
    <dgm:pt modelId="{FB13B3B4-D23B-46A0-9CF1-4A79299141F8}" type="pres">
      <dgm:prSet presAssocID="{ED9D7053-97F7-47AA-B014-341015445FAA}" presName="cycle" presStyleCnt="0"/>
      <dgm:spPr/>
    </dgm:pt>
    <dgm:pt modelId="{EA4FDBDB-17D9-4B88-961A-BFFDC8E69F5C}" type="pres">
      <dgm:prSet presAssocID="{ED9D7053-97F7-47AA-B014-341015445FAA}" presName="srcNode" presStyleLbl="node1" presStyleIdx="0" presStyleCnt="7"/>
      <dgm:spPr/>
    </dgm:pt>
    <dgm:pt modelId="{FF03E056-0FD3-404F-8665-D69CA095CBF0}" type="pres">
      <dgm:prSet presAssocID="{ED9D7053-97F7-47AA-B014-341015445FAA}" presName="conn" presStyleLbl="parChTrans1D2" presStyleIdx="0" presStyleCnt="1"/>
      <dgm:spPr/>
    </dgm:pt>
    <dgm:pt modelId="{5B860639-E64E-46D6-822B-4AB8815E8F85}" type="pres">
      <dgm:prSet presAssocID="{ED9D7053-97F7-47AA-B014-341015445FAA}" presName="extraNode" presStyleLbl="node1" presStyleIdx="0" presStyleCnt="7"/>
      <dgm:spPr/>
    </dgm:pt>
    <dgm:pt modelId="{EA66924B-022A-488A-B49B-CCC81EC82562}" type="pres">
      <dgm:prSet presAssocID="{ED9D7053-97F7-47AA-B014-341015445FAA}" presName="dstNode" presStyleLbl="node1" presStyleIdx="0" presStyleCnt="7"/>
      <dgm:spPr/>
    </dgm:pt>
    <dgm:pt modelId="{63C4615D-77DE-4F83-B30F-6D39DE1E4AFD}" type="pres">
      <dgm:prSet presAssocID="{46F04999-2522-43EB-93FB-B222F69EC1E0}" presName="text_1" presStyleLbl="node1" presStyleIdx="0" presStyleCnt="7">
        <dgm:presLayoutVars>
          <dgm:bulletEnabled val="1"/>
        </dgm:presLayoutVars>
      </dgm:prSet>
      <dgm:spPr/>
    </dgm:pt>
    <dgm:pt modelId="{8A592D28-1279-4433-89E9-7064F9C8F3F4}" type="pres">
      <dgm:prSet presAssocID="{46F04999-2522-43EB-93FB-B222F69EC1E0}" presName="accent_1" presStyleCnt="0"/>
      <dgm:spPr/>
    </dgm:pt>
    <dgm:pt modelId="{27257489-07D5-40E9-99FB-A26A183ACEF1}" type="pres">
      <dgm:prSet presAssocID="{46F04999-2522-43EB-93FB-B222F69EC1E0}" presName="accentRepeatNode" presStyleLbl="solidFgAcc1" presStyleIdx="0" presStyleCnt="7"/>
      <dgm:spPr/>
    </dgm:pt>
    <dgm:pt modelId="{C9E9BF64-6FA3-4363-86A6-39F9C41D5481}" type="pres">
      <dgm:prSet presAssocID="{7D95946B-2F3B-46FA-B49C-3263FA72A4C9}" presName="text_2" presStyleLbl="node1" presStyleIdx="1" presStyleCnt="7">
        <dgm:presLayoutVars>
          <dgm:bulletEnabled val="1"/>
        </dgm:presLayoutVars>
      </dgm:prSet>
      <dgm:spPr/>
    </dgm:pt>
    <dgm:pt modelId="{EF5C5A47-A677-4B12-9DDE-DF06F3D9277F}" type="pres">
      <dgm:prSet presAssocID="{7D95946B-2F3B-46FA-B49C-3263FA72A4C9}" presName="accent_2" presStyleCnt="0"/>
      <dgm:spPr/>
    </dgm:pt>
    <dgm:pt modelId="{03AC974F-0583-4D69-A603-69C6B6480E5C}" type="pres">
      <dgm:prSet presAssocID="{7D95946B-2F3B-46FA-B49C-3263FA72A4C9}" presName="accentRepeatNode" presStyleLbl="solidFgAcc1" presStyleIdx="1" presStyleCnt="7"/>
      <dgm:spPr/>
    </dgm:pt>
    <dgm:pt modelId="{81DCB2AA-B22B-48F8-A701-557AEF363DE1}" type="pres">
      <dgm:prSet presAssocID="{CB38E66F-4480-4D2D-9F15-B13A2F0DDD67}" presName="text_3" presStyleLbl="node1" presStyleIdx="2" presStyleCnt="7">
        <dgm:presLayoutVars>
          <dgm:bulletEnabled val="1"/>
        </dgm:presLayoutVars>
      </dgm:prSet>
      <dgm:spPr/>
    </dgm:pt>
    <dgm:pt modelId="{A540F5AF-151B-4D00-B6AF-63D8B1FC0851}" type="pres">
      <dgm:prSet presAssocID="{CB38E66F-4480-4D2D-9F15-B13A2F0DDD67}" presName="accent_3" presStyleCnt="0"/>
      <dgm:spPr/>
    </dgm:pt>
    <dgm:pt modelId="{BB455BCD-BCCC-4D5E-935B-81D062272103}" type="pres">
      <dgm:prSet presAssocID="{CB38E66F-4480-4D2D-9F15-B13A2F0DDD67}" presName="accentRepeatNode" presStyleLbl="solidFgAcc1" presStyleIdx="2" presStyleCnt="7"/>
      <dgm:spPr/>
    </dgm:pt>
    <dgm:pt modelId="{15C39563-6A53-4D10-A690-16CEF269E210}" type="pres">
      <dgm:prSet presAssocID="{ADE78C0F-2CF8-4D4D-AB73-69CD82B81DDF}" presName="text_4" presStyleLbl="node1" presStyleIdx="3" presStyleCnt="7">
        <dgm:presLayoutVars>
          <dgm:bulletEnabled val="1"/>
        </dgm:presLayoutVars>
      </dgm:prSet>
      <dgm:spPr/>
    </dgm:pt>
    <dgm:pt modelId="{566B4963-6F05-44CE-9905-E515698F385D}" type="pres">
      <dgm:prSet presAssocID="{ADE78C0F-2CF8-4D4D-AB73-69CD82B81DDF}" presName="accent_4" presStyleCnt="0"/>
      <dgm:spPr/>
    </dgm:pt>
    <dgm:pt modelId="{5DE0CCFD-C0A9-4523-8616-6FAE2507829A}" type="pres">
      <dgm:prSet presAssocID="{ADE78C0F-2CF8-4D4D-AB73-69CD82B81DDF}" presName="accentRepeatNode" presStyleLbl="solidFgAcc1" presStyleIdx="3" presStyleCnt="7"/>
      <dgm:spPr/>
    </dgm:pt>
    <dgm:pt modelId="{ECBB3CDD-D9BD-4DA7-9BCA-88BF1BBCC24F}" type="pres">
      <dgm:prSet presAssocID="{9F092651-8CD9-4EE8-9D27-02C67B06D9A4}" presName="text_5" presStyleLbl="node1" presStyleIdx="4" presStyleCnt="7">
        <dgm:presLayoutVars>
          <dgm:bulletEnabled val="1"/>
        </dgm:presLayoutVars>
      </dgm:prSet>
      <dgm:spPr/>
    </dgm:pt>
    <dgm:pt modelId="{60F55D9A-1C4A-495D-AC08-394D93A65B74}" type="pres">
      <dgm:prSet presAssocID="{9F092651-8CD9-4EE8-9D27-02C67B06D9A4}" presName="accent_5" presStyleCnt="0"/>
      <dgm:spPr/>
    </dgm:pt>
    <dgm:pt modelId="{DB68C5CA-D4C9-4589-BBD9-9C868F8F6FC5}" type="pres">
      <dgm:prSet presAssocID="{9F092651-8CD9-4EE8-9D27-02C67B06D9A4}" presName="accentRepeatNode" presStyleLbl="solidFgAcc1" presStyleIdx="4" presStyleCnt="7"/>
      <dgm:spPr/>
    </dgm:pt>
    <dgm:pt modelId="{21844B30-4F09-4B69-AFCF-02F80522FBBD}" type="pres">
      <dgm:prSet presAssocID="{8047B39E-4D8D-4013-88B1-706692D6A550}" presName="text_6" presStyleLbl="node1" presStyleIdx="5" presStyleCnt="7">
        <dgm:presLayoutVars>
          <dgm:bulletEnabled val="1"/>
        </dgm:presLayoutVars>
      </dgm:prSet>
      <dgm:spPr/>
    </dgm:pt>
    <dgm:pt modelId="{AA732C85-EA01-481C-BB6E-DA438BFAF5BC}" type="pres">
      <dgm:prSet presAssocID="{8047B39E-4D8D-4013-88B1-706692D6A550}" presName="accent_6" presStyleCnt="0"/>
      <dgm:spPr/>
    </dgm:pt>
    <dgm:pt modelId="{A8BF5910-FF9A-4C36-A5BE-E9FBF2F6E44F}" type="pres">
      <dgm:prSet presAssocID="{8047B39E-4D8D-4013-88B1-706692D6A550}" presName="accentRepeatNode" presStyleLbl="solidFgAcc1" presStyleIdx="5" presStyleCnt="7"/>
      <dgm:spPr/>
    </dgm:pt>
    <dgm:pt modelId="{2E0B0B46-B45B-4ADA-AA09-46995A9F879C}" type="pres">
      <dgm:prSet presAssocID="{8975A1DA-7C4B-4BCE-AC2F-D68B73ED1D3E}" presName="text_7" presStyleLbl="node1" presStyleIdx="6" presStyleCnt="7">
        <dgm:presLayoutVars>
          <dgm:bulletEnabled val="1"/>
        </dgm:presLayoutVars>
      </dgm:prSet>
      <dgm:spPr/>
    </dgm:pt>
    <dgm:pt modelId="{04B81EBA-CB40-4005-B92D-1CDEE2A2F105}" type="pres">
      <dgm:prSet presAssocID="{8975A1DA-7C4B-4BCE-AC2F-D68B73ED1D3E}" presName="accent_7" presStyleCnt="0"/>
      <dgm:spPr/>
    </dgm:pt>
    <dgm:pt modelId="{37F586EF-33B9-49CC-877D-2AD037BCA9AC}" type="pres">
      <dgm:prSet presAssocID="{8975A1DA-7C4B-4BCE-AC2F-D68B73ED1D3E}" presName="accentRepeatNode" presStyleLbl="solidFgAcc1" presStyleIdx="6" presStyleCnt="7"/>
      <dgm:spPr/>
    </dgm:pt>
  </dgm:ptLst>
  <dgm:cxnLst>
    <dgm:cxn modelId="{5880520C-D14A-4ED7-BB6A-8F2C4322994E}" type="presOf" srcId="{46F04999-2522-43EB-93FB-B222F69EC1E0}" destId="{63C4615D-77DE-4F83-B30F-6D39DE1E4AFD}" srcOrd="0" destOrd="0" presId="urn:microsoft.com/office/officeart/2008/layout/VerticalCurvedList"/>
    <dgm:cxn modelId="{4328710D-1F6E-4CE0-AB12-A7E2BEF8F4C2}" type="presOf" srcId="{7D95946B-2F3B-46FA-B49C-3263FA72A4C9}" destId="{C9E9BF64-6FA3-4363-86A6-39F9C41D5481}" srcOrd="0" destOrd="0" presId="urn:microsoft.com/office/officeart/2008/layout/VerticalCurvedList"/>
    <dgm:cxn modelId="{D0DFCF21-525D-43E8-8C6A-9999B1E909D5}" type="presOf" srcId="{CB38E66F-4480-4D2D-9F15-B13A2F0DDD67}" destId="{81DCB2AA-B22B-48F8-A701-557AEF363DE1}" srcOrd="0" destOrd="0" presId="urn:microsoft.com/office/officeart/2008/layout/VerticalCurvedList"/>
    <dgm:cxn modelId="{4F9ADC2B-F3F2-45F6-907D-1EC8762A5C08}" srcId="{ED9D7053-97F7-47AA-B014-341015445FAA}" destId="{8975A1DA-7C4B-4BCE-AC2F-D68B73ED1D3E}" srcOrd="6" destOrd="0" parTransId="{B57DC1D2-8065-4849-B8E1-B67C01A93FD9}" sibTransId="{5D669C4C-1D15-44E3-9A76-4BD57B9C2ADA}"/>
    <dgm:cxn modelId="{069C2631-D3A3-4CA2-A3C1-5688C9C66D26}" srcId="{ED9D7053-97F7-47AA-B014-341015445FAA}" destId="{9F092651-8CD9-4EE8-9D27-02C67B06D9A4}" srcOrd="4" destOrd="0" parTransId="{5BB612E9-B442-46AA-B063-89A09C614CE9}" sibTransId="{17B90EF4-C87B-40C1-88F4-B1C8B4DF202A}"/>
    <dgm:cxn modelId="{02272141-CA4B-4798-AF3F-622D6CB9ED02}" srcId="{ED9D7053-97F7-47AA-B014-341015445FAA}" destId="{8047B39E-4D8D-4013-88B1-706692D6A550}" srcOrd="5" destOrd="0" parTransId="{5ADBD71D-1B76-4F74-A531-BA06020F338F}" sibTransId="{2F2CC7BA-195B-48AE-A682-6280E60DA469}"/>
    <dgm:cxn modelId="{1DE52B6A-F0DE-404A-A2D3-BDA591BB57DB}" type="presOf" srcId="{ED9D7053-97F7-47AA-B014-341015445FAA}" destId="{E60E7142-6638-4C6E-B86F-F81C678CBB10}" srcOrd="0" destOrd="0" presId="urn:microsoft.com/office/officeart/2008/layout/VerticalCurvedList"/>
    <dgm:cxn modelId="{DEA66D79-8BFF-4512-9443-A61EAD99591D}" type="presOf" srcId="{8975A1DA-7C4B-4BCE-AC2F-D68B73ED1D3E}" destId="{2E0B0B46-B45B-4ADA-AA09-46995A9F879C}" srcOrd="0" destOrd="0" presId="urn:microsoft.com/office/officeart/2008/layout/VerticalCurvedList"/>
    <dgm:cxn modelId="{1928A595-3E68-49A3-834F-D4371AB743D0}" srcId="{ED9D7053-97F7-47AA-B014-341015445FAA}" destId="{CB38E66F-4480-4D2D-9F15-B13A2F0DDD67}" srcOrd="2" destOrd="0" parTransId="{7B27F57A-3D69-4B3F-B8E5-ECB7D33440FF}" sibTransId="{F1430C1D-15F3-4BF5-A813-DF96E726A416}"/>
    <dgm:cxn modelId="{5AC14FA5-F835-48F7-BE70-B89DC5783D9A}" type="presOf" srcId="{ADE78C0F-2CF8-4D4D-AB73-69CD82B81DDF}" destId="{15C39563-6A53-4D10-A690-16CEF269E210}" srcOrd="0" destOrd="0" presId="urn:microsoft.com/office/officeart/2008/layout/VerticalCurvedList"/>
    <dgm:cxn modelId="{BF972BB1-9C66-455A-B811-C162929A076F}" srcId="{ED9D7053-97F7-47AA-B014-341015445FAA}" destId="{7D95946B-2F3B-46FA-B49C-3263FA72A4C9}" srcOrd="1" destOrd="0" parTransId="{967AE5D8-21D0-44D6-BCBD-1B798F6B60F5}" sibTransId="{D83D4CCA-D8A7-4E1E-8ED4-2FF834299691}"/>
    <dgm:cxn modelId="{864E34D4-773A-4478-8E03-3FFC3C7ACDE9}" type="presOf" srcId="{804B416C-83BB-4361-B57E-F688778EFD1B}" destId="{FF03E056-0FD3-404F-8665-D69CA095CBF0}" srcOrd="0" destOrd="0" presId="urn:microsoft.com/office/officeart/2008/layout/VerticalCurvedList"/>
    <dgm:cxn modelId="{14BE12F4-4616-41CE-91C5-BAC92B2C9516}" type="presOf" srcId="{8047B39E-4D8D-4013-88B1-706692D6A550}" destId="{21844B30-4F09-4B69-AFCF-02F80522FBBD}" srcOrd="0" destOrd="0" presId="urn:microsoft.com/office/officeart/2008/layout/VerticalCurvedList"/>
    <dgm:cxn modelId="{ECAA30F6-6D2B-4BDC-8DA4-A12B052527F4}" srcId="{ED9D7053-97F7-47AA-B014-341015445FAA}" destId="{46F04999-2522-43EB-93FB-B222F69EC1E0}" srcOrd="0" destOrd="0" parTransId="{1495B2FF-B1E7-4B0A-906E-424E670166AD}" sibTransId="{804B416C-83BB-4361-B57E-F688778EFD1B}"/>
    <dgm:cxn modelId="{3F02AFFC-035C-44B0-8CA4-3E8BE61CA646}" type="presOf" srcId="{9F092651-8CD9-4EE8-9D27-02C67B06D9A4}" destId="{ECBB3CDD-D9BD-4DA7-9BCA-88BF1BBCC24F}" srcOrd="0" destOrd="0" presId="urn:microsoft.com/office/officeart/2008/layout/VerticalCurvedList"/>
    <dgm:cxn modelId="{C00394FD-13CA-4165-8E19-335767A97A56}" srcId="{ED9D7053-97F7-47AA-B014-341015445FAA}" destId="{ADE78C0F-2CF8-4D4D-AB73-69CD82B81DDF}" srcOrd="3" destOrd="0" parTransId="{DD1837EE-8D2A-4B37-8ADB-CD13BBB2E531}" sibTransId="{007B91F3-0EE4-4E26-8E04-80636443F23B}"/>
    <dgm:cxn modelId="{8D484BB5-EAB6-4632-82A2-B632F6712A05}" type="presParOf" srcId="{E60E7142-6638-4C6E-B86F-F81C678CBB10}" destId="{D1CD349A-C102-448F-AE29-C143380E1EC4}" srcOrd="0" destOrd="0" presId="urn:microsoft.com/office/officeart/2008/layout/VerticalCurvedList"/>
    <dgm:cxn modelId="{0C9D25AA-5012-408B-A7FB-C9052C7D1F0F}" type="presParOf" srcId="{D1CD349A-C102-448F-AE29-C143380E1EC4}" destId="{FB13B3B4-D23B-46A0-9CF1-4A79299141F8}" srcOrd="0" destOrd="0" presId="urn:microsoft.com/office/officeart/2008/layout/VerticalCurvedList"/>
    <dgm:cxn modelId="{D7147A8B-057F-47BD-8EDA-F1CEF5680DA5}" type="presParOf" srcId="{FB13B3B4-D23B-46A0-9CF1-4A79299141F8}" destId="{EA4FDBDB-17D9-4B88-961A-BFFDC8E69F5C}" srcOrd="0" destOrd="0" presId="urn:microsoft.com/office/officeart/2008/layout/VerticalCurvedList"/>
    <dgm:cxn modelId="{767FD0CA-3E12-4AD4-9228-A6056C62FDCF}" type="presParOf" srcId="{FB13B3B4-D23B-46A0-9CF1-4A79299141F8}" destId="{FF03E056-0FD3-404F-8665-D69CA095CBF0}" srcOrd="1" destOrd="0" presId="urn:microsoft.com/office/officeart/2008/layout/VerticalCurvedList"/>
    <dgm:cxn modelId="{EC975747-94EF-41FB-8053-10F524B6957E}" type="presParOf" srcId="{FB13B3B4-D23B-46A0-9CF1-4A79299141F8}" destId="{5B860639-E64E-46D6-822B-4AB8815E8F85}" srcOrd="2" destOrd="0" presId="urn:microsoft.com/office/officeart/2008/layout/VerticalCurvedList"/>
    <dgm:cxn modelId="{5371B517-1D0F-446D-830D-F95B89C7F736}" type="presParOf" srcId="{FB13B3B4-D23B-46A0-9CF1-4A79299141F8}" destId="{EA66924B-022A-488A-B49B-CCC81EC82562}" srcOrd="3" destOrd="0" presId="urn:microsoft.com/office/officeart/2008/layout/VerticalCurvedList"/>
    <dgm:cxn modelId="{21CE5F97-727E-4681-81F8-3A7BF9990845}" type="presParOf" srcId="{D1CD349A-C102-448F-AE29-C143380E1EC4}" destId="{63C4615D-77DE-4F83-B30F-6D39DE1E4AFD}" srcOrd="1" destOrd="0" presId="urn:microsoft.com/office/officeart/2008/layout/VerticalCurvedList"/>
    <dgm:cxn modelId="{A4906C29-4B68-49A6-B8D7-E308574F54ED}" type="presParOf" srcId="{D1CD349A-C102-448F-AE29-C143380E1EC4}" destId="{8A592D28-1279-4433-89E9-7064F9C8F3F4}" srcOrd="2" destOrd="0" presId="urn:microsoft.com/office/officeart/2008/layout/VerticalCurvedList"/>
    <dgm:cxn modelId="{464BE947-1628-41EC-B219-ABFC3FA29E94}" type="presParOf" srcId="{8A592D28-1279-4433-89E9-7064F9C8F3F4}" destId="{27257489-07D5-40E9-99FB-A26A183ACEF1}" srcOrd="0" destOrd="0" presId="urn:microsoft.com/office/officeart/2008/layout/VerticalCurvedList"/>
    <dgm:cxn modelId="{42CDF42F-B0C5-4ABE-835F-593BD965D6B4}" type="presParOf" srcId="{D1CD349A-C102-448F-AE29-C143380E1EC4}" destId="{C9E9BF64-6FA3-4363-86A6-39F9C41D5481}" srcOrd="3" destOrd="0" presId="urn:microsoft.com/office/officeart/2008/layout/VerticalCurvedList"/>
    <dgm:cxn modelId="{85423C86-FF2F-4357-AD9B-B9AF4777DC09}" type="presParOf" srcId="{D1CD349A-C102-448F-AE29-C143380E1EC4}" destId="{EF5C5A47-A677-4B12-9DDE-DF06F3D9277F}" srcOrd="4" destOrd="0" presId="urn:microsoft.com/office/officeart/2008/layout/VerticalCurvedList"/>
    <dgm:cxn modelId="{43555D50-D59A-4B36-BA7B-A9D6D7A3BDCD}" type="presParOf" srcId="{EF5C5A47-A677-4B12-9DDE-DF06F3D9277F}" destId="{03AC974F-0583-4D69-A603-69C6B6480E5C}" srcOrd="0" destOrd="0" presId="urn:microsoft.com/office/officeart/2008/layout/VerticalCurvedList"/>
    <dgm:cxn modelId="{41128C6E-1601-4F88-971B-6A9802F4C6D4}" type="presParOf" srcId="{D1CD349A-C102-448F-AE29-C143380E1EC4}" destId="{81DCB2AA-B22B-48F8-A701-557AEF363DE1}" srcOrd="5" destOrd="0" presId="urn:microsoft.com/office/officeart/2008/layout/VerticalCurvedList"/>
    <dgm:cxn modelId="{A80AC7C3-1B8C-4080-8D92-2B017BE2BD98}" type="presParOf" srcId="{D1CD349A-C102-448F-AE29-C143380E1EC4}" destId="{A540F5AF-151B-4D00-B6AF-63D8B1FC0851}" srcOrd="6" destOrd="0" presId="urn:microsoft.com/office/officeart/2008/layout/VerticalCurvedList"/>
    <dgm:cxn modelId="{DE1AE954-AA6E-4CDD-8828-B527E9F6FB32}" type="presParOf" srcId="{A540F5AF-151B-4D00-B6AF-63D8B1FC0851}" destId="{BB455BCD-BCCC-4D5E-935B-81D062272103}" srcOrd="0" destOrd="0" presId="urn:microsoft.com/office/officeart/2008/layout/VerticalCurvedList"/>
    <dgm:cxn modelId="{095F271F-E4F7-4462-BB4E-E3C6A5100F2B}" type="presParOf" srcId="{D1CD349A-C102-448F-AE29-C143380E1EC4}" destId="{15C39563-6A53-4D10-A690-16CEF269E210}" srcOrd="7" destOrd="0" presId="urn:microsoft.com/office/officeart/2008/layout/VerticalCurvedList"/>
    <dgm:cxn modelId="{B8FCC7EE-7FB4-4587-8E16-8732E9D70D8E}" type="presParOf" srcId="{D1CD349A-C102-448F-AE29-C143380E1EC4}" destId="{566B4963-6F05-44CE-9905-E515698F385D}" srcOrd="8" destOrd="0" presId="urn:microsoft.com/office/officeart/2008/layout/VerticalCurvedList"/>
    <dgm:cxn modelId="{BA56956E-4424-4154-8354-237489B16B3B}" type="presParOf" srcId="{566B4963-6F05-44CE-9905-E515698F385D}" destId="{5DE0CCFD-C0A9-4523-8616-6FAE2507829A}" srcOrd="0" destOrd="0" presId="urn:microsoft.com/office/officeart/2008/layout/VerticalCurvedList"/>
    <dgm:cxn modelId="{A869C9B7-23FC-403A-8654-38E341DE0046}" type="presParOf" srcId="{D1CD349A-C102-448F-AE29-C143380E1EC4}" destId="{ECBB3CDD-D9BD-4DA7-9BCA-88BF1BBCC24F}" srcOrd="9" destOrd="0" presId="urn:microsoft.com/office/officeart/2008/layout/VerticalCurvedList"/>
    <dgm:cxn modelId="{62CD4DC1-1775-4A57-9496-AF5DE0B517C3}" type="presParOf" srcId="{D1CD349A-C102-448F-AE29-C143380E1EC4}" destId="{60F55D9A-1C4A-495D-AC08-394D93A65B74}" srcOrd="10" destOrd="0" presId="urn:microsoft.com/office/officeart/2008/layout/VerticalCurvedList"/>
    <dgm:cxn modelId="{272E2A91-5883-477D-8D81-1DC3F6BEDF32}" type="presParOf" srcId="{60F55D9A-1C4A-495D-AC08-394D93A65B74}" destId="{DB68C5CA-D4C9-4589-BBD9-9C868F8F6FC5}" srcOrd="0" destOrd="0" presId="urn:microsoft.com/office/officeart/2008/layout/VerticalCurvedList"/>
    <dgm:cxn modelId="{001F5173-AAF4-4F03-961E-23538C43991C}" type="presParOf" srcId="{D1CD349A-C102-448F-AE29-C143380E1EC4}" destId="{21844B30-4F09-4B69-AFCF-02F80522FBBD}" srcOrd="11" destOrd="0" presId="urn:microsoft.com/office/officeart/2008/layout/VerticalCurvedList"/>
    <dgm:cxn modelId="{D6A28E1C-24FC-445E-8D3F-BE3DDE3B814F}" type="presParOf" srcId="{D1CD349A-C102-448F-AE29-C143380E1EC4}" destId="{AA732C85-EA01-481C-BB6E-DA438BFAF5BC}" srcOrd="12" destOrd="0" presId="urn:microsoft.com/office/officeart/2008/layout/VerticalCurvedList"/>
    <dgm:cxn modelId="{6FA348C4-1DF7-4C5A-BCD2-C2299455014C}" type="presParOf" srcId="{AA732C85-EA01-481C-BB6E-DA438BFAF5BC}" destId="{A8BF5910-FF9A-4C36-A5BE-E9FBF2F6E44F}" srcOrd="0" destOrd="0" presId="urn:microsoft.com/office/officeart/2008/layout/VerticalCurvedList"/>
    <dgm:cxn modelId="{C4168FEF-8717-4F05-A7B6-B298CF5307DA}" type="presParOf" srcId="{D1CD349A-C102-448F-AE29-C143380E1EC4}" destId="{2E0B0B46-B45B-4ADA-AA09-46995A9F879C}" srcOrd="13" destOrd="0" presId="urn:microsoft.com/office/officeart/2008/layout/VerticalCurvedList"/>
    <dgm:cxn modelId="{E5B941A8-F52F-45B5-8BA3-0444F2149971}" type="presParOf" srcId="{D1CD349A-C102-448F-AE29-C143380E1EC4}" destId="{04B81EBA-CB40-4005-B92D-1CDEE2A2F105}" srcOrd="14" destOrd="0" presId="urn:microsoft.com/office/officeart/2008/layout/VerticalCurvedList"/>
    <dgm:cxn modelId="{A279EC20-5944-48EB-96CC-70D2004AF884}" type="presParOf" srcId="{04B81EBA-CB40-4005-B92D-1CDEE2A2F105}" destId="{37F586EF-33B9-49CC-877D-2AD037BCA9A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3E056-0FD3-404F-8665-D69CA095CBF0}">
      <dsp:nvSpPr>
        <dsp:cNvPr id="0" name=""/>
        <dsp:cNvSpPr/>
      </dsp:nvSpPr>
      <dsp:spPr>
        <a:xfrm>
          <a:off x="-4843861" y="-742566"/>
          <a:ext cx="5770986" cy="5770986"/>
        </a:xfrm>
        <a:prstGeom prst="blockArc">
          <a:avLst>
            <a:gd name="adj1" fmla="val 18900000"/>
            <a:gd name="adj2" fmla="val 2700000"/>
            <a:gd name="adj3" fmla="val 374"/>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C4615D-77DE-4F83-B30F-6D39DE1E4AFD}">
      <dsp:nvSpPr>
        <dsp:cNvPr id="0" name=""/>
        <dsp:cNvSpPr/>
      </dsp:nvSpPr>
      <dsp:spPr>
        <a:xfrm>
          <a:off x="300652" y="194834"/>
          <a:ext cx="5814331" cy="38949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164"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Calibri" panose="020F0502020204030204" pitchFamily="34" charset="0"/>
              <a:cs typeface="Calibri" panose="020F0502020204030204" pitchFamily="34" charset="0"/>
            </a:rPr>
            <a:t>Module 1: JavaScript Fundamentals</a:t>
          </a:r>
        </a:p>
      </dsp:txBody>
      <dsp:txXfrm>
        <a:off x="300652" y="194834"/>
        <a:ext cx="5814331" cy="389498"/>
      </dsp:txXfrm>
    </dsp:sp>
    <dsp:sp modelId="{27257489-07D5-40E9-99FB-A26A183ACEF1}">
      <dsp:nvSpPr>
        <dsp:cNvPr id="0" name=""/>
        <dsp:cNvSpPr/>
      </dsp:nvSpPr>
      <dsp:spPr>
        <a:xfrm>
          <a:off x="57216" y="146147"/>
          <a:ext cx="486872" cy="486872"/>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E9BF64-6FA3-4363-86A6-39F9C41D5481}">
      <dsp:nvSpPr>
        <dsp:cNvPr id="0" name=""/>
        <dsp:cNvSpPr/>
      </dsp:nvSpPr>
      <dsp:spPr>
        <a:xfrm>
          <a:off x="653378" y="779425"/>
          <a:ext cx="5461605" cy="389498"/>
        </a:xfrm>
        <a:prstGeom prst="rect">
          <a:avLst/>
        </a:prstGeom>
        <a:solidFill>
          <a:schemeClr val="accent2">
            <a:hueOff val="-1039992"/>
            <a:satOff val="-16667"/>
            <a:lumOff val="69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164"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Calibri" panose="020F0502020204030204" pitchFamily="34" charset="0"/>
              <a:cs typeface="Calibri" panose="020F0502020204030204" pitchFamily="34" charset="0"/>
            </a:rPr>
            <a:t>Module 2: JavaScript Essentials</a:t>
          </a:r>
          <a:endParaRPr lang="en-GB" sz="2400" kern="1200" dirty="0">
            <a:latin typeface="Calibri" panose="020F0502020204030204" pitchFamily="34" charset="0"/>
            <a:cs typeface="Calibri" panose="020F0502020204030204" pitchFamily="34" charset="0"/>
          </a:endParaRPr>
        </a:p>
      </dsp:txBody>
      <dsp:txXfrm>
        <a:off x="653378" y="779425"/>
        <a:ext cx="5461605" cy="389498"/>
      </dsp:txXfrm>
    </dsp:sp>
    <dsp:sp modelId="{03AC974F-0583-4D69-A603-69C6B6480E5C}">
      <dsp:nvSpPr>
        <dsp:cNvPr id="0" name=""/>
        <dsp:cNvSpPr/>
      </dsp:nvSpPr>
      <dsp:spPr>
        <a:xfrm>
          <a:off x="409941" y="730737"/>
          <a:ext cx="486872" cy="486872"/>
        </a:xfrm>
        <a:prstGeom prst="ellipse">
          <a:avLst/>
        </a:prstGeom>
        <a:solidFill>
          <a:schemeClr val="lt1">
            <a:hueOff val="0"/>
            <a:satOff val="0"/>
            <a:lumOff val="0"/>
            <a:alphaOff val="0"/>
          </a:schemeClr>
        </a:solidFill>
        <a:ln w="12700" cap="flat" cmpd="sng" algn="ctr">
          <a:solidFill>
            <a:schemeClr val="accent2">
              <a:hueOff val="-1039992"/>
              <a:satOff val="-16667"/>
              <a:lumOff val="6994"/>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DCB2AA-B22B-48F8-A701-557AEF363DE1}">
      <dsp:nvSpPr>
        <dsp:cNvPr id="0" name=""/>
        <dsp:cNvSpPr/>
      </dsp:nvSpPr>
      <dsp:spPr>
        <a:xfrm>
          <a:off x="846670" y="1363586"/>
          <a:ext cx="5268313" cy="389498"/>
        </a:xfrm>
        <a:prstGeom prst="rect">
          <a:avLst/>
        </a:prstGeom>
        <a:solidFill>
          <a:schemeClr val="accent2">
            <a:hueOff val="-2079984"/>
            <a:satOff val="-33333"/>
            <a:lumOff val="13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164"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Calibri" panose="020F0502020204030204" pitchFamily="34" charset="0"/>
              <a:cs typeface="Calibri" panose="020F0502020204030204" pitchFamily="34" charset="0"/>
            </a:rPr>
            <a:t>Module 3: JavaScript Functions</a:t>
          </a:r>
          <a:endParaRPr lang="en-GB" sz="2400" kern="1200" dirty="0">
            <a:latin typeface="Calibri" panose="020F0502020204030204" pitchFamily="34" charset="0"/>
            <a:cs typeface="Calibri" panose="020F0502020204030204" pitchFamily="34" charset="0"/>
          </a:endParaRPr>
        </a:p>
      </dsp:txBody>
      <dsp:txXfrm>
        <a:off x="846670" y="1363586"/>
        <a:ext cx="5268313" cy="389498"/>
      </dsp:txXfrm>
    </dsp:sp>
    <dsp:sp modelId="{BB455BCD-BCCC-4D5E-935B-81D062272103}">
      <dsp:nvSpPr>
        <dsp:cNvPr id="0" name=""/>
        <dsp:cNvSpPr/>
      </dsp:nvSpPr>
      <dsp:spPr>
        <a:xfrm>
          <a:off x="603233" y="1314899"/>
          <a:ext cx="486872" cy="486872"/>
        </a:xfrm>
        <a:prstGeom prst="ellipse">
          <a:avLst/>
        </a:prstGeom>
        <a:solidFill>
          <a:schemeClr val="lt1">
            <a:hueOff val="0"/>
            <a:satOff val="0"/>
            <a:lumOff val="0"/>
            <a:alphaOff val="0"/>
          </a:schemeClr>
        </a:solidFill>
        <a:ln w="12700" cap="flat" cmpd="sng" algn="ctr">
          <a:solidFill>
            <a:schemeClr val="accent2">
              <a:hueOff val="-2079984"/>
              <a:satOff val="-33333"/>
              <a:lumOff val="13987"/>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C39563-6A53-4D10-A690-16CEF269E210}">
      <dsp:nvSpPr>
        <dsp:cNvPr id="0" name=""/>
        <dsp:cNvSpPr/>
      </dsp:nvSpPr>
      <dsp:spPr>
        <a:xfrm>
          <a:off x="908386" y="1948177"/>
          <a:ext cx="5206597" cy="389498"/>
        </a:xfrm>
        <a:prstGeom prst="rect">
          <a:avLst/>
        </a:prstGeom>
        <a:solidFill>
          <a:schemeClr val="accent2">
            <a:hueOff val="-3119976"/>
            <a:satOff val="-50000"/>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164"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Calibri" panose="020F0502020204030204" pitchFamily="34" charset="0"/>
              <a:cs typeface="Calibri" panose="020F0502020204030204" pitchFamily="34" charset="0"/>
            </a:rPr>
            <a:t>Module 4: JavaScript Multiple Values</a:t>
          </a:r>
          <a:endParaRPr lang="en-GB" sz="2400" kern="1200" dirty="0">
            <a:latin typeface="Calibri" panose="020F0502020204030204" pitchFamily="34" charset="0"/>
            <a:cs typeface="Calibri" panose="020F0502020204030204" pitchFamily="34" charset="0"/>
          </a:endParaRPr>
        </a:p>
      </dsp:txBody>
      <dsp:txXfrm>
        <a:off x="908386" y="1948177"/>
        <a:ext cx="5206597" cy="389498"/>
      </dsp:txXfrm>
    </dsp:sp>
    <dsp:sp modelId="{5DE0CCFD-C0A9-4523-8616-6FAE2507829A}">
      <dsp:nvSpPr>
        <dsp:cNvPr id="0" name=""/>
        <dsp:cNvSpPr/>
      </dsp:nvSpPr>
      <dsp:spPr>
        <a:xfrm>
          <a:off x="664950" y="1899490"/>
          <a:ext cx="486872" cy="486872"/>
        </a:xfrm>
        <a:prstGeom prst="ellipse">
          <a:avLst/>
        </a:prstGeom>
        <a:solidFill>
          <a:schemeClr val="lt1">
            <a:hueOff val="0"/>
            <a:satOff val="0"/>
            <a:lumOff val="0"/>
            <a:alphaOff val="0"/>
          </a:schemeClr>
        </a:solidFill>
        <a:ln w="12700" cap="flat" cmpd="sng" algn="ctr">
          <a:solidFill>
            <a:schemeClr val="accent2">
              <a:hueOff val="-3119976"/>
              <a:satOff val="-50000"/>
              <a:lumOff val="2098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BB3CDD-D9BD-4DA7-9BCA-88BF1BBCC24F}">
      <dsp:nvSpPr>
        <dsp:cNvPr id="0" name=""/>
        <dsp:cNvSpPr/>
      </dsp:nvSpPr>
      <dsp:spPr>
        <a:xfrm>
          <a:off x="846670" y="2532767"/>
          <a:ext cx="5268313" cy="389498"/>
        </a:xfrm>
        <a:prstGeom prst="rect">
          <a:avLst/>
        </a:prstGeom>
        <a:solidFill>
          <a:schemeClr val="accent2">
            <a:hueOff val="-4159968"/>
            <a:satOff val="-66667"/>
            <a:lumOff val="279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164"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Calibri" panose="020F0502020204030204" pitchFamily="34" charset="0"/>
              <a:cs typeface="Calibri" panose="020F0502020204030204" pitchFamily="34" charset="0"/>
            </a:rPr>
            <a:t>Module 5:  Event and Event Handler </a:t>
          </a:r>
        </a:p>
      </dsp:txBody>
      <dsp:txXfrm>
        <a:off x="846670" y="2532767"/>
        <a:ext cx="5268313" cy="389498"/>
      </dsp:txXfrm>
    </dsp:sp>
    <dsp:sp modelId="{DB68C5CA-D4C9-4589-BBD9-9C868F8F6FC5}">
      <dsp:nvSpPr>
        <dsp:cNvPr id="0" name=""/>
        <dsp:cNvSpPr/>
      </dsp:nvSpPr>
      <dsp:spPr>
        <a:xfrm>
          <a:off x="603233" y="2484080"/>
          <a:ext cx="486872" cy="486872"/>
        </a:xfrm>
        <a:prstGeom prst="ellipse">
          <a:avLst/>
        </a:prstGeom>
        <a:solidFill>
          <a:schemeClr val="lt1">
            <a:hueOff val="0"/>
            <a:satOff val="0"/>
            <a:lumOff val="0"/>
            <a:alphaOff val="0"/>
          </a:schemeClr>
        </a:solidFill>
        <a:ln w="12700" cap="flat" cmpd="sng" algn="ctr">
          <a:solidFill>
            <a:schemeClr val="accent2">
              <a:hueOff val="-4159968"/>
              <a:satOff val="-66667"/>
              <a:lumOff val="27974"/>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844B30-4F09-4B69-AFCF-02F80522FBBD}">
      <dsp:nvSpPr>
        <dsp:cNvPr id="0" name=""/>
        <dsp:cNvSpPr/>
      </dsp:nvSpPr>
      <dsp:spPr>
        <a:xfrm>
          <a:off x="653378" y="3116929"/>
          <a:ext cx="5461605" cy="389498"/>
        </a:xfrm>
        <a:prstGeom prst="rect">
          <a:avLst/>
        </a:prstGeom>
        <a:solidFill>
          <a:schemeClr val="accent2">
            <a:hueOff val="-5199960"/>
            <a:satOff val="-83333"/>
            <a:lumOff val="349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164"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Calibri" panose="020F0502020204030204" pitchFamily="34" charset="0"/>
              <a:cs typeface="Calibri" panose="020F0502020204030204" pitchFamily="34" charset="0"/>
            </a:rPr>
            <a:t>Module 6: DOM and Form Manipulation</a:t>
          </a:r>
        </a:p>
      </dsp:txBody>
      <dsp:txXfrm>
        <a:off x="653378" y="3116929"/>
        <a:ext cx="5461605" cy="389498"/>
      </dsp:txXfrm>
    </dsp:sp>
    <dsp:sp modelId="{A8BF5910-FF9A-4C36-A5BE-E9FBF2F6E44F}">
      <dsp:nvSpPr>
        <dsp:cNvPr id="0" name=""/>
        <dsp:cNvSpPr/>
      </dsp:nvSpPr>
      <dsp:spPr>
        <a:xfrm>
          <a:off x="409941" y="3068242"/>
          <a:ext cx="486872" cy="486872"/>
        </a:xfrm>
        <a:prstGeom prst="ellipse">
          <a:avLst/>
        </a:prstGeom>
        <a:solidFill>
          <a:schemeClr val="lt1">
            <a:hueOff val="0"/>
            <a:satOff val="0"/>
            <a:lumOff val="0"/>
            <a:alphaOff val="0"/>
          </a:schemeClr>
        </a:solidFill>
        <a:ln w="12700" cap="flat" cmpd="sng" algn="ctr">
          <a:solidFill>
            <a:schemeClr val="accent2">
              <a:hueOff val="-5199960"/>
              <a:satOff val="-83333"/>
              <a:lumOff val="34967"/>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0B0B46-B45B-4ADA-AA09-46995A9F879C}">
      <dsp:nvSpPr>
        <dsp:cNvPr id="0" name=""/>
        <dsp:cNvSpPr/>
      </dsp:nvSpPr>
      <dsp:spPr>
        <a:xfrm>
          <a:off x="300652" y="3701519"/>
          <a:ext cx="5814331" cy="389498"/>
        </a:xfrm>
        <a:prstGeom prst="rect">
          <a:avLst/>
        </a:prstGeom>
        <a:solidFill>
          <a:schemeClr val="accent2">
            <a:hueOff val="-6239952"/>
            <a:satOff val="-100000"/>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164"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Calibri" panose="020F0502020204030204" pitchFamily="34" charset="0"/>
              <a:cs typeface="Calibri" panose="020F0502020204030204" pitchFamily="34" charset="0"/>
            </a:rPr>
            <a:t>Module 7: Advanced JavaScript</a:t>
          </a:r>
        </a:p>
      </dsp:txBody>
      <dsp:txXfrm>
        <a:off x="300652" y="3701519"/>
        <a:ext cx="5814331" cy="389498"/>
      </dsp:txXfrm>
    </dsp:sp>
    <dsp:sp modelId="{37F586EF-33B9-49CC-877D-2AD037BCA9AC}">
      <dsp:nvSpPr>
        <dsp:cNvPr id="0" name=""/>
        <dsp:cNvSpPr/>
      </dsp:nvSpPr>
      <dsp:spPr>
        <a:xfrm>
          <a:off x="57216" y="3652832"/>
          <a:ext cx="486872" cy="486872"/>
        </a:xfrm>
        <a:prstGeom prst="ellipse">
          <a:avLst/>
        </a:prstGeom>
        <a:solidFill>
          <a:schemeClr val="lt1">
            <a:hueOff val="0"/>
            <a:satOff val="0"/>
            <a:lumOff val="0"/>
            <a:alphaOff val="0"/>
          </a:schemeClr>
        </a:solidFill>
        <a:ln w="12700" cap="flat" cmpd="sng" algn="ctr">
          <a:solidFill>
            <a:schemeClr val="accent2">
              <a:hueOff val="-6239952"/>
              <a:satOff val="-100000"/>
              <a:lumOff val="41961"/>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4F01A-3E91-4831-92AD-6D4AF38A1953}" type="datetimeFigureOut">
              <a:rPr lang="en-GB" smtClean="0"/>
              <a:t>09/05/2024</a:t>
            </a:fld>
            <a:endParaRPr lang="en-GB"/>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3102E-6C56-4F81-B30B-581BE2EC6691}" type="slidenum">
              <a:rPr lang="en-GB" smtClean="0"/>
              <a:t>‹#›</a:t>
            </a:fld>
            <a:endParaRPr lang="en-GB"/>
          </a:p>
        </p:txBody>
      </p:sp>
    </p:spTree>
    <p:extLst>
      <p:ext uri="{BB962C8B-B14F-4D97-AF65-F5344CB8AC3E}">
        <p14:creationId xmlns:p14="http://schemas.microsoft.com/office/powerpoint/2010/main" val="1027964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mbeaudru/modern-js-cheatsheet#class"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Strin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4</a:t>
            </a:fld>
            <a:endParaRPr lang="en-GB"/>
          </a:p>
        </p:txBody>
      </p:sp>
    </p:spTree>
    <p:extLst>
      <p:ext uri="{BB962C8B-B14F-4D97-AF65-F5344CB8AC3E}">
        <p14:creationId xmlns:p14="http://schemas.microsoft.com/office/powerpoint/2010/main" val="2905404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dy Level 1"/>
              </a:rPr>
              <a:t>Field / Data members: </a:t>
            </a:r>
            <a:r>
              <a:rPr kumimoji="0" lang="en-US" sz="1200" b="0" i="0" u="none" strike="noStrike" kern="1200" cap="none" spc="-10" normalizeH="0" baseline="0" noProof="0" dirty="0">
                <a:ln>
                  <a:noFill/>
                </a:ln>
                <a:solidFill>
                  <a:prstClr val="black">
                    <a:lumMod val="65000"/>
                    <a:lumOff val="35000"/>
                  </a:prstClr>
                </a:solidFill>
                <a:effectLst/>
                <a:uLnTx/>
                <a:uFillTx/>
                <a:latin typeface="Raleway"/>
                <a:ea typeface="+mn-ea"/>
                <a:cs typeface="Arial"/>
              </a:rPr>
              <a:t>Any variable declared in a class. Fields represent data pertaining to objects</a:t>
            </a:r>
            <a:endParaRPr kumimoji="0" lang="en-US" sz="1200" b="0" i="0" u="none" strike="noStrike" kern="1200" cap="none" spc="0" normalizeH="0" baseline="0" noProof="0" dirty="0">
              <a:ln>
                <a:noFill/>
              </a:ln>
              <a:solidFill>
                <a:prstClr val="black">
                  <a:lumMod val="65000"/>
                  <a:lumOff val="35000"/>
                </a:prst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dy Level 1"/>
              </a:rPr>
              <a:t>Constructors: </a:t>
            </a:r>
            <a:r>
              <a:rPr kumimoji="0" lang="en-US" sz="1200" b="0" i="0" u="none" strike="noStrike" kern="1200" cap="none" spc="-10" normalizeH="0" baseline="0" noProof="0" dirty="0">
                <a:ln>
                  <a:noFill/>
                </a:ln>
                <a:solidFill>
                  <a:prstClr val="black">
                    <a:lumMod val="65000"/>
                    <a:lumOff val="35000"/>
                  </a:prstClr>
                </a:solidFill>
                <a:effectLst/>
                <a:uLnTx/>
                <a:uFillTx/>
                <a:latin typeface="Raleway"/>
                <a:ea typeface="+mn-ea"/>
                <a:cs typeface="Arial"/>
              </a:rPr>
              <a:t>Responsible for allocating memory for the objects of the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dy Level 1"/>
              </a:rPr>
              <a:t>Member Functions: </a:t>
            </a:r>
            <a:r>
              <a:rPr kumimoji="0" lang="en-US" sz="1200" b="0" i="0" u="none" strike="noStrike" kern="1200" cap="none" spc="-10" normalizeH="0" baseline="0" noProof="0" dirty="0">
                <a:ln>
                  <a:noFill/>
                </a:ln>
                <a:solidFill>
                  <a:prstClr val="black">
                    <a:lumMod val="65000"/>
                    <a:lumOff val="35000"/>
                  </a:prstClr>
                </a:solidFill>
                <a:effectLst/>
                <a:uLnTx/>
                <a:uFillTx/>
                <a:latin typeface="Raleway"/>
                <a:ea typeface="+mn-ea"/>
                <a:cs typeface="Arial"/>
              </a:rPr>
              <a:t>Represent actions an object can take. They are also at times referred to as methods</a:t>
            </a:r>
          </a:p>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49</a:t>
            </a:fld>
            <a:endParaRPr lang="en-GB"/>
          </a:p>
        </p:txBody>
      </p:sp>
    </p:spTree>
    <p:extLst>
      <p:ext uri="{BB962C8B-B14F-4D97-AF65-F5344CB8AC3E}">
        <p14:creationId xmlns:p14="http://schemas.microsoft.com/office/powerpoint/2010/main" val="3993394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dy Level 1"/>
              </a:rPr>
              <a:t>Field / Data members: </a:t>
            </a:r>
            <a:r>
              <a:rPr kumimoji="0" lang="en-US" sz="1200" b="0" i="0" u="none" strike="noStrike" kern="1200" cap="none" spc="-10" normalizeH="0" baseline="0" noProof="0" dirty="0">
                <a:ln>
                  <a:noFill/>
                </a:ln>
                <a:solidFill>
                  <a:prstClr val="black">
                    <a:lumMod val="65000"/>
                    <a:lumOff val="35000"/>
                  </a:prstClr>
                </a:solidFill>
                <a:effectLst/>
                <a:uLnTx/>
                <a:uFillTx/>
                <a:latin typeface="Raleway"/>
                <a:ea typeface="+mn-ea"/>
                <a:cs typeface="Arial"/>
              </a:rPr>
              <a:t>Any variable declared in a class. Fields represent data pertaining to objects</a:t>
            </a:r>
            <a:endParaRPr kumimoji="0" lang="en-US" sz="1200" b="0" i="0" u="none" strike="noStrike" kern="1200" cap="none" spc="0" normalizeH="0" baseline="0" noProof="0" dirty="0">
              <a:ln>
                <a:noFill/>
              </a:ln>
              <a:solidFill>
                <a:prstClr val="black">
                  <a:lumMod val="65000"/>
                  <a:lumOff val="35000"/>
                </a:prst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dy Level 1"/>
              </a:rPr>
              <a:t>Constructors: </a:t>
            </a:r>
            <a:r>
              <a:rPr kumimoji="0" lang="en-US" sz="1200" b="0" i="0" u="none" strike="noStrike" kern="1200" cap="none" spc="-10" normalizeH="0" baseline="0" noProof="0" dirty="0">
                <a:ln>
                  <a:noFill/>
                </a:ln>
                <a:solidFill>
                  <a:prstClr val="black">
                    <a:lumMod val="65000"/>
                    <a:lumOff val="35000"/>
                  </a:prstClr>
                </a:solidFill>
                <a:effectLst/>
                <a:uLnTx/>
                <a:uFillTx/>
                <a:latin typeface="Raleway"/>
                <a:ea typeface="+mn-ea"/>
                <a:cs typeface="Arial"/>
              </a:rPr>
              <a:t>Responsible for allocating memory for the objects of the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dy Level 1"/>
              </a:rPr>
              <a:t>Member Functions: </a:t>
            </a:r>
            <a:r>
              <a:rPr kumimoji="0" lang="en-US" sz="1200" b="0" i="0" u="none" strike="noStrike" kern="1200" cap="none" spc="-10" normalizeH="0" baseline="0" noProof="0" dirty="0">
                <a:ln>
                  <a:noFill/>
                </a:ln>
                <a:solidFill>
                  <a:prstClr val="black">
                    <a:lumMod val="65000"/>
                    <a:lumOff val="35000"/>
                  </a:prstClr>
                </a:solidFill>
                <a:effectLst/>
                <a:uLnTx/>
                <a:uFillTx/>
                <a:latin typeface="Raleway"/>
                <a:ea typeface="+mn-ea"/>
                <a:cs typeface="Arial"/>
              </a:rPr>
              <a:t>Represent actions an object can take. They are also at times referred to as methods</a:t>
            </a:r>
          </a:p>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50</a:t>
            </a:fld>
            <a:endParaRPr lang="en-GB"/>
          </a:p>
        </p:txBody>
      </p:sp>
    </p:spTree>
    <p:extLst>
      <p:ext uri="{BB962C8B-B14F-4D97-AF65-F5344CB8AC3E}">
        <p14:creationId xmlns:p14="http://schemas.microsoft.com/office/powerpoint/2010/main" val="3193701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dy Level 1"/>
              </a:rPr>
              <a:t>Field / Data members: </a:t>
            </a:r>
            <a:r>
              <a:rPr kumimoji="0" lang="en-US" sz="1200" b="0" i="0" u="none" strike="noStrike" kern="1200" cap="none" spc="-10" normalizeH="0" baseline="0" noProof="0" dirty="0">
                <a:ln>
                  <a:noFill/>
                </a:ln>
                <a:solidFill>
                  <a:prstClr val="black">
                    <a:lumMod val="65000"/>
                    <a:lumOff val="35000"/>
                  </a:prstClr>
                </a:solidFill>
                <a:effectLst/>
                <a:uLnTx/>
                <a:uFillTx/>
                <a:latin typeface="Raleway"/>
                <a:ea typeface="+mn-ea"/>
                <a:cs typeface="Arial"/>
              </a:rPr>
              <a:t>Any variable declared in a class. Fields represent data pertaining to objects</a:t>
            </a:r>
            <a:endParaRPr kumimoji="0" lang="en-US" sz="1200" b="0" i="0" u="none" strike="noStrike" kern="1200" cap="none" spc="0" normalizeH="0" baseline="0" noProof="0" dirty="0">
              <a:ln>
                <a:noFill/>
              </a:ln>
              <a:solidFill>
                <a:prstClr val="black">
                  <a:lumMod val="65000"/>
                  <a:lumOff val="35000"/>
                </a:prst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dy Level 1"/>
              </a:rPr>
              <a:t>Constructors: </a:t>
            </a:r>
            <a:r>
              <a:rPr kumimoji="0" lang="en-US" sz="1200" b="0" i="0" u="none" strike="noStrike" kern="1200" cap="none" spc="-10" normalizeH="0" baseline="0" noProof="0" dirty="0">
                <a:ln>
                  <a:noFill/>
                </a:ln>
                <a:solidFill>
                  <a:prstClr val="black">
                    <a:lumMod val="65000"/>
                    <a:lumOff val="35000"/>
                  </a:prstClr>
                </a:solidFill>
                <a:effectLst/>
                <a:uLnTx/>
                <a:uFillTx/>
                <a:latin typeface="Raleway"/>
                <a:ea typeface="+mn-ea"/>
                <a:cs typeface="Arial"/>
              </a:rPr>
              <a:t>Responsible for allocating memory for the objects of the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dy Level 1"/>
              </a:rPr>
              <a:t>Member Functions: </a:t>
            </a:r>
            <a:r>
              <a:rPr kumimoji="0" lang="en-US" sz="1200" b="0" i="0" u="none" strike="noStrike" kern="1200" cap="none" spc="-10" normalizeH="0" baseline="0" noProof="0" dirty="0">
                <a:ln>
                  <a:noFill/>
                </a:ln>
                <a:solidFill>
                  <a:prstClr val="black">
                    <a:lumMod val="65000"/>
                    <a:lumOff val="35000"/>
                  </a:prstClr>
                </a:solidFill>
                <a:effectLst/>
                <a:uLnTx/>
                <a:uFillTx/>
                <a:latin typeface="Raleway"/>
                <a:ea typeface="+mn-ea"/>
                <a:cs typeface="Arial"/>
              </a:rPr>
              <a:t>Represent actions an object can take. They are also at times referred to as methods</a:t>
            </a:r>
          </a:p>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51</a:t>
            </a:fld>
            <a:endParaRPr lang="en-GB"/>
          </a:p>
        </p:txBody>
      </p:sp>
    </p:spTree>
    <p:extLst>
      <p:ext uri="{BB962C8B-B14F-4D97-AF65-F5344CB8AC3E}">
        <p14:creationId xmlns:p14="http://schemas.microsoft.com/office/powerpoint/2010/main" val="4149116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dy Level 1"/>
              </a:rPr>
              <a:t>Field / Data members: </a:t>
            </a:r>
            <a:r>
              <a:rPr kumimoji="0" lang="en-US" sz="1200" b="0" i="0" u="none" strike="noStrike" kern="1200" cap="none" spc="-10" normalizeH="0" baseline="0" noProof="0" dirty="0">
                <a:ln>
                  <a:noFill/>
                </a:ln>
                <a:solidFill>
                  <a:prstClr val="black">
                    <a:lumMod val="65000"/>
                    <a:lumOff val="35000"/>
                  </a:prstClr>
                </a:solidFill>
                <a:effectLst/>
                <a:uLnTx/>
                <a:uFillTx/>
                <a:latin typeface="Raleway"/>
                <a:ea typeface="+mn-ea"/>
                <a:cs typeface="Arial"/>
              </a:rPr>
              <a:t>Any variable declared in a class. Fields represent data pertaining to objects</a:t>
            </a:r>
            <a:endParaRPr kumimoji="0" lang="en-US" sz="1200" b="0" i="0" u="none" strike="noStrike" kern="1200" cap="none" spc="0" normalizeH="0" baseline="0" noProof="0" dirty="0">
              <a:ln>
                <a:noFill/>
              </a:ln>
              <a:solidFill>
                <a:prstClr val="black">
                  <a:lumMod val="65000"/>
                  <a:lumOff val="35000"/>
                </a:prst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dy Level 1"/>
              </a:rPr>
              <a:t>Constructors: </a:t>
            </a:r>
            <a:r>
              <a:rPr kumimoji="0" lang="en-US" sz="1200" b="0" i="0" u="none" strike="noStrike" kern="1200" cap="none" spc="-10" normalizeH="0" baseline="0" noProof="0" dirty="0">
                <a:ln>
                  <a:noFill/>
                </a:ln>
                <a:solidFill>
                  <a:prstClr val="black">
                    <a:lumMod val="65000"/>
                    <a:lumOff val="35000"/>
                  </a:prstClr>
                </a:solidFill>
                <a:effectLst/>
                <a:uLnTx/>
                <a:uFillTx/>
                <a:latin typeface="Raleway"/>
                <a:ea typeface="+mn-ea"/>
                <a:cs typeface="Arial"/>
              </a:rPr>
              <a:t>Responsible for allocating memory for the objects of the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dy Level 1"/>
              </a:rPr>
              <a:t>Member Functions: </a:t>
            </a:r>
            <a:r>
              <a:rPr kumimoji="0" lang="en-US" sz="1200" b="0" i="0" u="none" strike="noStrike" kern="1200" cap="none" spc="-10" normalizeH="0" baseline="0" noProof="0" dirty="0">
                <a:ln>
                  <a:noFill/>
                </a:ln>
                <a:solidFill>
                  <a:prstClr val="black">
                    <a:lumMod val="65000"/>
                    <a:lumOff val="35000"/>
                  </a:prstClr>
                </a:solidFill>
                <a:effectLst/>
                <a:uLnTx/>
                <a:uFillTx/>
                <a:latin typeface="Raleway"/>
                <a:ea typeface="+mn-ea"/>
                <a:cs typeface="Arial"/>
              </a:rPr>
              <a:t>Represent actions an object can take. They are also at times referred to as methods</a:t>
            </a:r>
          </a:p>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52</a:t>
            </a:fld>
            <a:endParaRPr lang="en-GB"/>
          </a:p>
        </p:txBody>
      </p:sp>
    </p:spTree>
    <p:extLst>
      <p:ext uri="{BB962C8B-B14F-4D97-AF65-F5344CB8AC3E}">
        <p14:creationId xmlns:p14="http://schemas.microsoft.com/office/powerpoint/2010/main" val="3764238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https://github.com/mbeaudru/modern-js-cheatsheet#class</a:t>
            </a:r>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57</a:t>
            </a:fld>
            <a:endParaRPr lang="en-GB"/>
          </a:p>
        </p:txBody>
      </p:sp>
    </p:spTree>
    <p:extLst>
      <p:ext uri="{BB962C8B-B14F-4D97-AF65-F5344CB8AC3E}">
        <p14:creationId xmlns:p14="http://schemas.microsoft.com/office/powerpoint/2010/main" val="3672385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https://developer.mozilla.org/en-US/docs/Web/JavaScript/Reference/Global_Objects/String</a:t>
            </a:r>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28</a:t>
            </a:fld>
            <a:endParaRPr lang="en-GB"/>
          </a:p>
        </p:txBody>
      </p:sp>
    </p:spTree>
    <p:extLst>
      <p:ext uri="{BB962C8B-B14F-4D97-AF65-F5344CB8AC3E}">
        <p14:creationId xmlns:p14="http://schemas.microsoft.com/office/powerpoint/2010/main" val="2287695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altLang="en-US" dirty="0"/>
              <a:t> </a:t>
            </a:r>
            <a:r>
              <a:rPr lang="en-US" altLang="en-US" dirty="0" err="1">
                <a:cs typeface="Consolas" panose="020B0609020204030204" pitchFamily="49" charset="0"/>
              </a:rPr>
              <a:t>addEventListener</a:t>
            </a:r>
            <a:r>
              <a:rPr lang="en-US" altLang="en-US" dirty="0">
                <a:cs typeface="Consolas" panose="020B0609020204030204" pitchFamily="49" charset="0"/>
              </a:rPr>
              <a:t>()</a:t>
            </a:r>
            <a:r>
              <a:rPr lang="en-US" altLang="en-US" dirty="0"/>
              <a:t> method attaches an event handler to the specified element.</a:t>
            </a:r>
          </a:p>
          <a:p>
            <a:r>
              <a:rPr lang="en-US" altLang="en-US" dirty="0"/>
              <a:t>The </a:t>
            </a:r>
            <a:r>
              <a:rPr lang="en-US" altLang="en-US" dirty="0" err="1">
                <a:cs typeface="Consolas" panose="020B0609020204030204" pitchFamily="49" charset="0"/>
              </a:rPr>
              <a:t>addEventListener</a:t>
            </a:r>
            <a:r>
              <a:rPr lang="en-US" altLang="en-US" dirty="0">
                <a:cs typeface="Consolas" panose="020B0609020204030204" pitchFamily="49" charset="0"/>
              </a:rPr>
              <a:t>()</a:t>
            </a:r>
            <a:r>
              <a:rPr lang="en-US" altLang="en-US" dirty="0"/>
              <a:t> method attaches an event handler to an element without overwriting existing event handlers.</a:t>
            </a:r>
          </a:p>
          <a:p>
            <a:r>
              <a:rPr lang="en-US" altLang="en-US" dirty="0"/>
              <a:t>You can add many event handlers to one element.</a:t>
            </a:r>
          </a:p>
          <a:p>
            <a:r>
              <a:rPr lang="en-US" altLang="en-US" dirty="0"/>
              <a:t>You can add many event handlers of the same type to one element, </a:t>
            </a:r>
            <a:r>
              <a:rPr lang="en-US" altLang="en-US" dirty="0" err="1"/>
              <a:t>i.e</a:t>
            </a:r>
            <a:r>
              <a:rPr lang="en-US" altLang="en-US" dirty="0"/>
              <a:t> two "click" events.</a:t>
            </a:r>
          </a:p>
          <a:p>
            <a:r>
              <a:rPr lang="en-US" altLang="en-US" dirty="0"/>
              <a:t>The </a:t>
            </a:r>
            <a:r>
              <a:rPr lang="en-US" altLang="en-US" dirty="0" err="1">
                <a:cs typeface="Consolas" panose="020B0609020204030204" pitchFamily="49" charset="0"/>
              </a:rPr>
              <a:t>removeEventListener</a:t>
            </a:r>
            <a:r>
              <a:rPr lang="en-US" altLang="en-US" dirty="0">
                <a:cs typeface="Consolas" panose="020B0609020204030204" pitchFamily="49" charset="0"/>
              </a:rPr>
              <a:t>()</a:t>
            </a:r>
            <a:r>
              <a:rPr lang="en-US" altLang="en-US" dirty="0"/>
              <a:t> </a:t>
            </a:r>
            <a:r>
              <a:rPr lang="en-US" dirty="0"/>
              <a:t>method removes event handlers that have been attached with the </a:t>
            </a:r>
            <a:r>
              <a:rPr lang="en-US" dirty="0" err="1"/>
              <a:t>addEventListener</a:t>
            </a:r>
            <a:r>
              <a:rPr lang="en-US" dirty="0"/>
              <a:t>() method.</a:t>
            </a:r>
            <a:endParaRPr lang="en-US" altLang="en-US" dirty="0"/>
          </a:p>
          <a:p>
            <a:endParaRPr lang="en-US" altLang="en-US" dirty="0"/>
          </a:p>
          <a:p>
            <a:endParaRPr lang="en-US" alt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33</a:t>
            </a:fld>
            <a:endParaRPr lang="en-GB"/>
          </a:p>
        </p:txBody>
      </p:sp>
    </p:spTree>
    <p:extLst>
      <p:ext uri="{BB962C8B-B14F-4D97-AF65-F5344CB8AC3E}">
        <p14:creationId xmlns:p14="http://schemas.microsoft.com/office/powerpoint/2010/main" val="3451851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Courtesy: https://upload.wikimedia.org/wikipedia/commons/thumb/5/5a/DOM-model.svg/330px-DOM-model.svg.png</a:t>
            </a:r>
          </a:p>
        </p:txBody>
      </p:sp>
      <p:sp>
        <p:nvSpPr>
          <p:cNvPr id="4" name="Slide Number Placeholder 3"/>
          <p:cNvSpPr>
            <a:spLocks noGrp="1"/>
          </p:cNvSpPr>
          <p:nvPr>
            <p:ph type="sldNum" sz="quarter" idx="5"/>
          </p:nvPr>
        </p:nvSpPr>
        <p:spPr/>
        <p:txBody>
          <a:bodyPr/>
          <a:lstStyle/>
          <a:p>
            <a:fld id="{A5F3102E-6C56-4F81-B30B-581BE2EC6691}" type="slidenum">
              <a:rPr lang="en-GB" smtClean="0"/>
              <a:t>35</a:t>
            </a:fld>
            <a:endParaRPr lang="en-GB"/>
          </a:p>
        </p:txBody>
      </p:sp>
    </p:spTree>
    <p:extLst>
      <p:ext uri="{BB962C8B-B14F-4D97-AF65-F5344CB8AC3E}">
        <p14:creationId xmlns:p14="http://schemas.microsoft.com/office/powerpoint/2010/main" val="3985709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40</a:t>
            </a:fld>
            <a:endParaRPr lang="en-GB"/>
          </a:p>
        </p:txBody>
      </p:sp>
    </p:spTree>
    <p:extLst>
      <p:ext uri="{BB962C8B-B14F-4D97-AF65-F5344CB8AC3E}">
        <p14:creationId xmlns:p14="http://schemas.microsoft.com/office/powerpoint/2010/main" val="1757510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41</a:t>
            </a:fld>
            <a:endParaRPr lang="en-GB"/>
          </a:p>
        </p:txBody>
      </p:sp>
    </p:spTree>
    <p:extLst>
      <p:ext uri="{BB962C8B-B14F-4D97-AF65-F5344CB8AC3E}">
        <p14:creationId xmlns:p14="http://schemas.microsoft.com/office/powerpoint/2010/main" val="111933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dy Level 1"/>
              </a:rPr>
              <a:t>Field / Data members: </a:t>
            </a:r>
            <a:r>
              <a:rPr kumimoji="0" lang="en-US" sz="1200" b="0" i="0" u="none" strike="noStrike" kern="1200" cap="none" spc="-10" normalizeH="0" baseline="0" noProof="0" dirty="0">
                <a:ln>
                  <a:noFill/>
                </a:ln>
                <a:solidFill>
                  <a:prstClr val="black">
                    <a:lumMod val="65000"/>
                    <a:lumOff val="35000"/>
                  </a:prstClr>
                </a:solidFill>
                <a:effectLst/>
                <a:uLnTx/>
                <a:uFillTx/>
                <a:latin typeface="Raleway"/>
                <a:ea typeface="+mn-ea"/>
                <a:cs typeface="Arial"/>
              </a:rPr>
              <a:t>Any variable declared in a class. Fields represent data pertaining to objects</a:t>
            </a:r>
            <a:endParaRPr kumimoji="0" lang="en-US" sz="1200" b="0" i="0" u="none" strike="noStrike" kern="1200" cap="none" spc="0" normalizeH="0" baseline="0" noProof="0" dirty="0">
              <a:ln>
                <a:noFill/>
              </a:ln>
              <a:solidFill>
                <a:prstClr val="black">
                  <a:lumMod val="65000"/>
                  <a:lumOff val="35000"/>
                </a:prst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dy Level 1"/>
              </a:rPr>
              <a:t>Constructors: </a:t>
            </a:r>
            <a:r>
              <a:rPr kumimoji="0" lang="en-US" sz="1200" b="0" i="0" u="none" strike="noStrike" kern="1200" cap="none" spc="-10" normalizeH="0" baseline="0" noProof="0" dirty="0">
                <a:ln>
                  <a:noFill/>
                </a:ln>
                <a:solidFill>
                  <a:prstClr val="black">
                    <a:lumMod val="65000"/>
                    <a:lumOff val="35000"/>
                  </a:prstClr>
                </a:solidFill>
                <a:effectLst/>
                <a:uLnTx/>
                <a:uFillTx/>
                <a:latin typeface="Raleway"/>
                <a:ea typeface="+mn-ea"/>
                <a:cs typeface="Arial"/>
              </a:rPr>
              <a:t>Responsible for allocating memory for the objects of the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dy Level 1"/>
              </a:rPr>
              <a:t>Member Functions: </a:t>
            </a:r>
            <a:r>
              <a:rPr kumimoji="0" lang="en-US" sz="1200" b="0" i="0" u="none" strike="noStrike" kern="1200" cap="none" spc="-10" normalizeH="0" baseline="0" noProof="0" dirty="0">
                <a:ln>
                  <a:noFill/>
                </a:ln>
                <a:solidFill>
                  <a:prstClr val="black">
                    <a:lumMod val="65000"/>
                    <a:lumOff val="35000"/>
                  </a:prstClr>
                </a:solidFill>
                <a:effectLst/>
                <a:uLnTx/>
                <a:uFillTx/>
                <a:latin typeface="Raleway"/>
                <a:ea typeface="+mn-ea"/>
                <a:cs typeface="Arial"/>
              </a:rPr>
              <a:t>Represent actions an object can take. They are also at times referred to as methods</a:t>
            </a:r>
          </a:p>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46</a:t>
            </a:fld>
            <a:endParaRPr lang="en-GB"/>
          </a:p>
        </p:txBody>
      </p:sp>
    </p:spTree>
    <p:extLst>
      <p:ext uri="{BB962C8B-B14F-4D97-AF65-F5344CB8AC3E}">
        <p14:creationId xmlns:p14="http://schemas.microsoft.com/office/powerpoint/2010/main" val="2287631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dy Level 1"/>
              </a:rPr>
              <a:t>Field / Data members: </a:t>
            </a:r>
            <a:r>
              <a:rPr kumimoji="0" lang="en-US" sz="1200" b="0" i="0" u="none" strike="noStrike" kern="1200" cap="none" spc="-10" normalizeH="0" baseline="0" noProof="0" dirty="0">
                <a:ln>
                  <a:noFill/>
                </a:ln>
                <a:solidFill>
                  <a:prstClr val="black">
                    <a:lumMod val="65000"/>
                    <a:lumOff val="35000"/>
                  </a:prstClr>
                </a:solidFill>
                <a:effectLst/>
                <a:uLnTx/>
                <a:uFillTx/>
                <a:latin typeface="Raleway"/>
                <a:ea typeface="+mn-ea"/>
                <a:cs typeface="Arial"/>
              </a:rPr>
              <a:t>Any variable declared in a class. Fields represent data pertaining to objects</a:t>
            </a:r>
            <a:endParaRPr kumimoji="0" lang="en-US" sz="1200" b="0" i="0" u="none" strike="noStrike" kern="1200" cap="none" spc="0" normalizeH="0" baseline="0" noProof="0" dirty="0">
              <a:ln>
                <a:noFill/>
              </a:ln>
              <a:solidFill>
                <a:prstClr val="black">
                  <a:lumMod val="65000"/>
                  <a:lumOff val="35000"/>
                </a:prst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dy Level 1"/>
              </a:rPr>
              <a:t>Constructors: </a:t>
            </a:r>
            <a:r>
              <a:rPr kumimoji="0" lang="en-US" sz="1200" b="0" i="0" u="none" strike="noStrike" kern="1200" cap="none" spc="-10" normalizeH="0" baseline="0" noProof="0" dirty="0">
                <a:ln>
                  <a:noFill/>
                </a:ln>
                <a:solidFill>
                  <a:prstClr val="black">
                    <a:lumMod val="65000"/>
                    <a:lumOff val="35000"/>
                  </a:prstClr>
                </a:solidFill>
                <a:effectLst/>
                <a:uLnTx/>
                <a:uFillTx/>
                <a:latin typeface="Raleway"/>
                <a:ea typeface="+mn-ea"/>
                <a:cs typeface="Arial"/>
              </a:rPr>
              <a:t>Responsible for allocating memory for the objects of the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dy Level 1"/>
              </a:rPr>
              <a:t>Member Functions: </a:t>
            </a:r>
            <a:r>
              <a:rPr kumimoji="0" lang="en-US" sz="1200" b="0" i="0" u="none" strike="noStrike" kern="1200" cap="none" spc="-10" normalizeH="0" baseline="0" noProof="0" dirty="0">
                <a:ln>
                  <a:noFill/>
                </a:ln>
                <a:solidFill>
                  <a:prstClr val="black">
                    <a:lumMod val="65000"/>
                    <a:lumOff val="35000"/>
                  </a:prstClr>
                </a:solidFill>
                <a:effectLst/>
                <a:uLnTx/>
                <a:uFillTx/>
                <a:latin typeface="Raleway"/>
                <a:ea typeface="+mn-ea"/>
                <a:cs typeface="Arial"/>
              </a:rPr>
              <a:t>Represent actions an object can take. They are also at times referred to as methods</a:t>
            </a:r>
          </a:p>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47</a:t>
            </a:fld>
            <a:endParaRPr lang="en-GB"/>
          </a:p>
        </p:txBody>
      </p:sp>
    </p:spTree>
    <p:extLst>
      <p:ext uri="{BB962C8B-B14F-4D97-AF65-F5344CB8AC3E}">
        <p14:creationId xmlns:p14="http://schemas.microsoft.com/office/powerpoint/2010/main" val="3352225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dy Level 1"/>
              </a:rPr>
              <a:t>Field / Data members: </a:t>
            </a:r>
            <a:r>
              <a:rPr kumimoji="0" lang="en-US" sz="1200" b="0" i="0" u="none" strike="noStrike" kern="1200" cap="none" spc="-10" normalizeH="0" baseline="0" noProof="0" dirty="0">
                <a:ln>
                  <a:noFill/>
                </a:ln>
                <a:solidFill>
                  <a:prstClr val="black">
                    <a:lumMod val="65000"/>
                    <a:lumOff val="35000"/>
                  </a:prstClr>
                </a:solidFill>
                <a:effectLst/>
                <a:uLnTx/>
                <a:uFillTx/>
                <a:latin typeface="Raleway"/>
                <a:ea typeface="+mn-ea"/>
                <a:cs typeface="Arial"/>
              </a:rPr>
              <a:t>Any variable declared in a class. Fields represent data pertaining to objects</a:t>
            </a:r>
            <a:endParaRPr kumimoji="0" lang="en-US" sz="1200" b="0" i="0" u="none" strike="noStrike" kern="1200" cap="none" spc="0" normalizeH="0" baseline="0" noProof="0" dirty="0">
              <a:ln>
                <a:noFill/>
              </a:ln>
              <a:solidFill>
                <a:prstClr val="black">
                  <a:lumMod val="65000"/>
                  <a:lumOff val="35000"/>
                </a:prstClr>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dy Level 1"/>
              </a:rPr>
              <a:t>Constructors: </a:t>
            </a:r>
            <a:r>
              <a:rPr kumimoji="0" lang="en-US" sz="1200" b="0" i="0" u="none" strike="noStrike" kern="1200" cap="none" spc="-10" normalizeH="0" baseline="0" noProof="0" dirty="0">
                <a:ln>
                  <a:noFill/>
                </a:ln>
                <a:solidFill>
                  <a:prstClr val="black">
                    <a:lumMod val="65000"/>
                    <a:lumOff val="35000"/>
                  </a:prstClr>
                </a:solidFill>
                <a:effectLst/>
                <a:uLnTx/>
                <a:uFillTx/>
                <a:latin typeface="Raleway"/>
                <a:ea typeface="+mn-ea"/>
                <a:cs typeface="Arial"/>
              </a:rPr>
              <a:t>Responsible for allocating memory for the objects of the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dy Level 1"/>
              </a:rPr>
              <a:t>Member Functions: </a:t>
            </a:r>
            <a:r>
              <a:rPr kumimoji="0" lang="en-US" sz="1200" b="0" i="0" u="none" strike="noStrike" kern="1200" cap="none" spc="-10" normalizeH="0" baseline="0" noProof="0" dirty="0">
                <a:ln>
                  <a:noFill/>
                </a:ln>
                <a:solidFill>
                  <a:prstClr val="black">
                    <a:lumMod val="65000"/>
                    <a:lumOff val="35000"/>
                  </a:prstClr>
                </a:solidFill>
                <a:effectLst/>
                <a:uLnTx/>
                <a:uFillTx/>
                <a:latin typeface="Raleway"/>
                <a:ea typeface="+mn-ea"/>
                <a:cs typeface="Arial"/>
              </a:rPr>
              <a:t>Represent actions an object can take. They are also at times referred to as methods</a:t>
            </a:r>
          </a:p>
          <a:p>
            <a:endParaRPr lang="en-US" dirty="0"/>
          </a:p>
        </p:txBody>
      </p:sp>
      <p:sp>
        <p:nvSpPr>
          <p:cNvPr id="4" name="Slide Number Placeholder 3"/>
          <p:cNvSpPr>
            <a:spLocks noGrp="1"/>
          </p:cNvSpPr>
          <p:nvPr>
            <p:ph type="sldNum" sz="quarter" idx="5"/>
          </p:nvPr>
        </p:nvSpPr>
        <p:spPr/>
        <p:txBody>
          <a:bodyPr/>
          <a:lstStyle/>
          <a:p>
            <a:fld id="{A5F3102E-6C56-4F81-B30B-581BE2EC6691}" type="slidenum">
              <a:rPr lang="en-GB" smtClean="0"/>
              <a:t>48</a:t>
            </a:fld>
            <a:endParaRPr lang="en-GB"/>
          </a:p>
        </p:txBody>
      </p:sp>
    </p:spTree>
    <p:extLst>
      <p:ext uri="{BB962C8B-B14F-4D97-AF65-F5344CB8AC3E}">
        <p14:creationId xmlns:p14="http://schemas.microsoft.com/office/powerpoint/2010/main" val="1442859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gradient">
    <p:bg>
      <p:bgPr>
        <a:gradFill flip="none" rotWithShape="1">
          <a:gsLst>
            <a:gs pos="0">
              <a:srgbClr val="2C3A87"/>
            </a:gs>
            <a:gs pos="100000">
              <a:srgbClr val="0061C7"/>
            </a:gs>
          </a:gsLst>
          <a:lin ang="0" scaled="0"/>
          <a:tileRect/>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18D205A-8809-2B44-AB1E-71C85A49D1E8}"/>
              </a:ext>
            </a:extLst>
          </p:cNvPr>
          <p:cNvPicPr>
            <a:picLocks noChangeAspect="1"/>
          </p:cNvPicPr>
          <p:nvPr/>
        </p:nvPicPr>
        <p:blipFill rotWithShape="1">
          <a:blip r:embed="rId2"/>
          <a:srcRect t="51901" r="51901"/>
          <a:stretch/>
        </p:blipFill>
        <p:spPr>
          <a:xfrm>
            <a:off x="-92868" y="3807023"/>
            <a:ext cx="4764683" cy="3298627"/>
          </a:xfrm>
          <a:prstGeom prst="rect">
            <a:avLst/>
          </a:prstGeom>
        </p:spPr>
      </p:pic>
      <p:sp>
        <p:nvSpPr>
          <p:cNvPr id="3" name="Subtitle 2"/>
          <p:cNvSpPr>
            <a:spLocks noGrp="1"/>
          </p:cNvSpPr>
          <p:nvPr>
            <p:ph type="subTitle" idx="1" hasCustomPrompt="1"/>
          </p:nvPr>
        </p:nvSpPr>
        <p:spPr>
          <a:xfrm>
            <a:off x="3352800" y="1219200"/>
            <a:ext cx="6055385" cy="648000"/>
          </a:xfrm>
        </p:spPr>
        <p:txBody>
          <a:bodyPr lIns="0" tIns="0" rIns="0" bIns="0">
            <a:noAutofit/>
          </a:bodyPr>
          <a:lstStyle>
            <a:lvl1pPr marL="0" indent="0" algn="l">
              <a:lnSpc>
                <a:spcPts val="4063"/>
              </a:lnSpc>
              <a:spcBef>
                <a:spcPts val="0"/>
              </a:spcBef>
              <a:buNone/>
              <a:defRPr sz="3413">
                <a:solidFill>
                  <a:schemeClr val="bg1"/>
                </a:solidFill>
              </a:defRPr>
            </a:lvl1pPr>
            <a:lvl2pPr marL="371466" indent="0" algn="ctr">
              <a:buNone/>
              <a:defRPr sz="1625"/>
            </a:lvl2pPr>
            <a:lvl3pPr marL="742931" indent="0" algn="ctr">
              <a:buNone/>
              <a:defRPr sz="1463"/>
            </a:lvl3pPr>
            <a:lvl4pPr marL="1114397" indent="0" algn="ctr">
              <a:buNone/>
              <a:defRPr sz="1300"/>
            </a:lvl4pPr>
            <a:lvl5pPr marL="1485863" indent="0" algn="ctr">
              <a:buNone/>
              <a:defRPr sz="1300"/>
            </a:lvl5pPr>
            <a:lvl6pPr marL="1857329" indent="0" algn="ctr">
              <a:buNone/>
              <a:defRPr sz="1300"/>
            </a:lvl6pPr>
            <a:lvl7pPr marL="2228794" indent="0" algn="ctr">
              <a:buNone/>
              <a:defRPr sz="1300"/>
            </a:lvl7pPr>
            <a:lvl8pPr marL="2600260" indent="0" algn="ctr">
              <a:buNone/>
              <a:defRPr sz="1300"/>
            </a:lvl8pPr>
            <a:lvl9pPr marL="2971726" indent="0" algn="ctr">
              <a:buNone/>
              <a:defRPr sz="1300"/>
            </a:lvl9pPr>
          </a:lstStyle>
          <a:p>
            <a:r>
              <a:rPr lang="en-US" dirty="0"/>
              <a:t>Subtitle </a:t>
            </a:r>
          </a:p>
        </p:txBody>
      </p:sp>
      <p:sp>
        <p:nvSpPr>
          <p:cNvPr id="15" name="Date Placeholder 3">
            <a:extLst>
              <a:ext uri="{FF2B5EF4-FFF2-40B4-BE49-F238E27FC236}">
                <a16:creationId xmlns:a16="http://schemas.microsoft.com/office/drawing/2014/main" id="{E86256FE-A010-8049-BA28-23A473D0CF71}"/>
              </a:ext>
            </a:extLst>
          </p:cNvPr>
          <p:cNvSpPr>
            <a:spLocks noGrp="1"/>
          </p:cNvSpPr>
          <p:nvPr>
            <p:ph type="dt" sz="half" idx="2"/>
          </p:nvPr>
        </p:nvSpPr>
        <p:spPr>
          <a:xfrm>
            <a:off x="8633354" y="6255022"/>
            <a:ext cx="766435" cy="158193"/>
          </a:xfrm>
          <a:prstGeom prst="rect">
            <a:avLst/>
          </a:prstGeom>
        </p:spPr>
        <p:txBody>
          <a:bodyPr vert="horz" lIns="0" tIns="0" rIns="0" bIns="0" rtlCol="0" anchor="b" anchorCtr="0"/>
          <a:lstStyle>
            <a:lvl1pPr algn="r">
              <a:lnSpc>
                <a:spcPts val="1138"/>
              </a:lnSpc>
              <a:defRPr sz="813">
                <a:solidFill>
                  <a:schemeClr val="bg1"/>
                </a:solidFill>
                <a:latin typeface="Arial" panose="020B0604020202020204" pitchFamily="34" charset="0"/>
                <a:cs typeface="Arial" panose="020B0604020202020204" pitchFamily="34" charset="0"/>
              </a:defRPr>
            </a:lvl1pPr>
          </a:lstStyle>
          <a:p>
            <a:fld id="{61F7114A-06C4-4BE1-97BB-0B90EB6EEA99}" type="datetimeFigureOut">
              <a:rPr lang="en-GB" smtClean="0"/>
              <a:t>09/05/2024</a:t>
            </a:fld>
            <a:endParaRPr lang="en-GB"/>
          </a:p>
        </p:txBody>
      </p:sp>
      <p:sp>
        <p:nvSpPr>
          <p:cNvPr id="4" name="Title 3">
            <a:extLst>
              <a:ext uri="{FF2B5EF4-FFF2-40B4-BE49-F238E27FC236}">
                <a16:creationId xmlns:a16="http://schemas.microsoft.com/office/drawing/2014/main" id="{49C0DADB-841E-9B4F-944B-99B07714826B}"/>
              </a:ext>
            </a:extLst>
          </p:cNvPr>
          <p:cNvSpPr>
            <a:spLocks noGrp="1"/>
          </p:cNvSpPr>
          <p:nvPr>
            <p:ph type="title" hasCustomPrompt="1"/>
          </p:nvPr>
        </p:nvSpPr>
        <p:spPr>
          <a:xfrm>
            <a:off x="3200400" y="2590800"/>
            <a:ext cx="6054792" cy="648000"/>
          </a:xfrm>
        </p:spPr>
        <p:txBody>
          <a:bodyPr/>
          <a:lstStyle>
            <a:lvl1pPr>
              <a:lnSpc>
                <a:spcPts val="4063"/>
              </a:lnSpc>
              <a:defRPr sz="3413">
                <a:solidFill>
                  <a:schemeClr val="bg1"/>
                </a:solidFill>
              </a:defRPr>
            </a:lvl1pPr>
          </a:lstStyle>
          <a:p>
            <a:r>
              <a:rPr lang="en-US" dirty="0"/>
              <a:t>Presentation title</a:t>
            </a:r>
            <a:endParaRPr lang="en-GB" dirty="0"/>
          </a:p>
        </p:txBody>
      </p:sp>
    </p:spTree>
    <p:extLst>
      <p:ext uri="{BB962C8B-B14F-4D97-AF65-F5344CB8AC3E}">
        <p14:creationId xmlns:p14="http://schemas.microsoft.com/office/powerpoint/2010/main" val="2283523172"/>
      </p:ext>
    </p:extLst>
  </p:cSld>
  <p:clrMapOvr>
    <a:masterClrMapping/>
  </p:clrMapOvr>
  <p:extLst>
    <p:ext uri="{DCECCB84-F9BA-43D5-87BE-67443E8EF086}">
      <p15:sldGuideLst xmlns:p15="http://schemas.microsoft.com/office/powerpoint/2012/main">
        <p15:guide id="2" pos="728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ull bleed image + text">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B751CCC-3AE8-9947-A9B1-5841512863D7}"/>
              </a:ext>
            </a:extLst>
          </p:cNvPr>
          <p:cNvSpPr>
            <a:spLocks noGrp="1"/>
          </p:cNvSpPr>
          <p:nvPr>
            <p:ph type="pic" sz="quarter" idx="14" hasCustomPrompt="1"/>
          </p:nvPr>
        </p:nvSpPr>
        <p:spPr>
          <a:xfrm>
            <a:off x="-1" y="0"/>
            <a:ext cx="9906975" cy="6858000"/>
          </a:xfrm>
          <a:solidFill>
            <a:srgbClr val="CDE3FB"/>
          </a:solidFill>
        </p:spPr>
        <p:txBody>
          <a:bodyPr lIns="180000" tIns="180000" anchor="t" anchorCtr="0"/>
          <a:lstStyle>
            <a:lvl1pPr marL="0" indent="0">
              <a:buNone/>
              <a:defRPr/>
            </a:lvl1pPr>
          </a:lstStyle>
          <a:p>
            <a:r>
              <a:rPr lang="en-US" dirty="0"/>
              <a:t>Full bleed picture area (click on image icon behind text)</a:t>
            </a:r>
            <a:endParaRPr lang="en-GB" dirty="0"/>
          </a:p>
        </p:txBody>
      </p:sp>
      <p:sp>
        <p:nvSpPr>
          <p:cNvPr id="16" name="Text Placeholder 5">
            <a:extLst>
              <a:ext uri="{FF2B5EF4-FFF2-40B4-BE49-F238E27FC236}">
                <a16:creationId xmlns:a16="http://schemas.microsoft.com/office/drawing/2014/main" id="{AE5FB06E-4674-2E46-B9C1-4670A9B05F35}"/>
              </a:ext>
            </a:extLst>
          </p:cNvPr>
          <p:cNvSpPr>
            <a:spLocks noGrp="1"/>
          </p:cNvSpPr>
          <p:nvPr>
            <p:ph type="body" sz="quarter" idx="10" hasCustomPrompt="1"/>
          </p:nvPr>
        </p:nvSpPr>
        <p:spPr>
          <a:xfrm>
            <a:off x="1270425" y="468312"/>
            <a:ext cx="7365150" cy="5040000"/>
          </a:xfrm>
        </p:spPr>
        <p:txBody>
          <a:bodyPr anchor="ctr"/>
          <a:lstStyle>
            <a:lvl1pPr marL="0" indent="0" algn="ctr">
              <a:lnSpc>
                <a:spcPts val="4063"/>
              </a:lnSpc>
              <a:buNone/>
              <a:defRPr sz="3413" b="1">
                <a:solidFill>
                  <a:schemeClr val="bg1"/>
                </a:solidFill>
              </a:defRPr>
            </a:lvl1pPr>
          </a:lstStyle>
          <a:p>
            <a:pPr lvl="0"/>
            <a:r>
              <a:rPr lang="en-US" dirty="0"/>
              <a:t>Brand statement</a:t>
            </a:r>
            <a:br>
              <a:rPr lang="en-US" dirty="0"/>
            </a:br>
            <a:r>
              <a:rPr lang="en-US" dirty="0"/>
              <a:t>divider lorem ipsum dolor</a:t>
            </a:r>
            <a:br>
              <a:rPr lang="en-US" dirty="0"/>
            </a:br>
            <a:r>
              <a:rPr lang="en-US" dirty="0"/>
              <a:t>sit </a:t>
            </a:r>
            <a:r>
              <a:rPr lang="en-US" dirty="0" err="1"/>
              <a:t>amet</a:t>
            </a:r>
            <a:r>
              <a:rPr lang="en-US" dirty="0"/>
              <a:t> </a:t>
            </a:r>
            <a:r>
              <a:rPr lang="en-US" dirty="0" err="1"/>
              <a:t>consectut</a:t>
            </a:r>
            <a:r>
              <a:rPr lang="en-US" dirty="0"/>
              <a:t> </a:t>
            </a:r>
          </a:p>
        </p:txBody>
      </p:sp>
    </p:spTree>
    <p:extLst>
      <p:ext uri="{BB962C8B-B14F-4D97-AF65-F5344CB8AC3E}">
        <p14:creationId xmlns:p14="http://schemas.microsoft.com/office/powerpoint/2010/main" val="271384622"/>
      </p:ext>
    </p:extLst>
  </p:cSld>
  <p:clrMapOvr>
    <a:masterClrMapping/>
  </p:clrMapOvr>
  <p:extLst>
    <p:ext uri="{DCECCB84-F9BA-43D5-87BE-67443E8EF086}">
      <p15:sldGuideLst xmlns:p15="http://schemas.microsoft.com/office/powerpoint/2012/main">
        <p15:guide id="1" pos="728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ull bleed image - no text">
    <p:bg>
      <p:bgPr>
        <a:solidFill>
          <a:schemeClr val="bg1"/>
        </a:solidFill>
        <a:effectLst/>
      </p:bgPr>
    </p:bg>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30C20135-DA06-8641-908E-26E15C87EC26}"/>
              </a:ext>
            </a:extLst>
          </p:cNvPr>
          <p:cNvSpPr>
            <a:spLocks noGrp="1"/>
          </p:cNvSpPr>
          <p:nvPr>
            <p:ph type="pic" sz="quarter" idx="14" hasCustomPrompt="1"/>
          </p:nvPr>
        </p:nvSpPr>
        <p:spPr>
          <a:xfrm>
            <a:off x="-1" y="0"/>
            <a:ext cx="9906975" cy="6858000"/>
          </a:xfrm>
          <a:solidFill>
            <a:srgbClr val="CDE3FB"/>
          </a:solidFill>
        </p:spPr>
        <p:txBody>
          <a:bodyPr lIns="180000" tIns="180000" anchor="t" anchorCtr="0"/>
          <a:lstStyle>
            <a:lvl1pPr marL="0" indent="0">
              <a:buNone/>
              <a:defRPr/>
            </a:lvl1pPr>
          </a:lstStyle>
          <a:p>
            <a:r>
              <a:rPr lang="en-US" dirty="0"/>
              <a:t>Full bleed picture area (click on image icon)</a:t>
            </a:r>
            <a:endParaRPr lang="en-GB" dirty="0"/>
          </a:p>
        </p:txBody>
      </p:sp>
    </p:spTree>
    <p:extLst>
      <p:ext uri="{BB962C8B-B14F-4D97-AF65-F5344CB8AC3E}">
        <p14:creationId xmlns:p14="http://schemas.microsoft.com/office/powerpoint/2010/main" val="393429991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s / agenda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07340" y="1520825"/>
            <a:ext cx="8126015" cy="4392612"/>
          </a:xfrm>
        </p:spPr>
        <p:txBody>
          <a:bodyPr/>
          <a:lstStyle>
            <a:lvl1pPr marL="0" indent="0">
              <a:spcBef>
                <a:spcPts val="650"/>
              </a:spcBef>
              <a:buNone/>
              <a:tabLst>
                <a:tab pos="5295106" algn="r"/>
              </a:tabLst>
              <a:defRPr/>
            </a:lvl1pPr>
            <a:lvl2pPr marL="371466" indent="0">
              <a:buNone/>
              <a:defRPr/>
            </a:lvl2pPr>
            <a:lvl3pPr marL="742931" indent="0">
              <a:buNone/>
              <a:defRPr/>
            </a:lvl3pPr>
            <a:lvl4pPr marL="1114397" indent="0">
              <a:buNone/>
              <a:defRPr/>
            </a:lvl4pPr>
            <a:lvl5pPr marL="1485863" indent="0">
              <a:buNone/>
              <a:defRPr/>
            </a:lvl5pPr>
          </a:lstStyle>
          <a:p>
            <a:pPr lvl="0"/>
            <a:r>
              <a:rPr lang="en-US" dirty="0"/>
              <a:t>Edit page title	#</a:t>
            </a:r>
          </a:p>
          <a:p>
            <a:pPr lvl="0"/>
            <a:r>
              <a:rPr lang="en-US" dirty="0"/>
              <a:t>Edit page title	#</a:t>
            </a:r>
          </a:p>
          <a:p>
            <a:pPr lvl="0"/>
            <a:r>
              <a:rPr lang="en-US" dirty="0"/>
              <a:t>Edit page title	#</a:t>
            </a:r>
          </a:p>
          <a:p>
            <a:pPr lvl="0"/>
            <a:r>
              <a:rPr lang="en-US" dirty="0"/>
              <a:t>Edit page title	#</a:t>
            </a:r>
          </a:p>
          <a:p>
            <a:pPr lvl="0"/>
            <a:r>
              <a:rPr lang="en-US" dirty="0"/>
              <a:t>Edit page title	#</a:t>
            </a:r>
          </a:p>
        </p:txBody>
      </p:sp>
      <p:sp>
        <p:nvSpPr>
          <p:cNvPr id="10" name="Title Placeholder 1">
            <a:extLst>
              <a:ext uri="{FF2B5EF4-FFF2-40B4-BE49-F238E27FC236}">
                <a16:creationId xmlns:a16="http://schemas.microsoft.com/office/drawing/2014/main" id="{2176A1AB-311D-2547-95D6-7B8112289AE2}"/>
              </a:ext>
            </a:extLst>
          </p:cNvPr>
          <p:cNvSpPr>
            <a:spLocks noGrp="1"/>
          </p:cNvSpPr>
          <p:nvPr>
            <p:ph type="title" hasCustomPrompt="1"/>
          </p:nvPr>
        </p:nvSpPr>
        <p:spPr>
          <a:xfrm>
            <a:off x="507340" y="408469"/>
            <a:ext cx="8126015" cy="360000"/>
          </a:xfrm>
          <a:prstGeom prst="rect">
            <a:avLst/>
          </a:prstGeom>
        </p:spPr>
        <p:txBody>
          <a:bodyPr vert="horz" lIns="0" tIns="0" rIns="0" bIns="0" rtlCol="0" anchor="t">
            <a:noAutofit/>
          </a:bodyPr>
          <a:lstStyle/>
          <a:p>
            <a:r>
              <a:rPr lang="en-US" dirty="0"/>
              <a:t>Contents</a:t>
            </a:r>
          </a:p>
        </p:txBody>
      </p:sp>
      <p:sp>
        <p:nvSpPr>
          <p:cNvPr id="9" name="Footer Placeholder 4">
            <a:extLst>
              <a:ext uri="{FF2B5EF4-FFF2-40B4-BE49-F238E27FC236}">
                <a16:creationId xmlns:a16="http://schemas.microsoft.com/office/drawing/2014/main" id="{B7108C24-5B72-3A44-B49B-5DEC49EAF450}"/>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13" name="Footer Placeholder 4">
            <a:extLst>
              <a:ext uri="{FF2B5EF4-FFF2-40B4-BE49-F238E27FC236}">
                <a16:creationId xmlns:a16="http://schemas.microsoft.com/office/drawing/2014/main" id="{CC44AFF9-BFFE-FB49-BE41-133AEB96AB32}"/>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7" name="Picture 6">
            <a:extLst>
              <a:ext uri="{FF2B5EF4-FFF2-40B4-BE49-F238E27FC236}">
                <a16:creationId xmlns:a16="http://schemas.microsoft.com/office/drawing/2014/main" id="{EE587808-6EDE-FC4F-88AC-F09292B095E9}"/>
              </a:ext>
            </a:extLst>
          </p:cNvPr>
          <p:cNvPicPr>
            <a:picLocks noChangeAspect="1"/>
          </p:cNvPicPr>
          <p:nvPr/>
        </p:nvPicPr>
        <p:blipFill rotWithShape="1">
          <a:blip r:embed="rId2"/>
          <a:srcRect l="76748" t="76748"/>
          <a:stretch/>
        </p:blipFill>
        <p:spPr>
          <a:xfrm>
            <a:off x="7602654" y="5263376"/>
            <a:ext cx="2303346" cy="1594624"/>
          </a:xfrm>
          <a:prstGeom prst="rect">
            <a:avLst/>
          </a:prstGeom>
        </p:spPr>
      </p:pic>
    </p:spTree>
    <p:extLst>
      <p:ext uri="{BB962C8B-B14F-4D97-AF65-F5344CB8AC3E}">
        <p14:creationId xmlns:p14="http://schemas.microsoft.com/office/powerpoint/2010/main" val="18655131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text only">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0B1BA30-F003-41CC-81A3-207CC543AF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5230" y="69840"/>
            <a:ext cx="1222795" cy="501660"/>
          </a:xfrm>
          <a:prstGeom prst="rect">
            <a:avLst/>
          </a:prstGeom>
        </p:spPr>
      </p:pic>
      <p:sp>
        <p:nvSpPr>
          <p:cNvPr id="3" name="Content Placeholder 2"/>
          <p:cNvSpPr>
            <a:spLocks noGrp="1"/>
          </p:cNvSpPr>
          <p:nvPr>
            <p:ph idx="1" hasCustomPrompt="1"/>
          </p:nvPr>
        </p:nvSpPr>
        <p:spPr>
          <a:xfrm>
            <a:off x="507338" y="1520825"/>
            <a:ext cx="8127600"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D77C0324-0C45-3D40-B8B5-B5546E14BA29}"/>
              </a:ext>
            </a:extLst>
          </p:cNvPr>
          <p:cNvSpPr>
            <a:spLocks noGrp="1"/>
          </p:cNvSpPr>
          <p:nvPr>
            <p:ph type="body" sz="quarter" idx="13" hasCustomPrompt="1"/>
          </p:nvPr>
        </p:nvSpPr>
        <p:spPr>
          <a:xfrm>
            <a:off x="507339" y="764314"/>
            <a:ext cx="8126015" cy="360000"/>
          </a:xfrm>
        </p:spPr>
        <p:txBody>
          <a:bodyPr bIns="0">
            <a:noAutofit/>
          </a:bodyPr>
          <a:lstStyle>
            <a:lvl1pPr marL="0" indent="0">
              <a:lnSpc>
                <a:spcPts val="2275"/>
              </a:lnSpc>
              <a:spcBef>
                <a:spcPts val="0"/>
              </a:spcBef>
              <a:buNone/>
              <a:defRPr sz="1950"/>
            </a:lvl1pPr>
            <a:lvl2pPr marL="371466" indent="0">
              <a:lnSpc>
                <a:spcPts val="3033"/>
              </a:lnSpc>
              <a:buNone/>
              <a:defRPr sz="2600"/>
            </a:lvl2pPr>
            <a:lvl3pPr marL="742931" indent="0">
              <a:lnSpc>
                <a:spcPts val="3033"/>
              </a:lnSpc>
              <a:buNone/>
              <a:defRPr sz="2600"/>
            </a:lvl3pPr>
            <a:lvl4pPr marL="1114397" indent="0">
              <a:lnSpc>
                <a:spcPts val="3033"/>
              </a:lnSpc>
              <a:buNone/>
              <a:defRPr sz="2600"/>
            </a:lvl4pPr>
            <a:lvl5pPr marL="1485863" indent="0">
              <a:lnSpc>
                <a:spcPts val="3033"/>
              </a:lnSpc>
              <a:buNone/>
              <a:defRPr sz="2600"/>
            </a:lvl5pPr>
          </a:lstStyle>
          <a:p>
            <a:pPr lvl="0"/>
            <a:r>
              <a:rPr lang="en-US" dirty="0" err="1"/>
              <a:t>Subheadline</a:t>
            </a:r>
            <a:endParaRPr lang="en-US" dirty="0"/>
          </a:p>
        </p:txBody>
      </p:sp>
      <p:sp>
        <p:nvSpPr>
          <p:cNvPr id="10" name="Title Placeholder 1">
            <a:extLst>
              <a:ext uri="{FF2B5EF4-FFF2-40B4-BE49-F238E27FC236}">
                <a16:creationId xmlns:a16="http://schemas.microsoft.com/office/drawing/2014/main" id="{B346FBC2-67D1-184A-8432-E6606941AE26}"/>
              </a:ext>
            </a:extLst>
          </p:cNvPr>
          <p:cNvSpPr>
            <a:spLocks noGrp="1"/>
          </p:cNvSpPr>
          <p:nvPr>
            <p:ph type="title" hasCustomPrompt="1"/>
          </p:nvPr>
        </p:nvSpPr>
        <p:spPr>
          <a:xfrm>
            <a:off x="507340" y="408469"/>
            <a:ext cx="8126015" cy="360000"/>
          </a:xfrm>
          <a:prstGeom prst="rect">
            <a:avLst/>
          </a:prstGeom>
        </p:spPr>
        <p:txBody>
          <a:bodyPr vert="horz" lIns="0" tIns="0" rIns="0" bIns="0" rtlCol="0" anchor="t">
            <a:noAutofit/>
          </a:bodyPr>
          <a:lstStyle>
            <a:lvl1pPr>
              <a:defRPr b="1"/>
            </a:lvl1pPr>
          </a:lstStyle>
          <a:p>
            <a:r>
              <a:rPr lang="en-US" dirty="0"/>
              <a:t>Headline</a:t>
            </a:r>
          </a:p>
        </p:txBody>
      </p:sp>
      <p:sp>
        <p:nvSpPr>
          <p:cNvPr id="16" name="Footer Placeholder 4">
            <a:extLst>
              <a:ext uri="{FF2B5EF4-FFF2-40B4-BE49-F238E27FC236}">
                <a16:creationId xmlns:a16="http://schemas.microsoft.com/office/drawing/2014/main" id="{102921C0-8CD8-864B-9BDB-5D2BA1765371}"/>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13" name="Footer Placeholder 4">
            <a:extLst>
              <a:ext uri="{FF2B5EF4-FFF2-40B4-BE49-F238E27FC236}">
                <a16:creationId xmlns:a16="http://schemas.microsoft.com/office/drawing/2014/main" id="{41D6394E-3C1C-9846-880C-AA78624DCEA4}"/>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8" name="Picture 7">
            <a:extLst>
              <a:ext uri="{FF2B5EF4-FFF2-40B4-BE49-F238E27FC236}">
                <a16:creationId xmlns:a16="http://schemas.microsoft.com/office/drawing/2014/main" id="{08FCEB2F-3FED-6541-971C-90B8E3DA43D0}"/>
              </a:ext>
            </a:extLst>
          </p:cNvPr>
          <p:cNvPicPr>
            <a:picLocks noChangeAspect="1"/>
          </p:cNvPicPr>
          <p:nvPr/>
        </p:nvPicPr>
        <p:blipFill rotWithShape="1">
          <a:blip r:embed="rId3"/>
          <a:srcRect l="76748" t="76748"/>
          <a:stretch/>
        </p:blipFill>
        <p:spPr>
          <a:xfrm>
            <a:off x="7602654" y="5263376"/>
            <a:ext cx="2303346" cy="1594624"/>
          </a:xfrm>
          <a:prstGeom prst="rect">
            <a:avLst/>
          </a:prstGeom>
        </p:spPr>
      </p:pic>
    </p:spTree>
    <p:extLst>
      <p:ext uri="{BB962C8B-B14F-4D97-AF65-F5344CB8AC3E}">
        <p14:creationId xmlns:p14="http://schemas.microsoft.com/office/powerpoint/2010/main" val="189554662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 Column graphic only">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07338" y="1520825"/>
            <a:ext cx="8127600" cy="4392613"/>
          </a:xfrm>
          <a:solidFill>
            <a:schemeClr val="accent3"/>
          </a:solidFill>
        </p:spPr>
        <p:txBody>
          <a:bodyPr lIns="108000" tIns="108000" bIns="0"/>
          <a:lstStyle>
            <a:lvl1pPr marL="0" indent="0">
              <a:lnSpc>
                <a:spcPts val="1138"/>
              </a:lnSpc>
              <a:spcBef>
                <a:spcPts val="0"/>
              </a:spcBef>
              <a:buNone/>
              <a:defRPr sz="813" b="1"/>
            </a:lvl1pPr>
            <a:lvl2pPr marL="371466" indent="0">
              <a:spcBef>
                <a:spcPts val="0"/>
              </a:spcBef>
              <a:buNone/>
              <a:defRPr/>
            </a:lvl2pPr>
            <a:lvl3pPr marL="742931" indent="0">
              <a:spcBef>
                <a:spcPts val="0"/>
              </a:spcBef>
              <a:buNone/>
              <a:defRPr/>
            </a:lvl3pPr>
            <a:lvl4pPr marL="1114397" indent="0">
              <a:spcBef>
                <a:spcPts val="0"/>
              </a:spcBef>
              <a:buNone/>
              <a:defRPr/>
            </a:lvl4pPr>
            <a:lvl5pPr marL="1485863" indent="0">
              <a:spcBef>
                <a:spcPts val="0"/>
              </a:spcBef>
              <a:buNone/>
              <a:defRPr/>
            </a:lvl5pPr>
          </a:lstStyle>
          <a:p>
            <a:pPr lvl="0"/>
            <a:r>
              <a:rPr lang="en-US" dirty="0"/>
              <a:t>Graphic area</a:t>
            </a:r>
          </a:p>
        </p:txBody>
      </p:sp>
      <p:sp>
        <p:nvSpPr>
          <p:cNvPr id="14" name="Text Placeholder 13">
            <a:extLst>
              <a:ext uri="{FF2B5EF4-FFF2-40B4-BE49-F238E27FC236}">
                <a16:creationId xmlns:a16="http://schemas.microsoft.com/office/drawing/2014/main" id="{D77C0324-0C45-3D40-B8B5-B5546E14BA29}"/>
              </a:ext>
            </a:extLst>
          </p:cNvPr>
          <p:cNvSpPr>
            <a:spLocks noGrp="1"/>
          </p:cNvSpPr>
          <p:nvPr>
            <p:ph type="body" sz="quarter" idx="13" hasCustomPrompt="1"/>
          </p:nvPr>
        </p:nvSpPr>
        <p:spPr>
          <a:xfrm>
            <a:off x="507339" y="764314"/>
            <a:ext cx="8126015" cy="360000"/>
          </a:xfrm>
        </p:spPr>
        <p:txBody>
          <a:bodyPr bIns="0">
            <a:noAutofit/>
          </a:bodyPr>
          <a:lstStyle>
            <a:lvl1pPr marL="0" indent="0">
              <a:lnSpc>
                <a:spcPts val="2275"/>
              </a:lnSpc>
              <a:spcBef>
                <a:spcPts val="0"/>
              </a:spcBef>
              <a:buNone/>
              <a:defRPr sz="1950"/>
            </a:lvl1pPr>
            <a:lvl2pPr marL="371466" indent="0">
              <a:lnSpc>
                <a:spcPts val="3033"/>
              </a:lnSpc>
              <a:buNone/>
              <a:defRPr sz="2600"/>
            </a:lvl2pPr>
            <a:lvl3pPr marL="742931" indent="0">
              <a:lnSpc>
                <a:spcPts val="3033"/>
              </a:lnSpc>
              <a:buNone/>
              <a:defRPr sz="2600"/>
            </a:lvl3pPr>
            <a:lvl4pPr marL="1114397" indent="0">
              <a:lnSpc>
                <a:spcPts val="3033"/>
              </a:lnSpc>
              <a:buNone/>
              <a:defRPr sz="2600"/>
            </a:lvl4pPr>
            <a:lvl5pPr marL="1485863" indent="0">
              <a:lnSpc>
                <a:spcPts val="3033"/>
              </a:lnSpc>
              <a:buNone/>
              <a:defRPr sz="2600"/>
            </a:lvl5pPr>
          </a:lstStyle>
          <a:p>
            <a:pPr lvl="0"/>
            <a:r>
              <a:rPr lang="en-US" dirty="0" err="1"/>
              <a:t>Subheadline</a:t>
            </a:r>
            <a:endParaRPr lang="en-US" dirty="0"/>
          </a:p>
        </p:txBody>
      </p:sp>
      <p:sp>
        <p:nvSpPr>
          <p:cNvPr id="10" name="Title Placeholder 1">
            <a:extLst>
              <a:ext uri="{FF2B5EF4-FFF2-40B4-BE49-F238E27FC236}">
                <a16:creationId xmlns:a16="http://schemas.microsoft.com/office/drawing/2014/main" id="{B346FBC2-67D1-184A-8432-E6606941AE26}"/>
              </a:ext>
            </a:extLst>
          </p:cNvPr>
          <p:cNvSpPr>
            <a:spLocks noGrp="1"/>
          </p:cNvSpPr>
          <p:nvPr>
            <p:ph type="title" hasCustomPrompt="1"/>
          </p:nvPr>
        </p:nvSpPr>
        <p:spPr>
          <a:xfrm>
            <a:off x="507340" y="408469"/>
            <a:ext cx="8126015" cy="360000"/>
          </a:xfrm>
          <a:prstGeom prst="rect">
            <a:avLst/>
          </a:prstGeom>
        </p:spPr>
        <p:txBody>
          <a:bodyPr vert="horz" lIns="0" tIns="0" rIns="0" bIns="0" rtlCol="0" anchor="t">
            <a:noAutofit/>
          </a:bodyPr>
          <a:lstStyle>
            <a:lvl1pPr>
              <a:defRPr b="1"/>
            </a:lvl1pPr>
          </a:lstStyle>
          <a:p>
            <a:r>
              <a:rPr lang="en-US" dirty="0"/>
              <a:t>Headline</a:t>
            </a:r>
          </a:p>
        </p:txBody>
      </p:sp>
      <p:sp>
        <p:nvSpPr>
          <p:cNvPr id="16" name="Footer Placeholder 4">
            <a:extLst>
              <a:ext uri="{FF2B5EF4-FFF2-40B4-BE49-F238E27FC236}">
                <a16:creationId xmlns:a16="http://schemas.microsoft.com/office/drawing/2014/main" id="{363CFD5A-4396-EC4A-AEEA-8C244524C261}"/>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13" name="Footer Placeholder 4">
            <a:extLst>
              <a:ext uri="{FF2B5EF4-FFF2-40B4-BE49-F238E27FC236}">
                <a16:creationId xmlns:a16="http://schemas.microsoft.com/office/drawing/2014/main" id="{165C5D0E-7B0E-464E-AEA4-DC1ECE9DF772}"/>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8" name="Picture 7">
            <a:extLst>
              <a:ext uri="{FF2B5EF4-FFF2-40B4-BE49-F238E27FC236}">
                <a16:creationId xmlns:a16="http://schemas.microsoft.com/office/drawing/2014/main" id="{3D4B7AC8-A3C1-5749-A2DD-827BA303CD0C}"/>
              </a:ext>
            </a:extLst>
          </p:cNvPr>
          <p:cNvPicPr>
            <a:picLocks noChangeAspect="1"/>
          </p:cNvPicPr>
          <p:nvPr/>
        </p:nvPicPr>
        <p:blipFill rotWithShape="1">
          <a:blip r:embed="rId2"/>
          <a:srcRect l="76748" t="76748"/>
          <a:stretch/>
        </p:blipFill>
        <p:spPr>
          <a:xfrm>
            <a:off x="7602654" y="5263376"/>
            <a:ext cx="2303346" cy="1594624"/>
          </a:xfrm>
          <a:prstGeom prst="rect">
            <a:avLst/>
          </a:prstGeom>
        </p:spPr>
      </p:pic>
    </p:spTree>
    <p:extLst>
      <p:ext uri="{BB962C8B-B14F-4D97-AF65-F5344CB8AC3E}">
        <p14:creationId xmlns:p14="http://schemas.microsoft.com/office/powerpoint/2010/main" val="1210456365"/>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 Column text + graphics option A">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DB54B486-D086-3148-8424-1A0F148BCE33}"/>
              </a:ext>
            </a:extLst>
          </p:cNvPr>
          <p:cNvSpPr>
            <a:spLocks noGrp="1"/>
          </p:cNvSpPr>
          <p:nvPr>
            <p:ph idx="14" hasCustomPrompt="1"/>
          </p:nvPr>
        </p:nvSpPr>
        <p:spPr>
          <a:xfrm>
            <a:off x="507338" y="3307472"/>
            <a:ext cx="8131500" cy="2608907"/>
          </a:xfrm>
          <a:solidFill>
            <a:schemeClr val="accent3"/>
          </a:solidFill>
        </p:spPr>
        <p:txBody>
          <a:bodyPr lIns="108000" tIns="108000" bIns="0"/>
          <a:lstStyle>
            <a:lvl1pPr marL="0" indent="0">
              <a:lnSpc>
                <a:spcPts val="1138"/>
              </a:lnSpc>
              <a:spcBef>
                <a:spcPts val="0"/>
              </a:spcBef>
              <a:buNone/>
              <a:defRPr sz="813" b="1"/>
            </a:lvl1pPr>
            <a:lvl2pPr marL="371466" indent="0">
              <a:lnSpc>
                <a:spcPts val="1950"/>
              </a:lnSpc>
              <a:spcBef>
                <a:spcPts val="0"/>
              </a:spcBef>
              <a:buNone/>
              <a:defRPr sz="1463"/>
            </a:lvl2pPr>
            <a:lvl3pPr marL="742931" indent="0">
              <a:lnSpc>
                <a:spcPts val="1950"/>
              </a:lnSpc>
              <a:spcBef>
                <a:spcPts val="0"/>
              </a:spcBef>
              <a:buNone/>
              <a:defRPr sz="1463"/>
            </a:lvl3pPr>
            <a:lvl4pPr marL="1114397" indent="0">
              <a:lnSpc>
                <a:spcPts val="1950"/>
              </a:lnSpc>
              <a:spcBef>
                <a:spcPts val="0"/>
              </a:spcBef>
              <a:buNone/>
              <a:defRPr sz="1463"/>
            </a:lvl4pPr>
            <a:lvl5pPr marL="1485863" indent="0">
              <a:lnSpc>
                <a:spcPts val="1950"/>
              </a:lnSpc>
              <a:spcBef>
                <a:spcPts val="0"/>
              </a:spcBef>
              <a:buNone/>
              <a:defRPr sz="1463"/>
            </a:lvl5pPr>
          </a:lstStyle>
          <a:p>
            <a:pPr lvl="0"/>
            <a:r>
              <a:rPr lang="en-US" dirty="0"/>
              <a:t>Graphic area</a:t>
            </a:r>
          </a:p>
        </p:txBody>
      </p:sp>
      <p:sp>
        <p:nvSpPr>
          <p:cNvPr id="11" name="Content Placeholder 2">
            <a:extLst>
              <a:ext uri="{FF2B5EF4-FFF2-40B4-BE49-F238E27FC236}">
                <a16:creationId xmlns:a16="http://schemas.microsoft.com/office/drawing/2014/main" id="{69C095EC-CCC5-1242-B89A-9009C774D48E}"/>
              </a:ext>
            </a:extLst>
          </p:cNvPr>
          <p:cNvSpPr>
            <a:spLocks noGrp="1"/>
          </p:cNvSpPr>
          <p:nvPr>
            <p:ph idx="1" hasCustomPrompt="1"/>
          </p:nvPr>
        </p:nvSpPr>
        <p:spPr>
          <a:xfrm>
            <a:off x="507338" y="1520827"/>
            <a:ext cx="8127600" cy="1624195"/>
          </a:xfrm>
        </p:spPr>
        <p:txBody>
          <a:bodyPr wrap="square"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3">
            <a:extLst>
              <a:ext uri="{FF2B5EF4-FFF2-40B4-BE49-F238E27FC236}">
                <a16:creationId xmlns:a16="http://schemas.microsoft.com/office/drawing/2014/main" id="{FB362763-EBFA-8B42-8A8C-CD97F5ED03A4}"/>
              </a:ext>
            </a:extLst>
          </p:cNvPr>
          <p:cNvSpPr>
            <a:spLocks noGrp="1"/>
          </p:cNvSpPr>
          <p:nvPr>
            <p:ph type="body" sz="quarter" idx="13" hasCustomPrompt="1"/>
          </p:nvPr>
        </p:nvSpPr>
        <p:spPr>
          <a:xfrm>
            <a:off x="507339" y="764314"/>
            <a:ext cx="8126015" cy="360000"/>
          </a:xfrm>
        </p:spPr>
        <p:txBody>
          <a:bodyPr bIns="0">
            <a:noAutofit/>
          </a:bodyPr>
          <a:lstStyle>
            <a:lvl1pPr marL="0" indent="0">
              <a:lnSpc>
                <a:spcPts val="2275"/>
              </a:lnSpc>
              <a:spcBef>
                <a:spcPts val="0"/>
              </a:spcBef>
              <a:buNone/>
              <a:defRPr sz="1950"/>
            </a:lvl1pPr>
            <a:lvl2pPr marL="371466" indent="0">
              <a:lnSpc>
                <a:spcPts val="3033"/>
              </a:lnSpc>
              <a:buNone/>
              <a:defRPr sz="2600"/>
            </a:lvl2pPr>
            <a:lvl3pPr marL="742931" indent="0">
              <a:lnSpc>
                <a:spcPts val="3033"/>
              </a:lnSpc>
              <a:buNone/>
              <a:defRPr sz="2600"/>
            </a:lvl3pPr>
            <a:lvl4pPr marL="1114397" indent="0">
              <a:lnSpc>
                <a:spcPts val="3033"/>
              </a:lnSpc>
              <a:buNone/>
              <a:defRPr sz="2600"/>
            </a:lvl4pPr>
            <a:lvl5pPr marL="1485863" indent="0">
              <a:lnSpc>
                <a:spcPts val="3033"/>
              </a:lnSpc>
              <a:buNone/>
              <a:defRPr sz="2600"/>
            </a:lvl5pPr>
          </a:lstStyle>
          <a:p>
            <a:pPr lvl="0"/>
            <a:r>
              <a:rPr lang="en-US" dirty="0" err="1"/>
              <a:t>Subheadline</a:t>
            </a:r>
            <a:endParaRPr lang="en-US" dirty="0"/>
          </a:p>
        </p:txBody>
      </p:sp>
      <p:sp>
        <p:nvSpPr>
          <p:cNvPr id="13" name="Title Placeholder 1">
            <a:extLst>
              <a:ext uri="{FF2B5EF4-FFF2-40B4-BE49-F238E27FC236}">
                <a16:creationId xmlns:a16="http://schemas.microsoft.com/office/drawing/2014/main" id="{A9F5D63F-45C6-904A-8D78-54AA5FA46D3F}"/>
              </a:ext>
            </a:extLst>
          </p:cNvPr>
          <p:cNvSpPr>
            <a:spLocks noGrp="1"/>
          </p:cNvSpPr>
          <p:nvPr>
            <p:ph type="title" hasCustomPrompt="1"/>
          </p:nvPr>
        </p:nvSpPr>
        <p:spPr>
          <a:xfrm>
            <a:off x="507340" y="408469"/>
            <a:ext cx="8126015" cy="360000"/>
          </a:xfrm>
          <a:prstGeom prst="rect">
            <a:avLst/>
          </a:prstGeom>
        </p:spPr>
        <p:txBody>
          <a:bodyPr vert="horz" lIns="0" tIns="0" rIns="0" bIns="0" rtlCol="0" anchor="t">
            <a:noAutofit/>
          </a:bodyPr>
          <a:lstStyle>
            <a:lvl1pPr>
              <a:defRPr b="1"/>
            </a:lvl1pPr>
          </a:lstStyle>
          <a:p>
            <a:r>
              <a:rPr lang="en-US" dirty="0"/>
              <a:t>Headline</a:t>
            </a:r>
          </a:p>
        </p:txBody>
      </p:sp>
      <p:sp>
        <p:nvSpPr>
          <p:cNvPr id="14" name="Footer Placeholder 4">
            <a:extLst>
              <a:ext uri="{FF2B5EF4-FFF2-40B4-BE49-F238E27FC236}">
                <a16:creationId xmlns:a16="http://schemas.microsoft.com/office/drawing/2014/main" id="{E92657C4-65FC-1340-877B-16571C52A2A4}"/>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17" name="Footer Placeholder 4">
            <a:extLst>
              <a:ext uri="{FF2B5EF4-FFF2-40B4-BE49-F238E27FC236}">
                <a16:creationId xmlns:a16="http://schemas.microsoft.com/office/drawing/2014/main" id="{C8DC5AC2-F69E-1941-8747-77480F7E45E7}"/>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10" name="Picture 9">
            <a:extLst>
              <a:ext uri="{FF2B5EF4-FFF2-40B4-BE49-F238E27FC236}">
                <a16:creationId xmlns:a16="http://schemas.microsoft.com/office/drawing/2014/main" id="{F41D76E0-2D66-7C45-A81D-F28E1EB3C033}"/>
              </a:ext>
            </a:extLst>
          </p:cNvPr>
          <p:cNvPicPr>
            <a:picLocks noChangeAspect="1"/>
          </p:cNvPicPr>
          <p:nvPr/>
        </p:nvPicPr>
        <p:blipFill rotWithShape="1">
          <a:blip r:embed="rId2"/>
          <a:srcRect l="76748" t="76748"/>
          <a:stretch/>
        </p:blipFill>
        <p:spPr>
          <a:xfrm>
            <a:off x="7602654" y="5263376"/>
            <a:ext cx="2303346" cy="1594624"/>
          </a:xfrm>
          <a:prstGeom prst="rect">
            <a:avLst/>
          </a:prstGeom>
        </p:spPr>
      </p:pic>
    </p:spTree>
    <p:extLst>
      <p:ext uri="{BB962C8B-B14F-4D97-AF65-F5344CB8AC3E}">
        <p14:creationId xmlns:p14="http://schemas.microsoft.com/office/powerpoint/2010/main" val="3526876838"/>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 Column text + graphics option B">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DB54B486-D086-3148-8424-1A0F148BCE33}"/>
              </a:ext>
            </a:extLst>
          </p:cNvPr>
          <p:cNvSpPr>
            <a:spLocks noGrp="1"/>
          </p:cNvSpPr>
          <p:nvPr>
            <p:ph idx="14" hasCustomPrompt="1"/>
          </p:nvPr>
        </p:nvSpPr>
        <p:spPr>
          <a:xfrm>
            <a:off x="507339" y="3301219"/>
            <a:ext cx="3871251" cy="2612748"/>
          </a:xfrm>
          <a:solidFill>
            <a:schemeClr val="accent3"/>
          </a:solidFill>
        </p:spPr>
        <p:txBody>
          <a:bodyPr lIns="108000" tIns="108000" bIns="0"/>
          <a:lstStyle>
            <a:lvl1pPr marL="0" indent="0">
              <a:lnSpc>
                <a:spcPts val="1138"/>
              </a:lnSpc>
              <a:spcBef>
                <a:spcPts val="0"/>
              </a:spcBef>
              <a:buNone/>
              <a:defRPr sz="813" b="1"/>
            </a:lvl1pPr>
            <a:lvl2pPr marL="371466" indent="0">
              <a:lnSpc>
                <a:spcPts val="1950"/>
              </a:lnSpc>
              <a:spcBef>
                <a:spcPts val="0"/>
              </a:spcBef>
              <a:buNone/>
              <a:defRPr sz="1463"/>
            </a:lvl2pPr>
            <a:lvl3pPr marL="742931" indent="0">
              <a:lnSpc>
                <a:spcPts val="1950"/>
              </a:lnSpc>
              <a:spcBef>
                <a:spcPts val="0"/>
              </a:spcBef>
              <a:buNone/>
              <a:defRPr sz="1463"/>
            </a:lvl3pPr>
            <a:lvl4pPr marL="1114397" indent="0">
              <a:lnSpc>
                <a:spcPts val="1950"/>
              </a:lnSpc>
              <a:spcBef>
                <a:spcPts val="0"/>
              </a:spcBef>
              <a:buNone/>
              <a:defRPr sz="1463"/>
            </a:lvl4pPr>
            <a:lvl5pPr marL="1485863" indent="0">
              <a:lnSpc>
                <a:spcPts val="1950"/>
              </a:lnSpc>
              <a:spcBef>
                <a:spcPts val="0"/>
              </a:spcBef>
              <a:buNone/>
              <a:defRPr sz="1463"/>
            </a:lvl5pPr>
          </a:lstStyle>
          <a:p>
            <a:pPr lvl="0"/>
            <a:r>
              <a:rPr lang="en-US" dirty="0"/>
              <a:t>Graphic area</a:t>
            </a:r>
          </a:p>
        </p:txBody>
      </p:sp>
      <p:sp>
        <p:nvSpPr>
          <p:cNvPr id="10" name="Content Placeholder 2">
            <a:extLst>
              <a:ext uri="{FF2B5EF4-FFF2-40B4-BE49-F238E27FC236}">
                <a16:creationId xmlns:a16="http://schemas.microsoft.com/office/drawing/2014/main" id="{FBDD9321-31B2-5F4D-B50E-9BF83B67384F}"/>
              </a:ext>
            </a:extLst>
          </p:cNvPr>
          <p:cNvSpPr>
            <a:spLocks noGrp="1"/>
          </p:cNvSpPr>
          <p:nvPr>
            <p:ph idx="15" hasCustomPrompt="1"/>
          </p:nvPr>
        </p:nvSpPr>
        <p:spPr>
          <a:xfrm>
            <a:off x="4765542" y="3301219"/>
            <a:ext cx="3871251" cy="2612748"/>
          </a:xfrm>
          <a:solidFill>
            <a:schemeClr val="accent3"/>
          </a:solidFill>
        </p:spPr>
        <p:txBody>
          <a:bodyPr lIns="108000" tIns="108000" bIns="0"/>
          <a:lstStyle>
            <a:lvl1pPr marL="0" indent="0">
              <a:lnSpc>
                <a:spcPts val="1138"/>
              </a:lnSpc>
              <a:spcBef>
                <a:spcPts val="0"/>
              </a:spcBef>
              <a:buNone/>
              <a:defRPr sz="813" b="1"/>
            </a:lvl1pPr>
            <a:lvl2pPr marL="371466" indent="0">
              <a:lnSpc>
                <a:spcPts val="1950"/>
              </a:lnSpc>
              <a:spcBef>
                <a:spcPts val="0"/>
              </a:spcBef>
              <a:buNone/>
              <a:defRPr sz="1463"/>
            </a:lvl2pPr>
            <a:lvl3pPr marL="742931" indent="0">
              <a:lnSpc>
                <a:spcPts val="1950"/>
              </a:lnSpc>
              <a:spcBef>
                <a:spcPts val="0"/>
              </a:spcBef>
              <a:buNone/>
              <a:defRPr sz="1463"/>
            </a:lvl3pPr>
            <a:lvl4pPr marL="1114397" indent="0">
              <a:lnSpc>
                <a:spcPts val="1950"/>
              </a:lnSpc>
              <a:spcBef>
                <a:spcPts val="0"/>
              </a:spcBef>
              <a:buNone/>
              <a:defRPr sz="1463"/>
            </a:lvl4pPr>
            <a:lvl5pPr marL="1485863" indent="0">
              <a:lnSpc>
                <a:spcPts val="1950"/>
              </a:lnSpc>
              <a:spcBef>
                <a:spcPts val="0"/>
              </a:spcBef>
              <a:buNone/>
              <a:defRPr sz="1463"/>
            </a:lvl5pPr>
          </a:lstStyle>
          <a:p>
            <a:pPr lvl="0"/>
            <a:r>
              <a:rPr lang="en-US" dirty="0"/>
              <a:t>Graphic area</a:t>
            </a:r>
          </a:p>
        </p:txBody>
      </p:sp>
      <p:sp>
        <p:nvSpPr>
          <p:cNvPr id="12" name="Content Placeholder 2">
            <a:extLst>
              <a:ext uri="{FF2B5EF4-FFF2-40B4-BE49-F238E27FC236}">
                <a16:creationId xmlns:a16="http://schemas.microsoft.com/office/drawing/2014/main" id="{05856E05-7CA0-104B-9025-F15ACCE7862E}"/>
              </a:ext>
            </a:extLst>
          </p:cNvPr>
          <p:cNvSpPr>
            <a:spLocks noGrp="1"/>
          </p:cNvSpPr>
          <p:nvPr>
            <p:ph idx="1" hasCustomPrompt="1"/>
          </p:nvPr>
        </p:nvSpPr>
        <p:spPr>
          <a:xfrm>
            <a:off x="507338" y="1520826"/>
            <a:ext cx="8127600" cy="1615532"/>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3">
            <a:extLst>
              <a:ext uri="{FF2B5EF4-FFF2-40B4-BE49-F238E27FC236}">
                <a16:creationId xmlns:a16="http://schemas.microsoft.com/office/drawing/2014/main" id="{80FCB4BE-B4DE-CC46-B1F3-A12529D12EEB}"/>
              </a:ext>
            </a:extLst>
          </p:cNvPr>
          <p:cNvSpPr>
            <a:spLocks noGrp="1"/>
          </p:cNvSpPr>
          <p:nvPr>
            <p:ph type="body" sz="quarter" idx="13" hasCustomPrompt="1"/>
          </p:nvPr>
        </p:nvSpPr>
        <p:spPr>
          <a:xfrm>
            <a:off x="507339" y="764314"/>
            <a:ext cx="8126015" cy="360000"/>
          </a:xfrm>
        </p:spPr>
        <p:txBody>
          <a:bodyPr bIns="0">
            <a:noAutofit/>
          </a:bodyPr>
          <a:lstStyle>
            <a:lvl1pPr marL="0" indent="0">
              <a:lnSpc>
                <a:spcPts val="2275"/>
              </a:lnSpc>
              <a:spcBef>
                <a:spcPts val="0"/>
              </a:spcBef>
              <a:buNone/>
              <a:defRPr sz="1950"/>
            </a:lvl1pPr>
            <a:lvl2pPr marL="371466" indent="0">
              <a:lnSpc>
                <a:spcPts val="3033"/>
              </a:lnSpc>
              <a:buNone/>
              <a:defRPr sz="2600"/>
            </a:lvl2pPr>
            <a:lvl3pPr marL="742931" indent="0">
              <a:lnSpc>
                <a:spcPts val="3033"/>
              </a:lnSpc>
              <a:buNone/>
              <a:defRPr sz="2600"/>
            </a:lvl3pPr>
            <a:lvl4pPr marL="1114397" indent="0">
              <a:lnSpc>
                <a:spcPts val="3033"/>
              </a:lnSpc>
              <a:buNone/>
              <a:defRPr sz="2600"/>
            </a:lvl4pPr>
            <a:lvl5pPr marL="1485863" indent="0">
              <a:lnSpc>
                <a:spcPts val="3033"/>
              </a:lnSpc>
              <a:buNone/>
              <a:defRPr sz="2600"/>
            </a:lvl5pPr>
          </a:lstStyle>
          <a:p>
            <a:pPr lvl="0"/>
            <a:r>
              <a:rPr lang="en-US" dirty="0" err="1"/>
              <a:t>Subheadline</a:t>
            </a:r>
            <a:endParaRPr lang="en-US" dirty="0"/>
          </a:p>
        </p:txBody>
      </p:sp>
      <p:sp>
        <p:nvSpPr>
          <p:cNvPr id="15" name="Title Placeholder 1">
            <a:extLst>
              <a:ext uri="{FF2B5EF4-FFF2-40B4-BE49-F238E27FC236}">
                <a16:creationId xmlns:a16="http://schemas.microsoft.com/office/drawing/2014/main" id="{1BBE2853-5DE4-7943-91CD-37AE75FC638C}"/>
              </a:ext>
            </a:extLst>
          </p:cNvPr>
          <p:cNvSpPr>
            <a:spLocks noGrp="1"/>
          </p:cNvSpPr>
          <p:nvPr>
            <p:ph type="title" hasCustomPrompt="1"/>
          </p:nvPr>
        </p:nvSpPr>
        <p:spPr>
          <a:xfrm>
            <a:off x="507340" y="408469"/>
            <a:ext cx="8126015" cy="360000"/>
          </a:xfrm>
          <a:prstGeom prst="rect">
            <a:avLst/>
          </a:prstGeom>
        </p:spPr>
        <p:txBody>
          <a:bodyPr vert="horz" lIns="0" tIns="0" rIns="0" bIns="0" rtlCol="0" anchor="t">
            <a:noAutofit/>
          </a:bodyPr>
          <a:lstStyle>
            <a:lvl1pPr>
              <a:defRPr b="1"/>
            </a:lvl1pPr>
          </a:lstStyle>
          <a:p>
            <a:r>
              <a:rPr lang="en-US" dirty="0"/>
              <a:t>Headline</a:t>
            </a:r>
          </a:p>
        </p:txBody>
      </p:sp>
      <p:sp>
        <p:nvSpPr>
          <p:cNvPr id="14" name="Footer Placeholder 4">
            <a:extLst>
              <a:ext uri="{FF2B5EF4-FFF2-40B4-BE49-F238E27FC236}">
                <a16:creationId xmlns:a16="http://schemas.microsoft.com/office/drawing/2014/main" id="{C787B8B3-8AA7-EF49-893C-D03002009CE8}"/>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18" name="Footer Placeholder 4">
            <a:extLst>
              <a:ext uri="{FF2B5EF4-FFF2-40B4-BE49-F238E27FC236}">
                <a16:creationId xmlns:a16="http://schemas.microsoft.com/office/drawing/2014/main" id="{DBA9B0BA-0261-F843-A341-377A018983E6}"/>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11" name="Picture 10">
            <a:extLst>
              <a:ext uri="{FF2B5EF4-FFF2-40B4-BE49-F238E27FC236}">
                <a16:creationId xmlns:a16="http://schemas.microsoft.com/office/drawing/2014/main" id="{57C49348-E86B-1E48-8073-207CCB4A9492}"/>
              </a:ext>
            </a:extLst>
          </p:cNvPr>
          <p:cNvPicPr>
            <a:picLocks noChangeAspect="1"/>
          </p:cNvPicPr>
          <p:nvPr/>
        </p:nvPicPr>
        <p:blipFill rotWithShape="1">
          <a:blip r:embed="rId2"/>
          <a:srcRect l="76748" t="76748"/>
          <a:stretch/>
        </p:blipFill>
        <p:spPr>
          <a:xfrm>
            <a:off x="7602654" y="5263376"/>
            <a:ext cx="2303346" cy="1594624"/>
          </a:xfrm>
          <a:prstGeom prst="rect">
            <a:avLst/>
          </a:prstGeom>
        </p:spPr>
      </p:pic>
    </p:spTree>
    <p:extLst>
      <p:ext uri="{BB962C8B-B14F-4D97-AF65-F5344CB8AC3E}">
        <p14:creationId xmlns:p14="http://schemas.microsoft.com/office/powerpoint/2010/main" val="255685484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 Column text + graphics option C">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DB54B486-D086-3148-8424-1A0F148BCE33}"/>
              </a:ext>
            </a:extLst>
          </p:cNvPr>
          <p:cNvSpPr>
            <a:spLocks noGrp="1"/>
          </p:cNvSpPr>
          <p:nvPr>
            <p:ph idx="14" hasCustomPrompt="1"/>
          </p:nvPr>
        </p:nvSpPr>
        <p:spPr>
          <a:xfrm>
            <a:off x="507338" y="3301219"/>
            <a:ext cx="2452425" cy="2612748"/>
          </a:xfrm>
          <a:solidFill>
            <a:schemeClr val="accent3"/>
          </a:solidFill>
        </p:spPr>
        <p:txBody>
          <a:bodyPr lIns="108000" tIns="108000" bIns="0"/>
          <a:lstStyle>
            <a:lvl1pPr marL="0" indent="0">
              <a:lnSpc>
                <a:spcPts val="1138"/>
              </a:lnSpc>
              <a:spcBef>
                <a:spcPts val="0"/>
              </a:spcBef>
              <a:buNone/>
              <a:defRPr sz="813" b="1"/>
            </a:lvl1pPr>
            <a:lvl2pPr marL="371466" indent="0">
              <a:lnSpc>
                <a:spcPts val="1950"/>
              </a:lnSpc>
              <a:spcBef>
                <a:spcPts val="0"/>
              </a:spcBef>
              <a:buNone/>
              <a:defRPr sz="1463"/>
            </a:lvl2pPr>
            <a:lvl3pPr marL="742931" indent="0">
              <a:lnSpc>
                <a:spcPts val="1950"/>
              </a:lnSpc>
              <a:spcBef>
                <a:spcPts val="0"/>
              </a:spcBef>
              <a:buNone/>
              <a:defRPr sz="1463"/>
            </a:lvl3pPr>
            <a:lvl4pPr marL="1114397" indent="0">
              <a:lnSpc>
                <a:spcPts val="1950"/>
              </a:lnSpc>
              <a:spcBef>
                <a:spcPts val="0"/>
              </a:spcBef>
              <a:buNone/>
              <a:defRPr sz="1463"/>
            </a:lvl4pPr>
            <a:lvl5pPr>
              <a:lnSpc>
                <a:spcPts val="2383"/>
              </a:lnSpc>
              <a:spcBef>
                <a:spcPts val="0"/>
              </a:spcBef>
              <a:defRPr sz="1950"/>
            </a:lvl5pPr>
          </a:lstStyle>
          <a:p>
            <a:pPr lvl="0"/>
            <a:r>
              <a:rPr lang="en-US" dirty="0"/>
              <a:t>Graphic area</a:t>
            </a:r>
          </a:p>
        </p:txBody>
      </p:sp>
      <p:sp>
        <p:nvSpPr>
          <p:cNvPr id="11" name="Content Placeholder 2">
            <a:extLst>
              <a:ext uri="{FF2B5EF4-FFF2-40B4-BE49-F238E27FC236}">
                <a16:creationId xmlns:a16="http://schemas.microsoft.com/office/drawing/2014/main" id="{0D298215-66E1-4643-9AB1-79F8B5F119A4}"/>
              </a:ext>
            </a:extLst>
          </p:cNvPr>
          <p:cNvSpPr>
            <a:spLocks noGrp="1"/>
          </p:cNvSpPr>
          <p:nvPr>
            <p:ph idx="15" hasCustomPrompt="1"/>
          </p:nvPr>
        </p:nvSpPr>
        <p:spPr>
          <a:xfrm>
            <a:off x="3344996" y="3301219"/>
            <a:ext cx="2452425" cy="2612748"/>
          </a:xfrm>
          <a:solidFill>
            <a:schemeClr val="accent3"/>
          </a:solidFill>
        </p:spPr>
        <p:txBody>
          <a:bodyPr lIns="108000" tIns="108000" bIns="0"/>
          <a:lstStyle>
            <a:lvl1pPr marL="0" indent="0">
              <a:lnSpc>
                <a:spcPts val="1138"/>
              </a:lnSpc>
              <a:spcBef>
                <a:spcPts val="0"/>
              </a:spcBef>
              <a:buNone/>
              <a:defRPr sz="813" b="1"/>
            </a:lvl1pPr>
            <a:lvl2pPr marL="371466" indent="0">
              <a:lnSpc>
                <a:spcPts val="1950"/>
              </a:lnSpc>
              <a:spcBef>
                <a:spcPts val="0"/>
              </a:spcBef>
              <a:buNone/>
              <a:defRPr sz="1463"/>
            </a:lvl2pPr>
            <a:lvl3pPr marL="742931" indent="0">
              <a:lnSpc>
                <a:spcPts val="1950"/>
              </a:lnSpc>
              <a:spcBef>
                <a:spcPts val="0"/>
              </a:spcBef>
              <a:buNone/>
              <a:defRPr sz="1463"/>
            </a:lvl3pPr>
            <a:lvl4pPr marL="1114397" indent="0">
              <a:lnSpc>
                <a:spcPts val="1950"/>
              </a:lnSpc>
              <a:spcBef>
                <a:spcPts val="0"/>
              </a:spcBef>
              <a:buNone/>
              <a:defRPr sz="1463"/>
            </a:lvl4pPr>
            <a:lvl5pPr>
              <a:lnSpc>
                <a:spcPts val="2383"/>
              </a:lnSpc>
              <a:spcBef>
                <a:spcPts val="0"/>
              </a:spcBef>
              <a:defRPr sz="1950"/>
            </a:lvl5pPr>
          </a:lstStyle>
          <a:p>
            <a:pPr lvl="0"/>
            <a:r>
              <a:rPr lang="en-US" dirty="0"/>
              <a:t>Graphic area</a:t>
            </a:r>
          </a:p>
        </p:txBody>
      </p:sp>
      <p:sp>
        <p:nvSpPr>
          <p:cNvPr id="12" name="Content Placeholder 2">
            <a:extLst>
              <a:ext uri="{FF2B5EF4-FFF2-40B4-BE49-F238E27FC236}">
                <a16:creationId xmlns:a16="http://schemas.microsoft.com/office/drawing/2014/main" id="{16337F17-0177-4B47-9F46-AF0D74C30610}"/>
              </a:ext>
            </a:extLst>
          </p:cNvPr>
          <p:cNvSpPr>
            <a:spLocks noGrp="1"/>
          </p:cNvSpPr>
          <p:nvPr>
            <p:ph idx="16" hasCustomPrompt="1"/>
          </p:nvPr>
        </p:nvSpPr>
        <p:spPr>
          <a:xfrm>
            <a:off x="6182652" y="3301219"/>
            <a:ext cx="2452425" cy="2612748"/>
          </a:xfrm>
          <a:solidFill>
            <a:schemeClr val="accent3"/>
          </a:solidFill>
        </p:spPr>
        <p:txBody>
          <a:bodyPr lIns="108000" tIns="108000" bIns="0"/>
          <a:lstStyle>
            <a:lvl1pPr marL="0" indent="0">
              <a:lnSpc>
                <a:spcPts val="1138"/>
              </a:lnSpc>
              <a:spcBef>
                <a:spcPts val="0"/>
              </a:spcBef>
              <a:buNone/>
              <a:defRPr sz="813" b="1"/>
            </a:lvl1pPr>
            <a:lvl2pPr marL="371466" indent="0">
              <a:lnSpc>
                <a:spcPts val="1950"/>
              </a:lnSpc>
              <a:spcBef>
                <a:spcPts val="0"/>
              </a:spcBef>
              <a:buNone/>
              <a:defRPr sz="1463"/>
            </a:lvl2pPr>
            <a:lvl3pPr marL="742931" indent="0">
              <a:lnSpc>
                <a:spcPts val="1950"/>
              </a:lnSpc>
              <a:spcBef>
                <a:spcPts val="0"/>
              </a:spcBef>
              <a:buNone/>
              <a:defRPr sz="1463"/>
            </a:lvl3pPr>
            <a:lvl4pPr marL="1114397" indent="0">
              <a:lnSpc>
                <a:spcPts val="1950"/>
              </a:lnSpc>
              <a:spcBef>
                <a:spcPts val="0"/>
              </a:spcBef>
              <a:buNone/>
              <a:defRPr sz="1463"/>
            </a:lvl4pPr>
            <a:lvl5pPr>
              <a:lnSpc>
                <a:spcPts val="2383"/>
              </a:lnSpc>
              <a:spcBef>
                <a:spcPts val="0"/>
              </a:spcBef>
              <a:defRPr sz="1950"/>
            </a:lvl5pPr>
          </a:lstStyle>
          <a:p>
            <a:pPr lvl="0"/>
            <a:r>
              <a:rPr lang="en-US" dirty="0"/>
              <a:t>Graphic area</a:t>
            </a:r>
          </a:p>
        </p:txBody>
      </p:sp>
      <p:sp>
        <p:nvSpPr>
          <p:cNvPr id="15" name="Content Placeholder 2">
            <a:extLst>
              <a:ext uri="{FF2B5EF4-FFF2-40B4-BE49-F238E27FC236}">
                <a16:creationId xmlns:a16="http://schemas.microsoft.com/office/drawing/2014/main" id="{174B88F8-C2DD-F84F-932C-3F97DE909548}"/>
              </a:ext>
            </a:extLst>
          </p:cNvPr>
          <p:cNvSpPr>
            <a:spLocks noGrp="1"/>
          </p:cNvSpPr>
          <p:nvPr>
            <p:ph idx="1" hasCustomPrompt="1"/>
          </p:nvPr>
        </p:nvSpPr>
        <p:spPr>
          <a:xfrm>
            <a:off x="507338" y="1520826"/>
            <a:ext cx="8127600" cy="1615532"/>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1EDD11C6-EE38-AE40-8377-0272C7682F91}"/>
              </a:ext>
            </a:extLst>
          </p:cNvPr>
          <p:cNvSpPr>
            <a:spLocks noGrp="1"/>
          </p:cNvSpPr>
          <p:nvPr>
            <p:ph type="body" sz="quarter" idx="13" hasCustomPrompt="1"/>
          </p:nvPr>
        </p:nvSpPr>
        <p:spPr>
          <a:xfrm>
            <a:off x="507339" y="764314"/>
            <a:ext cx="8126015" cy="360000"/>
          </a:xfrm>
        </p:spPr>
        <p:txBody>
          <a:bodyPr bIns="0">
            <a:noAutofit/>
          </a:bodyPr>
          <a:lstStyle>
            <a:lvl1pPr marL="0" indent="0">
              <a:lnSpc>
                <a:spcPts val="2275"/>
              </a:lnSpc>
              <a:spcBef>
                <a:spcPts val="0"/>
              </a:spcBef>
              <a:buNone/>
              <a:defRPr sz="1950"/>
            </a:lvl1pPr>
            <a:lvl2pPr marL="371466" indent="0">
              <a:lnSpc>
                <a:spcPts val="3033"/>
              </a:lnSpc>
              <a:buNone/>
              <a:defRPr sz="2600"/>
            </a:lvl2pPr>
            <a:lvl3pPr marL="742931" indent="0">
              <a:lnSpc>
                <a:spcPts val="3033"/>
              </a:lnSpc>
              <a:buNone/>
              <a:defRPr sz="2600"/>
            </a:lvl3pPr>
            <a:lvl4pPr marL="1114397" indent="0">
              <a:lnSpc>
                <a:spcPts val="3033"/>
              </a:lnSpc>
              <a:buNone/>
              <a:defRPr sz="2600"/>
            </a:lvl4pPr>
            <a:lvl5pPr marL="1485863" indent="0">
              <a:lnSpc>
                <a:spcPts val="3033"/>
              </a:lnSpc>
              <a:buNone/>
              <a:defRPr sz="2600"/>
            </a:lvl5pPr>
          </a:lstStyle>
          <a:p>
            <a:pPr lvl="0"/>
            <a:r>
              <a:rPr lang="en-US" dirty="0" err="1"/>
              <a:t>Subheadline</a:t>
            </a:r>
            <a:endParaRPr lang="en-US" dirty="0"/>
          </a:p>
        </p:txBody>
      </p:sp>
      <p:sp>
        <p:nvSpPr>
          <p:cNvPr id="17" name="Title Placeholder 1">
            <a:extLst>
              <a:ext uri="{FF2B5EF4-FFF2-40B4-BE49-F238E27FC236}">
                <a16:creationId xmlns:a16="http://schemas.microsoft.com/office/drawing/2014/main" id="{FF9F1964-AF95-0441-8713-ACE3B6329197}"/>
              </a:ext>
            </a:extLst>
          </p:cNvPr>
          <p:cNvSpPr>
            <a:spLocks noGrp="1"/>
          </p:cNvSpPr>
          <p:nvPr>
            <p:ph type="title" hasCustomPrompt="1"/>
          </p:nvPr>
        </p:nvSpPr>
        <p:spPr>
          <a:xfrm>
            <a:off x="507340" y="408469"/>
            <a:ext cx="8126015" cy="360000"/>
          </a:xfrm>
          <a:prstGeom prst="rect">
            <a:avLst/>
          </a:prstGeom>
        </p:spPr>
        <p:txBody>
          <a:bodyPr vert="horz" lIns="0" tIns="0" rIns="0" bIns="0" rtlCol="0" anchor="t">
            <a:noAutofit/>
          </a:bodyPr>
          <a:lstStyle>
            <a:lvl1pPr>
              <a:defRPr b="1"/>
            </a:lvl1pPr>
          </a:lstStyle>
          <a:p>
            <a:r>
              <a:rPr lang="en-US" dirty="0"/>
              <a:t>Headline</a:t>
            </a:r>
          </a:p>
        </p:txBody>
      </p:sp>
      <p:sp>
        <p:nvSpPr>
          <p:cNvPr id="14" name="Footer Placeholder 4">
            <a:extLst>
              <a:ext uri="{FF2B5EF4-FFF2-40B4-BE49-F238E27FC236}">
                <a16:creationId xmlns:a16="http://schemas.microsoft.com/office/drawing/2014/main" id="{F7577059-D9BD-4D40-B06C-BDEED8EDCFD1}"/>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20" name="Footer Placeholder 4">
            <a:extLst>
              <a:ext uri="{FF2B5EF4-FFF2-40B4-BE49-F238E27FC236}">
                <a16:creationId xmlns:a16="http://schemas.microsoft.com/office/drawing/2014/main" id="{D83416CD-DD67-9F45-B797-1CF96790A199}"/>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13" name="Picture 12">
            <a:extLst>
              <a:ext uri="{FF2B5EF4-FFF2-40B4-BE49-F238E27FC236}">
                <a16:creationId xmlns:a16="http://schemas.microsoft.com/office/drawing/2014/main" id="{038CDC32-45BE-DB46-B6FF-3C2B0FF30B17}"/>
              </a:ext>
            </a:extLst>
          </p:cNvPr>
          <p:cNvPicPr>
            <a:picLocks noChangeAspect="1"/>
          </p:cNvPicPr>
          <p:nvPr/>
        </p:nvPicPr>
        <p:blipFill rotWithShape="1">
          <a:blip r:embed="rId2"/>
          <a:srcRect l="76748" t="76748"/>
          <a:stretch/>
        </p:blipFill>
        <p:spPr>
          <a:xfrm>
            <a:off x="7602654" y="5263376"/>
            <a:ext cx="2303346" cy="1594624"/>
          </a:xfrm>
          <a:prstGeom prst="rect">
            <a:avLst/>
          </a:prstGeom>
        </p:spPr>
      </p:pic>
    </p:spTree>
    <p:extLst>
      <p:ext uri="{BB962C8B-B14F-4D97-AF65-F5344CB8AC3E}">
        <p14:creationId xmlns:p14="http://schemas.microsoft.com/office/powerpoint/2010/main" val="4024247999"/>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Columns text only">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6F0509A0-2203-3849-AF70-C39CEDB38FA0}"/>
              </a:ext>
            </a:extLst>
          </p:cNvPr>
          <p:cNvSpPr>
            <a:spLocks noGrp="1"/>
          </p:cNvSpPr>
          <p:nvPr>
            <p:ph idx="1" hasCustomPrompt="1"/>
          </p:nvPr>
        </p:nvSpPr>
        <p:spPr>
          <a:xfrm>
            <a:off x="507338" y="1520825"/>
            <a:ext cx="3871682"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3">
            <a:extLst>
              <a:ext uri="{FF2B5EF4-FFF2-40B4-BE49-F238E27FC236}">
                <a16:creationId xmlns:a16="http://schemas.microsoft.com/office/drawing/2014/main" id="{831DD792-134F-EB47-AEB2-13E306168785}"/>
              </a:ext>
            </a:extLst>
          </p:cNvPr>
          <p:cNvSpPr>
            <a:spLocks noGrp="1"/>
          </p:cNvSpPr>
          <p:nvPr>
            <p:ph type="body" sz="quarter" idx="13" hasCustomPrompt="1"/>
          </p:nvPr>
        </p:nvSpPr>
        <p:spPr>
          <a:xfrm>
            <a:off x="507339" y="764314"/>
            <a:ext cx="8126015" cy="360000"/>
          </a:xfrm>
        </p:spPr>
        <p:txBody>
          <a:bodyPr bIns="0">
            <a:noAutofit/>
          </a:bodyPr>
          <a:lstStyle>
            <a:lvl1pPr marL="0" indent="0">
              <a:lnSpc>
                <a:spcPts val="2275"/>
              </a:lnSpc>
              <a:spcBef>
                <a:spcPts val="0"/>
              </a:spcBef>
              <a:buNone/>
              <a:defRPr sz="1950"/>
            </a:lvl1pPr>
            <a:lvl2pPr marL="371466" indent="0">
              <a:lnSpc>
                <a:spcPts val="3033"/>
              </a:lnSpc>
              <a:buNone/>
              <a:defRPr sz="2600"/>
            </a:lvl2pPr>
            <a:lvl3pPr marL="742931" indent="0">
              <a:lnSpc>
                <a:spcPts val="3033"/>
              </a:lnSpc>
              <a:buNone/>
              <a:defRPr sz="2600"/>
            </a:lvl3pPr>
            <a:lvl4pPr marL="1114397" indent="0">
              <a:lnSpc>
                <a:spcPts val="3033"/>
              </a:lnSpc>
              <a:buNone/>
              <a:defRPr sz="2600"/>
            </a:lvl4pPr>
            <a:lvl5pPr marL="1485863" indent="0">
              <a:lnSpc>
                <a:spcPts val="3033"/>
              </a:lnSpc>
              <a:buNone/>
              <a:defRPr sz="2600"/>
            </a:lvl5pPr>
          </a:lstStyle>
          <a:p>
            <a:pPr lvl="0"/>
            <a:r>
              <a:rPr lang="en-US" dirty="0" err="1"/>
              <a:t>Subheadline</a:t>
            </a:r>
            <a:endParaRPr lang="en-US" dirty="0"/>
          </a:p>
        </p:txBody>
      </p:sp>
      <p:sp>
        <p:nvSpPr>
          <p:cNvPr id="13" name="Title Placeholder 1">
            <a:extLst>
              <a:ext uri="{FF2B5EF4-FFF2-40B4-BE49-F238E27FC236}">
                <a16:creationId xmlns:a16="http://schemas.microsoft.com/office/drawing/2014/main" id="{490CB923-C10B-8843-96BD-089CDD8FEC2F}"/>
              </a:ext>
            </a:extLst>
          </p:cNvPr>
          <p:cNvSpPr>
            <a:spLocks noGrp="1"/>
          </p:cNvSpPr>
          <p:nvPr>
            <p:ph type="title" hasCustomPrompt="1"/>
          </p:nvPr>
        </p:nvSpPr>
        <p:spPr>
          <a:xfrm>
            <a:off x="507340" y="408469"/>
            <a:ext cx="8126015" cy="360000"/>
          </a:xfrm>
          <a:prstGeom prst="rect">
            <a:avLst/>
          </a:prstGeom>
        </p:spPr>
        <p:txBody>
          <a:bodyPr vert="horz" lIns="0" tIns="0" rIns="0" bIns="0" rtlCol="0" anchor="t">
            <a:noAutofit/>
          </a:bodyPr>
          <a:lstStyle>
            <a:lvl1pPr>
              <a:defRPr b="1"/>
            </a:lvl1pPr>
          </a:lstStyle>
          <a:p>
            <a:r>
              <a:rPr lang="en-US" dirty="0"/>
              <a:t>Headline</a:t>
            </a:r>
          </a:p>
        </p:txBody>
      </p:sp>
      <p:sp>
        <p:nvSpPr>
          <p:cNvPr id="19" name="Content Placeholder 2">
            <a:extLst>
              <a:ext uri="{FF2B5EF4-FFF2-40B4-BE49-F238E27FC236}">
                <a16:creationId xmlns:a16="http://schemas.microsoft.com/office/drawing/2014/main" id="{10F5B12D-2AF4-7943-82B6-58CAE5E2EA97}"/>
              </a:ext>
            </a:extLst>
          </p:cNvPr>
          <p:cNvSpPr>
            <a:spLocks noGrp="1"/>
          </p:cNvSpPr>
          <p:nvPr>
            <p:ph idx="14" hasCustomPrompt="1"/>
          </p:nvPr>
        </p:nvSpPr>
        <p:spPr>
          <a:xfrm>
            <a:off x="4761672" y="1520825"/>
            <a:ext cx="3871682"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4">
            <a:extLst>
              <a:ext uri="{FF2B5EF4-FFF2-40B4-BE49-F238E27FC236}">
                <a16:creationId xmlns:a16="http://schemas.microsoft.com/office/drawing/2014/main" id="{8C49ACA3-BF1B-CC4B-A3BB-33D31F38BCC2}"/>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17" name="Footer Placeholder 4">
            <a:extLst>
              <a:ext uri="{FF2B5EF4-FFF2-40B4-BE49-F238E27FC236}">
                <a16:creationId xmlns:a16="http://schemas.microsoft.com/office/drawing/2014/main" id="{E3416F28-EB36-244D-969F-B2AAD26218A6}"/>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9" name="Picture 8">
            <a:extLst>
              <a:ext uri="{FF2B5EF4-FFF2-40B4-BE49-F238E27FC236}">
                <a16:creationId xmlns:a16="http://schemas.microsoft.com/office/drawing/2014/main" id="{F9CA7143-C689-E244-BF2A-A27878AF5879}"/>
              </a:ext>
            </a:extLst>
          </p:cNvPr>
          <p:cNvPicPr>
            <a:picLocks noChangeAspect="1"/>
          </p:cNvPicPr>
          <p:nvPr/>
        </p:nvPicPr>
        <p:blipFill rotWithShape="1">
          <a:blip r:embed="rId2"/>
          <a:srcRect l="76748" t="76748"/>
          <a:stretch/>
        </p:blipFill>
        <p:spPr>
          <a:xfrm>
            <a:off x="7602654" y="5263376"/>
            <a:ext cx="2303346" cy="1594624"/>
          </a:xfrm>
          <a:prstGeom prst="rect">
            <a:avLst/>
          </a:prstGeom>
        </p:spPr>
      </p:pic>
    </p:spTree>
    <p:extLst>
      <p:ext uri="{BB962C8B-B14F-4D97-AF65-F5344CB8AC3E}">
        <p14:creationId xmlns:p14="http://schemas.microsoft.com/office/powerpoint/2010/main" val="2349245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Columns graphics only">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6F0509A0-2203-3849-AF70-C39CEDB38FA0}"/>
              </a:ext>
            </a:extLst>
          </p:cNvPr>
          <p:cNvSpPr>
            <a:spLocks noGrp="1"/>
          </p:cNvSpPr>
          <p:nvPr>
            <p:ph idx="1" hasCustomPrompt="1"/>
          </p:nvPr>
        </p:nvSpPr>
        <p:spPr>
          <a:xfrm>
            <a:off x="507338" y="1520825"/>
            <a:ext cx="3871682" cy="4392613"/>
          </a:xfrm>
          <a:solidFill>
            <a:schemeClr val="accent3"/>
          </a:solidFill>
        </p:spPr>
        <p:txBody>
          <a:bodyPr lIns="108000" tIns="108000" bIns="0"/>
          <a:lstStyle>
            <a:lvl1pPr marL="0" indent="0">
              <a:lnSpc>
                <a:spcPts val="1138"/>
              </a:lnSpc>
              <a:spcBef>
                <a:spcPts val="0"/>
              </a:spcBef>
              <a:buNone/>
              <a:defRPr sz="813" b="1"/>
            </a:lvl1pPr>
            <a:lvl2pPr marL="371466" indent="0">
              <a:spcBef>
                <a:spcPts val="0"/>
              </a:spcBef>
              <a:buNone/>
              <a:defRPr/>
            </a:lvl2pPr>
            <a:lvl3pPr marL="742931" indent="0">
              <a:spcBef>
                <a:spcPts val="0"/>
              </a:spcBef>
              <a:buNone/>
              <a:defRPr/>
            </a:lvl3pPr>
            <a:lvl4pPr marL="1114397" indent="0">
              <a:spcBef>
                <a:spcPts val="0"/>
              </a:spcBef>
              <a:buNone/>
              <a:defRPr/>
            </a:lvl4pPr>
            <a:lvl5pPr marL="1485863" indent="0">
              <a:spcBef>
                <a:spcPts val="0"/>
              </a:spcBef>
              <a:buNone/>
              <a:defRPr/>
            </a:lvl5pPr>
          </a:lstStyle>
          <a:p>
            <a:pPr lvl="0"/>
            <a:r>
              <a:rPr lang="en-US" dirty="0"/>
              <a:t>Graphic area</a:t>
            </a:r>
          </a:p>
        </p:txBody>
      </p:sp>
      <p:sp>
        <p:nvSpPr>
          <p:cNvPr id="12" name="Text Placeholder 13">
            <a:extLst>
              <a:ext uri="{FF2B5EF4-FFF2-40B4-BE49-F238E27FC236}">
                <a16:creationId xmlns:a16="http://schemas.microsoft.com/office/drawing/2014/main" id="{831DD792-134F-EB47-AEB2-13E306168785}"/>
              </a:ext>
            </a:extLst>
          </p:cNvPr>
          <p:cNvSpPr>
            <a:spLocks noGrp="1"/>
          </p:cNvSpPr>
          <p:nvPr>
            <p:ph type="body" sz="quarter" idx="13" hasCustomPrompt="1"/>
          </p:nvPr>
        </p:nvSpPr>
        <p:spPr>
          <a:xfrm>
            <a:off x="507339" y="764314"/>
            <a:ext cx="8126015" cy="360000"/>
          </a:xfrm>
        </p:spPr>
        <p:txBody>
          <a:bodyPr bIns="0">
            <a:noAutofit/>
          </a:bodyPr>
          <a:lstStyle>
            <a:lvl1pPr marL="0" indent="0">
              <a:lnSpc>
                <a:spcPts val="2275"/>
              </a:lnSpc>
              <a:spcBef>
                <a:spcPts val="0"/>
              </a:spcBef>
              <a:buNone/>
              <a:defRPr sz="1950"/>
            </a:lvl1pPr>
            <a:lvl2pPr marL="371466" indent="0">
              <a:lnSpc>
                <a:spcPts val="3033"/>
              </a:lnSpc>
              <a:buNone/>
              <a:defRPr sz="2600"/>
            </a:lvl2pPr>
            <a:lvl3pPr marL="742931" indent="0">
              <a:lnSpc>
                <a:spcPts val="3033"/>
              </a:lnSpc>
              <a:buNone/>
              <a:defRPr sz="2600"/>
            </a:lvl3pPr>
            <a:lvl4pPr marL="1114397" indent="0">
              <a:lnSpc>
                <a:spcPts val="3033"/>
              </a:lnSpc>
              <a:buNone/>
              <a:defRPr sz="2600"/>
            </a:lvl4pPr>
            <a:lvl5pPr marL="1485863" indent="0">
              <a:lnSpc>
                <a:spcPts val="3033"/>
              </a:lnSpc>
              <a:buNone/>
              <a:defRPr sz="2600"/>
            </a:lvl5pPr>
          </a:lstStyle>
          <a:p>
            <a:pPr lvl="0"/>
            <a:r>
              <a:rPr lang="en-US" dirty="0" err="1"/>
              <a:t>Subheadline</a:t>
            </a:r>
            <a:endParaRPr lang="en-US" dirty="0"/>
          </a:p>
        </p:txBody>
      </p:sp>
      <p:sp>
        <p:nvSpPr>
          <p:cNvPr id="13" name="Title Placeholder 1">
            <a:extLst>
              <a:ext uri="{FF2B5EF4-FFF2-40B4-BE49-F238E27FC236}">
                <a16:creationId xmlns:a16="http://schemas.microsoft.com/office/drawing/2014/main" id="{490CB923-C10B-8843-96BD-089CDD8FEC2F}"/>
              </a:ext>
            </a:extLst>
          </p:cNvPr>
          <p:cNvSpPr>
            <a:spLocks noGrp="1"/>
          </p:cNvSpPr>
          <p:nvPr>
            <p:ph type="title" hasCustomPrompt="1"/>
          </p:nvPr>
        </p:nvSpPr>
        <p:spPr>
          <a:xfrm>
            <a:off x="507340" y="408469"/>
            <a:ext cx="8126015" cy="360000"/>
          </a:xfrm>
          <a:prstGeom prst="rect">
            <a:avLst/>
          </a:prstGeom>
        </p:spPr>
        <p:txBody>
          <a:bodyPr vert="horz" lIns="0" tIns="0" rIns="0" bIns="0" rtlCol="0" anchor="t">
            <a:noAutofit/>
          </a:bodyPr>
          <a:lstStyle>
            <a:lvl1pPr>
              <a:defRPr b="1"/>
            </a:lvl1pPr>
          </a:lstStyle>
          <a:p>
            <a:r>
              <a:rPr lang="en-US" dirty="0"/>
              <a:t>Headline</a:t>
            </a:r>
          </a:p>
        </p:txBody>
      </p:sp>
      <p:sp>
        <p:nvSpPr>
          <p:cNvPr id="19" name="Content Placeholder 2">
            <a:extLst>
              <a:ext uri="{FF2B5EF4-FFF2-40B4-BE49-F238E27FC236}">
                <a16:creationId xmlns:a16="http://schemas.microsoft.com/office/drawing/2014/main" id="{10F5B12D-2AF4-7943-82B6-58CAE5E2EA97}"/>
              </a:ext>
            </a:extLst>
          </p:cNvPr>
          <p:cNvSpPr>
            <a:spLocks noGrp="1"/>
          </p:cNvSpPr>
          <p:nvPr>
            <p:ph idx="14" hasCustomPrompt="1"/>
          </p:nvPr>
        </p:nvSpPr>
        <p:spPr>
          <a:xfrm>
            <a:off x="4761672" y="1520825"/>
            <a:ext cx="3871682" cy="4392613"/>
          </a:xfrm>
          <a:solidFill>
            <a:schemeClr val="accent3"/>
          </a:solidFill>
        </p:spPr>
        <p:txBody>
          <a:bodyPr lIns="108000" tIns="108000" bIns="0"/>
          <a:lstStyle>
            <a:lvl1pPr marL="0" indent="0">
              <a:lnSpc>
                <a:spcPts val="1138"/>
              </a:lnSpc>
              <a:spcBef>
                <a:spcPts val="0"/>
              </a:spcBef>
              <a:buNone/>
              <a:defRPr sz="813" b="1"/>
            </a:lvl1pPr>
            <a:lvl2pPr marL="371466" indent="0">
              <a:spcBef>
                <a:spcPts val="0"/>
              </a:spcBef>
              <a:buNone/>
              <a:defRPr/>
            </a:lvl2pPr>
            <a:lvl3pPr marL="742931" indent="0">
              <a:spcBef>
                <a:spcPts val="0"/>
              </a:spcBef>
              <a:buNone/>
              <a:defRPr/>
            </a:lvl3pPr>
            <a:lvl4pPr marL="1114397" indent="0">
              <a:spcBef>
                <a:spcPts val="0"/>
              </a:spcBef>
              <a:buNone/>
              <a:defRPr/>
            </a:lvl4pPr>
            <a:lvl5pPr marL="1485863" indent="0">
              <a:spcBef>
                <a:spcPts val="0"/>
              </a:spcBef>
              <a:buNone/>
              <a:defRPr/>
            </a:lvl5pPr>
          </a:lstStyle>
          <a:p>
            <a:pPr lvl="0"/>
            <a:r>
              <a:rPr lang="en-US" dirty="0"/>
              <a:t>Graphic area</a:t>
            </a:r>
          </a:p>
        </p:txBody>
      </p:sp>
      <p:sp>
        <p:nvSpPr>
          <p:cNvPr id="14" name="Footer Placeholder 4">
            <a:extLst>
              <a:ext uri="{FF2B5EF4-FFF2-40B4-BE49-F238E27FC236}">
                <a16:creationId xmlns:a16="http://schemas.microsoft.com/office/drawing/2014/main" id="{A901E28D-CD8F-B245-BA10-A860299A896C}"/>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17" name="Footer Placeholder 4">
            <a:extLst>
              <a:ext uri="{FF2B5EF4-FFF2-40B4-BE49-F238E27FC236}">
                <a16:creationId xmlns:a16="http://schemas.microsoft.com/office/drawing/2014/main" id="{080B4A23-2F85-B044-8AB1-E5F2F18543F5}"/>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9" name="Picture 8">
            <a:extLst>
              <a:ext uri="{FF2B5EF4-FFF2-40B4-BE49-F238E27FC236}">
                <a16:creationId xmlns:a16="http://schemas.microsoft.com/office/drawing/2014/main" id="{4FE5F6E7-9133-7B47-A7A8-9FDA632BADEF}"/>
              </a:ext>
            </a:extLst>
          </p:cNvPr>
          <p:cNvPicPr>
            <a:picLocks noChangeAspect="1"/>
          </p:cNvPicPr>
          <p:nvPr/>
        </p:nvPicPr>
        <p:blipFill rotWithShape="1">
          <a:blip r:embed="rId2"/>
          <a:srcRect l="76748" t="76748"/>
          <a:stretch/>
        </p:blipFill>
        <p:spPr>
          <a:xfrm>
            <a:off x="7602654" y="5263376"/>
            <a:ext cx="2303346" cy="1594624"/>
          </a:xfrm>
          <a:prstGeom prst="rect">
            <a:avLst/>
          </a:prstGeom>
        </p:spPr>
      </p:pic>
    </p:spTree>
    <p:extLst>
      <p:ext uri="{BB962C8B-B14F-4D97-AF65-F5344CB8AC3E}">
        <p14:creationId xmlns:p14="http://schemas.microsoft.com/office/powerpoint/2010/main" val="343796544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ong title slide gradient">
    <p:bg>
      <p:bgPr>
        <a:gradFill flip="none" rotWithShape="1">
          <a:gsLst>
            <a:gs pos="0">
              <a:srgbClr val="2C3A87"/>
            </a:gs>
            <a:gs pos="100000">
              <a:srgbClr val="0061C7"/>
            </a:gs>
          </a:gsLst>
          <a:lin ang="0" scaled="0"/>
          <a:tileRect/>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18D205A-8809-2B44-AB1E-71C85A49D1E8}"/>
              </a:ext>
            </a:extLst>
          </p:cNvPr>
          <p:cNvPicPr>
            <a:picLocks noChangeAspect="1"/>
          </p:cNvPicPr>
          <p:nvPr/>
        </p:nvPicPr>
        <p:blipFill rotWithShape="1">
          <a:blip r:embed="rId2"/>
          <a:srcRect t="51901" r="51901"/>
          <a:stretch/>
        </p:blipFill>
        <p:spPr>
          <a:xfrm>
            <a:off x="0" y="3559373"/>
            <a:ext cx="4764683" cy="3298627"/>
          </a:xfrm>
          <a:prstGeom prst="rect">
            <a:avLst/>
          </a:prstGeom>
        </p:spPr>
      </p:pic>
      <p:sp>
        <p:nvSpPr>
          <p:cNvPr id="15" name="Date Placeholder 3">
            <a:extLst>
              <a:ext uri="{FF2B5EF4-FFF2-40B4-BE49-F238E27FC236}">
                <a16:creationId xmlns:a16="http://schemas.microsoft.com/office/drawing/2014/main" id="{E86256FE-A010-8049-BA28-23A473D0CF71}"/>
              </a:ext>
            </a:extLst>
          </p:cNvPr>
          <p:cNvSpPr>
            <a:spLocks noGrp="1"/>
          </p:cNvSpPr>
          <p:nvPr>
            <p:ph type="dt" sz="half" idx="2"/>
          </p:nvPr>
        </p:nvSpPr>
        <p:spPr>
          <a:xfrm>
            <a:off x="8633354" y="6255022"/>
            <a:ext cx="766435" cy="158193"/>
          </a:xfrm>
          <a:prstGeom prst="rect">
            <a:avLst/>
          </a:prstGeom>
        </p:spPr>
        <p:txBody>
          <a:bodyPr vert="horz" lIns="0" tIns="0" rIns="0" bIns="0" rtlCol="0" anchor="b" anchorCtr="0"/>
          <a:lstStyle>
            <a:lvl1pPr algn="r">
              <a:lnSpc>
                <a:spcPts val="1138"/>
              </a:lnSpc>
              <a:defRPr sz="813">
                <a:solidFill>
                  <a:schemeClr val="bg1"/>
                </a:solidFill>
                <a:latin typeface="Arial" panose="020B0604020202020204" pitchFamily="34" charset="0"/>
                <a:cs typeface="Arial" panose="020B0604020202020204" pitchFamily="34" charset="0"/>
              </a:defRPr>
            </a:lvl1pPr>
          </a:lstStyle>
          <a:p>
            <a:fld id="{61F7114A-06C4-4BE1-97BB-0B90EB6EEA99}" type="datetimeFigureOut">
              <a:rPr lang="en-GB" smtClean="0"/>
              <a:t>09/05/2024</a:t>
            </a:fld>
            <a:endParaRPr lang="en-GB"/>
          </a:p>
        </p:txBody>
      </p:sp>
      <p:sp>
        <p:nvSpPr>
          <p:cNvPr id="6" name="Subtitle 2">
            <a:extLst>
              <a:ext uri="{FF2B5EF4-FFF2-40B4-BE49-F238E27FC236}">
                <a16:creationId xmlns:a16="http://schemas.microsoft.com/office/drawing/2014/main" id="{451325B1-DB92-254B-B371-A9C5921FCE8E}"/>
              </a:ext>
            </a:extLst>
          </p:cNvPr>
          <p:cNvSpPr>
            <a:spLocks noGrp="1"/>
          </p:cNvSpPr>
          <p:nvPr>
            <p:ph type="subTitle" idx="1" hasCustomPrompt="1"/>
          </p:nvPr>
        </p:nvSpPr>
        <p:spPr>
          <a:xfrm>
            <a:off x="3344997" y="1651189"/>
            <a:ext cx="6055385" cy="648000"/>
          </a:xfrm>
        </p:spPr>
        <p:txBody>
          <a:bodyPr lIns="0" tIns="0" rIns="0" bIns="0">
            <a:noAutofit/>
          </a:bodyPr>
          <a:lstStyle>
            <a:lvl1pPr marL="0" indent="0" algn="l">
              <a:lnSpc>
                <a:spcPts val="4063"/>
              </a:lnSpc>
              <a:spcBef>
                <a:spcPts val="0"/>
              </a:spcBef>
              <a:buNone/>
              <a:defRPr sz="3413">
                <a:solidFill>
                  <a:schemeClr val="bg1"/>
                </a:solidFill>
              </a:defRPr>
            </a:lvl1pPr>
            <a:lvl2pPr marL="371466" indent="0" algn="ctr">
              <a:buNone/>
              <a:defRPr sz="1625"/>
            </a:lvl2pPr>
            <a:lvl3pPr marL="742931" indent="0" algn="ctr">
              <a:buNone/>
              <a:defRPr sz="1463"/>
            </a:lvl3pPr>
            <a:lvl4pPr marL="1114397" indent="0" algn="ctr">
              <a:buNone/>
              <a:defRPr sz="1300"/>
            </a:lvl4pPr>
            <a:lvl5pPr marL="1485863" indent="0" algn="ctr">
              <a:buNone/>
              <a:defRPr sz="1300"/>
            </a:lvl5pPr>
            <a:lvl6pPr marL="1857329" indent="0" algn="ctr">
              <a:buNone/>
              <a:defRPr sz="1300"/>
            </a:lvl6pPr>
            <a:lvl7pPr marL="2228794" indent="0" algn="ctr">
              <a:buNone/>
              <a:defRPr sz="1300"/>
            </a:lvl7pPr>
            <a:lvl8pPr marL="2600260" indent="0" algn="ctr">
              <a:buNone/>
              <a:defRPr sz="1300"/>
            </a:lvl8pPr>
            <a:lvl9pPr marL="2971726" indent="0" algn="ctr">
              <a:buNone/>
              <a:defRPr sz="1300"/>
            </a:lvl9pPr>
          </a:lstStyle>
          <a:p>
            <a:r>
              <a:rPr lang="en-US" dirty="0"/>
              <a:t>Subtitle </a:t>
            </a:r>
          </a:p>
        </p:txBody>
      </p:sp>
      <p:sp>
        <p:nvSpPr>
          <p:cNvPr id="7" name="Title 3">
            <a:extLst>
              <a:ext uri="{FF2B5EF4-FFF2-40B4-BE49-F238E27FC236}">
                <a16:creationId xmlns:a16="http://schemas.microsoft.com/office/drawing/2014/main" id="{B0BF59A8-1073-484B-818C-3A29176098DB}"/>
              </a:ext>
            </a:extLst>
          </p:cNvPr>
          <p:cNvSpPr>
            <a:spLocks noGrp="1"/>
          </p:cNvSpPr>
          <p:nvPr>
            <p:ph type="title" hasCustomPrompt="1"/>
          </p:nvPr>
        </p:nvSpPr>
        <p:spPr>
          <a:xfrm>
            <a:off x="3344997" y="374043"/>
            <a:ext cx="6054792" cy="1296000"/>
          </a:xfrm>
        </p:spPr>
        <p:txBody>
          <a:bodyPr/>
          <a:lstStyle>
            <a:lvl1pPr>
              <a:lnSpc>
                <a:spcPts val="4063"/>
              </a:lnSpc>
              <a:defRPr sz="3413">
                <a:solidFill>
                  <a:schemeClr val="bg1"/>
                </a:solidFill>
              </a:defRPr>
            </a:lvl1pPr>
          </a:lstStyle>
          <a:p>
            <a:r>
              <a:rPr lang="en-US" dirty="0"/>
              <a:t>Presentation title</a:t>
            </a:r>
            <a:br>
              <a:rPr lang="en-US" dirty="0"/>
            </a:br>
            <a:r>
              <a:rPr lang="en-US" dirty="0"/>
              <a:t>Long title version</a:t>
            </a:r>
            <a:endParaRPr lang="en-GB" dirty="0"/>
          </a:p>
        </p:txBody>
      </p:sp>
    </p:spTree>
    <p:extLst>
      <p:ext uri="{BB962C8B-B14F-4D97-AF65-F5344CB8AC3E}">
        <p14:creationId xmlns:p14="http://schemas.microsoft.com/office/powerpoint/2010/main" val="3461472749"/>
      </p:ext>
    </p:extLst>
  </p:cSld>
  <p:clrMapOvr>
    <a:masterClrMapping/>
  </p:clrMapOvr>
  <p:extLst>
    <p:ext uri="{DCECCB84-F9BA-43D5-87BE-67443E8EF086}">
      <p15:sldGuideLst xmlns:p15="http://schemas.microsoft.com/office/powerpoint/2012/main">
        <p15:guide id="2" pos="7287">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2 Column text + half page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2664F2-35D9-B741-9708-420CFC42C3FA}"/>
              </a:ext>
            </a:extLst>
          </p:cNvPr>
          <p:cNvPicPr>
            <a:picLocks noChangeAspect="1"/>
          </p:cNvPicPr>
          <p:nvPr/>
        </p:nvPicPr>
        <p:blipFill rotWithShape="1">
          <a:blip r:embed="rId2"/>
          <a:srcRect l="76736" t="76736"/>
          <a:stretch/>
        </p:blipFill>
        <p:spPr>
          <a:xfrm>
            <a:off x="7601480" y="5262564"/>
            <a:ext cx="2304521" cy="1595437"/>
          </a:xfrm>
          <a:prstGeom prst="rect">
            <a:avLst/>
          </a:prstGeom>
        </p:spPr>
      </p:pic>
      <p:sp>
        <p:nvSpPr>
          <p:cNvPr id="11" name="Picture Placeholder 6">
            <a:extLst>
              <a:ext uri="{FF2B5EF4-FFF2-40B4-BE49-F238E27FC236}">
                <a16:creationId xmlns:a16="http://schemas.microsoft.com/office/drawing/2014/main" id="{2147E1E8-149B-8A42-9C44-9DCD345521C2}"/>
              </a:ext>
            </a:extLst>
          </p:cNvPr>
          <p:cNvSpPr>
            <a:spLocks noGrp="1"/>
          </p:cNvSpPr>
          <p:nvPr>
            <p:ph type="pic" sz="quarter" idx="14" hasCustomPrompt="1"/>
          </p:nvPr>
        </p:nvSpPr>
        <p:spPr>
          <a:xfrm>
            <a:off x="4763824" y="1"/>
            <a:ext cx="5142177" cy="6858000"/>
          </a:xfrm>
          <a:solidFill>
            <a:srgbClr val="CDE3FB"/>
          </a:solidFill>
        </p:spPr>
        <p:txBody>
          <a:bodyPr lIns="180000" tIns="180000" anchor="t" anchorCtr="0"/>
          <a:lstStyle>
            <a:lvl1pPr marL="0" indent="0">
              <a:buNone/>
              <a:defRPr/>
            </a:lvl1pPr>
          </a:lstStyle>
          <a:p>
            <a:r>
              <a:rPr lang="en-US" dirty="0"/>
              <a:t>Half page picture area (click on image icon) </a:t>
            </a:r>
            <a:endParaRPr lang="en-GB" dirty="0"/>
          </a:p>
        </p:txBody>
      </p:sp>
      <p:sp>
        <p:nvSpPr>
          <p:cNvPr id="10" name="Content Placeholder 2">
            <a:extLst>
              <a:ext uri="{FF2B5EF4-FFF2-40B4-BE49-F238E27FC236}">
                <a16:creationId xmlns:a16="http://schemas.microsoft.com/office/drawing/2014/main" id="{42494C55-9AFF-E647-9065-F9E39D40BFEA}"/>
              </a:ext>
            </a:extLst>
          </p:cNvPr>
          <p:cNvSpPr>
            <a:spLocks noGrp="1"/>
          </p:cNvSpPr>
          <p:nvPr>
            <p:ph idx="1" hasCustomPrompt="1"/>
          </p:nvPr>
        </p:nvSpPr>
        <p:spPr>
          <a:xfrm>
            <a:off x="507338" y="1520825"/>
            <a:ext cx="3871682"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3">
            <a:extLst>
              <a:ext uri="{FF2B5EF4-FFF2-40B4-BE49-F238E27FC236}">
                <a16:creationId xmlns:a16="http://schemas.microsoft.com/office/drawing/2014/main" id="{108D9FA8-6587-FA4A-88C2-AD2FC64E101C}"/>
              </a:ext>
            </a:extLst>
          </p:cNvPr>
          <p:cNvSpPr>
            <a:spLocks noGrp="1"/>
          </p:cNvSpPr>
          <p:nvPr>
            <p:ph type="body" sz="quarter" idx="13" hasCustomPrompt="1"/>
          </p:nvPr>
        </p:nvSpPr>
        <p:spPr>
          <a:xfrm>
            <a:off x="507340" y="764314"/>
            <a:ext cx="3871681" cy="360000"/>
          </a:xfrm>
        </p:spPr>
        <p:txBody>
          <a:bodyPr bIns="0">
            <a:noAutofit/>
          </a:bodyPr>
          <a:lstStyle>
            <a:lvl1pPr marL="0" indent="0">
              <a:lnSpc>
                <a:spcPts val="2275"/>
              </a:lnSpc>
              <a:spcBef>
                <a:spcPts val="0"/>
              </a:spcBef>
              <a:buNone/>
              <a:defRPr sz="1950"/>
            </a:lvl1pPr>
            <a:lvl2pPr marL="371466" indent="0">
              <a:lnSpc>
                <a:spcPts val="3033"/>
              </a:lnSpc>
              <a:buNone/>
              <a:defRPr sz="2600"/>
            </a:lvl2pPr>
            <a:lvl3pPr marL="742931" indent="0">
              <a:lnSpc>
                <a:spcPts val="3033"/>
              </a:lnSpc>
              <a:buNone/>
              <a:defRPr sz="2600"/>
            </a:lvl3pPr>
            <a:lvl4pPr marL="1114397" indent="0">
              <a:lnSpc>
                <a:spcPts val="3033"/>
              </a:lnSpc>
              <a:buNone/>
              <a:defRPr sz="2600"/>
            </a:lvl4pPr>
            <a:lvl5pPr marL="1485863" indent="0">
              <a:lnSpc>
                <a:spcPts val="3033"/>
              </a:lnSpc>
              <a:buNone/>
              <a:defRPr sz="2600"/>
            </a:lvl5pPr>
          </a:lstStyle>
          <a:p>
            <a:pPr lvl="0"/>
            <a:r>
              <a:rPr lang="en-US" dirty="0" err="1"/>
              <a:t>Subheadline</a:t>
            </a:r>
            <a:endParaRPr lang="en-US" dirty="0"/>
          </a:p>
        </p:txBody>
      </p:sp>
      <p:sp>
        <p:nvSpPr>
          <p:cNvPr id="13" name="Title Placeholder 1">
            <a:extLst>
              <a:ext uri="{FF2B5EF4-FFF2-40B4-BE49-F238E27FC236}">
                <a16:creationId xmlns:a16="http://schemas.microsoft.com/office/drawing/2014/main" id="{15A96F9F-B4D6-7344-8A3C-95F4BAEFD271}"/>
              </a:ext>
            </a:extLst>
          </p:cNvPr>
          <p:cNvSpPr>
            <a:spLocks noGrp="1"/>
          </p:cNvSpPr>
          <p:nvPr>
            <p:ph type="title" hasCustomPrompt="1"/>
          </p:nvPr>
        </p:nvSpPr>
        <p:spPr>
          <a:xfrm>
            <a:off x="507341" y="408469"/>
            <a:ext cx="3871681" cy="360000"/>
          </a:xfrm>
          <a:prstGeom prst="rect">
            <a:avLst/>
          </a:prstGeom>
        </p:spPr>
        <p:txBody>
          <a:bodyPr vert="horz" lIns="0" tIns="0" rIns="0" bIns="0" rtlCol="0" anchor="t">
            <a:noAutofit/>
          </a:bodyPr>
          <a:lstStyle>
            <a:lvl1pPr>
              <a:defRPr b="1"/>
            </a:lvl1pPr>
          </a:lstStyle>
          <a:p>
            <a:r>
              <a:rPr lang="en-US" dirty="0"/>
              <a:t>Headline</a:t>
            </a:r>
          </a:p>
        </p:txBody>
      </p:sp>
      <p:sp>
        <p:nvSpPr>
          <p:cNvPr id="14" name="Footer Placeholder 4">
            <a:extLst>
              <a:ext uri="{FF2B5EF4-FFF2-40B4-BE49-F238E27FC236}">
                <a16:creationId xmlns:a16="http://schemas.microsoft.com/office/drawing/2014/main" id="{0BC87998-6F11-6640-85EE-2C7E938F06B9}"/>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18" name="Footer Placeholder 4">
            <a:extLst>
              <a:ext uri="{FF2B5EF4-FFF2-40B4-BE49-F238E27FC236}">
                <a16:creationId xmlns:a16="http://schemas.microsoft.com/office/drawing/2014/main" id="{888C03A6-FDD6-9141-AD80-FBACFBC6F00D}"/>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1769117023"/>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 Columns text + graphics option A">
    <p:spTree>
      <p:nvGrpSpPr>
        <p:cNvPr id="1" name=""/>
        <p:cNvGrpSpPr/>
        <p:nvPr/>
      </p:nvGrpSpPr>
      <p:grpSpPr>
        <a:xfrm>
          <a:off x="0" y="0"/>
          <a:ext cx="0" cy="0"/>
          <a:chOff x="0" y="0"/>
          <a:chExt cx="0" cy="0"/>
        </a:xfrm>
      </p:grpSpPr>
      <p:sp>
        <p:nvSpPr>
          <p:cNvPr id="15" name="Text Placeholder 13">
            <a:extLst>
              <a:ext uri="{FF2B5EF4-FFF2-40B4-BE49-F238E27FC236}">
                <a16:creationId xmlns:a16="http://schemas.microsoft.com/office/drawing/2014/main" id="{9711B61F-EC8D-D947-9AC2-0914DDD76DB9}"/>
              </a:ext>
            </a:extLst>
          </p:cNvPr>
          <p:cNvSpPr>
            <a:spLocks noGrp="1"/>
          </p:cNvSpPr>
          <p:nvPr>
            <p:ph type="body" sz="quarter" idx="13" hasCustomPrompt="1"/>
          </p:nvPr>
        </p:nvSpPr>
        <p:spPr>
          <a:xfrm>
            <a:off x="507339" y="764314"/>
            <a:ext cx="8126015" cy="360000"/>
          </a:xfrm>
        </p:spPr>
        <p:txBody>
          <a:bodyPr bIns="0">
            <a:noAutofit/>
          </a:bodyPr>
          <a:lstStyle>
            <a:lvl1pPr marL="0" indent="0">
              <a:lnSpc>
                <a:spcPts val="2275"/>
              </a:lnSpc>
              <a:spcBef>
                <a:spcPts val="0"/>
              </a:spcBef>
              <a:buNone/>
              <a:defRPr sz="1950"/>
            </a:lvl1pPr>
            <a:lvl2pPr marL="371466" indent="0">
              <a:lnSpc>
                <a:spcPts val="3033"/>
              </a:lnSpc>
              <a:buNone/>
              <a:defRPr sz="2600"/>
            </a:lvl2pPr>
            <a:lvl3pPr marL="742931" indent="0">
              <a:lnSpc>
                <a:spcPts val="3033"/>
              </a:lnSpc>
              <a:buNone/>
              <a:defRPr sz="2600"/>
            </a:lvl3pPr>
            <a:lvl4pPr marL="1114397" indent="0">
              <a:lnSpc>
                <a:spcPts val="3033"/>
              </a:lnSpc>
              <a:buNone/>
              <a:defRPr sz="2600"/>
            </a:lvl4pPr>
            <a:lvl5pPr marL="1485863" indent="0">
              <a:lnSpc>
                <a:spcPts val="3033"/>
              </a:lnSpc>
              <a:buNone/>
              <a:defRPr sz="2600"/>
            </a:lvl5pPr>
          </a:lstStyle>
          <a:p>
            <a:pPr lvl="0"/>
            <a:r>
              <a:rPr lang="en-US" dirty="0" err="1"/>
              <a:t>Subheadline</a:t>
            </a:r>
            <a:endParaRPr lang="en-US" dirty="0"/>
          </a:p>
        </p:txBody>
      </p:sp>
      <p:sp>
        <p:nvSpPr>
          <p:cNvPr id="16" name="Title Placeholder 1">
            <a:extLst>
              <a:ext uri="{FF2B5EF4-FFF2-40B4-BE49-F238E27FC236}">
                <a16:creationId xmlns:a16="http://schemas.microsoft.com/office/drawing/2014/main" id="{72F9A669-2ACE-3641-BE36-BED8532208BB}"/>
              </a:ext>
            </a:extLst>
          </p:cNvPr>
          <p:cNvSpPr>
            <a:spLocks noGrp="1"/>
          </p:cNvSpPr>
          <p:nvPr>
            <p:ph type="title" hasCustomPrompt="1"/>
          </p:nvPr>
        </p:nvSpPr>
        <p:spPr>
          <a:xfrm>
            <a:off x="507340" y="408469"/>
            <a:ext cx="8126015" cy="360000"/>
          </a:xfrm>
          <a:prstGeom prst="rect">
            <a:avLst/>
          </a:prstGeom>
        </p:spPr>
        <p:txBody>
          <a:bodyPr vert="horz" lIns="0" tIns="0" rIns="0" bIns="0" rtlCol="0" anchor="t">
            <a:noAutofit/>
          </a:bodyPr>
          <a:lstStyle>
            <a:lvl1pPr>
              <a:defRPr b="1"/>
            </a:lvl1pPr>
          </a:lstStyle>
          <a:p>
            <a:r>
              <a:rPr lang="en-US" dirty="0"/>
              <a:t>Headline</a:t>
            </a:r>
          </a:p>
        </p:txBody>
      </p:sp>
      <p:sp>
        <p:nvSpPr>
          <p:cNvPr id="22" name="Content Placeholder 2">
            <a:extLst>
              <a:ext uri="{FF2B5EF4-FFF2-40B4-BE49-F238E27FC236}">
                <a16:creationId xmlns:a16="http://schemas.microsoft.com/office/drawing/2014/main" id="{C1799DC7-8784-8C4C-8E35-52AF6877FDEA}"/>
              </a:ext>
            </a:extLst>
          </p:cNvPr>
          <p:cNvSpPr>
            <a:spLocks noGrp="1"/>
          </p:cNvSpPr>
          <p:nvPr>
            <p:ph idx="15" hasCustomPrompt="1"/>
          </p:nvPr>
        </p:nvSpPr>
        <p:spPr>
          <a:xfrm>
            <a:off x="4761672" y="1520825"/>
            <a:ext cx="3871682" cy="4392613"/>
          </a:xfrm>
          <a:solidFill>
            <a:schemeClr val="accent3"/>
          </a:solidFill>
        </p:spPr>
        <p:txBody>
          <a:bodyPr lIns="108000" tIns="108000" bIns="0"/>
          <a:lstStyle>
            <a:lvl1pPr marL="0" indent="0">
              <a:lnSpc>
                <a:spcPts val="1138"/>
              </a:lnSpc>
              <a:spcBef>
                <a:spcPts val="0"/>
              </a:spcBef>
              <a:buNone/>
              <a:defRPr sz="813" b="1"/>
            </a:lvl1pPr>
            <a:lvl2pPr marL="371466" indent="0">
              <a:spcBef>
                <a:spcPts val="0"/>
              </a:spcBef>
              <a:buNone/>
              <a:defRPr/>
            </a:lvl2pPr>
            <a:lvl3pPr marL="742931" indent="0">
              <a:spcBef>
                <a:spcPts val="0"/>
              </a:spcBef>
              <a:buNone/>
              <a:defRPr/>
            </a:lvl3pPr>
            <a:lvl4pPr marL="1114397" indent="0">
              <a:spcBef>
                <a:spcPts val="0"/>
              </a:spcBef>
              <a:buNone/>
              <a:defRPr/>
            </a:lvl4pPr>
            <a:lvl5pPr marL="1485863" indent="0">
              <a:spcBef>
                <a:spcPts val="0"/>
              </a:spcBef>
              <a:buNone/>
              <a:defRPr/>
            </a:lvl5pPr>
          </a:lstStyle>
          <a:p>
            <a:pPr lvl="0"/>
            <a:r>
              <a:rPr lang="en-US" dirty="0"/>
              <a:t>Graphic area</a:t>
            </a:r>
          </a:p>
        </p:txBody>
      </p:sp>
      <p:sp>
        <p:nvSpPr>
          <p:cNvPr id="23" name="Content Placeholder 2">
            <a:extLst>
              <a:ext uri="{FF2B5EF4-FFF2-40B4-BE49-F238E27FC236}">
                <a16:creationId xmlns:a16="http://schemas.microsoft.com/office/drawing/2014/main" id="{8C77B1D9-46DC-D644-B1D4-207246876B9F}"/>
              </a:ext>
            </a:extLst>
          </p:cNvPr>
          <p:cNvSpPr>
            <a:spLocks noGrp="1"/>
          </p:cNvSpPr>
          <p:nvPr>
            <p:ph idx="1" hasCustomPrompt="1"/>
          </p:nvPr>
        </p:nvSpPr>
        <p:spPr>
          <a:xfrm>
            <a:off x="507338" y="1520825"/>
            <a:ext cx="3871682"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Footer Placeholder 4">
            <a:extLst>
              <a:ext uri="{FF2B5EF4-FFF2-40B4-BE49-F238E27FC236}">
                <a16:creationId xmlns:a16="http://schemas.microsoft.com/office/drawing/2014/main" id="{F90C783C-C74B-5640-A767-9B2BB40664C2}"/>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14" name="Footer Placeholder 4">
            <a:extLst>
              <a:ext uri="{FF2B5EF4-FFF2-40B4-BE49-F238E27FC236}">
                <a16:creationId xmlns:a16="http://schemas.microsoft.com/office/drawing/2014/main" id="{3F739913-91DE-4D47-A55C-3AE7E0804169}"/>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9" name="Picture 8">
            <a:extLst>
              <a:ext uri="{FF2B5EF4-FFF2-40B4-BE49-F238E27FC236}">
                <a16:creationId xmlns:a16="http://schemas.microsoft.com/office/drawing/2014/main" id="{8D6EA97D-4A01-5444-AA69-AE502A2B12A8}"/>
              </a:ext>
            </a:extLst>
          </p:cNvPr>
          <p:cNvPicPr>
            <a:picLocks noChangeAspect="1"/>
          </p:cNvPicPr>
          <p:nvPr/>
        </p:nvPicPr>
        <p:blipFill rotWithShape="1">
          <a:blip r:embed="rId2"/>
          <a:srcRect l="76748" t="76748"/>
          <a:stretch/>
        </p:blipFill>
        <p:spPr>
          <a:xfrm>
            <a:off x="7602654" y="5263376"/>
            <a:ext cx="2303346" cy="1594624"/>
          </a:xfrm>
          <a:prstGeom prst="rect">
            <a:avLst/>
          </a:prstGeom>
        </p:spPr>
      </p:pic>
    </p:spTree>
    <p:extLst>
      <p:ext uri="{BB962C8B-B14F-4D97-AF65-F5344CB8AC3E}">
        <p14:creationId xmlns:p14="http://schemas.microsoft.com/office/powerpoint/2010/main" val="2437930679"/>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Columns text + graphics option B">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DB54B486-D086-3148-8424-1A0F148BCE33}"/>
              </a:ext>
            </a:extLst>
          </p:cNvPr>
          <p:cNvSpPr>
            <a:spLocks noGrp="1"/>
          </p:cNvSpPr>
          <p:nvPr>
            <p:ph idx="14" hasCustomPrompt="1"/>
          </p:nvPr>
        </p:nvSpPr>
        <p:spPr>
          <a:xfrm>
            <a:off x="507336" y="3301219"/>
            <a:ext cx="3872700" cy="2611696"/>
          </a:xfrm>
          <a:solidFill>
            <a:schemeClr val="accent3"/>
          </a:solidFill>
        </p:spPr>
        <p:txBody>
          <a:bodyPr lIns="108000" tIns="108000" bIns="0"/>
          <a:lstStyle>
            <a:lvl1pPr marL="0" indent="0">
              <a:lnSpc>
                <a:spcPts val="1138"/>
              </a:lnSpc>
              <a:spcBef>
                <a:spcPts val="0"/>
              </a:spcBef>
              <a:buNone/>
              <a:defRPr sz="813" b="1"/>
            </a:lvl1pPr>
            <a:lvl2pPr>
              <a:lnSpc>
                <a:spcPts val="1950"/>
              </a:lnSpc>
              <a:spcBef>
                <a:spcPts val="0"/>
              </a:spcBef>
              <a:defRPr sz="1463"/>
            </a:lvl2pPr>
            <a:lvl3pPr>
              <a:lnSpc>
                <a:spcPts val="1950"/>
              </a:lnSpc>
              <a:spcBef>
                <a:spcPts val="0"/>
              </a:spcBef>
              <a:defRPr sz="1463"/>
            </a:lvl3pPr>
            <a:lvl4pPr>
              <a:lnSpc>
                <a:spcPts val="1950"/>
              </a:lnSpc>
              <a:spcBef>
                <a:spcPts val="0"/>
              </a:spcBef>
              <a:defRPr sz="1463"/>
            </a:lvl4pPr>
            <a:lvl5pPr>
              <a:lnSpc>
                <a:spcPts val="1950"/>
              </a:lnSpc>
              <a:spcBef>
                <a:spcPts val="0"/>
              </a:spcBef>
              <a:defRPr sz="1463"/>
            </a:lvl5pPr>
          </a:lstStyle>
          <a:p>
            <a:pPr lvl="0"/>
            <a:r>
              <a:rPr lang="en-US" dirty="0"/>
              <a:t>Graphic area</a:t>
            </a:r>
          </a:p>
        </p:txBody>
      </p:sp>
      <p:sp>
        <p:nvSpPr>
          <p:cNvPr id="10" name="Content Placeholder 2">
            <a:extLst>
              <a:ext uri="{FF2B5EF4-FFF2-40B4-BE49-F238E27FC236}">
                <a16:creationId xmlns:a16="http://schemas.microsoft.com/office/drawing/2014/main" id="{FBDD9321-31B2-5F4D-B50E-9BF83B67384F}"/>
              </a:ext>
            </a:extLst>
          </p:cNvPr>
          <p:cNvSpPr>
            <a:spLocks noGrp="1"/>
          </p:cNvSpPr>
          <p:nvPr>
            <p:ph idx="15" hasCustomPrompt="1"/>
          </p:nvPr>
        </p:nvSpPr>
        <p:spPr>
          <a:xfrm>
            <a:off x="4765542" y="3301132"/>
            <a:ext cx="3871251" cy="2612837"/>
          </a:xfrm>
          <a:solidFill>
            <a:schemeClr val="accent3"/>
          </a:solidFill>
        </p:spPr>
        <p:txBody>
          <a:bodyPr lIns="108000" tIns="108000" bIns="0"/>
          <a:lstStyle>
            <a:lvl1pPr marL="0" indent="0">
              <a:lnSpc>
                <a:spcPts val="1138"/>
              </a:lnSpc>
              <a:spcBef>
                <a:spcPts val="0"/>
              </a:spcBef>
              <a:buNone/>
              <a:defRPr sz="813" b="1"/>
            </a:lvl1pPr>
            <a:lvl2pPr>
              <a:lnSpc>
                <a:spcPts val="1950"/>
              </a:lnSpc>
              <a:spcBef>
                <a:spcPts val="0"/>
              </a:spcBef>
              <a:defRPr sz="1463"/>
            </a:lvl2pPr>
            <a:lvl3pPr>
              <a:lnSpc>
                <a:spcPts val="1950"/>
              </a:lnSpc>
              <a:spcBef>
                <a:spcPts val="0"/>
              </a:spcBef>
              <a:defRPr sz="1463"/>
            </a:lvl3pPr>
            <a:lvl4pPr>
              <a:lnSpc>
                <a:spcPts val="1950"/>
              </a:lnSpc>
              <a:spcBef>
                <a:spcPts val="0"/>
              </a:spcBef>
              <a:defRPr sz="1463"/>
            </a:lvl4pPr>
            <a:lvl5pPr>
              <a:lnSpc>
                <a:spcPts val="1950"/>
              </a:lnSpc>
              <a:spcBef>
                <a:spcPts val="0"/>
              </a:spcBef>
              <a:defRPr sz="1463"/>
            </a:lvl5pPr>
          </a:lstStyle>
          <a:p>
            <a:pPr lvl="0"/>
            <a:r>
              <a:rPr lang="en-US" dirty="0"/>
              <a:t>Graphic area</a:t>
            </a:r>
          </a:p>
        </p:txBody>
      </p:sp>
      <p:sp>
        <p:nvSpPr>
          <p:cNvPr id="13" name="Content Placeholder 2">
            <a:extLst>
              <a:ext uri="{FF2B5EF4-FFF2-40B4-BE49-F238E27FC236}">
                <a16:creationId xmlns:a16="http://schemas.microsoft.com/office/drawing/2014/main" id="{896432A6-2D9C-5A4F-B27E-3EE10FC8FC52}"/>
              </a:ext>
            </a:extLst>
          </p:cNvPr>
          <p:cNvSpPr>
            <a:spLocks noGrp="1"/>
          </p:cNvSpPr>
          <p:nvPr>
            <p:ph idx="1" hasCustomPrompt="1"/>
          </p:nvPr>
        </p:nvSpPr>
        <p:spPr>
          <a:xfrm>
            <a:off x="507338" y="1520826"/>
            <a:ext cx="3871682" cy="1614481"/>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9711B61F-EC8D-D947-9AC2-0914DDD76DB9}"/>
              </a:ext>
            </a:extLst>
          </p:cNvPr>
          <p:cNvSpPr>
            <a:spLocks noGrp="1"/>
          </p:cNvSpPr>
          <p:nvPr>
            <p:ph type="body" sz="quarter" idx="13" hasCustomPrompt="1"/>
          </p:nvPr>
        </p:nvSpPr>
        <p:spPr>
          <a:xfrm>
            <a:off x="507339" y="764314"/>
            <a:ext cx="8126015" cy="360000"/>
          </a:xfrm>
        </p:spPr>
        <p:txBody>
          <a:bodyPr bIns="0">
            <a:noAutofit/>
          </a:bodyPr>
          <a:lstStyle>
            <a:lvl1pPr marL="0" indent="0">
              <a:lnSpc>
                <a:spcPts val="2275"/>
              </a:lnSpc>
              <a:spcBef>
                <a:spcPts val="0"/>
              </a:spcBef>
              <a:buNone/>
              <a:defRPr sz="1950"/>
            </a:lvl1pPr>
            <a:lvl2pPr marL="371466" indent="0">
              <a:lnSpc>
                <a:spcPts val="3033"/>
              </a:lnSpc>
              <a:buNone/>
              <a:defRPr sz="2600"/>
            </a:lvl2pPr>
            <a:lvl3pPr marL="742931" indent="0">
              <a:lnSpc>
                <a:spcPts val="3033"/>
              </a:lnSpc>
              <a:buNone/>
              <a:defRPr sz="2600"/>
            </a:lvl3pPr>
            <a:lvl4pPr marL="1114397" indent="0">
              <a:lnSpc>
                <a:spcPts val="3033"/>
              </a:lnSpc>
              <a:buNone/>
              <a:defRPr sz="2600"/>
            </a:lvl4pPr>
            <a:lvl5pPr marL="1485863" indent="0">
              <a:lnSpc>
                <a:spcPts val="3033"/>
              </a:lnSpc>
              <a:buNone/>
              <a:defRPr sz="2600"/>
            </a:lvl5pPr>
          </a:lstStyle>
          <a:p>
            <a:pPr lvl="0"/>
            <a:r>
              <a:rPr lang="en-US" dirty="0" err="1"/>
              <a:t>Subheadline</a:t>
            </a:r>
            <a:endParaRPr lang="en-US" dirty="0"/>
          </a:p>
        </p:txBody>
      </p:sp>
      <p:sp>
        <p:nvSpPr>
          <p:cNvPr id="16" name="Title Placeholder 1">
            <a:extLst>
              <a:ext uri="{FF2B5EF4-FFF2-40B4-BE49-F238E27FC236}">
                <a16:creationId xmlns:a16="http://schemas.microsoft.com/office/drawing/2014/main" id="{72F9A669-2ACE-3641-BE36-BED8532208BB}"/>
              </a:ext>
            </a:extLst>
          </p:cNvPr>
          <p:cNvSpPr>
            <a:spLocks noGrp="1"/>
          </p:cNvSpPr>
          <p:nvPr>
            <p:ph type="title" hasCustomPrompt="1"/>
          </p:nvPr>
        </p:nvSpPr>
        <p:spPr>
          <a:xfrm>
            <a:off x="507340" y="408469"/>
            <a:ext cx="8126015" cy="360000"/>
          </a:xfrm>
          <a:prstGeom prst="rect">
            <a:avLst/>
          </a:prstGeom>
        </p:spPr>
        <p:txBody>
          <a:bodyPr vert="horz" lIns="0" tIns="0" rIns="0" bIns="0" rtlCol="0" anchor="t">
            <a:noAutofit/>
          </a:bodyPr>
          <a:lstStyle>
            <a:lvl1pPr>
              <a:defRPr b="1"/>
            </a:lvl1pPr>
          </a:lstStyle>
          <a:p>
            <a:r>
              <a:rPr lang="en-US" dirty="0"/>
              <a:t>Headline</a:t>
            </a:r>
          </a:p>
        </p:txBody>
      </p:sp>
      <p:sp>
        <p:nvSpPr>
          <p:cNvPr id="21" name="Content Placeholder 2">
            <a:extLst>
              <a:ext uri="{FF2B5EF4-FFF2-40B4-BE49-F238E27FC236}">
                <a16:creationId xmlns:a16="http://schemas.microsoft.com/office/drawing/2014/main" id="{293A9404-7C0D-CA4D-AACF-5CE0EC1E68F4}"/>
              </a:ext>
            </a:extLst>
          </p:cNvPr>
          <p:cNvSpPr>
            <a:spLocks noGrp="1"/>
          </p:cNvSpPr>
          <p:nvPr>
            <p:ph idx="16" hasCustomPrompt="1"/>
          </p:nvPr>
        </p:nvSpPr>
        <p:spPr>
          <a:xfrm>
            <a:off x="4761672" y="1520826"/>
            <a:ext cx="3871682" cy="1614481"/>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Footer Placeholder 4">
            <a:extLst>
              <a:ext uri="{FF2B5EF4-FFF2-40B4-BE49-F238E27FC236}">
                <a16:creationId xmlns:a16="http://schemas.microsoft.com/office/drawing/2014/main" id="{A93EE84D-3B64-4444-A68C-AFAA65ADB404}"/>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19" name="Footer Placeholder 4">
            <a:extLst>
              <a:ext uri="{FF2B5EF4-FFF2-40B4-BE49-F238E27FC236}">
                <a16:creationId xmlns:a16="http://schemas.microsoft.com/office/drawing/2014/main" id="{DC097E44-AFEA-154B-8839-FBE24122667F}"/>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11" name="Picture 10">
            <a:extLst>
              <a:ext uri="{FF2B5EF4-FFF2-40B4-BE49-F238E27FC236}">
                <a16:creationId xmlns:a16="http://schemas.microsoft.com/office/drawing/2014/main" id="{85C5971C-9451-D54D-9E96-EEFFC4454A8A}"/>
              </a:ext>
            </a:extLst>
          </p:cNvPr>
          <p:cNvPicPr>
            <a:picLocks noChangeAspect="1"/>
          </p:cNvPicPr>
          <p:nvPr/>
        </p:nvPicPr>
        <p:blipFill rotWithShape="1">
          <a:blip r:embed="rId2"/>
          <a:srcRect l="76748" t="76748"/>
          <a:stretch/>
        </p:blipFill>
        <p:spPr>
          <a:xfrm>
            <a:off x="7602654" y="5263376"/>
            <a:ext cx="2303346" cy="1594624"/>
          </a:xfrm>
          <a:prstGeom prst="rect">
            <a:avLst/>
          </a:prstGeom>
        </p:spPr>
      </p:pic>
    </p:spTree>
    <p:extLst>
      <p:ext uri="{BB962C8B-B14F-4D97-AF65-F5344CB8AC3E}">
        <p14:creationId xmlns:p14="http://schemas.microsoft.com/office/powerpoint/2010/main" val="2602673364"/>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Columns text + graphics option C">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229DADDC-513D-8743-BE08-046E194527F9}"/>
              </a:ext>
            </a:extLst>
          </p:cNvPr>
          <p:cNvSpPr>
            <a:spLocks noGrp="1"/>
          </p:cNvSpPr>
          <p:nvPr>
            <p:ph idx="1" hasCustomPrompt="1"/>
          </p:nvPr>
        </p:nvSpPr>
        <p:spPr>
          <a:xfrm>
            <a:off x="507338" y="1520825"/>
            <a:ext cx="3871682"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3">
            <a:extLst>
              <a:ext uri="{FF2B5EF4-FFF2-40B4-BE49-F238E27FC236}">
                <a16:creationId xmlns:a16="http://schemas.microsoft.com/office/drawing/2014/main" id="{A643BBE4-3238-6B4C-913B-ABC66831D911}"/>
              </a:ext>
            </a:extLst>
          </p:cNvPr>
          <p:cNvSpPr>
            <a:spLocks noGrp="1"/>
          </p:cNvSpPr>
          <p:nvPr>
            <p:ph type="body" sz="quarter" idx="13" hasCustomPrompt="1"/>
          </p:nvPr>
        </p:nvSpPr>
        <p:spPr>
          <a:xfrm>
            <a:off x="507339" y="764314"/>
            <a:ext cx="8126015" cy="360000"/>
          </a:xfrm>
        </p:spPr>
        <p:txBody>
          <a:bodyPr bIns="0">
            <a:noAutofit/>
          </a:bodyPr>
          <a:lstStyle>
            <a:lvl1pPr marL="0" indent="0">
              <a:lnSpc>
                <a:spcPts val="2275"/>
              </a:lnSpc>
              <a:spcBef>
                <a:spcPts val="0"/>
              </a:spcBef>
              <a:buNone/>
              <a:defRPr sz="1950"/>
            </a:lvl1pPr>
            <a:lvl2pPr marL="371466" indent="0">
              <a:lnSpc>
                <a:spcPts val="3033"/>
              </a:lnSpc>
              <a:buNone/>
              <a:defRPr sz="2600"/>
            </a:lvl2pPr>
            <a:lvl3pPr marL="742931" indent="0">
              <a:lnSpc>
                <a:spcPts val="3033"/>
              </a:lnSpc>
              <a:buNone/>
              <a:defRPr sz="2600"/>
            </a:lvl3pPr>
            <a:lvl4pPr marL="1114397" indent="0">
              <a:lnSpc>
                <a:spcPts val="3033"/>
              </a:lnSpc>
              <a:buNone/>
              <a:defRPr sz="2600"/>
            </a:lvl4pPr>
            <a:lvl5pPr marL="1485863" indent="0">
              <a:lnSpc>
                <a:spcPts val="3033"/>
              </a:lnSpc>
              <a:buNone/>
              <a:defRPr sz="2600"/>
            </a:lvl5pPr>
          </a:lstStyle>
          <a:p>
            <a:pPr lvl="0"/>
            <a:r>
              <a:rPr lang="en-US" dirty="0" err="1"/>
              <a:t>Subheadline</a:t>
            </a:r>
            <a:endParaRPr lang="en-US" dirty="0"/>
          </a:p>
        </p:txBody>
      </p:sp>
      <p:sp>
        <p:nvSpPr>
          <p:cNvPr id="15" name="Title Placeholder 1">
            <a:extLst>
              <a:ext uri="{FF2B5EF4-FFF2-40B4-BE49-F238E27FC236}">
                <a16:creationId xmlns:a16="http://schemas.microsoft.com/office/drawing/2014/main" id="{002357F8-BA3F-634A-9F7D-F5D3D45B504D}"/>
              </a:ext>
            </a:extLst>
          </p:cNvPr>
          <p:cNvSpPr>
            <a:spLocks noGrp="1"/>
          </p:cNvSpPr>
          <p:nvPr>
            <p:ph type="title" hasCustomPrompt="1"/>
          </p:nvPr>
        </p:nvSpPr>
        <p:spPr>
          <a:xfrm>
            <a:off x="507340" y="408469"/>
            <a:ext cx="8126015" cy="360000"/>
          </a:xfrm>
          <a:prstGeom prst="rect">
            <a:avLst/>
          </a:prstGeom>
        </p:spPr>
        <p:txBody>
          <a:bodyPr vert="horz" lIns="0" tIns="0" rIns="0" bIns="0" rtlCol="0" anchor="t">
            <a:noAutofit/>
          </a:bodyPr>
          <a:lstStyle>
            <a:lvl1pPr>
              <a:defRPr b="1"/>
            </a:lvl1pPr>
          </a:lstStyle>
          <a:p>
            <a:r>
              <a:rPr lang="en-US" dirty="0"/>
              <a:t>Headline</a:t>
            </a:r>
          </a:p>
        </p:txBody>
      </p:sp>
      <p:sp>
        <p:nvSpPr>
          <p:cNvPr id="22" name="Content Placeholder 2">
            <a:extLst>
              <a:ext uri="{FF2B5EF4-FFF2-40B4-BE49-F238E27FC236}">
                <a16:creationId xmlns:a16="http://schemas.microsoft.com/office/drawing/2014/main" id="{EAD79E30-A4D5-5C45-B5F3-949A9E8F9959}"/>
              </a:ext>
            </a:extLst>
          </p:cNvPr>
          <p:cNvSpPr>
            <a:spLocks noGrp="1"/>
          </p:cNvSpPr>
          <p:nvPr>
            <p:ph idx="14" hasCustomPrompt="1"/>
          </p:nvPr>
        </p:nvSpPr>
        <p:spPr>
          <a:xfrm>
            <a:off x="4762101" y="1520825"/>
            <a:ext cx="3872700" cy="2088000"/>
          </a:xfrm>
          <a:solidFill>
            <a:schemeClr val="accent3"/>
          </a:solidFill>
        </p:spPr>
        <p:txBody>
          <a:bodyPr lIns="108000" tIns="108000" bIns="0"/>
          <a:lstStyle>
            <a:lvl1pPr marL="0" indent="0">
              <a:lnSpc>
                <a:spcPts val="1138"/>
              </a:lnSpc>
              <a:spcBef>
                <a:spcPts val="0"/>
              </a:spcBef>
              <a:buNone/>
              <a:defRPr sz="813" b="1"/>
            </a:lvl1pPr>
            <a:lvl2pPr marL="371466" indent="0">
              <a:lnSpc>
                <a:spcPts val="1950"/>
              </a:lnSpc>
              <a:spcBef>
                <a:spcPts val="0"/>
              </a:spcBef>
              <a:buNone/>
              <a:defRPr sz="1463"/>
            </a:lvl2pPr>
            <a:lvl3pPr marL="742931" indent="0">
              <a:lnSpc>
                <a:spcPts val="1950"/>
              </a:lnSpc>
              <a:spcBef>
                <a:spcPts val="0"/>
              </a:spcBef>
              <a:buNone/>
              <a:defRPr sz="1463"/>
            </a:lvl3pPr>
            <a:lvl4pPr marL="1114397" indent="0">
              <a:lnSpc>
                <a:spcPts val="1950"/>
              </a:lnSpc>
              <a:spcBef>
                <a:spcPts val="0"/>
              </a:spcBef>
              <a:buNone/>
              <a:defRPr sz="1463"/>
            </a:lvl4pPr>
            <a:lvl5pPr marL="1485863" indent="0">
              <a:lnSpc>
                <a:spcPts val="1950"/>
              </a:lnSpc>
              <a:spcBef>
                <a:spcPts val="0"/>
              </a:spcBef>
              <a:buNone/>
              <a:defRPr sz="1463"/>
            </a:lvl5pPr>
          </a:lstStyle>
          <a:p>
            <a:pPr lvl="0"/>
            <a:r>
              <a:rPr lang="en-US" dirty="0"/>
              <a:t>Graphic area</a:t>
            </a:r>
          </a:p>
        </p:txBody>
      </p:sp>
      <p:sp>
        <p:nvSpPr>
          <p:cNvPr id="23" name="Content Placeholder 2">
            <a:extLst>
              <a:ext uri="{FF2B5EF4-FFF2-40B4-BE49-F238E27FC236}">
                <a16:creationId xmlns:a16="http://schemas.microsoft.com/office/drawing/2014/main" id="{5BB463CD-D141-DA43-9AA7-BB2C37137D6F}"/>
              </a:ext>
            </a:extLst>
          </p:cNvPr>
          <p:cNvSpPr>
            <a:spLocks noGrp="1"/>
          </p:cNvSpPr>
          <p:nvPr>
            <p:ph idx="15" hasCustomPrompt="1"/>
          </p:nvPr>
        </p:nvSpPr>
        <p:spPr>
          <a:xfrm>
            <a:off x="4762101" y="3820037"/>
            <a:ext cx="3872700" cy="2088000"/>
          </a:xfrm>
          <a:solidFill>
            <a:schemeClr val="accent3"/>
          </a:solidFill>
        </p:spPr>
        <p:txBody>
          <a:bodyPr lIns="108000" tIns="108000" bIns="0"/>
          <a:lstStyle>
            <a:lvl1pPr marL="0" indent="0">
              <a:lnSpc>
                <a:spcPts val="1138"/>
              </a:lnSpc>
              <a:spcBef>
                <a:spcPts val="0"/>
              </a:spcBef>
              <a:buNone/>
              <a:defRPr sz="813" b="1"/>
            </a:lvl1pPr>
            <a:lvl2pPr marL="371466" indent="0">
              <a:lnSpc>
                <a:spcPts val="1950"/>
              </a:lnSpc>
              <a:spcBef>
                <a:spcPts val="0"/>
              </a:spcBef>
              <a:buNone/>
              <a:defRPr sz="1463"/>
            </a:lvl2pPr>
            <a:lvl3pPr marL="742931" indent="0">
              <a:lnSpc>
                <a:spcPts val="1950"/>
              </a:lnSpc>
              <a:spcBef>
                <a:spcPts val="0"/>
              </a:spcBef>
              <a:buNone/>
              <a:defRPr sz="1463"/>
            </a:lvl3pPr>
            <a:lvl4pPr marL="1114397" indent="0">
              <a:lnSpc>
                <a:spcPts val="1950"/>
              </a:lnSpc>
              <a:spcBef>
                <a:spcPts val="0"/>
              </a:spcBef>
              <a:buNone/>
              <a:defRPr sz="1463"/>
            </a:lvl4pPr>
            <a:lvl5pPr marL="1485863" indent="0">
              <a:lnSpc>
                <a:spcPts val="1950"/>
              </a:lnSpc>
              <a:spcBef>
                <a:spcPts val="0"/>
              </a:spcBef>
              <a:buNone/>
              <a:defRPr sz="1463"/>
            </a:lvl5pPr>
          </a:lstStyle>
          <a:p>
            <a:pPr lvl="0"/>
            <a:r>
              <a:rPr lang="en-US" dirty="0"/>
              <a:t>Graphic area</a:t>
            </a:r>
          </a:p>
        </p:txBody>
      </p:sp>
      <p:sp>
        <p:nvSpPr>
          <p:cNvPr id="11" name="Footer Placeholder 4">
            <a:extLst>
              <a:ext uri="{FF2B5EF4-FFF2-40B4-BE49-F238E27FC236}">
                <a16:creationId xmlns:a16="http://schemas.microsoft.com/office/drawing/2014/main" id="{228C300B-9BCC-A643-9309-A9F50CE71C32}"/>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18" name="Footer Placeholder 4">
            <a:extLst>
              <a:ext uri="{FF2B5EF4-FFF2-40B4-BE49-F238E27FC236}">
                <a16:creationId xmlns:a16="http://schemas.microsoft.com/office/drawing/2014/main" id="{56BAEB64-982F-4648-A4EF-E7654225A990}"/>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10" name="Picture 9">
            <a:extLst>
              <a:ext uri="{FF2B5EF4-FFF2-40B4-BE49-F238E27FC236}">
                <a16:creationId xmlns:a16="http://schemas.microsoft.com/office/drawing/2014/main" id="{E751A0ED-BFED-654E-B7B6-7D048B4918C9}"/>
              </a:ext>
            </a:extLst>
          </p:cNvPr>
          <p:cNvPicPr>
            <a:picLocks noChangeAspect="1"/>
          </p:cNvPicPr>
          <p:nvPr/>
        </p:nvPicPr>
        <p:blipFill rotWithShape="1">
          <a:blip r:embed="rId2"/>
          <a:srcRect l="76748" t="76748"/>
          <a:stretch/>
        </p:blipFill>
        <p:spPr>
          <a:xfrm>
            <a:off x="7602654" y="5263376"/>
            <a:ext cx="2303346" cy="1594624"/>
          </a:xfrm>
          <a:prstGeom prst="rect">
            <a:avLst/>
          </a:prstGeom>
        </p:spPr>
      </p:pic>
    </p:spTree>
    <p:extLst>
      <p:ext uri="{BB962C8B-B14F-4D97-AF65-F5344CB8AC3E}">
        <p14:creationId xmlns:p14="http://schemas.microsoft.com/office/powerpoint/2010/main" val="2298638811"/>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2 Columns text + graphics option D">
    <p:spTree>
      <p:nvGrpSpPr>
        <p:cNvPr id="1" name=""/>
        <p:cNvGrpSpPr/>
        <p:nvPr/>
      </p:nvGrpSpPr>
      <p:grpSpPr>
        <a:xfrm>
          <a:off x="0" y="0"/>
          <a:ext cx="0" cy="0"/>
          <a:chOff x="0" y="0"/>
          <a:chExt cx="0" cy="0"/>
        </a:xfrm>
      </p:grpSpPr>
      <p:sp>
        <p:nvSpPr>
          <p:cNvPr id="13" name="Text Placeholder 13">
            <a:extLst>
              <a:ext uri="{FF2B5EF4-FFF2-40B4-BE49-F238E27FC236}">
                <a16:creationId xmlns:a16="http://schemas.microsoft.com/office/drawing/2014/main" id="{A643BBE4-3238-6B4C-913B-ABC66831D911}"/>
              </a:ext>
            </a:extLst>
          </p:cNvPr>
          <p:cNvSpPr>
            <a:spLocks noGrp="1"/>
          </p:cNvSpPr>
          <p:nvPr>
            <p:ph type="body" sz="quarter" idx="13" hasCustomPrompt="1"/>
          </p:nvPr>
        </p:nvSpPr>
        <p:spPr>
          <a:xfrm>
            <a:off x="507339" y="764314"/>
            <a:ext cx="8126015" cy="360000"/>
          </a:xfrm>
        </p:spPr>
        <p:txBody>
          <a:bodyPr bIns="0">
            <a:noAutofit/>
          </a:bodyPr>
          <a:lstStyle>
            <a:lvl1pPr marL="0" indent="0">
              <a:lnSpc>
                <a:spcPts val="2275"/>
              </a:lnSpc>
              <a:spcBef>
                <a:spcPts val="0"/>
              </a:spcBef>
              <a:buNone/>
              <a:defRPr sz="1950"/>
            </a:lvl1pPr>
            <a:lvl2pPr marL="371466" indent="0">
              <a:lnSpc>
                <a:spcPts val="3033"/>
              </a:lnSpc>
              <a:buNone/>
              <a:defRPr sz="2600"/>
            </a:lvl2pPr>
            <a:lvl3pPr marL="742931" indent="0">
              <a:lnSpc>
                <a:spcPts val="3033"/>
              </a:lnSpc>
              <a:buNone/>
              <a:defRPr sz="2600"/>
            </a:lvl3pPr>
            <a:lvl4pPr marL="1114397" indent="0">
              <a:lnSpc>
                <a:spcPts val="3033"/>
              </a:lnSpc>
              <a:buNone/>
              <a:defRPr sz="2600"/>
            </a:lvl4pPr>
            <a:lvl5pPr marL="1485863" indent="0">
              <a:lnSpc>
                <a:spcPts val="3033"/>
              </a:lnSpc>
              <a:buNone/>
              <a:defRPr sz="2600"/>
            </a:lvl5pPr>
          </a:lstStyle>
          <a:p>
            <a:pPr lvl="0"/>
            <a:r>
              <a:rPr lang="en-US" dirty="0" err="1"/>
              <a:t>Subheadline</a:t>
            </a:r>
            <a:endParaRPr lang="en-US" dirty="0"/>
          </a:p>
        </p:txBody>
      </p:sp>
      <p:sp>
        <p:nvSpPr>
          <p:cNvPr id="15" name="Title Placeholder 1">
            <a:extLst>
              <a:ext uri="{FF2B5EF4-FFF2-40B4-BE49-F238E27FC236}">
                <a16:creationId xmlns:a16="http://schemas.microsoft.com/office/drawing/2014/main" id="{002357F8-BA3F-634A-9F7D-F5D3D45B504D}"/>
              </a:ext>
            </a:extLst>
          </p:cNvPr>
          <p:cNvSpPr>
            <a:spLocks noGrp="1"/>
          </p:cNvSpPr>
          <p:nvPr>
            <p:ph type="title" hasCustomPrompt="1"/>
          </p:nvPr>
        </p:nvSpPr>
        <p:spPr>
          <a:xfrm>
            <a:off x="507340" y="408469"/>
            <a:ext cx="8126015" cy="360000"/>
          </a:xfrm>
          <a:prstGeom prst="rect">
            <a:avLst/>
          </a:prstGeom>
        </p:spPr>
        <p:txBody>
          <a:bodyPr vert="horz" lIns="0" tIns="0" rIns="0" bIns="0" rtlCol="0" anchor="t">
            <a:noAutofit/>
          </a:bodyPr>
          <a:lstStyle>
            <a:lvl1pPr>
              <a:defRPr b="1"/>
            </a:lvl1pPr>
          </a:lstStyle>
          <a:p>
            <a:r>
              <a:rPr lang="en-US" dirty="0"/>
              <a:t>Headline</a:t>
            </a:r>
          </a:p>
        </p:txBody>
      </p:sp>
      <p:sp>
        <p:nvSpPr>
          <p:cNvPr id="22" name="Content Placeholder 2">
            <a:extLst>
              <a:ext uri="{FF2B5EF4-FFF2-40B4-BE49-F238E27FC236}">
                <a16:creationId xmlns:a16="http://schemas.microsoft.com/office/drawing/2014/main" id="{EAD79E30-A4D5-5C45-B5F3-949A9E8F9959}"/>
              </a:ext>
            </a:extLst>
          </p:cNvPr>
          <p:cNvSpPr>
            <a:spLocks noGrp="1"/>
          </p:cNvSpPr>
          <p:nvPr>
            <p:ph idx="14" hasCustomPrompt="1"/>
          </p:nvPr>
        </p:nvSpPr>
        <p:spPr>
          <a:xfrm>
            <a:off x="4762101" y="1520825"/>
            <a:ext cx="3872700" cy="2088000"/>
          </a:xfrm>
          <a:solidFill>
            <a:schemeClr val="accent3"/>
          </a:solidFill>
        </p:spPr>
        <p:txBody>
          <a:bodyPr lIns="108000" tIns="108000" bIns="0"/>
          <a:lstStyle>
            <a:lvl1pPr marL="0" indent="0">
              <a:lnSpc>
                <a:spcPts val="1138"/>
              </a:lnSpc>
              <a:spcBef>
                <a:spcPts val="0"/>
              </a:spcBef>
              <a:buNone/>
              <a:defRPr sz="813" b="1"/>
            </a:lvl1pPr>
            <a:lvl2pPr marL="371466" indent="0">
              <a:lnSpc>
                <a:spcPts val="1950"/>
              </a:lnSpc>
              <a:spcBef>
                <a:spcPts val="0"/>
              </a:spcBef>
              <a:buNone/>
              <a:defRPr sz="1463"/>
            </a:lvl2pPr>
            <a:lvl3pPr marL="742931" indent="0">
              <a:lnSpc>
                <a:spcPts val="1950"/>
              </a:lnSpc>
              <a:spcBef>
                <a:spcPts val="0"/>
              </a:spcBef>
              <a:buNone/>
              <a:defRPr sz="1463"/>
            </a:lvl3pPr>
            <a:lvl4pPr marL="1114397" indent="0">
              <a:lnSpc>
                <a:spcPts val="1950"/>
              </a:lnSpc>
              <a:spcBef>
                <a:spcPts val="0"/>
              </a:spcBef>
              <a:buNone/>
              <a:defRPr sz="1463"/>
            </a:lvl4pPr>
            <a:lvl5pPr marL="1485863" indent="0">
              <a:lnSpc>
                <a:spcPts val="1950"/>
              </a:lnSpc>
              <a:spcBef>
                <a:spcPts val="0"/>
              </a:spcBef>
              <a:buNone/>
              <a:defRPr sz="1463"/>
            </a:lvl5pPr>
          </a:lstStyle>
          <a:p>
            <a:pPr lvl="0"/>
            <a:r>
              <a:rPr lang="en-US" dirty="0"/>
              <a:t>Graphic area</a:t>
            </a:r>
          </a:p>
        </p:txBody>
      </p:sp>
      <p:sp>
        <p:nvSpPr>
          <p:cNvPr id="23" name="Content Placeholder 2">
            <a:extLst>
              <a:ext uri="{FF2B5EF4-FFF2-40B4-BE49-F238E27FC236}">
                <a16:creationId xmlns:a16="http://schemas.microsoft.com/office/drawing/2014/main" id="{5BB463CD-D141-DA43-9AA7-BB2C37137D6F}"/>
              </a:ext>
            </a:extLst>
          </p:cNvPr>
          <p:cNvSpPr>
            <a:spLocks noGrp="1"/>
          </p:cNvSpPr>
          <p:nvPr>
            <p:ph idx="15" hasCustomPrompt="1"/>
          </p:nvPr>
        </p:nvSpPr>
        <p:spPr>
          <a:xfrm>
            <a:off x="4762101" y="3820037"/>
            <a:ext cx="3872700" cy="2088000"/>
          </a:xfrm>
          <a:solidFill>
            <a:schemeClr val="accent3"/>
          </a:solidFill>
        </p:spPr>
        <p:txBody>
          <a:bodyPr lIns="108000" tIns="108000" bIns="0"/>
          <a:lstStyle>
            <a:lvl1pPr marL="0" indent="0">
              <a:lnSpc>
                <a:spcPts val="1138"/>
              </a:lnSpc>
              <a:spcBef>
                <a:spcPts val="0"/>
              </a:spcBef>
              <a:buNone/>
              <a:defRPr sz="813" b="1"/>
            </a:lvl1pPr>
            <a:lvl2pPr marL="371466" indent="0">
              <a:lnSpc>
                <a:spcPts val="1950"/>
              </a:lnSpc>
              <a:spcBef>
                <a:spcPts val="0"/>
              </a:spcBef>
              <a:buNone/>
              <a:defRPr sz="1463"/>
            </a:lvl2pPr>
            <a:lvl3pPr marL="742931" indent="0">
              <a:lnSpc>
                <a:spcPts val="1950"/>
              </a:lnSpc>
              <a:spcBef>
                <a:spcPts val="0"/>
              </a:spcBef>
              <a:buNone/>
              <a:defRPr sz="1463"/>
            </a:lvl3pPr>
            <a:lvl4pPr marL="1114397" indent="0">
              <a:lnSpc>
                <a:spcPts val="1950"/>
              </a:lnSpc>
              <a:spcBef>
                <a:spcPts val="0"/>
              </a:spcBef>
              <a:buNone/>
              <a:defRPr sz="1463"/>
            </a:lvl4pPr>
            <a:lvl5pPr marL="1485863" indent="0">
              <a:lnSpc>
                <a:spcPts val="1950"/>
              </a:lnSpc>
              <a:spcBef>
                <a:spcPts val="0"/>
              </a:spcBef>
              <a:buNone/>
              <a:defRPr sz="1463"/>
            </a:lvl5pPr>
          </a:lstStyle>
          <a:p>
            <a:pPr lvl="0"/>
            <a:r>
              <a:rPr lang="en-US" dirty="0"/>
              <a:t>Graphic area</a:t>
            </a:r>
          </a:p>
        </p:txBody>
      </p:sp>
      <p:sp>
        <p:nvSpPr>
          <p:cNvPr id="11" name="Footer Placeholder 4">
            <a:extLst>
              <a:ext uri="{FF2B5EF4-FFF2-40B4-BE49-F238E27FC236}">
                <a16:creationId xmlns:a16="http://schemas.microsoft.com/office/drawing/2014/main" id="{228C300B-9BCC-A643-9309-A9F50CE71C32}"/>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14" name="Content Placeholder 2">
            <a:extLst>
              <a:ext uri="{FF2B5EF4-FFF2-40B4-BE49-F238E27FC236}">
                <a16:creationId xmlns:a16="http://schemas.microsoft.com/office/drawing/2014/main" id="{B0C10119-CCC4-6343-BDC9-56B1D9ACE3D5}"/>
              </a:ext>
            </a:extLst>
          </p:cNvPr>
          <p:cNvSpPr>
            <a:spLocks noGrp="1"/>
          </p:cNvSpPr>
          <p:nvPr>
            <p:ph idx="16" hasCustomPrompt="1"/>
          </p:nvPr>
        </p:nvSpPr>
        <p:spPr>
          <a:xfrm>
            <a:off x="507340" y="1520825"/>
            <a:ext cx="3872700" cy="2088000"/>
          </a:xfrm>
          <a:solidFill>
            <a:schemeClr val="accent3"/>
          </a:solidFill>
        </p:spPr>
        <p:txBody>
          <a:bodyPr lIns="108000" tIns="108000" bIns="0"/>
          <a:lstStyle>
            <a:lvl1pPr marL="0" indent="0">
              <a:lnSpc>
                <a:spcPts val="1138"/>
              </a:lnSpc>
              <a:spcBef>
                <a:spcPts val="0"/>
              </a:spcBef>
              <a:buNone/>
              <a:defRPr sz="813" b="1"/>
            </a:lvl1pPr>
            <a:lvl2pPr marL="371466" indent="0">
              <a:lnSpc>
                <a:spcPts val="1950"/>
              </a:lnSpc>
              <a:spcBef>
                <a:spcPts val="0"/>
              </a:spcBef>
              <a:buNone/>
              <a:defRPr sz="1463"/>
            </a:lvl2pPr>
            <a:lvl3pPr marL="742931" indent="0">
              <a:lnSpc>
                <a:spcPts val="1950"/>
              </a:lnSpc>
              <a:spcBef>
                <a:spcPts val="0"/>
              </a:spcBef>
              <a:buNone/>
              <a:defRPr sz="1463"/>
            </a:lvl3pPr>
            <a:lvl4pPr marL="1114397" indent="0">
              <a:lnSpc>
                <a:spcPts val="1950"/>
              </a:lnSpc>
              <a:spcBef>
                <a:spcPts val="0"/>
              </a:spcBef>
              <a:buNone/>
              <a:defRPr sz="1463"/>
            </a:lvl4pPr>
            <a:lvl5pPr marL="1485863" indent="0">
              <a:lnSpc>
                <a:spcPts val="1950"/>
              </a:lnSpc>
              <a:spcBef>
                <a:spcPts val="0"/>
              </a:spcBef>
              <a:buNone/>
              <a:defRPr sz="1463"/>
            </a:lvl5pPr>
          </a:lstStyle>
          <a:p>
            <a:pPr lvl="0"/>
            <a:r>
              <a:rPr lang="en-US" dirty="0"/>
              <a:t>Graphic area</a:t>
            </a:r>
          </a:p>
        </p:txBody>
      </p:sp>
      <p:sp>
        <p:nvSpPr>
          <p:cNvPr id="18" name="Content Placeholder 2">
            <a:extLst>
              <a:ext uri="{FF2B5EF4-FFF2-40B4-BE49-F238E27FC236}">
                <a16:creationId xmlns:a16="http://schemas.microsoft.com/office/drawing/2014/main" id="{D1A3CE4B-E315-3447-9723-6DE6AD721455}"/>
              </a:ext>
            </a:extLst>
          </p:cNvPr>
          <p:cNvSpPr>
            <a:spLocks noGrp="1"/>
          </p:cNvSpPr>
          <p:nvPr>
            <p:ph idx="17" hasCustomPrompt="1"/>
          </p:nvPr>
        </p:nvSpPr>
        <p:spPr>
          <a:xfrm>
            <a:off x="507340" y="3820037"/>
            <a:ext cx="3872700" cy="2088000"/>
          </a:xfrm>
          <a:solidFill>
            <a:schemeClr val="accent3"/>
          </a:solidFill>
        </p:spPr>
        <p:txBody>
          <a:bodyPr lIns="108000" tIns="108000" bIns="0"/>
          <a:lstStyle>
            <a:lvl1pPr marL="0" indent="0">
              <a:lnSpc>
                <a:spcPts val="1138"/>
              </a:lnSpc>
              <a:spcBef>
                <a:spcPts val="0"/>
              </a:spcBef>
              <a:buNone/>
              <a:defRPr sz="813" b="1"/>
            </a:lvl1pPr>
            <a:lvl2pPr marL="371466" indent="0">
              <a:lnSpc>
                <a:spcPts val="1950"/>
              </a:lnSpc>
              <a:spcBef>
                <a:spcPts val="0"/>
              </a:spcBef>
              <a:buNone/>
              <a:defRPr sz="1463"/>
            </a:lvl2pPr>
            <a:lvl3pPr marL="742931" indent="0">
              <a:lnSpc>
                <a:spcPts val="1950"/>
              </a:lnSpc>
              <a:spcBef>
                <a:spcPts val="0"/>
              </a:spcBef>
              <a:buNone/>
              <a:defRPr sz="1463"/>
            </a:lvl3pPr>
            <a:lvl4pPr marL="1114397" indent="0">
              <a:lnSpc>
                <a:spcPts val="1950"/>
              </a:lnSpc>
              <a:spcBef>
                <a:spcPts val="0"/>
              </a:spcBef>
              <a:buNone/>
              <a:defRPr sz="1463"/>
            </a:lvl4pPr>
            <a:lvl5pPr marL="1485863" indent="0">
              <a:lnSpc>
                <a:spcPts val="1950"/>
              </a:lnSpc>
              <a:spcBef>
                <a:spcPts val="0"/>
              </a:spcBef>
              <a:buNone/>
              <a:defRPr sz="1463"/>
            </a:lvl5pPr>
          </a:lstStyle>
          <a:p>
            <a:pPr lvl="0"/>
            <a:r>
              <a:rPr lang="en-US" dirty="0"/>
              <a:t>Graphic area</a:t>
            </a:r>
          </a:p>
        </p:txBody>
      </p:sp>
      <p:sp>
        <p:nvSpPr>
          <p:cNvPr id="20" name="Footer Placeholder 4">
            <a:extLst>
              <a:ext uri="{FF2B5EF4-FFF2-40B4-BE49-F238E27FC236}">
                <a16:creationId xmlns:a16="http://schemas.microsoft.com/office/drawing/2014/main" id="{E7159545-EA84-0645-A86B-5676E7F0B3DE}"/>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12" name="Picture 11">
            <a:extLst>
              <a:ext uri="{FF2B5EF4-FFF2-40B4-BE49-F238E27FC236}">
                <a16:creationId xmlns:a16="http://schemas.microsoft.com/office/drawing/2014/main" id="{1994279D-5309-1543-8A89-12CDA8083808}"/>
              </a:ext>
            </a:extLst>
          </p:cNvPr>
          <p:cNvPicPr>
            <a:picLocks noChangeAspect="1"/>
          </p:cNvPicPr>
          <p:nvPr/>
        </p:nvPicPr>
        <p:blipFill rotWithShape="1">
          <a:blip r:embed="rId2"/>
          <a:srcRect l="76748" t="76748"/>
          <a:stretch/>
        </p:blipFill>
        <p:spPr>
          <a:xfrm>
            <a:off x="7602654" y="5263376"/>
            <a:ext cx="2303346" cy="1594624"/>
          </a:xfrm>
          <a:prstGeom prst="rect">
            <a:avLst/>
          </a:prstGeom>
        </p:spPr>
      </p:pic>
    </p:spTree>
    <p:extLst>
      <p:ext uri="{BB962C8B-B14F-4D97-AF65-F5344CB8AC3E}">
        <p14:creationId xmlns:p14="http://schemas.microsoft.com/office/powerpoint/2010/main" val="1427239847"/>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s text only">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B9B9D262-0345-C54F-BB1D-BE635FAD010F}"/>
              </a:ext>
            </a:extLst>
          </p:cNvPr>
          <p:cNvSpPr>
            <a:spLocks noGrp="1"/>
          </p:cNvSpPr>
          <p:nvPr>
            <p:ph idx="1" hasCustomPrompt="1"/>
          </p:nvPr>
        </p:nvSpPr>
        <p:spPr>
          <a:xfrm>
            <a:off x="507338" y="1520825"/>
            <a:ext cx="2451564"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p:txBody>
      </p:sp>
      <p:sp>
        <p:nvSpPr>
          <p:cNvPr id="12" name="Text Placeholder 13">
            <a:extLst>
              <a:ext uri="{FF2B5EF4-FFF2-40B4-BE49-F238E27FC236}">
                <a16:creationId xmlns:a16="http://schemas.microsoft.com/office/drawing/2014/main" id="{67664398-9D4F-E449-A9B3-82174A1B5618}"/>
              </a:ext>
            </a:extLst>
          </p:cNvPr>
          <p:cNvSpPr>
            <a:spLocks noGrp="1"/>
          </p:cNvSpPr>
          <p:nvPr>
            <p:ph type="body" sz="quarter" idx="13" hasCustomPrompt="1"/>
          </p:nvPr>
        </p:nvSpPr>
        <p:spPr>
          <a:xfrm>
            <a:off x="507339" y="764314"/>
            <a:ext cx="8126015" cy="360000"/>
          </a:xfrm>
        </p:spPr>
        <p:txBody>
          <a:bodyPr bIns="0">
            <a:noAutofit/>
          </a:bodyPr>
          <a:lstStyle>
            <a:lvl1pPr marL="0" indent="0">
              <a:lnSpc>
                <a:spcPts val="2275"/>
              </a:lnSpc>
              <a:spcBef>
                <a:spcPts val="0"/>
              </a:spcBef>
              <a:buNone/>
              <a:defRPr sz="1950"/>
            </a:lvl1pPr>
            <a:lvl2pPr marL="371466" indent="0">
              <a:lnSpc>
                <a:spcPts val="3033"/>
              </a:lnSpc>
              <a:buNone/>
              <a:defRPr sz="2600"/>
            </a:lvl2pPr>
            <a:lvl3pPr marL="742931" indent="0">
              <a:lnSpc>
                <a:spcPts val="3033"/>
              </a:lnSpc>
              <a:buNone/>
              <a:defRPr sz="2600"/>
            </a:lvl3pPr>
            <a:lvl4pPr marL="1114397" indent="0">
              <a:lnSpc>
                <a:spcPts val="3033"/>
              </a:lnSpc>
              <a:buNone/>
              <a:defRPr sz="2600"/>
            </a:lvl4pPr>
            <a:lvl5pPr marL="1485863" indent="0">
              <a:lnSpc>
                <a:spcPts val="3033"/>
              </a:lnSpc>
              <a:buNone/>
              <a:defRPr sz="2600"/>
            </a:lvl5pPr>
          </a:lstStyle>
          <a:p>
            <a:pPr lvl="0"/>
            <a:r>
              <a:rPr lang="en-US" dirty="0" err="1"/>
              <a:t>Subheadline</a:t>
            </a:r>
            <a:endParaRPr lang="en-US" dirty="0"/>
          </a:p>
        </p:txBody>
      </p:sp>
      <p:sp>
        <p:nvSpPr>
          <p:cNvPr id="16" name="Title Placeholder 1">
            <a:extLst>
              <a:ext uri="{FF2B5EF4-FFF2-40B4-BE49-F238E27FC236}">
                <a16:creationId xmlns:a16="http://schemas.microsoft.com/office/drawing/2014/main" id="{01B51F05-A72A-844E-92BB-3A1955CE0F32}"/>
              </a:ext>
            </a:extLst>
          </p:cNvPr>
          <p:cNvSpPr>
            <a:spLocks noGrp="1"/>
          </p:cNvSpPr>
          <p:nvPr>
            <p:ph type="title" hasCustomPrompt="1"/>
          </p:nvPr>
        </p:nvSpPr>
        <p:spPr>
          <a:xfrm>
            <a:off x="507340" y="408469"/>
            <a:ext cx="8126015" cy="360000"/>
          </a:xfrm>
          <a:prstGeom prst="rect">
            <a:avLst/>
          </a:prstGeom>
        </p:spPr>
        <p:txBody>
          <a:bodyPr vert="horz" lIns="0" tIns="0" rIns="0" bIns="0" rtlCol="0" anchor="t">
            <a:noAutofit/>
          </a:bodyPr>
          <a:lstStyle>
            <a:lvl1pPr>
              <a:defRPr b="1"/>
            </a:lvl1pPr>
          </a:lstStyle>
          <a:p>
            <a:r>
              <a:rPr lang="en-US" dirty="0"/>
              <a:t>Headline</a:t>
            </a:r>
          </a:p>
        </p:txBody>
      </p:sp>
      <p:sp>
        <p:nvSpPr>
          <p:cNvPr id="22" name="Content Placeholder 2">
            <a:extLst>
              <a:ext uri="{FF2B5EF4-FFF2-40B4-BE49-F238E27FC236}">
                <a16:creationId xmlns:a16="http://schemas.microsoft.com/office/drawing/2014/main" id="{D55FC377-E138-7144-9960-3DAF94045090}"/>
              </a:ext>
            </a:extLst>
          </p:cNvPr>
          <p:cNvSpPr>
            <a:spLocks noGrp="1"/>
          </p:cNvSpPr>
          <p:nvPr>
            <p:ph idx="14" hasCustomPrompt="1"/>
          </p:nvPr>
        </p:nvSpPr>
        <p:spPr>
          <a:xfrm>
            <a:off x="3346285" y="1520825"/>
            <a:ext cx="2451564"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p:txBody>
      </p:sp>
      <p:sp>
        <p:nvSpPr>
          <p:cNvPr id="23" name="Content Placeholder 2">
            <a:extLst>
              <a:ext uri="{FF2B5EF4-FFF2-40B4-BE49-F238E27FC236}">
                <a16:creationId xmlns:a16="http://schemas.microsoft.com/office/drawing/2014/main" id="{340EC6ED-92A6-A547-891D-F851FE366BCC}"/>
              </a:ext>
            </a:extLst>
          </p:cNvPr>
          <p:cNvSpPr>
            <a:spLocks noGrp="1"/>
          </p:cNvSpPr>
          <p:nvPr>
            <p:ph idx="15" hasCustomPrompt="1"/>
          </p:nvPr>
        </p:nvSpPr>
        <p:spPr>
          <a:xfrm>
            <a:off x="6181790" y="1520825"/>
            <a:ext cx="2451564"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p:txBody>
      </p:sp>
      <p:sp>
        <p:nvSpPr>
          <p:cNvPr id="13" name="Footer Placeholder 4">
            <a:extLst>
              <a:ext uri="{FF2B5EF4-FFF2-40B4-BE49-F238E27FC236}">
                <a16:creationId xmlns:a16="http://schemas.microsoft.com/office/drawing/2014/main" id="{EE751A36-3F2B-E649-87EF-086EADE90BD9}"/>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18" name="Footer Placeholder 4">
            <a:extLst>
              <a:ext uri="{FF2B5EF4-FFF2-40B4-BE49-F238E27FC236}">
                <a16:creationId xmlns:a16="http://schemas.microsoft.com/office/drawing/2014/main" id="{F864834B-F8B3-E145-8ACE-9293900B2506}"/>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10" name="Picture 9">
            <a:extLst>
              <a:ext uri="{FF2B5EF4-FFF2-40B4-BE49-F238E27FC236}">
                <a16:creationId xmlns:a16="http://schemas.microsoft.com/office/drawing/2014/main" id="{648673CE-65CF-CA4E-A6E0-687BC5CDFEC8}"/>
              </a:ext>
            </a:extLst>
          </p:cNvPr>
          <p:cNvPicPr>
            <a:picLocks noChangeAspect="1"/>
          </p:cNvPicPr>
          <p:nvPr/>
        </p:nvPicPr>
        <p:blipFill rotWithShape="1">
          <a:blip r:embed="rId2"/>
          <a:srcRect l="76748" t="76748"/>
          <a:stretch/>
        </p:blipFill>
        <p:spPr>
          <a:xfrm>
            <a:off x="7602654" y="5263376"/>
            <a:ext cx="2303346" cy="1594624"/>
          </a:xfrm>
          <a:prstGeom prst="rect">
            <a:avLst/>
          </a:prstGeom>
        </p:spPr>
      </p:pic>
    </p:spTree>
    <p:extLst>
      <p:ext uri="{BB962C8B-B14F-4D97-AF65-F5344CB8AC3E}">
        <p14:creationId xmlns:p14="http://schemas.microsoft.com/office/powerpoint/2010/main" val="1814051156"/>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s graphics only">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B9B9D262-0345-C54F-BB1D-BE635FAD010F}"/>
              </a:ext>
            </a:extLst>
          </p:cNvPr>
          <p:cNvSpPr>
            <a:spLocks noGrp="1"/>
          </p:cNvSpPr>
          <p:nvPr>
            <p:ph idx="1" hasCustomPrompt="1"/>
          </p:nvPr>
        </p:nvSpPr>
        <p:spPr>
          <a:xfrm>
            <a:off x="507338" y="1520825"/>
            <a:ext cx="2451564" cy="4392613"/>
          </a:xfrm>
          <a:solidFill>
            <a:schemeClr val="accent3"/>
          </a:solidFill>
        </p:spPr>
        <p:txBody>
          <a:bodyPr lIns="108000" tIns="108000" bIns="0"/>
          <a:lstStyle>
            <a:lvl1pPr marL="0" indent="0" algn="l">
              <a:lnSpc>
                <a:spcPts val="1138"/>
              </a:lnSpc>
              <a:spcBef>
                <a:spcPts val="0"/>
              </a:spcBef>
              <a:buFont typeface="Arial" panose="020B0604020202020204" pitchFamily="34" charset="0"/>
              <a:buNone/>
              <a:defRPr sz="813" b="1"/>
            </a:lvl1pPr>
            <a:lvl2pPr>
              <a:spcBef>
                <a:spcPts val="0"/>
              </a:spcBef>
              <a:defRPr/>
            </a:lvl2pPr>
            <a:lvl3pPr>
              <a:spcBef>
                <a:spcPts val="0"/>
              </a:spcBef>
              <a:defRPr/>
            </a:lvl3pPr>
            <a:lvl4pPr>
              <a:spcBef>
                <a:spcPts val="0"/>
              </a:spcBef>
              <a:defRPr/>
            </a:lvl4pPr>
            <a:lvl5pPr>
              <a:spcBef>
                <a:spcPts val="0"/>
              </a:spcBef>
              <a:defRPr/>
            </a:lvl5pPr>
          </a:lstStyle>
          <a:p>
            <a:pPr lvl="0"/>
            <a:r>
              <a:rPr lang="en-US" dirty="0"/>
              <a:t>Graphic area</a:t>
            </a:r>
          </a:p>
        </p:txBody>
      </p:sp>
      <p:sp>
        <p:nvSpPr>
          <p:cNvPr id="12" name="Text Placeholder 13">
            <a:extLst>
              <a:ext uri="{FF2B5EF4-FFF2-40B4-BE49-F238E27FC236}">
                <a16:creationId xmlns:a16="http://schemas.microsoft.com/office/drawing/2014/main" id="{67664398-9D4F-E449-A9B3-82174A1B5618}"/>
              </a:ext>
            </a:extLst>
          </p:cNvPr>
          <p:cNvSpPr>
            <a:spLocks noGrp="1"/>
          </p:cNvSpPr>
          <p:nvPr>
            <p:ph type="body" sz="quarter" idx="13" hasCustomPrompt="1"/>
          </p:nvPr>
        </p:nvSpPr>
        <p:spPr>
          <a:xfrm>
            <a:off x="507339" y="764314"/>
            <a:ext cx="8126015" cy="360000"/>
          </a:xfrm>
        </p:spPr>
        <p:txBody>
          <a:bodyPr bIns="0">
            <a:noAutofit/>
          </a:bodyPr>
          <a:lstStyle>
            <a:lvl1pPr marL="0" indent="0">
              <a:lnSpc>
                <a:spcPts val="2275"/>
              </a:lnSpc>
              <a:spcBef>
                <a:spcPts val="0"/>
              </a:spcBef>
              <a:buNone/>
              <a:defRPr sz="1950"/>
            </a:lvl1pPr>
            <a:lvl2pPr marL="371466" indent="0">
              <a:lnSpc>
                <a:spcPts val="3033"/>
              </a:lnSpc>
              <a:buNone/>
              <a:defRPr sz="2600"/>
            </a:lvl2pPr>
            <a:lvl3pPr marL="742931" indent="0">
              <a:lnSpc>
                <a:spcPts val="3033"/>
              </a:lnSpc>
              <a:buNone/>
              <a:defRPr sz="2600"/>
            </a:lvl3pPr>
            <a:lvl4pPr marL="1114397" indent="0">
              <a:lnSpc>
                <a:spcPts val="3033"/>
              </a:lnSpc>
              <a:buNone/>
              <a:defRPr sz="2600"/>
            </a:lvl4pPr>
            <a:lvl5pPr marL="1485863" indent="0">
              <a:lnSpc>
                <a:spcPts val="3033"/>
              </a:lnSpc>
              <a:buNone/>
              <a:defRPr sz="2600"/>
            </a:lvl5pPr>
          </a:lstStyle>
          <a:p>
            <a:pPr lvl="0"/>
            <a:r>
              <a:rPr lang="en-US" dirty="0" err="1"/>
              <a:t>Subheadline</a:t>
            </a:r>
            <a:endParaRPr lang="en-US" dirty="0"/>
          </a:p>
        </p:txBody>
      </p:sp>
      <p:sp>
        <p:nvSpPr>
          <p:cNvPr id="16" name="Title Placeholder 1">
            <a:extLst>
              <a:ext uri="{FF2B5EF4-FFF2-40B4-BE49-F238E27FC236}">
                <a16:creationId xmlns:a16="http://schemas.microsoft.com/office/drawing/2014/main" id="{01B51F05-A72A-844E-92BB-3A1955CE0F32}"/>
              </a:ext>
            </a:extLst>
          </p:cNvPr>
          <p:cNvSpPr>
            <a:spLocks noGrp="1"/>
          </p:cNvSpPr>
          <p:nvPr>
            <p:ph type="title" hasCustomPrompt="1"/>
          </p:nvPr>
        </p:nvSpPr>
        <p:spPr>
          <a:xfrm>
            <a:off x="507340" y="408469"/>
            <a:ext cx="8126015" cy="360000"/>
          </a:xfrm>
          <a:prstGeom prst="rect">
            <a:avLst/>
          </a:prstGeom>
        </p:spPr>
        <p:txBody>
          <a:bodyPr vert="horz" lIns="0" tIns="0" rIns="0" bIns="0" rtlCol="0" anchor="t">
            <a:noAutofit/>
          </a:bodyPr>
          <a:lstStyle>
            <a:lvl1pPr>
              <a:defRPr b="1"/>
            </a:lvl1pPr>
          </a:lstStyle>
          <a:p>
            <a:r>
              <a:rPr lang="en-US" dirty="0"/>
              <a:t>Headline</a:t>
            </a:r>
          </a:p>
        </p:txBody>
      </p:sp>
      <p:sp>
        <p:nvSpPr>
          <p:cNvPr id="22" name="Content Placeholder 2">
            <a:extLst>
              <a:ext uri="{FF2B5EF4-FFF2-40B4-BE49-F238E27FC236}">
                <a16:creationId xmlns:a16="http://schemas.microsoft.com/office/drawing/2014/main" id="{D55FC377-E138-7144-9960-3DAF94045090}"/>
              </a:ext>
            </a:extLst>
          </p:cNvPr>
          <p:cNvSpPr>
            <a:spLocks noGrp="1"/>
          </p:cNvSpPr>
          <p:nvPr>
            <p:ph idx="14" hasCustomPrompt="1"/>
          </p:nvPr>
        </p:nvSpPr>
        <p:spPr>
          <a:xfrm>
            <a:off x="3346285" y="1520825"/>
            <a:ext cx="2451564" cy="4392613"/>
          </a:xfrm>
          <a:solidFill>
            <a:schemeClr val="accent3"/>
          </a:solidFill>
        </p:spPr>
        <p:txBody>
          <a:bodyPr lIns="108000" tIns="108000" bIns="0"/>
          <a:lstStyle>
            <a:lvl1pPr marL="0" indent="0" algn="l">
              <a:lnSpc>
                <a:spcPts val="1138"/>
              </a:lnSpc>
              <a:spcBef>
                <a:spcPts val="0"/>
              </a:spcBef>
              <a:buNone/>
              <a:defRPr sz="813" b="1"/>
            </a:lvl1pPr>
            <a:lvl2pPr>
              <a:spcBef>
                <a:spcPts val="0"/>
              </a:spcBef>
              <a:defRPr/>
            </a:lvl2pPr>
            <a:lvl3pPr>
              <a:spcBef>
                <a:spcPts val="0"/>
              </a:spcBef>
              <a:defRPr/>
            </a:lvl3pPr>
            <a:lvl4pPr>
              <a:spcBef>
                <a:spcPts val="0"/>
              </a:spcBef>
              <a:defRPr/>
            </a:lvl4pPr>
            <a:lvl5pPr>
              <a:spcBef>
                <a:spcPts val="0"/>
              </a:spcBef>
              <a:defRPr/>
            </a:lvl5pPr>
          </a:lstStyle>
          <a:p>
            <a:pPr lvl="0"/>
            <a:r>
              <a:rPr lang="en-US" dirty="0"/>
              <a:t>Graphic area</a:t>
            </a:r>
          </a:p>
        </p:txBody>
      </p:sp>
      <p:sp>
        <p:nvSpPr>
          <p:cNvPr id="23" name="Content Placeholder 2">
            <a:extLst>
              <a:ext uri="{FF2B5EF4-FFF2-40B4-BE49-F238E27FC236}">
                <a16:creationId xmlns:a16="http://schemas.microsoft.com/office/drawing/2014/main" id="{340EC6ED-92A6-A547-891D-F851FE366BCC}"/>
              </a:ext>
            </a:extLst>
          </p:cNvPr>
          <p:cNvSpPr>
            <a:spLocks noGrp="1"/>
          </p:cNvSpPr>
          <p:nvPr>
            <p:ph idx="15" hasCustomPrompt="1"/>
          </p:nvPr>
        </p:nvSpPr>
        <p:spPr>
          <a:xfrm>
            <a:off x="6181790" y="1520825"/>
            <a:ext cx="2451564" cy="4392613"/>
          </a:xfrm>
          <a:solidFill>
            <a:schemeClr val="accent3"/>
          </a:solidFill>
        </p:spPr>
        <p:txBody>
          <a:bodyPr lIns="108000" tIns="108000" bIns="0"/>
          <a:lstStyle>
            <a:lvl1pPr marL="0" indent="0" algn="l">
              <a:lnSpc>
                <a:spcPts val="1138"/>
              </a:lnSpc>
              <a:spcBef>
                <a:spcPts val="0"/>
              </a:spcBef>
              <a:buNone/>
              <a:defRPr sz="813" b="1"/>
            </a:lvl1pPr>
            <a:lvl2pPr>
              <a:spcBef>
                <a:spcPts val="0"/>
              </a:spcBef>
              <a:defRPr/>
            </a:lvl2pPr>
            <a:lvl3pPr>
              <a:spcBef>
                <a:spcPts val="0"/>
              </a:spcBef>
              <a:defRPr/>
            </a:lvl3pPr>
            <a:lvl4pPr>
              <a:spcBef>
                <a:spcPts val="0"/>
              </a:spcBef>
              <a:defRPr/>
            </a:lvl4pPr>
            <a:lvl5pPr>
              <a:spcBef>
                <a:spcPts val="0"/>
              </a:spcBef>
              <a:defRPr/>
            </a:lvl5pPr>
          </a:lstStyle>
          <a:p>
            <a:pPr lvl="0"/>
            <a:r>
              <a:rPr lang="en-US" dirty="0"/>
              <a:t>Graphic area</a:t>
            </a:r>
          </a:p>
        </p:txBody>
      </p:sp>
      <p:sp>
        <p:nvSpPr>
          <p:cNvPr id="13" name="Footer Placeholder 4">
            <a:extLst>
              <a:ext uri="{FF2B5EF4-FFF2-40B4-BE49-F238E27FC236}">
                <a16:creationId xmlns:a16="http://schemas.microsoft.com/office/drawing/2014/main" id="{5104D9D9-5407-6D46-9C8D-92376A49602B}"/>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18" name="Footer Placeholder 4">
            <a:extLst>
              <a:ext uri="{FF2B5EF4-FFF2-40B4-BE49-F238E27FC236}">
                <a16:creationId xmlns:a16="http://schemas.microsoft.com/office/drawing/2014/main" id="{63E1E888-6D9B-BC43-9BA3-15B11D5BA063}"/>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10" name="Picture 9">
            <a:extLst>
              <a:ext uri="{FF2B5EF4-FFF2-40B4-BE49-F238E27FC236}">
                <a16:creationId xmlns:a16="http://schemas.microsoft.com/office/drawing/2014/main" id="{1EFBE547-8448-2048-849C-458525C1934E}"/>
              </a:ext>
            </a:extLst>
          </p:cNvPr>
          <p:cNvPicPr>
            <a:picLocks noChangeAspect="1"/>
          </p:cNvPicPr>
          <p:nvPr/>
        </p:nvPicPr>
        <p:blipFill rotWithShape="1">
          <a:blip r:embed="rId2"/>
          <a:srcRect l="76748" t="76748"/>
          <a:stretch/>
        </p:blipFill>
        <p:spPr>
          <a:xfrm>
            <a:off x="7602654" y="5263376"/>
            <a:ext cx="2303346" cy="1594624"/>
          </a:xfrm>
          <a:prstGeom prst="rect">
            <a:avLst/>
          </a:prstGeom>
        </p:spPr>
      </p:pic>
    </p:spTree>
    <p:extLst>
      <p:ext uri="{BB962C8B-B14F-4D97-AF65-F5344CB8AC3E}">
        <p14:creationId xmlns:p14="http://schemas.microsoft.com/office/powerpoint/2010/main" val="259577056"/>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Columns text + graphics option A">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FAFCA2F8-8D50-6549-84FB-0CC333A3EF9D}"/>
              </a:ext>
            </a:extLst>
          </p:cNvPr>
          <p:cNvSpPr>
            <a:spLocks noGrp="1"/>
          </p:cNvSpPr>
          <p:nvPr>
            <p:ph idx="1" hasCustomPrompt="1"/>
          </p:nvPr>
        </p:nvSpPr>
        <p:spPr>
          <a:xfrm>
            <a:off x="507338" y="1520825"/>
            <a:ext cx="2451564"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p:txBody>
      </p:sp>
      <p:sp>
        <p:nvSpPr>
          <p:cNvPr id="17" name="Text Placeholder 13">
            <a:extLst>
              <a:ext uri="{FF2B5EF4-FFF2-40B4-BE49-F238E27FC236}">
                <a16:creationId xmlns:a16="http://schemas.microsoft.com/office/drawing/2014/main" id="{86162FEE-DCCC-EF4C-AE98-ED5B841C45B8}"/>
              </a:ext>
            </a:extLst>
          </p:cNvPr>
          <p:cNvSpPr>
            <a:spLocks noGrp="1"/>
          </p:cNvSpPr>
          <p:nvPr>
            <p:ph type="body" sz="quarter" idx="13" hasCustomPrompt="1"/>
          </p:nvPr>
        </p:nvSpPr>
        <p:spPr>
          <a:xfrm>
            <a:off x="507339" y="764314"/>
            <a:ext cx="8126015" cy="360000"/>
          </a:xfrm>
        </p:spPr>
        <p:txBody>
          <a:bodyPr bIns="0">
            <a:noAutofit/>
          </a:bodyPr>
          <a:lstStyle>
            <a:lvl1pPr marL="0" indent="0">
              <a:lnSpc>
                <a:spcPts val="2275"/>
              </a:lnSpc>
              <a:spcBef>
                <a:spcPts val="0"/>
              </a:spcBef>
              <a:buNone/>
              <a:defRPr sz="1950"/>
            </a:lvl1pPr>
            <a:lvl2pPr marL="371466" indent="0">
              <a:lnSpc>
                <a:spcPts val="3033"/>
              </a:lnSpc>
              <a:buNone/>
              <a:defRPr sz="2600"/>
            </a:lvl2pPr>
            <a:lvl3pPr marL="742931" indent="0">
              <a:lnSpc>
                <a:spcPts val="3033"/>
              </a:lnSpc>
              <a:buNone/>
              <a:defRPr sz="2600"/>
            </a:lvl3pPr>
            <a:lvl4pPr marL="1114397" indent="0">
              <a:lnSpc>
                <a:spcPts val="3033"/>
              </a:lnSpc>
              <a:buNone/>
              <a:defRPr sz="2600"/>
            </a:lvl4pPr>
            <a:lvl5pPr marL="1485863" indent="0">
              <a:lnSpc>
                <a:spcPts val="3033"/>
              </a:lnSpc>
              <a:buNone/>
              <a:defRPr sz="2600"/>
            </a:lvl5pPr>
          </a:lstStyle>
          <a:p>
            <a:pPr lvl="0"/>
            <a:r>
              <a:rPr lang="en-US" dirty="0" err="1"/>
              <a:t>Subheadline</a:t>
            </a:r>
            <a:endParaRPr lang="en-US" dirty="0"/>
          </a:p>
        </p:txBody>
      </p:sp>
      <p:sp>
        <p:nvSpPr>
          <p:cNvPr id="18" name="Title Placeholder 1">
            <a:extLst>
              <a:ext uri="{FF2B5EF4-FFF2-40B4-BE49-F238E27FC236}">
                <a16:creationId xmlns:a16="http://schemas.microsoft.com/office/drawing/2014/main" id="{7F9BCC3E-07ED-314B-B316-7DBE9B937429}"/>
              </a:ext>
            </a:extLst>
          </p:cNvPr>
          <p:cNvSpPr>
            <a:spLocks noGrp="1"/>
          </p:cNvSpPr>
          <p:nvPr>
            <p:ph type="title" hasCustomPrompt="1"/>
          </p:nvPr>
        </p:nvSpPr>
        <p:spPr>
          <a:xfrm>
            <a:off x="507340" y="408469"/>
            <a:ext cx="8126015" cy="360000"/>
          </a:xfrm>
          <a:prstGeom prst="rect">
            <a:avLst/>
          </a:prstGeom>
        </p:spPr>
        <p:txBody>
          <a:bodyPr vert="horz" lIns="0" tIns="0" rIns="0" bIns="0" rtlCol="0" anchor="t">
            <a:noAutofit/>
          </a:bodyPr>
          <a:lstStyle>
            <a:lvl1pPr>
              <a:defRPr b="1"/>
            </a:lvl1pPr>
          </a:lstStyle>
          <a:p>
            <a:r>
              <a:rPr lang="en-US" dirty="0"/>
              <a:t>Headline</a:t>
            </a:r>
          </a:p>
        </p:txBody>
      </p:sp>
      <p:sp>
        <p:nvSpPr>
          <p:cNvPr id="24" name="Content Placeholder 2">
            <a:extLst>
              <a:ext uri="{FF2B5EF4-FFF2-40B4-BE49-F238E27FC236}">
                <a16:creationId xmlns:a16="http://schemas.microsoft.com/office/drawing/2014/main" id="{F5FB026D-3945-054C-8DE7-88368E99507A}"/>
              </a:ext>
            </a:extLst>
          </p:cNvPr>
          <p:cNvSpPr>
            <a:spLocks noGrp="1"/>
          </p:cNvSpPr>
          <p:nvPr>
            <p:ph idx="16" hasCustomPrompt="1"/>
          </p:nvPr>
        </p:nvSpPr>
        <p:spPr>
          <a:xfrm>
            <a:off x="3346285" y="1520825"/>
            <a:ext cx="2451564"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p:txBody>
      </p:sp>
      <p:sp>
        <p:nvSpPr>
          <p:cNvPr id="25" name="Content Placeholder 2">
            <a:extLst>
              <a:ext uri="{FF2B5EF4-FFF2-40B4-BE49-F238E27FC236}">
                <a16:creationId xmlns:a16="http://schemas.microsoft.com/office/drawing/2014/main" id="{2AC387DF-2AF8-224A-AED1-8D3D04BC31DD}"/>
              </a:ext>
            </a:extLst>
          </p:cNvPr>
          <p:cNvSpPr>
            <a:spLocks noGrp="1"/>
          </p:cNvSpPr>
          <p:nvPr>
            <p:ph idx="15" hasCustomPrompt="1"/>
          </p:nvPr>
        </p:nvSpPr>
        <p:spPr>
          <a:xfrm>
            <a:off x="6181790" y="1520825"/>
            <a:ext cx="2451564" cy="4392613"/>
          </a:xfrm>
          <a:solidFill>
            <a:schemeClr val="accent3"/>
          </a:solidFill>
        </p:spPr>
        <p:txBody>
          <a:bodyPr lIns="108000" tIns="108000" bIns="0"/>
          <a:lstStyle>
            <a:lvl1pPr marL="0" indent="0" algn="l">
              <a:lnSpc>
                <a:spcPts val="1138"/>
              </a:lnSpc>
              <a:spcBef>
                <a:spcPts val="0"/>
              </a:spcBef>
              <a:buNone/>
              <a:defRPr sz="813" b="1"/>
            </a:lvl1pPr>
            <a:lvl2pPr>
              <a:spcBef>
                <a:spcPts val="0"/>
              </a:spcBef>
              <a:defRPr/>
            </a:lvl2pPr>
            <a:lvl3pPr>
              <a:spcBef>
                <a:spcPts val="0"/>
              </a:spcBef>
              <a:defRPr/>
            </a:lvl3pPr>
            <a:lvl4pPr>
              <a:spcBef>
                <a:spcPts val="0"/>
              </a:spcBef>
              <a:defRPr/>
            </a:lvl4pPr>
            <a:lvl5pPr>
              <a:spcBef>
                <a:spcPts val="0"/>
              </a:spcBef>
              <a:defRPr/>
            </a:lvl5pPr>
          </a:lstStyle>
          <a:p>
            <a:pPr lvl="0"/>
            <a:r>
              <a:rPr lang="en-US" dirty="0"/>
              <a:t>Graphic area</a:t>
            </a:r>
          </a:p>
        </p:txBody>
      </p:sp>
      <p:sp>
        <p:nvSpPr>
          <p:cNvPr id="11" name="Footer Placeholder 4">
            <a:extLst>
              <a:ext uri="{FF2B5EF4-FFF2-40B4-BE49-F238E27FC236}">
                <a16:creationId xmlns:a16="http://schemas.microsoft.com/office/drawing/2014/main" id="{A30C0E56-4D0F-E048-A941-575CCFFFBE6A}"/>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15" name="Footer Placeholder 4">
            <a:extLst>
              <a:ext uri="{FF2B5EF4-FFF2-40B4-BE49-F238E27FC236}">
                <a16:creationId xmlns:a16="http://schemas.microsoft.com/office/drawing/2014/main" id="{B1F29CA9-211B-F44A-A8D2-C4516C61D5AE}"/>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10" name="Picture 9">
            <a:extLst>
              <a:ext uri="{FF2B5EF4-FFF2-40B4-BE49-F238E27FC236}">
                <a16:creationId xmlns:a16="http://schemas.microsoft.com/office/drawing/2014/main" id="{C0A1B421-13F5-C34A-9792-D126E64C1E92}"/>
              </a:ext>
            </a:extLst>
          </p:cNvPr>
          <p:cNvPicPr>
            <a:picLocks noChangeAspect="1"/>
          </p:cNvPicPr>
          <p:nvPr/>
        </p:nvPicPr>
        <p:blipFill rotWithShape="1">
          <a:blip r:embed="rId2"/>
          <a:srcRect l="76748" t="76748"/>
          <a:stretch/>
        </p:blipFill>
        <p:spPr>
          <a:xfrm>
            <a:off x="7602654" y="5263376"/>
            <a:ext cx="2303346" cy="1594624"/>
          </a:xfrm>
          <a:prstGeom prst="rect">
            <a:avLst/>
          </a:prstGeom>
        </p:spPr>
      </p:pic>
    </p:spTree>
    <p:extLst>
      <p:ext uri="{BB962C8B-B14F-4D97-AF65-F5344CB8AC3E}">
        <p14:creationId xmlns:p14="http://schemas.microsoft.com/office/powerpoint/2010/main" val="362943168"/>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Columns text + graphics option B">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FAFCA2F8-8D50-6549-84FB-0CC333A3EF9D}"/>
              </a:ext>
            </a:extLst>
          </p:cNvPr>
          <p:cNvSpPr>
            <a:spLocks noGrp="1"/>
          </p:cNvSpPr>
          <p:nvPr>
            <p:ph idx="1" hasCustomPrompt="1"/>
          </p:nvPr>
        </p:nvSpPr>
        <p:spPr>
          <a:xfrm>
            <a:off x="507338" y="1520825"/>
            <a:ext cx="2451564"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p:txBody>
      </p:sp>
      <p:sp>
        <p:nvSpPr>
          <p:cNvPr id="17" name="Text Placeholder 13">
            <a:extLst>
              <a:ext uri="{FF2B5EF4-FFF2-40B4-BE49-F238E27FC236}">
                <a16:creationId xmlns:a16="http://schemas.microsoft.com/office/drawing/2014/main" id="{86162FEE-DCCC-EF4C-AE98-ED5B841C45B8}"/>
              </a:ext>
            </a:extLst>
          </p:cNvPr>
          <p:cNvSpPr>
            <a:spLocks noGrp="1"/>
          </p:cNvSpPr>
          <p:nvPr>
            <p:ph type="body" sz="quarter" idx="13" hasCustomPrompt="1"/>
          </p:nvPr>
        </p:nvSpPr>
        <p:spPr>
          <a:xfrm>
            <a:off x="507339" y="764314"/>
            <a:ext cx="8126015" cy="360000"/>
          </a:xfrm>
        </p:spPr>
        <p:txBody>
          <a:bodyPr bIns="0">
            <a:noAutofit/>
          </a:bodyPr>
          <a:lstStyle>
            <a:lvl1pPr marL="0" indent="0">
              <a:lnSpc>
                <a:spcPts val="2275"/>
              </a:lnSpc>
              <a:spcBef>
                <a:spcPts val="0"/>
              </a:spcBef>
              <a:buNone/>
              <a:defRPr sz="1950"/>
            </a:lvl1pPr>
            <a:lvl2pPr marL="371466" indent="0">
              <a:lnSpc>
                <a:spcPts val="3033"/>
              </a:lnSpc>
              <a:buNone/>
              <a:defRPr sz="2600"/>
            </a:lvl2pPr>
            <a:lvl3pPr marL="742931" indent="0">
              <a:lnSpc>
                <a:spcPts val="3033"/>
              </a:lnSpc>
              <a:buNone/>
              <a:defRPr sz="2600"/>
            </a:lvl3pPr>
            <a:lvl4pPr marL="1114397" indent="0">
              <a:lnSpc>
                <a:spcPts val="3033"/>
              </a:lnSpc>
              <a:buNone/>
              <a:defRPr sz="2600"/>
            </a:lvl4pPr>
            <a:lvl5pPr marL="1485863" indent="0">
              <a:lnSpc>
                <a:spcPts val="3033"/>
              </a:lnSpc>
              <a:buNone/>
              <a:defRPr sz="2600"/>
            </a:lvl5pPr>
          </a:lstStyle>
          <a:p>
            <a:pPr lvl="0"/>
            <a:r>
              <a:rPr lang="en-US" dirty="0" err="1"/>
              <a:t>Subheadline</a:t>
            </a:r>
            <a:endParaRPr lang="en-US" dirty="0"/>
          </a:p>
        </p:txBody>
      </p:sp>
      <p:sp>
        <p:nvSpPr>
          <p:cNvPr id="18" name="Title Placeholder 1">
            <a:extLst>
              <a:ext uri="{FF2B5EF4-FFF2-40B4-BE49-F238E27FC236}">
                <a16:creationId xmlns:a16="http://schemas.microsoft.com/office/drawing/2014/main" id="{7F9BCC3E-07ED-314B-B316-7DBE9B937429}"/>
              </a:ext>
            </a:extLst>
          </p:cNvPr>
          <p:cNvSpPr>
            <a:spLocks noGrp="1"/>
          </p:cNvSpPr>
          <p:nvPr>
            <p:ph type="title" hasCustomPrompt="1"/>
          </p:nvPr>
        </p:nvSpPr>
        <p:spPr>
          <a:xfrm>
            <a:off x="507340" y="408469"/>
            <a:ext cx="8126015" cy="360000"/>
          </a:xfrm>
          <a:prstGeom prst="rect">
            <a:avLst/>
          </a:prstGeom>
        </p:spPr>
        <p:txBody>
          <a:bodyPr vert="horz" lIns="0" tIns="0" rIns="0" bIns="0" rtlCol="0" anchor="t">
            <a:noAutofit/>
          </a:bodyPr>
          <a:lstStyle>
            <a:lvl1pPr>
              <a:defRPr b="1"/>
            </a:lvl1pPr>
          </a:lstStyle>
          <a:p>
            <a:r>
              <a:rPr lang="en-US" dirty="0"/>
              <a:t>Headline</a:t>
            </a:r>
          </a:p>
        </p:txBody>
      </p:sp>
      <p:sp>
        <p:nvSpPr>
          <p:cNvPr id="25" name="Content Placeholder 2">
            <a:extLst>
              <a:ext uri="{FF2B5EF4-FFF2-40B4-BE49-F238E27FC236}">
                <a16:creationId xmlns:a16="http://schemas.microsoft.com/office/drawing/2014/main" id="{2AC387DF-2AF8-224A-AED1-8D3D04BC31DD}"/>
              </a:ext>
            </a:extLst>
          </p:cNvPr>
          <p:cNvSpPr>
            <a:spLocks noGrp="1"/>
          </p:cNvSpPr>
          <p:nvPr>
            <p:ph idx="15" hasCustomPrompt="1"/>
          </p:nvPr>
        </p:nvSpPr>
        <p:spPr>
          <a:xfrm>
            <a:off x="6181790" y="1520825"/>
            <a:ext cx="2451564" cy="4392613"/>
          </a:xfrm>
          <a:solidFill>
            <a:schemeClr val="accent3"/>
          </a:solidFill>
        </p:spPr>
        <p:txBody>
          <a:bodyPr lIns="108000" tIns="108000" bIns="0"/>
          <a:lstStyle>
            <a:lvl1pPr marL="0" indent="0" algn="l">
              <a:lnSpc>
                <a:spcPts val="1138"/>
              </a:lnSpc>
              <a:spcBef>
                <a:spcPts val="0"/>
              </a:spcBef>
              <a:buNone/>
              <a:defRPr sz="813" b="1"/>
            </a:lvl1pPr>
            <a:lvl2pPr>
              <a:spcBef>
                <a:spcPts val="0"/>
              </a:spcBef>
              <a:defRPr/>
            </a:lvl2pPr>
            <a:lvl3pPr>
              <a:spcBef>
                <a:spcPts val="0"/>
              </a:spcBef>
              <a:defRPr/>
            </a:lvl3pPr>
            <a:lvl4pPr>
              <a:spcBef>
                <a:spcPts val="0"/>
              </a:spcBef>
              <a:defRPr/>
            </a:lvl4pPr>
            <a:lvl5pPr>
              <a:spcBef>
                <a:spcPts val="0"/>
              </a:spcBef>
              <a:defRPr/>
            </a:lvl5pPr>
          </a:lstStyle>
          <a:p>
            <a:pPr lvl="0"/>
            <a:r>
              <a:rPr lang="en-US" dirty="0"/>
              <a:t>Graphic area</a:t>
            </a:r>
          </a:p>
        </p:txBody>
      </p:sp>
      <p:sp>
        <p:nvSpPr>
          <p:cNvPr id="13" name="Content Placeholder 2">
            <a:extLst>
              <a:ext uri="{FF2B5EF4-FFF2-40B4-BE49-F238E27FC236}">
                <a16:creationId xmlns:a16="http://schemas.microsoft.com/office/drawing/2014/main" id="{411CAE15-C5EB-3D4B-A338-A8DFD867076D}"/>
              </a:ext>
            </a:extLst>
          </p:cNvPr>
          <p:cNvSpPr>
            <a:spLocks noGrp="1"/>
          </p:cNvSpPr>
          <p:nvPr>
            <p:ph idx="16" hasCustomPrompt="1"/>
          </p:nvPr>
        </p:nvSpPr>
        <p:spPr>
          <a:xfrm>
            <a:off x="3346285" y="1520825"/>
            <a:ext cx="2451564" cy="4392613"/>
          </a:xfrm>
          <a:solidFill>
            <a:schemeClr val="accent3"/>
          </a:solidFill>
        </p:spPr>
        <p:txBody>
          <a:bodyPr lIns="108000" tIns="108000" bIns="0"/>
          <a:lstStyle>
            <a:lvl1pPr marL="0" indent="0" algn="l">
              <a:lnSpc>
                <a:spcPts val="1138"/>
              </a:lnSpc>
              <a:spcBef>
                <a:spcPts val="0"/>
              </a:spcBef>
              <a:buNone/>
              <a:defRPr sz="813" b="1"/>
            </a:lvl1pPr>
            <a:lvl2pPr>
              <a:spcBef>
                <a:spcPts val="0"/>
              </a:spcBef>
              <a:defRPr/>
            </a:lvl2pPr>
            <a:lvl3pPr>
              <a:spcBef>
                <a:spcPts val="0"/>
              </a:spcBef>
              <a:defRPr/>
            </a:lvl3pPr>
            <a:lvl4pPr>
              <a:spcBef>
                <a:spcPts val="0"/>
              </a:spcBef>
              <a:defRPr/>
            </a:lvl4pPr>
            <a:lvl5pPr>
              <a:spcBef>
                <a:spcPts val="0"/>
              </a:spcBef>
              <a:defRPr/>
            </a:lvl5pPr>
          </a:lstStyle>
          <a:p>
            <a:pPr lvl="0"/>
            <a:r>
              <a:rPr lang="en-US" dirty="0"/>
              <a:t>Graphic area</a:t>
            </a:r>
          </a:p>
        </p:txBody>
      </p:sp>
      <p:sp>
        <p:nvSpPr>
          <p:cNvPr id="11" name="Footer Placeholder 4">
            <a:extLst>
              <a:ext uri="{FF2B5EF4-FFF2-40B4-BE49-F238E27FC236}">
                <a16:creationId xmlns:a16="http://schemas.microsoft.com/office/drawing/2014/main" id="{74469F5C-298B-454F-B926-D3E03E23951A}"/>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19" name="Footer Placeholder 4">
            <a:extLst>
              <a:ext uri="{FF2B5EF4-FFF2-40B4-BE49-F238E27FC236}">
                <a16:creationId xmlns:a16="http://schemas.microsoft.com/office/drawing/2014/main" id="{9360CFE9-4D3B-994D-AC24-C63B0EFFDE45}"/>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10" name="Picture 9">
            <a:extLst>
              <a:ext uri="{FF2B5EF4-FFF2-40B4-BE49-F238E27FC236}">
                <a16:creationId xmlns:a16="http://schemas.microsoft.com/office/drawing/2014/main" id="{262A0B97-C84F-E341-8F29-604DDCF58471}"/>
              </a:ext>
            </a:extLst>
          </p:cNvPr>
          <p:cNvPicPr>
            <a:picLocks noChangeAspect="1"/>
          </p:cNvPicPr>
          <p:nvPr/>
        </p:nvPicPr>
        <p:blipFill rotWithShape="1">
          <a:blip r:embed="rId2"/>
          <a:srcRect l="76748" t="76748"/>
          <a:stretch/>
        </p:blipFill>
        <p:spPr>
          <a:xfrm>
            <a:off x="7602654" y="5263376"/>
            <a:ext cx="2303346" cy="1594624"/>
          </a:xfrm>
          <a:prstGeom prst="rect">
            <a:avLst/>
          </a:prstGeom>
        </p:spPr>
      </p:pic>
    </p:spTree>
    <p:extLst>
      <p:ext uri="{BB962C8B-B14F-4D97-AF65-F5344CB8AC3E}">
        <p14:creationId xmlns:p14="http://schemas.microsoft.com/office/powerpoint/2010/main" val="4003206037"/>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Columns text + graphics option C">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FAFCA2F8-8D50-6549-84FB-0CC333A3EF9D}"/>
              </a:ext>
            </a:extLst>
          </p:cNvPr>
          <p:cNvSpPr>
            <a:spLocks noGrp="1"/>
          </p:cNvSpPr>
          <p:nvPr>
            <p:ph idx="1" hasCustomPrompt="1"/>
          </p:nvPr>
        </p:nvSpPr>
        <p:spPr>
          <a:xfrm>
            <a:off x="507338" y="1520825"/>
            <a:ext cx="2451564"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p:txBody>
      </p:sp>
      <p:sp>
        <p:nvSpPr>
          <p:cNvPr id="17" name="Text Placeholder 13">
            <a:extLst>
              <a:ext uri="{FF2B5EF4-FFF2-40B4-BE49-F238E27FC236}">
                <a16:creationId xmlns:a16="http://schemas.microsoft.com/office/drawing/2014/main" id="{86162FEE-DCCC-EF4C-AE98-ED5B841C45B8}"/>
              </a:ext>
            </a:extLst>
          </p:cNvPr>
          <p:cNvSpPr>
            <a:spLocks noGrp="1"/>
          </p:cNvSpPr>
          <p:nvPr>
            <p:ph type="body" sz="quarter" idx="13" hasCustomPrompt="1"/>
          </p:nvPr>
        </p:nvSpPr>
        <p:spPr>
          <a:xfrm>
            <a:off x="507339" y="764314"/>
            <a:ext cx="8126015" cy="360000"/>
          </a:xfrm>
        </p:spPr>
        <p:txBody>
          <a:bodyPr bIns="0">
            <a:noAutofit/>
          </a:bodyPr>
          <a:lstStyle>
            <a:lvl1pPr marL="0" indent="0">
              <a:lnSpc>
                <a:spcPts val="2275"/>
              </a:lnSpc>
              <a:spcBef>
                <a:spcPts val="0"/>
              </a:spcBef>
              <a:buNone/>
              <a:defRPr sz="1950"/>
            </a:lvl1pPr>
            <a:lvl2pPr marL="371466" indent="0">
              <a:lnSpc>
                <a:spcPts val="3033"/>
              </a:lnSpc>
              <a:buNone/>
              <a:defRPr sz="2600"/>
            </a:lvl2pPr>
            <a:lvl3pPr marL="742931" indent="0">
              <a:lnSpc>
                <a:spcPts val="3033"/>
              </a:lnSpc>
              <a:buNone/>
              <a:defRPr sz="2600"/>
            </a:lvl3pPr>
            <a:lvl4pPr marL="1114397" indent="0">
              <a:lnSpc>
                <a:spcPts val="3033"/>
              </a:lnSpc>
              <a:buNone/>
              <a:defRPr sz="2600"/>
            </a:lvl4pPr>
            <a:lvl5pPr marL="1485863" indent="0">
              <a:lnSpc>
                <a:spcPts val="3033"/>
              </a:lnSpc>
              <a:buNone/>
              <a:defRPr sz="2600"/>
            </a:lvl5pPr>
          </a:lstStyle>
          <a:p>
            <a:pPr lvl="0"/>
            <a:r>
              <a:rPr lang="en-US" dirty="0" err="1"/>
              <a:t>Subheadline</a:t>
            </a:r>
            <a:endParaRPr lang="en-US" dirty="0"/>
          </a:p>
        </p:txBody>
      </p:sp>
      <p:sp>
        <p:nvSpPr>
          <p:cNvPr id="18" name="Title Placeholder 1">
            <a:extLst>
              <a:ext uri="{FF2B5EF4-FFF2-40B4-BE49-F238E27FC236}">
                <a16:creationId xmlns:a16="http://schemas.microsoft.com/office/drawing/2014/main" id="{7F9BCC3E-07ED-314B-B316-7DBE9B937429}"/>
              </a:ext>
            </a:extLst>
          </p:cNvPr>
          <p:cNvSpPr>
            <a:spLocks noGrp="1"/>
          </p:cNvSpPr>
          <p:nvPr>
            <p:ph type="title" hasCustomPrompt="1"/>
          </p:nvPr>
        </p:nvSpPr>
        <p:spPr>
          <a:xfrm>
            <a:off x="507340" y="408469"/>
            <a:ext cx="8126015" cy="360000"/>
          </a:xfrm>
          <a:prstGeom prst="rect">
            <a:avLst/>
          </a:prstGeom>
        </p:spPr>
        <p:txBody>
          <a:bodyPr vert="horz" lIns="0" tIns="0" rIns="0" bIns="0" rtlCol="0" anchor="t">
            <a:noAutofit/>
          </a:bodyPr>
          <a:lstStyle>
            <a:lvl1pPr>
              <a:defRPr b="1"/>
            </a:lvl1pPr>
          </a:lstStyle>
          <a:p>
            <a:r>
              <a:rPr lang="en-US" dirty="0"/>
              <a:t>Headline</a:t>
            </a:r>
          </a:p>
        </p:txBody>
      </p:sp>
      <p:sp>
        <p:nvSpPr>
          <p:cNvPr id="24" name="Content Placeholder 2">
            <a:extLst>
              <a:ext uri="{FF2B5EF4-FFF2-40B4-BE49-F238E27FC236}">
                <a16:creationId xmlns:a16="http://schemas.microsoft.com/office/drawing/2014/main" id="{F5FB026D-3945-054C-8DE7-88368E99507A}"/>
              </a:ext>
            </a:extLst>
          </p:cNvPr>
          <p:cNvSpPr>
            <a:spLocks noGrp="1"/>
          </p:cNvSpPr>
          <p:nvPr>
            <p:ph idx="16" hasCustomPrompt="1"/>
          </p:nvPr>
        </p:nvSpPr>
        <p:spPr>
          <a:xfrm>
            <a:off x="3346285" y="1520825"/>
            <a:ext cx="2451564"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p:txBody>
      </p:sp>
      <p:sp>
        <p:nvSpPr>
          <p:cNvPr id="11" name="Content Placeholder 2">
            <a:extLst>
              <a:ext uri="{FF2B5EF4-FFF2-40B4-BE49-F238E27FC236}">
                <a16:creationId xmlns:a16="http://schemas.microsoft.com/office/drawing/2014/main" id="{F7677667-C063-7945-82A1-A60F6E68E8ED}"/>
              </a:ext>
            </a:extLst>
          </p:cNvPr>
          <p:cNvSpPr>
            <a:spLocks noGrp="1"/>
          </p:cNvSpPr>
          <p:nvPr>
            <p:ph idx="14" hasCustomPrompt="1"/>
          </p:nvPr>
        </p:nvSpPr>
        <p:spPr>
          <a:xfrm>
            <a:off x="6183511" y="1520825"/>
            <a:ext cx="2451290" cy="2088000"/>
          </a:xfrm>
          <a:solidFill>
            <a:schemeClr val="accent3"/>
          </a:solidFill>
        </p:spPr>
        <p:txBody>
          <a:bodyPr lIns="108000" tIns="108000" bIns="0"/>
          <a:lstStyle>
            <a:lvl1pPr marL="0" indent="0">
              <a:lnSpc>
                <a:spcPts val="1138"/>
              </a:lnSpc>
              <a:spcBef>
                <a:spcPts val="0"/>
              </a:spcBef>
              <a:buNone/>
              <a:defRPr sz="813" b="1"/>
            </a:lvl1pPr>
            <a:lvl2pPr marL="371466" indent="0">
              <a:lnSpc>
                <a:spcPts val="1950"/>
              </a:lnSpc>
              <a:spcBef>
                <a:spcPts val="0"/>
              </a:spcBef>
              <a:buNone/>
              <a:defRPr sz="1463"/>
            </a:lvl2pPr>
            <a:lvl3pPr marL="742931" indent="0">
              <a:lnSpc>
                <a:spcPts val="1950"/>
              </a:lnSpc>
              <a:spcBef>
                <a:spcPts val="0"/>
              </a:spcBef>
              <a:buNone/>
              <a:defRPr sz="1463"/>
            </a:lvl3pPr>
            <a:lvl4pPr marL="1114397" indent="0">
              <a:lnSpc>
                <a:spcPts val="1950"/>
              </a:lnSpc>
              <a:spcBef>
                <a:spcPts val="0"/>
              </a:spcBef>
              <a:buNone/>
              <a:defRPr sz="1463"/>
            </a:lvl4pPr>
            <a:lvl5pPr marL="1485863" indent="0">
              <a:lnSpc>
                <a:spcPts val="1950"/>
              </a:lnSpc>
              <a:spcBef>
                <a:spcPts val="0"/>
              </a:spcBef>
              <a:buNone/>
              <a:defRPr sz="1463"/>
            </a:lvl5pPr>
          </a:lstStyle>
          <a:p>
            <a:pPr lvl="0"/>
            <a:r>
              <a:rPr lang="en-US" dirty="0"/>
              <a:t>Graphic area</a:t>
            </a:r>
          </a:p>
        </p:txBody>
      </p:sp>
      <p:sp>
        <p:nvSpPr>
          <p:cNvPr id="12" name="Content Placeholder 2">
            <a:extLst>
              <a:ext uri="{FF2B5EF4-FFF2-40B4-BE49-F238E27FC236}">
                <a16:creationId xmlns:a16="http://schemas.microsoft.com/office/drawing/2014/main" id="{709A5C2C-579D-8745-BE3E-EFB3950341ED}"/>
              </a:ext>
            </a:extLst>
          </p:cNvPr>
          <p:cNvSpPr>
            <a:spLocks noGrp="1"/>
          </p:cNvSpPr>
          <p:nvPr>
            <p:ph idx="15" hasCustomPrompt="1"/>
          </p:nvPr>
        </p:nvSpPr>
        <p:spPr>
          <a:xfrm>
            <a:off x="6183511" y="3820037"/>
            <a:ext cx="2451290" cy="2088000"/>
          </a:xfrm>
          <a:solidFill>
            <a:schemeClr val="accent3"/>
          </a:solidFill>
        </p:spPr>
        <p:txBody>
          <a:bodyPr lIns="108000" tIns="108000" bIns="0"/>
          <a:lstStyle>
            <a:lvl1pPr marL="0" indent="0">
              <a:lnSpc>
                <a:spcPts val="1138"/>
              </a:lnSpc>
              <a:spcBef>
                <a:spcPts val="0"/>
              </a:spcBef>
              <a:buNone/>
              <a:defRPr sz="813" b="1"/>
            </a:lvl1pPr>
            <a:lvl2pPr marL="371466" indent="0">
              <a:lnSpc>
                <a:spcPts val="1950"/>
              </a:lnSpc>
              <a:spcBef>
                <a:spcPts val="0"/>
              </a:spcBef>
              <a:buNone/>
              <a:defRPr sz="1463"/>
            </a:lvl2pPr>
            <a:lvl3pPr marL="742931" indent="0">
              <a:lnSpc>
                <a:spcPts val="1950"/>
              </a:lnSpc>
              <a:spcBef>
                <a:spcPts val="0"/>
              </a:spcBef>
              <a:buNone/>
              <a:defRPr sz="1463"/>
            </a:lvl3pPr>
            <a:lvl4pPr marL="1114397" indent="0">
              <a:lnSpc>
                <a:spcPts val="1950"/>
              </a:lnSpc>
              <a:spcBef>
                <a:spcPts val="0"/>
              </a:spcBef>
              <a:buNone/>
              <a:defRPr sz="1463"/>
            </a:lvl4pPr>
            <a:lvl5pPr marL="1485863" indent="0">
              <a:lnSpc>
                <a:spcPts val="1950"/>
              </a:lnSpc>
              <a:spcBef>
                <a:spcPts val="0"/>
              </a:spcBef>
              <a:buNone/>
              <a:defRPr sz="1463"/>
            </a:lvl5pPr>
          </a:lstStyle>
          <a:p>
            <a:pPr lvl="0"/>
            <a:r>
              <a:rPr lang="en-US" dirty="0"/>
              <a:t>Graphic area</a:t>
            </a:r>
          </a:p>
        </p:txBody>
      </p:sp>
      <p:sp>
        <p:nvSpPr>
          <p:cNvPr id="13" name="Footer Placeholder 4">
            <a:extLst>
              <a:ext uri="{FF2B5EF4-FFF2-40B4-BE49-F238E27FC236}">
                <a16:creationId xmlns:a16="http://schemas.microsoft.com/office/drawing/2014/main" id="{DC658DAF-63FD-5A4E-97DF-015AFD8232BF}"/>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20" name="Footer Placeholder 4">
            <a:extLst>
              <a:ext uri="{FF2B5EF4-FFF2-40B4-BE49-F238E27FC236}">
                <a16:creationId xmlns:a16="http://schemas.microsoft.com/office/drawing/2014/main" id="{18A29FC0-FCF2-9046-9D44-65ECF47F9D74}"/>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14" name="Picture 13">
            <a:extLst>
              <a:ext uri="{FF2B5EF4-FFF2-40B4-BE49-F238E27FC236}">
                <a16:creationId xmlns:a16="http://schemas.microsoft.com/office/drawing/2014/main" id="{3C36E599-F0E7-5442-8EE3-ED8B1294971F}"/>
              </a:ext>
            </a:extLst>
          </p:cNvPr>
          <p:cNvPicPr>
            <a:picLocks noChangeAspect="1"/>
          </p:cNvPicPr>
          <p:nvPr/>
        </p:nvPicPr>
        <p:blipFill rotWithShape="1">
          <a:blip r:embed="rId2"/>
          <a:srcRect l="76748" t="76748"/>
          <a:stretch/>
        </p:blipFill>
        <p:spPr>
          <a:xfrm>
            <a:off x="7602654" y="5263376"/>
            <a:ext cx="2303346" cy="1594624"/>
          </a:xfrm>
          <a:prstGeom prst="rect">
            <a:avLst/>
          </a:prstGeom>
        </p:spPr>
      </p:pic>
    </p:spTree>
    <p:extLst>
      <p:ext uri="{BB962C8B-B14F-4D97-AF65-F5344CB8AC3E}">
        <p14:creationId xmlns:p14="http://schemas.microsoft.com/office/powerpoint/2010/main" val="240167138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hit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F036EA-2038-9C4F-982A-D90239D1399F}"/>
              </a:ext>
            </a:extLst>
          </p:cNvPr>
          <p:cNvPicPr>
            <a:picLocks noChangeAspect="1"/>
          </p:cNvPicPr>
          <p:nvPr/>
        </p:nvPicPr>
        <p:blipFill rotWithShape="1">
          <a:blip r:embed="rId2"/>
          <a:srcRect t="51901" r="51901"/>
          <a:stretch/>
        </p:blipFill>
        <p:spPr>
          <a:xfrm>
            <a:off x="0" y="3559373"/>
            <a:ext cx="4764683" cy="3298627"/>
          </a:xfrm>
          <a:prstGeom prst="rect">
            <a:avLst/>
          </a:prstGeom>
        </p:spPr>
      </p:pic>
      <p:sp>
        <p:nvSpPr>
          <p:cNvPr id="8" name="Subtitle 2">
            <a:extLst>
              <a:ext uri="{FF2B5EF4-FFF2-40B4-BE49-F238E27FC236}">
                <a16:creationId xmlns:a16="http://schemas.microsoft.com/office/drawing/2014/main" id="{EC6C29D7-DCE4-A44A-9FBF-4FD386ED40A7}"/>
              </a:ext>
            </a:extLst>
          </p:cNvPr>
          <p:cNvSpPr>
            <a:spLocks noGrp="1"/>
          </p:cNvSpPr>
          <p:nvPr>
            <p:ph type="subTitle" idx="1" hasCustomPrompt="1"/>
          </p:nvPr>
        </p:nvSpPr>
        <p:spPr>
          <a:xfrm>
            <a:off x="3344997" y="1014324"/>
            <a:ext cx="6055385" cy="648000"/>
          </a:xfrm>
        </p:spPr>
        <p:txBody>
          <a:bodyPr lIns="0" tIns="0" rIns="0" bIns="0">
            <a:noAutofit/>
          </a:bodyPr>
          <a:lstStyle>
            <a:lvl1pPr marL="0" indent="0" algn="l">
              <a:lnSpc>
                <a:spcPts val="4063"/>
              </a:lnSpc>
              <a:spcBef>
                <a:spcPts val="0"/>
              </a:spcBef>
              <a:buNone/>
              <a:defRPr sz="3413">
                <a:solidFill>
                  <a:schemeClr val="tx1"/>
                </a:solidFill>
              </a:defRPr>
            </a:lvl1pPr>
            <a:lvl2pPr marL="371466" indent="0" algn="ctr">
              <a:buNone/>
              <a:defRPr sz="1625"/>
            </a:lvl2pPr>
            <a:lvl3pPr marL="742931" indent="0" algn="ctr">
              <a:buNone/>
              <a:defRPr sz="1463"/>
            </a:lvl3pPr>
            <a:lvl4pPr marL="1114397" indent="0" algn="ctr">
              <a:buNone/>
              <a:defRPr sz="1300"/>
            </a:lvl4pPr>
            <a:lvl5pPr marL="1485863" indent="0" algn="ctr">
              <a:buNone/>
              <a:defRPr sz="1300"/>
            </a:lvl5pPr>
            <a:lvl6pPr marL="1857329" indent="0" algn="ctr">
              <a:buNone/>
              <a:defRPr sz="1300"/>
            </a:lvl6pPr>
            <a:lvl7pPr marL="2228794" indent="0" algn="ctr">
              <a:buNone/>
              <a:defRPr sz="1300"/>
            </a:lvl7pPr>
            <a:lvl8pPr marL="2600260" indent="0" algn="ctr">
              <a:buNone/>
              <a:defRPr sz="1300"/>
            </a:lvl8pPr>
            <a:lvl9pPr marL="2971726" indent="0" algn="ctr">
              <a:buNone/>
              <a:defRPr sz="1300"/>
            </a:lvl9pPr>
          </a:lstStyle>
          <a:p>
            <a:r>
              <a:rPr lang="en-US" dirty="0"/>
              <a:t>Subtitle </a:t>
            </a:r>
          </a:p>
        </p:txBody>
      </p:sp>
      <p:sp>
        <p:nvSpPr>
          <p:cNvPr id="9" name="Title 3">
            <a:extLst>
              <a:ext uri="{FF2B5EF4-FFF2-40B4-BE49-F238E27FC236}">
                <a16:creationId xmlns:a16="http://schemas.microsoft.com/office/drawing/2014/main" id="{1CBB7423-6698-3D4E-BB60-6ACB5FAE676A}"/>
              </a:ext>
            </a:extLst>
          </p:cNvPr>
          <p:cNvSpPr>
            <a:spLocks noGrp="1"/>
          </p:cNvSpPr>
          <p:nvPr>
            <p:ph type="title" hasCustomPrompt="1"/>
          </p:nvPr>
        </p:nvSpPr>
        <p:spPr>
          <a:xfrm>
            <a:off x="3344997" y="374043"/>
            <a:ext cx="6054792" cy="648000"/>
          </a:xfrm>
        </p:spPr>
        <p:txBody>
          <a:bodyPr/>
          <a:lstStyle>
            <a:lvl1pPr>
              <a:lnSpc>
                <a:spcPts val="4063"/>
              </a:lnSpc>
              <a:defRPr sz="3413">
                <a:solidFill>
                  <a:schemeClr val="tx1"/>
                </a:solidFill>
              </a:defRPr>
            </a:lvl1pPr>
          </a:lstStyle>
          <a:p>
            <a:r>
              <a:rPr lang="en-US" dirty="0"/>
              <a:t>Presentation title</a:t>
            </a:r>
            <a:endParaRPr lang="en-GB" dirty="0"/>
          </a:p>
        </p:txBody>
      </p:sp>
      <p:sp>
        <p:nvSpPr>
          <p:cNvPr id="7" name="Date Placeholder 6">
            <a:extLst>
              <a:ext uri="{FF2B5EF4-FFF2-40B4-BE49-F238E27FC236}">
                <a16:creationId xmlns:a16="http://schemas.microsoft.com/office/drawing/2014/main" id="{09854A06-A90F-3346-BE32-0335A0421582}"/>
              </a:ext>
            </a:extLst>
          </p:cNvPr>
          <p:cNvSpPr>
            <a:spLocks noGrp="1"/>
          </p:cNvSpPr>
          <p:nvPr>
            <p:ph type="dt" sz="half" idx="10"/>
          </p:nvPr>
        </p:nvSpPr>
        <p:spPr/>
        <p:txBody>
          <a:bodyPr/>
          <a:lstStyle/>
          <a:p>
            <a:fld id="{61F7114A-06C4-4BE1-97BB-0B90EB6EEA99}" type="datetimeFigureOut">
              <a:rPr lang="en-GB" smtClean="0"/>
              <a:t>09/05/2024</a:t>
            </a:fld>
            <a:endParaRPr lang="en-GB"/>
          </a:p>
        </p:txBody>
      </p:sp>
    </p:spTree>
    <p:extLst>
      <p:ext uri="{BB962C8B-B14F-4D97-AF65-F5344CB8AC3E}">
        <p14:creationId xmlns:p14="http://schemas.microsoft.com/office/powerpoint/2010/main" val="1066752457"/>
      </p:ext>
    </p:extLst>
  </p:cSld>
  <p:clrMapOvr>
    <a:masterClrMapping/>
  </p:clrMapOvr>
  <p:extLst>
    <p:ext uri="{DCECCB84-F9BA-43D5-87BE-67443E8EF086}">
      <p15:sldGuideLst xmlns:p15="http://schemas.microsoft.com/office/powerpoint/2012/main">
        <p15:guide id="1" pos="7287">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s text + graphics option D">
    <p:spTree>
      <p:nvGrpSpPr>
        <p:cNvPr id="1" name=""/>
        <p:cNvGrpSpPr/>
        <p:nvPr/>
      </p:nvGrpSpPr>
      <p:grpSpPr>
        <a:xfrm>
          <a:off x="0" y="0"/>
          <a:ext cx="0" cy="0"/>
          <a:chOff x="0" y="0"/>
          <a:chExt cx="0" cy="0"/>
        </a:xfrm>
      </p:grpSpPr>
      <p:sp>
        <p:nvSpPr>
          <p:cNvPr id="17" name="Content Placeholder 2">
            <a:extLst>
              <a:ext uri="{FF2B5EF4-FFF2-40B4-BE49-F238E27FC236}">
                <a16:creationId xmlns:a16="http://schemas.microsoft.com/office/drawing/2014/main" id="{09A948EA-A30E-E049-8C2A-1DE139C05966}"/>
              </a:ext>
            </a:extLst>
          </p:cNvPr>
          <p:cNvSpPr>
            <a:spLocks noGrp="1"/>
          </p:cNvSpPr>
          <p:nvPr>
            <p:ph idx="14" hasCustomPrompt="1"/>
          </p:nvPr>
        </p:nvSpPr>
        <p:spPr>
          <a:xfrm>
            <a:off x="507336" y="3301219"/>
            <a:ext cx="2451566" cy="2611696"/>
          </a:xfrm>
          <a:solidFill>
            <a:schemeClr val="accent3"/>
          </a:solidFill>
        </p:spPr>
        <p:txBody>
          <a:bodyPr lIns="108000" tIns="108000" bIns="0"/>
          <a:lstStyle>
            <a:lvl1pPr marL="0" indent="0">
              <a:lnSpc>
                <a:spcPts val="1138"/>
              </a:lnSpc>
              <a:spcBef>
                <a:spcPts val="0"/>
              </a:spcBef>
              <a:buNone/>
              <a:defRPr sz="813" b="1"/>
            </a:lvl1pPr>
            <a:lvl2pPr>
              <a:lnSpc>
                <a:spcPts val="1950"/>
              </a:lnSpc>
              <a:spcBef>
                <a:spcPts val="0"/>
              </a:spcBef>
              <a:defRPr sz="1463"/>
            </a:lvl2pPr>
            <a:lvl3pPr>
              <a:lnSpc>
                <a:spcPts val="1950"/>
              </a:lnSpc>
              <a:spcBef>
                <a:spcPts val="0"/>
              </a:spcBef>
              <a:defRPr sz="1463"/>
            </a:lvl3pPr>
            <a:lvl4pPr>
              <a:lnSpc>
                <a:spcPts val="1950"/>
              </a:lnSpc>
              <a:spcBef>
                <a:spcPts val="0"/>
              </a:spcBef>
              <a:defRPr sz="1463"/>
            </a:lvl4pPr>
            <a:lvl5pPr>
              <a:lnSpc>
                <a:spcPts val="1950"/>
              </a:lnSpc>
              <a:spcBef>
                <a:spcPts val="0"/>
              </a:spcBef>
              <a:defRPr sz="1463"/>
            </a:lvl5pPr>
          </a:lstStyle>
          <a:p>
            <a:pPr lvl="0"/>
            <a:r>
              <a:rPr lang="en-US" dirty="0"/>
              <a:t>Graphic area</a:t>
            </a:r>
          </a:p>
        </p:txBody>
      </p:sp>
      <p:sp>
        <p:nvSpPr>
          <p:cNvPr id="19" name="Content Placeholder 2">
            <a:extLst>
              <a:ext uri="{FF2B5EF4-FFF2-40B4-BE49-F238E27FC236}">
                <a16:creationId xmlns:a16="http://schemas.microsoft.com/office/drawing/2014/main" id="{739AE807-1EC5-7F46-B94D-FE942074E1A7}"/>
              </a:ext>
            </a:extLst>
          </p:cNvPr>
          <p:cNvSpPr>
            <a:spLocks noGrp="1"/>
          </p:cNvSpPr>
          <p:nvPr>
            <p:ph idx="1" hasCustomPrompt="1"/>
          </p:nvPr>
        </p:nvSpPr>
        <p:spPr>
          <a:xfrm>
            <a:off x="507338" y="1520826"/>
            <a:ext cx="2450922" cy="1614481"/>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p:txBody>
      </p:sp>
      <p:sp>
        <p:nvSpPr>
          <p:cNvPr id="20" name="Text Placeholder 13">
            <a:extLst>
              <a:ext uri="{FF2B5EF4-FFF2-40B4-BE49-F238E27FC236}">
                <a16:creationId xmlns:a16="http://schemas.microsoft.com/office/drawing/2014/main" id="{1D4E2DC7-1584-7D41-AAFA-5AC6B5AEF99F}"/>
              </a:ext>
            </a:extLst>
          </p:cNvPr>
          <p:cNvSpPr>
            <a:spLocks noGrp="1"/>
          </p:cNvSpPr>
          <p:nvPr>
            <p:ph type="body" sz="quarter" idx="13" hasCustomPrompt="1"/>
          </p:nvPr>
        </p:nvSpPr>
        <p:spPr>
          <a:xfrm>
            <a:off x="507339" y="764314"/>
            <a:ext cx="8126015" cy="360000"/>
          </a:xfrm>
        </p:spPr>
        <p:txBody>
          <a:bodyPr bIns="0">
            <a:noAutofit/>
          </a:bodyPr>
          <a:lstStyle>
            <a:lvl1pPr marL="0" indent="0">
              <a:lnSpc>
                <a:spcPts val="2275"/>
              </a:lnSpc>
              <a:spcBef>
                <a:spcPts val="0"/>
              </a:spcBef>
              <a:buNone/>
              <a:defRPr sz="1950"/>
            </a:lvl1pPr>
            <a:lvl2pPr marL="371466" indent="0">
              <a:lnSpc>
                <a:spcPts val="3033"/>
              </a:lnSpc>
              <a:buNone/>
              <a:defRPr sz="2600"/>
            </a:lvl2pPr>
            <a:lvl3pPr marL="742931" indent="0">
              <a:lnSpc>
                <a:spcPts val="3033"/>
              </a:lnSpc>
              <a:buNone/>
              <a:defRPr sz="2600"/>
            </a:lvl3pPr>
            <a:lvl4pPr marL="1114397" indent="0">
              <a:lnSpc>
                <a:spcPts val="3033"/>
              </a:lnSpc>
              <a:buNone/>
              <a:defRPr sz="2600"/>
            </a:lvl4pPr>
            <a:lvl5pPr marL="1485863" indent="0">
              <a:lnSpc>
                <a:spcPts val="3033"/>
              </a:lnSpc>
              <a:buNone/>
              <a:defRPr sz="2600"/>
            </a:lvl5pPr>
          </a:lstStyle>
          <a:p>
            <a:pPr lvl="0"/>
            <a:r>
              <a:rPr lang="en-US" dirty="0" err="1"/>
              <a:t>Subheadline</a:t>
            </a:r>
            <a:endParaRPr lang="en-US" dirty="0"/>
          </a:p>
        </p:txBody>
      </p:sp>
      <p:sp>
        <p:nvSpPr>
          <p:cNvPr id="21" name="Title Placeholder 1">
            <a:extLst>
              <a:ext uri="{FF2B5EF4-FFF2-40B4-BE49-F238E27FC236}">
                <a16:creationId xmlns:a16="http://schemas.microsoft.com/office/drawing/2014/main" id="{2EFC3306-CB67-C549-B511-A431225DA22B}"/>
              </a:ext>
            </a:extLst>
          </p:cNvPr>
          <p:cNvSpPr>
            <a:spLocks noGrp="1"/>
          </p:cNvSpPr>
          <p:nvPr>
            <p:ph type="title" hasCustomPrompt="1"/>
          </p:nvPr>
        </p:nvSpPr>
        <p:spPr>
          <a:xfrm>
            <a:off x="507340" y="408469"/>
            <a:ext cx="8126015" cy="360000"/>
          </a:xfrm>
          <a:prstGeom prst="rect">
            <a:avLst/>
          </a:prstGeom>
        </p:spPr>
        <p:txBody>
          <a:bodyPr vert="horz" lIns="0" tIns="0" rIns="0" bIns="0" rtlCol="0" anchor="t">
            <a:noAutofit/>
          </a:bodyPr>
          <a:lstStyle>
            <a:lvl1pPr>
              <a:defRPr b="1"/>
            </a:lvl1pPr>
          </a:lstStyle>
          <a:p>
            <a:r>
              <a:rPr lang="en-US" dirty="0"/>
              <a:t>Headline</a:t>
            </a:r>
          </a:p>
        </p:txBody>
      </p:sp>
      <p:sp>
        <p:nvSpPr>
          <p:cNvPr id="27" name="Content Placeholder 2">
            <a:extLst>
              <a:ext uri="{FF2B5EF4-FFF2-40B4-BE49-F238E27FC236}">
                <a16:creationId xmlns:a16="http://schemas.microsoft.com/office/drawing/2014/main" id="{155C0644-875C-3E4B-B85B-530CEDBA2D09}"/>
              </a:ext>
            </a:extLst>
          </p:cNvPr>
          <p:cNvSpPr>
            <a:spLocks noGrp="1"/>
          </p:cNvSpPr>
          <p:nvPr>
            <p:ph idx="15" hasCustomPrompt="1"/>
          </p:nvPr>
        </p:nvSpPr>
        <p:spPr>
          <a:xfrm>
            <a:off x="3344993" y="3301219"/>
            <a:ext cx="2451566" cy="2611696"/>
          </a:xfrm>
          <a:solidFill>
            <a:schemeClr val="accent3"/>
          </a:solidFill>
        </p:spPr>
        <p:txBody>
          <a:bodyPr lIns="108000" tIns="108000" bIns="0"/>
          <a:lstStyle>
            <a:lvl1pPr marL="0" indent="0">
              <a:lnSpc>
                <a:spcPts val="1138"/>
              </a:lnSpc>
              <a:spcBef>
                <a:spcPts val="0"/>
              </a:spcBef>
              <a:buNone/>
              <a:defRPr sz="813" b="1"/>
            </a:lvl1pPr>
            <a:lvl2pPr>
              <a:lnSpc>
                <a:spcPts val="1950"/>
              </a:lnSpc>
              <a:spcBef>
                <a:spcPts val="0"/>
              </a:spcBef>
              <a:defRPr sz="1463"/>
            </a:lvl2pPr>
            <a:lvl3pPr>
              <a:lnSpc>
                <a:spcPts val="1950"/>
              </a:lnSpc>
              <a:spcBef>
                <a:spcPts val="0"/>
              </a:spcBef>
              <a:defRPr sz="1463"/>
            </a:lvl3pPr>
            <a:lvl4pPr>
              <a:lnSpc>
                <a:spcPts val="1950"/>
              </a:lnSpc>
              <a:spcBef>
                <a:spcPts val="0"/>
              </a:spcBef>
              <a:defRPr sz="1463"/>
            </a:lvl4pPr>
            <a:lvl5pPr>
              <a:lnSpc>
                <a:spcPts val="1950"/>
              </a:lnSpc>
              <a:spcBef>
                <a:spcPts val="0"/>
              </a:spcBef>
              <a:defRPr sz="1463"/>
            </a:lvl5pPr>
          </a:lstStyle>
          <a:p>
            <a:pPr lvl="0"/>
            <a:r>
              <a:rPr lang="en-US" dirty="0"/>
              <a:t>Graphic area</a:t>
            </a:r>
          </a:p>
        </p:txBody>
      </p:sp>
      <p:sp>
        <p:nvSpPr>
          <p:cNvPr id="28" name="Content Placeholder 2">
            <a:extLst>
              <a:ext uri="{FF2B5EF4-FFF2-40B4-BE49-F238E27FC236}">
                <a16:creationId xmlns:a16="http://schemas.microsoft.com/office/drawing/2014/main" id="{439089F5-8A71-0A44-87E4-8BE7BC12CD88}"/>
              </a:ext>
            </a:extLst>
          </p:cNvPr>
          <p:cNvSpPr>
            <a:spLocks noGrp="1"/>
          </p:cNvSpPr>
          <p:nvPr>
            <p:ph idx="16" hasCustomPrompt="1"/>
          </p:nvPr>
        </p:nvSpPr>
        <p:spPr>
          <a:xfrm>
            <a:off x="3344995" y="1520826"/>
            <a:ext cx="2450922" cy="1614481"/>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p:txBody>
      </p:sp>
      <p:sp>
        <p:nvSpPr>
          <p:cNvPr id="29" name="Content Placeholder 2">
            <a:extLst>
              <a:ext uri="{FF2B5EF4-FFF2-40B4-BE49-F238E27FC236}">
                <a16:creationId xmlns:a16="http://schemas.microsoft.com/office/drawing/2014/main" id="{0A1EDD8F-D82B-1845-A945-01CE8C2BE1C2}"/>
              </a:ext>
            </a:extLst>
          </p:cNvPr>
          <p:cNvSpPr>
            <a:spLocks noGrp="1"/>
          </p:cNvSpPr>
          <p:nvPr>
            <p:ph idx="17" hasCustomPrompt="1"/>
          </p:nvPr>
        </p:nvSpPr>
        <p:spPr>
          <a:xfrm>
            <a:off x="6181788" y="3301219"/>
            <a:ext cx="2451566" cy="2611696"/>
          </a:xfrm>
          <a:solidFill>
            <a:schemeClr val="accent3"/>
          </a:solidFill>
        </p:spPr>
        <p:txBody>
          <a:bodyPr lIns="108000" tIns="108000" bIns="0"/>
          <a:lstStyle>
            <a:lvl1pPr marL="0" indent="0">
              <a:lnSpc>
                <a:spcPts val="1138"/>
              </a:lnSpc>
              <a:spcBef>
                <a:spcPts val="0"/>
              </a:spcBef>
              <a:buNone/>
              <a:defRPr sz="813" b="1"/>
            </a:lvl1pPr>
            <a:lvl2pPr>
              <a:lnSpc>
                <a:spcPts val="1950"/>
              </a:lnSpc>
              <a:spcBef>
                <a:spcPts val="0"/>
              </a:spcBef>
              <a:defRPr sz="1463"/>
            </a:lvl2pPr>
            <a:lvl3pPr>
              <a:lnSpc>
                <a:spcPts val="1950"/>
              </a:lnSpc>
              <a:spcBef>
                <a:spcPts val="0"/>
              </a:spcBef>
              <a:defRPr sz="1463"/>
            </a:lvl3pPr>
            <a:lvl4pPr>
              <a:lnSpc>
                <a:spcPts val="1950"/>
              </a:lnSpc>
              <a:spcBef>
                <a:spcPts val="0"/>
              </a:spcBef>
              <a:defRPr sz="1463"/>
            </a:lvl4pPr>
            <a:lvl5pPr>
              <a:lnSpc>
                <a:spcPts val="1950"/>
              </a:lnSpc>
              <a:spcBef>
                <a:spcPts val="0"/>
              </a:spcBef>
              <a:defRPr sz="1463"/>
            </a:lvl5pPr>
          </a:lstStyle>
          <a:p>
            <a:pPr lvl="0"/>
            <a:r>
              <a:rPr lang="en-US" dirty="0"/>
              <a:t>Graphic area</a:t>
            </a:r>
          </a:p>
        </p:txBody>
      </p:sp>
      <p:sp>
        <p:nvSpPr>
          <p:cNvPr id="30" name="Content Placeholder 2">
            <a:extLst>
              <a:ext uri="{FF2B5EF4-FFF2-40B4-BE49-F238E27FC236}">
                <a16:creationId xmlns:a16="http://schemas.microsoft.com/office/drawing/2014/main" id="{5D934342-4A9E-3941-ADB3-8692C36F7E4F}"/>
              </a:ext>
            </a:extLst>
          </p:cNvPr>
          <p:cNvSpPr>
            <a:spLocks noGrp="1"/>
          </p:cNvSpPr>
          <p:nvPr>
            <p:ph idx="18" hasCustomPrompt="1"/>
          </p:nvPr>
        </p:nvSpPr>
        <p:spPr>
          <a:xfrm>
            <a:off x="6181790" y="1520826"/>
            <a:ext cx="2450922" cy="1614481"/>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p:txBody>
      </p:sp>
      <p:sp>
        <p:nvSpPr>
          <p:cNvPr id="14" name="Footer Placeholder 4">
            <a:extLst>
              <a:ext uri="{FF2B5EF4-FFF2-40B4-BE49-F238E27FC236}">
                <a16:creationId xmlns:a16="http://schemas.microsoft.com/office/drawing/2014/main" id="{4272F08E-4D2C-D646-B6AE-E9CC72164032}"/>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22" name="Footer Placeholder 4">
            <a:extLst>
              <a:ext uri="{FF2B5EF4-FFF2-40B4-BE49-F238E27FC236}">
                <a16:creationId xmlns:a16="http://schemas.microsoft.com/office/drawing/2014/main" id="{D3810460-990D-F549-A1B4-CCDCD6D87FD5}"/>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13" name="Picture 12">
            <a:extLst>
              <a:ext uri="{FF2B5EF4-FFF2-40B4-BE49-F238E27FC236}">
                <a16:creationId xmlns:a16="http://schemas.microsoft.com/office/drawing/2014/main" id="{65E0619B-8E13-2B43-9577-518EC1C70889}"/>
              </a:ext>
            </a:extLst>
          </p:cNvPr>
          <p:cNvPicPr>
            <a:picLocks noChangeAspect="1"/>
          </p:cNvPicPr>
          <p:nvPr/>
        </p:nvPicPr>
        <p:blipFill rotWithShape="1">
          <a:blip r:embed="rId2"/>
          <a:srcRect l="76748" t="76748"/>
          <a:stretch/>
        </p:blipFill>
        <p:spPr>
          <a:xfrm>
            <a:off x="7602654" y="5263376"/>
            <a:ext cx="2303346" cy="1594624"/>
          </a:xfrm>
          <a:prstGeom prst="rect">
            <a:avLst/>
          </a:prstGeom>
        </p:spPr>
      </p:pic>
    </p:spTree>
    <p:extLst>
      <p:ext uri="{BB962C8B-B14F-4D97-AF65-F5344CB8AC3E}">
        <p14:creationId xmlns:p14="http://schemas.microsoft.com/office/powerpoint/2010/main" val="3898842775"/>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s text + graphics option E">
    <p:spTree>
      <p:nvGrpSpPr>
        <p:cNvPr id="1" name=""/>
        <p:cNvGrpSpPr/>
        <p:nvPr/>
      </p:nvGrpSpPr>
      <p:grpSpPr>
        <a:xfrm>
          <a:off x="0" y="0"/>
          <a:ext cx="0" cy="0"/>
          <a:chOff x="0" y="0"/>
          <a:chExt cx="0" cy="0"/>
        </a:xfrm>
      </p:grpSpPr>
      <p:sp>
        <p:nvSpPr>
          <p:cNvPr id="17" name="Content Placeholder 2">
            <a:extLst>
              <a:ext uri="{FF2B5EF4-FFF2-40B4-BE49-F238E27FC236}">
                <a16:creationId xmlns:a16="http://schemas.microsoft.com/office/drawing/2014/main" id="{09A948EA-A30E-E049-8C2A-1DE139C05966}"/>
              </a:ext>
            </a:extLst>
          </p:cNvPr>
          <p:cNvSpPr>
            <a:spLocks noGrp="1"/>
          </p:cNvSpPr>
          <p:nvPr>
            <p:ph idx="14" hasCustomPrompt="1"/>
          </p:nvPr>
        </p:nvSpPr>
        <p:spPr>
          <a:xfrm>
            <a:off x="507336" y="3870282"/>
            <a:ext cx="2451566" cy="2043157"/>
          </a:xfrm>
          <a:solidFill>
            <a:schemeClr val="accent3"/>
          </a:solidFill>
        </p:spPr>
        <p:txBody>
          <a:bodyPr lIns="108000" tIns="108000" bIns="0"/>
          <a:lstStyle>
            <a:lvl1pPr marL="0" indent="0">
              <a:lnSpc>
                <a:spcPts val="1138"/>
              </a:lnSpc>
              <a:spcBef>
                <a:spcPts val="0"/>
              </a:spcBef>
              <a:buNone/>
              <a:defRPr sz="813" b="1"/>
            </a:lvl1pPr>
            <a:lvl2pPr>
              <a:lnSpc>
                <a:spcPts val="1950"/>
              </a:lnSpc>
              <a:spcBef>
                <a:spcPts val="0"/>
              </a:spcBef>
              <a:defRPr sz="1463"/>
            </a:lvl2pPr>
            <a:lvl3pPr>
              <a:lnSpc>
                <a:spcPts val="1950"/>
              </a:lnSpc>
              <a:spcBef>
                <a:spcPts val="0"/>
              </a:spcBef>
              <a:defRPr sz="1463"/>
            </a:lvl3pPr>
            <a:lvl4pPr>
              <a:lnSpc>
                <a:spcPts val="1950"/>
              </a:lnSpc>
              <a:spcBef>
                <a:spcPts val="0"/>
              </a:spcBef>
              <a:defRPr sz="1463"/>
            </a:lvl4pPr>
            <a:lvl5pPr>
              <a:lnSpc>
                <a:spcPts val="1950"/>
              </a:lnSpc>
              <a:spcBef>
                <a:spcPts val="0"/>
              </a:spcBef>
              <a:defRPr sz="1463"/>
            </a:lvl5pPr>
          </a:lstStyle>
          <a:p>
            <a:pPr lvl="0"/>
            <a:r>
              <a:rPr lang="en-US" dirty="0"/>
              <a:t>Graphic area</a:t>
            </a:r>
          </a:p>
        </p:txBody>
      </p:sp>
      <p:sp>
        <p:nvSpPr>
          <p:cNvPr id="20" name="Text Placeholder 13">
            <a:extLst>
              <a:ext uri="{FF2B5EF4-FFF2-40B4-BE49-F238E27FC236}">
                <a16:creationId xmlns:a16="http://schemas.microsoft.com/office/drawing/2014/main" id="{1D4E2DC7-1584-7D41-AAFA-5AC6B5AEF99F}"/>
              </a:ext>
            </a:extLst>
          </p:cNvPr>
          <p:cNvSpPr>
            <a:spLocks noGrp="1"/>
          </p:cNvSpPr>
          <p:nvPr>
            <p:ph type="body" sz="quarter" idx="13" hasCustomPrompt="1"/>
          </p:nvPr>
        </p:nvSpPr>
        <p:spPr>
          <a:xfrm>
            <a:off x="507339" y="764314"/>
            <a:ext cx="8126015" cy="360000"/>
          </a:xfrm>
        </p:spPr>
        <p:txBody>
          <a:bodyPr bIns="0">
            <a:noAutofit/>
          </a:bodyPr>
          <a:lstStyle>
            <a:lvl1pPr marL="0" indent="0">
              <a:lnSpc>
                <a:spcPts val="2275"/>
              </a:lnSpc>
              <a:spcBef>
                <a:spcPts val="0"/>
              </a:spcBef>
              <a:buNone/>
              <a:defRPr sz="1950"/>
            </a:lvl1pPr>
            <a:lvl2pPr marL="371466" indent="0">
              <a:lnSpc>
                <a:spcPts val="3033"/>
              </a:lnSpc>
              <a:buNone/>
              <a:defRPr sz="2600"/>
            </a:lvl2pPr>
            <a:lvl3pPr marL="742931" indent="0">
              <a:lnSpc>
                <a:spcPts val="3033"/>
              </a:lnSpc>
              <a:buNone/>
              <a:defRPr sz="2600"/>
            </a:lvl3pPr>
            <a:lvl4pPr marL="1114397" indent="0">
              <a:lnSpc>
                <a:spcPts val="3033"/>
              </a:lnSpc>
              <a:buNone/>
              <a:defRPr sz="2600"/>
            </a:lvl4pPr>
            <a:lvl5pPr marL="1485863" indent="0">
              <a:lnSpc>
                <a:spcPts val="3033"/>
              </a:lnSpc>
              <a:buNone/>
              <a:defRPr sz="2600"/>
            </a:lvl5pPr>
          </a:lstStyle>
          <a:p>
            <a:pPr lvl="0"/>
            <a:r>
              <a:rPr lang="en-US" dirty="0" err="1"/>
              <a:t>Subheadline</a:t>
            </a:r>
            <a:endParaRPr lang="en-US" dirty="0"/>
          </a:p>
        </p:txBody>
      </p:sp>
      <p:sp>
        <p:nvSpPr>
          <p:cNvPr id="21" name="Title Placeholder 1">
            <a:extLst>
              <a:ext uri="{FF2B5EF4-FFF2-40B4-BE49-F238E27FC236}">
                <a16:creationId xmlns:a16="http://schemas.microsoft.com/office/drawing/2014/main" id="{2EFC3306-CB67-C549-B511-A431225DA22B}"/>
              </a:ext>
            </a:extLst>
          </p:cNvPr>
          <p:cNvSpPr>
            <a:spLocks noGrp="1"/>
          </p:cNvSpPr>
          <p:nvPr>
            <p:ph type="title" hasCustomPrompt="1"/>
          </p:nvPr>
        </p:nvSpPr>
        <p:spPr>
          <a:xfrm>
            <a:off x="507340" y="408469"/>
            <a:ext cx="8126015" cy="360000"/>
          </a:xfrm>
          <a:prstGeom prst="rect">
            <a:avLst/>
          </a:prstGeom>
        </p:spPr>
        <p:txBody>
          <a:bodyPr vert="horz" lIns="0" tIns="0" rIns="0" bIns="0" rtlCol="0" anchor="t">
            <a:noAutofit/>
          </a:bodyPr>
          <a:lstStyle>
            <a:lvl1pPr>
              <a:defRPr b="1"/>
            </a:lvl1pPr>
          </a:lstStyle>
          <a:p>
            <a:r>
              <a:rPr lang="en-US" dirty="0"/>
              <a:t>Headline</a:t>
            </a:r>
          </a:p>
        </p:txBody>
      </p:sp>
      <p:sp>
        <p:nvSpPr>
          <p:cNvPr id="27" name="Content Placeholder 2">
            <a:extLst>
              <a:ext uri="{FF2B5EF4-FFF2-40B4-BE49-F238E27FC236}">
                <a16:creationId xmlns:a16="http://schemas.microsoft.com/office/drawing/2014/main" id="{155C0644-875C-3E4B-B85B-530CEDBA2D09}"/>
              </a:ext>
            </a:extLst>
          </p:cNvPr>
          <p:cNvSpPr>
            <a:spLocks noGrp="1"/>
          </p:cNvSpPr>
          <p:nvPr>
            <p:ph idx="15" hasCustomPrompt="1"/>
          </p:nvPr>
        </p:nvSpPr>
        <p:spPr>
          <a:xfrm>
            <a:off x="3344993" y="3870282"/>
            <a:ext cx="2451566" cy="2043157"/>
          </a:xfrm>
          <a:solidFill>
            <a:schemeClr val="accent3"/>
          </a:solidFill>
        </p:spPr>
        <p:txBody>
          <a:bodyPr lIns="108000" tIns="108000" bIns="0"/>
          <a:lstStyle>
            <a:lvl1pPr marL="0" indent="0">
              <a:lnSpc>
                <a:spcPts val="1138"/>
              </a:lnSpc>
              <a:spcBef>
                <a:spcPts val="0"/>
              </a:spcBef>
              <a:buNone/>
              <a:defRPr sz="813" b="1"/>
            </a:lvl1pPr>
            <a:lvl2pPr>
              <a:lnSpc>
                <a:spcPts val="1950"/>
              </a:lnSpc>
              <a:spcBef>
                <a:spcPts val="0"/>
              </a:spcBef>
              <a:defRPr sz="1463"/>
            </a:lvl2pPr>
            <a:lvl3pPr>
              <a:lnSpc>
                <a:spcPts val="1950"/>
              </a:lnSpc>
              <a:spcBef>
                <a:spcPts val="0"/>
              </a:spcBef>
              <a:defRPr sz="1463"/>
            </a:lvl3pPr>
            <a:lvl4pPr>
              <a:lnSpc>
                <a:spcPts val="1950"/>
              </a:lnSpc>
              <a:spcBef>
                <a:spcPts val="0"/>
              </a:spcBef>
              <a:defRPr sz="1463"/>
            </a:lvl4pPr>
            <a:lvl5pPr>
              <a:lnSpc>
                <a:spcPts val="1950"/>
              </a:lnSpc>
              <a:spcBef>
                <a:spcPts val="0"/>
              </a:spcBef>
              <a:defRPr sz="1463"/>
            </a:lvl5pPr>
          </a:lstStyle>
          <a:p>
            <a:pPr lvl="0"/>
            <a:r>
              <a:rPr lang="en-US" dirty="0"/>
              <a:t>Graphic area</a:t>
            </a:r>
          </a:p>
        </p:txBody>
      </p:sp>
      <p:sp>
        <p:nvSpPr>
          <p:cNvPr id="29" name="Content Placeholder 2">
            <a:extLst>
              <a:ext uri="{FF2B5EF4-FFF2-40B4-BE49-F238E27FC236}">
                <a16:creationId xmlns:a16="http://schemas.microsoft.com/office/drawing/2014/main" id="{0A1EDD8F-D82B-1845-A945-01CE8C2BE1C2}"/>
              </a:ext>
            </a:extLst>
          </p:cNvPr>
          <p:cNvSpPr>
            <a:spLocks noGrp="1"/>
          </p:cNvSpPr>
          <p:nvPr>
            <p:ph idx="17" hasCustomPrompt="1"/>
          </p:nvPr>
        </p:nvSpPr>
        <p:spPr>
          <a:xfrm>
            <a:off x="6181788" y="3870282"/>
            <a:ext cx="2451566" cy="2043157"/>
          </a:xfrm>
          <a:solidFill>
            <a:schemeClr val="accent3"/>
          </a:solidFill>
        </p:spPr>
        <p:txBody>
          <a:bodyPr lIns="108000" tIns="108000" bIns="0"/>
          <a:lstStyle>
            <a:lvl1pPr marL="0" indent="0">
              <a:lnSpc>
                <a:spcPts val="1138"/>
              </a:lnSpc>
              <a:spcBef>
                <a:spcPts val="0"/>
              </a:spcBef>
              <a:buNone/>
              <a:defRPr sz="813" b="1"/>
            </a:lvl1pPr>
            <a:lvl2pPr>
              <a:lnSpc>
                <a:spcPts val="1950"/>
              </a:lnSpc>
              <a:spcBef>
                <a:spcPts val="0"/>
              </a:spcBef>
              <a:defRPr sz="1463"/>
            </a:lvl2pPr>
            <a:lvl3pPr>
              <a:lnSpc>
                <a:spcPts val="1950"/>
              </a:lnSpc>
              <a:spcBef>
                <a:spcPts val="0"/>
              </a:spcBef>
              <a:defRPr sz="1463"/>
            </a:lvl3pPr>
            <a:lvl4pPr>
              <a:lnSpc>
                <a:spcPts val="1950"/>
              </a:lnSpc>
              <a:spcBef>
                <a:spcPts val="0"/>
              </a:spcBef>
              <a:defRPr sz="1463"/>
            </a:lvl4pPr>
            <a:lvl5pPr>
              <a:lnSpc>
                <a:spcPts val="1950"/>
              </a:lnSpc>
              <a:spcBef>
                <a:spcPts val="0"/>
              </a:spcBef>
              <a:defRPr sz="1463"/>
            </a:lvl5pPr>
          </a:lstStyle>
          <a:p>
            <a:pPr lvl="0"/>
            <a:r>
              <a:rPr lang="en-US" dirty="0"/>
              <a:t>Graphic area</a:t>
            </a:r>
          </a:p>
        </p:txBody>
      </p:sp>
      <p:sp>
        <p:nvSpPr>
          <p:cNvPr id="14" name="Footer Placeholder 4">
            <a:extLst>
              <a:ext uri="{FF2B5EF4-FFF2-40B4-BE49-F238E27FC236}">
                <a16:creationId xmlns:a16="http://schemas.microsoft.com/office/drawing/2014/main" id="{4272F08E-4D2C-D646-B6AE-E9CC72164032}"/>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35" name="Content Placeholder 2">
            <a:extLst>
              <a:ext uri="{FF2B5EF4-FFF2-40B4-BE49-F238E27FC236}">
                <a16:creationId xmlns:a16="http://schemas.microsoft.com/office/drawing/2014/main" id="{213C8055-678A-C047-9519-A46B3AA2F6B1}"/>
              </a:ext>
            </a:extLst>
          </p:cNvPr>
          <p:cNvSpPr>
            <a:spLocks noGrp="1"/>
          </p:cNvSpPr>
          <p:nvPr>
            <p:ph idx="18" hasCustomPrompt="1"/>
          </p:nvPr>
        </p:nvSpPr>
        <p:spPr>
          <a:xfrm>
            <a:off x="507336" y="1534926"/>
            <a:ext cx="2451566" cy="2043157"/>
          </a:xfrm>
          <a:solidFill>
            <a:schemeClr val="accent3"/>
          </a:solidFill>
        </p:spPr>
        <p:txBody>
          <a:bodyPr lIns="108000" tIns="108000" bIns="0"/>
          <a:lstStyle>
            <a:lvl1pPr marL="0" indent="0">
              <a:lnSpc>
                <a:spcPts val="1138"/>
              </a:lnSpc>
              <a:spcBef>
                <a:spcPts val="0"/>
              </a:spcBef>
              <a:buNone/>
              <a:defRPr sz="813" b="1"/>
            </a:lvl1pPr>
            <a:lvl2pPr>
              <a:lnSpc>
                <a:spcPts val="1950"/>
              </a:lnSpc>
              <a:spcBef>
                <a:spcPts val="0"/>
              </a:spcBef>
              <a:defRPr sz="1463"/>
            </a:lvl2pPr>
            <a:lvl3pPr>
              <a:lnSpc>
                <a:spcPts val="1950"/>
              </a:lnSpc>
              <a:spcBef>
                <a:spcPts val="0"/>
              </a:spcBef>
              <a:defRPr sz="1463"/>
            </a:lvl3pPr>
            <a:lvl4pPr>
              <a:lnSpc>
                <a:spcPts val="1950"/>
              </a:lnSpc>
              <a:spcBef>
                <a:spcPts val="0"/>
              </a:spcBef>
              <a:defRPr sz="1463"/>
            </a:lvl4pPr>
            <a:lvl5pPr>
              <a:lnSpc>
                <a:spcPts val="1950"/>
              </a:lnSpc>
              <a:spcBef>
                <a:spcPts val="0"/>
              </a:spcBef>
              <a:defRPr sz="1463"/>
            </a:lvl5pPr>
          </a:lstStyle>
          <a:p>
            <a:pPr lvl="0"/>
            <a:r>
              <a:rPr lang="en-US" dirty="0"/>
              <a:t>Graphic area</a:t>
            </a:r>
          </a:p>
        </p:txBody>
      </p:sp>
      <p:sp>
        <p:nvSpPr>
          <p:cNvPr id="36" name="Content Placeholder 2">
            <a:extLst>
              <a:ext uri="{FF2B5EF4-FFF2-40B4-BE49-F238E27FC236}">
                <a16:creationId xmlns:a16="http://schemas.microsoft.com/office/drawing/2014/main" id="{F4253D89-4589-8A42-B26C-6D93A6BDB4CA}"/>
              </a:ext>
            </a:extLst>
          </p:cNvPr>
          <p:cNvSpPr>
            <a:spLocks noGrp="1"/>
          </p:cNvSpPr>
          <p:nvPr>
            <p:ph idx="19" hasCustomPrompt="1"/>
          </p:nvPr>
        </p:nvSpPr>
        <p:spPr>
          <a:xfrm>
            <a:off x="3344993" y="1534926"/>
            <a:ext cx="2451566" cy="2043157"/>
          </a:xfrm>
          <a:solidFill>
            <a:schemeClr val="accent3"/>
          </a:solidFill>
        </p:spPr>
        <p:txBody>
          <a:bodyPr lIns="108000" tIns="108000" bIns="0"/>
          <a:lstStyle>
            <a:lvl1pPr marL="0" indent="0">
              <a:lnSpc>
                <a:spcPts val="1138"/>
              </a:lnSpc>
              <a:spcBef>
                <a:spcPts val="0"/>
              </a:spcBef>
              <a:buNone/>
              <a:defRPr sz="813" b="1"/>
            </a:lvl1pPr>
            <a:lvl2pPr>
              <a:lnSpc>
                <a:spcPts val="1950"/>
              </a:lnSpc>
              <a:spcBef>
                <a:spcPts val="0"/>
              </a:spcBef>
              <a:defRPr sz="1463"/>
            </a:lvl2pPr>
            <a:lvl3pPr>
              <a:lnSpc>
                <a:spcPts val="1950"/>
              </a:lnSpc>
              <a:spcBef>
                <a:spcPts val="0"/>
              </a:spcBef>
              <a:defRPr sz="1463"/>
            </a:lvl3pPr>
            <a:lvl4pPr>
              <a:lnSpc>
                <a:spcPts val="1950"/>
              </a:lnSpc>
              <a:spcBef>
                <a:spcPts val="0"/>
              </a:spcBef>
              <a:defRPr sz="1463"/>
            </a:lvl4pPr>
            <a:lvl5pPr>
              <a:lnSpc>
                <a:spcPts val="1950"/>
              </a:lnSpc>
              <a:spcBef>
                <a:spcPts val="0"/>
              </a:spcBef>
              <a:defRPr sz="1463"/>
            </a:lvl5pPr>
          </a:lstStyle>
          <a:p>
            <a:pPr lvl="0"/>
            <a:r>
              <a:rPr lang="en-US" dirty="0"/>
              <a:t>Graphic area</a:t>
            </a:r>
          </a:p>
        </p:txBody>
      </p:sp>
      <p:sp>
        <p:nvSpPr>
          <p:cNvPr id="37" name="Content Placeholder 2">
            <a:extLst>
              <a:ext uri="{FF2B5EF4-FFF2-40B4-BE49-F238E27FC236}">
                <a16:creationId xmlns:a16="http://schemas.microsoft.com/office/drawing/2014/main" id="{2CA35734-DF46-B64B-B153-3C74E7466381}"/>
              </a:ext>
            </a:extLst>
          </p:cNvPr>
          <p:cNvSpPr>
            <a:spLocks noGrp="1"/>
          </p:cNvSpPr>
          <p:nvPr>
            <p:ph idx="20" hasCustomPrompt="1"/>
          </p:nvPr>
        </p:nvSpPr>
        <p:spPr>
          <a:xfrm>
            <a:off x="6181788" y="1534926"/>
            <a:ext cx="2451566" cy="2043157"/>
          </a:xfrm>
          <a:solidFill>
            <a:schemeClr val="accent3"/>
          </a:solidFill>
        </p:spPr>
        <p:txBody>
          <a:bodyPr lIns="108000" tIns="108000" bIns="0"/>
          <a:lstStyle>
            <a:lvl1pPr marL="0" indent="0">
              <a:lnSpc>
                <a:spcPts val="1138"/>
              </a:lnSpc>
              <a:spcBef>
                <a:spcPts val="0"/>
              </a:spcBef>
              <a:buNone/>
              <a:defRPr sz="813" b="1"/>
            </a:lvl1pPr>
            <a:lvl2pPr>
              <a:lnSpc>
                <a:spcPts val="1950"/>
              </a:lnSpc>
              <a:spcBef>
                <a:spcPts val="0"/>
              </a:spcBef>
              <a:defRPr sz="1463"/>
            </a:lvl2pPr>
            <a:lvl3pPr>
              <a:lnSpc>
                <a:spcPts val="1950"/>
              </a:lnSpc>
              <a:spcBef>
                <a:spcPts val="0"/>
              </a:spcBef>
              <a:defRPr sz="1463"/>
            </a:lvl3pPr>
            <a:lvl4pPr>
              <a:lnSpc>
                <a:spcPts val="1950"/>
              </a:lnSpc>
              <a:spcBef>
                <a:spcPts val="0"/>
              </a:spcBef>
              <a:defRPr sz="1463"/>
            </a:lvl4pPr>
            <a:lvl5pPr>
              <a:lnSpc>
                <a:spcPts val="1950"/>
              </a:lnSpc>
              <a:spcBef>
                <a:spcPts val="0"/>
              </a:spcBef>
              <a:defRPr sz="1463"/>
            </a:lvl5pPr>
          </a:lstStyle>
          <a:p>
            <a:pPr lvl="0"/>
            <a:r>
              <a:rPr lang="en-US" dirty="0"/>
              <a:t>Graphic area</a:t>
            </a:r>
          </a:p>
        </p:txBody>
      </p:sp>
      <p:sp>
        <p:nvSpPr>
          <p:cNvPr id="15" name="Footer Placeholder 4">
            <a:extLst>
              <a:ext uri="{FF2B5EF4-FFF2-40B4-BE49-F238E27FC236}">
                <a16:creationId xmlns:a16="http://schemas.microsoft.com/office/drawing/2014/main" id="{30A9E66C-ED3C-F542-95D6-9896AAD01F6A}"/>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13" name="Picture 12">
            <a:extLst>
              <a:ext uri="{FF2B5EF4-FFF2-40B4-BE49-F238E27FC236}">
                <a16:creationId xmlns:a16="http://schemas.microsoft.com/office/drawing/2014/main" id="{97092108-9D1D-FD4A-80E4-3F4C3B752B2A}"/>
              </a:ext>
            </a:extLst>
          </p:cNvPr>
          <p:cNvPicPr>
            <a:picLocks noChangeAspect="1"/>
          </p:cNvPicPr>
          <p:nvPr/>
        </p:nvPicPr>
        <p:blipFill rotWithShape="1">
          <a:blip r:embed="rId2"/>
          <a:srcRect l="76748" t="76748"/>
          <a:stretch/>
        </p:blipFill>
        <p:spPr>
          <a:xfrm>
            <a:off x="7602654" y="5263376"/>
            <a:ext cx="2303346" cy="1594624"/>
          </a:xfrm>
          <a:prstGeom prst="rect">
            <a:avLst/>
          </a:prstGeom>
        </p:spPr>
      </p:pic>
    </p:spTree>
    <p:extLst>
      <p:ext uri="{BB962C8B-B14F-4D97-AF65-F5344CB8AC3E}">
        <p14:creationId xmlns:p14="http://schemas.microsoft.com/office/powerpoint/2010/main" val="851713491"/>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3 Column text + half page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2664F2-35D9-B741-9708-420CFC42C3FA}"/>
              </a:ext>
            </a:extLst>
          </p:cNvPr>
          <p:cNvPicPr>
            <a:picLocks noChangeAspect="1"/>
          </p:cNvPicPr>
          <p:nvPr/>
        </p:nvPicPr>
        <p:blipFill rotWithShape="1">
          <a:blip r:embed="rId2"/>
          <a:srcRect l="76736" t="76736"/>
          <a:stretch/>
        </p:blipFill>
        <p:spPr>
          <a:xfrm>
            <a:off x="7601480" y="5262564"/>
            <a:ext cx="2304521" cy="1595437"/>
          </a:xfrm>
          <a:prstGeom prst="rect">
            <a:avLst/>
          </a:prstGeom>
        </p:spPr>
      </p:pic>
      <p:sp>
        <p:nvSpPr>
          <p:cNvPr id="11" name="Picture Placeholder 6">
            <a:extLst>
              <a:ext uri="{FF2B5EF4-FFF2-40B4-BE49-F238E27FC236}">
                <a16:creationId xmlns:a16="http://schemas.microsoft.com/office/drawing/2014/main" id="{0B470D89-9EFE-7C47-B569-5F0E46D83FA4}"/>
              </a:ext>
            </a:extLst>
          </p:cNvPr>
          <p:cNvSpPr>
            <a:spLocks noGrp="1"/>
          </p:cNvSpPr>
          <p:nvPr>
            <p:ph type="pic" sz="quarter" idx="14" hasCustomPrompt="1"/>
          </p:nvPr>
        </p:nvSpPr>
        <p:spPr>
          <a:xfrm>
            <a:off x="4763824" y="1"/>
            <a:ext cx="5142177" cy="6858000"/>
          </a:xfrm>
          <a:solidFill>
            <a:srgbClr val="CDE3FB"/>
          </a:solidFill>
        </p:spPr>
        <p:txBody>
          <a:bodyPr lIns="180000" tIns="180000" anchor="t" anchorCtr="0"/>
          <a:lstStyle>
            <a:lvl1pPr marL="0" indent="0">
              <a:buNone/>
              <a:defRPr/>
            </a:lvl1pPr>
          </a:lstStyle>
          <a:p>
            <a:r>
              <a:rPr lang="en-US" dirty="0"/>
              <a:t>Half page picture area (click on image icon)</a:t>
            </a:r>
            <a:endParaRPr lang="en-GB" dirty="0"/>
          </a:p>
        </p:txBody>
      </p:sp>
      <p:sp>
        <p:nvSpPr>
          <p:cNvPr id="10" name="Content Placeholder 2">
            <a:extLst>
              <a:ext uri="{FF2B5EF4-FFF2-40B4-BE49-F238E27FC236}">
                <a16:creationId xmlns:a16="http://schemas.microsoft.com/office/drawing/2014/main" id="{B116DD27-C198-B34C-84E2-EA7532967F8E}"/>
              </a:ext>
            </a:extLst>
          </p:cNvPr>
          <p:cNvSpPr>
            <a:spLocks noGrp="1"/>
          </p:cNvSpPr>
          <p:nvPr>
            <p:ph idx="1" hasCustomPrompt="1"/>
          </p:nvPr>
        </p:nvSpPr>
        <p:spPr>
          <a:xfrm>
            <a:off x="507338" y="1520825"/>
            <a:ext cx="2451564"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p:txBody>
      </p:sp>
      <p:sp>
        <p:nvSpPr>
          <p:cNvPr id="12" name="Text Placeholder 13">
            <a:extLst>
              <a:ext uri="{FF2B5EF4-FFF2-40B4-BE49-F238E27FC236}">
                <a16:creationId xmlns:a16="http://schemas.microsoft.com/office/drawing/2014/main" id="{B6C5C33C-5A67-8A45-8CE4-7FAC999AD322}"/>
              </a:ext>
            </a:extLst>
          </p:cNvPr>
          <p:cNvSpPr>
            <a:spLocks noGrp="1"/>
          </p:cNvSpPr>
          <p:nvPr>
            <p:ph type="body" sz="quarter" idx="13" hasCustomPrompt="1"/>
          </p:nvPr>
        </p:nvSpPr>
        <p:spPr>
          <a:xfrm>
            <a:off x="507340" y="764314"/>
            <a:ext cx="3873106" cy="360000"/>
          </a:xfrm>
        </p:spPr>
        <p:txBody>
          <a:bodyPr bIns="0">
            <a:noAutofit/>
          </a:bodyPr>
          <a:lstStyle>
            <a:lvl1pPr marL="0" indent="0">
              <a:lnSpc>
                <a:spcPts val="2275"/>
              </a:lnSpc>
              <a:spcBef>
                <a:spcPts val="0"/>
              </a:spcBef>
              <a:buNone/>
              <a:defRPr sz="1950"/>
            </a:lvl1pPr>
            <a:lvl2pPr marL="371466" indent="0">
              <a:lnSpc>
                <a:spcPts val="3033"/>
              </a:lnSpc>
              <a:buNone/>
              <a:defRPr sz="2600"/>
            </a:lvl2pPr>
            <a:lvl3pPr marL="742931" indent="0">
              <a:lnSpc>
                <a:spcPts val="3033"/>
              </a:lnSpc>
              <a:buNone/>
              <a:defRPr sz="2600"/>
            </a:lvl3pPr>
            <a:lvl4pPr marL="1114397" indent="0">
              <a:lnSpc>
                <a:spcPts val="3033"/>
              </a:lnSpc>
              <a:buNone/>
              <a:defRPr sz="2600"/>
            </a:lvl4pPr>
            <a:lvl5pPr marL="1485863" indent="0">
              <a:lnSpc>
                <a:spcPts val="3033"/>
              </a:lnSpc>
              <a:buNone/>
              <a:defRPr sz="2600"/>
            </a:lvl5pPr>
          </a:lstStyle>
          <a:p>
            <a:pPr lvl="0"/>
            <a:r>
              <a:rPr lang="en-US" dirty="0" err="1"/>
              <a:t>Subheadline</a:t>
            </a:r>
            <a:endParaRPr lang="en-US" dirty="0"/>
          </a:p>
        </p:txBody>
      </p:sp>
      <p:sp>
        <p:nvSpPr>
          <p:cNvPr id="13" name="Title Placeholder 1">
            <a:extLst>
              <a:ext uri="{FF2B5EF4-FFF2-40B4-BE49-F238E27FC236}">
                <a16:creationId xmlns:a16="http://schemas.microsoft.com/office/drawing/2014/main" id="{EE9CB87E-183E-5B4B-9AC5-45E11AF70038}"/>
              </a:ext>
            </a:extLst>
          </p:cNvPr>
          <p:cNvSpPr>
            <a:spLocks noGrp="1"/>
          </p:cNvSpPr>
          <p:nvPr>
            <p:ph type="title" hasCustomPrompt="1"/>
          </p:nvPr>
        </p:nvSpPr>
        <p:spPr>
          <a:xfrm>
            <a:off x="507341" y="408469"/>
            <a:ext cx="3873106" cy="360000"/>
          </a:xfrm>
          <a:prstGeom prst="rect">
            <a:avLst/>
          </a:prstGeom>
        </p:spPr>
        <p:txBody>
          <a:bodyPr vert="horz" lIns="0" tIns="0" rIns="0" bIns="0" rtlCol="0" anchor="t">
            <a:noAutofit/>
          </a:bodyPr>
          <a:lstStyle>
            <a:lvl1pPr>
              <a:defRPr b="1"/>
            </a:lvl1pPr>
          </a:lstStyle>
          <a:p>
            <a:r>
              <a:rPr lang="en-US" dirty="0"/>
              <a:t>Headline</a:t>
            </a:r>
          </a:p>
        </p:txBody>
      </p:sp>
      <p:sp>
        <p:nvSpPr>
          <p:cNvPr id="16" name="Footer Placeholder 4">
            <a:extLst>
              <a:ext uri="{FF2B5EF4-FFF2-40B4-BE49-F238E27FC236}">
                <a16:creationId xmlns:a16="http://schemas.microsoft.com/office/drawing/2014/main" id="{BB30F6EA-F11C-684F-9995-F66AEAF73937}"/>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17" name="Footer Placeholder 4">
            <a:extLst>
              <a:ext uri="{FF2B5EF4-FFF2-40B4-BE49-F238E27FC236}">
                <a16:creationId xmlns:a16="http://schemas.microsoft.com/office/drawing/2014/main" id="{870934E6-1979-4C41-8E4A-F4F7DD308E76}"/>
              </a:ext>
            </a:extLst>
          </p:cNvPr>
          <p:cNvSpPr>
            <a:spLocks noGrp="1"/>
          </p:cNvSpPr>
          <p:nvPr>
            <p:ph type="ftr" sz="quarter" idx="3"/>
          </p:nvPr>
        </p:nvSpPr>
        <p:spPr>
          <a:xfrm>
            <a:off x="1925736"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859824985"/>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3 Column text + graphics option A">
    <p:spTree>
      <p:nvGrpSpPr>
        <p:cNvPr id="1" name=""/>
        <p:cNvGrpSpPr/>
        <p:nvPr/>
      </p:nvGrpSpPr>
      <p:grpSpPr>
        <a:xfrm>
          <a:off x="0" y="0"/>
          <a:ext cx="0" cy="0"/>
          <a:chOff x="0" y="0"/>
          <a:chExt cx="0" cy="0"/>
        </a:xfrm>
      </p:grpSpPr>
      <p:sp>
        <p:nvSpPr>
          <p:cNvPr id="11" name="Text Placeholder 13">
            <a:extLst>
              <a:ext uri="{FF2B5EF4-FFF2-40B4-BE49-F238E27FC236}">
                <a16:creationId xmlns:a16="http://schemas.microsoft.com/office/drawing/2014/main" id="{F04932EF-9D6D-C44B-B6BB-7024E3FE5B5C}"/>
              </a:ext>
            </a:extLst>
          </p:cNvPr>
          <p:cNvSpPr>
            <a:spLocks noGrp="1"/>
          </p:cNvSpPr>
          <p:nvPr>
            <p:ph type="body" sz="quarter" idx="13" hasCustomPrompt="1"/>
          </p:nvPr>
        </p:nvSpPr>
        <p:spPr>
          <a:xfrm>
            <a:off x="507339" y="764314"/>
            <a:ext cx="8126015" cy="360000"/>
          </a:xfrm>
        </p:spPr>
        <p:txBody>
          <a:bodyPr bIns="0">
            <a:noAutofit/>
          </a:bodyPr>
          <a:lstStyle>
            <a:lvl1pPr marL="0" indent="0">
              <a:lnSpc>
                <a:spcPts val="2275"/>
              </a:lnSpc>
              <a:spcBef>
                <a:spcPts val="0"/>
              </a:spcBef>
              <a:buNone/>
              <a:defRPr sz="1950"/>
            </a:lvl1pPr>
            <a:lvl2pPr marL="371466" indent="0">
              <a:lnSpc>
                <a:spcPts val="3033"/>
              </a:lnSpc>
              <a:buNone/>
              <a:defRPr sz="2600"/>
            </a:lvl2pPr>
            <a:lvl3pPr marL="742931" indent="0">
              <a:lnSpc>
                <a:spcPts val="3033"/>
              </a:lnSpc>
              <a:buNone/>
              <a:defRPr sz="2600"/>
            </a:lvl3pPr>
            <a:lvl4pPr marL="1114397" indent="0">
              <a:lnSpc>
                <a:spcPts val="3033"/>
              </a:lnSpc>
              <a:buNone/>
              <a:defRPr sz="2600"/>
            </a:lvl4pPr>
            <a:lvl5pPr marL="1485863" indent="0">
              <a:lnSpc>
                <a:spcPts val="3033"/>
              </a:lnSpc>
              <a:buNone/>
              <a:defRPr sz="2600"/>
            </a:lvl5pPr>
          </a:lstStyle>
          <a:p>
            <a:pPr lvl="0"/>
            <a:r>
              <a:rPr lang="en-US" dirty="0" err="1"/>
              <a:t>Subheadline</a:t>
            </a:r>
            <a:endParaRPr lang="en-US" dirty="0"/>
          </a:p>
        </p:txBody>
      </p:sp>
      <p:sp>
        <p:nvSpPr>
          <p:cNvPr id="12" name="Title Placeholder 1">
            <a:extLst>
              <a:ext uri="{FF2B5EF4-FFF2-40B4-BE49-F238E27FC236}">
                <a16:creationId xmlns:a16="http://schemas.microsoft.com/office/drawing/2014/main" id="{7D1E016F-CA61-FB46-ABA4-D552E45BF63E}"/>
              </a:ext>
            </a:extLst>
          </p:cNvPr>
          <p:cNvSpPr>
            <a:spLocks noGrp="1"/>
          </p:cNvSpPr>
          <p:nvPr>
            <p:ph type="title" hasCustomPrompt="1"/>
          </p:nvPr>
        </p:nvSpPr>
        <p:spPr>
          <a:xfrm>
            <a:off x="507340" y="408469"/>
            <a:ext cx="8126015" cy="360000"/>
          </a:xfrm>
          <a:prstGeom prst="rect">
            <a:avLst/>
          </a:prstGeom>
        </p:spPr>
        <p:txBody>
          <a:bodyPr vert="horz" lIns="0" tIns="0" rIns="0" bIns="0" rtlCol="0" anchor="t">
            <a:noAutofit/>
          </a:bodyPr>
          <a:lstStyle>
            <a:lvl1pPr>
              <a:defRPr b="1"/>
            </a:lvl1pPr>
          </a:lstStyle>
          <a:p>
            <a:r>
              <a:rPr lang="en-US" dirty="0"/>
              <a:t>Headline</a:t>
            </a:r>
          </a:p>
        </p:txBody>
      </p:sp>
      <p:sp>
        <p:nvSpPr>
          <p:cNvPr id="20" name="Content Placeholder 2">
            <a:extLst>
              <a:ext uri="{FF2B5EF4-FFF2-40B4-BE49-F238E27FC236}">
                <a16:creationId xmlns:a16="http://schemas.microsoft.com/office/drawing/2014/main" id="{81A47C6A-A518-A449-B879-E00548A31C0B}"/>
              </a:ext>
            </a:extLst>
          </p:cNvPr>
          <p:cNvSpPr>
            <a:spLocks noGrp="1"/>
          </p:cNvSpPr>
          <p:nvPr>
            <p:ph idx="1" hasCustomPrompt="1"/>
          </p:nvPr>
        </p:nvSpPr>
        <p:spPr>
          <a:xfrm>
            <a:off x="507338" y="1520825"/>
            <a:ext cx="2451564"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p:txBody>
      </p:sp>
      <p:sp>
        <p:nvSpPr>
          <p:cNvPr id="21" name="Content Placeholder 2">
            <a:extLst>
              <a:ext uri="{FF2B5EF4-FFF2-40B4-BE49-F238E27FC236}">
                <a16:creationId xmlns:a16="http://schemas.microsoft.com/office/drawing/2014/main" id="{A4BDCCE6-EDAE-944F-843F-53C2B7C17047}"/>
              </a:ext>
            </a:extLst>
          </p:cNvPr>
          <p:cNvSpPr>
            <a:spLocks noGrp="1"/>
          </p:cNvSpPr>
          <p:nvPr>
            <p:ph idx="14" hasCustomPrompt="1"/>
          </p:nvPr>
        </p:nvSpPr>
        <p:spPr>
          <a:xfrm>
            <a:off x="4761672" y="1520825"/>
            <a:ext cx="3871682" cy="4392613"/>
          </a:xfrm>
          <a:solidFill>
            <a:schemeClr val="accent3"/>
          </a:solidFill>
        </p:spPr>
        <p:txBody>
          <a:bodyPr lIns="108000" tIns="108000" bIns="0"/>
          <a:lstStyle>
            <a:lvl1pPr marL="0" indent="0">
              <a:lnSpc>
                <a:spcPts val="1138"/>
              </a:lnSpc>
              <a:spcBef>
                <a:spcPts val="0"/>
              </a:spcBef>
              <a:buNone/>
              <a:defRPr sz="813" b="1"/>
            </a:lvl1pPr>
            <a:lvl2pPr marL="371466" indent="0">
              <a:spcBef>
                <a:spcPts val="0"/>
              </a:spcBef>
              <a:buNone/>
              <a:defRPr/>
            </a:lvl2pPr>
            <a:lvl3pPr marL="742931" indent="0">
              <a:spcBef>
                <a:spcPts val="0"/>
              </a:spcBef>
              <a:buNone/>
              <a:defRPr/>
            </a:lvl3pPr>
            <a:lvl4pPr marL="1114397" indent="0">
              <a:spcBef>
                <a:spcPts val="0"/>
              </a:spcBef>
              <a:buNone/>
              <a:defRPr/>
            </a:lvl4pPr>
            <a:lvl5pPr marL="1485863" indent="0">
              <a:spcBef>
                <a:spcPts val="0"/>
              </a:spcBef>
              <a:buNone/>
              <a:defRPr/>
            </a:lvl5pPr>
          </a:lstStyle>
          <a:p>
            <a:pPr lvl="0"/>
            <a:r>
              <a:rPr lang="en-US" dirty="0"/>
              <a:t>Graphic area</a:t>
            </a:r>
          </a:p>
        </p:txBody>
      </p:sp>
      <p:sp>
        <p:nvSpPr>
          <p:cNvPr id="10" name="Footer Placeholder 4">
            <a:extLst>
              <a:ext uri="{FF2B5EF4-FFF2-40B4-BE49-F238E27FC236}">
                <a16:creationId xmlns:a16="http://schemas.microsoft.com/office/drawing/2014/main" id="{D460F1B4-EAEF-C948-A0CF-5E9783A1034B}"/>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13" name="Footer Placeholder 4">
            <a:extLst>
              <a:ext uri="{FF2B5EF4-FFF2-40B4-BE49-F238E27FC236}">
                <a16:creationId xmlns:a16="http://schemas.microsoft.com/office/drawing/2014/main" id="{16A42266-C1C2-2449-BABA-DF490DA9119C}"/>
              </a:ext>
            </a:extLst>
          </p:cNvPr>
          <p:cNvSpPr>
            <a:spLocks noGrp="1"/>
          </p:cNvSpPr>
          <p:nvPr>
            <p:ph type="ftr" sz="quarter" idx="3"/>
          </p:nvPr>
        </p:nvSpPr>
        <p:spPr>
          <a:xfrm>
            <a:off x="1925736"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9" name="Picture 8">
            <a:extLst>
              <a:ext uri="{FF2B5EF4-FFF2-40B4-BE49-F238E27FC236}">
                <a16:creationId xmlns:a16="http://schemas.microsoft.com/office/drawing/2014/main" id="{2F96F2F6-0125-DB49-933C-238BD94AE5D8}"/>
              </a:ext>
            </a:extLst>
          </p:cNvPr>
          <p:cNvPicPr>
            <a:picLocks noChangeAspect="1"/>
          </p:cNvPicPr>
          <p:nvPr/>
        </p:nvPicPr>
        <p:blipFill rotWithShape="1">
          <a:blip r:embed="rId2"/>
          <a:srcRect l="76748" t="76748"/>
          <a:stretch/>
        </p:blipFill>
        <p:spPr>
          <a:xfrm>
            <a:off x="7602654" y="5263376"/>
            <a:ext cx="2303346" cy="1594624"/>
          </a:xfrm>
          <a:prstGeom prst="rect">
            <a:avLst/>
          </a:prstGeom>
        </p:spPr>
      </p:pic>
    </p:spTree>
    <p:extLst>
      <p:ext uri="{BB962C8B-B14F-4D97-AF65-F5344CB8AC3E}">
        <p14:creationId xmlns:p14="http://schemas.microsoft.com/office/powerpoint/2010/main" val="3570728014"/>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3 Column text + graphics option B">
    <p:spTree>
      <p:nvGrpSpPr>
        <p:cNvPr id="1" name=""/>
        <p:cNvGrpSpPr/>
        <p:nvPr/>
      </p:nvGrpSpPr>
      <p:grpSpPr>
        <a:xfrm>
          <a:off x="0" y="0"/>
          <a:ext cx="0" cy="0"/>
          <a:chOff x="0" y="0"/>
          <a:chExt cx="0" cy="0"/>
        </a:xfrm>
      </p:grpSpPr>
      <p:sp>
        <p:nvSpPr>
          <p:cNvPr id="12" name="Text Placeholder 13">
            <a:extLst>
              <a:ext uri="{FF2B5EF4-FFF2-40B4-BE49-F238E27FC236}">
                <a16:creationId xmlns:a16="http://schemas.microsoft.com/office/drawing/2014/main" id="{D02A3C8C-B682-A541-BB5B-6F47628E6E9F}"/>
              </a:ext>
            </a:extLst>
          </p:cNvPr>
          <p:cNvSpPr>
            <a:spLocks noGrp="1"/>
          </p:cNvSpPr>
          <p:nvPr>
            <p:ph type="body" sz="quarter" idx="13" hasCustomPrompt="1"/>
          </p:nvPr>
        </p:nvSpPr>
        <p:spPr>
          <a:xfrm>
            <a:off x="507339" y="764314"/>
            <a:ext cx="8126015" cy="360000"/>
          </a:xfrm>
        </p:spPr>
        <p:txBody>
          <a:bodyPr bIns="0">
            <a:noAutofit/>
          </a:bodyPr>
          <a:lstStyle>
            <a:lvl1pPr marL="0" indent="0">
              <a:lnSpc>
                <a:spcPts val="2275"/>
              </a:lnSpc>
              <a:spcBef>
                <a:spcPts val="0"/>
              </a:spcBef>
              <a:buNone/>
              <a:defRPr sz="1950"/>
            </a:lvl1pPr>
            <a:lvl2pPr marL="371466" indent="0">
              <a:lnSpc>
                <a:spcPts val="3033"/>
              </a:lnSpc>
              <a:buNone/>
              <a:defRPr sz="2600"/>
            </a:lvl2pPr>
            <a:lvl3pPr marL="742931" indent="0">
              <a:lnSpc>
                <a:spcPts val="3033"/>
              </a:lnSpc>
              <a:buNone/>
              <a:defRPr sz="2600"/>
            </a:lvl3pPr>
            <a:lvl4pPr marL="1114397" indent="0">
              <a:lnSpc>
                <a:spcPts val="3033"/>
              </a:lnSpc>
              <a:buNone/>
              <a:defRPr sz="2600"/>
            </a:lvl4pPr>
            <a:lvl5pPr marL="1485863" indent="0">
              <a:lnSpc>
                <a:spcPts val="3033"/>
              </a:lnSpc>
              <a:buNone/>
              <a:defRPr sz="2600"/>
            </a:lvl5pPr>
          </a:lstStyle>
          <a:p>
            <a:pPr lvl="0"/>
            <a:r>
              <a:rPr lang="en-US" dirty="0" err="1"/>
              <a:t>Subheadline</a:t>
            </a:r>
            <a:endParaRPr lang="en-US" dirty="0"/>
          </a:p>
        </p:txBody>
      </p:sp>
      <p:sp>
        <p:nvSpPr>
          <p:cNvPr id="13" name="Title Placeholder 1">
            <a:extLst>
              <a:ext uri="{FF2B5EF4-FFF2-40B4-BE49-F238E27FC236}">
                <a16:creationId xmlns:a16="http://schemas.microsoft.com/office/drawing/2014/main" id="{12112C66-65E3-994F-91E3-00693003587C}"/>
              </a:ext>
            </a:extLst>
          </p:cNvPr>
          <p:cNvSpPr>
            <a:spLocks noGrp="1"/>
          </p:cNvSpPr>
          <p:nvPr>
            <p:ph type="title" hasCustomPrompt="1"/>
          </p:nvPr>
        </p:nvSpPr>
        <p:spPr>
          <a:xfrm>
            <a:off x="507340" y="408469"/>
            <a:ext cx="8126015" cy="360000"/>
          </a:xfrm>
          <a:prstGeom prst="rect">
            <a:avLst/>
          </a:prstGeom>
        </p:spPr>
        <p:txBody>
          <a:bodyPr vert="horz" lIns="0" tIns="0" rIns="0" bIns="0" rtlCol="0" anchor="t">
            <a:noAutofit/>
          </a:bodyPr>
          <a:lstStyle>
            <a:lvl1pPr>
              <a:defRPr b="1"/>
            </a:lvl1pPr>
          </a:lstStyle>
          <a:p>
            <a:r>
              <a:rPr lang="en-US" dirty="0"/>
              <a:t>Headline</a:t>
            </a:r>
          </a:p>
        </p:txBody>
      </p:sp>
      <p:sp>
        <p:nvSpPr>
          <p:cNvPr id="19" name="Content Placeholder 2">
            <a:extLst>
              <a:ext uri="{FF2B5EF4-FFF2-40B4-BE49-F238E27FC236}">
                <a16:creationId xmlns:a16="http://schemas.microsoft.com/office/drawing/2014/main" id="{ACDBAD1D-063D-E144-827F-987F7180F06A}"/>
              </a:ext>
            </a:extLst>
          </p:cNvPr>
          <p:cNvSpPr>
            <a:spLocks noGrp="1"/>
          </p:cNvSpPr>
          <p:nvPr>
            <p:ph idx="1" hasCustomPrompt="1"/>
          </p:nvPr>
        </p:nvSpPr>
        <p:spPr>
          <a:xfrm>
            <a:off x="507338" y="1520825"/>
            <a:ext cx="2451564"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p:txBody>
      </p:sp>
      <p:sp>
        <p:nvSpPr>
          <p:cNvPr id="21" name="Content Placeholder 2">
            <a:extLst>
              <a:ext uri="{FF2B5EF4-FFF2-40B4-BE49-F238E27FC236}">
                <a16:creationId xmlns:a16="http://schemas.microsoft.com/office/drawing/2014/main" id="{25F8C3CB-2A23-5E42-AE10-B8C68A3495DE}"/>
              </a:ext>
            </a:extLst>
          </p:cNvPr>
          <p:cNvSpPr>
            <a:spLocks noGrp="1"/>
          </p:cNvSpPr>
          <p:nvPr>
            <p:ph idx="14" hasCustomPrompt="1"/>
          </p:nvPr>
        </p:nvSpPr>
        <p:spPr>
          <a:xfrm>
            <a:off x="4762101" y="1520825"/>
            <a:ext cx="3872700" cy="2088000"/>
          </a:xfrm>
          <a:solidFill>
            <a:schemeClr val="accent3"/>
          </a:solidFill>
        </p:spPr>
        <p:txBody>
          <a:bodyPr lIns="108000" tIns="108000" bIns="0"/>
          <a:lstStyle>
            <a:lvl1pPr marL="0" indent="0">
              <a:lnSpc>
                <a:spcPts val="1138"/>
              </a:lnSpc>
              <a:spcBef>
                <a:spcPts val="0"/>
              </a:spcBef>
              <a:buNone/>
              <a:defRPr sz="813" b="1"/>
            </a:lvl1pPr>
            <a:lvl2pPr marL="371466" indent="0">
              <a:lnSpc>
                <a:spcPts val="1950"/>
              </a:lnSpc>
              <a:spcBef>
                <a:spcPts val="0"/>
              </a:spcBef>
              <a:buNone/>
              <a:defRPr sz="1463"/>
            </a:lvl2pPr>
            <a:lvl3pPr marL="742931" indent="0">
              <a:lnSpc>
                <a:spcPts val="1950"/>
              </a:lnSpc>
              <a:spcBef>
                <a:spcPts val="0"/>
              </a:spcBef>
              <a:buNone/>
              <a:defRPr sz="1463"/>
            </a:lvl3pPr>
            <a:lvl4pPr marL="1114397" indent="0">
              <a:lnSpc>
                <a:spcPts val="1950"/>
              </a:lnSpc>
              <a:spcBef>
                <a:spcPts val="0"/>
              </a:spcBef>
              <a:buNone/>
              <a:defRPr sz="1463"/>
            </a:lvl4pPr>
            <a:lvl5pPr marL="1485863" indent="0">
              <a:lnSpc>
                <a:spcPts val="1950"/>
              </a:lnSpc>
              <a:spcBef>
                <a:spcPts val="0"/>
              </a:spcBef>
              <a:buNone/>
              <a:defRPr sz="1463"/>
            </a:lvl5pPr>
          </a:lstStyle>
          <a:p>
            <a:pPr lvl="0"/>
            <a:r>
              <a:rPr lang="en-US" dirty="0"/>
              <a:t>Graphic area</a:t>
            </a:r>
          </a:p>
        </p:txBody>
      </p:sp>
      <p:sp>
        <p:nvSpPr>
          <p:cNvPr id="22" name="Content Placeholder 2">
            <a:extLst>
              <a:ext uri="{FF2B5EF4-FFF2-40B4-BE49-F238E27FC236}">
                <a16:creationId xmlns:a16="http://schemas.microsoft.com/office/drawing/2014/main" id="{02DC6EF5-FCAB-2746-B475-394EA3103E07}"/>
              </a:ext>
            </a:extLst>
          </p:cNvPr>
          <p:cNvSpPr>
            <a:spLocks noGrp="1"/>
          </p:cNvSpPr>
          <p:nvPr>
            <p:ph idx="15" hasCustomPrompt="1"/>
          </p:nvPr>
        </p:nvSpPr>
        <p:spPr>
          <a:xfrm>
            <a:off x="4762101" y="3820037"/>
            <a:ext cx="3872700" cy="2088000"/>
          </a:xfrm>
          <a:solidFill>
            <a:schemeClr val="accent3"/>
          </a:solidFill>
        </p:spPr>
        <p:txBody>
          <a:bodyPr lIns="108000" tIns="108000" bIns="0"/>
          <a:lstStyle>
            <a:lvl1pPr marL="0" indent="0">
              <a:lnSpc>
                <a:spcPts val="1138"/>
              </a:lnSpc>
              <a:spcBef>
                <a:spcPts val="0"/>
              </a:spcBef>
              <a:buNone/>
              <a:defRPr sz="813" b="1"/>
            </a:lvl1pPr>
            <a:lvl2pPr marL="371466" indent="0">
              <a:lnSpc>
                <a:spcPts val="1950"/>
              </a:lnSpc>
              <a:spcBef>
                <a:spcPts val="0"/>
              </a:spcBef>
              <a:buNone/>
              <a:defRPr sz="1463"/>
            </a:lvl2pPr>
            <a:lvl3pPr marL="742931" indent="0">
              <a:lnSpc>
                <a:spcPts val="1950"/>
              </a:lnSpc>
              <a:spcBef>
                <a:spcPts val="0"/>
              </a:spcBef>
              <a:buNone/>
              <a:defRPr sz="1463"/>
            </a:lvl3pPr>
            <a:lvl4pPr marL="1114397" indent="0">
              <a:lnSpc>
                <a:spcPts val="1950"/>
              </a:lnSpc>
              <a:spcBef>
                <a:spcPts val="0"/>
              </a:spcBef>
              <a:buNone/>
              <a:defRPr sz="1463"/>
            </a:lvl4pPr>
            <a:lvl5pPr marL="1485863" indent="0">
              <a:lnSpc>
                <a:spcPts val="1950"/>
              </a:lnSpc>
              <a:spcBef>
                <a:spcPts val="0"/>
              </a:spcBef>
              <a:buNone/>
              <a:defRPr sz="1463"/>
            </a:lvl5pPr>
          </a:lstStyle>
          <a:p>
            <a:pPr lvl="0"/>
            <a:r>
              <a:rPr lang="en-US" dirty="0"/>
              <a:t>Graphic area</a:t>
            </a:r>
          </a:p>
        </p:txBody>
      </p:sp>
      <p:sp>
        <p:nvSpPr>
          <p:cNvPr id="11" name="Footer Placeholder 4">
            <a:extLst>
              <a:ext uri="{FF2B5EF4-FFF2-40B4-BE49-F238E27FC236}">
                <a16:creationId xmlns:a16="http://schemas.microsoft.com/office/drawing/2014/main" id="{DE1F0341-1639-274B-9FB3-75C89BF31EF5}"/>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14" name="Footer Placeholder 4">
            <a:extLst>
              <a:ext uri="{FF2B5EF4-FFF2-40B4-BE49-F238E27FC236}">
                <a16:creationId xmlns:a16="http://schemas.microsoft.com/office/drawing/2014/main" id="{72E6F0B1-64EF-B24C-AC55-C3ABC44661BB}"/>
              </a:ext>
            </a:extLst>
          </p:cNvPr>
          <p:cNvSpPr>
            <a:spLocks noGrp="1"/>
          </p:cNvSpPr>
          <p:nvPr>
            <p:ph type="ftr" sz="quarter" idx="3"/>
          </p:nvPr>
        </p:nvSpPr>
        <p:spPr>
          <a:xfrm>
            <a:off x="1925736"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10" name="Picture 9">
            <a:extLst>
              <a:ext uri="{FF2B5EF4-FFF2-40B4-BE49-F238E27FC236}">
                <a16:creationId xmlns:a16="http://schemas.microsoft.com/office/drawing/2014/main" id="{3909A80B-4F66-1246-87BD-8A958FCCEC2E}"/>
              </a:ext>
            </a:extLst>
          </p:cNvPr>
          <p:cNvPicPr>
            <a:picLocks noChangeAspect="1"/>
          </p:cNvPicPr>
          <p:nvPr/>
        </p:nvPicPr>
        <p:blipFill rotWithShape="1">
          <a:blip r:embed="rId2"/>
          <a:srcRect l="76748" t="76748"/>
          <a:stretch/>
        </p:blipFill>
        <p:spPr>
          <a:xfrm>
            <a:off x="7602654" y="5263376"/>
            <a:ext cx="2303346" cy="1594624"/>
          </a:xfrm>
          <a:prstGeom prst="rect">
            <a:avLst/>
          </a:prstGeom>
        </p:spPr>
      </p:pic>
    </p:spTree>
    <p:extLst>
      <p:ext uri="{BB962C8B-B14F-4D97-AF65-F5344CB8AC3E}">
        <p14:creationId xmlns:p14="http://schemas.microsoft.com/office/powerpoint/2010/main" val="2650552572"/>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3 Column text + graphics option A">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8C7C6200-6CDB-CC4F-98FE-B2EECEA9DA2E}"/>
              </a:ext>
            </a:extLst>
          </p:cNvPr>
          <p:cNvSpPr>
            <a:spLocks noGrp="1"/>
          </p:cNvSpPr>
          <p:nvPr>
            <p:ph idx="1" hasCustomPrompt="1"/>
          </p:nvPr>
        </p:nvSpPr>
        <p:spPr>
          <a:xfrm>
            <a:off x="507338" y="1520825"/>
            <a:ext cx="5290510"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3">
            <a:extLst>
              <a:ext uri="{FF2B5EF4-FFF2-40B4-BE49-F238E27FC236}">
                <a16:creationId xmlns:a16="http://schemas.microsoft.com/office/drawing/2014/main" id="{F5D90D67-17EA-D245-A903-C1B0474D6FF6}"/>
              </a:ext>
            </a:extLst>
          </p:cNvPr>
          <p:cNvSpPr>
            <a:spLocks noGrp="1"/>
          </p:cNvSpPr>
          <p:nvPr>
            <p:ph type="body" sz="quarter" idx="13" hasCustomPrompt="1"/>
          </p:nvPr>
        </p:nvSpPr>
        <p:spPr>
          <a:xfrm>
            <a:off x="507339" y="764314"/>
            <a:ext cx="8126015" cy="360000"/>
          </a:xfrm>
        </p:spPr>
        <p:txBody>
          <a:bodyPr bIns="0">
            <a:noAutofit/>
          </a:bodyPr>
          <a:lstStyle>
            <a:lvl1pPr marL="0" indent="0">
              <a:lnSpc>
                <a:spcPts val="2275"/>
              </a:lnSpc>
              <a:spcBef>
                <a:spcPts val="0"/>
              </a:spcBef>
              <a:buNone/>
              <a:defRPr sz="1950"/>
            </a:lvl1pPr>
            <a:lvl2pPr marL="371466" indent="0">
              <a:lnSpc>
                <a:spcPts val="3033"/>
              </a:lnSpc>
              <a:buNone/>
              <a:defRPr sz="2600"/>
            </a:lvl2pPr>
            <a:lvl3pPr marL="742931" indent="0">
              <a:lnSpc>
                <a:spcPts val="3033"/>
              </a:lnSpc>
              <a:buNone/>
              <a:defRPr sz="2600"/>
            </a:lvl3pPr>
            <a:lvl4pPr marL="1114397" indent="0">
              <a:lnSpc>
                <a:spcPts val="3033"/>
              </a:lnSpc>
              <a:buNone/>
              <a:defRPr sz="2600"/>
            </a:lvl4pPr>
            <a:lvl5pPr marL="1485863" indent="0">
              <a:lnSpc>
                <a:spcPts val="3033"/>
              </a:lnSpc>
              <a:buNone/>
              <a:defRPr sz="2600"/>
            </a:lvl5pPr>
          </a:lstStyle>
          <a:p>
            <a:pPr lvl="0"/>
            <a:r>
              <a:rPr lang="en-US" dirty="0" err="1"/>
              <a:t>Subheadline</a:t>
            </a:r>
            <a:endParaRPr lang="en-US" dirty="0"/>
          </a:p>
        </p:txBody>
      </p:sp>
      <p:sp>
        <p:nvSpPr>
          <p:cNvPr id="12" name="Title Placeholder 1">
            <a:extLst>
              <a:ext uri="{FF2B5EF4-FFF2-40B4-BE49-F238E27FC236}">
                <a16:creationId xmlns:a16="http://schemas.microsoft.com/office/drawing/2014/main" id="{0FA062B4-A9B7-EB4B-8AEE-CC8CB895C772}"/>
              </a:ext>
            </a:extLst>
          </p:cNvPr>
          <p:cNvSpPr>
            <a:spLocks noGrp="1"/>
          </p:cNvSpPr>
          <p:nvPr>
            <p:ph type="title" hasCustomPrompt="1"/>
          </p:nvPr>
        </p:nvSpPr>
        <p:spPr>
          <a:xfrm>
            <a:off x="507340" y="408469"/>
            <a:ext cx="8126015" cy="360000"/>
          </a:xfrm>
          <a:prstGeom prst="rect">
            <a:avLst/>
          </a:prstGeom>
        </p:spPr>
        <p:txBody>
          <a:bodyPr vert="horz" lIns="0" tIns="0" rIns="0" bIns="0" rtlCol="0" anchor="t">
            <a:noAutofit/>
          </a:bodyPr>
          <a:lstStyle>
            <a:lvl1pPr>
              <a:defRPr b="1"/>
            </a:lvl1pPr>
          </a:lstStyle>
          <a:p>
            <a:r>
              <a:rPr lang="en-US" dirty="0"/>
              <a:t>Headline</a:t>
            </a:r>
          </a:p>
        </p:txBody>
      </p:sp>
      <p:sp>
        <p:nvSpPr>
          <p:cNvPr id="19" name="Content Placeholder 2">
            <a:extLst>
              <a:ext uri="{FF2B5EF4-FFF2-40B4-BE49-F238E27FC236}">
                <a16:creationId xmlns:a16="http://schemas.microsoft.com/office/drawing/2014/main" id="{B0376305-D20B-4448-9673-3294BB773657}"/>
              </a:ext>
            </a:extLst>
          </p:cNvPr>
          <p:cNvSpPr>
            <a:spLocks noGrp="1"/>
          </p:cNvSpPr>
          <p:nvPr>
            <p:ph idx="15" hasCustomPrompt="1"/>
          </p:nvPr>
        </p:nvSpPr>
        <p:spPr>
          <a:xfrm>
            <a:off x="6181790" y="1520825"/>
            <a:ext cx="2451564" cy="4392613"/>
          </a:xfrm>
          <a:solidFill>
            <a:schemeClr val="accent3"/>
          </a:solidFill>
        </p:spPr>
        <p:txBody>
          <a:bodyPr lIns="108000" tIns="108000" bIns="0"/>
          <a:lstStyle>
            <a:lvl1pPr marL="0" indent="0" algn="l">
              <a:lnSpc>
                <a:spcPts val="1138"/>
              </a:lnSpc>
              <a:spcBef>
                <a:spcPts val="0"/>
              </a:spcBef>
              <a:buNone/>
              <a:defRPr sz="813" b="1"/>
            </a:lvl1pPr>
            <a:lvl2pPr>
              <a:spcBef>
                <a:spcPts val="0"/>
              </a:spcBef>
              <a:defRPr/>
            </a:lvl2pPr>
            <a:lvl3pPr>
              <a:spcBef>
                <a:spcPts val="0"/>
              </a:spcBef>
              <a:defRPr/>
            </a:lvl3pPr>
            <a:lvl4pPr>
              <a:spcBef>
                <a:spcPts val="0"/>
              </a:spcBef>
              <a:defRPr/>
            </a:lvl4pPr>
            <a:lvl5pPr>
              <a:spcBef>
                <a:spcPts val="0"/>
              </a:spcBef>
              <a:defRPr/>
            </a:lvl5pPr>
          </a:lstStyle>
          <a:p>
            <a:pPr lvl="0"/>
            <a:r>
              <a:rPr lang="en-US" dirty="0"/>
              <a:t>Graphic area</a:t>
            </a:r>
          </a:p>
        </p:txBody>
      </p:sp>
      <p:sp>
        <p:nvSpPr>
          <p:cNvPr id="13" name="Footer Placeholder 4">
            <a:extLst>
              <a:ext uri="{FF2B5EF4-FFF2-40B4-BE49-F238E27FC236}">
                <a16:creationId xmlns:a16="http://schemas.microsoft.com/office/drawing/2014/main" id="{F4A0ED73-04DD-554B-AFDE-6C9F038CD550}"/>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14" name="Footer Placeholder 4">
            <a:extLst>
              <a:ext uri="{FF2B5EF4-FFF2-40B4-BE49-F238E27FC236}">
                <a16:creationId xmlns:a16="http://schemas.microsoft.com/office/drawing/2014/main" id="{90012231-6916-E44C-B325-9DCF08EA7004}"/>
              </a:ext>
            </a:extLst>
          </p:cNvPr>
          <p:cNvSpPr>
            <a:spLocks noGrp="1"/>
          </p:cNvSpPr>
          <p:nvPr>
            <p:ph type="ftr" sz="quarter" idx="3"/>
          </p:nvPr>
        </p:nvSpPr>
        <p:spPr>
          <a:xfrm>
            <a:off x="1925736"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9" name="Picture 8">
            <a:extLst>
              <a:ext uri="{FF2B5EF4-FFF2-40B4-BE49-F238E27FC236}">
                <a16:creationId xmlns:a16="http://schemas.microsoft.com/office/drawing/2014/main" id="{752F3DD6-37C7-754A-BF87-15803C78DA09}"/>
              </a:ext>
            </a:extLst>
          </p:cNvPr>
          <p:cNvPicPr>
            <a:picLocks noChangeAspect="1"/>
          </p:cNvPicPr>
          <p:nvPr/>
        </p:nvPicPr>
        <p:blipFill rotWithShape="1">
          <a:blip r:embed="rId2"/>
          <a:srcRect l="76748" t="76748"/>
          <a:stretch/>
        </p:blipFill>
        <p:spPr>
          <a:xfrm>
            <a:off x="7602654" y="5263376"/>
            <a:ext cx="2303346" cy="1594624"/>
          </a:xfrm>
          <a:prstGeom prst="rect">
            <a:avLst/>
          </a:prstGeom>
        </p:spPr>
      </p:pic>
    </p:spTree>
    <p:extLst>
      <p:ext uri="{BB962C8B-B14F-4D97-AF65-F5344CB8AC3E}">
        <p14:creationId xmlns:p14="http://schemas.microsoft.com/office/powerpoint/2010/main" val="371427647"/>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3 Column Text + graphics option B">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87D0811F-BD44-AA43-9894-5B5AB6EE9F46}"/>
              </a:ext>
            </a:extLst>
          </p:cNvPr>
          <p:cNvSpPr>
            <a:spLocks noGrp="1"/>
          </p:cNvSpPr>
          <p:nvPr>
            <p:ph idx="1" hasCustomPrompt="1"/>
          </p:nvPr>
        </p:nvSpPr>
        <p:spPr>
          <a:xfrm>
            <a:off x="507338" y="1520825"/>
            <a:ext cx="5290510"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3">
            <a:extLst>
              <a:ext uri="{FF2B5EF4-FFF2-40B4-BE49-F238E27FC236}">
                <a16:creationId xmlns:a16="http://schemas.microsoft.com/office/drawing/2014/main" id="{080922FD-795A-E24E-9712-03B27298B86E}"/>
              </a:ext>
            </a:extLst>
          </p:cNvPr>
          <p:cNvSpPr>
            <a:spLocks noGrp="1"/>
          </p:cNvSpPr>
          <p:nvPr>
            <p:ph type="body" sz="quarter" idx="13" hasCustomPrompt="1"/>
          </p:nvPr>
        </p:nvSpPr>
        <p:spPr>
          <a:xfrm>
            <a:off x="507339" y="764314"/>
            <a:ext cx="8126015" cy="360000"/>
          </a:xfrm>
        </p:spPr>
        <p:txBody>
          <a:bodyPr bIns="0">
            <a:noAutofit/>
          </a:bodyPr>
          <a:lstStyle>
            <a:lvl1pPr marL="0" indent="0">
              <a:lnSpc>
                <a:spcPts val="2275"/>
              </a:lnSpc>
              <a:spcBef>
                <a:spcPts val="0"/>
              </a:spcBef>
              <a:buNone/>
              <a:defRPr sz="1950"/>
            </a:lvl1pPr>
            <a:lvl2pPr marL="371466" indent="0">
              <a:lnSpc>
                <a:spcPts val="3033"/>
              </a:lnSpc>
              <a:buNone/>
              <a:defRPr sz="2600"/>
            </a:lvl2pPr>
            <a:lvl3pPr marL="742931" indent="0">
              <a:lnSpc>
                <a:spcPts val="3033"/>
              </a:lnSpc>
              <a:buNone/>
              <a:defRPr sz="2600"/>
            </a:lvl3pPr>
            <a:lvl4pPr marL="1114397" indent="0">
              <a:lnSpc>
                <a:spcPts val="3033"/>
              </a:lnSpc>
              <a:buNone/>
              <a:defRPr sz="2600"/>
            </a:lvl4pPr>
            <a:lvl5pPr marL="1485863" indent="0">
              <a:lnSpc>
                <a:spcPts val="3033"/>
              </a:lnSpc>
              <a:buNone/>
              <a:defRPr sz="2600"/>
            </a:lvl5pPr>
          </a:lstStyle>
          <a:p>
            <a:pPr lvl="0"/>
            <a:r>
              <a:rPr lang="en-US" dirty="0" err="1"/>
              <a:t>Subheadline</a:t>
            </a:r>
            <a:endParaRPr lang="en-US" dirty="0"/>
          </a:p>
        </p:txBody>
      </p:sp>
      <p:sp>
        <p:nvSpPr>
          <p:cNvPr id="15" name="Title Placeholder 1">
            <a:extLst>
              <a:ext uri="{FF2B5EF4-FFF2-40B4-BE49-F238E27FC236}">
                <a16:creationId xmlns:a16="http://schemas.microsoft.com/office/drawing/2014/main" id="{DCC55CAE-01EC-3046-8A3E-6DE5CE1A4B14}"/>
              </a:ext>
            </a:extLst>
          </p:cNvPr>
          <p:cNvSpPr>
            <a:spLocks noGrp="1"/>
          </p:cNvSpPr>
          <p:nvPr>
            <p:ph type="title" hasCustomPrompt="1"/>
          </p:nvPr>
        </p:nvSpPr>
        <p:spPr>
          <a:xfrm>
            <a:off x="507340" y="408469"/>
            <a:ext cx="8126015" cy="360000"/>
          </a:xfrm>
          <a:prstGeom prst="rect">
            <a:avLst/>
          </a:prstGeom>
        </p:spPr>
        <p:txBody>
          <a:bodyPr vert="horz" lIns="0" tIns="0" rIns="0" bIns="0" rtlCol="0" anchor="t">
            <a:noAutofit/>
          </a:bodyPr>
          <a:lstStyle>
            <a:lvl1pPr>
              <a:defRPr b="1"/>
            </a:lvl1pPr>
          </a:lstStyle>
          <a:p>
            <a:r>
              <a:rPr lang="en-US" dirty="0"/>
              <a:t>Headline</a:t>
            </a:r>
          </a:p>
        </p:txBody>
      </p:sp>
      <p:sp>
        <p:nvSpPr>
          <p:cNvPr id="21" name="Content Placeholder 2">
            <a:extLst>
              <a:ext uri="{FF2B5EF4-FFF2-40B4-BE49-F238E27FC236}">
                <a16:creationId xmlns:a16="http://schemas.microsoft.com/office/drawing/2014/main" id="{A51F5671-A78A-6549-98FB-DEE60F2187EA}"/>
              </a:ext>
            </a:extLst>
          </p:cNvPr>
          <p:cNvSpPr>
            <a:spLocks noGrp="1"/>
          </p:cNvSpPr>
          <p:nvPr>
            <p:ph idx="14" hasCustomPrompt="1"/>
          </p:nvPr>
        </p:nvSpPr>
        <p:spPr>
          <a:xfrm>
            <a:off x="6183511" y="1520825"/>
            <a:ext cx="2451290" cy="2088000"/>
          </a:xfrm>
          <a:solidFill>
            <a:schemeClr val="accent3"/>
          </a:solidFill>
        </p:spPr>
        <p:txBody>
          <a:bodyPr lIns="108000" tIns="108000" bIns="0"/>
          <a:lstStyle>
            <a:lvl1pPr marL="0" indent="0">
              <a:lnSpc>
                <a:spcPts val="1138"/>
              </a:lnSpc>
              <a:spcBef>
                <a:spcPts val="0"/>
              </a:spcBef>
              <a:buNone/>
              <a:defRPr sz="813" b="1"/>
            </a:lvl1pPr>
            <a:lvl2pPr marL="371466" indent="0">
              <a:lnSpc>
                <a:spcPts val="1950"/>
              </a:lnSpc>
              <a:spcBef>
                <a:spcPts val="0"/>
              </a:spcBef>
              <a:buNone/>
              <a:defRPr sz="1463"/>
            </a:lvl2pPr>
            <a:lvl3pPr marL="742931" indent="0">
              <a:lnSpc>
                <a:spcPts val="1950"/>
              </a:lnSpc>
              <a:spcBef>
                <a:spcPts val="0"/>
              </a:spcBef>
              <a:buNone/>
              <a:defRPr sz="1463"/>
            </a:lvl3pPr>
            <a:lvl4pPr marL="1114397" indent="0">
              <a:lnSpc>
                <a:spcPts val="1950"/>
              </a:lnSpc>
              <a:spcBef>
                <a:spcPts val="0"/>
              </a:spcBef>
              <a:buNone/>
              <a:defRPr sz="1463"/>
            </a:lvl4pPr>
            <a:lvl5pPr marL="1485863" indent="0">
              <a:lnSpc>
                <a:spcPts val="1950"/>
              </a:lnSpc>
              <a:spcBef>
                <a:spcPts val="0"/>
              </a:spcBef>
              <a:buNone/>
              <a:defRPr sz="1463"/>
            </a:lvl5pPr>
          </a:lstStyle>
          <a:p>
            <a:pPr lvl="0"/>
            <a:r>
              <a:rPr lang="en-US" dirty="0"/>
              <a:t>Graphic area</a:t>
            </a:r>
          </a:p>
        </p:txBody>
      </p:sp>
      <p:sp>
        <p:nvSpPr>
          <p:cNvPr id="22" name="Content Placeholder 2">
            <a:extLst>
              <a:ext uri="{FF2B5EF4-FFF2-40B4-BE49-F238E27FC236}">
                <a16:creationId xmlns:a16="http://schemas.microsoft.com/office/drawing/2014/main" id="{5F6C9671-D9C9-B940-87DE-BBFF046984D6}"/>
              </a:ext>
            </a:extLst>
          </p:cNvPr>
          <p:cNvSpPr>
            <a:spLocks noGrp="1"/>
          </p:cNvSpPr>
          <p:nvPr>
            <p:ph idx="15" hasCustomPrompt="1"/>
          </p:nvPr>
        </p:nvSpPr>
        <p:spPr>
          <a:xfrm>
            <a:off x="6183511" y="3820037"/>
            <a:ext cx="2451290" cy="2088000"/>
          </a:xfrm>
          <a:solidFill>
            <a:schemeClr val="accent3"/>
          </a:solidFill>
        </p:spPr>
        <p:txBody>
          <a:bodyPr lIns="108000" tIns="108000" bIns="0"/>
          <a:lstStyle>
            <a:lvl1pPr marL="0" indent="0">
              <a:lnSpc>
                <a:spcPts val="1138"/>
              </a:lnSpc>
              <a:spcBef>
                <a:spcPts val="0"/>
              </a:spcBef>
              <a:buNone/>
              <a:defRPr sz="813" b="1"/>
            </a:lvl1pPr>
            <a:lvl2pPr marL="371466" indent="0">
              <a:lnSpc>
                <a:spcPts val="1950"/>
              </a:lnSpc>
              <a:spcBef>
                <a:spcPts val="0"/>
              </a:spcBef>
              <a:buNone/>
              <a:defRPr sz="1463"/>
            </a:lvl2pPr>
            <a:lvl3pPr marL="742931" indent="0">
              <a:lnSpc>
                <a:spcPts val="1950"/>
              </a:lnSpc>
              <a:spcBef>
                <a:spcPts val="0"/>
              </a:spcBef>
              <a:buNone/>
              <a:defRPr sz="1463"/>
            </a:lvl3pPr>
            <a:lvl4pPr marL="1114397" indent="0">
              <a:lnSpc>
                <a:spcPts val="1950"/>
              </a:lnSpc>
              <a:spcBef>
                <a:spcPts val="0"/>
              </a:spcBef>
              <a:buNone/>
              <a:defRPr sz="1463"/>
            </a:lvl4pPr>
            <a:lvl5pPr marL="1485863" indent="0">
              <a:lnSpc>
                <a:spcPts val="1950"/>
              </a:lnSpc>
              <a:spcBef>
                <a:spcPts val="0"/>
              </a:spcBef>
              <a:buNone/>
              <a:defRPr sz="1463"/>
            </a:lvl5pPr>
          </a:lstStyle>
          <a:p>
            <a:pPr lvl="0"/>
            <a:r>
              <a:rPr lang="en-US" dirty="0"/>
              <a:t>Graphic area</a:t>
            </a:r>
          </a:p>
        </p:txBody>
      </p:sp>
      <p:sp>
        <p:nvSpPr>
          <p:cNvPr id="11" name="Footer Placeholder 4">
            <a:extLst>
              <a:ext uri="{FF2B5EF4-FFF2-40B4-BE49-F238E27FC236}">
                <a16:creationId xmlns:a16="http://schemas.microsoft.com/office/drawing/2014/main" id="{64C9AE01-E233-954E-B107-0E3A128AD2C5}"/>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14" name="Footer Placeholder 4">
            <a:extLst>
              <a:ext uri="{FF2B5EF4-FFF2-40B4-BE49-F238E27FC236}">
                <a16:creationId xmlns:a16="http://schemas.microsoft.com/office/drawing/2014/main" id="{F82D84C6-C54C-5349-ACB9-FE6932AD9240}"/>
              </a:ext>
            </a:extLst>
          </p:cNvPr>
          <p:cNvSpPr>
            <a:spLocks noGrp="1"/>
          </p:cNvSpPr>
          <p:nvPr>
            <p:ph type="ftr" sz="quarter" idx="3"/>
          </p:nvPr>
        </p:nvSpPr>
        <p:spPr>
          <a:xfrm>
            <a:off x="1925736"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10" name="Picture 9">
            <a:extLst>
              <a:ext uri="{FF2B5EF4-FFF2-40B4-BE49-F238E27FC236}">
                <a16:creationId xmlns:a16="http://schemas.microsoft.com/office/drawing/2014/main" id="{8F3D94B4-6B9C-A544-B506-A8F35C9240BD}"/>
              </a:ext>
            </a:extLst>
          </p:cNvPr>
          <p:cNvPicPr>
            <a:picLocks noChangeAspect="1"/>
          </p:cNvPicPr>
          <p:nvPr/>
        </p:nvPicPr>
        <p:blipFill rotWithShape="1">
          <a:blip r:embed="rId2"/>
          <a:srcRect l="76748" t="76748"/>
          <a:stretch/>
        </p:blipFill>
        <p:spPr>
          <a:xfrm>
            <a:off x="7602654" y="5263376"/>
            <a:ext cx="2303346" cy="1594624"/>
          </a:xfrm>
          <a:prstGeom prst="rect">
            <a:avLst/>
          </a:prstGeom>
        </p:spPr>
      </p:pic>
    </p:spTree>
    <p:extLst>
      <p:ext uri="{BB962C8B-B14F-4D97-AF65-F5344CB8AC3E}">
        <p14:creationId xmlns:p14="http://schemas.microsoft.com/office/powerpoint/2010/main" val="2483610602"/>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sclaimer slide">
    <p:bg>
      <p:bgPr>
        <a:solidFill>
          <a:schemeClr val="bg1"/>
        </a:solidFill>
        <a:effectLst/>
      </p:bgPr>
    </p:bg>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C3A45E1-3DF2-9F47-B12F-01187B408855}"/>
              </a:ext>
            </a:extLst>
          </p:cNvPr>
          <p:cNvSpPr>
            <a:spLocks noGrp="1"/>
          </p:cNvSpPr>
          <p:nvPr>
            <p:ph idx="1" hasCustomPrompt="1"/>
          </p:nvPr>
        </p:nvSpPr>
        <p:spPr>
          <a:xfrm>
            <a:off x="507339" y="1520826"/>
            <a:ext cx="8126016" cy="4867275"/>
          </a:xfrm>
        </p:spPr>
        <p:txBody>
          <a:bodyPr bIns="0"/>
          <a:lstStyle>
            <a:lvl1pPr marL="0" indent="0">
              <a:lnSpc>
                <a:spcPts val="975"/>
              </a:lnSpc>
              <a:spcBef>
                <a:spcPts val="0"/>
              </a:spcBef>
              <a:buNone/>
              <a:defRPr sz="650"/>
            </a:lvl1pPr>
            <a:lvl2pPr marL="371466" indent="0">
              <a:lnSpc>
                <a:spcPts val="975"/>
              </a:lnSpc>
              <a:spcBef>
                <a:spcPts val="0"/>
              </a:spcBef>
              <a:buNone/>
              <a:defRPr sz="650"/>
            </a:lvl2pPr>
            <a:lvl3pPr marL="742931" indent="0">
              <a:lnSpc>
                <a:spcPts val="975"/>
              </a:lnSpc>
              <a:spcBef>
                <a:spcPts val="0"/>
              </a:spcBef>
              <a:buNone/>
              <a:defRPr sz="650"/>
            </a:lvl3pPr>
            <a:lvl4pPr marL="1114397" indent="0">
              <a:lnSpc>
                <a:spcPts val="975"/>
              </a:lnSpc>
              <a:spcBef>
                <a:spcPts val="0"/>
              </a:spcBef>
              <a:buNone/>
              <a:defRPr sz="650"/>
            </a:lvl4pPr>
            <a:lvl5pPr marL="1485863" indent="0">
              <a:lnSpc>
                <a:spcPts val="975"/>
              </a:lnSpc>
              <a:spcBef>
                <a:spcPts val="0"/>
              </a:spcBef>
              <a:buNone/>
              <a:defRPr sz="650"/>
            </a:lvl5pPr>
          </a:lstStyle>
          <a:p>
            <a:pPr lvl="0"/>
            <a:r>
              <a:rPr lang="en-US" dirty="0"/>
              <a:t>Edit content</a:t>
            </a:r>
          </a:p>
        </p:txBody>
      </p:sp>
      <p:sp>
        <p:nvSpPr>
          <p:cNvPr id="6" name="Title Placeholder 1">
            <a:extLst>
              <a:ext uri="{FF2B5EF4-FFF2-40B4-BE49-F238E27FC236}">
                <a16:creationId xmlns:a16="http://schemas.microsoft.com/office/drawing/2014/main" id="{3878D1AC-92BD-1D41-A92D-FE62D13B7659}"/>
              </a:ext>
            </a:extLst>
          </p:cNvPr>
          <p:cNvSpPr>
            <a:spLocks noGrp="1"/>
          </p:cNvSpPr>
          <p:nvPr>
            <p:ph type="title" hasCustomPrompt="1"/>
          </p:nvPr>
        </p:nvSpPr>
        <p:spPr>
          <a:xfrm>
            <a:off x="507340" y="408469"/>
            <a:ext cx="8126015" cy="360000"/>
          </a:xfrm>
          <a:prstGeom prst="rect">
            <a:avLst/>
          </a:prstGeom>
        </p:spPr>
        <p:txBody>
          <a:bodyPr vert="horz" lIns="0" tIns="0" rIns="0" bIns="0" rtlCol="0" anchor="t">
            <a:noAutofit/>
          </a:bodyPr>
          <a:lstStyle>
            <a:lvl1pPr>
              <a:defRPr b="1"/>
            </a:lvl1pPr>
          </a:lstStyle>
          <a:p>
            <a:r>
              <a:rPr lang="en-US" dirty="0"/>
              <a:t>Disclaimer</a:t>
            </a:r>
          </a:p>
        </p:txBody>
      </p:sp>
      <p:pic>
        <p:nvPicPr>
          <p:cNvPr id="8" name="Picture 7">
            <a:extLst>
              <a:ext uri="{FF2B5EF4-FFF2-40B4-BE49-F238E27FC236}">
                <a16:creationId xmlns:a16="http://schemas.microsoft.com/office/drawing/2014/main" id="{CCDE08E2-DD44-4045-A475-3371A39736DD}"/>
              </a:ext>
            </a:extLst>
          </p:cNvPr>
          <p:cNvPicPr>
            <a:picLocks noChangeAspect="1"/>
          </p:cNvPicPr>
          <p:nvPr/>
        </p:nvPicPr>
        <p:blipFill rotWithShape="1">
          <a:blip r:embed="rId2"/>
          <a:srcRect l="76748" t="76748"/>
          <a:stretch/>
        </p:blipFill>
        <p:spPr>
          <a:xfrm>
            <a:off x="7602654" y="5263376"/>
            <a:ext cx="2303346" cy="1594624"/>
          </a:xfrm>
          <a:prstGeom prst="rect">
            <a:avLst/>
          </a:prstGeom>
        </p:spPr>
      </p:pic>
    </p:spTree>
    <p:extLst>
      <p:ext uri="{BB962C8B-B14F-4D97-AF65-F5344CB8AC3E}">
        <p14:creationId xmlns:p14="http://schemas.microsoft.com/office/powerpoint/2010/main" val="3672927649"/>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losing gradient">
    <p:bg>
      <p:bgPr>
        <a:gradFill>
          <a:gsLst>
            <a:gs pos="100000">
              <a:srgbClr val="2C3A87"/>
            </a:gs>
            <a:gs pos="0">
              <a:srgbClr val="0061C7"/>
            </a:gs>
          </a:gsLst>
          <a:lin ang="0" scaled="0"/>
        </a:gradFill>
        <a:effectLst/>
      </p:bgPr>
    </p:bg>
    <p:spTree>
      <p:nvGrpSpPr>
        <p:cNvPr id="1" name=""/>
        <p:cNvGrpSpPr/>
        <p:nvPr/>
      </p:nvGrpSpPr>
      <p:grpSpPr>
        <a:xfrm>
          <a:off x="0" y="0"/>
          <a:ext cx="0" cy="0"/>
          <a:chOff x="0" y="0"/>
          <a:chExt cx="0" cy="0"/>
        </a:xfrm>
      </p:grpSpPr>
      <p:sp>
        <p:nvSpPr>
          <p:cNvPr id="16" name="Text Placeholder 5">
            <a:extLst>
              <a:ext uri="{FF2B5EF4-FFF2-40B4-BE49-F238E27FC236}">
                <a16:creationId xmlns:a16="http://schemas.microsoft.com/office/drawing/2014/main" id="{AE5FB06E-4674-2E46-B9C1-4670A9B05F35}"/>
              </a:ext>
            </a:extLst>
          </p:cNvPr>
          <p:cNvSpPr>
            <a:spLocks noGrp="1"/>
          </p:cNvSpPr>
          <p:nvPr>
            <p:ph type="body" sz="quarter" idx="10" hasCustomPrompt="1"/>
          </p:nvPr>
        </p:nvSpPr>
        <p:spPr>
          <a:xfrm>
            <a:off x="1271267" y="468312"/>
            <a:ext cx="7365150" cy="5040000"/>
          </a:xfrm>
        </p:spPr>
        <p:txBody>
          <a:bodyPr anchor="ctr"/>
          <a:lstStyle>
            <a:lvl1pPr marL="0" indent="0" algn="ctr">
              <a:lnSpc>
                <a:spcPts val="4063"/>
              </a:lnSpc>
              <a:buNone/>
              <a:defRPr sz="3413" b="1">
                <a:solidFill>
                  <a:schemeClr val="bg1"/>
                </a:solidFill>
              </a:defRPr>
            </a:lvl1pPr>
          </a:lstStyle>
          <a:p>
            <a:pPr lvl="0"/>
            <a:r>
              <a:rPr lang="en-US" dirty="0"/>
              <a:t>Thank you</a:t>
            </a:r>
          </a:p>
        </p:txBody>
      </p:sp>
      <p:pic>
        <p:nvPicPr>
          <p:cNvPr id="4" name="Picture 3">
            <a:extLst>
              <a:ext uri="{FF2B5EF4-FFF2-40B4-BE49-F238E27FC236}">
                <a16:creationId xmlns:a16="http://schemas.microsoft.com/office/drawing/2014/main" id="{A4EBFFC9-8789-FF48-B415-D569D45796EB}"/>
              </a:ext>
            </a:extLst>
          </p:cNvPr>
          <p:cNvPicPr>
            <a:picLocks noChangeAspect="1"/>
          </p:cNvPicPr>
          <p:nvPr/>
        </p:nvPicPr>
        <p:blipFill rotWithShape="1">
          <a:blip r:embed="rId2"/>
          <a:srcRect l="76614" t="76614"/>
          <a:stretch/>
        </p:blipFill>
        <p:spPr>
          <a:xfrm>
            <a:off x="7589358" y="5254171"/>
            <a:ext cx="2316642" cy="1603829"/>
          </a:xfrm>
          <a:prstGeom prst="rect">
            <a:avLst/>
          </a:prstGeom>
        </p:spPr>
      </p:pic>
    </p:spTree>
    <p:extLst>
      <p:ext uri="{BB962C8B-B14F-4D97-AF65-F5344CB8AC3E}">
        <p14:creationId xmlns:p14="http://schemas.microsoft.com/office/powerpoint/2010/main" val="374503949"/>
      </p:ext>
    </p:extLst>
  </p:cSld>
  <p:clrMapOvr>
    <a:masterClrMapping/>
  </p:clrMapOvr>
  <p:extLst>
    <p:ext uri="{DCECCB84-F9BA-43D5-87BE-67443E8EF086}">
      <p15:sldGuideLst xmlns:p15="http://schemas.microsoft.com/office/powerpoint/2012/main">
        <p15:guide id="1" pos="728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losing white">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DDE12C2-35EE-6440-92BB-368EFE910301}"/>
              </a:ext>
            </a:extLst>
          </p:cNvPr>
          <p:cNvPicPr>
            <a:picLocks noChangeAspect="1"/>
          </p:cNvPicPr>
          <p:nvPr/>
        </p:nvPicPr>
        <p:blipFill rotWithShape="1">
          <a:blip r:embed="rId2"/>
          <a:srcRect l="62422" t="62422"/>
          <a:stretch/>
        </p:blipFill>
        <p:spPr>
          <a:xfrm>
            <a:off x="6183511" y="4280892"/>
            <a:ext cx="3722489" cy="2577108"/>
          </a:xfrm>
          <a:prstGeom prst="rect">
            <a:avLst/>
          </a:prstGeom>
        </p:spPr>
      </p:pic>
      <p:sp>
        <p:nvSpPr>
          <p:cNvPr id="6" name="Text Placeholder 5">
            <a:extLst>
              <a:ext uri="{FF2B5EF4-FFF2-40B4-BE49-F238E27FC236}">
                <a16:creationId xmlns:a16="http://schemas.microsoft.com/office/drawing/2014/main" id="{F3F849CD-2E5B-D346-8B31-ECC65C71E67D}"/>
              </a:ext>
            </a:extLst>
          </p:cNvPr>
          <p:cNvSpPr>
            <a:spLocks noGrp="1"/>
          </p:cNvSpPr>
          <p:nvPr>
            <p:ph type="body" sz="quarter" idx="10" hasCustomPrompt="1"/>
          </p:nvPr>
        </p:nvSpPr>
        <p:spPr>
          <a:xfrm>
            <a:off x="1270425" y="468312"/>
            <a:ext cx="7365150" cy="5040000"/>
          </a:xfrm>
        </p:spPr>
        <p:txBody>
          <a:bodyPr anchor="ctr"/>
          <a:lstStyle>
            <a:lvl1pPr marL="0" indent="0" algn="ctr">
              <a:lnSpc>
                <a:spcPts val="4063"/>
              </a:lnSpc>
              <a:buNone/>
              <a:defRPr sz="3413" b="1"/>
            </a:lvl1pPr>
          </a:lstStyle>
          <a:p>
            <a:pPr lvl="0"/>
            <a:r>
              <a:rPr lang="en-US" dirty="0"/>
              <a:t>Thank you</a:t>
            </a:r>
          </a:p>
        </p:txBody>
      </p:sp>
      <p:pic>
        <p:nvPicPr>
          <p:cNvPr id="5" name="Picture 4">
            <a:extLst>
              <a:ext uri="{FF2B5EF4-FFF2-40B4-BE49-F238E27FC236}">
                <a16:creationId xmlns:a16="http://schemas.microsoft.com/office/drawing/2014/main" id="{6DE8AD39-0379-F548-918F-0D2D792815AC}"/>
              </a:ext>
            </a:extLst>
          </p:cNvPr>
          <p:cNvPicPr>
            <a:picLocks noChangeAspect="1"/>
          </p:cNvPicPr>
          <p:nvPr/>
        </p:nvPicPr>
        <p:blipFill rotWithShape="1">
          <a:blip r:embed="rId3"/>
          <a:srcRect l="76614" t="76614"/>
          <a:stretch/>
        </p:blipFill>
        <p:spPr>
          <a:xfrm>
            <a:off x="7589358" y="5254171"/>
            <a:ext cx="2316642" cy="1603829"/>
          </a:xfrm>
          <a:prstGeom prst="rect">
            <a:avLst/>
          </a:prstGeom>
        </p:spPr>
      </p:pic>
    </p:spTree>
    <p:extLst>
      <p:ext uri="{BB962C8B-B14F-4D97-AF65-F5344CB8AC3E}">
        <p14:creationId xmlns:p14="http://schemas.microsoft.com/office/powerpoint/2010/main" val="1478979400"/>
      </p:ext>
    </p:extLst>
  </p:cSld>
  <p:clrMapOvr>
    <a:masterClrMapping/>
  </p:clrMapOvr>
  <p:extLst>
    <p:ext uri="{DCECCB84-F9BA-43D5-87BE-67443E8EF086}">
      <p15:sldGuideLst xmlns:p15="http://schemas.microsoft.com/office/powerpoint/2012/main">
        <p15:guide id="1" pos="728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ong Title slide whit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F036EA-2038-9C4F-982A-D90239D1399F}"/>
              </a:ext>
            </a:extLst>
          </p:cNvPr>
          <p:cNvPicPr>
            <a:picLocks noChangeAspect="1"/>
          </p:cNvPicPr>
          <p:nvPr/>
        </p:nvPicPr>
        <p:blipFill rotWithShape="1">
          <a:blip r:embed="rId2"/>
          <a:srcRect t="51901" r="51901"/>
          <a:stretch/>
        </p:blipFill>
        <p:spPr>
          <a:xfrm>
            <a:off x="0" y="3559373"/>
            <a:ext cx="4764683" cy="3298627"/>
          </a:xfrm>
          <a:prstGeom prst="rect">
            <a:avLst/>
          </a:prstGeom>
        </p:spPr>
      </p:pic>
      <p:sp>
        <p:nvSpPr>
          <p:cNvPr id="7" name="Date Placeholder 6">
            <a:extLst>
              <a:ext uri="{FF2B5EF4-FFF2-40B4-BE49-F238E27FC236}">
                <a16:creationId xmlns:a16="http://schemas.microsoft.com/office/drawing/2014/main" id="{09854A06-A90F-3346-BE32-0335A0421582}"/>
              </a:ext>
            </a:extLst>
          </p:cNvPr>
          <p:cNvSpPr>
            <a:spLocks noGrp="1"/>
          </p:cNvSpPr>
          <p:nvPr>
            <p:ph type="dt" sz="half" idx="10"/>
          </p:nvPr>
        </p:nvSpPr>
        <p:spPr/>
        <p:txBody>
          <a:bodyPr/>
          <a:lstStyle/>
          <a:p>
            <a:fld id="{61F7114A-06C4-4BE1-97BB-0B90EB6EEA99}" type="datetimeFigureOut">
              <a:rPr lang="en-GB" smtClean="0"/>
              <a:t>09/05/2024</a:t>
            </a:fld>
            <a:endParaRPr lang="en-GB"/>
          </a:p>
        </p:txBody>
      </p:sp>
      <p:sp>
        <p:nvSpPr>
          <p:cNvPr id="6" name="Subtitle 2">
            <a:extLst>
              <a:ext uri="{FF2B5EF4-FFF2-40B4-BE49-F238E27FC236}">
                <a16:creationId xmlns:a16="http://schemas.microsoft.com/office/drawing/2014/main" id="{6559AA22-3DDE-9346-B44F-C824BB81B935}"/>
              </a:ext>
            </a:extLst>
          </p:cNvPr>
          <p:cNvSpPr>
            <a:spLocks noGrp="1"/>
          </p:cNvSpPr>
          <p:nvPr>
            <p:ph type="subTitle" idx="1" hasCustomPrompt="1"/>
          </p:nvPr>
        </p:nvSpPr>
        <p:spPr>
          <a:xfrm>
            <a:off x="3344997" y="1651189"/>
            <a:ext cx="6055385" cy="648000"/>
          </a:xfrm>
        </p:spPr>
        <p:txBody>
          <a:bodyPr lIns="0" tIns="0" rIns="0" bIns="0">
            <a:noAutofit/>
          </a:bodyPr>
          <a:lstStyle>
            <a:lvl1pPr marL="0" indent="0" algn="l">
              <a:lnSpc>
                <a:spcPts val="4063"/>
              </a:lnSpc>
              <a:spcBef>
                <a:spcPts val="0"/>
              </a:spcBef>
              <a:buNone/>
              <a:defRPr sz="3413">
                <a:solidFill>
                  <a:schemeClr val="tx1"/>
                </a:solidFill>
              </a:defRPr>
            </a:lvl1pPr>
            <a:lvl2pPr marL="371466" indent="0" algn="ctr">
              <a:buNone/>
              <a:defRPr sz="1625"/>
            </a:lvl2pPr>
            <a:lvl3pPr marL="742931" indent="0" algn="ctr">
              <a:buNone/>
              <a:defRPr sz="1463"/>
            </a:lvl3pPr>
            <a:lvl4pPr marL="1114397" indent="0" algn="ctr">
              <a:buNone/>
              <a:defRPr sz="1300"/>
            </a:lvl4pPr>
            <a:lvl5pPr marL="1485863" indent="0" algn="ctr">
              <a:buNone/>
              <a:defRPr sz="1300"/>
            </a:lvl5pPr>
            <a:lvl6pPr marL="1857329" indent="0" algn="ctr">
              <a:buNone/>
              <a:defRPr sz="1300"/>
            </a:lvl6pPr>
            <a:lvl7pPr marL="2228794" indent="0" algn="ctr">
              <a:buNone/>
              <a:defRPr sz="1300"/>
            </a:lvl7pPr>
            <a:lvl8pPr marL="2600260" indent="0" algn="ctr">
              <a:buNone/>
              <a:defRPr sz="1300"/>
            </a:lvl8pPr>
            <a:lvl9pPr marL="2971726" indent="0" algn="ctr">
              <a:buNone/>
              <a:defRPr sz="1300"/>
            </a:lvl9pPr>
          </a:lstStyle>
          <a:p>
            <a:r>
              <a:rPr lang="en-US" dirty="0"/>
              <a:t>Subtitle </a:t>
            </a:r>
          </a:p>
        </p:txBody>
      </p:sp>
      <p:sp>
        <p:nvSpPr>
          <p:cNvPr id="10" name="Title 3">
            <a:extLst>
              <a:ext uri="{FF2B5EF4-FFF2-40B4-BE49-F238E27FC236}">
                <a16:creationId xmlns:a16="http://schemas.microsoft.com/office/drawing/2014/main" id="{36FD8C2B-36F4-544D-8BC0-253FAD158CCE}"/>
              </a:ext>
            </a:extLst>
          </p:cNvPr>
          <p:cNvSpPr>
            <a:spLocks noGrp="1"/>
          </p:cNvSpPr>
          <p:nvPr>
            <p:ph type="title" hasCustomPrompt="1"/>
          </p:nvPr>
        </p:nvSpPr>
        <p:spPr>
          <a:xfrm>
            <a:off x="3344997" y="374043"/>
            <a:ext cx="6054792" cy="1296000"/>
          </a:xfrm>
        </p:spPr>
        <p:txBody>
          <a:bodyPr/>
          <a:lstStyle>
            <a:lvl1pPr>
              <a:lnSpc>
                <a:spcPts val="4063"/>
              </a:lnSpc>
              <a:defRPr sz="3413">
                <a:solidFill>
                  <a:schemeClr val="tx1"/>
                </a:solidFill>
              </a:defRPr>
            </a:lvl1pPr>
          </a:lstStyle>
          <a:p>
            <a:r>
              <a:rPr lang="en-US" dirty="0"/>
              <a:t>Presentation title</a:t>
            </a:r>
            <a:br>
              <a:rPr lang="en-US" dirty="0"/>
            </a:br>
            <a:r>
              <a:rPr lang="en-US" dirty="0"/>
              <a:t>Long title version</a:t>
            </a:r>
            <a:endParaRPr lang="en-GB" dirty="0"/>
          </a:p>
        </p:txBody>
      </p:sp>
    </p:spTree>
    <p:extLst>
      <p:ext uri="{BB962C8B-B14F-4D97-AF65-F5344CB8AC3E}">
        <p14:creationId xmlns:p14="http://schemas.microsoft.com/office/powerpoint/2010/main" val="3123531874"/>
      </p:ext>
    </p:extLst>
  </p:cSld>
  <p:clrMapOvr>
    <a:masterClrMapping/>
  </p:clrMapOvr>
  <p:extLst>
    <p:ext uri="{DCECCB84-F9BA-43D5-87BE-67443E8EF086}">
      <p15:sldGuideLst xmlns:p15="http://schemas.microsoft.com/office/powerpoint/2012/main">
        <p15:guide id="1" pos="7287">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Contents/Agenda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Text Placeholder 2"/>
          <p:cNvSpPr>
            <a:spLocks noGrp="1"/>
          </p:cNvSpPr>
          <p:nvPr>
            <p:ph idx="1" hasCustomPrompt="1"/>
          </p:nvPr>
        </p:nvSpPr>
        <p:spPr>
          <a:xfrm>
            <a:off x="324091" y="1323001"/>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baseline="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marL="328142" indent="-328142">
              <a:lnSpc>
                <a:spcPct val="130000"/>
              </a:lnSpc>
              <a:spcBef>
                <a:spcPts val="0"/>
              </a:spcBef>
              <a:buNone/>
              <a:tabLst>
                <a:tab pos="6164618" algn="r"/>
              </a:tabLst>
            </a:pPr>
            <a:r>
              <a:rPr lang="en-GB" dirty="0">
                <a:solidFill>
                  <a:srgbClr val="6D6E71"/>
                </a:solidFill>
                <a:latin typeface="Arial" charset="0"/>
              </a:rPr>
              <a:t>Edit Page Title	#</a:t>
            </a:r>
          </a:p>
          <a:p>
            <a:pPr marL="328142" indent="-328142">
              <a:lnSpc>
                <a:spcPct val="130000"/>
              </a:lnSpc>
              <a:spcBef>
                <a:spcPts val="0"/>
              </a:spcBef>
              <a:buNone/>
              <a:tabLst>
                <a:tab pos="6164618" algn="r"/>
              </a:tabLst>
            </a:pPr>
            <a:r>
              <a:rPr lang="en-GB" dirty="0">
                <a:solidFill>
                  <a:srgbClr val="6D6E71"/>
                </a:solidFill>
                <a:latin typeface="Arial" charset="0"/>
              </a:rPr>
              <a:t>Edit Page Title	#</a:t>
            </a:r>
          </a:p>
          <a:p>
            <a:pPr marL="328142" indent="-328142">
              <a:lnSpc>
                <a:spcPct val="130000"/>
              </a:lnSpc>
              <a:spcBef>
                <a:spcPts val="0"/>
              </a:spcBef>
              <a:buNone/>
              <a:tabLst>
                <a:tab pos="6164618" algn="r"/>
              </a:tabLst>
            </a:pPr>
            <a:r>
              <a:rPr lang="en-GB" dirty="0">
                <a:solidFill>
                  <a:srgbClr val="6D6E71"/>
                </a:solidFill>
                <a:latin typeface="Arial" charset="0"/>
              </a:rPr>
              <a:t>Edit Page Title	#</a:t>
            </a:r>
          </a:p>
          <a:p>
            <a:pPr marL="328142" indent="-328142">
              <a:lnSpc>
                <a:spcPct val="130000"/>
              </a:lnSpc>
              <a:spcBef>
                <a:spcPts val="0"/>
              </a:spcBef>
              <a:buNone/>
              <a:tabLst>
                <a:tab pos="6164618" algn="r"/>
              </a:tabLst>
            </a:pPr>
            <a:r>
              <a:rPr lang="en-GB" dirty="0">
                <a:solidFill>
                  <a:srgbClr val="6D6E71"/>
                </a:solidFill>
                <a:latin typeface="Arial" charset="0"/>
              </a:rPr>
              <a:t>Edit Page Title	#</a:t>
            </a:r>
          </a:p>
        </p:txBody>
      </p:sp>
    </p:spTree>
    <p:extLst>
      <p:ext uri="{BB962C8B-B14F-4D97-AF65-F5344CB8AC3E}">
        <p14:creationId xmlns:p14="http://schemas.microsoft.com/office/powerpoint/2010/main" val="2240100882"/>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4091" y="-38820"/>
            <a:ext cx="9287742" cy="79373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AABF3E-EF9B-47F8-BC27-8C04233D4794}"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96F9C-7FEE-48F2-A86C-DCFACBAB2156}" type="slidenum">
              <a:rPr lang="en-US" smtClean="0"/>
              <a:pPr/>
              <a:t>‹#›</a:t>
            </a:fld>
            <a:endParaRPr lang="en-US"/>
          </a:p>
        </p:txBody>
      </p:sp>
    </p:spTree>
    <p:extLst>
      <p:ext uri="{BB962C8B-B14F-4D97-AF65-F5344CB8AC3E}">
        <p14:creationId xmlns:p14="http://schemas.microsoft.com/office/powerpoint/2010/main" val="33204568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Heading &amp; 1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Text Placeholder 2"/>
          <p:cNvSpPr>
            <a:spLocks noGrp="1" noChangeAspect="1"/>
          </p:cNvSpPr>
          <p:nvPr>
            <p:ph idx="1"/>
          </p:nvPr>
        </p:nvSpPr>
        <p:spPr>
          <a:xfrm>
            <a:off x="324091" y="1323001"/>
            <a:ext cx="9259747"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1136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slide blue">
    <p:bg>
      <p:bgPr>
        <a:solidFill>
          <a:srgbClr val="CDE3FB"/>
        </a:solidFill>
        <a:effectLst/>
      </p:bgPr>
    </p:bg>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7F83113-D408-614C-B20E-A5255E7AF885}"/>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17" name="Footer Placeholder 4">
            <a:extLst>
              <a:ext uri="{FF2B5EF4-FFF2-40B4-BE49-F238E27FC236}">
                <a16:creationId xmlns:a16="http://schemas.microsoft.com/office/drawing/2014/main" id="{E26B1DFB-D1B2-E641-966A-0B33BE05A008}"/>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sp>
        <p:nvSpPr>
          <p:cNvPr id="11" name="Subtitle 2">
            <a:extLst>
              <a:ext uri="{FF2B5EF4-FFF2-40B4-BE49-F238E27FC236}">
                <a16:creationId xmlns:a16="http://schemas.microsoft.com/office/drawing/2014/main" id="{61F8AFE2-A181-D049-957D-1653D225E86B}"/>
              </a:ext>
            </a:extLst>
          </p:cNvPr>
          <p:cNvSpPr>
            <a:spLocks noGrp="1"/>
          </p:cNvSpPr>
          <p:nvPr>
            <p:ph type="subTitle" idx="1" hasCustomPrompt="1"/>
          </p:nvPr>
        </p:nvSpPr>
        <p:spPr>
          <a:xfrm>
            <a:off x="507339" y="1014324"/>
            <a:ext cx="8128166" cy="648000"/>
          </a:xfrm>
        </p:spPr>
        <p:txBody>
          <a:bodyPr lIns="0" tIns="0" rIns="0" bIns="0">
            <a:noAutofit/>
          </a:bodyPr>
          <a:lstStyle>
            <a:lvl1pPr marL="0" indent="0" algn="l">
              <a:lnSpc>
                <a:spcPts val="4063"/>
              </a:lnSpc>
              <a:spcBef>
                <a:spcPts val="0"/>
              </a:spcBef>
              <a:buNone/>
              <a:defRPr sz="3413" baseline="0">
                <a:solidFill>
                  <a:schemeClr val="tx1"/>
                </a:solidFill>
              </a:defRPr>
            </a:lvl1pPr>
            <a:lvl2pPr marL="371466" indent="0" algn="ctr">
              <a:buNone/>
              <a:defRPr sz="1625"/>
            </a:lvl2pPr>
            <a:lvl3pPr marL="742931" indent="0" algn="ctr">
              <a:buNone/>
              <a:defRPr sz="1463"/>
            </a:lvl3pPr>
            <a:lvl4pPr marL="1114397" indent="0" algn="ctr">
              <a:buNone/>
              <a:defRPr sz="1300"/>
            </a:lvl4pPr>
            <a:lvl5pPr marL="1485863" indent="0" algn="ctr">
              <a:buNone/>
              <a:defRPr sz="1300"/>
            </a:lvl5pPr>
            <a:lvl6pPr marL="1857329" indent="0" algn="ctr">
              <a:buNone/>
              <a:defRPr sz="1300"/>
            </a:lvl6pPr>
            <a:lvl7pPr marL="2228794" indent="0" algn="ctr">
              <a:buNone/>
              <a:defRPr sz="1300"/>
            </a:lvl7pPr>
            <a:lvl8pPr marL="2600260" indent="0" algn="ctr">
              <a:buNone/>
              <a:defRPr sz="1300"/>
            </a:lvl8pPr>
            <a:lvl9pPr marL="2971726" indent="0" algn="ctr">
              <a:buNone/>
              <a:defRPr sz="1300"/>
            </a:lvl9pPr>
          </a:lstStyle>
          <a:p>
            <a:r>
              <a:rPr lang="en-US" dirty="0"/>
              <a:t>Subtitle </a:t>
            </a:r>
          </a:p>
        </p:txBody>
      </p:sp>
      <p:sp>
        <p:nvSpPr>
          <p:cNvPr id="12" name="Title 1">
            <a:extLst>
              <a:ext uri="{FF2B5EF4-FFF2-40B4-BE49-F238E27FC236}">
                <a16:creationId xmlns:a16="http://schemas.microsoft.com/office/drawing/2014/main" id="{149CC0E3-0E5B-3045-A8B9-75DD6A8D71FA}"/>
              </a:ext>
            </a:extLst>
          </p:cNvPr>
          <p:cNvSpPr>
            <a:spLocks noGrp="1"/>
          </p:cNvSpPr>
          <p:nvPr>
            <p:ph type="title" hasCustomPrompt="1"/>
          </p:nvPr>
        </p:nvSpPr>
        <p:spPr>
          <a:xfrm>
            <a:off x="507340" y="374043"/>
            <a:ext cx="8126015" cy="648000"/>
          </a:xfrm>
        </p:spPr>
        <p:txBody>
          <a:bodyPr/>
          <a:lstStyle>
            <a:lvl1pPr>
              <a:lnSpc>
                <a:spcPts val="4063"/>
              </a:lnSpc>
              <a:defRPr sz="3413"/>
            </a:lvl1pPr>
          </a:lstStyle>
          <a:p>
            <a:r>
              <a:rPr lang="en-US" dirty="0"/>
              <a:t>Divider title</a:t>
            </a:r>
            <a:endParaRPr lang="en-GB" dirty="0"/>
          </a:p>
        </p:txBody>
      </p:sp>
      <p:pic>
        <p:nvPicPr>
          <p:cNvPr id="3" name="Picture 2">
            <a:extLst>
              <a:ext uri="{FF2B5EF4-FFF2-40B4-BE49-F238E27FC236}">
                <a16:creationId xmlns:a16="http://schemas.microsoft.com/office/drawing/2014/main" id="{7E96E11F-99D1-B34F-996A-C0F98DBC9483}"/>
              </a:ext>
            </a:extLst>
          </p:cNvPr>
          <p:cNvPicPr>
            <a:picLocks noChangeAspect="1"/>
          </p:cNvPicPr>
          <p:nvPr/>
        </p:nvPicPr>
        <p:blipFill rotWithShape="1">
          <a:blip r:embed="rId2"/>
          <a:srcRect l="76614" t="76614"/>
          <a:stretch/>
        </p:blipFill>
        <p:spPr>
          <a:xfrm>
            <a:off x="7589358" y="5254171"/>
            <a:ext cx="2316642" cy="1603829"/>
          </a:xfrm>
          <a:prstGeom prst="rect">
            <a:avLst/>
          </a:prstGeom>
        </p:spPr>
      </p:pic>
    </p:spTree>
    <p:extLst>
      <p:ext uri="{BB962C8B-B14F-4D97-AF65-F5344CB8AC3E}">
        <p14:creationId xmlns:p14="http://schemas.microsoft.com/office/powerpoint/2010/main" val="703186199"/>
      </p:ext>
    </p:extLst>
  </p:cSld>
  <p:clrMapOvr>
    <a:masterClrMapping/>
  </p:clrMapOvr>
  <p:extLst>
    <p:ext uri="{DCECCB84-F9BA-43D5-87BE-67443E8EF086}">
      <p15:sldGuideLst xmlns:p15="http://schemas.microsoft.com/office/powerpoint/2012/main">
        <p15:guide id="1" pos="728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slide green">
    <p:bg>
      <p:bgPr>
        <a:solidFill>
          <a:srgbClr val="D7F6CC"/>
        </a:solidFill>
        <a:effectLst/>
      </p:bgPr>
    </p:bg>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B5C1813C-9BD3-BC46-824B-80BC29735D3F}"/>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16" name="Footer Placeholder 4">
            <a:extLst>
              <a:ext uri="{FF2B5EF4-FFF2-40B4-BE49-F238E27FC236}">
                <a16:creationId xmlns:a16="http://schemas.microsoft.com/office/drawing/2014/main" id="{08DEC44B-C9CE-0046-AA03-95483F221076}"/>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sp>
        <p:nvSpPr>
          <p:cNvPr id="7" name="Subtitle 2">
            <a:extLst>
              <a:ext uri="{FF2B5EF4-FFF2-40B4-BE49-F238E27FC236}">
                <a16:creationId xmlns:a16="http://schemas.microsoft.com/office/drawing/2014/main" id="{C26E3C77-0CFF-C74E-962B-3A4119B3030D}"/>
              </a:ext>
            </a:extLst>
          </p:cNvPr>
          <p:cNvSpPr>
            <a:spLocks noGrp="1"/>
          </p:cNvSpPr>
          <p:nvPr>
            <p:ph type="subTitle" idx="1" hasCustomPrompt="1"/>
          </p:nvPr>
        </p:nvSpPr>
        <p:spPr>
          <a:xfrm>
            <a:off x="507339" y="1014324"/>
            <a:ext cx="8128166" cy="648000"/>
          </a:xfrm>
        </p:spPr>
        <p:txBody>
          <a:bodyPr lIns="0" tIns="0" rIns="0" bIns="0">
            <a:noAutofit/>
          </a:bodyPr>
          <a:lstStyle>
            <a:lvl1pPr marL="0" indent="0" algn="l">
              <a:lnSpc>
                <a:spcPts val="4063"/>
              </a:lnSpc>
              <a:spcBef>
                <a:spcPts val="0"/>
              </a:spcBef>
              <a:buNone/>
              <a:defRPr sz="3413" baseline="0">
                <a:solidFill>
                  <a:schemeClr val="tx1"/>
                </a:solidFill>
              </a:defRPr>
            </a:lvl1pPr>
            <a:lvl2pPr marL="371466" indent="0" algn="ctr">
              <a:buNone/>
              <a:defRPr sz="1625"/>
            </a:lvl2pPr>
            <a:lvl3pPr marL="742931" indent="0" algn="ctr">
              <a:buNone/>
              <a:defRPr sz="1463"/>
            </a:lvl3pPr>
            <a:lvl4pPr marL="1114397" indent="0" algn="ctr">
              <a:buNone/>
              <a:defRPr sz="1300"/>
            </a:lvl4pPr>
            <a:lvl5pPr marL="1485863" indent="0" algn="ctr">
              <a:buNone/>
              <a:defRPr sz="1300"/>
            </a:lvl5pPr>
            <a:lvl6pPr marL="1857329" indent="0" algn="ctr">
              <a:buNone/>
              <a:defRPr sz="1300"/>
            </a:lvl6pPr>
            <a:lvl7pPr marL="2228794" indent="0" algn="ctr">
              <a:buNone/>
              <a:defRPr sz="1300"/>
            </a:lvl7pPr>
            <a:lvl8pPr marL="2600260" indent="0" algn="ctr">
              <a:buNone/>
              <a:defRPr sz="1300"/>
            </a:lvl8pPr>
            <a:lvl9pPr marL="2971726" indent="0" algn="ctr">
              <a:buNone/>
              <a:defRPr sz="1300"/>
            </a:lvl9pPr>
          </a:lstStyle>
          <a:p>
            <a:r>
              <a:rPr lang="en-US" dirty="0"/>
              <a:t>Subtitle </a:t>
            </a:r>
          </a:p>
        </p:txBody>
      </p:sp>
      <p:sp>
        <p:nvSpPr>
          <p:cNvPr id="8" name="Title 1">
            <a:extLst>
              <a:ext uri="{FF2B5EF4-FFF2-40B4-BE49-F238E27FC236}">
                <a16:creationId xmlns:a16="http://schemas.microsoft.com/office/drawing/2014/main" id="{18FE488F-6D61-0D47-A5AC-710D6376460A}"/>
              </a:ext>
            </a:extLst>
          </p:cNvPr>
          <p:cNvSpPr>
            <a:spLocks noGrp="1"/>
          </p:cNvSpPr>
          <p:nvPr>
            <p:ph type="title" hasCustomPrompt="1"/>
          </p:nvPr>
        </p:nvSpPr>
        <p:spPr>
          <a:xfrm>
            <a:off x="507340" y="374043"/>
            <a:ext cx="8126015" cy="648000"/>
          </a:xfrm>
        </p:spPr>
        <p:txBody>
          <a:bodyPr/>
          <a:lstStyle>
            <a:lvl1pPr>
              <a:lnSpc>
                <a:spcPts val="4063"/>
              </a:lnSpc>
              <a:defRPr sz="3413"/>
            </a:lvl1pPr>
          </a:lstStyle>
          <a:p>
            <a:r>
              <a:rPr lang="en-US" dirty="0"/>
              <a:t>Divider title</a:t>
            </a:r>
            <a:endParaRPr lang="en-GB" dirty="0"/>
          </a:p>
        </p:txBody>
      </p:sp>
      <p:pic>
        <p:nvPicPr>
          <p:cNvPr id="10" name="Picture 9">
            <a:extLst>
              <a:ext uri="{FF2B5EF4-FFF2-40B4-BE49-F238E27FC236}">
                <a16:creationId xmlns:a16="http://schemas.microsoft.com/office/drawing/2014/main" id="{DBE18AB5-2F57-F348-8A45-D770D000B6EB}"/>
              </a:ext>
            </a:extLst>
          </p:cNvPr>
          <p:cNvPicPr>
            <a:picLocks noChangeAspect="1"/>
          </p:cNvPicPr>
          <p:nvPr/>
        </p:nvPicPr>
        <p:blipFill rotWithShape="1">
          <a:blip r:embed="rId2"/>
          <a:srcRect l="76614" t="76614"/>
          <a:stretch/>
        </p:blipFill>
        <p:spPr>
          <a:xfrm>
            <a:off x="7589358" y="5254171"/>
            <a:ext cx="2316642" cy="1603829"/>
          </a:xfrm>
          <a:prstGeom prst="rect">
            <a:avLst/>
          </a:prstGeom>
        </p:spPr>
      </p:pic>
    </p:spTree>
    <p:extLst>
      <p:ext uri="{BB962C8B-B14F-4D97-AF65-F5344CB8AC3E}">
        <p14:creationId xmlns:p14="http://schemas.microsoft.com/office/powerpoint/2010/main" val="1854168163"/>
      </p:ext>
    </p:extLst>
  </p:cSld>
  <p:clrMapOvr>
    <a:masterClrMapping/>
  </p:clrMapOvr>
  <p:extLst>
    <p:ext uri="{DCECCB84-F9BA-43D5-87BE-67443E8EF086}">
      <p15:sldGuideLst xmlns:p15="http://schemas.microsoft.com/office/powerpoint/2012/main">
        <p15:guide id="1" pos="728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white">
    <p:bg>
      <p:bgPr>
        <a:solidFill>
          <a:schemeClr val="bg1"/>
        </a:solidFill>
        <a:effectLst/>
      </p:bgPr>
    </p:bg>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B5C1813C-9BD3-BC46-824B-80BC29735D3F}"/>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14" name="Subtitle 2">
            <a:extLst>
              <a:ext uri="{FF2B5EF4-FFF2-40B4-BE49-F238E27FC236}">
                <a16:creationId xmlns:a16="http://schemas.microsoft.com/office/drawing/2014/main" id="{EE00F01C-B0DC-0A4A-9D80-2D7DCAACBB6B}"/>
              </a:ext>
            </a:extLst>
          </p:cNvPr>
          <p:cNvSpPr>
            <a:spLocks noGrp="1"/>
          </p:cNvSpPr>
          <p:nvPr>
            <p:ph type="subTitle" idx="1" hasCustomPrompt="1"/>
          </p:nvPr>
        </p:nvSpPr>
        <p:spPr>
          <a:xfrm>
            <a:off x="507339" y="1014324"/>
            <a:ext cx="8128166" cy="648000"/>
          </a:xfrm>
        </p:spPr>
        <p:txBody>
          <a:bodyPr lIns="0" tIns="0" rIns="0" bIns="0">
            <a:noAutofit/>
          </a:bodyPr>
          <a:lstStyle>
            <a:lvl1pPr marL="0" indent="0" algn="l">
              <a:lnSpc>
                <a:spcPts val="4063"/>
              </a:lnSpc>
              <a:spcBef>
                <a:spcPts val="0"/>
              </a:spcBef>
              <a:buNone/>
              <a:defRPr sz="3413" baseline="0">
                <a:solidFill>
                  <a:schemeClr val="tx1"/>
                </a:solidFill>
              </a:defRPr>
            </a:lvl1pPr>
            <a:lvl2pPr marL="371466" indent="0" algn="ctr">
              <a:buNone/>
              <a:defRPr sz="1625"/>
            </a:lvl2pPr>
            <a:lvl3pPr marL="742931" indent="0" algn="ctr">
              <a:buNone/>
              <a:defRPr sz="1463"/>
            </a:lvl3pPr>
            <a:lvl4pPr marL="1114397" indent="0" algn="ctr">
              <a:buNone/>
              <a:defRPr sz="1300"/>
            </a:lvl4pPr>
            <a:lvl5pPr marL="1485863" indent="0" algn="ctr">
              <a:buNone/>
              <a:defRPr sz="1300"/>
            </a:lvl5pPr>
            <a:lvl6pPr marL="1857329" indent="0" algn="ctr">
              <a:buNone/>
              <a:defRPr sz="1300"/>
            </a:lvl6pPr>
            <a:lvl7pPr marL="2228794" indent="0" algn="ctr">
              <a:buNone/>
              <a:defRPr sz="1300"/>
            </a:lvl7pPr>
            <a:lvl8pPr marL="2600260" indent="0" algn="ctr">
              <a:buNone/>
              <a:defRPr sz="1300"/>
            </a:lvl8pPr>
            <a:lvl9pPr marL="2971726" indent="0" algn="ctr">
              <a:buNone/>
              <a:defRPr sz="1300"/>
            </a:lvl9pPr>
          </a:lstStyle>
          <a:p>
            <a:r>
              <a:rPr lang="en-US" dirty="0"/>
              <a:t>Subtitle </a:t>
            </a:r>
          </a:p>
        </p:txBody>
      </p:sp>
      <p:sp>
        <p:nvSpPr>
          <p:cNvPr id="2" name="Title 1">
            <a:extLst>
              <a:ext uri="{FF2B5EF4-FFF2-40B4-BE49-F238E27FC236}">
                <a16:creationId xmlns:a16="http://schemas.microsoft.com/office/drawing/2014/main" id="{4CC43D90-77C0-4740-BDE5-5FE4973C4BEE}"/>
              </a:ext>
            </a:extLst>
          </p:cNvPr>
          <p:cNvSpPr>
            <a:spLocks noGrp="1"/>
          </p:cNvSpPr>
          <p:nvPr>
            <p:ph type="title" hasCustomPrompt="1"/>
          </p:nvPr>
        </p:nvSpPr>
        <p:spPr>
          <a:xfrm>
            <a:off x="507340" y="374043"/>
            <a:ext cx="8126015" cy="648000"/>
          </a:xfrm>
        </p:spPr>
        <p:txBody>
          <a:bodyPr/>
          <a:lstStyle>
            <a:lvl1pPr>
              <a:lnSpc>
                <a:spcPts val="4063"/>
              </a:lnSpc>
              <a:defRPr sz="3413"/>
            </a:lvl1pPr>
          </a:lstStyle>
          <a:p>
            <a:r>
              <a:rPr lang="en-US" dirty="0"/>
              <a:t>Divider title</a:t>
            </a:r>
            <a:endParaRPr lang="en-GB" dirty="0"/>
          </a:p>
        </p:txBody>
      </p:sp>
      <p:sp>
        <p:nvSpPr>
          <p:cNvPr id="18" name="Footer Placeholder 4">
            <a:extLst>
              <a:ext uri="{FF2B5EF4-FFF2-40B4-BE49-F238E27FC236}">
                <a16:creationId xmlns:a16="http://schemas.microsoft.com/office/drawing/2014/main" id="{9CCC203D-9826-704F-A811-341B9EB2CBDF}"/>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7" name="Picture 6">
            <a:extLst>
              <a:ext uri="{FF2B5EF4-FFF2-40B4-BE49-F238E27FC236}">
                <a16:creationId xmlns:a16="http://schemas.microsoft.com/office/drawing/2014/main" id="{E2B1490A-D45F-C245-8152-CDAEEA00B95A}"/>
              </a:ext>
            </a:extLst>
          </p:cNvPr>
          <p:cNvPicPr>
            <a:picLocks noChangeAspect="1"/>
          </p:cNvPicPr>
          <p:nvPr/>
        </p:nvPicPr>
        <p:blipFill rotWithShape="1">
          <a:blip r:embed="rId2"/>
          <a:srcRect l="76614" t="76614"/>
          <a:stretch/>
        </p:blipFill>
        <p:spPr>
          <a:xfrm>
            <a:off x="7589358" y="5254171"/>
            <a:ext cx="2316642" cy="1603829"/>
          </a:xfrm>
          <a:prstGeom prst="rect">
            <a:avLst/>
          </a:prstGeom>
        </p:spPr>
      </p:pic>
    </p:spTree>
    <p:extLst>
      <p:ext uri="{BB962C8B-B14F-4D97-AF65-F5344CB8AC3E}">
        <p14:creationId xmlns:p14="http://schemas.microsoft.com/office/powerpoint/2010/main" val="1604744230"/>
      </p:ext>
    </p:extLst>
  </p:cSld>
  <p:clrMapOvr>
    <a:masterClrMapping/>
  </p:clrMapOvr>
  <p:extLst>
    <p:ext uri="{DCECCB84-F9BA-43D5-87BE-67443E8EF086}">
      <p15:sldGuideLst xmlns:p15="http://schemas.microsoft.com/office/powerpoint/2012/main">
        <p15:guide id="1" pos="728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rand statement slide gradient">
    <p:bg>
      <p:bgPr>
        <a:gradFill>
          <a:gsLst>
            <a:gs pos="100000">
              <a:srgbClr val="2C3A87"/>
            </a:gs>
            <a:gs pos="0">
              <a:srgbClr val="0061C7"/>
            </a:gs>
          </a:gsLst>
          <a:lin ang="0" scaled="0"/>
        </a:gradFill>
        <a:effectLst/>
      </p:bgPr>
    </p:bg>
    <p:spTree>
      <p:nvGrpSpPr>
        <p:cNvPr id="1" name=""/>
        <p:cNvGrpSpPr/>
        <p:nvPr/>
      </p:nvGrpSpPr>
      <p:grpSpPr>
        <a:xfrm>
          <a:off x="0" y="0"/>
          <a:ext cx="0" cy="0"/>
          <a:chOff x="0" y="0"/>
          <a:chExt cx="0" cy="0"/>
        </a:xfrm>
      </p:grpSpPr>
      <p:sp>
        <p:nvSpPr>
          <p:cNvPr id="16" name="Text Placeholder 5">
            <a:extLst>
              <a:ext uri="{FF2B5EF4-FFF2-40B4-BE49-F238E27FC236}">
                <a16:creationId xmlns:a16="http://schemas.microsoft.com/office/drawing/2014/main" id="{AE5FB06E-4674-2E46-B9C1-4670A9B05F35}"/>
              </a:ext>
            </a:extLst>
          </p:cNvPr>
          <p:cNvSpPr>
            <a:spLocks noGrp="1"/>
          </p:cNvSpPr>
          <p:nvPr>
            <p:ph type="body" sz="quarter" idx="10" hasCustomPrompt="1"/>
          </p:nvPr>
        </p:nvSpPr>
        <p:spPr>
          <a:xfrm>
            <a:off x="1271267" y="468312"/>
            <a:ext cx="7365150" cy="5040000"/>
          </a:xfrm>
        </p:spPr>
        <p:txBody>
          <a:bodyPr anchor="ctr"/>
          <a:lstStyle>
            <a:lvl1pPr marL="0" indent="0" algn="ctr">
              <a:lnSpc>
                <a:spcPts val="4063"/>
              </a:lnSpc>
              <a:buNone/>
              <a:defRPr sz="3413" b="1">
                <a:solidFill>
                  <a:schemeClr val="bg1"/>
                </a:solidFill>
              </a:defRPr>
            </a:lvl1pPr>
          </a:lstStyle>
          <a:p>
            <a:pPr lvl="0"/>
            <a:r>
              <a:rPr lang="en-US" dirty="0"/>
              <a:t>Brand statement</a:t>
            </a:r>
            <a:br>
              <a:rPr lang="en-US" dirty="0"/>
            </a:br>
            <a:r>
              <a:rPr lang="en-US" dirty="0"/>
              <a:t>divider lorem ipsum dolor</a:t>
            </a:r>
            <a:br>
              <a:rPr lang="en-US" dirty="0"/>
            </a:br>
            <a:r>
              <a:rPr lang="en-US" dirty="0"/>
              <a:t>sit </a:t>
            </a:r>
            <a:r>
              <a:rPr lang="en-US" dirty="0" err="1"/>
              <a:t>amet</a:t>
            </a:r>
            <a:r>
              <a:rPr lang="en-US" dirty="0"/>
              <a:t> </a:t>
            </a:r>
            <a:r>
              <a:rPr lang="en-US" dirty="0" err="1"/>
              <a:t>consectut</a:t>
            </a:r>
            <a:r>
              <a:rPr lang="en-US" dirty="0"/>
              <a:t> </a:t>
            </a:r>
          </a:p>
        </p:txBody>
      </p:sp>
      <p:sp>
        <p:nvSpPr>
          <p:cNvPr id="8" name="Footer Placeholder 4">
            <a:extLst>
              <a:ext uri="{FF2B5EF4-FFF2-40B4-BE49-F238E27FC236}">
                <a16:creationId xmlns:a16="http://schemas.microsoft.com/office/drawing/2014/main" id="{C49E7232-5286-0D47-AA01-6A33B3AD28E7}"/>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bg1"/>
                </a:solidFill>
              </a:rPr>
              <a:pPr/>
              <a:t>‹#›</a:t>
            </a:fld>
            <a:endParaRPr lang="en-US" sz="813" dirty="0">
              <a:solidFill>
                <a:schemeClr val="bg1"/>
              </a:solidFill>
            </a:endParaRPr>
          </a:p>
        </p:txBody>
      </p:sp>
      <p:sp>
        <p:nvSpPr>
          <p:cNvPr id="12" name="Footer Placeholder 4">
            <a:extLst>
              <a:ext uri="{FF2B5EF4-FFF2-40B4-BE49-F238E27FC236}">
                <a16:creationId xmlns:a16="http://schemas.microsoft.com/office/drawing/2014/main" id="{D6E588E4-60A3-C642-A00F-6BE2BD9BDAEF}"/>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bg1"/>
                </a:solidFill>
                <a:latin typeface="Arial" panose="020B0604020202020204" pitchFamily="34" charset="0"/>
                <a:cs typeface="Arial" panose="020B0604020202020204" pitchFamily="34" charset="0"/>
              </a:defRPr>
            </a:lvl1pPr>
          </a:lstStyle>
          <a:p>
            <a:endParaRPr lang="en-GB"/>
          </a:p>
        </p:txBody>
      </p:sp>
      <p:pic>
        <p:nvPicPr>
          <p:cNvPr id="7" name="Picture 6">
            <a:extLst>
              <a:ext uri="{FF2B5EF4-FFF2-40B4-BE49-F238E27FC236}">
                <a16:creationId xmlns:a16="http://schemas.microsoft.com/office/drawing/2014/main" id="{0A9991C6-ED30-8C41-AF1D-4CC4DCAB0DA9}"/>
              </a:ext>
            </a:extLst>
          </p:cNvPr>
          <p:cNvPicPr>
            <a:picLocks noChangeAspect="1"/>
          </p:cNvPicPr>
          <p:nvPr/>
        </p:nvPicPr>
        <p:blipFill rotWithShape="1">
          <a:blip r:embed="rId2"/>
          <a:srcRect l="76614" t="76614"/>
          <a:stretch/>
        </p:blipFill>
        <p:spPr>
          <a:xfrm>
            <a:off x="7589358" y="5254171"/>
            <a:ext cx="2316642" cy="1603829"/>
          </a:xfrm>
          <a:prstGeom prst="rect">
            <a:avLst/>
          </a:prstGeom>
        </p:spPr>
      </p:pic>
    </p:spTree>
    <p:extLst>
      <p:ext uri="{BB962C8B-B14F-4D97-AF65-F5344CB8AC3E}">
        <p14:creationId xmlns:p14="http://schemas.microsoft.com/office/powerpoint/2010/main" val="4239124243"/>
      </p:ext>
    </p:extLst>
  </p:cSld>
  <p:clrMapOvr>
    <a:masterClrMapping/>
  </p:clrMapOvr>
  <p:extLst>
    <p:ext uri="{DCECCB84-F9BA-43D5-87BE-67443E8EF086}">
      <p15:sldGuideLst xmlns:p15="http://schemas.microsoft.com/office/powerpoint/2012/main">
        <p15:guide id="1" pos="728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rand statement slide white">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DDE12C2-35EE-6440-92BB-368EFE910301}"/>
              </a:ext>
            </a:extLst>
          </p:cNvPr>
          <p:cNvPicPr>
            <a:picLocks noChangeAspect="1"/>
          </p:cNvPicPr>
          <p:nvPr/>
        </p:nvPicPr>
        <p:blipFill rotWithShape="1">
          <a:blip r:embed="rId2"/>
          <a:srcRect l="62422" t="62422"/>
          <a:stretch/>
        </p:blipFill>
        <p:spPr>
          <a:xfrm>
            <a:off x="6183511" y="4280892"/>
            <a:ext cx="3722489" cy="2577108"/>
          </a:xfrm>
          <a:prstGeom prst="rect">
            <a:avLst/>
          </a:prstGeom>
        </p:spPr>
      </p:pic>
      <p:sp>
        <p:nvSpPr>
          <p:cNvPr id="6" name="Text Placeholder 5">
            <a:extLst>
              <a:ext uri="{FF2B5EF4-FFF2-40B4-BE49-F238E27FC236}">
                <a16:creationId xmlns:a16="http://schemas.microsoft.com/office/drawing/2014/main" id="{F3F849CD-2E5B-D346-8B31-ECC65C71E67D}"/>
              </a:ext>
            </a:extLst>
          </p:cNvPr>
          <p:cNvSpPr>
            <a:spLocks noGrp="1"/>
          </p:cNvSpPr>
          <p:nvPr>
            <p:ph type="body" sz="quarter" idx="10" hasCustomPrompt="1"/>
          </p:nvPr>
        </p:nvSpPr>
        <p:spPr>
          <a:xfrm>
            <a:off x="1270425" y="468312"/>
            <a:ext cx="7365150" cy="5040000"/>
          </a:xfrm>
        </p:spPr>
        <p:txBody>
          <a:bodyPr anchor="ctr"/>
          <a:lstStyle>
            <a:lvl1pPr marL="0" indent="0" algn="ctr">
              <a:lnSpc>
                <a:spcPts val="4063"/>
              </a:lnSpc>
              <a:buNone/>
              <a:defRPr sz="3413" b="1"/>
            </a:lvl1pPr>
          </a:lstStyle>
          <a:p>
            <a:pPr lvl="0"/>
            <a:r>
              <a:rPr lang="en-US" dirty="0"/>
              <a:t>Brand statement</a:t>
            </a:r>
            <a:br>
              <a:rPr lang="en-US" dirty="0"/>
            </a:br>
            <a:r>
              <a:rPr lang="en-US" dirty="0"/>
              <a:t>divider lorem ipsum dolor</a:t>
            </a:r>
            <a:br>
              <a:rPr lang="en-US" dirty="0"/>
            </a:br>
            <a:r>
              <a:rPr lang="en-US" dirty="0"/>
              <a:t>sit </a:t>
            </a:r>
            <a:r>
              <a:rPr lang="en-US" dirty="0" err="1"/>
              <a:t>amet</a:t>
            </a:r>
            <a:r>
              <a:rPr lang="en-US" dirty="0"/>
              <a:t> </a:t>
            </a:r>
            <a:r>
              <a:rPr lang="en-US" dirty="0" err="1"/>
              <a:t>consectut</a:t>
            </a:r>
            <a:r>
              <a:rPr lang="en-US" dirty="0"/>
              <a:t> </a:t>
            </a:r>
          </a:p>
        </p:txBody>
      </p:sp>
      <p:sp>
        <p:nvSpPr>
          <p:cNvPr id="12" name="Footer Placeholder 4">
            <a:extLst>
              <a:ext uri="{FF2B5EF4-FFF2-40B4-BE49-F238E27FC236}">
                <a16:creationId xmlns:a16="http://schemas.microsoft.com/office/drawing/2014/main" id="{32DAD903-219F-0B42-A836-88CFFE6B544B}"/>
              </a:ext>
            </a:extLst>
          </p:cNvPr>
          <p:cNvSpPr txBox="1">
            <a:spLocks/>
          </p:cNvSpPr>
          <p:nvPr/>
        </p:nvSpPr>
        <p:spPr>
          <a:xfrm>
            <a:off x="507340" y="6255021"/>
            <a:ext cx="9945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z="813" smtClean="0">
                <a:solidFill>
                  <a:schemeClr val="tx1"/>
                </a:solidFill>
              </a:rPr>
              <a:pPr/>
              <a:t>‹#›</a:t>
            </a:fld>
            <a:endParaRPr lang="en-US" sz="813" dirty="0">
              <a:solidFill>
                <a:schemeClr val="tx1"/>
              </a:solidFill>
            </a:endParaRPr>
          </a:p>
        </p:txBody>
      </p:sp>
      <p:sp>
        <p:nvSpPr>
          <p:cNvPr id="9" name="Footer Placeholder 4">
            <a:extLst>
              <a:ext uri="{FF2B5EF4-FFF2-40B4-BE49-F238E27FC236}">
                <a16:creationId xmlns:a16="http://schemas.microsoft.com/office/drawing/2014/main" id="{DB762F97-0B6C-2846-9E0B-17A6E5F7E622}"/>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pic>
        <p:nvPicPr>
          <p:cNvPr id="8" name="Picture 7">
            <a:extLst>
              <a:ext uri="{FF2B5EF4-FFF2-40B4-BE49-F238E27FC236}">
                <a16:creationId xmlns:a16="http://schemas.microsoft.com/office/drawing/2014/main" id="{29FC5EC7-7A71-E04E-AAF7-9ED9A12740E3}"/>
              </a:ext>
            </a:extLst>
          </p:cNvPr>
          <p:cNvPicPr>
            <a:picLocks noChangeAspect="1"/>
          </p:cNvPicPr>
          <p:nvPr/>
        </p:nvPicPr>
        <p:blipFill rotWithShape="1">
          <a:blip r:embed="rId3"/>
          <a:srcRect l="76614" t="76614"/>
          <a:stretch/>
        </p:blipFill>
        <p:spPr>
          <a:xfrm>
            <a:off x="7589358" y="5254171"/>
            <a:ext cx="2316642" cy="1603829"/>
          </a:xfrm>
          <a:prstGeom prst="rect">
            <a:avLst/>
          </a:prstGeom>
        </p:spPr>
      </p:pic>
    </p:spTree>
    <p:extLst>
      <p:ext uri="{BB962C8B-B14F-4D97-AF65-F5344CB8AC3E}">
        <p14:creationId xmlns:p14="http://schemas.microsoft.com/office/powerpoint/2010/main" val="3845469318"/>
      </p:ext>
    </p:extLst>
  </p:cSld>
  <p:clrMapOvr>
    <a:masterClrMapping/>
  </p:clrMapOvr>
  <p:extLst>
    <p:ext uri="{DCECCB84-F9BA-43D5-87BE-67443E8EF086}">
      <p15:sldGuideLst xmlns:p15="http://schemas.microsoft.com/office/powerpoint/2012/main">
        <p15:guide id="1" pos="728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340" y="408469"/>
            <a:ext cx="8126015" cy="360000"/>
          </a:xfrm>
          <a:prstGeom prst="rect">
            <a:avLst/>
          </a:prstGeom>
        </p:spPr>
        <p:txBody>
          <a:bodyPr vert="horz" lIns="0" tIns="0" rIns="0" bIns="0" rtlCol="0" anchor="t">
            <a:noAutofit/>
          </a:bodyPr>
          <a:lstStyle/>
          <a:p>
            <a:r>
              <a:rPr lang="en-US" dirty="0"/>
              <a:t>Headline</a:t>
            </a:r>
          </a:p>
        </p:txBody>
      </p:sp>
      <p:sp>
        <p:nvSpPr>
          <p:cNvPr id="3" name="Text Placeholder 2"/>
          <p:cNvSpPr>
            <a:spLocks noGrp="1"/>
          </p:cNvSpPr>
          <p:nvPr>
            <p:ph type="body" idx="1"/>
          </p:nvPr>
        </p:nvSpPr>
        <p:spPr>
          <a:xfrm>
            <a:off x="507340" y="1520825"/>
            <a:ext cx="8126015" cy="439132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33354" y="6255022"/>
            <a:ext cx="766435" cy="158193"/>
          </a:xfrm>
          <a:prstGeom prst="rect">
            <a:avLst/>
          </a:prstGeom>
        </p:spPr>
        <p:txBody>
          <a:bodyPr vert="horz" lIns="0" tIns="0" rIns="0" bIns="0" rtlCol="0" anchor="b" anchorCtr="0"/>
          <a:lstStyle>
            <a:lvl1pPr algn="r">
              <a:lnSpc>
                <a:spcPts val="1138"/>
              </a:lnSpc>
              <a:defRPr sz="813">
                <a:solidFill>
                  <a:schemeClr val="tx1"/>
                </a:solidFill>
                <a:latin typeface="Arial" panose="020B0604020202020204" pitchFamily="34" charset="0"/>
                <a:cs typeface="Arial" panose="020B0604020202020204" pitchFamily="34" charset="0"/>
              </a:defRPr>
            </a:lvl1pPr>
          </a:lstStyle>
          <a:p>
            <a:fld id="{61F7114A-06C4-4BE1-97BB-0B90EB6EEA99}" type="datetimeFigureOut">
              <a:rPr lang="en-GB" smtClean="0"/>
              <a:t>09/05/2024</a:t>
            </a:fld>
            <a:endParaRPr lang="en-GB"/>
          </a:p>
        </p:txBody>
      </p:sp>
      <p:sp>
        <p:nvSpPr>
          <p:cNvPr id="9" name="Footer Placeholder 4">
            <a:extLst>
              <a:ext uri="{FF2B5EF4-FFF2-40B4-BE49-F238E27FC236}">
                <a16:creationId xmlns:a16="http://schemas.microsoft.com/office/drawing/2014/main" id="{824D3A7F-63D4-F649-B3C6-2F0258AB41DE}"/>
              </a:ext>
            </a:extLst>
          </p:cNvPr>
          <p:cNvSpPr>
            <a:spLocks noGrp="1"/>
          </p:cNvSpPr>
          <p:nvPr>
            <p:ph type="ftr" sz="quarter" idx="3"/>
          </p:nvPr>
        </p:nvSpPr>
        <p:spPr>
          <a:xfrm>
            <a:off x="1925732" y="6255020"/>
            <a:ext cx="2457000" cy="158400"/>
          </a:xfrm>
          <a:prstGeom prst="rect">
            <a:avLst/>
          </a:prstGeom>
        </p:spPr>
        <p:txBody>
          <a:bodyPr vert="horz" lIns="0" tIns="0" rIns="0" bIns="0" rtlCol="0" anchor="b" anchorCtr="0"/>
          <a:lstStyle>
            <a:lvl1pPr algn="l">
              <a:lnSpc>
                <a:spcPts val="1138"/>
              </a:lnSpc>
              <a:defRPr sz="813">
                <a:solidFill>
                  <a:schemeClr val="tx1"/>
                </a:solidFill>
                <a:latin typeface="Arial" panose="020B0604020202020204" pitchFamily="34" charset="0"/>
                <a:cs typeface="Arial" panose="020B0604020202020204" pitchFamily="34" charset="0"/>
              </a:defRPr>
            </a:lvl1pPr>
          </a:lstStyle>
          <a:p>
            <a:endParaRPr lang="en-GB"/>
          </a:p>
        </p:txBody>
      </p:sp>
      <p:sp>
        <p:nvSpPr>
          <p:cNvPr id="6" name="Slide Number Placeholder 5">
            <a:extLst>
              <a:ext uri="{FF2B5EF4-FFF2-40B4-BE49-F238E27FC236}">
                <a16:creationId xmlns:a16="http://schemas.microsoft.com/office/drawing/2014/main" id="{AA7F0634-457B-3A4E-B043-D075AB57B819}"/>
              </a:ext>
            </a:extLst>
          </p:cNvPr>
          <p:cNvSpPr>
            <a:spLocks noGrp="1"/>
          </p:cNvSpPr>
          <p:nvPr>
            <p:ph type="sldNum" sz="quarter" idx="4"/>
          </p:nvPr>
        </p:nvSpPr>
        <p:spPr>
          <a:xfrm>
            <a:off x="507340" y="6255020"/>
            <a:ext cx="1023750" cy="158400"/>
          </a:xfrm>
          <a:prstGeom prst="rect">
            <a:avLst/>
          </a:prstGeom>
        </p:spPr>
        <p:txBody>
          <a:bodyPr vert="horz" lIns="0" tIns="0" rIns="0" bIns="0" rtlCol="0" anchor="ctr"/>
          <a:lstStyle>
            <a:lvl1pPr algn="l">
              <a:defRPr sz="975">
                <a:solidFill>
                  <a:schemeClr val="tx1">
                    <a:alpha val="0"/>
                  </a:schemeClr>
                </a:solidFill>
              </a:defRPr>
            </a:lvl1pPr>
          </a:lstStyle>
          <a:p>
            <a:fld id="{8BB4F8FE-2BDD-4B3D-B4DA-BA6EEF17F744}" type="slidenum">
              <a:rPr lang="en-GB" smtClean="0"/>
              <a:t>‹#›</a:t>
            </a:fld>
            <a:endParaRPr lang="en-GB"/>
          </a:p>
        </p:txBody>
      </p:sp>
      <p:sp>
        <p:nvSpPr>
          <p:cNvPr id="5" name="MSIPCMContentMarking" descr="{&quot;HashCode&quot;:-767040411,&quot;Placement&quot;:&quot;Header&quot;,&quot;Top&quot;:0.0,&quot;Left&quot;:0.0,&quot;SlideWidth&quot;:780,&quot;SlideHeight&quot;:540}">
            <a:extLst>
              <a:ext uri="{FF2B5EF4-FFF2-40B4-BE49-F238E27FC236}">
                <a16:creationId xmlns:a16="http://schemas.microsoft.com/office/drawing/2014/main" id="{27B485C3-B774-4E3C-8344-FCC647BC9350}"/>
              </a:ext>
            </a:extLst>
          </p:cNvPr>
          <p:cNvSpPr txBox="1"/>
          <p:nvPr userDrawn="1"/>
        </p:nvSpPr>
        <p:spPr>
          <a:xfrm>
            <a:off x="0" y="0"/>
            <a:ext cx="826000" cy="233422"/>
          </a:xfrm>
          <a:prstGeom prst="rect">
            <a:avLst/>
          </a:prstGeom>
          <a:noFill/>
        </p:spPr>
        <p:txBody>
          <a:bodyPr vert="horz" wrap="square" lIns="0" tIns="0" rIns="0" bIns="0" rtlCol="0" anchor="ctr" anchorCtr="1">
            <a:spAutoFit/>
          </a:bodyPr>
          <a:lstStyle/>
          <a:p>
            <a:pPr algn="l">
              <a:spcBef>
                <a:spcPts val="0"/>
              </a:spcBef>
              <a:spcAft>
                <a:spcPts val="0"/>
              </a:spcAft>
            </a:pPr>
            <a:r>
              <a:rPr lang="en-GB" sz="900">
                <a:solidFill>
                  <a:srgbClr val="0078D7"/>
                </a:solidFill>
                <a:latin typeface="Arial" panose="020B0604020202020204" pitchFamily="34" charset="0"/>
              </a:rPr>
              <a:t>INTERNAL</a:t>
            </a:r>
          </a:p>
        </p:txBody>
      </p:sp>
      <p:pic>
        <p:nvPicPr>
          <p:cNvPr id="8" name="Picture 7" descr="A blue and white logo&#10;&#10;Description automatically generated">
            <a:extLst>
              <a:ext uri="{FF2B5EF4-FFF2-40B4-BE49-F238E27FC236}">
                <a16:creationId xmlns:a16="http://schemas.microsoft.com/office/drawing/2014/main" id="{30546D8C-890A-C020-BD84-A01B31C6639D}"/>
              </a:ext>
            </a:extLst>
          </p:cNvPr>
          <p:cNvPicPr>
            <a:picLocks noChangeAspect="1"/>
          </p:cNvPicPr>
          <p:nvPr userDrawn="1"/>
        </p:nvPicPr>
        <p:blipFill>
          <a:blip r:embed="rId44" cstate="print">
            <a:extLst>
              <a:ext uri="{28A0092B-C50C-407E-A947-70E740481C1C}">
                <a14:useLocalDpi xmlns:a14="http://schemas.microsoft.com/office/drawing/2010/main" val="0"/>
              </a:ext>
            </a:extLst>
          </a:blip>
          <a:stretch>
            <a:fillRect/>
          </a:stretch>
        </p:blipFill>
        <p:spPr>
          <a:xfrm>
            <a:off x="7315200" y="390375"/>
            <a:ext cx="2305733" cy="363355"/>
          </a:xfrm>
          <a:prstGeom prst="rect">
            <a:avLst/>
          </a:prstGeom>
        </p:spPr>
      </p:pic>
    </p:spTree>
    <p:extLst>
      <p:ext uri="{BB962C8B-B14F-4D97-AF65-F5344CB8AC3E}">
        <p14:creationId xmlns:p14="http://schemas.microsoft.com/office/powerpoint/2010/main" val="298369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 id="2147483731" r:id="rId29"/>
    <p:sldLayoutId id="2147483732" r:id="rId30"/>
    <p:sldLayoutId id="2147483733" r:id="rId31"/>
    <p:sldLayoutId id="2147483734" r:id="rId32"/>
    <p:sldLayoutId id="2147483735" r:id="rId33"/>
    <p:sldLayoutId id="2147483736" r:id="rId34"/>
    <p:sldLayoutId id="2147483737" r:id="rId35"/>
    <p:sldLayoutId id="2147483738" r:id="rId36"/>
    <p:sldLayoutId id="2147483739" r:id="rId37"/>
    <p:sldLayoutId id="2147483740" r:id="rId38"/>
    <p:sldLayoutId id="2147483741" r:id="rId39"/>
    <p:sldLayoutId id="2147483742" r:id="rId40"/>
    <p:sldLayoutId id="2147483743" r:id="rId41"/>
    <p:sldLayoutId id="2147483744" r:id="rId42"/>
  </p:sldLayoutIdLst>
  <p:txStyles>
    <p:titleStyle>
      <a:lvl1pPr algn="l" defTabSz="742931" rtl="0" eaLnBrk="1" latinLnBrk="0" hangingPunct="1">
        <a:lnSpc>
          <a:spcPts val="2275"/>
        </a:lnSpc>
        <a:spcBef>
          <a:spcPct val="0"/>
        </a:spcBef>
        <a:buNone/>
        <a:defRPr sz="1950" b="1" kern="1200">
          <a:solidFill>
            <a:schemeClr val="tx1"/>
          </a:solidFill>
          <a:latin typeface="+mj-lt"/>
          <a:ea typeface="+mj-ea"/>
          <a:cs typeface="Arial" panose="020B0604020202020204" pitchFamily="34" charset="0"/>
        </a:defRPr>
      </a:lvl1pPr>
    </p:titleStyle>
    <p:bodyStyle>
      <a:lvl1pPr marL="185733" indent="-185733" algn="l" defTabSz="742931" rtl="0" eaLnBrk="1" latinLnBrk="0" hangingPunct="1">
        <a:lnSpc>
          <a:spcPts val="1788"/>
        </a:lnSpc>
        <a:spcBef>
          <a:spcPts val="0"/>
        </a:spcBef>
        <a:buFont typeface="Arial" panose="020B0604020202020204" pitchFamily="34" charset="0"/>
        <a:buChar char="•"/>
        <a:defRPr sz="1463" kern="1200">
          <a:solidFill>
            <a:schemeClr val="tx1"/>
          </a:solidFill>
          <a:latin typeface="+mn-lt"/>
          <a:ea typeface="+mn-ea"/>
          <a:cs typeface="Arial" panose="020B0604020202020204" pitchFamily="34" charset="0"/>
        </a:defRPr>
      </a:lvl1pPr>
      <a:lvl2pPr marL="368550" indent="-185733" algn="l" defTabSz="742931" rtl="0" eaLnBrk="1" latinLnBrk="0" hangingPunct="1">
        <a:lnSpc>
          <a:spcPts val="1788"/>
        </a:lnSpc>
        <a:spcBef>
          <a:spcPts val="0"/>
        </a:spcBef>
        <a:buFont typeface="Arial" panose="020B0604020202020204" pitchFamily="34" charset="0"/>
        <a:buChar char="•"/>
        <a:defRPr sz="1463" kern="1200" baseline="0">
          <a:solidFill>
            <a:schemeClr val="tx1"/>
          </a:solidFill>
          <a:latin typeface="+mn-lt"/>
          <a:ea typeface="+mn-ea"/>
          <a:cs typeface="Arial" panose="020B0604020202020204" pitchFamily="34" charset="0"/>
        </a:defRPr>
      </a:lvl2pPr>
      <a:lvl3pPr marL="552825" indent="-185733" algn="l" defTabSz="742931" rtl="0" eaLnBrk="1" latinLnBrk="0" hangingPunct="1">
        <a:lnSpc>
          <a:spcPts val="1788"/>
        </a:lnSpc>
        <a:spcBef>
          <a:spcPts val="0"/>
        </a:spcBef>
        <a:buFont typeface="Arial" panose="020B0604020202020204" pitchFamily="34" charset="0"/>
        <a:buChar char="•"/>
        <a:defRPr sz="1463" kern="1200" baseline="0">
          <a:solidFill>
            <a:schemeClr val="tx1"/>
          </a:solidFill>
          <a:latin typeface="+mn-lt"/>
          <a:ea typeface="+mn-ea"/>
          <a:cs typeface="Arial" panose="020B0604020202020204" pitchFamily="34" charset="0"/>
        </a:defRPr>
      </a:lvl3pPr>
      <a:lvl4pPr marL="737100" indent="-185733" algn="l" defTabSz="742931" rtl="0" eaLnBrk="1" latinLnBrk="0" hangingPunct="1">
        <a:lnSpc>
          <a:spcPts val="1788"/>
        </a:lnSpc>
        <a:spcBef>
          <a:spcPts val="0"/>
        </a:spcBef>
        <a:buFont typeface="Arial" panose="020B0604020202020204" pitchFamily="34" charset="0"/>
        <a:buChar char="•"/>
        <a:defRPr sz="1463" kern="1200" baseline="0">
          <a:solidFill>
            <a:schemeClr val="tx1"/>
          </a:solidFill>
          <a:latin typeface="+mn-lt"/>
          <a:ea typeface="+mn-ea"/>
          <a:cs typeface="Arial" panose="020B0604020202020204" pitchFamily="34" charset="0"/>
        </a:defRPr>
      </a:lvl4pPr>
      <a:lvl5pPr marL="921375" indent="-185733" algn="l" defTabSz="742931" rtl="0" eaLnBrk="1" latinLnBrk="0" hangingPunct="1">
        <a:lnSpc>
          <a:spcPts val="1788"/>
        </a:lnSpc>
        <a:spcBef>
          <a:spcPts val="0"/>
        </a:spcBef>
        <a:buFont typeface="Arial" panose="020B0604020202020204" pitchFamily="34" charset="0"/>
        <a:buChar char="•"/>
        <a:defRPr sz="1463" kern="1200" baseline="0">
          <a:solidFill>
            <a:schemeClr val="tx1"/>
          </a:solidFill>
          <a:latin typeface="+mn-lt"/>
          <a:ea typeface="+mn-ea"/>
          <a:cs typeface="Arial" panose="020B0604020202020204" pitchFamily="34" charset="0"/>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15:clr>
            <a:srgbClr val="F26B43"/>
          </p15:clr>
        </p15:guide>
        <p15:guide id="2" pos="7680">
          <p15:clr>
            <a:srgbClr val="F26B43"/>
          </p15:clr>
        </p15:guide>
        <p15:guide id="3" pos="393">
          <p15:clr>
            <a:srgbClr val="F26B43"/>
          </p15:clr>
        </p15:guide>
        <p15:guide id="4" pos="1194">
          <p15:clr>
            <a:srgbClr val="F26B43"/>
          </p15:clr>
        </p15:guide>
        <p15:guide id="5" pos="1493">
          <p15:clr>
            <a:srgbClr val="F26B43"/>
          </p15:clr>
        </p15:guide>
        <p15:guide id="6" pos="2294">
          <p15:clr>
            <a:srgbClr val="F26B43"/>
          </p15:clr>
        </p15:guide>
        <p15:guide id="7" pos="2594">
          <p15:clr>
            <a:srgbClr val="F26B43"/>
          </p15:clr>
        </p15:guide>
        <p15:guide id="8" pos="3395">
          <p15:clr>
            <a:srgbClr val="F26B43"/>
          </p15:clr>
        </p15:guide>
        <p15:guide id="9" pos="3694">
          <p15:clr>
            <a:srgbClr val="F26B43"/>
          </p15:clr>
        </p15:guide>
        <p15:guide id="10" pos="4495">
          <p15:clr>
            <a:srgbClr val="F26B43"/>
          </p15:clr>
        </p15:guide>
        <p15:guide id="11" pos="4794">
          <p15:clr>
            <a:srgbClr val="F26B43"/>
          </p15:clr>
        </p15:guide>
        <p15:guide id="12" pos="5595">
          <p15:clr>
            <a:srgbClr val="F26B43"/>
          </p15:clr>
        </p15:guide>
        <p15:guide id="13" pos="5894">
          <p15:clr>
            <a:srgbClr val="F26B43"/>
          </p15:clr>
        </p15:guide>
        <p15:guide id="14" pos="6695">
          <p15:clr>
            <a:srgbClr val="F26B43"/>
          </p15:clr>
        </p15:guide>
        <p15:guide id="15" orient="horz">
          <p15:clr>
            <a:srgbClr val="F26B43"/>
          </p15:clr>
        </p15:guide>
        <p15:guide id="16" orient="horz" pos="4320">
          <p15:clr>
            <a:srgbClr val="F26B43"/>
          </p15:clr>
        </p15:guide>
        <p15:guide id="17" orient="horz" pos="295">
          <p15:clr>
            <a:srgbClr val="F26B43"/>
          </p15:clr>
        </p15:guide>
        <p15:guide id="18" orient="horz" pos="4024">
          <p15:clr>
            <a:srgbClr val="F26B43"/>
          </p15:clr>
        </p15:guide>
        <p15:guide id="20" orient="horz" pos="3725">
          <p15:clr>
            <a:srgbClr val="F26B43"/>
          </p15:clr>
        </p15:guide>
        <p15:guide id="21" orient="horz" pos="95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1.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1.xml"/><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41.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1.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1.xml"/><Relationship Id="rId5" Type="http://schemas.openxmlformats.org/officeDocument/2006/relationships/image" Target="../media/image43.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1.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1.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1.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xml"/><Relationship Id="rId1" Type="http://schemas.openxmlformats.org/officeDocument/2006/relationships/slideLayout" Target="../slideLayouts/slideLayout41.xml"/><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9.xml"/><Relationship Id="rId1" Type="http://schemas.openxmlformats.org/officeDocument/2006/relationships/slideLayout" Target="../slideLayouts/slideLayout41.xml"/><Relationship Id="rId4" Type="http://schemas.openxmlformats.org/officeDocument/2006/relationships/image" Target="../media/image54.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41.xml"/><Relationship Id="rId4" Type="http://schemas.openxmlformats.org/officeDocument/2006/relationships/image" Target="../media/image56.png"/></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xml"/><Relationship Id="rId1" Type="http://schemas.openxmlformats.org/officeDocument/2006/relationships/slideLayout" Target="../slideLayouts/slideLayout41.xml"/><Relationship Id="rId4" Type="http://schemas.openxmlformats.org/officeDocument/2006/relationships/image" Target="../media/image59.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2A4CA4"/>
            </a:gs>
            <a:gs pos="100000">
              <a:srgbClr val="0061C7"/>
            </a:gs>
          </a:gsLst>
          <a:lin ang="0" scaled="0"/>
          <a:tileRect/>
        </a:gra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366FFE7-0562-F949-9205-F79D1FECE92C}"/>
              </a:ext>
            </a:extLst>
          </p:cNvPr>
          <p:cNvSpPr>
            <a:spLocks noGrp="1"/>
          </p:cNvSpPr>
          <p:nvPr>
            <p:ph type="dt" sz="half" idx="2"/>
          </p:nvPr>
        </p:nvSpPr>
        <p:spPr/>
        <p:txBody>
          <a:bodyPr/>
          <a:lstStyle/>
          <a:p>
            <a:pPr marL="0" marR="0" lvl="0" indent="0" algn="r" defTabSz="371475" rtl="0" eaLnBrk="1" fontAlgn="auto" latinLnBrk="0" hangingPunct="1">
              <a:lnSpc>
                <a:spcPts val="1138"/>
              </a:lnSpc>
              <a:spcBef>
                <a:spcPts val="0"/>
              </a:spcBef>
              <a:spcAft>
                <a:spcPts val="0"/>
              </a:spcAft>
              <a:buClrTx/>
              <a:buSzTx/>
              <a:buFontTx/>
              <a:buNone/>
              <a:tabLst/>
              <a:defRPr/>
            </a:pPr>
            <a:fld id="{9177B5B7-BE97-5441-80D9-66A93A4AD396}" type="datetime1">
              <a:rPr kumimoji="0" lang="en-GB" sz="813"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pPr marL="0" marR="0" lvl="0" indent="0" algn="r" defTabSz="371475" rtl="0" eaLnBrk="1" fontAlgn="auto" latinLnBrk="0" hangingPunct="1">
                <a:lnSpc>
                  <a:spcPts val="1138"/>
                </a:lnSpc>
                <a:spcBef>
                  <a:spcPts val="0"/>
                </a:spcBef>
                <a:spcAft>
                  <a:spcPts val="0"/>
                </a:spcAft>
                <a:buClrTx/>
                <a:buSzTx/>
                <a:buFontTx/>
                <a:buNone/>
                <a:tabLst/>
                <a:defRPr/>
              </a:pPr>
              <a:t>09/05/2024</a:t>
            </a:fld>
            <a:endParaRPr kumimoji="0" lang="en-US" sz="813"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 name="Title 1">
            <a:extLst>
              <a:ext uri="{FF2B5EF4-FFF2-40B4-BE49-F238E27FC236}">
                <a16:creationId xmlns:a16="http://schemas.microsoft.com/office/drawing/2014/main" id="{FC4BD2F8-16EF-0D42-8801-4E09AFFB8EF7}"/>
              </a:ext>
            </a:extLst>
          </p:cNvPr>
          <p:cNvSpPr>
            <a:spLocks noGrp="1"/>
          </p:cNvSpPr>
          <p:nvPr>
            <p:ph type="title"/>
          </p:nvPr>
        </p:nvSpPr>
        <p:spPr>
          <a:xfrm>
            <a:off x="2895600" y="2971800"/>
            <a:ext cx="6248400" cy="990600"/>
          </a:xfrm>
        </p:spPr>
        <p:txBody>
          <a:bodyPr>
            <a:normAutofit/>
          </a:bodyPr>
          <a:lstStyle/>
          <a:p>
            <a:pPr algn="ctr"/>
            <a:r>
              <a:rPr lang="en-US" dirty="0"/>
              <a:t> JavaScript</a:t>
            </a:r>
          </a:p>
        </p:txBody>
      </p:sp>
    </p:spTree>
    <p:extLst>
      <p:ext uri="{BB962C8B-B14F-4D97-AF65-F5344CB8AC3E}">
        <p14:creationId xmlns:p14="http://schemas.microsoft.com/office/powerpoint/2010/main" val="2981966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37A49-FA78-4822-83C8-DD2614595332}"/>
              </a:ext>
            </a:extLst>
          </p:cNvPr>
          <p:cNvSpPr>
            <a:spLocks noGrp="1"/>
          </p:cNvSpPr>
          <p:nvPr>
            <p:ph type="title"/>
          </p:nvPr>
        </p:nvSpPr>
        <p:spPr>
          <a:xfrm>
            <a:off x="324091" y="349268"/>
            <a:ext cx="9287742" cy="793732"/>
          </a:xfrm>
        </p:spPr>
        <p:txBody>
          <a:bodyPr/>
          <a:lstStyle/>
          <a:p>
            <a:r>
              <a:rPr lang="en-US" dirty="0"/>
              <a:t>Different ways to declare a variable</a:t>
            </a:r>
          </a:p>
        </p:txBody>
      </p:sp>
      <p:sp>
        <p:nvSpPr>
          <p:cNvPr id="3" name="Content Placeholder 2">
            <a:extLst>
              <a:ext uri="{FF2B5EF4-FFF2-40B4-BE49-F238E27FC236}">
                <a16:creationId xmlns:a16="http://schemas.microsoft.com/office/drawing/2014/main" id="{EDAD60F9-1660-4B87-B7A9-2E0A8906883E}"/>
              </a:ext>
            </a:extLst>
          </p:cNvPr>
          <p:cNvSpPr>
            <a:spLocks noGrp="1"/>
          </p:cNvSpPr>
          <p:nvPr>
            <p:ph idx="1"/>
          </p:nvPr>
        </p:nvSpPr>
        <p:spPr/>
        <p:txBody>
          <a:bodyPr/>
          <a:lstStyle/>
          <a:p>
            <a:r>
              <a:rPr lang="en-US" dirty="0"/>
              <a:t>undefined</a:t>
            </a:r>
          </a:p>
          <a:p>
            <a:pPr marL="0" indent="0">
              <a:buNone/>
            </a:pPr>
            <a:endParaRPr lang="en-US" dirty="0"/>
          </a:p>
          <a:p>
            <a:r>
              <a:rPr lang="en-US" dirty="0"/>
              <a:t>null</a:t>
            </a:r>
          </a:p>
          <a:p>
            <a:pPr marL="0" indent="0">
              <a:buNone/>
            </a:pPr>
            <a:endParaRPr lang="en-US" dirty="0"/>
          </a:p>
          <a:p>
            <a:r>
              <a:rPr lang="en-US" dirty="0"/>
              <a:t>number</a:t>
            </a:r>
          </a:p>
          <a:p>
            <a:pPr marL="0" indent="0">
              <a:buNone/>
            </a:pPr>
            <a:endParaRPr lang="en-US" dirty="0"/>
          </a:p>
          <a:p>
            <a:r>
              <a:rPr lang="en-US" dirty="0"/>
              <a:t>string</a:t>
            </a:r>
          </a:p>
          <a:p>
            <a:endParaRPr lang="en-US" dirty="0"/>
          </a:p>
          <a:p>
            <a:r>
              <a:rPr lang="en-US" dirty="0" err="1"/>
              <a:t>boolean</a:t>
            </a:r>
            <a:endParaRPr lang="en-US" dirty="0"/>
          </a:p>
          <a:p>
            <a:pPr marL="0" indent="0">
              <a:buNone/>
            </a:pPr>
            <a:endParaRPr lang="en-US" dirty="0"/>
          </a:p>
          <a:p>
            <a:r>
              <a:rPr lang="en-US" dirty="0"/>
              <a:t>array</a:t>
            </a:r>
          </a:p>
          <a:p>
            <a:pPr marL="0" indent="0">
              <a:buNone/>
            </a:pPr>
            <a:endParaRPr lang="en-US" dirty="0"/>
          </a:p>
          <a:p>
            <a:r>
              <a:rPr lang="en-US" dirty="0"/>
              <a:t>object</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5471DC11-FFA8-48B1-974F-1738F4FF4D5B}"/>
              </a:ext>
            </a:extLst>
          </p:cNvPr>
          <p:cNvPicPr>
            <a:picLocks noChangeAspect="1"/>
          </p:cNvPicPr>
          <p:nvPr/>
        </p:nvPicPr>
        <p:blipFill>
          <a:blip r:embed="rId2"/>
          <a:stretch>
            <a:fillRect/>
          </a:stretch>
        </p:blipFill>
        <p:spPr>
          <a:xfrm>
            <a:off x="3110598" y="1319688"/>
            <a:ext cx="6219771" cy="5081112"/>
          </a:xfrm>
          <a:prstGeom prst="rect">
            <a:avLst/>
          </a:prstGeom>
          <a:ln>
            <a:solidFill>
              <a:schemeClr val="tx1"/>
            </a:solidFill>
          </a:ln>
        </p:spPr>
      </p:pic>
    </p:spTree>
    <p:extLst>
      <p:ext uri="{BB962C8B-B14F-4D97-AF65-F5344CB8AC3E}">
        <p14:creationId xmlns:p14="http://schemas.microsoft.com/office/powerpoint/2010/main" val="2680158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37A49-FA78-4822-83C8-DD2614595332}"/>
              </a:ext>
            </a:extLst>
          </p:cNvPr>
          <p:cNvSpPr>
            <a:spLocks noGrp="1"/>
          </p:cNvSpPr>
          <p:nvPr>
            <p:ph type="title"/>
          </p:nvPr>
        </p:nvSpPr>
        <p:spPr>
          <a:xfrm>
            <a:off x="324091" y="349268"/>
            <a:ext cx="9287742" cy="793732"/>
          </a:xfrm>
        </p:spPr>
        <p:txBody>
          <a:bodyPr/>
          <a:lstStyle/>
          <a:p>
            <a:r>
              <a:rPr lang="en-US" dirty="0"/>
              <a:t>Manipulating Strings in JavaScript</a:t>
            </a:r>
          </a:p>
        </p:txBody>
      </p:sp>
      <p:sp>
        <p:nvSpPr>
          <p:cNvPr id="3" name="Content Placeholder 2">
            <a:extLst>
              <a:ext uri="{FF2B5EF4-FFF2-40B4-BE49-F238E27FC236}">
                <a16:creationId xmlns:a16="http://schemas.microsoft.com/office/drawing/2014/main" id="{EDAD60F9-1660-4B87-B7A9-2E0A8906883E}"/>
              </a:ext>
            </a:extLst>
          </p:cNvPr>
          <p:cNvSpPr>
            <a:spLocks noGrp="1"/>
          </p:cNvSpPr>
          <p:nvPr>
            <p:ph idx="1"/>
          </p:nvPr>
        </p:nvSpPr>
        <p:spPr>
          <a:xfrm>
            <a:off x="324091" y="1323001"/>
            <a:ext cx="6076709" cy="3248999"/>
          </a:xfrm>
        </p:spPr>
        <p:txBody>
          <a:bodyPr>
            <a:normAutofit/>
          </a:bodyPr>
          <a:lstStyle/>
          <a:p>
            <a:pPr>
              <a:lnSpc>
                <a:spcPct val="150000"/>
              </a:lnSpc>
            </a:pPr>
            <a:r>
              <a:rPr lang="en-US" dirty="0"/>
              <a:t>Create a string by enclosing a sequence of characters in quotes. </a:t>
            </a:r>
          </a:p>
          <a:p>
            <a:pPr lvl="1">
              <a:lnSpc>
                <a:spcPct val="200000"/>
              </a:lnSpc>
              <a:buFont typeface="+mj-lt"/>
              <a:buAutoNum type="arabicPeriod"/>
            </a:pPr>
            <a:r>
              <a:rPr lang="en-GB" sz="1800" b="0" i="0" u="none" strike="noStrike" dirty="0">
                <a:solidFill>
                  <a:srgbClr val="232323"/>
                </a:solidFill>
                <a:effectLst/>
                <a:latin typeface="Satoshi-Regular"/>
              </a:rPr>
              <a:t>Single Quotes (' ')</a:t>
            </a:r>
          </a:p>
          <a:p>
            <a:pPr lvl="1">
              <a:lnSpc>
                <a:spcPct val="200000"/>
              </a:lnSpc>
              <a:buFont typeface="+mj-lt"/>
              <a:buAutoNum type="arabicPeriod"/>
            </a:pPr>
            <a:r>
              <a:rPr lang="en-GB" sz="1800" b="0" i="0" u="none" strike="noStrike" dirty="0">
                <a:solidFill>
                  <a:srgbClr val="232323"/>
                </a:solidFill>
                <a:effectLst/>
                <a:latin typeface="Satoshi-Regular"/>
              </a:rPr>
              <a:t>Double Quotes (" ")</a:t>
            </a:r>
          </a:p>
          <a:p>
            <a:pPr lvl="1">
              <a:lnSpc>
                <a:spcPct val="200000"/>
              </a:lnSpc>
              <a:buFont typeface="+mj-lt"/>
              <a:buAutoNum type="arabicPeriod"/>
            </a:pPr>
            <a:r>
              <a:rPr lang="en-GB" sz="1800" b="0" i="0" u="none" strike="noStrike" dirty="0">
                <a:solidFill>
                  <a:srgbClr val="232323"/>
                </a:solidFill>
                <a:effectLst/>
                <a:latin typeface="Satoshi-Regular"/>
              </a:rPr>
              <a:t>Backticks (‘ ‘)</a:t>
            </a:r>
          </a:p>
          <a:p>
            <a:pPr marL="457200" lvl="1" indent="0">
              <a:buNone/>
            </a:pPr>
            <a:endParaRPr lang="en-US" dirty="0"/>
          </a:p>
        </p:txBody>
      </p:sp>
      <p:sp>
        <p:nvSpPr>
          <p:cNvPr id="8" name="TextBox 7">
            <a:extLst>
              <a:ext uri="{FF2B5EF4-FFF2-40B4-BE49-F238E27FC236}">
                <a16:creationId xmlns:a16="http://schemas.microsoft.com/office/drawing/2014/main" id="{123B9B98-A609-5160-C5C7-809A844B6DD1}"/>
              </a:ext>
            </a:extLst>
          </p:cNvPr>
          <p:cNvSpPr txBox="1"/>
          <p:nvPr/>
        </p:nvSpPr>
        <p:spPr>
          <a:xfrm>
            <a:off x="3385048" y="2004760"/>
            <a:ext cx="4953000" cy="646331"/>
          </a:xfrm>
          <a:prstGeom prst="rect">
            <a:avLst/>
          </a:prstGeom>
          <a:noFill/>
        </p:spPr>
        <p:txBody>
          <a:bodyPr wrap="square">
            <a:spAutoFit/>
          </a:bodyPr>
          <a:lstStyle/>
          <a:p>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sone =  '</a:t>
            </a:r>
            <a:r>
              <a:rPr lang="en-US" b="0" i="0" dirty="0">
                <a:solidFill>
                  <a:srgbClr val="A52A2A"/>
                </a:solidFill>
                <a:effectLst/>
                <a:latin typeface="Consolas" panose="020B0609020204030204" pitchFamily="49" charset="0"/>
              </a:rPr>
              <a:t>Hello SCB'</a:t>
            </a:r>
            <a:r>
              <a:rPr lang="en-US" b="0" i="0" dirty="0">
                <a:solidFill>
                  <a:srgbClr val="000000"/>
                </a:solidFill>
                <a:effectLst/>
                <a:latin typeface="Consolas" panose="020B0609020204030204" pitchFamily="49" charset="0"/>
              </a:rPr>
              <a:t>; </a:t>
            </a:r>
          </a:p>
          <a:p>
            <a:r>
              <a:rPr lang="en-US" b="0" i="0" dirty="0">
                <a:solidFill>
                  <a:srgbClr val="000000"/>
                </a:solidFill>
                <a:effectLst/>
                <a:latin typeface="Consolas" panose="020B0609020204030204" pitchFamily="49" charset="0"/>
              </a:rPr>
              <a:t>//output:</a:t>
            </a:r>
            <a:r>
              <a:rPr lang="en-GB" b="0" i="0" dirty="0">
                <a:solidFill>
                  <a:srgbClr val="000000"/>
                </a:solidFill>
                <a:effectLst/>
                <a:latin typeface="Times New Roman" panose="02020603050405020304" pitchFamily="18" charset="0"/>
              </a:rPr>
              <a:t> Hello SCB</a:t>
            </a:r>
            <a:endParaRPr lang="en-GB" dirty="0"/>
          </a:p>
        </p:txBody>
      </p:sp>
      <p:sp>
        <p:nvSpPr>
          <p:cNvPr id="10" name="TextBox 9">
            <a:extLst>
              <a:ext uri="{FF2B5EF4-FFF2-40B4-BE49-F238E27FC236}">
                <a16:creationId xmlns:a16="http://schemas.microsoft.com/office/drawing/2014/main" id="{C791B4A0-A71A-87D1-F7ED-39554228EDAE}"/>
              </a:ext>
            </a:extLst>
          </p:cNvPr>
          <p:cNvSpPr txBox="1"/>
          <p:nvPr/>
        </p:nvSpPr>
        <p:spPr>
          <a:xfrm>
            <a:off x="3362445" y="2782669"/>
            <a:ext cx="4953000" cy="646331"/>
          </a:xfrm>
          <a:prstGeom prst="rect">
            <a:avLst/>
          </a:prstGeom>
          <a:noFill/>
        </p:spPr>
        <p:txBody>
          <a:bodyPr wrap="square">
            <a:spAutoFit/>
          </a:bodyPr>
          <a:lstStyle/>
          <a:p>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a:t>
            </a:r>
            <a:r>
              <a:rPr lang="en-US" dirty="0" err="1">
                <a:solidFill>
                  <a:srgbClr val="000000"/>
                </a:solidFill>
                <a:latin typeface="Consolas" panose="020B0609020204030204" pitchFamily="49" charset="0"/>
              </a:rPr>
              <a:t>stwo</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"Welcome to the Bootcamp"</a:t>
            </a:r>
            <a:r>
              <a:rPr lang="en-US" b="0" i="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//output: Welcome to the Bootcamp</a:t>
            </a:r>
            <a:endParaRPr lang="en-GB" dirty="0"/>
          </a:p>
        </p:txBody>
      </p:sp>
      <p:sp>
        <p:nvSpPr>
          <p:cNvPr id="14" name="TextBox 13">
            <a:extLst>
              <a:ext uri="{FF2B5EF4-FFF2-40B4-BE49-F238E27FC236}">
                <a16:creationId xmlns:a16="http://schemas.microsoft.com/office/drawing/2014/main" id="{FF26AF76-8DD0-5947-B945-F46E93D6B1F7}"/>
              </a:ext>
            </a:extLst>
          </p:cNvPr>
          <p:cNvSpPr txBox="1"/>
          <p:nvPr/>
        </p:nvSpPr>
        <p:spPr>
          <a:xfrm>
            <a:off x="3385048" y="3560578"/>
            <a:ext cx="5454152" cy="646331"/>
          </a:xfrm>
          <a:prstGeom prst="rect">
            <a:avLst/>
          </a:prstGeom>
          <a:noFill/>
        </p:spPr>
        <p:txBody>
          <a:bodyPr wrap="square">
            <a:spAutoFit/>
          </a:bodyPr>
          <a:lstStyle/>
          <a:p>
            <a:r>
              <a:rPr lang="en-US" dirty="0">
                <a:solidFill>
                  <a:srgbClr val="000000"/>
                </a:solidFill>
                <a:latin typeface="Consolas" panose="020B0609020204030204" pitchFamily="49" charset="0"/>
              </a:rPr>
              <a:t>let text = `It's secured "Bank"`;</a:t>
            </a:r>
          </a:p>
          <a:p>
            <a:r>
              <a:rPr lang="en-US" dirty="0">
                <a:solidFill>
                  <a:srgbClr val="000000"/>
                </a:solidFill>
                <a:latin typeface="Consolas" panose="020B0609020204030204" pitchFamily="49" charset="0"/>
              </a:rPr>
              <a:t>//output: </a:t>
            </a:r>
            <a:r>
              <a:rPr lang="en-GB" b="0" i="0" dirty="0">
                <a:solidFill>
                  <a:srgbClr val="000000"/>
                </a:solidFill>
                <a:effectLst/>
                <a:latin typeface="Times New Roman" panose="02020603050405020304" pitchFamily="18" charset="0"/>
              </a:rPr>
              <a:t>It's secured "Bank"</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705082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37A49-FA78-4822-83C8-DD2614595332}"/>
              </a:ext>
            </a:extLst>
          </p:cNvPr>
          <p:cNvSpPr>
            <a:spLocks noGrp="1"/>
          </p:cNvSpPr>
          <p:nvPr>
            <p:ph type="title"/>
          </p:nvPr>
        </p:nvSpPr>
        <p:spPr>
          <a:xfrm>
            <a:off x="324091" y="349268"/>
            <a:ext cx="9287742" cy="793732"/>
          </a:xfrm>
        </p:spPr>
        <p:txBody>
          <a:bodyPr/>
          <a:lstStyle/>
          <a:p>
            <a:r>
              <a:rPr lang="en-US" dirty="0"/>
              <a:t>String Methods</a:t>
            </a:r>
          </a:p>
        </p:txBody>
      </p:sp>
      <p:sp>
        <p:nvSpPr>
          <p:cNvPr id="3" name="Content Placeholder 2">
            <a:extLst>
              <a:ext uri="{FF2B5EF4-FFF2-40B4-BE49-F238E27FC236}">
                <a16:creationId xmlns:a16="http://schemas.microsoft.com/office/drawing/2014/main" id="{EDAD60F9-1660-4B87-B7A9-2E0A8906883E}"/>
              </a:ext>
            </a:extLst>
          </p:cNvPr>
          <p:cNvSpPr>
            <a:spLocks noGrp="1"/>
          </p:cNvSpPr>
          <p:nvPr>
            <p:ph idx="1"/>
          </p:nvPr>
        </p:nvSpPr>
        <p:spPr>
          <a:xfrm>
            <a:off x="152400" y="1219200"/>
            <a:ext cx="8763000" cy="793733"/>
          </a:xfrm>
        </p:spPr>
        <p:txBody>
          <a:bodyPr>
            <a:normAutofit/>
          </a:bodyPr>
          <a:lstStyle/>
          <a:p>
            <a:pPr lvl="1">
              <a:buFont typeface="Arial" panose="020B0604020202020204" pitchFamily="34" charset="0"/>
              <a:buChar char="•"/>
            </a:pPr>
            <a:r>
              <a:rPr lang="en-US" sz="2000" b="0" i="0" dirty="0">
                <a:effectLst/>
                <a:latin typeface="+mj-lt"/>
              </a:rPr>
              <a:t>JavaScript provides several methods that you can use to manipulate strings. Let's look at some of the most used methods:</a:t>
            </a:r>
            <a:endParaRPr lang="en-US" sz="2000" dirty="0">
              <a:latin typeface="+mj-lt"/>
            </a:endParaRPr>
          </a:p>
        </p:txBody>
      </p:sp>
      <p:graphicFrame>
        <p:nvGraphicFramePr>
          <p:cNvPr id="4" name="Table 4">
            <a:extLst>
              <a:ext uri="{FF2B5EF4-FFF2-40B4-BE49-F238E27FC236}">
                <a16:creationId xmlns:a16="http://schemas.microsoft.com/office/drawing/2014/main" id="{1E124909-30BC-CEDB-D41A-63C969AC3F03}"/>
              </a:ext>
            </a:extLst>
          </p:cNvPr>
          <p:cNvGraphicFramePr>
            <a:graphicFrameLocks noGrp="1"/>
          </p:cNvGraphicFramePr>
          <p:nvPr/>
        </p:nvGraphicFramePr>
        <p:xfrm>
          <a:off x="457200" y="1828800"/>
          <a:ext cx="8991600" cy="4597400"/>
        </p:xfrm>
        <a:graphic>
          <a:graphicData uri="http://schemas.openxmlformats.org/drawingml/2006/table">
            <a:tbl>
              <a:tblPr firstRow="1" bandRow="1">
                <a:tableStyleId>{ED083AE6-46FA-4A59-8FB0-9F97EB10719F}</a:tableStyleId>
              </a:tblPr>
              <a:tblGrid>
                <a:gridCol w="1828800">
                  <a:extLst>
                    <a:ext uri="{9D8B030D-6E8A-4147-A177-3AD203B41FA5}">
                      <a16:colId xmlns:a16="http://schemas.microsoft.com/office/drawing/2014/main" val="4240339334"/>
                    </a:ext>
                  </a:extLst>
                </a:gridCol>
                <a:gridCol w="7162800">
                  <a:extLst>
                    <a:ext uri="{9D8B030D-6E8A-4147-A177-3AD203B41FA5}">
                      <a16:colId xmlns:a16="http://schemas.microsoft.com/office/drawing/2014/main" val="3693431394"/>
                    </a:ext>
                  </a:extLst>
                </a:gridCol>
              </a:tblGrid>
              <a:tr h="370840">
                <a:tc>
                  <a:txBody>
                    <a:bodyPr/>
                    <a:lstStyle/>
                    <a:p>
                      <a:r>
                        <a:rPr lang="en-US" sz="1200" b="1" dirty="0"/>
                        <a:t>Methods</a:t>
                      </a:r>
                      <a:endParaRPr lang="en-GB" sz="1200" b="1" dirty="0"/>
                    </a:p>
                  </a:txBody>
                  <a:tcPr/>
                </a:tc>
                <a:tc>
                  <a:txBody>
                    <a:bodyPr/>
                    <a:lstStyle/>
                    <a:p>
                      <a:r>
                        <a:rPr lang="en-US" sz="1200" b="1" dirty="0"/>
                        <a:t>Description</a:t>
                      </a:r>
                      <a:endParaRPr lang="en-GB" sz="1200" b="1" dirty="0"/>
                    </a:p>
                  </a:txBody>
                  <a:tcPr/>
                </a:tc>
                <a:extLst>
                  <a:ext uri="{0D108BD9-81ED-4DB2-BD59-A6C34878D82A}">
                    <a16:rowId xmlns:a16="http://schemas.microsoft.com/office/drawing/2014/main" val="34812743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err="1">
                          <a:solidFill>
                            <a:schemeClr val="dk1"/>
                          </a:solidFill>
                          <a:effectLst/>
                        </a:rPr>
                        <a:t>String.charAt</a:t>
                      </a:r>
                      <a:r>
                        <a:rPr lang="en-GB" sz="1200" b="0" kern="1200" dirty="0">
                          <a:solidFill>
                            <a:schemeClr val="dk1"/>
                          </a:solidFill>
                          <a:effectLst/>
                        </a:rPr>
                        <a:t>()</a:t>
                      </a:r>
                    </a:p>
                    <a:p>
                      <a:endParaRPr lang="en-GB" sz="1200" b="0" dirty="0"/>
                    </a:p>
                  </a:txBody>
                  <a:tcPr/>
                </a:tc>
                <a:tc>
                  <a:txBody>
                    <a:bodyPr/>
                    <a:lstStyle/>
                    <a:p>
                      <a:r>
                        <a:rPr lang="en-US" sz="1200" b="0" kern="1200" dirty="0">
                          <a:solidFill>
                            <a:schemeClr val="dk1"/>
                          </a:solidFill>
                          <a:effectLst/>
                        </a:rPr>
                        <a:t>Returns a string representing the character at the given index.</a:t>
                      </a:r>
                      <a:endParaRPr lang="en-GB" sz="1200" b="0" dirty="0"/>
                    </a:p>
                  </a:txBody>
                  <a:tcPr/>
                </a:tc>
                <a:extLst>
                  <a:ext uri="{0D108BD9-81ED-4DB2-BD59-A6C34878D82A}">
                    <a16:rowId xmlns:a16="http://schemas.microsoft.com/office/drawing/2014/main" val="6151746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err="1">
                          <a:solidFill>
                            <a:schemeClr val="dk1"/>
                          </a:solidFill>
                          <a:effectLst/>
                        </a:rPr>
                        <a:t>String.charCodeAt</a:t>
                      </a:r>
                      <a:r>
                        <a:rPr lang="en-GB" sz="1200" b="0" kern="1200" dirty="0">
                          <a:solidFill>
                            <a:schemeClr val="dk1"/>
                          </a:solidFill>
                          <a:effectLst/>
                        </a:rPr>
                        <a:t>()</a:t>
                      </a:r>
                      <a:endParaRPr lang="en-GB" sz="1200" b="0" i="0" kern="1200" dirty="0">
                        <a:solidFill>
                          <a:schemeClr val="dk1"/>
                        </a:solidFill>
                        <a:effectLst/>
                        <a:latin typeface="+mn-lt"/>
                        <a:ea typeface="+mn-ea"/>
                        <a:cs typeface="+mn-cs"/>
                      </a:endParaRPr>
                    </a:p>
                  </a:txBody>
                  <a:tcPr/>
                </a:tc>
                <a:tc>
                  <a:txBody>
                    <a:bodyPr/>
                    <a:lstStyle/>
                    <a:p>
                      <a:r>
                        <a:rPr lang="en-US" sz="1200" b="0" kern="1200" dirty="0">
                          <a:solidFill>
                            <a:schemeClr val="dk1"/>
                          </a:solidFill>
                          <a:effectLst/>
                        </a:rPr>
                        <a:t>Returns a number representing the UTF-16 code unit value of the character at the given index.</a:t>
                      </a:r>
                      <a:endParaRPr lang="en-GB" sz="1200" b="0" dirty="0"/>
                    </a:p>
                  </a:txBody>
                  <a:tcPr/>
                </a:tc>
                <a:extLst>
                  <a:ext uri="{0D108BD9-81ED-4DB2-BD59-A6C34878D82A}">
                    <a16:rowId xmlns:a16="http://schemas.microsoft.com/office/drawing/2014/main" val="11482749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err="1">
                          <a:solidFill>
                            <a:schemeClr val="dk1"/>
                          </a:solidFill>
                          <a:effectLst/>
                        </a:rPr>
                        <a:t>String.concat</a:t>
                      </a:r>
                      <a:r>
                        <a:rPr lang="en-GB" sz="1200" b="0" kern="1200" dirty="0">
                          <a:solidFill>
                            <a:schemeClr val="dk1"/>
                          </a:solidFill>
                          <a:effectLst/>
                        </a:rPr>
                        <a:t>()</a:t>
                      </a:r>
                    </a:p>
                    <a:p>
                      <a:endParaRPr lang="en-GB" sz="1200" b="0" dirty="0"/>
                    </a:p>
                  </a:txBody>
                  <a:tcPr/>
                </a:tc>
                <a:tc>
                  <a:txBody>
                    <a:bodyPr/>
                    <a:lstStyle/>
                    <a:p>
                      <a:r>
                        <a:rPr lang="en-US" sz="1200" b="0" kern="1200" dirty="0">
                          <a:solidFill>
                            <a:schemeClr val="dk1"/>
                          </a:solidFill>
                          <a:effectLst/>
                        </a:rPr>
                        <a:t>Returns a new string containing the concatenation of the given strings.</a:t>
                      </a:r>
                      <a:endParaRPr lang="en-GB" sz="1200" b="0" dirty="0"/>
                    </a:p>
                  </a:txBody>
                  <a:tcPr/>
                </a:tc>
                <a:extLst>
                  <a:ext uri="{0D108BD9-81ED-4DB2-BD59-A6C34878D82A}">
                    <a16:rowId xmlns:a16="http://schemas.microsoft.com/office/drawing/2014/main" val="3576355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err="1">
                          <a:solidFill>
                            <a:schemeClr val="dk1"/>
                          </a:solidFill>
                          <a:effectLst/>
                        </a:rPr>
                        <a:t>String.endsWith</a:t>
                      </a:r>
                      <a:r>
                        <a:rPr lang="en-GB" sz="1200" b="0" kern="1200" dirty="0">
                          <a:solidFill>
                            <a:schemeClr val="dk1"/>
                          </a:solidFill>
                          <a:effectLst/>
                        </a:rPr>
                        <a:t>()</a:t>
                      </a:r>
                    </a:p>
                    <a:p>
                      <a:endParaRPr lang="en-GB" sz="1200" b="0" dirty="0"/>
                    </a:p>
                  </a:txBody>
                  <a:tcPr/>
                </a:tc>
                <a:tc>
                  <a:txBody>
                    <a:bodyPr/>
                    <a:lstStyle/>
                    <a:p>
                      <a:r>
                        <a:rPr lang="en-US" sz="1200" b="0" kern="1200" dirty="0">
                          <a:solidFill>
                            <a:schemeClr val="dk1"/>
                          </a:solidFill>
                          <a:effectLst/>
                        </a:rPr>
                        <a:t>Returns true if the string ends with the given string, otherwise false.</a:t>
                      </a:r>
                      <a:endParaRPr lang="en-GB" sz="1200" b="0" dirty="0"/>
                    </a:p>
                  </a:txBody>
                  <a:tcPr/>
                </a:tc>
                <a:extLst>
                  <a:ext uri="{0D108BD9-81ED-4DB2-BD59-A6C34878D82A}">
                    <a16:rowId xmlns:a16="http://schemas.microsoft.com/office/drawing/2014/main" val="2635340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err="1">
                          <a:solidFill>
                            <a:schemeClr val="dk1"/>
                          </a:solidFill>
                          <a:effectLst/>
                        </a:rPr>
                        <a:t>String.includes</a:t>
                      </a:r>
                      <a:r>
                        <a:rPr lang="en-GB" sz="1200" b="0" kern="1200" dirty="0">
                          <a:solidFill>
                            <a:schemeClr val="dk1"/>
                          </a:solidFill>
                          <a:effectLst/>
                        </a:rPr>
                        <a:t>()</a:t>
                      </a:r>
                    </a:p>
                    <a:p>
                      <a:endParaRPr lang="en-GB" sz="1200" b="0" dirty="0"/>
                    </a:p>
                  </a:txBody>
                  <a:tcPr/>
                </a:tc>
                <a:tc>
                  <a:txBody>
                    <a:bodyPr/>
                    <a:lstStyle/>
                    <a:p>
                      <a:r>
                        <a:rPr lang="en-US" sz="1200" b="0" kern="1200" dirty="0">
                          <a:solidFill>
                            <a:schemeClr val="dk1"/>
                          </a:solidFill>
                          <a:effectLst/>
                        </a:rPr>
                        <a:t>Returns true if the string contains the given string, otherwise false.</a:t>
                      </a:r>
                      <a:endParaRPr lang="en-GB" sz="1200" b="0" dirty="0"/>
                    </a:p>
                  </a:txBody>
                  <a:tcPr/>
                </a:tc>
                <a:extLst>
                  <a:ext uri="{0D108BD9-81ED-4DB2-BD59-A6C34878D82A}">
                    <a16:rowId xmlns:a16="http://schemas.microsoft.com/office/drawing/2014/main" val="22306925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err="1">
                          <a:solidFill>
                            <a:schemeClr val="dk1"/>
                          </a:solidFill>
                          <a:effectLst/>
                        </a:rPr>
                        <a:t>String.indexOf</a:t>
                      </a:r>
                      <a:r>
                        <a:rPr lang="en-GB" sz="1200" b="0" kern="1200" dirty="0">
                          <a:solidFill>
                            <a:schemeClr val="dk1"/>
                          </a:solidFill>
                          <a:effectLst/>
                        </a:rPr>
                        <a:t>()</a:t>
                      </a:r>
                    </a:p>
                    <a:p>
                      <a:endParaRPr lang="en-GB" sz="1200" b="0" dirty="0"/>
                    </a:p>
                  </a:txBody>
                  <a:tcPr/>
                </a:tc>
                <a:tc>
                  <a:txBody>
                    <a:bodyPr/>
                    <a:lstStyle/>
                    <a:p>
                      <a:r>
                        <a:rPr lang="en-US" sz="1200" b="0" kern="1200" dirty="0">
                          <a:solidFill>
                            <a:schemeClr val="dk1"/>
                          </a:solidFill>
                          <a:effectLst/>
                        </a:rPr>
                        <a:t>Returns the index within the string of the first occurrence of the specified value, or -1 if not found.</a:t>
                      </a:r>
                      <a:endParaRPr lang="en-GB" sz="1200" b="0" dirty="0"/>
                    </a:p>
                  </a:txBody>
                  <a:tcPr/>
                </a:tc>
                <a:extLst>
                  <a:ext uri="{0D108BD9-81ED-4DB2-BD59-A6C34878D82A}">
                    <a16:rowId xmlns:a16="http://schemas.microsoft.com/office/drawing/2014/main" val="31513932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err="1">
                          <a:solidFill>
                            <a:schemeClr val="dk1"/>
                          </a:solidFill>
                          <a:effectLst/>
                        </a:rPr>
                        <a:t>String.startsWith</a:t>
                      </a:r>
                      <a:r>
                        <a:rPr lang="en-GB" sz="1200" b="0" kern="1200" dirty="0">
                          <a:solidFill>
                            <a:schemeClr val="dk1"/>
                          </a:solidFill>
                          <a:effectLst/>
                        </a:rPr>
                        <a:t>()</a:t>
                      </a:r>
                    </a:p>
                    <a:p>
                      <a:endParaRPr lang="en-GB" sz="1200" b="0" dirty="0"/>
                    </a:p>
                  </a:txBody>
                  <a:tcPr/>
                </a:tc>
                <a:tc>
                  <a:txBody>
                    <a:bodyPr/>
                    <a:lstStyle/>
                    <a:p>
                      <a:r>
                        <a:rPr lang="en-US" sz="1200" b="0" kern="1200" dirty="0">
                          <a:solidFill>
                            <a:schemeClr val="dk1"/>
                          </a:solidFill>
                          <a:effectLst/>
                        </a:rPr>
                        <a:t>Returns true if the string starts with the given string, otherwise false.</a:t>
                      </a:r>
                      <a:endParaRPr lang="en-GB" sz="1200" b="0" dirty="0"/>
                    </a:p>
                  </a:txBody>
                  <a:tcPr/>
                </a:tc>
                <a:extLst>
                  <a:ext uri="{0D108BD9-81ED-4DB2-BD59-A6C34878D82A}">
                    <a16:rowId xmlns:a16="http://schemas.microsoft.com/office/drawing/2014/main" val="906202379"/>
                  </a:ext>
                </a:extLst>
              </a:tr>
              <a:tr h="370840">
                <a:tc>
                  <a:txBody>
                    <a:bodyPr/>
                    <a:lstStyle/>
                    <a:p>
                      <a:r>
                        <a:rPr lang="en-GB" sz="1200" b="0" kern="1200" dirty="0" err="1">
                          <a:solidFill>
                            <a:schemeClr val="dk1"/>
                          </a:solidFill>
                          <a:effectLst/>
                          <a:latin typeface="+mn-lt"/>
                          <a:ea typeface="+mn-ea"/>
                          <a:cs typeface="+mn-cs"/>
                        </a:rPr>
                        <a:t>String.toLowerCase</a:t>
                      </a:r>
                      <a:r>
                        <a:rPr lang="en-GB" sz="1200" b="0" kern="1200" dirty="0">
                          <a:solidFill>
                            <a:schemeClr val="dk1"/>
                          </a:solidFill>
                          <a:effectLst/>
                          <a:latin typeface="+mn-lt"/>
                          <a:ea typeface="+mn-ea"/>
                          <a:cs typeface="+mn-cs"/>
                        </a:rPr>
                        <a:t>()</a:t>
                      </a:r>
                    </a:p>
                  </a:txBody>
                  <a:tcPr/>
                </a:tc>
                <a:tc>
                  <a:txBody>
                    <a:bodyPr/>
                    <a:lstStyle/>
                    <a:p>
                      <a:r>
                        <a:rPr lang="en-US" sz="1200" b="0" kern="1200" dirty="0">
                          <a:solidFill>
                            <a:schemeClr val="dk1"/>
                          </a:solidFill>
                          <a:effectLst/>
                          <a:latin typeface="+mn-lt"/>
                          <a:ea typeface="+mn-ea"/>
                          <a:cs typeface="+mn-cs"/>
                        </a:rPr>
                        <a:t>Returns a new string with all the uppercase characters converted to lowercase.</a:t>
                      </a:r>
                      <a:endParaRPr lang="en-GB" sz="1200" b="0" kern="1200" dirty="0">
                        <a:solidFill>
                          <a:schemeClr val="dk1"/>
                        </a:solidFill>
                        <a:effectLst/>
                        <a:latin typeface="+mn-lt"/>
                        <a:ea typeface="+mn-ea"/>
                        <a:cs typeface="+mn-cs"/>
                      </a:endParaRPr>
                    </a:p>
                  </a:txBody>
                  <a:tcPr/>
                </a:tc>
                <a:extLst>
                  <a:ext uri="{0D108BD9-81ED-4DB2-BD59-A6C34878D82A}">
                    <a16:rowId xmlns:a16="http://schemas.microsoft.com/office/drawing/2014/main" val="37682741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err="1">
                          <a:solidFill>
                            <a:schemeClr val="dk1"/>
                          </a:solidFill>
                          <a:effectLst/>
                          <a:latin typeface="+mn-lt"/>
                          <a:ea typeface="+mn-ea"/>
                          <a:cs typeface="+mn-cs"/>
                        </a:rPr>
                        <a:t>String.toUpperCase</a:t>
                      </a:r>
                      <a:r>
                        <a:rPr lang="en-GB" sz="1200" b="0" kern="1200" dirty="0">
                          <a:solidFill>
                            <a:schemeClr val="dk1"/>
                          </a:solidFill>
                          <a:effectLst/>
                          <a:latin typeface="+mn-lt"/>
                          <a:ea typeface="+mn-ea"/>
                          <a:cs typeface="+mn-cs"/>
                        </a:rPr>
                        <a:t>()</a:t>
                      </a:r>
                    </a:p>
                  </a:txBody>
                  <a:tcPr/>
                </a:tc>
                <a:tc>
                  <a:txBody>
                    <a:bodyPr/>
                    <a:lstStyle/>
                    <a:p>
                      <a:r>
                        <a:rPr lang="en-US" sz="1200" b="0" kern="1200" dirty="0">
                          <a:solidFill>
                            <a:schemeClr val="dk1"/>
                          </a:solidFill>
                          <a:effectLst/>
                          <a:latin typeface="+mn-lt"/>
                          <a:ea typeface="+mn-ea"/>
                          <a:cs typeface="+mn-cs"/>
                        </a:rPr>
                        <a:t>Returns a new string with all the lowercase characters converted to uppercase.</a:t>
                      </a:r>
                      <a:endParaRPr lang="en-GB" sz="1200" b="0" kern="1200" dirty="0">
                        <a:solidFill>
                          <a:schemeClr val="dk1"/>
                        </a:solidFill>
                        <a:effectLst/>
                        <a:latin typeface="+mn-lt"/>
                        <a:ea typeface="+mn-ea"/>
                        <a:cs typeface="+mn-cs"/>
                      </a:endParaRPr>
                    </a:p>
                  </a:txBody>
                  <a:tcPr/>
                </a:tc>
                <a:extLst>
                  <a:ext uri="{0D108BD9-81ED-4DB2-BD59-A6C34878D82A}">
                    <a16:rowId xmlns:a16="http://schemas.microsoft.com/office/drawing/2014/main" val="12510339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err="1">
                          <a:solidFill>
                            <a:schemeClr val="dk1"/>
                          </a:solidFill>
                          <a:effectLst/>
                          <a:latin typeface="+mn-lt"/>
                          <a:ea typeface="+mn-ea"/>
                          <a:cs typeface="+mn-cs"/>
                        </a:rPr>
                        <a:t>String.toString</a:t>
                      </a:r>
                      <a:r>
                        <a:rPr lang="en-GB" sz="1200" b="0" kern="1200" dirty="0">
                          <a:solidFill>
                            <a:schemeClr val="dk1"/>
                          </a:solidFill>
                          <a:effectLst/>
                          <a:latin typeface="+mn-lt"/>
                          <a:ea typeface="+mn-ea"/>
                          <a:cs typeface="+mn-cs"/>
                        </a:rPr>
                        <a:t>()</a:t>
                      </a:r>
                    </a:p>
                  </a:txBody>
                  <a:tcPr/>
                </a:tc>
                <a:tc>
                  <a:txBody>
                    <a:bodyPr/>
                    <a:lstStyle/>
                    <a:p>
                      <a:r>
                        <a:rPr lang="en-US" sz="1200" b="0" kern="1200" dirty="0">
                          <a:solidFill>
                            <a:schemeClr val="dk1"/>
                          </a:solidFill>
                          <a:effectLst/>
                          <a:latin typeface="+mn-lt"/>
                          <a:ea typeface="+mn-ea"/>
                          <a:cs typeface="+mn-cs"/>
                        </a:rPr>
                        <a:t>Returns the string representation of the specified object.</a:t>
                      </a:r>
                      <a:endParaRPr lang="en-GB" sz="1200" b="0" kern="1200" dirty="0">
                        <a:solidFill>
                          <a:schemeClr val="dk1"/>
                        </a:solidFill>
                        <a:effectLst/>
                        <a:latin typeface="+mn-lt"/>
                        <a:ea typeface="+mn-ea"/>
                        <a:cs typeface="+mn-cs"/>
                      </a:endParaRPr>
                    </a:p>
                  </a:txBody>
                  <a:tcPr/>
                </a:tc>
                <a:extLst>
                  <a:ext uri="{0D108BD9-81ED-4DB2-BD59-A6C34878D82A}">
                    <a16:rowId xmlns:a16="http://schemas.microsoft.com/office/drawing/2014/main" val="3675950684"/>
                  </a:ext>
                </a:extLst>
              </a:tr>
            </a:tbl>
          </a:graphicData>
        </a:graphic>
      </p:graphicFrame>
    </p:spTree>
    <p:extLst>
      <p:ext uri="{BB962C8B-B14F-4D97-AF65-F5344CB8AC3E}">
        <p14:creationId xmlns:p14="http://schemas.microsoft.com/office/powerpoint/2010/main" val="944260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37A49-FA78-4822-83C8-DD2614595332}"/>
              </a:ext>
            </a:extLst>
          </p:cNvPr>
          <p:cNvSpPr>
            <a:spLocks noGrp="1"/>
          </p:cNvSpPr>
          <p:nvPr>
            <p:ph type="title"/>
          </p:nvPr>
        </p:nvSpPr>
        <p:spPr>
          <a:xfrm>
            <a:off x="324091" y="349268"/>
            <a:ext cx="9287742" cy="793732"/>
          </a:xfrm>
        </p:spPr>
        <p:txBody>
          <a:bodyPr/>
          <a:lstStyle/>
          <a:p>
            <a:r>
              <a:rPr lang="en-US" dirty="0"/>
              <a:t>String Methods cont..</a:t>
            </a:r>
          </a:p>
        </p:txBody>
      </p:sp>
      <p:graphicFrame>
        <p:nvGraphicFramePr>
          <p:cNvPr id="4" name="Table 4">
            <a:extLst>
              <a:ext uri="{FF2B5EF4-FFF2-40B4-BE49-F238E27FC236}">
                <a16:creationId xmlns:a16="http://schemas.microsoft.com/office/drawing/2014/main" id="{1E124909-30BC-CEDB-D41A-63C969AC3F03}"/>
              </a:ext>
            </a:extLst>
          </p:cNvPr>
          <p:cNvGraphicFramePr>
            <a:graphicFrameLocks noGrp="1"/>
          </p:cNvGraphicFramePr>
          <p:nvPr/>
        </p:nvGraphicFramePr>
        <p:xfrm>
          <a:off x="324091" y="1143000"/>
          <a:ext cx="8991600" cy="5054600"/>
        </p:xfrm>
        <a:graphic>
          <a:graphicData uri="http://schemas.openxmlformats.org/drawingml/2006/table">
            <a:tbl>
              <a:tblPr firstRow="1" bandRow="1">
                <a:tableStyleId>{ED083AE6-46FA-4A59-8FB0-9F97EB10719F}</a:tableStyleId>
              </a:tblPr>
              <a:tblGrid>
                <a:gridCol w="1657109">
                  <a:extLst>
                    <a:ext uri="{9D8B030D-6E8A-4147-A177-3AD203B41FA5}">
                      <a16:colId xmlns:a16="http://schemas.microsoft.com/office/drawing/2014/main" val="4240339334"/>
                    </a:ext>
                  </a:extLst>
                </a:gridCol>
                <a:gridCol w="7334491">
                  <a:extLst>
                    <a:ext uri="{9D8B030D-6E8A-4147-A177-3AD203B41FA5}">
                      <a16:colId xmlns:a16="http://schemas.microsoft.com/office/drawing/2014/main" val="3693431394"/>
                    </a:ext>
                  </a:extLst>
                </a:gridCol>
              </a:tblGrid>
              <a:tr h="370840">
                <a:tc>
                  <a:txBody>
                    <a:bodyPr/>
                    <a:lstStyle/>
                    <a:p>
                      <a:r>
                        <a:rPr lang="en-US" sz="1200" b="1" dirty="0"/>
                        <a:t>Methods</a:t>
                      </a:r>
                      <a:endParaRPr lang="en-GB" sz="1200" b="1" dirty="0"/>
                    </a:p>
                  </a:txBody>
                  <a:tcPr/>
                </a:tc>
                <a:tc>
                  <a:txBody>
                    <a:bodyPr/>
                    <a:lstStyle/>
                    <a:p>
                      <a:r>
                        <a:rPr lang="en-US" sz="1200" b="1" dirty="0"/>
                        <a:t>Description</a:t>
                      </a:r>
                      <a:endParaRPr lang="en-GB" sz="1200" b="1" dirty="0"/>
                    </a:p>
                  </a:txBody>
                  <a:tcPr/>
                </a:tc>
                <a:extLst>
                  <a:ext uri="{0D108BD9-81ED-4DB2-BD59-A6C34878D82A}">
                    <a16:rowId xmlns:a16="http://schemas.microsoft.com/office/drawing/2014/main" val="3481274307"/>
                  </a:ext>
                </a:extLst>
              </a:tr>
              <a:tr h="370840">
                <a:tc>
                  <a:txBody>
                    <a:bodyPr/>
                    <a:lstStyle/>
                    <a:p>
                      <a:r>
                        <a:rPr lang="en-GB" sz="1200" b="0" kern="1200" dirty="0" err="1">
                          <a:solidFill>
                            <a:schemeClr val="dk1"/>
                          </a:solidFill>
                          <a:effectLst/>
                        </a:rPr>
                        <a:t>String.lastIndexOf</a:t>
                      </a:r>
                      <a:r>
                        <a:rPr lang="en-GB" sz="1200" b="0" kern="1200" dirty="0">
                          <a:solidFill>
                            <a:schemeClr val="dk1"/>
                          </a:solidFill>
                          <a:effectLst/>
                        </a:rPr>
                        <a:t>()</a:t>
                      </a:r>
                      <a:endParaRPr lang="en-GB" sz="1200" b="0" i="0" kern="1200" dirty="0">
                        <a:solidFill>
                          <a:schemeClr val="dk1"/>
                        </a:solidFill>
                        <a:effectLst/>
                        <a:latin typeface="+mn-lt"/>
                        <a:ea typeface="+mn-ea"/>
                        <a:cs typeface="+mn-cs"/>
                      </a:endParaRPr>
                    </a:p>
                  </a:txBody>
                  <a:tcPr/>
                </a:tc>
                <a:tc>
                  <a:txBody>
                    <a:bodyPr/>
                    <a:lstStyle/>
                    <a:p>
                      <a:r>
                        <a:rPr lang="en-US" sz="1200" b="0" kern="1200" dirty="0">
                          <a:solidFill>
                            <a:schemeClr val="dk1"/>
                          </a:solidFill>
                          <a:effectLst/>
                        </a:rPr>
                        <a:t>Returns the index within the string of the last occurrence of the specified value, or -1 if not found.</a:t>
                      </a:r>
                      <a:endParaRPr lang="en-GB" sz="1200" b="0" dirty="0"/>
                    </a:p>
                  </a:txBody>
                  <a:tcPr/>
                </a:tc>
                <a:extLst>
                  <a:ext uri="{0D108BD9-81ED-4DB2-BD59-A6C34878D82A}">
                    <a16:rowId xmlns:a16="http://schemas.microsoft.com/office/drawing/2014/main" val="6151746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err="1">
                          <a:solidFill>
                            <a:schemeClr val="dk1"/>
                          </a:solidFill>
                          <a:effectLst/>
                        </a:rPr>
                        <a:t>String.match</a:t>
                      </a:r>
                      <a:r>
                        <a:rPr lang="en-GB" sz="1200" b="0" kern="1200" dirty="0">
                          <a:solidFill>
                            <a:schemeClr val="dk1"/>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dk1"/>
                        </a:solidFill>
                        <a:effectLst/>
                        <a:latin typeface="+mn-lt"/>
                        <a:ea typeface="+mn-ea"/>
                        <a:cs typeface="+mn-cs"/>
                      </a:endParaRPr>
                    </a:p>
                  </a:txBody>
                  <a:tcPr/>
                </a:tc>
                <a:tc>
                  <a:txBody>
                    <a:bodyPr/>
                    <a:lstStyle/>
                    <a:p>
                      <a:r>
                        <a:rPr lang="en-US" sz="1200" b="0" kern="1200" dirty="0">
                          <a:solidFill>
                            <a:schemeClr val="dk1"/>
                          </a:solidFill>
                          <a:effectLst/>
                        </a:rPr>
                        <a:t>Returns a list of matches of a regular expression against a string.</a:t>
                      </a:r>
                      <a:endParaRPr lang="en-GB" sz="1200" b="0" dirty="0"/>
                    </a:p>
                  </a:txBody>
                  <a:tcPr/>
                </a:tc>
                <a:extLst>
                  <a:ext uri="{0D108BD9-81ED-4DB2-BD59-A6C34878D82A}">
                    <a16:rowId xmlns:a16="http://schemas.microsoft.com/office/drawing/2014/main" val="11482749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err="1">
                          <a:solidFill>
                            <a:schemeClr val="dk1"/>
                          </a:solidFill>
                          <a:effectLst/>
                        </a:rPr>
                        <a:t>String.matchAll</a:t>
                      </a:r>
                      <a:r>
                        <a:rPr lang="en-GB" sz="1200" b="0" kern="1200" dirty="0">
                          <a:solidFill>
                            <a:schemeClr val="dk1"/>
                          </a:solidFill>
                          <a:effectLst/>
                        </a:rPr>
                        <a:t>()</a:t>
                      </a:r>
                    </a:p>
                    <a:p>
                      <a:endParaRPr lang="en-GB" sz="1200" b="0" dirty="0"/>
                    </a:p>
                  </a:txBody>
                  <a:tcPr/>
                </a:tc>
                <a:tc>
                  <a:txBody>
                    <a:bodyPr/>
                    <a:lstStyle/>
                    <a:p>
                      <a:r>
                        <a:rPr lang="en-US" sz="1200" b="0" kern="1200" dirty="0">
                          <a:solidFill>
                            <a:schemeClr val="dk1"/>
                          </a:solidFill>
                          <a:effectLst/>
                        </a:rPr>
                        <a:t>Returns a list of matches of a regular expression against a string.</a:t>
                      </a:r>
                      <a:endParaRPr lang="en-GB" sz="1200" b="0" dirty="0"/>
                    </a:p>
                  </a:txBody>
                  <a:tcPr/>
                </a:tc>
                <a:extLst>
                  <a:ext uri="{0D108BD9-81ED-4DB2-BD59-A6C34878D82A}">
                    <a16:rowId xmlns:a16="http://schemas.microsoft.com/office/drawing/2014/main" val="3576355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err="1">
                          <a:solidFill>
                            <a:schemeClr val="dk1"/>
                          </a:solidFill>
                          <a:effectLst/>
                        </a:rPr>
                        <a:t>String.padEnd</a:t>
                      </a:r>
                      <a:r>
                        <a:rPr lang="en-GB" sz="1200" b="0" kern="1200" dirty="0">
                          <a:solidFill>
                            <a:schemeClr val="dk1"/>
                          </a:solidFill>
                          <a:effectLst/>
                        </a:rPr>
                        <a:t>()</a:t>
                      </a:r>
                    </a:p>
                    <a:p>
                      <a:endParaRPr lang="en-GB" sz="1200" b="0" dirty="0"/>
                    </a:p>
                  </a:txBody>
                  <a:tcPr/>
                </a:tc>
                <a:tc>
                  <a:txBody>
                    <a:bodyPr/>
                    <a:lstStyle/>
                    <a:p>
                      <a:r>
                        <a:rPr lang="en-US" sz="1200" b="0" kern="1200" dirty="0">
                          <a:solidFill>
                            <a:schemeClr val="dk1"/>
                          </a:solidFill>
                          <a:effectLst/>
                        </a:rPr>
                        <a:t>Returns a new string with some content padded to the end of the string.</a:t>
                      </a:r>
                      <a:endParaRPr lang="en-GB" sz="1200" b="0" dirty="0"/>
                    </a:p>
                  </a:txBody>
                  <a:tcPr/>
                </a:tc>
                <a:extLst>
                  <a:ext uri="{0D108BD9-81ED-4DB2-BD59-A6C34878D82A}">
                    <a16:rowId xmlns:a16="http://schemas.microsoft.com/office/drawing/2014/main" val="2635340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err="1">
                          <a:solidFill>
                            <a:schemeClr val="dk1"/>
                          </a:solidFill>
                          <a:effectLst/>
                        </a:rPr>
                        <a:t>String.repeat</a:t>
                      </a:r>
                      <a:r>
                        <a:rPr lang="en-GB" sz="1200" b="0" kern="1200" dirty="0">
                          <a:solidFill>
                            <a:schemeClr val="dk1"/>
                          </a:solidFill>
                          <a:effectLst/>
                        </a:rPr>
                        <a:t>()</a:t>
                      </a:r>
                    </a:p>
                    <a:p>
                      <a:endParaRPr lang="en-GB" sz="1200" b="0" dirty="0"/>
                    </a:p>
                  </a:txBody>
                  <a:tcPr/>
                </a:tc>
                <a:tc>
                  <a:txBody>
                    <a:bodyPr/>
                    <a:lstStyle/>
                    <a:p>
                      <a:r>
                        <a:rPr lang="en-US" sz="1200" b="0" kern="1200" dirty="0">
                          <a:solidFill>
                            <a:schemeClr val="dk1"/>
                          </a:solidFill>
                          <a:effectLst/>
                        </a:rPr>
                        <a:t>Returns a new string which contains the specified number of copies of the string.</a:t>
                      </a:r>
                      <a:endParaRPr lang="en-GB" sz="1200" b="0" dirty="0"/>
                    </a:p>
                  </a:txBody>
                  <a:tcPr/>
                </a:tc>
                <a:extLst>
                  <a:ext uri="{0D108BD9-81ED-4DB2-BD59-A6C34878D82A}">
                    <a16:rowId xmlns:a16="http://schemas.microsoft.com/office/drawing/2014/main" val="22306925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err="1">
                          <a:solidFill>
                            <a:schemeClr val="dk1"/>
                          </a:solidFill>
                          <a:effectLst/>
                        </a:rPr>
                        <a:t>String.replace</a:t>
                      </a:r>
                      <a:r>
                        <a:rPr lang="en-GB" sz="1200" b="0" kern="1200" dirty="0">
                          <a:solidFill>
                            <a:schemeClr val="dk1"/>
                          </a:solidFill>
                          <a:effectLst/>
                        </a:rPr>
                        <a:t>()</a:t>
                      </a:r>
                    </a:p>
                    <a:p>
                      <a:endParaRPr lang="en-GB" sz="1200" b="0" dirty="0"/>
                    </a:p>
                  </a:txBody>
                  <a:tcPr/>
                </a:tc>
                <a:tc>
                  <a:txBody>
                    <a:bodyPr/>
                    <a:lstStyle/>
                    <a:p>
                      <a:r>
                        <a:rPr lang="en-US" sz="1200" b="0" kern="1200" dirty="0">
                          <a:solidFill>
                            <a:schemeClr val="dk1"/>
                          </a:solidFill>
                          <a:effectLst/>
                        </a:rPr>
                        <a:t>Returns a new string with some or all matches of a regular expression replaced by a replacement string.</a:t>
                      </a:r>
                      <a:endParaRPr lang="en-GB" sz="1200" b="0" dirty="0"/>
                    </a:p>
                  </a:txBody>
                  <a:tcPr/>
                </a:tc>
                <a:extLst>
                  <a:ext uri="{0D108BD9-81ED-4DB2-BD59-A6C34878D82A}">
                    <a16:rowId xmlns:a16="http://schemas.microsoft.com/office/drawing/2014/main" val="31513932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err="1">
                          <a:solidFill>
                            <a:schemeClr val="dk1"/>
                          </a:solidFill>
                          <a:effectLst/>
                        </a:rPr>
                        <a:t>String.search</a:t>
                      </a:r>
                      <a:r>
                        <a:rPr lang="en-GB" sz="1200" b="0" kern="1200" dirty="0">
                          <a:solidFill>
                            <a:schemeClr val="dk1"/>
                          </a:solidFill>
                          <a:effectLst/>
                        </a:rPr>
                        <a:t>()</a:t>
                      </a:r>
                    </a:p>
                    <a:p>
                      <a:endParaRPr lang="en-GB" sz="1200" b="0" dirty="0"/>
                    </a:p>
                  </a:txBody>
                  <a:tcPr/>
                </a:tc>
                <a:tc>
                  <a:txBody>
                    <a:bodyPr/>
                    <a:lstStyle/>
                    <a:p>
                      <a:r>
                        <a:rPr lang="en-US" sz="1200" b="0" kern="1200" dirty="0">
                          <a:solidFill>
                            <a:schemeClr val="dk1"/>
                          </a:solidFill>
                          <a:effectLst/>
                        </a:rPr>
                        <a:t>Returns the index within the string of the first occurrence of the specified value, or -1 if not found</a:t>
                      </a:r>
                      <a:endParaRPr lang="en-GB" sz="1200" b="0" dirty="0"/>
                    </a:p>
                  </a:txBody>
                  <a:tcPr/>
                </a:tc>
                <a:extLst>
                  <a:ext uri="{0D108BD9-81ED-4DB2-BD59-A6C34878D82A}">
                    <a16:rowId xmlns:a16="http://schemas.microsoft.com/office/drawing/2014/main" val="6424442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kern="1200" dirty="0" err="1">
                          <a:solidFill>
                            <a:schemeClr val="dk1"/>
                          </a:solidFill>
                          <a:effectLst/>
                        </a:rPr>
                        <a:t>String.substring</a:t>
                      </a:r>
                      <a:r>
                        <a:rPr lang="en-GB" sz="1200" b="0" kern="1200" dirty="0">
                          <a:solidFill>
                            <a:schemeClr val="dk1"/>
                          </a:solidFill>
                          <a:effectLst/>
                        </a:rPr>
                        <a:t>()</a:t>
                      </a:r>
                    </a:p>
                    <a:p>
                      <a:endParaRPr lang="en-GB" sz="1200" b="0" dirty="0"/>
                    </a:p>
                  </a:txBody>
                  <a:tcPr/>
                </a:tc>
                <a:tc>
                  <a:txBody>
                    <a:bodyPr/>
                    <a:lstStyle/>
                    <a:p>
                      <a:r>
                        <a:rPr lang="en-US" sz="1200" b="0" kern="1200" dirty="0">
                          <a:solidFill>
                            <a:schemeClr val="dk1"/>
                          </a:solidFill>
                          <a:effectLst/>
                        </a:rPr>
                        <a:t>Returns a new string containing the characters of the string from the given index to the end of the string.</a:t>
                      </a:r>
                      <a:endParaRPr lang="en-US" sz="1200" b="0" i="0" kern="1200" dirty="0">
                        <a:solidFill>
                          <a:schemeClr val="dk1"/>
                        </a:solidFill>
                        <a:effectLst/>
                        <a:latin typeface="+mn-lt"/>
                        <a:ea typeface="+mn-ea"/>
                        <a:cs typeface="+mn-cs"/>
                      </a:endParaRPr>
                    </a:p>
                  </a:txBody>
                  <a:tcPr/>
                </a:tc>
                <a:extLst>
                  <a:ext uri="{0D108BD9-81ED-4DB2-BD59-A6C34878D82A}">
                    <a16:rowId xmlns:a16="http://schemas.microsoft.com/office/drawing/2014/main" val="20585522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err="1">
                          <a:solidFill>
                            <a:schemeClr val="dk1"/>
                          </a:solidFill>
                          <a:effectLst/>
                          <a:latin typeface="+mn-lt"/>
                          <a:ea typeface="+mn-ea"/>
                          <a:cs typeface="+mn-cs"/>
                        </a:rPr>
                        <a:t>String.trim</a:t>
                      </a:r>
                      <a:r>
                        <a:rPr lang="en-GB" sz="1200" b="0" i="0" kern="1200" dirty="0">
                          <a:solidFill>
                            <a:schemeClr val="dk1"/>
                          </a:solidFill>
                          <a:effectLst/>
                          <a:latin typeface="+mn-lt"/>
                          <a:ea typeface="+mn-ea"/>
                          <a:cs typeface="+mn-cs"/>
                        </a:rPr>
                        <a:t>()</a:t>
                      </a:r>
                    </a:p>
                  </a:txBody>
                  <a:tcPr/>
                </a:tc>
                <a:tc>
                  <a:txBody>
                    <a:bodyPr/>
                    <a:lstStyle/>
                    <a:p>
                      <a:r>
                        <a:rPr lang="en-US" sz="1200" b="0" i="0" kern="1200" dirty="0">
                          <a:solidFill>
                            <a:schemeClr val="dk1"/>
                          </a:solidFill>
                          <a:effectLst/>
                          <a:latin typeface="+mn-lt"/>
                          <a:ea typeface="+mn-ea"/>
                          <a:cs typeface="+mn-cs"/>
                        </a:rPr>
                        <a:t>Returns a new string with the leading and trailing whitespace removed.</a:t>
                      </a:r>
                      <a:endParaRPr lang="en-GB" sz="1200" b="0" dirty="0"/>
                    </a:p>
                  </a:txBody>
                  <a:tcPr/>
                </a:tc>
                <a:extLst>
                  <a:ext uri="{0D108BD9-81ED-4DB2-BD59-A6C34878D82A}">
                    <a16:rowId xmlns:a16="http://schemas.microsoft.com/office/drawing/2014/main" val="17331215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err="1">
                          <a:solidFill>
                            <a:schemeClr val="dk1"/>
                          </a:solidFill>
                          <a:effectLst/>
                          <a:latin typeface="+mn-lt"/>
                          <a:ea typeface="+mn-ea"/>
                          <a:cs typeface="+mn-cs"/>
                        </a:rPr>
                        <a:t>String.trimEnd</a:t>
                      </a:r>
                      <a:r>
                        <a:rPr lang="en-GB" sz="1200" b="0" i="0" kern="1200" dirty="0">
                          <a:solidFill>
                            <a:schemeClr val="dk1"/>
                          </a:solidFill>
                          <a:effectLst/>
                          <a:latin typeface="+mn-lt"/>
                          <a:ea typeface="+mn-ea"/>
                          <a:cs typeface="+mn-cs"/>
                        </a:rPr>
                        <a:t>()</a:t>
                      </a:r>
                    </a:p>
                  </a:txBody>
                  <a:tcPr/>
                </a:tc>
                <a:tc>
                  <a:txBody>
                    <a:bodyPr/>
                    <a:lstStyle/>
                    <a:p>
                      <a:r>
                        <a:rPr lang="en-US" sz="1200" b="0" i="0" kern="1200" dirty="0">
                          <a:solidFill>
                            <a:schemeClr val="dk1"/>
                          </a:solidFill>
                          <a:effectLst/>
                          <a:latin typeface="+mn-lt"/>
                          <a:ea typeface="+mn-ea"/>
                          <a:cs typeface="+mn-cs"/>
                        </a:rPr>
                        <a:t>Returns a new string with the trailing whitespace removed.</a:t>
                      </a:r>
                      <a:endParaRPr lang="en-GB" sz="1200" b="0" dirty="0"/>
                    </a:p>
                  </a:txBody>
                  <a:tcPr/>
                </a:tc>
                <a:extLst>
                  <a:ext uri="{0D108BD9-81ED-4DB2-BD59-A6C34878D82A}">
                    <a16:rowId xmlns:a16="http://schemas.microsoft.com/office/drawing/2014/main" val="23453452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err="1">
                          <a:solidFill>
                            <a:schemeClr val="dk1"/>
                          </a:solidFill>
                          <a:effectLst/>
                          <a:latin typeface="+mn-lt"/>
                          <a:ea typeface="+mn-ea"/>
                          <a:cs typeface="+mn-cs"/>
                        </a:rPr>
                        <a:t>String.trimStart</a:t>
                      </a:r>
                      <a:r>
                        <a:rPr lang="en-GB" sz="1200" b="0" i="0" kern="1200" dirty="0">
                          <a:solidFill>
                            <a:schemeClr val="dk1"/>
                          </a:solidFill>
                          <a:effectLst/>
                          <a:latin typeface="+mn-lt"/>
                          <a:ea typeface="+mn-ea"/>
                          <a:cs typeface="+mn-cs"/>
                        </a:rPr>
                        <a:t>()</a:t>
                      </a:r>
                    </a:p>
                  </a:txBody>
                  <a:tcPr/>
                </a:tc>
                <a:tc>
                  <a:txBody>
                    <a:bodyPr/>
                    <a:lstStyle/>
                    <a:p>
                      <a:r>
                        <a:rPr lang="en-US" sz="1200" b="0" i="0" kern="1200" dirty="0">
                          <a:solidFill>
                            <a:schemeClr val="dk1"/>
                          </a:solidFill>
                          <a:effectLst/>
                          <a:latin typeface="+mn-lt"/>
                          <a:ea typeface="+mn-ea"/>
                          <a:cs typeface="+mn-cs"/>
                        </a:rPr>
                        <a:t>Returns a new string with the leading whitespace removed.</a:t>
                      </a:r>
                      <a:endParaRPr lang="en-GB" sz="1200" b="0" dirty="0"/>
                    </a:p>
                  </a:txBody>
                  <a:tcPr/>
                </a:tc>
                <a:extLst>
                  <a:ext uri="{0D108BD9-81ED-4DB2-BD59-A6C34878D82A}">
                    <a16:rowId xmlns:a16="http://schemas.microsoft.com/office/drawing/2014/main" val="1977676677"/>
                  </a:ext>
                </a:extLst>
              </a:tr>
            </a:tbl>
          </a:graphicData>
        </a:graphic>
      </p:graphicFrame>
    </p:spTree>
    <p:extLst>
      <p:ext uri="{BB962C8B-B14F-4D97-AF65-F5344CB8AC3E}">
        <p14:creationId xmlns:p14="http://schemas.microsoft.com/office/powerpoint/2010/main" val="933163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37A49-FA78-4822-83C8-DD2614595332}"/>
              </a:ext>
            </a:extLst>
          </p:cNvPr>
          <p:cNvSpPr>
            <a:spLocks noGrp="1"/>
          </p:cNvSpPr>
          <p:nvPr>
            <p:ph type="title"/>
          </p:nvPr>
        </p:nvSpPr>
        <p:spPr>
          <a:xfrm>
            <a:off x="324091" y="273068"/>
            <a:ext cx="9287742" cy="793732"/>
          </a:xfrm>
        </p:spPr>
        <p:txBody>
          <a:bodyPr/>
          <a:lstStyle/>
          <a:p>
            <a:r>
              <a:rPr lang="en-US" dirty="0"/>
              <a:t>Understanding JavaScript Numbers</a:t>
            </a:r>
          </a:p>
        </p:txBody>
      </p:sp>
      <p:sp>
        <p:nvSpPr>
          <p:cNvPr id="3" name="Content Placeholder 2">
            <a:extLst>
              <a:ext uri="{FF2B5EF4-FFF2-40B4-BE49-F238E27FC236}">
                <a16:creationId xmlns:a16="http://schemas.microsoft.com/office/drawing/2014/main" id="{EDAD60F9-1660-4B87-B7A9-2E0A8906883E}"/>
              </a:ext>
            </a:extLst>
          </p:cNvPr>
          <p:cNvSpPr>
            <a:spLocks noGrp="1"/>
          </p:cNvSpPr>
          <p:nvPr>
            <p:ph idx="1"/>
          </p:nvPr>
        </p:nvSpPr>
        <p:spPr>
          <a:xfrm>
            <a:off x="324091" y="1323001"/>
            <a:ext cx="9048509" cy="1877399"/>
          </a:xfrm>
        </p:spPr>
        <p:txBody>
          <a:bodyPr>
            <a:normAutofit/>
          </a:bodyPr>
          <a:lstStyle/>
          <a:p>
            <a:pPr algn="just">
              <a:lnSpc>
                <a:spcPct val="150000"/>
              </a:lnSpc>
            </a:pPr>
            <a:r>
              <a:rPr lang="en-US" sz="1400" dirty="0">
                <a:latin typeface="+mj-lt"/>
              </a:rPr>
              <a:t>JavaScript Numbers are primitive data types. </a:t>
            </a:r>
          </a:p>
          <a:p>
            <a:pPr algn="just">
              <a:lnSpc>
                <a:spcPct val="150000"/>
              </a:lnSpc>
            </a:pPr>
            <a:r>
              <a:rPr lang="en-US" sz="1400" dirty="0">
                <a:latin typeface="+mj-lt"/>
              </a:rPr>
              <a:t>There are two types of JavaScript numbers: integer and floating-point. An integer is a whole number, whereas a floating-point number includes a decimal point. For example, 5 is an integer, and 3.14 is a floating-point number.</a:t>
            </a:r>
          </a:p>
          <a:p>
            <a:pPr algn="just">
              <a:lnSpc>
                <a:spcPct val="150000"/>
              </a:lnSpc>
            </a:pPr>
            <a:r>
              <a:rPr lang="en-US" sz="1400" dirty="0">
                <a:latin typeface="+mj-lt"/>
              </a:rPr>
              <a:t>JavaScript numbers are always stored in double-precision 64-bit binary format IEEE 754. </a:t>
            </a:r>
          </a:p>
        </p:txBody>
      </p:sp>
      <p:graphicFrame>
        <p:nvGraphicFramePr>
          <p:cNvPr id="6" name="Table 4">
            <a:extLst>
              <a:ext uri="{FF2B5EF4-FFF2-40B4-BE49-F238E27FC236}">
                <a16:creationId xmlns:a16="http://schemas.microsoft.com/office/drawing/2014/main" id="{155EB808-4DBC-D24B-595F-3B686C5E578C}"/>
              </a:ext>
            </a:extLst>
          </p:cNvPr>
          <p:cNvGraphicFramePr>
            <a:graphicFrameLocks noGrp="1"/>
          </p:cNvGraphicFramePr>
          <p:nvPr/>
        </p:nvGraphicFramePr>
        <p:xfrm>
          <a:off x="1447800" y="3200400"/>
          <a:ext cx="6477000" cy="2743199"/>
        </p:xfrm>
        <a:graphic>
          <a:graphicData uri="http://schemas.openxmlformats.org/drawingml/2006/table">
            <a:tbl>
              <a:tblPr firstRow="1" bandRow="1">
                <a:tableStyleId>{ED083AE6-46FA-4A59-8FB0-9F97EB10719F}</a:tableStyleId>
              </a:tblPr>
              <a:tblGrid>
                <a:gridCol w="2195188">
                  <a:extLst>
                    <a:ext uri="{9D8B030D-6E8A-4147-A177-3AD203B41FA5}">
                      <a16:colId xmlns:a16="http://schemas.microsoft.com/office/drawing/2014/main" val="4240339334"/>
                    </a:ext>
                  </a:extLst>
                </a:gridCol>
                <a:gridCol w="4281812">
                  <a:extLst>
                    <a:ext uri="{9D8B030D-6E8A-4147-A177-3AD203B41FA5}">
                      <a16:colId xmlns:a16="http://schemas.microsoft.com/office/drawing/2014/main" val="3693431394"/>
                    </a:ext>
                  </a:extLst>
                </a:gridCol>
              </a:tblGrid>
              <a:tr h="355955">
                <a:tc>
                  <a:txBody>
                    <a:bodyPr/>
                    <a:lstStyle/>
                    <a:p>
                      <a:r>
                        <a:rPr lang="en-US" sz="1400" b="1" dirty="0"/>
                        <a:t>Property</a:t>
                      </a:r>
                      <a:endParaRPr lang="en-GB" sz="1400" b="1" dirty="0"/>
                    </a:p>
                  </a:txBody>
                  <a:tcPr/>
                </a:tc>
                <a:tc>
                  <a:txBody>
                    <a:bodyPr/>
                    <a:lstStyle/>
                    <a:p>
                      <a:r>
                        <a:rPr lang="en-US" sz="1400" b="1" dirty="0"/>
                        <a:t>Description</a:t>
                      </a:r>
                      <a:endParaRPr lang="en-GB" sz="1400" b="1" dirty="0"/>
                    </a:p>
                  </a:txBody>
                  <a:tcPr/>
                </a:tc>
                <a:extLst>
                  <a:ext uri="{0D108BD9-81ED-4DB2-BD59-A6C34878D82A}">
                    <a16:rowId xmlns:a16="http://schemas.microsoft.com/office/drawing/2014/main" val="3481274307"/>
                  </a:ext>
                </a:extLst>
              </a:tr>
              <a:tr h="329051">
                <a:tc>
                  <a:txBody>
                    <a:bodyPr/>
                    <a:lstStyle/>
                    <a:p>
                      <a:r>
                        <a:rPr lang="en-GB" sz="1200" b="0" i="0" kern="1200" dirty="0">
                          <a:solidFill>
                            <a:schemeClr val="tx1"/>
                          </a:solidFill>
                          <a:effectLst/>
                          <a:latin typeface="+mn-lt"/>
                          <a:ea typeface="+mn-ea"/>
                          <a:cs typeface="+mn-cs"/>
                        </a:rPr>
                        <a:t>MAX_VALUE</a:t>
                      </a:r>
                      <a:endParaRPr lang="en-GB" sz="1000" b="0" i="0" kern="1200" dirty="0">
                        <a:solidFill>
                          <a:schemeClr val="dk1"/>
                        </a:solidFill>
                        <a:effectLst/>
                        <a:latin typeface="+mn-lt"/>
                        <a:ea typeface="+mn-ea"/>
                        <a:cs typeface="+mn-cs"/>
                      </a:endParaRPr>
                    </a:p>
                  </a:txBody>
                  <a:tcPr/>
                </a:tc>
                <a:tc>
                  <a:txBody>
                    <a:bodyPr/>
                    <a:lstStyle/>
                    <a:p>
                      <a:r>
                        <a:rPr lang="en-US" sz="1200" b="0" i="0" kern="1200" dirty="0">
                          <a:solidFill>
                            <a:schemeClr val="tx1"/>
                          </a:solidFill>
                          <a:effectLst/>
                          <a:latin typeface="+mn-lt"/>
                          <a:ea typeface="+mn-ea"/>
                          <a:cs typeface="+mn-cs"/>
                        </a:rPr>
                        <a:t>The largest number possible in JavaScript</a:t>
                      </a:r>
                      <a:endParaRPr lang="en-GB" sz="1000" b="0" dirty="0"/>
                    </a:p>
                  </a:txBody>
                  <a:tcPr/>
                </a:tc>
                <a:extLst>
                  <a:ext uri="{0D108BD9-81ED-4DB2-BD59-A6C34878D82A}">
                    <a16:rowId xmlns:a16="http://schemas.microsoft.com/office/drawing/2014/main" val="615174672"/>
                  </a:ext>
                </a:extLst>
              </a:tr>
              <a:tr h="3290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MIN_VALUE</a:t>
                      </a:r>
                      <a:endParaRPr lang="en-GB" sz="1000" b="0" i="0" kern="1200" dirty="0">
                        <a:solidFill>
                          <a:schemeClr val="dk1"/>
                        </a:solidFill>
                        <a:effectLst/>
                        <a:latin typeface="+mn-lt"/>
                        <a:ea typeface="+mn-ea"/>
                        <a:cs typeface="+mn-cs"/>
                      </a:endParaRPr>
                    </a:p>
                  </a:txBody>
                  <a:tcPr/>
                </a:tc>
                <a:tc>
                  <a:txBody>
                    <a:bodyPr/>
                    <a:lstStyle/>
                    <a:p>
                      <a:r>
                        <a:rPr lang="en-US" sz="1200" b="0" i="0" kern="1200" dirty="0">
                          <a:solidFill>
                            <a:schemeClr val="tx1"/>
                          </a:solidFill>
                          <a:effectLst/>
                          <a:latin typeface="+mn-lt"/>
                          <a:ea typeface="+mn-ea"/>
                          <a:cs typeface="+mn-cs"/>
                        </a:rPr>
                        <a:t>The smallest number possible in JavaScript</a:t>
                      </a:r>
                      <a:endParaRPr lang="en-GB" sz="1000" b="0" dirty="0"/>
                    </a:p>
                  </a:txBody>
                  <a:tcPr/>
                </a:tc>
                <a:extLst>
                  <a:ext uri="{0D108BD9-81ED-4DB2-BD59-A6C34878D82A}">
                    <a16:rowId xmlns:a16="http://schemas.microsoft.com/office/drawing/2014/main" val="1148274955"/>
                  </a:ext>
                </a:extLst>
              </a:tr>
              <a:tr h="533933">
                <a:tc>
                  <a:txBody>
                    <a:bodyPr/>
                    <a:lstStyle/>
                    <a:p>
                      <a:r>
                        <a:rPr lang="en-GB" sz="1200" b="0" i="0" kern="1200" dirty="0">
                          <a:solidFill>
                            <a:schemeClr val="tx1"/>
                          </a:solidFill>
                          <a:effectLst/>
                          <a:latin typeface="+mn-lt"/>
                          <a:ea typeface="+mn-ea"/>
                          <a:cs typeface="+mn-cs"/>
                        </a:rPr>
                        <a:t>POSITIVE_INFINITY</a:t>
                      </a:r>
                      <a:endParaRPr lang="en-GB" sz="1000" b="0" dirty="0"/>
                    </a:p>
                  </a:txBody>
                  <a:tcPr/>
                </a:tc>
                <a:tc>
                  <a:txBody>
                    <a:bodyPr/>
                    <a:lstStyle/>
                    <a:p>
                      <a:r>
                        <a:rPr lang="en-GB" sz="1200" b="0" i="0" kern="1200" dirty="0">
                          <a:solidFill>
                            <a:schemeClr val="tx1"/>
                          </a:solidFill>
                          <a:effectLst/>
                          <a:latin typeface="+mn-lt"/>
                          <a:ea typeface="+mn-ea"/>
                          <a:cs typeface="+mn-cs"/>
                        </a:rPr>
                        <a:t>Infinity (returned on overflow)</a:t>
                      </a:r>
                    </a:p>
                  </a:txBody>
                  <a:tcPr/>
                </a:tc>
                <a:extLst>
                  <a:ext uri="{0D108BD9-81ED-4DB2-BD59-A6C34878D82A}">
                    <a16:rowId xmlns:a16="http://schemas.microsoft.com/office/drawing/2014/main" val="357635585"/>
                  </a:ext>
                </a:extLst>
              </a:tr>
              <a:tr h="533933">
                <a:tc>
                  <a:txBody>
                    <a:bodyPr/>
                    <a:lstStyle/>
                    <a:p>
                      <a:r>
                        <a:rPr lang="en-GB" sz="1200" b="0" i="0" kern="1200" dirty="0">
                          <a:solidFill>
                            <a:schemeClr val="tx1"/>
                          </a:solidFill>
                          <a:effectLst/>
                          <a:latin typeface="+mn-lt"/>
                          <a:ea typeface="+mn-ea"/>
                          <a:cs typeface="+mn-cs"/>
                        </a:rPr>
                        <a:t>NEGATIVE_INFINITY</a:t>
                      </a:r>
                      <a:endParaRPr lang="en-GB" sz="1000" b="0" dirty="0"/>
                    </a:p>
                  </a:txBody>
                  <a:tcPr/>
                </a:tc>
                <a:tc>
                  <a:txBody>
                    <a:bodyPr/>
                    <a:lstStyle/>
                    <a:p>
                      <a:r>
                        <a:rPr lang="en-US" sz="1200" b="0" i="0" kern="1200" dirty="0">
                          <a:solidFill>
                            <a:schemeClr val="tx1"/>
                          </a:solidFill>
                          <a:effectLst/>
                          <a:latin typeface="+mn-lt"/>
                          <a:ea typeface="+mn-ea"/>
                          <a:cs typeface="+mn-cs"/>
                        </a:rPr>
                        <a:t>Negative infinity (returned on overflow)</a:t>
                      </a:r>
                      <a:endParaRPr lang="en-GB" sz="1000" b="0" dirty="0"/>
                    </a:p>
                  </a:txBody>
                  <a:tcPr/>
                </a:tc>
                <a:extLst>
                  <a:ext uri="{0D108BD9-81ED-4DB2-BD59-A6C34878D82A}">
                    <a16:rowId xmlns:a16="http://schemas.microsoft.com/office/drawing/2014/main" val="263534038"/>
                  </a:ext>
                </a:extLst>
              </a:tr>
              <a:tr h="329051">
                <a:tc>
                  <a:txBody>
                    <a:bodyPr/>
                    <a:lstStyle/>
                    <a:p>
                      <a:r>
                        <a:rPr lang="en-GB" sz="1200" b="0" i="0" kern="1200" dirty="0" err="1">
                          <a:solidFill>
                            <a:schemeClr val="tx1"/>
                          </a:solidFill>
                          <a:effectLst/>
                          <a:latin typeface="+mn-lt"/>
                          <a:ea typeface="+mn-ea"/>
                          <a:cs typeface="+mn-cs"/>
                        </a:rPr>
                        <a:t>NaN</a:t>
                      </a:r>
                      <a:endParaRPr lang="en-GB" sz="1000" b="0" dirty="0"/>
                    </a:p>
                  </a:txBody>
                  <a:tcPr/>
                </a:tc>
                <a:tc>
                  <a:txBody>
                    <a:bodyPr/>
                    <a:lstStyle/>
                    <a:p>
                      <a:r>
                        <a:rPr lang="en-GB" sz="1200" b="0" i="0" kern="1200" dirty="0">
                          <a:solidFill>
                            <a:schemeClr val="tx1"/>
                          </a:solidFill>
                          <a:effectLst/>
                          <a:latin typeface="+mn-lt"/>
                          <a:ea typeface="+mn-ea"/>
                          <a:cs typeface="+mn-cs"/>
                        </a:rPr>
                        <a:t>A "Not-a-Number" value</a:t>
                      </a:r>
                      <a:endParaRPr lang="en-GB" sz="1000" b="0" dirty="0"/>
                    </a:p>
                  </a:txBody>
                  <a:tcPr/>
                </a:tc>
                <a:extLst>
                  <a:ext uri="{0D108BD9-81ED-4DB2-BD59-A6C34878D82A}">
                    <a16:rowId xmlns:a16="http://schemas.microsoft.com/office/drawing/2014/main" val="2230692562"/>
                  </a:ext>
                </a:extLst>
              </a:tr>
              <a:tr h="332225">
                <a:tc>
                  <a:txBody>
                    <a:bodyPr/>
                    <a:lstStyle/>
                    <a:p>
                      <a:r>
                        <a:rPr lang="en-GB" sz="1200" b="0" i="0" kern="1200" dirty="0">
                          <a:solidFill>
                            <a:schemeClr val="tx1"/>
                          </a:solidFill>
                          <a:effectLst/>
                          <a:latin typeface="+mn-lt"/>
                          <a:ea typeface="+mn-ea"/>
                          <a:cs typeface="+mn-cs"/>
                        </a:rPr>
                        <a:t>EPSILON</a:t>
                      </a:r>
                      <a:endParaRPr lang="en-GB" sz="1000" b="0" dirty="0"/>
                    </a:p>
                  </a:txBody>
                  <a:tcPr/>
                </a:tc>
                <a:tc>
                  <a:txBody>
                    <a:bodyPr/>
                    <a:lstStyle/>
                    <a:p>
                      <a:pPr algn="l" fontAlgn="t"/>
                      <a:r>
                        <a:rPr lang="en-US" sz="1200" dirty="0">
                          <a:effectLst/>
                        </a:rPr>
                        <a:t>The difference between 1 and the smallest number &gt; 1.</a:t>
                      </a:r>
                    </a:p>
                  </a:txBody>
                  <a:tcPr marL="50800" marR="50800" marT="50800" marB="50800"/>
                </a:tc>
                <a:extLst>
                  <a:ext uri="{0D108BD9-81ED-4DB2-BD59-A6C34878D82A}">
                    <a16:rowId xmlns:a16="http://schemas.microsoft.com/office/drawing/2014/main" val="3151393284"/>
                  </a:ext>
                </a:extLst>
              </a:tr>
            </a:tbl>
          </a:graphicData>
        </a:graphic>
      </p:graphicFrame>
    </p:spTree>
    <p:extLst>
      <p:ext uri="{BB962C8B-B14F-4D97-AF65-F5344CB8AC3E}">
        <p14:creationId xmlns:p14="http://schemas.microsoft.com/office/powerpoint/2010/main" val="3482151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37A49-FA78-4822-83C8-DD2614595332}"/>
              </a:ext>
            </a:extLst>
          </p:cNvPr>
          <p:cNvSpPr>
            <a:spLocks noGrp="1"/>
          </p:cNvSpPr>
          <p:nvPr>
            <p:ph type="title"/>
          </p:nvPr>
        </p:nvSpPr>
        <p:spPr>
          <a:xfrm>
            <a:off x="324091" y="349268"/>
            <a:ext cx="9287742" cy="793732"/>
          </a:xfrm>
        </p:spPr>
        <p:txBody>
          <a:bodyPr/>
          <a:lstStyle/>
          <a:p>
            <a:r>
              <a:rPr lang="en-US" dirty="0"/>
              <a:t>Understanding JavaScript Numbers Methods</a:t>
            </a:r>
          </a:p>
        </p:txBody>
      </p:sp>
      <p:sp>
        <p:nvSpPr>
          <p:cNvPr id="3" name="Content Placeholder 2">
            <a:extLst>
              <a:ext uri="{FF2B5EF4-FFF2-40B4-BE49-F238E27FC236}">
                <a16:creationId xmlns:a16="http://schemas.microsoft.com/office/drawing/2014/main" id="{EDAD60F9-1660-4B87-B7A9-2E0A8906883E}"/>
              </a:ext>
            </a:extLst>
          </p:cNvPr>
          <p:cNvSpPr>
            <a:spLocks noGrp="1"/>
          </p:cNvSpPr>
          <p:nvPr>
            <p:ph idx="1"/>
          </p:nvPr>
        </p:nvSpPr>
        <p:spPr>
          <a:xfrm>
            <a:off x="428745" y="4572000"/>
            <a:ext cx="9048509" cy="793733"/>
          </a:xfrm>
        </p:spPr>
        <p:txBody>
          <a:bodyPr>
            <a:normAutofit/>
          </a:bodyPr>
          <a:lstStyle/>
          <a:p>
            <a:pPr algn="just">
              <a:lnSpc>
                <a:spcPct val="150000"/>
              </a:lnSpc>
            </a:pPr>
            <a:r>
              <a:rPr lang="en-US" sz="1400" dirty="0">
                <a:latin typeface="+mn-lt"/>
              </a:rPr>
              <a:t>I</a:t>
            </a:r>
            <a:r>
              <a:rPr lang="en-US" sz="1400" b="0" i="0" dirty="0">
                <a:effectLst/>
                <a:latin typeface="+mn-lt"/>
              </a:rPr>
              <a:t>n addition to the above methods, JavaScript provides various math methods such as </a:t>
            </a:r>
            <a:r>
              <a:rPr lang="en-US" sz="1400" b="0" i="0" dirty="0" err="1">
                <a:effectLst/>
                <a:latin typeface="+mn-lt"/>
              </a:rPr>
              <a:t>Math.round</a:t>
            </a:r>
            <a:r>
              <a:rPr lang="en-US" sz="1400" b="0" i="0" dirty="0">
                <a:effectLst/>
                <a:latin typeface="+mn-lt"/>
              </a:rPr>
              <a:t>(), </a:t>
            </a:r>
            <a:r>
              <a:rPr lang="en-US" sz="1400" b="0" i="0" dirty="0" err="1">
                <a:effectLst/>
                <a:latin typeface="+mn-lt"/>
              </a:rPr>
              <a:t>Math.ceil</a:t>
            </a:r>
            <a:r>
              <a:rPr lang="en-US" sz="1400" b="0" i="0" dirty="0">
                <a:effectLst/>
                <a:latin typeface="+mn-lt"/>
              </a:rPr>
              <a:t>(), </a:t>
            </a:r>
            <a:r>
              <a:rPr lang="en-US" sz="1400" b="0" i="0" dirty="0" err="1">
                <a:effectLst/>
                <a:latin typeface="+mn-lt"/>
              </a:rPr>
              <a:t>Math.floor</a:t>
            </a:r>
            <a:r>
              <a:rPr lang="en-US" sz="1400" b="0" i="0" dirty="0">
                <a:effectLst/>
                <a:latin typeface="+mn-lt"/>
              </a:rPr>
              <a:t>(), </a:t>
            </a:r>
            <a:r>
              <a:rPr lang="en-US" sz="1400" b="0" i="0" dirty="0" err="1">
                <a:effectLst/>
                <a:latin typeface="+mn-lt"/>
              </a:rPr>
              <a:t>Math.abs</a:t>
            </a:r>
            <a:r>
              <a:rPr lang="en-US" sz="1400" b="0" i="0" dirty="0">
                <a:effectLst/>
                <a:latin typeface="+mn-lt"/>
              </a:rPr>
              <a:t>(), and many more that can be used to perform mathematical operations on numbers.</a:t>
            </a:r>
            <a:endParaRPr lang="en-US" sz="1400" dirty="0">
              <a:latin typeface="+mn-lt"/>
            </a:endParaRPr>
          </a:p>
        </p:txBody>
      </p:sp>
      <p:graphicFrame>
        <p:nvGraphicFramePr>
          <p:cNvPr id="5" name="Table 4">
            <a:extLst>
              <a:ext uri="{FF2B5EF4-FFF2-40B4-BE49-F238E27FC236}">
                <a16:creationId xmlns:a16="http://schemas.microsoft.com/office/drawing/2014/main" id="{5B0F2BD2-EB90-B497-BD7F-C2D30A768B51}"/>
              </a:ext>
            </a:extLst>
          </p:cNvPr>
          <p:cNvGraphicFramePr>
            <a:graphicFrameLocks noGrp="1"/>
          </p:cNvGraphicFramePr>
          <p:nvPr/>
        </p:nvGraphicFramePr>
        <p:xfrm>
          <a:off x="990600" y="1752600"/>
          <a:ext cx="6248400" cy="2334774"/>
        </p:xfrm>
        <a:graphic>
          <a:graphicData uri="http://schemas.openxmlformats.org/drawingml/2006/table">
            <a:tbl>
              <a:tblPr firstRow="1" bandRow="1">
                <a:tableStyleId>{ED083AE6-46FA-4A59-8FB0-9F97EB10719F}</a:tableStyleId>
              </a:tblPr>
              <a:tblGrid>
                <a:gridCol w="1562100">
                  <a:extLst>
                    <a:ext uri="{9D8B030D-6E8A-4147-A177-3AD203B41FA5}">
                      <a16:colId xmlns:a16="http://schemas.microsoft.com/office/drawing/2014/main" val="4240339334"/>
                    </a:ext>
                  </a:extLst>
                </a:gridCol>
                <a:gridCol w="4686300">
                  <a:extLst>
                    <a:ext uri="{9D8B030D-6E8A-4147-A177-3AD203B41FA5}">
                      <a16:colId xmlns:a16="http://schemas.microsoft.com/office/drawing/2014/main" val="3693431394"/>
                    </a:ext>
                  </a:extLst>
                </a:gridCol>
              </a:tblGrid>
              <a:tr h="344705">
                <a:tc>
                  <a:txBody>
                    <a:bodyPr/>
                    <a:lstStyle/>
                    <a:p>
                      <a:r>
                        <a:rPr lang="en-US" sz="1400" b="1" dirty="0"/>
                        <a:t>Method</a:t>
                      </a:r>
                      <a:endParaRPr lang="en-GB" sz="1400" b="1" dirty="0"/>
                    </a:p>
                  </a:txBody>
                  <a:tcPr/>
                </a:tc>
                <a:tc>
                  <a:txBody>
                    <a:bodyPr/>
                    <a:lstStyle/>
                    <a:p>
                      <a:r>
                        <a:rPr lang="en-US" sz="1400" b="1" dirty="0"/>
                        <a:t>Description</a:t>
                      </a:r>
                      <a:endParaRPr lang="en-GB" sz="1400" b="1" dirty="0"/>
                    </a:p>
                  </a:txBody>
                  <a:tcPr/>
                </a:tc>
                <a:extLst>
                  <a:ext uri="{0D108BD9-81ED-4DB2-BD59-A6C34878D82A}">
                    <a16:rowId xmlns:a16="http://schemas.microsoft.com/office/drawing/2014/main" val="3481274307"/>
                  </a:ext>
                </a:extLst>
              </a:tr>
              <a:tr h="318651">
                <a:tc>
                  <a:txBody>
                    <a:bodyPr/>
                    <a:lstStyle/>
                    <a:p>
                      <a:pPr algn="l" fontAlgn="t"/>
                      <a:r>
                        <a:rPr lang="en-GB" sz="1200" dirty="0" err="1">
                          <a:effectLst/>
                        </a:rPr>
                        <a:t>toString</a:t>
                      </a:r>
                      <a:r>
                        <a:rPr lang="en-GB" sz="1200" dirty="0">
                          <a:effectLst/>
                        </a:rPr>
                        <a:t>()</a:t>
                      </a:r>
                    </a:p>
                  </a:txBody>
                  <a:tcPr marL="101600" marR="50800" marT="50800" marB="50800"/>
                </a:tc>
                <a:tc>
                  <a:txBody>
                    <a:bodyPr/>
                    <a:lstStyle/>
                    <a:p>
                      <a:pPr algn="l" fontAlgn="t"/>
                      <a:r>
                        <a:rPr lang="en-US" sz="1200">
                          <a:effectLst/>
                        </a:rPr>
                        <a:t>Returns a number as a string</a:t>
                      </a:r>
                    </a:p>
                  </a:txBody>
                  <a:tcPr marL="50800" marR="50800" marT="50800" marB="50800"/>
                </a:tc>
                <a:extLst>
                  <a:ext uri="{0D108BD9-81ED-4DB2-BD59-A6C34878D82A}">
                    <a16:rowId xmlns:a16="http://schemas.microsoft.com/office/drawing/2014/main" val="615174672"/>
                  </a:ext>
                </a:extLst>
              </a:tr>
              <a:tr h="318651">
                <a:tc>
                  <a:txBody>
                    <a:bodyPr/>
                    <a:lstStyle/>
                    <a:p>
                      <a:pPr algn="l" fontAlgn="t"/>
                      <a:r>
                        <a:rPr lang="en-GB" sz="1200" dirty="0" err="1">
                          <a:effectLst/>
                        </a:rPr>
                        <a:t>toExponential</a:t>
                      </a:r>
                      <a:r>
                        <a:rPr lang="en-GB" sz="1200" dirty="0">
                          <a:effectLst/>
                        </a:rPr>
                        <a:t>()</a:t>
                      </a:r>
                    </a:p>
                  </a:txBody>
                  <a:tcPr marL="101600" marR="50800" marT="50800" marB="50800"/>
                </a:tc>
                <a:tc>
                  <a:txBody>
                    <a:bodyPr/>
                    <a:lstStyle/>
                    <a:p>
                      <a:pPr algn="l" fontAlgn="t"/>
                      <a:r>
                        <a:rPr lang="en-US" sz="1200">
                          <a:effectLst/>
                        </a:rPr>
                        <a:t>Returns a number written in exponential notation</a:t>
                      </a:r>
                    </a:p>
                  </a:txBody>
                  <a:tcPr marL="50800" marR="50800" marT="50800" marB="50800"/>
                </a:tc>
                <a:extLst>
                  <a:ext uri="{0D108BD9-81ED-4DB2-BD59-A6C34878D82A}">
                    <a16:rowId xmlns:a16="http://schemas.microsoft.com/office/drawing/2014/main" val="1148274955"/>
                  </a:ext>
                </a:extLst>
              </a:tr>
              <a:tr h="517058">
                <a:tc>
                  <a:txBody>
                    <a:bodyPr/>
                    <a:lstStyle/>
                    <a:p>
                      <a:pPr algn="l" fontAlgn="t"/>
                      <a:r>
                        <a:rPr lang="en-GB" sz="1200">
                          <a:effectLst/>
                        </a:rPr>
                        <a:t>toFixed()</a:t>
                      </a:r>
                    </a:p>
                  </a:txBody>
                  <a:tcPr marL="101600" marR="50800" marT="50800" marB="50800"/>
                </a:tc>
                <a:tc>
                  <a:txBody>
                    <a:bodyPr/>
                    <a:lstStyle/>
                    <a:p>
                      <a:pPr algn="l" fontAlgn="t"/>
                      <a:r>
                        <a:rPr lang="en-US" sz="1200">
                          <a:effectLst/>
                        </a:rPr>
                        <a:t>Returns a number written with a number of decimals</a:t>
                      </a:r>
                    </a:p>
                  </a:txBody>
                  <a:tcPr marL="50800" marR="50800" marT="50800" marB="50800"/>
                </a:tc>
                <a:extLst>
                  <a:ext uri="{0D108BD9-81ED-4DB2-BD59-A6C34878D82A}">
                    <a16:rowId xmlns:a16="http://schemas.microsoft.com/office/drawing/2014/main" val="357635585"/>
                  </a:ext>
                </a:extLst>
              </a:tr>
              <a:tr h="517058">
                <a:tc>
                  <a:txBody>
                    <a:bodyPr/>
                    <a:lstStyle/>
                    <a:p>
                      <a:pPr algn="l" fontAlgn="t"/>
                      <a:r>
                        <a:rPr lang="en-GB" sz="1200">
                          <a:effectLst/>
                        </a:rPr>
                        <a:t>toPrecision()</a:t>
                      </a:r>
                    </a:p>
                  </a:txBody>
                  <a:tcPr marL="101600" marR="50800" marT="50800" marB="50800"/>
                </a:tc>
                <a:tc>
                  <a:txBody>
                    <a:bodyPr/>
                    <a:lstStyle/>
                    <a:p>
                      <a:pPr algn="l" fontAlgn="t"/>
                      <a:r>
                        <a:rPr lang="en-US" sz="1200">
                          <a:effectLst/>
                        </a:rPr>
                        <a:t>Returns a number written with a specified length</a:t>
                      </a:r>
                    </a:p>
                  </a:txBody>
                  <a:tcPr marL="50800" marR="50800" marT="50800" marB="50800"/>
                </a:tc>
                <a:extLst>
                  <a:ext uri="{0D108BD9-81ED-4DB2-BD59-A6C34878D82A}">
                    <a16:rowId xmlns:a16="http://schemas.microsoft.com/office/drawing/2014/main" val="263534038"/>
                  </a:ext>
                </a:extLst>
              </a:tr>
              <a:tr h="318651">
                <a:tc>
                  <a:txBody>
                    <a:bodyPr/>
                    <a:lstStyle/>
                    <a:p>
                      <a:pPr algn="l" fontAlgn="t"/>
                      <a:r>
                        <a:rPr lang="en-GB" sz="1200">
                          <a:effectLst/>
                        </a:rPr>
                        <a:t>valueOf()</a:t>
                      </a:r>
                    </a:p>
                  </a:txBody>
                  <a:tcPr marL="101600" marR="50800" marT="50800" marB="50800"/>
                </a:tc>
                <a:tc>
                  <a:txBody>
                    <a:bodyPr/>
                    <a:lstStyle/>
                    <a:p>
                      <a:pPr algn="l" fontAlgn="t"/>
                      <a:r>
                        <a:rPr lang="en-US" sz="1200" dirty="0">
                          <a:effectLst/>
                        </a:rPr>
                        <a:t>Returns a number as a number</a:t>
                      </a:r>
                    </a:p>
                  </a:txBody>
                  <a:tcPr marL="50800" marR="50800" marT="50800" marB="50800"/>
                </a:tc>
                <a:extLst>
                  <a:ext uri="{0D108BD9-81ED-4DB2-BD59-A6C34878D82A}">
                    <a16:rowId xmlns:a16="http://schemas.microsoft.com/office/drawing/2014/main" val="2230692562"/>
                  </a:ext>
                </a:extLst>
              </a:tr>
            </a:tbl>
          </a:graphicData>
        </a:graphic>
      </p:graphicFrame>
      <p:sp>
        <p:nvSpPr>
          <p:cNvPr id="8" name="TextBox 7">
            <a:extLst>
              <a:ext uri="{FF2B5EF4-FFF2-40B4-BE49-F238E27FC236}">
                <a16:creationId xmlns:a16="http://schemas.microsoft.com/office/drawing/2014/main" id="{69153260-ACAB-0B68-D065-4BDEF594A31E}"/>
              </a:ext>
            </a:extLst>
          </p:cNvPr>
          <p:cNvSpPr txBox="1"/>
          <p:nvPr/>
        </p:nvSpPr>
        <p:spPr>
          <a:xfrm>
            <a:off x="563324" y="1189809"/>
            <a:ext cx="8123476" cy="338554"/>
          </a:xfrm>
          <a:prstGeom prst="rect">
            <a:avLst/>
          </a:prstGeom>
          <a:noFill/>
        </p:spPr>
        <p:txBody>
          <a:bodyPr wrap="square">
            <a:spAutoFit/>
          </a:bodyPr>
          <a:lstStyle/>
          <a:p>
            <a:r>
              <a:rPr lang="en-US" sz="1600" b="0" i="0" dirty="0">
                <a:solidFill>
                  <a:srgbClr val="000000"/>
                </a:solidFill>
                <a:effectLst/>
                <a:latin typeface="+mj-lt"/>
              </a:rPr>
              <a:t>These </a:t>
            </a:r>
            <a:r>
              <a:rPr lang="en-US" sz="1600" b="1" i="0" dirty="0">
                <a:solidFill>
                  <a:srgbClr val="000000"/>
                </a:solidFill>
                <a:effectLst/>
                <a:latin typeface="+mj-lt"/>
              </a:rPr>
              <a:t>number methods</a:t>
            </a:r>
            <a:r>
              <a:rPr lang="en-US" sz="1600" b="0" i="0" dirty="0">
                <a:solidFill>
                  <a:srgbClr val="000000"/>
                </a:solidFill>
                <a:effectLst/>
                <a:latin typeface="+mj-lt"/>
              </a:rPr>
              <a:t> can be used on all JavaScript numbers:</a:t>
            </a:r>
            <a:endParaRPr lang="en-GB" sz="1600" dirty="0">
              <a:latin typeface="+mj-lt"/>
            </a:endParaRPr>
          </a:p>
        </p:txBody>
      </p:sp>
    </p:spTree>
    <p:extLst>
      <p:ext uri="{BB962C8B-B14F-4D97-AF65-F5344CB8AC3E}">
        <p14:creationId xmlns:p14="http://schemas.microsoft.com/office/powerpoint/2010/main" val="4197991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37A49-FA78-4822-83C8-DD2614595332}"/>
              </a:ext>
            </a:extLst>
          </p:cNvPr>
          <p:cNvSpPr>
            <a:spLocks noGrp="1"/>
          </p:cNvSpPr>
          <p:nvPr>
            <p:ph type="title"/>
          </p:nvPr>
        </p:nvSpPr>
        <p:spPr>
          <a:xfrm>
            <a:off x="324091" y="425468"/>
            <a:ext cx="9287742" cy="793732"/>
          </a:xfrm>
        </p:spPr>
        <p:txBody>
          <a:bodyPr/>
          <a:lstStyle/>
          <a:p>
            <a:r>
              <a:rPr lang="en-US" dirty="0"/>
              <a:t>JavaScript Type Conversion </a:t>
            </a:r>
          </a:p>
        </p:txBody>
      </p:sp>
      <p:sp>
        <p:nvSpPr>
          <p:cNvPr id="8" name="TextBox 7">
            <a:extLst>
              <a:ext uri="{FF2B5EF4-FFF2-40B4-BE49-F238E27FC236}">
                <a16:creationId xmlns:a16="http://schemas.microsoft.com/office/drawing/2014/main" id="{69153260-ACAB-0B68-D065-4BDEF594A31E}"/>
              </a:ext>
            </a:extLst>
          </p:cNvPr>
          <p:cNvSpPr txBox="1"/>
          <p:nvPr/>
        </p:nvSpPr>
        <p:spPr>
          <a:xfrm>
            <a:off x="563324" y="1189809"/>
            <a:ext cx="8123476" cy="338554"/>
          </a:xfrm>
          <a:prstGeom prst="rect">
            <a:avLst/>
          </a:prstGeom>
          <a:noFill/>
        </p:spPr>
        <p:txBody>
          <a:bodyPr wrap="square">
            <a:spAutoFit/>
          </a:bodyPr>
          <a:lstStyle/>
          <a:p>
            <a:endParaRPr lang="en-GB" sz="1600" dirty="0">
              <a:latin typeface="+mj-lt"/>
            </a:endParaRPr>
          </a:p>
        </p:txBody>
      </p:sp>
      <p:sp>
        <p:nvSpPr>
          <p:cNvPr id="6" name="Content Placeholder 5">
            <a:extLst>
              <a:ext uri="{FF2B5EF4-FFF2-40B4-BE49-F238E27FC236}">
                <a16:creationId xmlns:a16="http://schemas.microsoft.com/office/drawing/2014/main" id="{6357B604-A9DC-BD1E-CAFB-336E0E1C76EC}"/>
              </a:ext>
            </a:extLst>
          </p:cNvPr>
          <p:cNvSpPr>
            <a:spLocks noGrp="1"/>
          </p:cNvSpPr>
          <p:nvPr>
            <p:ph idx="1"/>
          </p:nvPr>
        </p:nvSpPr>
        <p:spPr>
          <a:xfrm>
            <a:off x="324091" y="1323001"/>
            <a:ext cx="8591309" cy="2105999"/>
          </a:xfrm>
        </p:spPr>
        <p:txBody>
          <a:bodyPr/>
          <a:lstStyle/>
          <a:p>
            <a:endParaRPr lang="en-US" dirty="0"/>
          </a:p>
          <a:p>
            <a:r>
              <a:rPr lang="en-US" sz="1800" b="0" i="0" dirty="0">
                <a:effectLst/>
                <a:latin typeface="+mn-lt"/>
              </a:rPr>
              <a:t>While JavaScript provides numerous ways to convert data from one type to another there are two most common data conversions:</a:t>
            </a:r>
          </a:p>
          <a:p>
            <a:endParaRPr lang="en-GB" sz="1800" dirty="0">
              <a:latin typeface="+mn-lt"/>
            </a:endParaRPr>
          </a:p>
          <a:p>
            <a:pPr marL="800100" lvl="1" indent="-342900">
              <a:buFont typeface="+mj-lt"/>
              <a:buAutoNum type="arabicPeriod"/>
            </a:pPr>
            <a:r>
              <a:rPr lang="en-GB" b="0" i="0" dirty="0">
                <a:effectLst/>
                <a:latin typeface="+mn-lt"/>
              </a:rPr>
              <a:t>Converting Number to Strings</a:t>
            </a:r>
          </a:p>
          <a:p>
            <a:pPr marL="800100" lvl="1" indent="-342900">
              <a:buFont typeface="+mj-lt"/>
              <a:buAutoNum type="arabicPeriod"/>
            </a:pPr>
            <a:r>
              <a:rPr lang="en-GB" b="0" i="0" dirty="0">
                <a:effectLst/>
                <a:latin typeface="+mn-lt"/>
              </a:rPr>
              <a:t>Converting a String  to Numbers</a:t>
            </a:r>
          </a:p>
          <a:p>
            <a:endParaRPr lang="en-GB" dirty="0"/>
          </a:p>
        </p:txBody>
      </p:sp>
    </p:spTree>
    <p:extLst>
      <p:ext uri="{BB962C8B-B14F-4D97-AF65-F5344CB8AC3E}">
        <p14:creationId xmlns:p14="http://schemas.microsoft.com/office/powerpoint/2010/main" val="3159893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4FFF631-C828-066D-DF22-BE19254A6F02}"/>
              </a:ext>
            </a:extLst>
          </p:cNvPr>
          <p:cNvSpPr>
            <a:spLocks noGrp="1"/>
          </p:cNvSpPr>
          <p:nvPr>
            <p:ph type="subTitle" idx="1"/>
          </p:nvPr>
        </p:nvSpPr>
        <p:spPr/>
        <p:txBody>
          <a:bodyPr/>
          <a:lstStyle/>
          <a:p>
            <a:endParaRPr lang="en-GB"/>
          </a:p>
        </p:txBody>
      </p:sp>
      <p:sp>
        <p:nvSpPr>
          <p:cNvPr id="3" name="Title 2">
            <a:extLst>
              <a:ext uri="{FF2B5EF4-FFF2-40B4-BE49-F238E27FC236}">
                <a16:creationId xmlns:a16="http://schemas.microsoft.com/office/drawing/2014/main" id="{EED55E44-C386-652E-E41C-1F48D8E59A17}"/>
              </a:ext>
            </a:extLst>
          </p:cNvPr>
          <p:cNvSpPr>
            <a:spLocks noGrp="1"/>
          </p:cNvSpPr>
          <p:nvPr>
            <p:ph type="title"/>
          </p:nvPr>
        </p:nvSpPr>
        <p:spPr>
          <a:xfrm>
            <a:off x="509490" y="3409709"/>
            <a:ext cx="8126015" cy="648000"/>
          </a:xfrm>
        </p:spPr>
        <p:txBody>
          <a:bodyPr/>
          <a:lstStyle/>
          <a:p>
            <a:r>
              <a:rPr lang="en-US" dirty="0"/>
              <a:t>Functions</a:t>
            </a:r>
            <a:endParaRPr lang="en-GB" dirty="0"/>
          </a:p>
        </p:txBody>
      </p:sp>
    </p:spTree>
    <p:extLst>
      <p:ext uri="{BB962C8B-B14F-4D97-AF65-F5344CB8AC3E}">
        <p14:creationId xmlns:p14="http://schemas.microsoft.com/office/powerpoint/2010/main" val="135374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C14C-1A12-467C-A92B-1D25C139830A}"/>
              </a:ext>
            </a:extLst>
          </p:cNvPr>
          <p:cNvSpPr>
            <a:spLocks noGrp="1"/>
          </p:cNvSpPr>
          <p:nvPr>
            <p:ph type="title"/>
          </p:nvPr>
        </p:nvSpPr>
        <p:spPr>
          <a:xfrm>
            <a:off x="324091" y="349268"/>
            <a:ext cx="9287742" cy="793732"/>
          </a:xfrm>
        </p:spPr>
        <p:txBody>
          <a:bodyPr/>
          <a:lstStyle/>
          <a:p>
            <a:r>
              <a:rPr lang="en-US" dirty="0"/>
              <a:t>What is a Function</a:t>
            </a:r>
          </a:p>
        </p:txBody>
      </p:sp>
      <p:sp>
        <p:nvSpPr>
          <p:cNvPr id="3" name="Content Placeholder 2">
            <a:extLst>
              <a:ext uri="{FF2B5EF4-FFF2-40B4-BE49-F238E27FC236}">
                <a16:creationId xmlns:a16="http://schemas.microsoft.com/office/drawing/2014/main" id="{F56CD7A7-0EC4-4FF4-B50F-6549E9A87F22}"/>
              </a:ext>
            </a:extLst>
          </p:cNvPr>
          <p:cNvSpPr>
            <a:spLocks noGrp="1"/>
          </p:cNvSpPr>
          <p:nvPr>
            <p:ph idx="1"/>
          </p:nvPr>
        </p:nvSpPr>
        <p:spPr>
          <a:xfrm>
            <a:off x="324091" y="1371600"/>
            <a:ext cx="5162309" cy="4417411"/>
          </a:xfrm>
        </p:spPr>
        <p:txBody>
          <a:bodyPr/>
          <a:lstStyle/>
          <a:p>
            <a:r>
              <a:rPr lang="en-US" dirty="0">
                <a:cs typeface="Arial" panose="020B0604020202020204" pitchFamily="34" charset="0"/>
              </a:rPr>
              <a:t>Fundamental building blocks in JavaScript.</a:t>
            </a:r>
          </a:p>
          <a:p>
            <a:r>
              <a:rPr lang="en-US" dirty="0">
                <a:cs typeface="Arial" panose="020B0604020202020204" pitchFamily="34" charset="0"/>
              </a:rPr>
              <a:t>A set of statements that performs a task or calculates a value.</a:t>
            </a:r>
          </a:p>
          <a:p>
            <a:r>
              <a:rPr lang="en-US" dirty="0">
                <a:cs typeface="Arial" panose="020B0604020202020204" pitchFamily="34" charset="0"/>
              </a:rPr>
              <a:t>To use a function, you must define it somewhere in the scope from which you wish to call it.</a:t>
            </a:r>
          </a:p>
          <a:p>
            <a:r>
              <a:rPr lang="en-US" dirty="0">
                <a:cs typeface="Arial" panose="020B0604020202020204" pitchFamily="34" charset="0"/>
              </a:rPr>
              <a:t>Function can be created in many ways:</a:t>
            </a:r>
          </a:p>
          <a:p>
            <a:pPr marL="0" indent="0">
              <a:buNone/>
            </a:pPr>
            <a:r>
              <a:rPr lang="en-US" dirty="0">
                <a:cs typeface="Arial" panose="020B0604020202020204" pitchFamily="34" charset="0"/>
              </a:rPr>
              <a:t>	Function Declaration</a:t>
            </a:r>
          </a:p>
          <a:p>
            <a:pPr marL="0" indent="0">
              <a:buNone/>
            </a:pPr>
            <a:r>
              <a:rPr lang="en-US" dirty="0">
                <a:cs typeface="Arial" panose="020B0604020202020204" pitchFamily="34" charset="0"/>
              </a:rPr>
              <a:t>	Function Expression</a:t>
            </a:r>
          </a:p>
          <a:p>
            <a:endParaRPr lang="en-US" dirty="0">
              <a:cs typeface="Arial" panose="020B0604020202020204" pitchFamily="34" charset="0"/>
            </a:endParaRPr>
          </a:p>
          <a:p>
            <a:endParaRPr lang="en-US" dirty="0">
              <a:cs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7BCBC553-BAA8-47ED-9E36-F608A90458A9}"/>
              </a:ext>
            </a:extLst>
          </p:cNvPr>
          <p:cNvPicPr>
            <a:picLocks noChangeAspect="1"/>
          </p:cNvPicPr>
          <p:nvPr/>
        </p:nvPicPr>
        <p:blipFill>
          <a:blip r:embed="rId2"/>
          <a:stretch>
            <a:fillRect/>
          </a:stretch>
        </p:blipFill>
        <p:spPr>
          <a:xfrm>
            <a:off x="5562599" y="3991354"/>
            <a:ext cx="4247909" cy="984541"/>
          </a:xfrm>
          <a:prstGeom prst="rect">
            <a:avLst/>
          </a:prstGeom>
          <a:ln>
            <a:solidFill>
              <a:schemeClr val="tx1"/>
            </a:solidFill>
          </a:ln>
        </p:spPr>
      </p:pic>
      <p:pic>
        <p:nvPicPr>
          <p:cNvPr id="5" name="Picture 4">
            <a:extLst>
              <a:ext uri="{FF2B5EF4-FFF2-40B4-BE49-F238E27FC236}">
                <a16:creationId xmlns:a16="http://schemas.microsoft.com/office/drawing/2014/main" id="{E61A89FF-D549-4CD8-95A8-61C698BF240F}"/>
              </a:ext>
            </a:extLst>
          </p:cNvPr>
          <p:cNvPicPr>
            <a:picLocks noChangeAspect="1"/>
          </p:cNvPicPr>
          <p:nvPr/>
        </p:nvPicPr>
        <p:blipFill>
          <a:blip r:embed="rId3"/>
          <a:stretch>
            <a:fillRect/>
          </a:stretch>
        </p:blipFill>
        <p:spPr>
          <a:xfrm>
            <a:off x="5562599" y="1615458"/>
            <a:ext cx="4247909" cy="1388206"/>
          </a:xfrm>
          <a:prstGeom prst="rect">
            <a:avLst/>
          </a:prstGeom>
          <a:ln>
            <a:solidFill>
              <a:schemeClr val="tx1"/>
            </a:solidFill>
          </a:ln>
        </p:spPr>
      </p:pic>
      <p:sp>
        <p:nvSpPr>
          <p:cNvPr id="6" name="Rectangle 5">
            <a:extLst>
              <a:ext uri="{FF2B5EF4-FFF2-40B4-BE49-F238E27FC236}">
                <a16:creationId xmlns:a16="http://schemas.microsoft.com/office/drawing/2014/main" id="{68F2D4A7-7D34-4721-858C-979A66E1EBE2}"/>
              </a:ext>
            </a:extLst>
          </p:cNvPr>
          <p:cNvSpPr/>
          <p:nvPr/>
        </p:nvSpPr>
        <p:spPr>
          <a:xfrm>
            <a:off x="6400800" y="1142472"/>
            <a:ext cx="2300630" cy="369332"/>
          </a:xfrm>
          <a:prstGeom prst="rect">
            <a:avLst/>
          </a:prstGeom>
        </p:spPr>
        <p:txBody>
          <a:bodyPr wrap="none">
            <a:spAutoFit/>
          </a:bodyPr>
          <a:lstStyle/>
          <a:p>
            <a:r>
              <a:rPr lang="en-US" dirty="0">
                <a:cs typeface="Arial" panose="020B0604020202020204" pitchFamily="34" charset="0"/>
              </a:rPr>
              <a:t>Function Declaration</a:t>
            </a:r>
            <a:endParaRPr lang="en-US" dirty="0"/>
          </a:p>
        </p:txBody>
      </p:sp>
      <p:sp>
        <p:nvSpPr>
          <p:cNvPr id="7" name="Rectangle 6">
            <a:extLst>
              <a:ext uri="{FF2B5EF4-FFF2-40B4-BE49-F238E27FC236}">
                <a16:creationId xmlns:a16="http://schemas.microsoft.com/office/drawing/2014/main" id="{2A8C3A9E-F46C-493C-9DA4-D4413A61E452}"/>
              </a:ext>
            </a:extLst>
          </p:cNvPr>
          <p:cNvSpPr/>
          <p:nvPr/>
        </p:nvSpPr>
        <p:spPr>
          <a:xfrm>
            <a:off x="5723359" y="3580305"/>
            <a:ext cx="3198311" cy="369332"/>
          </a:xfrm>
          <a:prstGeom prst="rect">
            <a:avLst/>
          </a:prstGeom>
        </p:spPr>
        <p:txBody>
          <a:bodyPr wrap="none">
            <a:spAutoFit/>
          </a:bodyPr>
          <a:lstStyle/>
          <a:p>
            <a:r>
              <a:rPr lang="en-US" dirty="0">
                <a:cs typeface="Arial" panose="020B0604020202020204" pitchFamily="34" charset="0"/>
              </a:rPr>
              <a:t>	Function Expression</a:t>
            </a:r>
          </a:p>
        </p:txBody>
      </p:sp>
    </p:spTree>
    <p:extLst>
      <p:ext uri="{BB962C8B-B14F-4D97-AF65-F5344CB8AC3E}">
        <p14:creationId xmlns:p14="http://schemas.microsoft.com/office/powerpoint/2010/main" val="311700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612E-43B2-4A3A-90D9-1135B0BE9378}"/>
              </a:ext>
            </a:extLst>
          </p:cNvPr>
          <p:cNvSpPr>
            <a:spLocks noGrp="1"/>
          </p:cNvSpPr>
          <p:nvPr>
            <p:ph type="title"/>
          </p:nvPr>
        </p:nvSpPr>
        <p:spPr>
          <a:xfrm>
            <a:off x="324091" y="349268"/>
            <a:ext cx="9287742" cy="793732"/>
          </a:xfrm>
        </p:spPr>
        <p:txBody>
          <a:bodyPr/>
          <a:lstStyle/>
          <a:p>
            <a:r>
              <a:rPr lang="en-US" dirty="0"/>
              <a:t>Function Declaration</a:t>
            </a:r>
          </a:p>
        </p:txBody>
      </p:sp>
      <p:sp>
        <p:nvSpPr>
          <p:cNvPr id="3" name="Content Placeholder 2">
            <a:extLst>
              <a:ext uri="{FF2B5EF4-FFF2-40B4-BE49-F238E27FC236}">
                <a16:creationId xmlns:a16="http://schemas.microsoft.com/office/drawing/2014/main" id="{9D73F056-6E10-4370-BA29-99C9CE824389}"/>
              </a:ext>
            </a:extLst>
          </p:cNvPr>
          <p:cNvSpPr>
            <a:spLocks noGrp="1"/>
          </p:cNvSpPr>
          <p:nvPr>
            <p:ph idx="1"/>
          </p:nvPr>
        </p:nvSpPr>
        <p:spPr>
          <a:xfrm>
            <a:off x="228600" y="1371600"/>
            <a:ext cx="5619509" cy="3960211"/>
          </a:xfrm>
        </p:spPr>
        <p:txBody>
          <a:bodyPr/>
          <a:lstStyle/>
          <a:p>
            <a:r>
              <a:rPr lang="en-US" altLang="en-US" dirty="0">
                <a:cs typeface="Arial" panose="020B0604020202020204" pitchFamily="34" charset="0"/>
              </a:rPr>
              <a:t>A function declaration consists of the </a:t>
            </a:r>
            <a:r>
              <a:rPr lang="en-US" altLang="en-US" dirty="0">
                <a:cs typeface="Consolas" panose="020B0609020204030204" pitchFamily="49" charset="0"/>
              </a:rPr>
              <a:t>function</a:t>
            </a:r>
            <a:r>
              <a:rPr lang="en-US" altLang="en-US" dirty="0">
                <a:cs typeface="Arial" panose="020B0604020202020204" pitchFamily="34" charset="0"/>
              </a:rPr>
              <a:t> keyword, followed by:</a:t>
            </a:r>
          </a:p>
          <a:p>
            <a:pPr lvl="1"/>
            <a:r>
              <a:rPr lang="en-US" altLang="en-US" dirty="0">
                <a:cs typeface="Arial" panose="020B0604020202020204" pitchFamily="34" charset="0"/>
              </a:rPr>
              <a:t>The name of the function.</a:t>
            </a:r>
          </a:p>
          <a:p>
            <a:pPr lvl="1"/>
            <a:r>
              <a:rPr lang="en-US" altLang="en-US" dirty="0">
                <a:cs typeface="Arial" panose="020B0604020202020204" pitchFamily="34" charset="0"/>
              </a:rPr>
              <a:t>A list of parameters to the function, enclosed in parentheses and separated by commas.</a:t>
            </a:r>
          </a:p>
          <a:p>
            <a:pPr lvl="1"/>
            <a:r>
              <a:rPr lang="en-US" altLang="en-US" dirty="0">
                <a:cs typeface="Arial" panose="020B0604020202020204" pitchFamily="34" charset="0"/>
              </a:rPr>
              <a:t>The JavaScript statements that define the function, enclosed in curly brackets, </a:t>
            </a:r>
            <a:r>
              <a:rPr lang="en-US" altLang="en-US" dirty="0">
                <a:cs typeface="Consolas" panose="020B0609020204030204" pitchFamily="49" charset="0"/>
              </a:rPr>
              <a:t>{ }</a:t>
            </a:r>
            <a:r>
              <a:rPr lang="en-US" altLang="en-US" dirty="0">
                <a:cs typeface="Arial" panose="020B0604020202020204" pitchFamily="34" charset="0"/>
              </a:rPr>
              <a:t>.</a:t>
            </a:r>
          </a:p>
          <a:p>
            <a:pPr marL="0" lvl="0" indent="0" eaLnBrk="0" fontAlgn="base" hangingPunct="0">
              <a:lnSpc>
                <a:spcPct val="100000"/>
              </a:lnSpc>
              <a:spcBef>
                <a:spcPct val="0"/>
              </a:spcBef>
              <a:spcAft>
                <a:spcPct val="0"/>
              </a:spcAft>
              <a:buClrTx/>
              <a:buNone/>
            </a:pPr>
            <a:endParaRPr lang="en-US" altLang="en-US" dirty="0">
              <a:cs typeface="Arial" panose="020B0604020202020204" pitchFamily="34" charset="0"/>
            </a:endParaRPr>
          </a:p>
          <a:p>
            <a:endParaRPr lang="en-US" altLang="en-US" dirty="0">
              <a:cs typeface="Arial" panose="020B0604020202020204" pitchFamily="34" charset="0"/>
            </a:endParaRPr>
          </a:p>
          <a:p>
            <a:endParaRPr lang="en-US" b="1" dirty="0"/>
          </a:p>
        </p:txBody>
      </p:sp>
      <p:pic>
        <p:nvPicPr>
          <p:cNvPr id="4" name="Picture 3">
            <a:extLst>
              <a:ext uri="{FF2B5EF4-FFF2-40B4-BE49-F238E27FC236}">
                <a16:creationId xmlns:a16="http://schemas.microsoft.com/office/drawing/2014/main" id="{425BB4EF-8161-4BB1-8C58-48E6617FE6DC}"/>
              </a:ext>
            </a:extLst>
          </p:cNvPr>
          <p:cNvPicPr>
            <a:picLocks noChangeAspect="1"/>
          </p:cNvPicPr>
          <p:nvPr/>
        </p:nvPicPr>
        <p:blipFill>
          <a:blip r:embed="rId2"/>
          <a:stretch>
            <a:fillRect/>
          </a:stretch>
        </p:blipFill>
        <p:spPr>
          <a:xfrm>
            <a:off x="5864674" y="1384852"/>
            <a:ext cx="3539805" cy="1441614"/>
          </a:xfrm>
          <a:prstGeom prst="rect">
            <a:avLst/>
          </a:prstGeom>
          <a:ln>
            <a:solidFill>
              <a:schemeClr val="tx1"/>
            </a:solidFill>
          </a:ln>
        </p:spPr>
      </p:pic>
    </p:spTree>
    <p:extLst>
      <p:ext uri="{BB962C8B-B14F-4D97-AF65-F5344CB8AC3E}">
        <p14:creationId xmlns:p14="http://schemas.microsoft.com/office/powerpoint/2010/main" val="1460047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B9CDD-B314-BECD-0F55-00B6F28150CB}"/>
              </a:ext>
            </a:extLst>
          </p:cNvPr>
          <p:cNvSpPr>
            <a:spLocks noGrp="1"/>
          </p:cNvSpPr>
          <p:nvPr>
            <p:ph type="title"/>
          </p:nvPr>
        </p:nvSpPr>
        <p:spPr/>
        <p:txBody>
          <a:bodyPr/>
          <a:lstStyle/>
          <a:p>
            <a:r>
              <a:rPr lang="en-US" dirty="0"/>
              <a:t>Agenda</a:t>
            </a:r>
            <a:endParaRPr lang="en-GB" dirty="0"/>
          </a:p>
        </p:txBody>
      </p:sp>
      <p:graphicFrame>
        <p:nvGraphicFramePr>
          <p:cNvPr id="4" name="Content Placeholder 3">
            <a:extLst>
              <a:ext uri="{FF2B5EF4-FFF2-40B4-BE49-F238E27FC236}">
                <a16:creationId xmlns:a16="http://schemas.microsoft.com/office/drawing/2014/main" id="{2E8EDAA1-DB5D-4B33-1347-9589798BE240}"/>
              </a:ext>
            </a:extLst>
          </p:cNvPr>
          <p:cNvGraphicFramePr>
            <a:graphicFrameLocks noGrp="1"/>
          </p:cNvGraphicFramePr>
          <p:nvPr>
            <p:ph idx="1"/>
            <p:extLst>
              <p:ext uri="{D42A27DB-BD31-4B8C-83A1-F6EECF244321}">
                <p14:modId xmlns:p14="http://schemas.microsoft.com/office/powerpoint/2010/main" val="3161209569"/>
              </p:ext>
            </p:extLst>
          </p:nvPr>
        </p:nvGraphicFramePr>
        <p:xfrm>
          <a:off x="838200" y="1065673"/>
          <a:ext cx="6172200" cy="4285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8F5F116-0828-EAD4-8C62-CBC36139251E}"/>
              </a:ext>
            </a:extLst>
          </p:cNvPr>
          <p:cNvSpPr txBox="1"/>
          <p:nvPr/>
        </p:nvSpPr>
        <p:spPr>
          <a:xfrm>
            <a:off x="6676253" y="6023682"/>
            <a:ext cx="2924947" cy="702001"/>
          </a:xfrm>
          <a:prstGeom prst="rect">
            <a:avLst/>
          </a:prstGeom>
          <a:noFill/>
          <a:ln w="3175">
            <a:solidFill>
              <a:schemeClr val="tx1"/>
            </a:solidFill>
          </a:ln>
        </p:spPr>
        <p:txBody>
          <a:bodyPr wrap="square" rtlCol="0">
            <a:spAutoFit/>
          </a:bodyPr>
          <a:lstStyle/>
          <a:p>
            <a:r>
              <a:rPr lang="en-US" sz="2000" b="1" dirty="0">
                <a:latin typeface="Calibri" panose="020F0502020204030204" pitchFamily="34" charset="0"/>
                <a:cs typeface="Calibri" panose="020F0502020204030204" pitchFamily="34" charset="0"/>
              </a:rPr>
              <a:t>IDE</a:t>
            </a:r>
            <a:r>
              <a:rPr lang="en-US" sz="2000" dirty="0">
                <a:latin typeface="Calibri" panose="020F0502020204030204" pitchFamily="34" charset="0"/>
                <a:cs typeface="Calibri" panose="020F0502020204030204" pitchFamily="34" charset="0"/>
              </a:rPr>
              <a:t> : Visual Studio</a:t>
            </a:r>
          </a:p>
          <a:p>
            <a:r>
              <a:rPr lang="en-US" sz="2000" b="1" dirty="0">
                <a:latin typeface="Calibri" panose="020F0502020204030204" pitchFamily="34" charset="0"/>
                <a:cs typeface="Calibri" panose="020F0502020204030204" pitchFamily="34" charset="0"/>
              </a:rPr>
              <a:t>Browser</a:t>
            </a:r>
            <a:r>
              <a:rPr lang="en-US" sz="2000" dirty="0">
                <a:latin typeface="Calibri" panose="020F0502020204030204" pitchFamily="34" charset="0"/>
                <a:cs typeface="Calibri" panose="020F0502020204030204" pitchFamily="34" charset="0"/>
              </a:rPr>
              <a:t>: Google Chrome</a:t>
            </a:r>
          </a:p>
        </p:txBody>
      </p:sp>
      <p:sp>
        <p:nvSpPr>
          <p:cNvPr id="5" name="Rectangle 4">
            <a:extLst>
              <a:ext uri="{FF2B5EF4-FFF2-40B4-BE49-F238E27FC236}">
                <a16:creationId xmlns:a16="http://schemas.microsoft.com/office/drawing/2014/main" id="{61C0D134-B241-28F4-98E2-E34539C55C89}"/>
              </a:ext>
            </a:extLst>
          </p:cNvPr>
          <p:cNvSpPr/>
          <p:nvPr/>
        </p:nvSpPr>
        <p:spPr>
          <a:xfrm>
            <a:off x="6676253" y="5693101"/>
            <a:ext cx="2924947" cy="33058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Calibri" panose="020F0502020204030204" pitchFamily="34" charset="0"/>
                <a:cs typeface="Calibri" panose="020F0502020204030204" pitchFamily="34" charset="0"/>
              </a:rPr>
              <a:t>S/W Requirements</a:t>
            </a:r>
            <a:endParaRPr lang="en-GB" b="1"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7558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A1DAF-B9BC-452C-9C9D-6EB427F6F9A6}"/>
              </a:ext>
            </a:extLst>
          </p:cNvPr>
          <p:cNvSpPr>
            <a:spLocks noGrp="1"/>
          </p:cNvSpPr>
          <p:nvPr>
            <p:ph type="title"/>
          </p:nvPr>
        </p:nvSpPr>
        <p:spPr>
          <a:xfrm>
            <a:off x="324091" y="349268"/>
            <a:ext cx="9287742" cy="793732"/>
          </a:xfrm>
        </p:spPr>
        <p:txBody>
          <a:bodyPr/>
          <a:lstStyle/>
          <a:p>
            <a:r>
              <a:rPr lang="en-US" dirty="0"/>
              <a:t>Function Expression</a:t>
            </a:r>
          </a:p>
        </p:txBody>
      </p:sp>
      <p:pic>
        <p:nvPicPr>
          <p:cNvPr id="7" name="Picture 6">
            <a:extLst>
              <a:ext uri="{FF2B5EF4-FFF2-40B4-BE49-F238E27FC236}">
                <a16:creationId xmlns:a16="http://schemas.microsoft.com/office/drawing/2014/main" id="{48DAFB32-1F46-4179-BD10-DC426145B7BD}"/>
              </a:ext>
            </a:extLst>
          </p:cNvPr>
          <p:cNvPicPr>
            <a:picLocks noChangeAspect="1"/>
          </p:cNvPicPr>
          <p:nvPr/>
        </p:nvPicPr>
        <p:blipFill>
          <a:blip r:embed="rId2"/>
          <a:stretch>
            <a:fillRect/>
          </a:stretch>
        </p:blipFill>
        <p:spPr>
          <a:xfrm>
            <a:off x="4321538" y="1691567"/>
            <a:ext cx="5260371" cy="1219200"/>
          </a:xfrm>
          <a:prstGeom prst="rect">
            <a:avLst/>
          </a:prstGeom>
          <a:ln>
            <a:solidFill>
              <a:schemeClr val="tx1"/>
            </a:solidFill>
          </a:ln>
        </p:spPr>
      </p:pic>
      <p:pic>
        <p:nvPicPr>
          <p:cNvPr id="5" name="Picture 4">
            <a:extLst>
              <a:ext uri="{FF2B5EF4-FFF2-40B4-BE49-F238E27FC236}">
                <a16:creationId xmlns:a16="http://schemas.microsoft.com/office/drawing/2014/main" id="{D946CBF4-5D7D-40CB-8C9D-ABFD76260BC6}"/>
              </a:ext>
            </a:extLst>
          </p:cNvPr>
          <p:cNvPicPr>
            <a:picLocks noChangeAspect="1"/>
          </p:cNvPicPr>
          <p:nvPr/>
        </p:nvPicPr>
        <p:blipFill>
          <a:blip r:embed="rId3"/>
          <a:stretch>
            <a:fillRect/>
          </a:stretch>
        </p:blipFill>
        <p:spPr>
          <a:xfrm>
            <a:off x="4321538" y="4159504"/>
            <a:ext cx="5260371" cy="1110969"/>
          </a:xfrm>
          <a:prstGeom prst="rect">
            <a:avLst/>
          </a:prstGeom>
          <a:ln>
            <a:solidFill>
              <a:schemeClr val="tx1"/>
            </a:solidFill>
          </a:ln>
        </p:spPr>
      </p:pic>
      <p:sp>
        <p:nvSpPr>
          <p:cNvPr id="9" name="Arrow: Right 8">
            <a:extLst>
              <a:ext uri="{FF2B5EF4-FFF2-40B4-BE49-F238E27FC236}">
                <a16:creationId xmlns:a16="http://schemas.microsoft.com/office/drawing/2014/main" id="{25169C66-4DAA-4F25-B5BF-862E5461A7AB}"/>
              </a:ext>
            </a:extLst>
          </p:cNvPr>
          <p:cNvSpPr/>
          <p:nvPr/>
        </p:nvSpPr>
        <p:spPr>
          <a:xfrm>
            <a:off x="362191" y="4051273"/>
            <a:ext cx="3686221"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Named Function Expression</a:t>
            </a:r>
          </a:p>
        </p:txBody>
      </p:sp>
      <p:sp>
        <p:nvSpPr>
          <p:cNvPr id="10" name="Arrow: Right 9">
            <a:extLst>
              <a:ext uri="{FF2B5EF4-FFF2-40B4-BE49-F238E27FC236}">
                <a16:creationId xmlns:a16="http://schemas.microsoft.com/office/drawing/2014/main" id="{81F66895-E390-4EF8-B2C0-9B78AE10F73D}"/>
              </a:ext>
            </a:extLst>
          </p:cNvPr>
          <p:cNvSpPr/>
          <p:nvPr/>
        </p:nvSpPr>
        <p:spPr>
          <a:xfrm>
            <a:off x="362191" y="1615295"/>
            <a:ext cx="3686221"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Anonymous Function expression</a:t>
            </a:r>
          </a:p>
        </p:txBody>
      </p:sp>
    </p:spTree>
    <p:extLst>
      <p:ext uri="{BB962C8B-B14F-4D97-AF65-F5344CB8AC3E}">
        <p14:creationId xmlns:p14="http://schemas.microsoft.com/office/powerpoint/2010/main" val="1270044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95737-8902-4FCA-A9B5-512945BC711A}"/>
              </a:ext>
            </a:extLst>
          </p:cNvPr>
          <p:cNvSpPr>
            <a:spLocks noGrp="1"/>
          </p:cNvSpPr>
          <p:nvPr>
            <p:ph type="title"/>
          </p:nvPr>
        </p:nvSpPr>
        <p:spPr>
          <a:xfrm>
            <a:off x="324091" y="349268"/>
            <a:ext cx="9287742" cy="793732"/>
          </a:xfrm>
        </p:spPr>
        <p:txBody>
          <a:bodyPr/>
          <a:lstStyle/>
          <a:p>
            <a:r>
              <a:rPr lang="en-US" dirty="0"/>
              <a:t>Scoping</a:t>
            </a:r>
          </a:p>
        </p:txBody>
      </p:sp>
      <p:sp>
        <p:nvSpPr>
          <p:cNvPr id="3" name="Content Placeholder 2">
            <a:extLst>
              <a:ext uri="{FF2B5EF4-FFF2-40B4-BE49-F238E27FC236}">
                <a16:creationId xmlns:a16="http://schemas.microsoft.com/office/drawing/2014/main" id="{A2C453AB-2905-448A-967A-B528FEB1BD70}"/>
              </a:ext>
            </a:extLst>
          </p:cNvPr>
          <p:cNvSpPr>
            <a:spLocks noGrp="1"/>
          </p:cNvSpPr>
          <p:nvPr>
            <p:ph idx="1"/>
          </p:nvPr>
        </p:nvSpPr>
        <p:spPr>
          <a:xfrm>
            <a:off x="324091" y="1371600"/>
            <a:ext cx="4628909" cy="4417411"/>
          </a:xfrm>
        </p:spPr>
        <p:txBody>
          <a:bodyPr/>
          <a:lstStyle/>
          <a:p>
            <a:r>
              <a:rPr lang="en-US" dirty="0"/>
              <a:t>When you declare a variable outside of any function, it is called a </a:t>
            </a:r>
            <a:r>
              <a:rPr lang="en-US" i="1" dirty="0"/>
              <a:t>global</a:t>
            </a:r>
            <a:r>
              <a:rPr lang="en-US" dirty="0"/>
              <a:t> variable, because it is available to any other code in the current document. </a:t>
            </a:r>
          </a:p>
          <a:p>
            <a:r>
              <a:rPr lang="en-US" dirty="0"/>
              <a:t>When you declare a variable within a function, it is called a </a:t>
            </a:r>
            <a:r>
              <a:rPr lang="en-US" i="1" dirty="0"/>
              <a:t>local</a:t>
            </a:r>
            <a:r>
              <a:rPr lang="en-US" dirty="0"/>
              <a:t> variable, because it is available only within that function.</a:t>
            </a:r>
          </a:p>
        </p:txBody>
      </p:sp>
      <p:pic>
        <p:nvPicPr>
          <p:cNvPr id="5" name="Picture 4">
            <a:extLst>
              <a:ext uri="{FF2B5EF4-FFF2-40B4-BE49-F238E27FC236}">
                <a16:creationId xmlns:a16="http://schemas.microsoft.com/office/drawing/2014/main" id="{7D378119-C6A0-47F0-BB6C-C7644D9B13F9}"/>
              </a:ext>
            </a:extLst>
          </p:cNvPr>
          <p:cNvPicPr>
            <a:picLocks noChangeAspect="1"/>
          </p:cNvPicPr>
          <p:nvPr/>
        </p:nvPicPr>
        <p:blipFill>
          <a:blip r:embed="rId2"/>
          <a:stretch>
            <a:fillRect/>
          </a:stretch>
        </p:blipFill>
        <p:spPr>
          <a:xfrm>
            <a:off x="5105400" y="1371600"/>
            <a:ext cx="4714875" cy="2514600"/>
          </a:xfrm>
          <a:prstGeom prst="rect">
            <a:avLst/>
          </a:prstGeom>
          <a:ln>
            <a:solidFill>
              <a:schemeClr val="tx1"/>
            </a:solidFill>
          </a:ln>
        </p:spPr>
      </p:pic>
    </p:spTree>
    <p:extLst>
      <p:ext uri="{BB962C8B-B14F-4D97-AF65-F5344CB8AC3E}">
        <p14:creationId xmlns:p14="http://schemas.microsoft.com/office/powerpoint/2010/main" val="1461372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76899-C821-4428-9D48-63B6A697E55C}"/>
              </a:ext>
            </a:extLst>
          </p:cNvPr>
          <p:cNvSpPr>
            <a:spLocks noGrp="1"/>
          </p:cNvSpPr>
          <p:nvPr>
            <p:ph type="title"/>
          </p:nvPr>
        </p:nvSpPr>
        <p:spPr>
          <a:xfrm>
            <a:off x="324091" y="501668"/>
            <a:ext cx="9287742" cy="793732"/>
          </a:xfrm>
        </p:spPr>
        <p:txBody>
          <a:bodyPr/>
          <a:lstStyle/>
          <a:p>
            <a:r>
              <a:rPr lang="en-US" dirty="0"/>
              <a:t>Hands on variable and functions</a:t>
            </a:r>
          </a:p>
        </p:txBody>
      </p:sp>
      <p:sp>
        <p:nvSpPr>
          <p:cNvPr id="3" name="Content Placeholder 2">
            <a:extLst>
              <a:ext uri="{FF2B5EF4-FFF2-40B4-BE49-F238E27FC236}">
                <a16:creationId xmlns:a16="http://schemas.microsoft.com/office/drawing/2014/main" id="{451AE824-CFCD-41F4-9B9F-01D15C372656}"/>
              </a:ext>
            </a:extLst>
          </p:cNvPr>
          <p:cNvSpPr>
            <a:spLocks noGrp="1"/>
          </p:cNvSpPr>
          <p:nvPr>
            <p:ph idx="1"/>
          </p:nvPr>
        </p:nvSpPr>
        <p:spPr/>
        <p:txBody>
          <a:bodyPr/>
          <a:lstStyle/>
          <a:p>
            <a:r>
              <a:rPr lang="en-US" dirty="0"/>
              <a:t>Create a function which displays the Fibonacci series for 10  numbers: 0,1,1,2,3,5,8,13,21,25</a:t>
            </a:r>
          </a:p>
          <a:p>
            <a:r>
              <a:rPr lang="en-US" dirty="0"/>
              <a:t>Create a function which display the table of 8.</a:t>
            </a:r>
          </a:p>
          <a:p>
            <a:endParaRPr lang="en-US" dirty="0"/>
          </a:p>
          <a:p>
            <a:endParaRPr lang="en-US" dirty="0"/>
          </a:p>
        </p:txBody>
      </p:sp>
    </p:spTree>
    <p:extLst>
      <p:ext uri="{BB962C8B-B14F-4D97-AF65-F5344CB8AC3E}">
        <p14:creationId xmlns:p14="http://schemas.microsoft.com/office/powerpoint/2010/main" val="3351451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99640ED-DED6-074F-4B8F-3976B84C337A}"/>
              </a:ext>
            </a:extLst>
          </p:cNvPr>
          <p:cNvSpPr>
            <a:spLocks noGrp="1"/>
          </p:cNvSpPr>
          <p:nvPr>
            <p:ph type="subTitle" idx="1"/>
          </p:nvPr>
        </p:nvSpPr>
        <p:spPr>
          <a:xfrm>
            <a:off x="1777834" y="3219001"/>
            <a:ext cx="8128166" cy="648000"/>
          </a:xfrm>
        </p:spPr>
        <p:txBody>
          <a:bodyPr/>
          <a:lstStyle/>
          <a:p>
            <a:r>
              <a:rPr lang="en-US" dirty="0"/>
              <a:t>Array, String and Objects</a:t>
            </a:r>
            <a:endParaRPr lang="en-GB" dirty="0"/>
          </a:p>
        </p:txBody>
      </p:sp>
      <p:sp>
        <p:nvSpPr>
          <p:cNvPr id="3" name="Title 2">
            <a:extLst>
              <a:ext uri="{FF2B5EF4-FFF2-40B4-BE49-F238E27FC236}">
                <a16:creationId xmlns:a16="http://schemas.microsoft.com/office/drawing/2014/main" id="{246B8EE2-3659-EF17-CB33-C1934A16E948}"/>
              </a:ext>
            </a:extLst>
          </p:cNvPr>
          <p:cNvSpPr>
            <a:spLocks noGrp="1"/>
          </p:cNvSpPr>
          <p:nvPr>
            <p:ph type="title"/>
          </p:nvPr>
        </p:nvSpPr>
        <p:spPr>
          <a:xfrm>
            <a:off x="609600" y="2667000"/>
            <a:ext cx="8126015" cy="648000"/>
          </a:xfrm>
        </p:spPr>
        <p:txBody>
          <a:bodyPr/>
          <a:lstStyle/>
          <a:p>
            <a:r>
              <a:rPr lang="en-US" sz="3200" dirty="0">
                <a:latin typeface="Calibri" panose="020F0502020204030204" pitchFamily="34" charset="0"/>
                <a:cs typeface="Calibri" panose="020F0502020204030204" pitchFamily="34" charset="0"/>
              </a:rPr>
              <a:t>JavaScript Multiple Values: </a:t>
            </a:r>
            <a:br>
              <a:rPr lang="en-GB" dirty="0"/>
            </a:br>
            <a:endParaRPr lang="en-GB" dirty="0"/>
          </a:p>
        </p:txBody>
      </p:sp>
    </p:spTree>
    <p:extLst>
      <p:ext uri="{BB962C8B-B14F-4D97-AF65-F5344CB8AC3E}">
        <p14:creationId xmlns:p14="http://schemas.microsoft.com/office/powerpoint/2010/main" val="3428616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386A-98D2-49C0-BB08-DA8EE2A215A4}"/>
              </a:ext>
            </a:extLst>
          </p:cNvPr>
          <p:cNvSpPr>
            <a:spLocks noGrp="1"/>
          </p:cNvSpPr>
          <p:nvPr>
            <p:ph type="title"/>
          </p:nvPr>
        </p:nvSpPr>
        <p:spPr>
          <a:xfrm>
            <a:off x="324091" y="425468"/>
            <a:ext cx="9287742" cy="793732"/>
          </a:xfrm>
        </p:spPr>
        <p:txBody>
          <a:bodyPr/>
          <a:lstStyle/>
          <a:p>
            <a:r>
              <a:rPr lang="en-US" dirty="0"/>
              <a:t>Array</a:t>
            </a:r>
          </a:p>
        </p:txBody>
      </p:sp>
      <p:sp>
        <p:nvSpPr>
          <p:cNvPr id="3" name="Content Placeholder 2">
            <a:extLst>
              <a:ext uri="{FF2B5EF4-FFF2-40B4-BE49-F238E27FC236}">
                <a16:creationId xmlns:a16="http://schemas.microsoft.com/office/drawing/2014/main" id="{C314B590-D39B-413F-B419-ED9EF3C43D6E}"/>
              </a:ext>
            </a:extLst>
          </p:cNvPr>
          <p:cNvSpPr>
            <a:spLocks noGrp="1"/>
          </p:cNvSpPr>
          <p:nvPr>
            <p:ph idx="1"/>
          </p:nvPr>
        </p:nvSpPr>
        <p:spPr>
          <a:xfrm>
            <a:off x="305282" y="1334594"/>
            <a:ext cx="4324109" cy="4188811"/>
          </a:xfrm>
        </p:spPr>
        <p:txBody>
          <a:bodyPr/>
          <a:lstStyle/>
          <a:p>
            <a:r>
              <a:rPr lang="en-US" dirty="0"/>
              <a:t>An array can hold many values under a single variable name, and you can access the values by referring to an index number.</a:t>
            </a:r>
          </a:p>
          <a:p>
            <a:r>
              <a:rPr lang="en-US" dirty="0"/>
              <a:t> Array can consist homogenous as well as heterogenous elements.</a:t>
            </a:r>
          </a:p>
          <a:p>
            <a:r>
              <a:rPr lang="en-US" dirty="0"/>
              <a:t> Iteration of the array can be done using loops.</a:t>
            </a:r>
          </a:p>
        </p:txBody>
      </p:sp>
      <p:pic>
        <p:nvPicPr>
          <p:cNvPr id="4" name="Picture 3">
            <a:extLst>
              <a:ext uri="{FF2B5EF4-FFF2-40B4-BE49-F238E27FC236}">
                <a16:creationId xmlns:a16="http://schemas.microsoft.com/office/drawing/2014/main" id="{2C1F48B4-214E-4EC2-94BA-63CFD551A11F}"/>
              </a:ext>
            </a:extLst>
          </p:cNvPr>
          <p:cNvPicPr>
            <a:picLocks noChangeAspect="1"/>
          </p:cNvPicPr>
          <p:nvPr/>
        </p:nvPicPr>
        <p:blipFill>
          <a:blip r:embed="rId2"/>
          <a:stretch>
            <a:fillRect/>
          </a:stretch>
        </p:blipFill>
        <p:spPr>
          <a:xfrm>
            <a:off x="4720587" y="1492419"/>
            <a:ext cx="5107202" cy="1027606"/>
          </a:xfrm>
          <a:prstGeom prst="rect">
            <a:avLst/>
          </a:prstGeom>
          <a:ln>
            <a:solidFill>
              <a:schemeClr val="tx1"/>
            </a:solidFill>
          </a:ln>
        </p:spPr>
      </p:pic>
      <p:grpSp>
        <p:nvGrpSpPr>
          <p:cNvPr id="15" name="Group 14">
            <a:extLst>
              <a:ext uri="{FF2B5EF4-FFF2-40B4-BE49-F238E27FC236}">
                <a16:creationId xmlns:a16="http://schemas.microsoft.com/office/drawing/2014/main" id="{51E9CD9B-5EAA-43E1-B682-EEFF75980DAA}"/>
              </a:ext>
            </a:extLst>
          </p:cNvPr>
          <p:cNvGrpSpPr/>
          <p:nvPr/>
        </p:nvGrpSpPr>
        <p:grpSpPr>
          <a:xfrm>
            <a:off x="4720587" y="3396309"/>
            <a:ext cx="4324109" cy="1484805"/>
            <a:chOff x="1047268" y="3810000"/>
            <a:chExt cx="4876800" cy="1624536"/>
          </a:xfrm>
        </p:grpSpPr>
        <p:sp>
          <p:nvSpPr>
            <p:cNvPr id="5" name="Rectangle 4">
              <a:extLst>
                <a:ext uri="{FF2B5EF4-FFF2-40B4-BE49-F238E27FC236}">
                  <a16:creationId xmlns:a16="http://schemas.microsoft.com/office/drawing/2014/main" id="{76C8F23C-6AF0-4117-9548-64782502001E}"/>
                </a:ext>
              </a:extLst>
            </p:cNvPr>
            <p:cNvSpPr/>
            <p:nvPr/>
          </p:nvSpPr>
          <p:spPr>
            <a:xfrm>
              <a:off x="1047268" y="3810000"/>
              <a:ext cx="4876800" cy="10276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Doe</a:t>
              </a:r>
            </a:p>
          </p:txBody>
        </p:sp>
        <p:cxnSp>
          <p:nvCxnSpPr>
            <p:cNvPr id="7" name="Straight Connector 6">
              <a:extLst>
                <a:ext uri="{FF2B5EF4-FFF2-40B4-BE49-F238E27FC236}">
                  <a16:creationId xmlns:a16="http://schemas.microsoft.com/office/drawing/2014/main" id="{8797876E-E5BB-489C-9E66-29850D5E49C6}"/>
                </a:ext>
              </a:extLst>
            </p:cNvPr>
            <p:cNvCxnSpPr/>
            <p:nvPr/>
          </p:nvCxnSpPr>
          <p:spPr>
            <a:xfrm>
              <a:off x="2590800" y="3810000"/>
              <a:ext cx="0" cy="1027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955EF68-C515-437E-A78D-E7DD09146FE9}"/>
                </a:ext>
              </a:extLst>
            </p:cNvPr>
            <p:cNvCxnSpPr/>
            <p:nvPr/>
          </p:nvCxnSpPr>
          <p:spPr>
            <a:xfrm>
              <a:off x="4343400" y="3810000"/>
              <a:ext cx="0" cy="102760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8217C23-65E3-49BF-9F38-4274993EF723}"/>
                </a:ext>
              </a:extLst>
            </p:cNvPr>
            <p:cNvSpPr txBox="1"/>
            <p:nvPr/>
          </p:nvSpPr>
          <p:spPr>
            <a:xfrm>
              <a:off x="1660796" y="5065204"/>
              <a:ext cx="312906" cy="369332"/>
            </a:xfrm>
            <a:prstGeom prst="rect">
              <a:avLst/>
            </a:prstGeom>
            <a:noFill/>
          </p:spPr>
          <p:txBody>
            <a:bodyPr wrap="none" rtlCol="0">
              <a:spAutoFit/>
            </a:bodyPr>
            <a:lstStyle/>
            <a:p>
              <a:r>
                <a:rPr lang="en-US" dirty="0"/>
                <a:t>0</a:t>
              </a:r>
            </a:p>
          </p:txBody>
        </p:sp>
        <p:sp>
          <p:nvSpPr>
            <p:cNvPr id="10" name="TextBox 9">
              <a:extLst>
                <a:ext uri="{FF2B5EF4-FFF2-40B4-BE49-F238E27FC236}">
                  <a16:creationId xmlns:a16="http://schemas.microsoft.com/office/drawing/2014/main" id="{5F4E0F90-CA79-430E-8578-4A9F0DFAAD2D}"/>
                </a:ext>
              </a:extLst>
            </p:cNvPr>
            <p:cNvSpPr txBox="1"/>
            <p:nvPr/>
          </p:nvSpPr>
          <p:spPr>
            <a:xfrm>
              <a:off x="3329215" y="5065204"/>
              <a:ext cx="312906" cy="369332"/>
            </a:xfrm>
            <a:prstGeom prst="rect">
              <a:avLst/>
            </a:prstGeom>
            <a:noFill/>
          </p:spPr>
          <p:txBody>
            <a:bodyPr wrap="none" rtlCol="0">
              <a:spAutoFit/>
            </a:bodyPr>
            <a:lstStyle/>
            <a:p>
              <a:r>
                <a:rPr lang="en-US" dirty="0"/>
                <a:t>1</a:t>
              </a:r>
            </a:p>
          </p:txBody>
        </p:sp>
        <p:sp>
          <p:nvSpPr>
            <p:cNvPr id="11" name="TextBox 10">
              <a:extLst>
                <a:ext uri="{FF2B5EF4-FFF2-40B4-BE49-F238E27FC236}">
                  <a16:creationId xmlns:a16="http://schemas.microsoft.com/office/drawing/2014/main" id="{DAE37CB6-6BDA-48BA-B1FD-E7536A15B588}"/>
                </a:ext>
              </a:extLst>
            </p:cNvPr>
            <p:cNvSpPr txBox="1"/>
            <p:nvPr/>
          </p:nvSpPr>
          <p:spPr>
            <a:xfrm>
              <a:off x="4942056" y="4995839"/>
              <a:ext cx="312906" cy="369332"/>
            </a:xfrm>
            <a:prstGeom prst="rect">
              <a:avLst/>
            </a:prstGeom>
            <a:noFill/>
          </p:spPr>
          <p:txBody>
            <a:bodyPr wrap="none" rtlCol="0">
              <a:spAutoFit/>
            </a:bodyPr>
            <a:lstStyle/>
            <a:p>
              <a:r>
                <a:rPr lang="en-US" dirty="0"/>
                <a:t>2</a:t>
              </a:r>
            </a:p>
          </p:txBody>
        </p:sp>
        <p:sp>
          <p:nvSpPr>
            <p:cNvPr id="13" name="TextBox 12">
              <a:extLst>
                <a:ext uri="{FF2B5EF4-FFF2-40B4-BE49-F238E27FC236}">
                  <a16:creationId xmlns:a16="http://schemas.microsoft.com/office/drawing/2014/main" id="{F58BB1FD-3AF1-473E-95B9-2122E6F09BF7}"/>
                </a:ext>
              </a:extLst>
            </p:cNvPr>
            <p:cNvSpPr txBox="1"/>
            <p:nvPr/>
          </p:nvSpPr>
          <p:spPr>
            <a:xfrm>
              <a:off x="5063487" y="4143375"/>
              <a:ext cx="441146" cy="369332"/>
            </a:xfrm>
            <a:prstGeom prst="rect">
              <a:avLst/>
            </a:prstGeom>
            <a:noFill/>
          </p:spPr>
          <p:txBody>
            <a:bodyPr wrap="none" rtlCol="0">
              <a:spAutoFit/>
            </a:bodyPr>
            <a:lstStyle/>
            <a:p>
              <a:r>
                <a:rPr lang="en-US" dirty="0"/>
                <a:t>46</a:t>
              </a:r>
            </a:p>
          </p:txBody>
        </p:sp>
        <p:sp>
          <p:nvSpPr>
            <p:cNvPr id="14" name="TextBox 13">
              <a:extLst>
                <a:ext uri="{FF2B5EF4-FFF2-40B4-BE49-F238E27FC236}">
                  <a16:creationId xmlns:a16="http://schemas.microsoft.com/office/drawing/2014/main" id="{BD79A404-4646-4883-9669-D9A9BE0AB169}"/>
                </a:ext>
              </a:extLst>
            </p:cNvPr>
            <p:cNvSpPr txBox="1"/>
            <p:nvPr/>
          </p:nvSpPr>
          <p:spPr>
            <a:xfrm>
              <a:off x="1558088" y="4147065"/>
              <a:ext cx="684803" cy="369332"/>
            </a:xfrm>
            <a:prstGeom prst="rect">
              <a:avLst/>
            </a:prstGeom>
            <a:noFill/>
          </p:spPr>
          <p:txBody>
            <a:bodyPr wrap="none" rtlCol="0">
              <a:spAutoFit/>
            </a:bodyPr>
            <a:lstStyle/>
            <a:p>
              <a:r>
                <a:rPr lang="en-US" dirty="0"/>
                <a:t>John</a:t>
              </a:r>
            </a:p>
          </p:txBody>
        </p:sp>
      </p:grpSp>
    </p:spTree>
    <p:extLst>
      <p:ext uri="{BB962C8B-B14F-4D97-AF65-F5344CB8AC3E}">
        <p14:creationId xmlns:p14="http://schemas.microsoft.com/office/powerpoint/2010/main" val="238595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8E933-9C04-4099-B654-3FFC7E6044CF}"/>
              </a:ext>
            </a:extLst>
          </p:cNvPr>
          <p:cNvSpPr>
            <a:spLocks noGrp="1"/>
          </p:cNvSpPr>
          <p:nvPr>
            <p:ph type="title"/>
          </p:nvPr>
        </p:nvSpPr>
        <p:spPr>
          <a:xfrm>
            <a:off x="324091" y="349268"/>
            <a:ext cx="9287742" cy="793732"/>
          </a:xfrm>
        </p:spPr>
        <p:txBody>
          <a:bodyPr/>
          <a:lstStyle/>
          <a:p>
            <a:r>
              <a:rPr lang="en-US" dirty="0"/>
              <a:t>Array Methods</a:t>
            </a:r>
          </a:p>
        </p:txBody>
      </p:sp>
      <p:sp>
        <p:nvSpPr>
          <p:cNvPr id="3" name="Content Placeholder 2">
            <a:extLst>
              <a:ext uri="{FF2B5EF4-FFF2-40B4-BE49-F238E27FC236}">
                <a16:creationId xmlns:a16="http://schemas.microsoft.com/office/drawing/2014/main" id="{0F723BF3-FB15-4134-A023-3437478B0076}"/>
              </a:ext>
            </a:extLst>
          </p:cNvPr>
          <p:cNvSpPr>
            <a:spLocks noGrp="1"/>
          </p:cNvSpPr>
          <p:nvPr>
            <p:ph idx="1"/>
          </p:nvPr>
        </p:nvSpPr>
        <p:spPr>
          <a:xfrm>
            <a:off x="275036" y="1269693"/>
            <a:ext cx="9308801" cy="696171"/>
          </a:xfrm>
        </p:spPr>
        <p:txBody>
          <a:bodyPr/>
          <a:lstStyle/>
          <a:p>
            <a:r>
              <a:rPr lang="en-US" dirty="0"/>
              <a:t>Below are the methods to add or delete the elements from the array (starting , ending or from some index number also)</a:t>
            </a:r>
          </a:p>
        </p:txBody>
      </p:sp>
      <p:grpSp>
        <p:nvGrpSpPr>
          <p:cNvPr id="27" name="Group 26">
            <a:extLst>
              <a:ext uri="{FF2B5EF4-FFF2-40B4-BE49-F238E27FC236}">
                <a16:creationId xmlns:a16="http://schemas.microsoft.com/office/drawing/2014/main" id="{46D0774E-95AD-4B77-8557-32BF96223FD8}"/>
              </a:ext>
            </a:extLst>
          </p:cNvPr>
          <p:cNvGrpSpPr/>
          <p:nvPr/>
        </p:nvGrpSpPr>
        <p:grpSpPr>
          <a:xfrm>
            <a:off x="376874" y="1927764"/>
            <a:ext cx="5295455" cy="4048320"/>
            <a:chOff x="3886200" y="2375308"/>
            <a:chExt cx="6008398" cy="4222176"/>
          </a:xfrm>
        </p:grpSpPr>
        <p:grpSp>
          <p:nvGrpSpPr>
            <p:cNvPr id="22" name="Group 21">
              <a:extLst>
                <a:ext uri="{FF2B5EF4-FFF2-40B4-BE49-F238E27FC236}">
                  <a16:creationId xmlns:a16="http://schemas.microsoft.com/office/drawing/2014/main" id="{BCC18A98-E9B1-4E55-8E4B-C1311978ED04}"/>
                </a:ext>
              </a:extLst>
            </p:cNvPr>
            <p:cNvGrpSpPr/>
            <p:nvPr/>
          </p:nvGrpSpPr>
          <p:grpSpPr>
            <a:xfrm>
              <a:off x="4724400" y="3124200"/>
              <a:ext cx="4339443" cy="2799196"/>
              <a:chOff x="4627100" y="1416923"/>
              <a:chExt cx="4339443" cy="2799196"/>
            </a:xfrm>
          </p:grpSpPr>
          <p:grpSp>
            <p:nvGrpSpPr>
              <p:cNvPr id="4" name="Group 3">
                <a:extLst>
                  <a:ext uri="{FF2B5EF4-FFF2-40B4-BE49-F238E27FC236}">
                    <a16:creationId xmlns:a16="http://schemas.microsoft.com/office/drawing/2014/main" id="{55BE1F25-D08E-414C-BA03-78151ACA2E6F}"/>
                  </a:ext>
                </a:extLst>
              </p:cNvPr>
              <p:cNvGrpSpPr/>
              <p:nvPr/>
            </p:nvGrpSpPr>
            <p:grpSpPr>
              <a:xfrm>
                <a:off x="4800600" y="2209800"/>
                <a:ext cx="3990854" cy="1573746"/>
                <a:chOff x="1047268" y="3810000"/>
                <a:chExt cx="4876800" cy="1624536"/>
              </a:xfrm>
            </p:grpSpPr>
            <p:sp>
              <p:nvSpPr>
                <p:cNvPr id="5" name="Rectangle 4">
                  <a:extLst>
                    <a:ext uri="{FF2B5EF4-FFF2-40B4-BE49-F238E27FC236}">
                      <a16:creationId xmlns:a16="http://schemas.microsoft.com/office/drawing/2014/main" id="{13B67DA9-FC22-400D-8A92-41C7F18711E2}"/>
                    </a:ext>
                  </a:extLst>
                </p:cNvPr>
                <p:cNvSpPr/>
                <p:nvPr/>
              </p:nvSpPr>
              <p:spPr>
                <a:xfrm>
                  <a:off x="1047268" y="3810000"/>
                  <a:ext cx="4876800" cy="10276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Doe</a:t>
                  </a:r>
                </a:p>
              </p:txBody>
            </p:sp>
            <p:cxnSp>
              <p:nvCxnSpPr>
                <p:cNvPr id="6" name="Straight Connector 5">
                  <a:extLst>
                    <a:ext uri="{FF2B5EF4-FFF2-40B4-BE49-F238E27FC236}">
                      <a16:creationId xmlns:a16="http://schemas.microsoft.com/office/drawing/2014/main" id="{06393D4A-A2C5-43C8-9715-CD4D8C82F316}"/>
                    </a:ext>
                  </a:extLst>
                </p:cNvPr>
                <p:cNvCxnSpPr/>
                <p:nvPr/>
              </p:nvCxnSpPr>
              <p:spPr>
                <a:xfrm>
                  <a:off x="2590800" y="3810000"/>
                  <a:ext cx="0" cy="1027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2FFBA76-BBDD-4615-A19C-B1F4E976208B}"/>
                    </a:ext>
                  </a:extLst>
                </p:cNvPr>
                <p:cNvCxnSpPr/>
                <p:nvPr/>
              </p:nvCxnSpPr>
              <p:spPr>
                <a:xfrm>
                  <a:off x="4343400" y="3810000"/>
                  <a:ext cx="0" cy="1027606"/>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E9492F2-A6E9-442D-8D0D-F291B63A179E}"/>
                    </a:ext>
                  </a:extLst>
                </p:cNvPr>
                <p:cNvSpPr txBox="1"/>
                <p:nvPr/>
              </p:nvSpPr>
              <p:spPr>
                <a:xfrm>
                  <a:off x="1660796" y="5065204"/>
                  <a:ext cx="31290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E7275E19-11FC-4D4D-96C4-9717B0F62EB8}"/>
                    </a:ext>
                  </a:extLst>
                </p:cNvPr>
                <p:cNvSpPr txBox="1"/>
                <p:nvPr/>
              </p:nvSpPr>
              <p:spPr>
                <a:xfrm>
                  <a:off x="3329215" y="5065204"/>
                  <a:ext cx="312906" cy="369332"/>
                </a:xfrm>
                <a:prstGeom prst="rect">
                  <a:avLst/>
                </a:prstGeom>
                <a:noFill/>
              </p:spPr>
              <p:txBody>
                <a:bodyPr wrap="none" rtlCol="0">
                  <a:spAutoFit/>
                </a:bodyPr>
                <a:lstStyle/>
                <a:p>
                  <a:r>
                    <a:rPr lang="en-US" dirty="0"/>
                    <a:t>1</a:t>
                  </a:r>
                </a:p>
              </p:txBody>
            </p:sp>
            <p:sp>
              <p:nvSpPr>
                <p:cNvPr id="10" name="TextBox 9">
                  <a:extLst>
                    <a:ext uri="{FF2B5EF4-FFF2-40B4-BE49-F238E27FC236}">
                      <a16:creationId xmlns:a16="http://schemas.microsoft.com/office/drawing/2014/main" id="{8FFE9EDC-C472-4C7B-82A2-B1E88DEADB52}"/>
                    </a:ext>
                  </a:extLst>
                </p:cNvPr>
                <p:cNvSpPr txBox="1"/>
                <p:nvPr/>
              </p:nvSpPr>
              <p:spPr>
                <a:xfrm>
                  <a:off x="4942056" y="4995839"/>
                  <a:ext cx="312906" cy="369332"/>
                </a:xfrm>
                <a:prstGeom prst="rect">
                  <a:avLst/>
                </a:prstGeom>
                <a:noFill/>
              </p:spPr>
              <p:txBody>
                <a:bodyPr wrap="none" rtlCol="0">
                  <a:spAutoFit/>
                </a:bodyPr>
                <a:lstStyle/>
                <a:p>
                  <a:r>
                    <a:rPr lang="en-US" dirty="0"/>
                    <a:t>2</a:t>
                  </a:r>
                </a:p>
              </p:txBody>
            </p:sp>
            <p:sp>
              <p:nvSpPr>
                <p:cNvPr id="11" name="TextBox 10">
                  <a:extLst>
                    <a:ext uri="{FF2B5EF4-FFF2-40B4-BE49-F238E27FC236}">
                      <a16:creationId xmlns:a16="http://schemas.microsoft.com/office/drawing/2014/main" id="{B4A58513-BC5E-40A9-A2D4-D4E6239769CE}"/>
                    </a:ext>
                  </a:extLst>
                </p:cNvPr>
                <p:cNvSpPr txBox="1"/>
                <p:nvPr/>
              </p:nvSpPr>
              <p:spPr>
                <a:xfrm>
                  <a:off x="5063487" y="4143375"/>
                  <a:ext cx="441146" cy="369332"/>
                </a:xfrm>
                <a:prstGeom prst="rect">
                  <a:avLst/>
                </a:prstGeom>
                <a:noFill/>
              </p:spPr>
              <p:txBody>
                <a:bodyPr wrap="none" rtlCol="0">
                  <a:spAutoFit/>
                </a:bodyPr>
                <a:lstStyle/>
                <a:p>
                  <a:r>
                    <a:rPr lang="en-US" dirty="0"/>
                    <a:t>46</a:t>
                  </a:r>
                </a:p>
              </p:txBody>
            </p:sp>
            <p:sp>
              <p:nvSpPr>
                <p:cNvPr id="12" name="TextBox 11">
                  <a:extLst>
                    <a:ext uri="{FF2B5EF4-FFF2-40B4-BE49-F238E27FC236}">
                      <a16:creationId xmlns:a16="http://schemas.microsoft.com/office/drawing/2014/main" id="{90DB660A-E835-4141-BFDC-C0C979CFC7A6}"/>
                    </a:ext>
                  </a:extLst>
                </p:cNvPr>
                <p:cNvSpPr txBox="1"/>
                <p:nvPr/>
              </p:nvSpPr>
              <p:spPr>
                <a:xfrm>
                  <a:off x="1558088" y="4147065"/>
                  <a:ext cx="684803" cy="369332"/>
                </a:xfrm>
                <a:prstGeom prst="rect">
                  <a:avLst/>
                </a:prstGeom>
                <a:noFill/>
              </p:spPr>
              <p:txBody>
                <a:bodyPr wrap="none" rtlCol="0">
                  <a:spAutoFit/>
                </a:bodyPr>
                <a:lstStyle/>
                <a:p>
                  <a:r>
                    <a:rPr lang="en-US" dirty="0"/>
                    <a:t>John</a:t>
                  </a:r>
                </a:p>
              </p:txBody>
            </p:sp>
          </p:grpSp>
          <p:sp>
            <p:nvSpPr>
              <p:cNvPr id="18" name="Arrow: Bent-Up 17">
                <a:extLst>
                  <a:ext uri="{FF2B5EF4-FFF2-40B4-BE49-F238E27FC236}">
                    <a16:creationId xmlns:a16="http://schemas.microsoft.com/office/drawing/2014/main" id="{C460BFDE-E05C-4FA7-8725-00EA1EA95D4E}"/>
                  </a:ext>
                </a:extLst>
              </p:cNvPr>
              <p:cNvSpPr/>
              <p:nvPr/>
            </p:nvSpPr>
            <p:spPr>
              <a:xfrm flipV="1">
                <a:off x="4627100" y="1416923"/>
                <a:ext cx="754076" cy="77600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Bent 18">
                <a:extLst>
                  <a:ext uri="{FF2B5EF4-FFF2-40B4-BE49-F238E27FC236}">
                    <a16:creationId xmlns:a16="http://schemas.microsoft.com/office/drawing/2014/main" id="{BB338247-0480-4E80-94C0-4392145BA74A}"/>
                  </a:ext>
                </a:extLst>
              </p:cNvPr>
              <p:cNvSpPr/>
              <p:nvPr/>
            </p:nvSpPr>
            <p:spPr>
              <a:xfrm flipH="1" flipV="1">
                <a:off x="4627100" y="3220639"/>
                <a:ext cx="698830" cy="995480"/>
              </a:xfrm>
              <a:prstGeom prst="bentArrow">
                <a:avLst>
                  <a:gd name="adj1" fmla="val 25000"/>
                  <a:gd name="adj2" fmla="val 25000"/>
                  <a:gd name="adj3" fmla="val 25000"/>
                  <a:gd name="adj4" fmla="val 8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Arrow: Bent 19">
                <a:extLst>
                  <a:ext uri="{FF2B5EF4-FFF2-40B4-BE49-F238E27FC236}">
                    <a16:creationId xmlns:a16="http://schemas.microsoft.com/office/drawing/2014/main" id="{2F1408E7-0FB0-495A-B1EB-EE268891A2AA}"/>
                  </a:ext>
                </a:extLst>
              </p:cNvPr>
              <p:cNvSpPr/>
              <p:nvPr/>
            </p:nvSpPr>
            <p:spPr>
              <a:xfrm flipV="1">
                <a:off x="8267713" y="3194185"/>
                <a:ext cx="698830" cy="967699"/>
              </a:xfrm>
              <a:prstGeom prst="bentArrow">
                <a:avLst>
                  <a:gd name="adj1" fmla="val 25000"/>
                  <a:gd name="adj2" fmla="val 25000"/>
                  <a:gd name="adj3" fmla="val 50000"/>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Bent-Up 20">
                <a:extLst>
                  <a:ext uri="{FF2B5EF4-FFF2-40B4-BE49-F238E27FC236}">
                    <a16:creationId xmlns:a16="http://schemas.microsoft.com/office/drawing/2014/main" id="{4EB7170A-AECA-45C1-B153-AD8F26F1E86F}"/>
                  </a:ext>
                </a:extLst>
              </p:cNvPr>
              <p:cNvSpPr/>
              <p:nvPr/>
            </p:nvSpPr>
            <p:spPr>
              <a:xfrm flipH="1" flipV="1">
                <a:off x="8153427" y="1416923"/>
                <a:ext cx="754076" cy="776006"/>
              </a:xfrm>
              <a:prstGeom prst="bentUpArrow">
                <a:avLst>
                  <a:gd name="adj1" fmla="val 1758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DF59E059-C364-4957-B38E-F4D1F8162E20}"/>
                </a:ext>
              </a:extLst>
            </p:cNvPr>
            <p:cNvSpPr txBox="1"/>
            <p:nvPr/>
          </p:nvSpPr>
          <p:spPr>
            <a:xfrm>
              <a:off x="7420539" y="2381647"/>
              <a:ext cx="2051431" cy="674088"/>
            </a:xfrm>
            <a:prstGeom prst="rect">
              <a:avLst/>
            </a:prstGeom>
            <a:noFill/>
          </p:spPr>
          <p:txBody>
            <a:bodyPr wrap="square" rtlCol="0">
              <a:spAutoFit/>
            </a:bodyPr>
            <a:lstStyle/>
            <a:p>
              <a:r>
                <a:rPr lang="en-US" dirty="0"/>
                <a:t>add at the end:</a:t>
              </a:r>
            </a:p>
            <a:p>
              <a:r>
                <a:rPr lang="en-US" dirty="0" err="1"/>
                <a:t>arr.push</a:t>
              </a:r>
              <a:r>
                <a:rPr lang="en-US" dirty="0"/>
                <a:t>(</a:t>
              </a:r>
              <a:r>
                <a:rPr lang="en-US" dirty="0" err="1"/>
                <a:t>ele</a:t>
              </a:r>
              <a:r>
                <a:rPr lang="en-US" dirty="0"/>
                <a:t>)</a:t>
              </a:r>
            </a:p>
          </p:txBody>
        </p:sp>
        <p:sp>
          <p:nvSpPr>
            <p:cNvPr id="24" name="TextBox 23">
              <a:extLst>
                <a:ext uri="{FF2B5EF4-FFF2-40B4-BE49-F238E27FC236}">
                  <a16:creationId xmlns:a16="http://schemas.microsoft.com/office/drawing/2014/main" id="{05630A64-D5F7-4289-8BE5-86D8D24DE705}"/>
                </a:ext>
              </a:extLst>
            </p:cNvPr>
            <p:cNvSpPr txBox="1"/>
            <p:nvPr/>
          </p:nvSpPr>
          <p:spPr>
            <a:xfrm>
              <a:off x="7196434" y="5883660"/>
              <a:ext cx="2698164" cy="674088"/>
            </a:xfrm>
            <a:prstGeom prst="rect">
              <a:avLst/>
            </a:prstGeom>
            <a:noFill/>
          </p:spPr>
          <p:txBody>
            <a:bodyPr wrap="square" rtlCol="0">
              <a:spAutoFit/>
            </a:bodyPr>
            <a:lstStyle/>
            <a:p>
              <a:r>
                <a:rPr lang="en-US" dirty="0"/>
                <a:t>remove from the end</a:t>
              </a:r>
            </a:p>
            <a:p>
              <a:r>
                <a:rPr lang="en-US" dirty="0" err="1"/>
                <a:t>arr.pop</a:t>
              </a:r>
              <a:r>
                <a:rPr lang="en-US" dirty="0"/>
                <a:t>()</a:t>
              </a:r>
            </a:p>
          </p:txBody>
        </p:sp>
        <p:sp>
          <p:nvSpPr>
            <p:cNvPr id="25" name="TextBox 24">
              <a:extLst>
                <a:ext uri="{FF2B5EF4-FFF2-40B4-BE49-F238E27FC236}">
                  <a16:creationId xmlns:a16="http://schemas.microsoft.com/office/drawing/2014/main" id="{C4752228-3959-4643-815F-9638E1771C1E}"/>
                </a:ext>
              </a:extLst>
            </p:cNvPr>
            <p:cNvSpPr txBox="1"/>
            <p:nvPr/>
          </p:nvSpPr>
          <p:spPr>
            <a:xfrm>
              <a:off x="4067129" y="5923396"/>
              <a:ext cx="2698164" cy="674088"/>
            </a:xfrm>
            <a:prstGeom prst="rect">
              <a:avLst/>
            </a:prstGeom>
            <a:noFill/>
          </p:spPr>
          <p:txBody>
            <a:bodyPr wrap="square" rtlCol="0">
              <a:spAutoFit/>
            </a:bodyPr>
            <a:lstStyle/>
            <a:p>
              <a:r>
                <a:rPr lang="en-US" dirty="0"/>
                <a:t>remove from the start </a:t>
              </a:r>
              <a:r>
                <a:rPr lang="en-US" dirty="0" err="1"/>
                <a:t>arr.shift</a:t>
              </a:r>
              <a:r>
                <a:rPr lang="en-US" dirty="0"/>
                <a:t>()</a:t>
              </a:r>
            </a:p>
          </p:txBody>
        </p:sp>
        <p:sp>
          <p:nvSpPr>
            <p:cNvPr id="26" name="TextBox 25">
              <a:extLst>
                <a:ext uri="{FF2B5EF4-FFF2-40B4-BE49-F238E27FC236}">
                  <a16:creationId xmlns:a16="http://schemas.microsoft.com/office/drawing/2014/main" id="{6E4B06F6-BEDE-4DD0-8D12-348789757F22}"/>
                </a:ext>
              </a:extLst>
            </p:cNvPr>
            <p:cNvSpPr txBox="1"/>
            <p:nvPr/>
          </p:nvSpPr>
          <p:spPr>
            <a:xfrm>
              <a:off x="3886200" y="2375308"/>
              <a:ext cx="2430692" cy="674088"/>
            </a:xfrm>
            <a:prstGeom prst="rect">
              <a:avLst/>
            </a:prstGeom>
            <a:noFill/>
          </p:spPr>
          <p:txBody>
            <a:bodyPr wrap="square" rtlCol="0">
              <a:spAutoFit/>
            </a:bodyPr>
            <a:lstStyle/>
            <a:p>
              <a:r>
                <a:rPr lang="en-US" dirty="0"/>
                <a:t>add at the start: </a:t>
              </a:r>
              <a:r>
                <a:rPr lang="en-US" dirty="0" err="1"/>
                <a:t>arr.unshift</a:t>
              </a:r>
              <a:r>
                <a:rPr lang="en-US" dirty="0"/>
                <a:t>(</a:t>
              </a:r>
              <a:r>
                <a:rPr lang="en-US" dirty="0" err="1"/>
                <a:t>ele</a:t>
              </a:r>
              <a:r>
                <a:rPr lang="en-US" dirty="0"/>
                <a:t>)</a:t>
              </a:r>
            </a:p>
          </p:txBody>
        </p:sp>
      </p:grpSp>
      <p:pic>
        <p:nvPicPr>
          <p:cNvPr id="29" name="Picture 28">
            <a:extLst>
              <a:ext uri="{FF2B5EF4-FFF2-40B4-BE49-F238E27FC236}">
                <a16:creationId xmlns:a16="http://schemas.microsoft.com/office/drawing/2014/main" id="{675B18E1-28B2-484F-8D6D-7284042F5602}"/>
              </a:ext>
            </a:extLst>
          </p:cNvPr>
          <p:cNvPicPr>
            <a:picLocks noChangeAspect="1"/>
          </p:cNvPicPr>
          <p:nvPr/>
        </p:nvPicPr>
        <p:blipFill>
          <a:blip r:embed="rId2"/>
          <a:stretch>
            <a:fillRect/>
          </a:stretch>
        </p:blipFill>
        <p:spPr>
          <a:xfrm>
            <a:off x="5086907" y="3261274"/>
            <a:ext cx="4681874" cy="1258763"/>
          </a:xfrm>
          <a:prstGeom prst="rect">
            <a:avLst/>
          </a:prstGeom>
          <a:ln>
            <a:solidFill>
              <a:schemeClr val="tx1"/>
            </a:solidFill>
          </a:ln>
        </p:spPr>
      </p:pic>
    </p:spTree>
    <p:extLst>
      <p:ext uri="{BB962C8B-B14F-4D97-AF65-F5344CB8AC3E}">
        <p14:creationId xmlns:p14="http://schemas.microsoft.com/office/powerpoint/2010/main" val="3419392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7A985-AE32-4274-B4C6-5A6AEE2F8AE6}"/>
              </a:ext>
            </a:extLst>
          </p:cNvPr>
          <p:cNvSpPr>
            <a:spLocks noGrp="1"/>
          </p:cNvSpPr>
          <p:nvPr>
            <p:ph type="title"/>
          </p:nvPr>
        </p:nvSpPr>
        <p:spPr>
          <a:xfrm>
            <a:off x="324091" y="349268"/>
            <a:ext cx="9287742" cy="793732"/>
          </a:xfrm>
        </p:spPr>
        <p:txBody>
          <a:bodyPr/>
          <a:lstStyle/>
          <a:p>
            <a:r>
              <a:rPr lang="en-US" dirty="0"/>
              <a:t>Array Methods </a:t>
            </a:r>
            <a:r>
              <a:rPr lang="en-US" dirty="0" err="1"/>
              <a:t>cont</a:t>
            </a:r>
            <a:r>
              <a:rPr lang="en-US" dirty="0"/>
              <a:t>…</a:t>
            </a:r>
          </a:p>
        </p:txBody>
      </p:sp>
      <p:graphicFrame>
        <p:nvGraphicFramePr>
          <p:cNvPr id="8" name="Table 7">
            <a:extLst>
              <a:ext uri="{FF2B5EF4-FFF2-40B4-BE49-F238E27FC236}">
                <a16:creationId xmlns:a16="http://schemas.microsoft.com/office/drawing/2014/main" id="{3DC5172A-8857-4C26-A343-E024198376C1}"/>
              </a:ext>
            </a:extLst>
          </p:cNvPr>
          <p:cNvGraphicFramePr>
            <a:graphicFrameLocks noGrp="1"/>
          </p:cNvGraphicFramePr>
          <p:nvPr/>
        </p:nvGraphicFramePr>
        <p:xfrm>
          <a:off x="533400" y="1371600"/>
          <a:ext cx="8903208" cy="266700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3142067385"/>
                    </a:ext>
                  </a:extLst>
                </a:gridCol>
                <a:gridCol w="2819400">
                  <a:extLst>
                    <a:ext uri="{9D8B030D-6E8A-4147-A177-3AD203B41FA5}">
                      <a16:colId xmlns:a16="http://schemas.microsoft.com/office/drawing/2014/main" val="360286628"/>
                    </a:ext>
                  </a:extLst>
                </a:gridCol>
                <a:gridCol w="2731008">
                  <a:extLst>
                    <a:ext uri="{9D8B030D-6E8A-4147-A177-3AD203B41FA5}">
                      <a16:colId xmlns:a16="http://schemas.microsoft.com/office/drawing/2014/main" val="1141694124"/>
                    </a:ext>
                  </a:extLst>
                </a:gridCol>
              </a:tblGrid>
              <a:tr h="479973">
                <a:tc>
                  <a:txBody>
                    <a:bodyPr/>
                    <a:lstStyle/>
                    <a:p>
                      <a:r>
                        <a:rPr lang="en-US" dirty="0">
                          <a:solidFill>
                            <a:schemeClr val="tx1"/>
                          </a:solidFill>
                          <a:latin typeface="Body Level 1"/>
                        </a:rPr>
                        <a:t>Scenarios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90531688"/>
                  </a:ext>
                </a:extLst>
              </a:tr>
              <a:tr h="878606">
                <a:tc>
                  <a:txBody>
                    <a:bodyPr/>
                    <a:lstStyle/>
                    <a:p>
                      <a:r>
                        <a:rPr lang="en-US" dirty="0">
                          <a:solidFill>
                            <a:schemeClr val="tx1"/>
                          </a:solidFill>
                          <a:latin typeface="Body Level 1"/>
                        </a:rPr>
                        <a:t>Reverse of an array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var </a:t>
                      </a:r>
                      <a:r>
                        <a:rPr lang="en-US" dirty="0" err="1">
                          <a:solidFill>
                            <a:schemeClr val="tx1"/>
                          </a:solidFill>
                          <a:latin typeface="Body Level 1"/>
                        </a:rPr>
                        <a:t>arr</a:t>
                      </a:r>
                      <a:r>
                        <a:rPr lang="en-US" dirty="0">
                          <a:solidFill>
                            <a:schemeClr val="tx1"/>
                          </a:solidFill>
                          <a:latin typeface="Body Level 1"/>
                        </a:rPr>
                        <a:t>= [24,27,20,12,28];</a:t>
                      </a:r>
                    </a:p>
                    <a:p>
                      <a:r>
                        <a:rPr lang="en-US" dirty="0" err="1">
                          <a:solidFill>
                            <a:schemeClr val="tx1"/>
                          </a:solidFill>
                          <a:latin typeface="Body Level 1"/>
                        </a:rPr>
                        <a:t>arr.reverse</a:t>
                      </a:r>
                      <a:r>
                        <a:rPr lang="en-US" dirty="0">
                          <a:solidFill>
                            <a:schemeClr val="tx1"/>
                          </a:solidFill>
                          <a:latin typeface="Body Level 1"/>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 28,12,20,27,24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1323034"/>
                  </a:ext>
                </a:extLst>
              </a:tr>
              <a:tr h="479973">
                <a:tc>
                  <a:txBody>
                    <a:bodyPr/>
                    <a:lstStyle/>
                    <a:p>
                      <a:r>
                        <a:rPr lang="en-US" dirty="0">
                          <a:solidFill>
                            <a:schemeClr val="tx1"/>
                          </a:solidFill>
                          <a:latin typeface="Body Level 1"/>
                        </a:rPr>
                        <a:t>Sorting of an array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solidFill>
                            <a:schemeClr val="tx1"/>
                          </a:solidFill>
                          <a:latin typeface="Body Level 1"/>
                        </a:rPr>
                        <a:t>arr.sort</a:t>
                      </a:r>
                      <a:r>
                        <a:rPr lang="en-US" dirty="0">
                          <a:solidFill>
                            <a:schemeClr val="tx1"/>
                          </a:solidFill>
                          <a:latin typeface="Body Level 1"/>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12,20,24,27,28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9113168"/>
                  </a:ext>
                </a:extLst>
              </a:tr>
              <a:tr h="828448">
                <a:tc>
                  <a:txBody>
                    <a:bodyPr/>
                    <a:lstStyle/>
                    <a:p>
                      <a:r>
                        <a:rPr lang="en-US" dirty="0">
                          <a:solidFill>
                            <a:schemeClr val="tx1"/>
                          </a:solidFill>
                          <a:latin typeface="Body Level 1"/>
                        </a:rPr>
                        <a:t>Converting an array into a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solidFill>
                            <a:schemeClr val="tx1"/>
                          </a:solidFill>
                          <a:latin typeface="Body Level 1"/>
                        </a:rPr>
                        <a:t>arr.toString</a:t>
                      </a:r>
                      <a:r>
                        <a:rPr lang="en-US" dirty="0">
                          <a:solidFill>
                            <a:schemeClr val="tx1"/>
                          </a:solidFill>
                          <a:latin typeface="Body Level 1"/>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“24,27,20,12,28”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36123103"/>
                  </a:ext>
                </a:extLst>
              </a:tr>
            </a:tbl>
          </a:graphicData>
        </a:graphic>
      </p:graphicFrame>
    </p:spTree>
    <p:extLst>
      <p:ext uri="{BB962C8B-B14F-4D97-AF65-F5344CB8AC3E}">
        <p14:creationId xmlns:p14="http://schemas.microsoft.com/office/powerpoint/2010/main" val="1309552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7A985-AE32-4274-B4C6-5A6AEE2F8AE6}"/>
              </a:ext>
            </a:extLst>
          </p:cNvPr>
          <p:cNvSpPr>
            <a:spLocks noGrp="1"/>
          </p:cNvSpPr>
          <p:nvPr>
            <p:ph type="title"/>
          </p:nvPr>
        </p:nvSpPr>
        <p:spPr>
          <a:xfrm>
            <a:off x="324091" y="425468"/>
            <a:ext cx="9287742" cy="793732"/>
          </a:xfrm>
        </p:spPr>
        <p:txBody>
          <a:bodyPr/>
          <a:lstStyle/>
          <a:p>
            <a:r>
              <a:rPr lang="en-US" dirty="0"/>
              <a:t>Array Methods </a:t>
            </a:r>
            <a:r>
              <a:rPr lang="en-US" dirty="0" err="1"/>
              <a:t>cont</a:t>
            </a:r>
            <a:r>
              <a:rPr lang="en-US" dirty="0"/>
              <a:t>…</a:t>
            </a:r>
          </a:p>
        </p:txBody>
      </p:sp>
      <p:pic>
        <p:nvPicPr>
          <p:cNvPr id="3" name="Picture 2">
            <a:extLst>
              <a:ext uri="{FF2B5EF4-FFF2-40B4-BE49-F238E27FC236}">
                <a16:creationId xmlns:a16="http://schemas.microsoft.com/office/drawing/2014/main" id="{E160006E-FA8E-4683-BE25-A5E021BB0FA8}"/>
              </a:ext>
            </a:extLst>
          </p:cNvPr>
          <p:cNvPicPr>
            <a:picLocks noChangeAspect="1"/>
          </p:cNvPicPr>
          <p:nvPr/>
        </p:nvPicPr>
        <p:blipFill>
          <a:blip r:embed="rId2"/>
          <a:stretch>
            <a:fillRect/>
          </a:stretch>
        </p:blipFill>
        <p:spPr>
          <a:xfrm>
            <a:off x="4477872" y="1261648"/>
            <a:ext cx="5295900" cy="1200150"/>
          </a:xfrm>
          <a:prstGeom prst="rect">
            <a:avLst/>
          </a:prstGeom>
          <a:ln>
            <a:solidFill>
              <a:schemeClr val="accent1"/>
            </a:solidFill>
          </a:ln>
        </p:spPr>
      </p:pic>
      <p:sp>
        <p:nvSpPr>
          <p:cNvPr id="5" name="Content Placeholder 2">
            <a:extLst>
              <a:ext uri="{FF2B5EF4-FFF2-40B4-BE49-F238E27FC236}">
                <a16:creationId xmlns:a16="http://schemas.microsoft.com/office/drawing/2014/main" id="{56AD4FDD-D997-4AA5-BFEF-36D2A58797B4}"/>
              </a:ext>
            </a:extLst>
          </p:cNvPr>
          <p:cNvSpPr>
            <a:spLocks noGrp="1"/>
          </p:cNvSpPr>
          <p:nvPr>
            <p:ph idx="1"/>
          </p:nvPr>
        </p:nvSpPr>
        <p:spPr>
          <a:xfrm>
            <a:off x="324091" y="1323001"/>
            <a:ext cx="3714509" cy="5335199"/>
          </a:xfrm>
        </p:spPr>
        <p:txBody>
          <a:bodyPr>
            <a:normAutofit/>
          </a:bodyPr>
          <a:lstStyle/>
          <a:p>
            <a:r>
              <a:rPr lang="en-US" dirty="0" err="1"/>
              <a:t>forEach</a:t>
            </a:r>
            <a:r>
              <a:rPr lang="en-US" dirty="0"/>
              <a:t>() : method calls a function once for each element in an array, in order. It is a better version of for loop.</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r>
              <a:rPr lang="en-US" dirty="0"/>
              <a:t>The find() method executes the function once for each element present in the array:</a:t>
            </a:r>
          </a:p>
          <a:p>
            <a:pPr lvl="1"/>
            <a:r>
              <a:rPr lang="en-US" dirty="0"/>
              <a:t>If it finds an array element where the function returns a </a:t>
            </a:r>
            <a:r>
              <a:rPr lang="en-US" i="1" dirty="0"/>
              <a:t>true</a:t>
            </a:r>
            <a:r>
              <a:rPr lang="en-US" dirty="0"/>
              <a:t> value, find() returns the value of that array element (and does not check the remaining values) otherwise it returns undefined</a:t>
            </a:r>
          </a:p>
        </p:txBody>
      </p:sp>
      <p:pic>
        <p:nvPicPr>
          <p:cNvPr id="6" name="Picture 5">
            <a:extLst>
              <a:ext uri="{FF2B5EF4-FFF2-40B4-BE49-F238E27FC236}">
                <a16:creationId xmlns:a16="http://schemas.microsoft.com/office/drawing/2014/main" id="{78F6BCFF-D348-463A-BA93-82B82750CA92}"/>
              </a:ext>
            </a:extLst>
          </p:cNvPr>
          <p:cNvPicPr>
            <a:picLocks noChangeAspect="1"/>
          </p:cNvPicPr>
          <p:nvPr/>
        </p:nvPicPr>
        <p:blipFill>
          <a:blip r:embed="rId3"/>
          <a:stretch>
            <a:fillRect/>
          </a:stretch>
        </p:blipFill>
        <p:spPr>
          <a:xfrm>
            <a:off x="7138147" y="2545563"/>
            <a:ext cx="2617694" cy="1926914"/>
          </a:xfrm>
          <a:prstGeom prst="rect">
            <a:avLst/>
          </a:prstGeom>
          <a:ln>
            <a:solidFill>
              <a:schemeClr val="tx1"/>
            </a:solidFill>
          </a:ln>
        </p:spPr>
      </p:pic>
      <p:pic>
        <p:nvPicPr>
          <p:cNvPr id="7" name="Picture 6">
            <a:extLst>
              <a:ext uri="{FF2B5EF4-FFF2-40B4-BE49-F238E27FC236}">
                <a16:creationId xmlns:a16="http://schemas.microsoft.com/office/drawing/2014/main" id="{44518FD0-2097-46D1-AAE3-081A338C00EB}"/>
              </a:ext>
            </a:extLst>
          </p:cNvPr>
          <p:cNvPicPr>
            <a:picLocks noChangeAspect="1"/>
          </p:cNvPicPr>
          <p:nvPr/>
        </p:nvPicPr>
        <p:blipFill>
          <a:blip r:embed="rId4"/>
          <a:stretch>
            <a:fillRect/>
          </a:stretch>
        </p:blipFill>
        <p:spPr>
          <a:xfrm>
            <a:off x="8303557" y="5870653"/>
            <a:ext cx="1447800" cy="400050"/>
          </a:xfrm>
          <a:prstGeom prst="rect">
            <a:avLst/>
          </a:prstGeom>
          <a:ln>
            <a:solidFill>
              <a:schemeClr val="tx1"/>
            </a:solidFill>
          </a:ln>
        </p:spPr>
      </p:pic>
      <p:pic>
        <p:nvPicPr>
          <p:cNvPr id="10" name="Picture 9">
            <a:extLst>
              <a:ext uri="{FF2B5EF4-FFF2-40B4-BE49-F238E27FC236}">
                <a16:creationId xmlns:a16="http://schemas.microsoft.com/office/drawing/2014/main" id="{22454CA9-095F-470E-969C-9B84553F701A}"/>
              </a:ext>
            </a:extLst>
          </p:cNvPr>
          <p:cNvPicPr>
            <a:picLocks noChangeAspect="1"/>
          </p:cNvPicPr>
          <p:nvPr/>
        </p:nvPicPr>
        <p:blipFill>
          <a:blip r:embed="rId5"/>
          <a:stretch>
            <a:fillRect/>
          </a:stretch>
        </p:blipFill>
        <p:spPr>
          <a:xfrm>
            <a:off x="4477872" y="4590556"/>
            <a:ext cx="5273485" cy="1223353"/>
          </a:xfrm>
          <a:prstGeom prst="rect">
            <a:avLst/>
          </a:prstGeom>
          <a:ln>
            <a:solidFill>
              <a:schemeClr val="tx1"/>
            </a:solidFill>
          </a:ln>
        </p:spPr>
      </p:pic>
    </p:spTree>
    <p:extLst>
      <p:ext uri="{BB962C8B-B14F-4D97-AF65-F5344CB8AC3E}">
        <p14:creationId xmlns:p14="http://schemas.microsoft.com/office/powerpoint/2010/main" val="2144758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5D969-25FF-4BE1-9D44-CC211A2AB2E1}"/>
              </a:ext>
            </a:extLst>
          </p:cNvPr>
          <p:cNvSpPr>
            <a:spLocks noGrp="1"/>
          </p:cNvSpPr>
          <p:nvPr>
            <p:ph type="title"/>
          </p:nvPr>
        </p:nvSpPr>
        <p:spPr>
          <a:xfrm>
            <a:off x="324091" y="349268"/>
            <a:ext cx="9287742" cy="793732"/>
          </a:xfrm>
        </p:spPr>
        <p:txBody>
          <a:bodyPr/>
          <a:lstStyle/>
          <a:p>
            <a:r>
              <a:rPr lang="en-US" dirty="0"/>
              <a:t>Array Methods </a:t>
            </a:r>
            <a:r>
              <a:rPr lang="en-US" dirty="0" err="1"/>
              <a:t>cont</a:t>
            </a:r>
            <a:r>
              <a:rPr lang="en-US" dirty="0"/>
              <a:t>…</a:t>
            </a:r>
          </a:p>
        </p:txBody>
      </p:sp>
      <p:sp>
        <p:nvSpPr>
          <p:cNvPr id="3" name="Content Placeholder 2">
            <a:extLst>
              <a:ext uri="{FF2B5EF4-FFF2-40B4-BE49-F238E27FC236}">
                <a16:creationId xmlns:a16="http://schemas.microsoft.com/office/drawing/2014/main" id="{18C2B892-AAAC-49DD-9B24-08774D404323}"/>
              </a:ext>
            </a:extLst>
          </p:cNvPr>
          <p:cNvSpPr>
            <a:spLocks noGrp="1"/>
          </p:cNvSpPr>
          <p:nvPr>
            <p:ph idx="1"/>
          </p:nvPr>
        </p:nvSpPr>
        <p:spPr>
          <a:xfrm>
            <a:off x="324091" y="1295400"/>
            <a:ext cx="3829051" cy="4874611"/>
          </a:xfrm>
        </p:spPr>
        <p:txBody>
          <a:bodyPr/>
          <a:lstStyle/>
          <a:p>
            <a:r>
              <a:rPr lang="en-US" dirty="0"/>
              <a:t>The filter() method creates an array filled with all array elements that pass a test (provided as a function).</a:t>
            </a:r>
          </a:p>
          <a:p>
            <a:endParaRPr lang="en-US" dirty="0"/>
          </a:p>
          <a:p>
            <a:endParaRPr lang="en-US" dirty="0"/>
          </a:p>
          <a:p>
            <a:endParaRPr lang="en-US" dirty="0"/>
          </a:p>
          <a:p>
            <a:r>
              <a:rPr lang="en-US" dirty="0"/>
              <a:t>The map() method creates a new array with the results of calling a function for every array element. It calls the provided function once for each element in an array, in order.</a:t>
            </a:r>
          </a:p>
          <a:p>
            <a:endParaRPr lang="en-US" dirty="0"/>
          </a:p>
          <a:p>
            <a:endParaRPr lang="en-US" dirty="0"/>
          </a:p>
        </p:txBody>
      </p:sp>
      <p:pic>
        <p:nvPicPr>
          <p:cNvPr id="5" name="Picture 4">
            <a:extLst>
              <a:ext uri="{FF2B5EF4-FFF2-40B4-BE49-F238E27FC236}">
                <a16:creationId xmlns:a16="http://schemas.microsoft.com/office/drawing/2014/main" id="{81A76AC6-6D53-4557-8D66-DC365E5D03E7}"/>
              </a:ext>
            </a:extLst>
          </p:cNvPr>
          <p:cNvPicPr>
            <a:picLocks noChangeAspect="1"/>
          </p:cNvPicPr>
          <p:nvPr/>
        </p:nvPicPr>
        <p:blipFill>
          <a:blip r:embed="rId2"/>
          <a:stretch>
            <a:fillRect/>
          </a:stretch>
        </p:blipFill>
        <p:spPr>
          <a:xfrm>
            <a:off x="5895975" y="2427187"/>
            <a:ext cx="3829050" cy="323850"/>
          </a:xfrm>
          <a:prstGeom prst="rect">
            <a:avLst/>
          </a:prstGeom>
          <a:ln>
            <a:solidFill>
              <a:schemeClr val="tx1"/>
            </a:solidFill>
          </a:ln>
        </p:spPr>
      </p:pic>
      <p:pic>
        <p:nvPicPr>
          <p:cNvPr id="6" name="Picture 5">
            <a:extLst>
              <a:ext uri="{FF2B5EF4-FFF2-40B4-BE49-F238E27FC236}">
                <a16:creationId xmlns:a16="http://schemas.microsoft.com/office/drawing/2014/main" id="{537DE79C-FA24-4B50-BA2F-68FDD2CD64E7}"/>
              </a:ext>
            </a:extLst>
          </p:cNvPr>
          <p:cNvPicPr>
            <a:picLocks noChangeAspect="1"/>
          </p:cNvPicPr>
          <p:nvPr/>
        </p:nvPicPr>
        <p:blipFill>
          <a:blip r:embed="rId3"/>
          <a:stretch>
            <a:fillRect/>
          </a:stretch>
        </p:blipFill>
        <p:spPr>
          <a:xfrm>
            <a:off x="4267200" y="1295399"/>
            <a:ext cx="5457825" cy="941635"/>
          </a:xfrm>
          <a:prstGeom prst="rect">
            <a:avLst/>
          </a:prstGeom>
          <a:ln>
            <a:solidFill>
              <a:schemeClr val="tx1"/>
            </a:solidFill>
          </a:ln>
        </p:spPr>
      </p:pic>
      <p:pic>
        <p:nvPicPr>
          <p:cNvPr id="7" name="Picture 6">
            <a:extLst>
              <a:ext uri="{FF2B5EF4-FFF2-40B4-BE49-F238E27FC236}">
                <a16:creationId xmlns:a16="http://schemas.microsoft.com/office/drawing/2014/main" id="{9E3E9AB8-F6B0-4706-B862-AA9F05B72A29}"/>
              </a:ext>
            </a:extLst>
          </p:cNvPr>
          <p:cNvPicPr>
            <a:picLocks noChangeAspect="1"/>
          </p:cNvPicPr>
          <p:nvPr/>
        </p:nvPicPr>
        <p:blipFill>
          <a:blip r:embed="rId4"/>
          <a:stretch>
            <a:fillRect/>
          </a:stretch>
        </p:blipFill>
        <p:spPr>
          <a:xfrm>
            <a:off x="4267200" y="3251692"/>
            <a:ext cx="5462307" cy="1231458"/>
          </a:xfrm>
          <a:prstGeom prst="rect">
            <a:avLst/>
          </a:prstGeom>
          <a:ln>
            <a:solidFill>
              <a:schemeClr val="tx1"/>
            </a:solidFill>
          </a:ln>
        </p:spPr>
      </p:pic>
      <p:pic>
        <p:nvPicPr>
          <p:cNvPr id="8" name="Picture 7">
            <a:extLst>
              <a:ext uri="{FF2B5EF4-FFF2-40B4-BE49-F238E27FC236}">
                <a16:creationId xmlns:a16="http://schemas.microsoft.com/office/drawing/2014/main" id="{B491A526-B732-4292-A8B8-94352DDB09C4}"/>
              </a:ext>
            </a:extLst>
          </p:cNvPr>
          <p:cNvPicPr>
            <a:picLocks noChangeAspect="1"/>
          </p:cNvPicPr>
          <p:nvPr/>
        </p:nvPicPr>
        <p:blipFill>
          <a:blip r:embed="rId5"/>
          <a:stretch>
            <a:fillRect/>
          </a:stretch>
        </p:blipFill>
        <p:spPr>
          <a:xfrm>
            <a:off x="4267200" y="4817117"/>
            <a:ext cx="5476875" cy="333375"/>
          </a:xfrm>
          <a:prstGeom prst="rect">
            <a:avLst/>
          </a:prstGeom>
          <a:ln>
            <a:solidFill>
              <a:schemeClr val="tx1"/>
            </a:solidFill>
          </a:ln>
        </p:spPr>
      </p:pic>
    </p:spTree>
    <p:extLst>
      <p:ext uri="{BB962C8B-B14F-4D97-AF65-F5344CB8AC3E}">
        <p14:creationId xmlns:p14="http://schemas.microsoft.com/office/powerpoint/2010/main" val="673727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F3D57-0029-416C-98E5-162FDEBF325E}"/>
              </a:ext>
            </a:extLst>
          </p:cNvPr>
          <p:cNvSpPr>
            <a:spLocks noGrp="1"/>
          </p:cNvSpPr>
          <p:nvPr>
            <p:ph type="title"/>
          </p:nvPr>
        </p:nvSpPr>
        <p:spPr>
          <a:xfrm>
            <a:off x="237258" y="425468"/>
            <a:ext cx="9287742" cy="793732"/>
          </a:xfrm>
        </p:spPr>
        <p:txBody>
          <a:bodyPr/>
          <a:lstStyle/>
          <a:p>
            <a:r>
              <a:rPr lang="en-US" dirty="0"/>
              <a:t>String and String methods</a:t>
            </a:r>
          </a:p>
        </p:txBody>
      </p:sp>
      <p:sp>
        <p:nvSpPr>
          <p:cNvPr id="7" name="Rectangle 6">
            <a:extLst>
              <a:ext uri="{FF2B5EF4-FFF2-40B4-BE49-F238E27FC236}">
                <a16:creationId xmlns:a16="http://schemas.microsoft.com/office/drawing/2014/main" id="{F66DEB1B-6D9C-428A-B82C-B3E7725A4805}"/>
              </a:ext>
            </a:extLst>
          </p:cNvPr>
          <p:cNvSpPr/>
          <p:nvPr/>
        </p:nvSpPr>
        <p:spPr>
          <a:xfrm>
            <a:off x="324091" y="1185650"/>
            <a:ext cx="9516814" cy="1323439"/>
          </a:xfrm>
          <a:prstGeom prst="rect">
            <a:avLst/>
          </a:prstGeom>
        </p:spPr>
        <p:txBody>
          <a:bodyPr wrap="square">
            <a:spAutoFit/>
          </a:bodyPr>
          <a:lstStyle/>
          <a:p>
            <a:r>
              <a:rPr lang="en-US" sz="2000" dirty="0">
                <a:latin typeface="Body Level 1"/>
              </a:rPr>
              <a:t>JavaScript strings are used for storing and manipulating text. Below are various methods for string. Syntax: </a:t>
            </a:r>
          </a:p>
          <a:p>
            <a:r>
              <a:rPr lang="en-US" sz="2000" dirty="0">
                <a:latin typeface="Body Level 1"/>
              </a:rPr>
              <a:t>var str=“company”;</a:t>
            </a:r>
          </a:p>
          <a:p>
            <a:r>
              <a:rPr lang="en-US" sz="2000" dirty="0">
                <a:latin typeface="Body Level 1"/>
              </a:rPr>
              <a:t>Below  are the list of methods supported in string :</a:t>
            </a:r>
          </a:p>
        </p:txBody>
      </p:sp>
      <p:graphicFrame>
        <p:nvGraphicFramePr>
          <p:cNvPr id="4" name="Table 3">
            <a:extLst>
              <a:ext uri="{FF2B5EF4-FFF2-40B4-BE49-F238E27FC236}">
                <a16:creationId xmlns:a16="http://schemas.microsoft.com/office/drawing/2014/main" id="{D35B90D6-4477-4759-8693-622D0E001083}"/>
              </a:ext>
            </a:extLst>
          </p:cNvPr>
          <p:cNvGraphicFramePr>
            <a:graphicFrameLocks noGrp="1"/>
          </p:cNvGraphicFramePr>
          <p:nvPr/>
        </p:nvGraphicFramePr>
        <p:xfrm>
          <a:off x="324092" y="2509089"/>
          <a:ext cx="9257817" cy="3967911"/>
        </p:xfrm>
        <a:graphic>
          <a:graphicData uri="http://schemas.openxmlformats.org/drawingml/2006/table">
            <a:tbl>
              <a:tblPr firstRow="1" bandRow="1">
                <a:tableStyleId>{5C22544A-7EE6-4342-B048-85BDC9FD1C3A}</a:tableStyleId>
              </a:tblPr>
              <a:tblGrid>
                <a:gridCol w="3085939">
                  <a:extLst>
                    <a:ext uri="{9D8B030D-6E8A-4147-A177-3AD203B41FA5}">
                      <a16:colId xmlns:a16="http://schemas.microsoft.com/office/drawing/2014/main" val="267443297"/>
                    </a:ext>
                  </a:extLst>
                </a:gridCol>
                <a:gridCol w="3085939">
                  <a:extLst>
                    <a:ext uri="{9D8B030D-6E8A-4147-A177-3AD203B41FA5}">
                      <a16:colId xmlns:a16="http://schemas.microsoft.com/office/drawing/2014/main" val="1525134738"/>
                    </a:ext>
                  </a:extLst>
                </a:gridCol>
                <a:gridCol w="3085939">
                  <a:extLst>
                    <a:ext uri="{9D8B030D-6E8A-4147-A177-3AD203B41FA5}">
                      <a16:colId xmlns:a16="http://schemas.microsoft.com/office/drawing/2014/main" val="2278589013"/>
                    </a:ext>
                  </a:extLst>
                </a:gridCol>
              </a:tblGrid>
              <a:tr h="395681">
                <a:tc>
                  <a:txBody>
                    <a:bodyPr/>
                    <a:lstStyle/>
                    <a:p>
                      <a:r>
                        <a:rPr lang="en-US" dirty="0">
                          <a:solidFill>
                            <a:schemeClr val="tx1"/>
                          </a:solidFill>
                          <a:latin typeface="Body Level 1"/>
                        </a:rPr>
                        <a:t>Scenarios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7706082"/>
                  </a:ext>
                </a:extLst>
              </a:tr>
              <a:tr h="692442">
                <a:tc>
                  <a:txBody>
                    <a:bodyPr/>
                    <a:lstStyle/>
                    <a:p>
                      <a:r>
                        <a:rPr lang="en-US" dirty="0">
                          <a:solidFill>
                            <a:schemeClr val="tx1"/>
                          </a:solidFill>
                          <a:latin typeface="Body Level 1"/>
                        </a:rPr>
                        <a:t>Find the length of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var str= “company”;</a:t>
                      </a:r>
                    </a:p>
                    <a:p>
                      <a:r>
                        <a:rPr lang="en-US" dirty="0" err="1">
                          <a:solidFill>
                            <a:schemeClr val="tx1"/>
                          </a:solidFill>
                          <a:latin typeface="Body Level 1"/>
                        </a:rPr>
                        <a:t>str.length</a:t>
                      </a:r>
                      <a:r>
                        <a:rPr lang="en-US" dirty="0">
                          <a:solidFill>
                            <a:schemeClr val="tx1"/>
                          </a:solidFill>
                          <a:latin typeface="Body Level 1"/>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 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77172577"/>
                  </a:ext>
                </a:extLst>
              </a:tr>
              <a:tr h="692442">
                <a:tc>
                  <a:txBody>
                    <a:bodyPr/>
                    <a:lstStyle/>
                    <a:p>
                      <a:r>
                        <a:rPr lang="en-US" dirty="0">
                          <a:solidFill>
                            <a:schemeClr val="tx1"/>
                          </a:solidFill>
                          <a:latin typeface="Body Level 1"/>
                        </a:rPr>
                        <a:t>Change to upper or lower case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solidFill>
                            <a:schemeClr val="tx1"/>
                          </a:solidFill>
                          <a:latin typeface="Body Level 1"/>
                        </a:rPr>
                        <a:t>str.toLowerCase</a:t>
                      </a:r>
                      <a:r>
                        <a:rPr lang="en-US" dirty="0">
                          <a:solidFill>
                            <a:schemeClr val="tx1"/>
                          </a:solidFill>
                          <a:latin typeface="Body Level 1"/>
                        </a:rPr>
                        <a:t>();</a:t>
                      </a:r>
                    </a:p>
                    <a:p>
                      <a:r>
                        <a:rPr lang="en-US" dirty="0" err="1">
                          <a:solidFill>
                            <a:schemeClr val="tx1"/>
                          </a:solidFill>
                          <a:latin typeface="Body Level 1"/>
                        </a:rPr>
                        <a:t>str.toUpperCase</a:t>
                      </a:r>
                      <a:r>
                        <a:rPr lang="en-US" dirty="0">
                          <a:solidFill>
                            <a:schemeClr val="tx1"/>
                          </a:solidFill>
                          <a:latin typeface="Body Level 1"/>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company</a:t>
                      </a:r>
                    </a:p>
                    <a:p>
                      <a:r>
                        <a:rPr lang="en-US" dirty="0">
                          <a:solidFill>
                            <a:schemeClr val="tx1"/>
                          </a:solidFill>
                          <a:latin typeface="Body Level 1"/>
                        </a:rPr>
                        <a:t>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0556115"/>
                  </a:ext>
                </a:extLst>
              </a:tr>
              <a:tr h="692442">
                <a:tc>
                  <a:txBody>
                    <a:bodyPr/>
                    <a:lstStyle/>
                    <a:p>
                      <a:r>
                        <a:rPr lang="en-US" dirty="0">
                          <a:solidFill>
                            <a:schemeClr val="tx1"/>
                          </a:solidFill>
                          <a:latin typeface="Body Level 1"/>
                        </a:rPr>
                        <a:t>To get a character at specified index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solidFill>
                            <a:schemeClr val="tx1"/>
                          </a:solidFill>
                          <a:latin typeface="Body Level 1"/>
                        </a:rPr>
                        <a:t>str.charAt</a:t>
                      </a:r>
                      <a:r>
                        <a:rPr lang="en-US" dirty="0">
                          <a:solidFill>
                            <a:schemeClr val="tx1"/>
                          </a:solidFill>
                          <a:latin typeface="Body Level 1"/>
                        </a:rPr>
                        <a:t>[3];</a:t>
                      </a:r>
                    </a:p>
                    <a:p>
                      <a:r>
                        <a:rPr lang="en-US" dirty="0">
                          <a:solidFill>
                            <a:schemeClr val="tx1"/>
                          </a:solidFill>
                          <a:latin typeface="Body Level 1"/>
                        </a:rPr>
                        <a:t>str[3];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p</a:t>
                      </a:r>
                    </a:p>
                    <a:p>
                      <a:r>
                        <a:rPr lang="en-US" dirty="0">
                          <a:solidFill>
                            <a:schemeClr val="tx1"/>
                          </a:solidFill>
                          <a:latin typeface="Body Level 1"/>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8301248"/>
                  </a:ext>
                </a:extLst>
              </a:tr>
              <a:tr h="747452">
                <a:tc>
                  <a:txBody>
                    <a:bodyPr/>
                    <a:lstStyle/>
                    <a:p>
                      <a:r>
                        <a:rPr lang="en-US" dirty="0">
                          <a:solidFill>
                            <a:schemeClr val="tx1"/>
                          </a:solidFill>
                          <a:latin typeface="Body Level 1"/>
                        </a:rPr>
                        <a:t>Trims whitespace from both sides of a 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solidFill>
                            <a:schemeClr val="tx1"/>
                          </a:solidFill>
                          <a:latin typeface="Body Level 1"/>
                        </a:rPr>
                        <a:t>str.trim</a:t>
                      </a:r>
                      <a:r>
                        <a:rPr lang="en-US" dirty="0">
                          <a:solidFill>
                            <a:schemeClr val="tx1"/>
                          </a:solidFill>
                          <a:latin typeface="Body Level 1"/>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company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3826592"/>
                  </a:ext>
                </a:extLst>
              </a:tr>
              <a:tr h="747452">
                <a:tc>
                  <a:txBody>
                    <a:bodyPr/>
                    <a:lstStyle/>
                    <a:p>
                      <a:r>
                        <a:rPr lang="en-US" dirty="0">
                          <a:solidFill>
                            <a:schemeClr val="tx1"/>
                          </a:solidFill>
                          <a:latin typeface="Body Level 1"/>
                        </a:rPr>
                        <a:t>Finding a substring inside a string and extracting 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solidFill>
                            <a:schemeClr val="tx1"/>
                          </a:solidFill>
                          <a:latin typeface="Body Level 1"/>
                        </a:rPr>
                        <a:t>str.indexOf</a:t>
                      </a:r>
                      <a:r>
                        <a:rPr lang="en-US" dirty="0">
                          <a:solidFill>
                            <a:schemeClr val="tx1"/>
                          </a:solidFill>
                          <a:latin typeface="Body Level 1"/>
                        </a:rPr>
                        <a:t>(“pan”);</a:t>
                      </a:r>
                    </a:p>
                    <a:p>
                      <a:r>
                        <a:rPr lang="en-US" dirty="0" err="1">
                          <a:solidFill>
                            <a:schemeClr val="tx1"/>
                          </a:solidFill>
                          <a:latin typeface="Body Level 1"/>
                        </a:rPr>
                        <a:t>Str.slice</a:t>
                      </a:r>
                      <a:r>
                        <a:rPr lang="en-US" dirty="0">
                          <a:solidFill>
                            <a:schemeClr val="tx1"/>
                          </a:solidFill>
                          <a:latin typeface="Body Level 1"/>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3 if not found then -1</a:t>
                      </a:r>
                    </a:p>
                    <a:p>
                      <a:r>
                        <a:rPr lang="en-US" dirty="0">
                          <a:solidFill>
                            <a:schemeClr val="tx1"/>
                          </a:solidFill>
                          <a:latin typeface="Body Level 1"/>
                        </a:rPr>
                        <a:t>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6338103"/>
                  </a:ext>
                </a:extLst>
              </a:tr>
            </a:tbl>
          </a:graphicData>
        </a:graphic>
      </p:graphicFrame>
    </p:spTree>
    <p:extLst>
      <p:ext uri="{BB962C8B-B14F-4D97-AF65-F5344CB8AC3E}">
        <p14:creationId xmlns:p14="http://schemas.microsoft.com/office/powerpoint/2010/main" val="2733278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2EFF16-5BD2-C44F-AD16-5827138B2BBB}"/>
              </a:ext>
            </a:extLst>
          </p:cNvPr>
          <p:cNvSpPr>
            <a:spLocks noGrp="1"/>
          </p:cNvSpPr>
          <p:nvPr>
            <p:ph type="subTitle" idx="1"/>
          </p:nvPr>
        </p:nvSpPr>
        <p:spPr/>
        <p:txBody>
          <a:bodyPr/>
          <a:lstStyle/>
          <a:p>
            <a:endParaRPr lang="en-GB"/>
          </a:p>
        </p:txBody>
      </p:sp>
      <p:sp>
        <p:nvSpPr>
          <p:cNvPr id="3" name="Title 2">
            <a:extLst>
              <a:ext uri="{FF2B5EF4-FFF2-40B4-BE49-F238E27FC236}">
                <a16:creationId xmlns:a16="http://schemas.microsoft.com/office/drawing/2014/main" id="{7638A8FE-7ED7-D92E-71CA-7295BB0A8A62}"/>
              </a:ext>
            </a:extLst>
          </p:cNvPr>
          <p:cNvSpPr>
            <a:spLocks noGrp="1"/>
          </p:cNvSpPr>
          <p:nvPr>
            <p:ph type="title"/>
          </p:nvPr>
        </p:nvSpPr>
        <p:spPr>
          <a:xfrm>
            <a:off x="526852" y="2895600"/>
            <a:ext cx="8126015" cy="648000"/>
          </a:xfrm>
        </p:spPr>
        <p:txBody>
          <a:bodyPr/>
          <a:lstStyle/>
          <a:p>
            <a:r>
              <a:rPr lang="en-US" dirty="0"/>
              <a:t>JavaScript Fundamentals</a:t>
            </a:r>
            <a:endParaRPr lang="en-GB" dirty="0"/>
          </a:p>
        </p:txBody>
      </p:sp>
    </p:spTree>
    <p:extLst>
      <p:ext uri="{BB962C8B-B14F-4D97-AF65-F5344CB8AC3E}">
        <p14:creationId xmlns:p14="http://schemas.microsoft.com/office/powerpoint/2010/main" val="748183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386A-98D2-49C0-BB08-DA8EE2A215A4}"/>
              </a:ext>
            </a:extLst>
          </p:cNvPr>
          <p:cNvSpPr>
            <a:spLocks noGrp="1"/>
          </p:cNvSpPr>
          <p:nvPr>
            <p:ph type="title"/>
          </p:nvPr>
        </p:nvSpPr>
        <p:spPr>
          <a:xfrm>
            <a:off x="324091" y="349268"/>
            <a:ext cx="9287742" cy="793732"/>
          </a:xfrm>
        </p:spPr>
        <p:txBody>
          <a:bodyPr/>
          <a:lstStyle/>
          <a:p>
            <a:r>
              <a:rPr lang="en-US" dirty="0"/>
              <a:t>Object</a:t>
            </a:r>
          </a:p>
        </p:txBody>
      </p:sp>
      <p:sp>
        <p:nvSpPr>
          <p:cNvPr id="3" name="Content Placeholder 2">
            <a:extLst>
              <a:ext uri="{FF2B5EF4-FFF2-40B4-BE49-F238E27FC236}">
                <a16:creationId xmlns:a16="http://schemas.microsoft.com/office/drawing/2014/main" id="{C314B590-D39B-413F-B419-ED9EF3C43D6E}"/>
              </a:ext>
            </a:extLst>
          </p:cNvPr>
          <p:cNvSpPr>
            <a:spLocks noGrp="1"/>
          </p:cNvSpPr>
          <p:nvPr>
            <p:ph idx="1"/>
          </p:nvPr>
        </p:nvSpPr>
        <p:spPr>
          <a:xfrm>
            <a:off x="184218" y="1525094"/>
            <a:ext cx="9259747" cy="702001"/>
          </a:xfrm>
        </p:spPr>
        <p:txBody>
          <a:bodyPr>
            <a:normAutofit/>
          </a:bodyPr>
          <a:lstStyle/>
          <a:p>
            <a:r>
              <a:rPr lang="en-US" dirty="0"/>
              <a:t>An object is a collection of related data and/or functionality (which usually consists of several variables and functions — which are called properties and methods when they are inside objects.)</a:t>
            </a:r>
          </a:p>
        </p:txBody>
      </p:sp>
      <p:pic>
        <p:nvPicPr>
          <p:cNvPr id="4" name="Picture 3">
            <a:extLst>
              <a:ext uri="{FF2B5EF4-FFF2-40B4-BE49-F238E27FC236}">
                <a16:creationId xmlns:a16="http://schemas.microsoft.com/office/drawing/2014/main" id="{908543CA-10E4-49C1-B46A-ADF38DF899C2}"/>
              </a:ext>
            </a:extLst>
          </p:cNvPr>
          <p:cNvPicPr>
            <a:picLocks noChangeAspect="1"/>
          </p:cNvPicPr>
          <p:nvPr/>
        </p:nvPicPr>
        <p:blipFill>
          <a:blip r:embed="rId2"/>
          <a:stretch>
            <a:fillRect/>
          </a:stretch>
        </p:blipFill>
        <p:spPr>
          <a:xfrm>
            <a:off x="2266336" y="2514600"/>
            <a:ext cx="7467977" cy="2559027"/>
          </a:xfrm>
          <a:prstGeom prst="rect">
            <a:avLst/>
          </a:prstGeom>
          <a:ln>
            <a:solidFill>
              <a:schemeClr val="tx1"/>
            </a:solidFill>
          </a:ln>
        </p:spPr>
      </p:pic>
      <p:grpSp>
        <p:nvGrpSpPr>
          <p:cNvPr id="10" name="Group 9">
            <a:extLst>
              <a:ext uri="{FF2B5EF4-FFF2-40B4-BE49-F238E27FC236}">
                <a16:creationId xmlns:a16="http://schemas.microsoft.com/office/drawing/2014/main" id="{5D9F439E-C20D-4890-B652-1C11DF8E79D4}"/>
              </a:ext>
            </a:extLst>
          </p:cNvPr>
          <p:cNvGrpSpPr/>
          <p:nvPr/>
        </p:nvGrpSpPr>
        <p:grpSpPr>
          <a:xfrm>
            <a:off x="-19878" y="3029587"/>
            <a:ext cx="9754191" cy="3303444"/>
            <a:chOff x="-19878" y="3029587"/>
            <a:chExt cx="9754191" cy="3303444"/>
          </a:xfrm>
        </p:grpSpPr>
        <p:pic>
          <p:nvPicPr>
            <p:cNvPr id="5" name="Picture 4">
              <a:extLst>
                <a:ext uri="{FF2B5EF4-FFF2-40B4-BE49-F238E27FC236}">
                  <a16:creationId xmlns:a16="http://schemas.microsoft.com/office/drawing/2014/main" id="{35C56F51-A6F2-4405-8880-B88851C60494}"/>
                </a:ext>
              </a:extLst>
            </p:cNvPr>
            <p:cNvPicPr>
              <a:picLocks noChangeAspect="1"/>
            </p:cNvPicPr>
            <p:nvPr/>
          </p:nvPicPr>
          <p:blipFill>
            <a:blip r:embed="rId3"/>
            <a:stretch>
              <a:fillRect/>
            </a:stretch>
          </p:blipFill>
          <p:spPr>
            <a:xfrm>
              <a:off x="8029338" y="5332906"/>
              <a:ext cx="1704975" cy="1000125"/>
            </a:xfrm>
            <a:prstGeom prst="rect">
              <a:avLst/>
            </a:prstGeom>
            <a:ln>
              <a:solidFill>
                <a:schemeClr val="tx1"/>
              </a:solidFill>
            </a:ln>
          </p:spPr>
        </p:pic>
        <p:sp>
          <p:nvSpPr>
            <p:cNvPr id="6" name="TextBox 5">
              <a:extLst>
                <a:ext uri="{FF2B5EF4-FFF2-40B4-BE49-F238E27FC236}">
                  <a16:creationId xmlns:a16="http://schemas.microsoft.com/office/drawing/2014/main" id="{06417CE6-D969-4FDC-871E-83B7FF2169A3}"/>
                </a:ext>
              </a:extLst>
            </p:cNvPr>
            <p:cNvSpPr txBox="1"/>
            <p:nvPr/>
          </p:nvSpPr>
          <p:spPr>
            <a:xfrm>
              <a:off x="-19878" y="3029587"/>
              <a:ext cx="4572000" cy="400110"/>
            </a:xfrm>
            <a:prstGeom prst="rect">
              <a:avLst/>
            </a:prstGeom>
            <a:noFill/>
          </p:spPr>
          <p:txBody>
            <a:bodyPr wrap="square" rtlCol="0">
              <a:spAutoFit/>
            </a:bodyPr>
            <a:lstStyle/>
            <a:p>
              <a:r>
                <a:rPr lang="en-US" sz="2000" dirty="0">
                  <a:latin typeface="Body Level 1"/>
                </a:rPr>
                <a:t>Declaration of object</a:t>
              </a:r>
            </a:p>
          </p:txBody>
        </p:sp>
      </p:grpSp>
      <p:sp>
        <p:nvSpPr>
          <p:cNvPr id="11" name="TextBox 10">
            <a:extLst>
              <a:ext uri="{FF2B5EF4-FFF2-40B4-BE49-F238E27FC236}">
                <a16:creationId xmlns:a16="http://schemas.microsoft.com/office/drawing/2014/main" id="{D6539008-A4E8-411A-8DE4-2254FCB77702}"/>
              </a:ext>
            </a:extLst>
          </p:cNvPr>
          <p:cNvSpPr txBox="1"/>
          <p:nvPr/>
        </p:nvSpPr>
        <p:spPr>
          <a:xfrm>
            <a:off x="4522305" y="5588614"/>
            <a:ext cx="4572000" cy="400110"/>
          </a:xfrm>
          <a:prstGeom prst="rect">
            <a:avLst/>
          </a:prstGeom>
          <a:noFill/>
        </p:spPr>
        <p:txBody>
          <a:bodyPr wrap="square" rtlCol="0">
            <a:spAutoFit/>
          </a:bodyPr>
          <a:lstStyle/>
          <a:p>
            <a:r>
              <a:rPr lang="en-US" sz="2000" dirty="0">
                <a:latin typeface="Body Level 1"/>
              </a:rPr>
              <a:t>Accessing the object properties</a:t>
            </a:r>
          </a:p>
        </p:txBody>
      </p:sp>
    </p:spTree>
    <p:extLst>
      <p:ext uri="{BB962C8B-B14F-4D97-AF65-F5344CB8AC3E}">
        <p14:creationId xmlns:p14="http://schemas.microsoft.com/office/powerpoint/2010/main" val="1414192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10CF-772B-4364-995C-395F839E9F91}"/>
              </a:ext>
            </a:extLst>
          </p:cNvPr>
          <p:cNvSpPr>
            <a:spLocks noGrp="1"/>
          </p:cNvSpPr>
          <p:nvPr>
            <p:ph type="title"/>
          </p:nvPr>
        </p:nvSpPr>
        <p:spPr>
          <a:xfrm>
            <a:off x="324091" y="425468"/>
            <a:ext cx="9287742" cy="793732"/>
          </a:xfrm>
        </p:spPr>
        <p:txBody>
          <a:bodyPr/>
          <a:lstStyle/>
          <a:p>
            <a:r>
              <a:rPr lang="en-US" dirty="0"/>
              <a:t>Hands on Array, String and Object</a:t>
            </a:r>
          </a:p>
        </p:txBody>
      </p:sp>
      <p:sp>
        <p:nvSpPr>
          <p:cNvPr id="3" name="Content Placeholder 2">
            <a:extLst>
              <a:ext uri="{FF2B5EF4-FFF2-40B4-BE49-F238E27FC236}">
                <a16:creationId xmlns:a16="http://schemas.microsoft.com/office/drawing/2014/main" id="{11E3ADD2-2A7F-4D36-ADA3-723DB6D9BAB3}"/>
              </a:ext>
            </a:extLst>
          </p:cNvPr>
          <p:cNvSpPr>
            <a:spLocks noGrp="1"/>
          </p:cNvSpPr>
          <p:nvPr>
            <p:ph idx="1"/>
          </p:nvPr>
        </p:nvSpPr>
        <p:spPr/>
        <p:txBody>
          <a:bodyPr/>
          <a:lstStyle/>
          <a:p>
            <a:r>
              <a:rPr lang="en-US" dirty="0"/>
              <a:t>Create an array of Strings which contains the values like [“</a:t>
            </a:r>
            <a:r>
              <a:rPr lang="en-US" dirty="0" err="1"/>
              <a:t>sTandarD</a:t>
            </a:r>
            <a:r>
              <a:rPr lang="en-US" dirty="0"/>
              <a:t>”,”</a:t>
            </a:r>
            <a:r>
              <a:rPr lang="en-US" dirty="0" err="1"/>
              <a:t>CharTered</a:t>
            </a:r>
            <a:r>
              <a:rPr lang="en-US" dirty="0"/>
              <a:t>”,”</a:t>
            </a:r>
            <a:r>
              <a:rPr lang="en-US" dirty="0" err="1"/>
              <a:t>banK</a:t>
            </a:r>
            <a:r>
              <a:rPr lang="en-US" dirty="0"/>
              <a:t>”] then replace the array values with corresponding Uppercase values only.</a:t>
            </a:r>
          </a:p>
          <a:p>
            <a:pPr marL="0" indent="0">
              <a:buNone/>
            </a:pPr>
            <a:r>
              <a:rPr lang="en-US" dirty="0"/>
              <a:t>	[“STANDARD”,”CHARTERED”,”BANK”]</a:t>
            </a:r>
          </a:p>
          <a:p>
            <a:endParaRPr lang="en-US" dirty="0"/>
          </a:p>
          <a:p>
            <a:pPr marL="0" indent="0">
              <a:buNone/>
            </a:pPr>
            <a:endParaRPr lang="en-US" dirty="0"/>
          </a:p>
        </p:txBody>
      </p:sp>
    </p:spTree>
    <p:extLst>
      <p:ext uri="{BB962C8B-B14F-4D97-AF65-F5344CB8AC3E}">
        <p14:creationId xmlns:p14="http://schemas.microsoft.com/office/powerpoint/2010/main" val="1058578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F43ED7-FFEC-31BB-4E7A-D11EDC4706A9}"/>
              </a:ext>
            </a:extLst>
          </p:cNvPr>
          <p:cNvSpPr>
            <a:spLocks noGrp="1"/>
          </p:cNvSpPr>
          <p:nvPr>
            <p:ph type="subTitle" idx="1"/>
          </p:nvPr>
        </p:nvSpPr>
        <p:spPr/>
        <p:txBody>
          <a:bodyPr/>
          <a:lstStyle/>
          <a:p>
            <a:endParaRPr lang="en-GB"/>
          </a:p>
        </p:txBody>
      </p:sp>
      <p:sp>
        <p:nvSpPr>
          <p:cNvPr id="3" name="Title 2">
            <a:extLst>
              <a:ext uri="{FF2B5EF4-FFF2-40B4-BE49-F238E27FC236}">
                <a16:creationId xmlns:a16="http://schemas.microsoft.com/office/drawing/2014/main" id="{2CED0B54-6E91-20F0-0FBC-EC30DE5A63D6}"/>
              </a:ext>
            </a:extLst>
          </p:cNvPr>
          <p:cNvSpPr>
            <a:spLocks noGrp="1"/>
          </p:cNvSpPr>
          <p:nvPr>
            <p:ph type="title"/>
          </p:nvPr>
        </p:nvSpPr>
        <p:spPr>
          <a:xfrm>
            <a:off x="507339" y="3200400"/>
            <a:ext cx="8126015" cy="648000"/>
          </a:xfrm>
        </p:spPr>
        <p:txBody>
          <a:bodyPr/>
          <a:lstStyle/>
          <a:p>
            <a:r>
              <a:rPr lang="en-US" dirty="0"/>
              <a:t>Event and Event Handler</a:t>
            </a:r>
            <a:endParaRPr lang="en-GB" dirty="0"/>
          </a:p>
        </p:txBody>
      </p:sp>
    </p:spTree>
    <p:extLst>
      <p:ext uri="{BB962C8B-B14F-4D97-AF65-F5344CB8AC3E}">
        <p14:creationId xmlns:p14="http://schemas.microsoft.com/office/powerpoint/2010/main" val="799692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5695-7DCF-4D3D-A834-E2A33D459975}"/>
              </a:ext>
            </a:extLst>
          </p:cNvPr>
          <p:cNvSpPr>
            <a:spLocks noGrp="1"/>
          </p:cNvSpPr>
          <p:nvPr>
            <p:ph type="title"/>
          </p:nvPr>
        </p:nvSpPr>
        <p:spPr>
          <a:xfrm>
            <a:off x="324091" y="349268"/>
            <a:ext cx="9287742" cy="793732"/>
          </a:xfrm>
        </p:spPr>
        <p:txBody>
          <a:bodyPr/>
          <a:lstStyle/>
          <a:p>
            <a:r>
              <a:rPr lang="en-US" dirty="0"/>
              <a:t>Events</a:t>
            </a:r>
          </a:p>
        </p:txBody>
      </p:sp>
      <p:sp>
        <p:nvSpPr>
          <p:cNvPr id="3" name="Content Placeholder 2">
            <a:extLst>
              <a:ext uri="{FF2B5EF4-FFF2-40B4-BE49-F238E27FC236}">
                <a16:creationId xmlns:a16="http://schemas.microsoft.com/office/drawing/2014/main" id="{81A5FE5A-3883-47CC-A12E-6BAE426FC663}"/>
              </a:ext>
            </a:extLst>
          </p:cNvPr>
          <p:cNvSpPr>
            <a:spLocks noGrp="1"/>
          </p:cNvSpPr>
          <p:nvPr>
            <p:ph idx="1"/>
          </p:nvPr>
        </p:nvSpPr>
        <p:spPr>
          <a:xfrm>
            <a:off x="305282" y="1296495"/>
            <a:ext cx="9259747" cy="1675306"/>
          </a:xfrm>
        </p:spPr>
        <p:txBody>
          <a:bodyPr>
            <a:normAutofit/>
          </a:bodyPr>
          <a:lstStyle/>
          <a:p>
            <a:r>
              <a:rPr lang="en-US" dirty="0"/>
              <a:t>Events are actions or occurrences that happen in the system you are programming, which the system tells you about so you can respond to them in some way if desired.</a:t>
            </a:r>
          </a:p>
          <a:p>
            <a:r>
              <a:rPr lang="en-US" dirty="0"/>
              <a:t> For example, if the user clicks a button on a webpage, you might want to respond to that action by displaying an information box. </a:t>
            </a:r>
          </a:p>
          <a:p>
            <a:r>
              <a:rPr lang="en-US" dirty="0"/>
              <a:t>Below table consists types of events-</a:t>
            </a:r>
          </a:p>
          <a:p>
            <a:endParaRPr lang="en-US" dirty="0"/>
          </a:p>
        </p:txBody>
      </p:sp>
      <p:graphicFrame>
        <p:nvGraphicFramePr>
          <p:cNvPr id="4" name="Table 3">
            <a:extLst>
              <a:ext uri="{FF2B5EF4-FFF2-40B4-BE49-F238E27FC236}">
                <a16:creationId xmlns:a16="http://schemas.microsoft.com/office/drawing/2014/main" id="{6D64EE06-DCE2-480C-8085-8FD8F2F0A4C8}"/>
              </a:ext>
            </a:extLst>
          </p:cNvPr>
          <p:cNvGraphicFramePr>
            <a:graphicFrameLocks noGrp="1"/>
          </p:cNvGraphicFramePr>
          <p:nvPr/>
        </p:nvGraphicFramePr>
        <p:xfrm>
          <a:off x="639982" y="3124200"/>
          <a:ext cx="8590346" cy="2903764"/>
        </p:xfrm>
        <a:graphic>
          <a:graphicData uri="http://schemas.openxmlformats.org/drawingml/2006/table">
            <a:tbl>
              <a:tblPr firstRow="1" bandRow="1">
                <a:tableStyleId>{5C22544A-7EE6-4342-B048-85BDC9FD1C3A}</a:tableStyleId>
              </a:tblPr>
              <a:tblGrid>
                <a:gridCol w="1922315">
                  <a:extLst>
                    <a:ext uri="{9D8B030D-6E8A-4147-A177-3AD203B41FA5}">
                      <a16:colId xmlns:a16="http://schemas.microsoft.com/office/drawing/2014/main" val="20000"/>
                    </a:ext>
                  </a:extLst>
                </a:gridCol>
                <a:gridCol w="2222677">
                  <a:extLst>
                    <a:ext uri="{9D8B030D-6E8A-4147-A177-3AD203B41FA5}">
                      <a16:colId xmlns:a16="http://schemas.microsoft.com/office/drawing/2014/main" val="20001"/>
                    </a:ext>
                  </a:extLst>
                </a:gridCol>
                <a:gridCol w="2222677">
                  <a:extLst>
                    <a:ext uri="{9D8B030D-6E8A-4147-A177-3AD203B41FA5}">
                      <a16:colId xmlns:a16="http://schemas.microsoft.com/office/drawing/2014/main" val="20002"/>
                    </a:ext>
                  </a:extLst>
                </a:gridCol>
                <a:gridCol w="2222677">
                  <a:extLst>
                    <a:ext uri="{9D8B030D-6E8A-4147-A177-3AD203B41FA5}">
                      <a16:colId xmlns:a16="http://schemas.microsoft.com/office/drawing/2014/main" val="20003"/>
                    </a:ext>
                  </a:extLst>
                </a:gridCol>
              </a:tblGrid>
              <a:tr h="533400">
                <a:tc>
                  <a:txBody>
                    <a:bodyPr/>
                    <a:lstStyle/>
                    <a:p>
                      <a:pPr algn="l" fontAlgn="t"/>
                      <a:r>
                        <a:rPr lang="en-US" sz="1800" dirty="0">
                          <a:solidFill>
                            <a:schemeClr val="tx1"/>
                          </a:solidFill>
                          <a:latin typeface="Body Level 1"/>
                        </a:rPr>
                        <a:t>Mouse Events</a:t>
                      </a:r>
                    </a:p>
                  </a:txBody>
                  <a:tcPr marL="1524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a:solidFill>
                            <a:schemeClr val="tx1"/>
                          </a:solidFill>
                          <a:latin typeface="Body Level 1"/>
                        </a:rPr>
                        <a:t>Keyboard Events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a:solidFill>
                            <a:schemeClr val="tx1"/>
                          </a:solidFill>
                          <a:latin typeface="Body Level 1"/>
                        </a:rPr>
                        <a:t>Form Events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dirty="0">
                          <a:solidFill>
                            <a:schemeClr val="tx1"/>
                          </a:solidFill>
                          <a:latin typeface="Body Level 1"/>
                        </a:rPr>
                        <a:t>Document/Window Events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50681">
                <a:tc>
                  <a:txBody>
                    <a:bodyPr/>
                    <a:lstStyle/>
                    <a:p>
                      <a:pPr algn="l" fontAlgn="t"/>
                      <a:r>
                        <a:rPr lang="en-US" sz="1800" dirty="0">
                          <a:solidFill>
                            <a:schemeClr val="tx1"/>
                          </a:solidFill>
                          <a:latin typeface="Body Level 1"/>
                        </a:rPr>
                        <a:t>onclick</a:t>
                      </a:r>
                    </a:p>
                  </a:txBody>
                  <a:tcPr marL="1524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dirty="0" err="1">
                          <a:solidFill>
                            <a:schemeClr val="tx1"/>
                          </a:solidFill>
                          <a:latin typeface="Body Level 1"/>
                        </a:rPr>
                        <a:t>onkeypress</a:t>
                      </a:r>
                      <a:endParaRPr lang="en-US" sz="1800" dirty="0">
                        <a:solidFill>
                          <a:schemeClr val="tx1"/>
                        </a:solidFill>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dirty="0" err="1">
                          <a:solidFill>
                            <a:schemeClr val="tx1"/>
                          </a:solidFill>
                          <a:latin typeface="Body Level 1"/>
                        </a:rPr>
                        <a:t>onsubmit</a:t>
                      </a:r>
                      <a:endParaRPr lang="en-US" sz="1800" dirty="0">
                        <a:solidFill>
                          <a:schemeClr val="tx1"/>
                        </a:solidFill>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dirty="0">
                          <a:solidFill>
                            <a:schemeClr val="tx1"/>
                          </a:solidFill>
                          <a:latin typeface="Body Level 1"/>
                        </a:rPr>
                        <a:t>onload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50681">
                <a:tc>
                  <a:txBody>
                    <a:bodyPr/>
                    <a:lstStyle/>
                    <a:p>
                      <a:pPr algn="l" fontAlgn="t"/>
                      <a:r>
                        <a:rPr lang="en-US" sz="1800" dirty="0" err="1">
                          <a:solidFill>
                            <a:schemeClr val="tx1"/>
                          </a:solidFill>
                          <a:latin typeface="Body Level 1"/>
                        </a:rPr>
                        <a:t>ondblclick</a:t>
                      </a:r>
                      <a:endParaRPr lang="en-US" sz="1800" dirty="0">
                        <a:solidFill>
                          <a:schemeClr val="tx1"/>
                        </a:solidFill>
                        <a:latin typeface="Body Level 1"/>
                      </a:endParaRPr>
                    </a:p>
                  </a:txBody>
                  <a:tcPr marL="1524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dirty="0" err="1">
                          <a:solidFill>
                            <a:schemeClr val="tx1"/>
                          </a:solidFill>
                          <a:latin typeface="Body Level 1"/>
                        </a:rPr>
                        <a:t>onkeydown</a:t>
                      </a:r>
                      <a:endParaRPr lang="en-US" sz="1800" dirty="0">
                        <a:solidFill>
                          <a:schemeClr val="tx1"/>
                        </a:solidFill>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dirty="0" err="1">
                          <a:solidFill>
                            <a:schemeClr val="tx1"/>
                          </a:solidFill>
                          <a:latin typeface="Body Level 1"/>
                        </a:rPr>
                        <a:t>onchange</a:t>
                      </a:r>
                      <a:endParaRPr lang="en-US" sz="1800" dirty="0">
                        <a:solidFill>
                          <a:schemeClr val="tx1"/>
                        </a:solidFill>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dirty="0" err="1">
                          <a:solidFill>
                            <a:schemeClr val="tx1"/>
                          </a:solidFill>
                          <a:latin typeface="Body Level 1"/>
                        </a:rPr>
                        <a:t>onunload</a:t>
                      </a:r>
                      <a:endParaRPr lang="en-US" sz="1800" dirty="0">
                        <a:solidFill>
                          <a:schemeClr val="tx1"/>
                        </a:solidFill>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50681">
                <a:tc>
                  <a:txBody>
                    <a:bodyPr/>
                    <a:lstStyle/>
                    <a:p>
                      <a:pPr algn="l" fontAlgn="t"/>
                      <a:r>
                        <a:rPr lang="en-US" sz="1800" dirty="0" err="1">
                          <a:solidFill>
                            <a:schemeClr val="tx1"/>
                          </a:solidFill>
                          <a:latin typeface="Body Level 1"/>
                        </a:rPr>
                        <a:t>onmouseenter</a:t>
                      </a:r>
                      <a:endParaRPr lang="en-US" sz="1800" dirty="0">
                        <a:solidFill>
                          <a:schemeClr val="tx1"/>
                        </a:solidFill>
                        <a:latin typeface="Body Level 1"/>
                      </a:endParaRPr>
                    </a:p>
                  </a:txBody>
                  <a:tcPr marL="1524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dirty="0" err="1">
                          <a:solidFill>
                            <a:schemeClr val="tx1"/>
                          </a:solidFill>
                          <a:latin typeface="Body Level 1"/>
                        </a:rPr>
                        <a:t>onkeyup</a:t>
                      </a:r>
                      <a:endParaRPr lang="en-US" sz="1800" dirty="0">
                        <a:solidFill>
                          <a:schemeClr val="tx1"/>
                        </a:solidFill>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dirty="0" err="1">
                          <a:solidFill>
                            <a:schemeClr val="tx1"/>
                          </a:solidFill>
                          <a:latin typeface="Body Level 1"/>
                        </a:rPr>
                        <a:t>onfocus</a:t>
                      </a:r>
                      <a:endParaRPr lang="en-US" sz="1800" dirty="0">
                        <a:solidFill>
                          <a:schemeClr val="tx1"/>
                        </a:solidFill>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dirty="0" err="1">
                          <a:solidFill>
                            <a:schemeClr val="tx1"/>
                          </a:solidFill>
                          <a:latin typeface="Body Level 1"/>
                        </a:rPr>
                        <a:t>onscroll</a:t>
                      </a:r>
                      <a:endParaRPr lang="en-US" sz="1800" dirty="0">
                        <a:solidFill>
                          <a:schemeClr val="tx1"/>
                        </a:solidFill>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50681">
                <a:tc>
                  <a:txBody>
                    <a:bodyPr/>
                    <a:lstStyle/>
                    <a:p>
                      <a:pPr algn="l" fontAlgn="t"/>
                      <a:r>
                        <a:rPr lang="en-US" sz="1800" dirty="0" err="1">
                          <a:solidFill>
                            <a:schemeClr val="tx1"/>
                          </a:solidFill>
                          <a:latin typeface="Body Level 1"/>
                        </a:rPr>
                        <a:t>onmouseleave</a:t>
                      </a:r>
                      <a:endParaRPr lang="en-US" sz="1800" dirty="0">
                        <a:solidFill>
                          <a:schemeClr val="tx1"/>
                        </a:solidFill>
                        <a:latin typeface="Body Level 1"/>
                      </a:endParaRPr>
                    </a:p>
                  </a:txBody>
                  <a:tcPr marL="1524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a:solidFill>
                            <a:schemeClr val="tx1"/>
                          </a:solidFill>
                          <a:latin typeface="Body Level 1"/>
                        </a:rPr>
                        <a:t> </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800" dirty="0" err="1">
                          <a:solidFill>
                            <a:schemeClr val="tx1"/>
                          </a:solidFill>
                          <a:latin typeface="Body Level 1"/>
                        </a:rPr>
                        <a:t>onblur</a:t>
                      </a:r>
                      <a:endParaRPr lang="en-US" sz="1800" dirty="0">
                        <a:solidFill>
                          <a:schemeClr val="tx1"/>
                        </a:solidFill>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endParaRPr lang="en-US" sz="1800" dirty="0">
                        <a:solidFill>
                          <a:schemeClr val="tx1"/>
                        </a:solidFill>
                        <a:latin typeface="Body Level 1"/>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14605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5695-7DCF-4D3D-A834-E2A33D459975}"/>
              </a:ext>
            </a:extLst>
          </p:cNvPr>
          <p:cNvSpPr>
            <a:spLocks noGrp="1"/>
          </p:cNvSpPr>
          <p:nvPr>
            <p:ph type="title"/>
          </p:nvPr>
        </p:nvSpPr>
        <p:spPr>
          <a:xfrm>
            <a:off x="324091" y="425468"/>
            <a:ext cx="9287742" cy="793732"/>
          </a:xfrm>
        </p:spPr>
        <p:txBody>
          <a:bodyPr/>
          <a:lstStyle/>
          <a:p>
            <a:r>
              <a:rPr lang="en-US" dirty="0"/>
              <a:t>Event Handler</a:t>
            </a:r>
          </a:p>
        </p:txBody>
      </p:sp>
      <p:sp>
        <p:nvSpPr>
          <p:cNvPr id="3" name="Content Placeholder 2">
            <a:extLst>
              <a:ext uri="{FF2B5EF4-FFF2-40B4-BE49-F238E27FC236}">
                <a16:creationId xmlns:a16="http://schemas.microsoft.com/office/drawing/2014/main" id="{81A5FE5A-3883-47CC-A12E-6BAE426FC663}"/>
              </a:ext>
            </a:extLst>
          </p:cNvPr>
          <p:cNvSpPr>
            <a:spLocks noGrp="1"/>
          </p:cNvSpPr>
          <p:nvPr>
            <p:ph idx="1"/>
          </p:nvPr>
        </p:nvSpPr>
        <p:spPr>
          <a:xfrm>
            <a:off x="264195" y="1371600"/>
            <a:ext cx="4266718" cy="3275505"/>
          </a:xfrm>
        </p:spPr>
        <p:txBody>
          <a:bodyPr>
            <a:normAutofit/>
          </a:bodyPr>
          <a:lstStyle/>
          <a:p>
            <a:r>
              <a:rPr lang="en-US" dirty="0"/>
              <a:t>Each available event has an event handler, which is a block of code (usually a user-defined JavaScript function) that will be run when the event fires. </a:t>
            </a:r>
          </a:p>
          <a:p>
            <a:r>
              <a:rPr lang="en-US" dirty="0"/>
              <a:t>When such a block of code is defined to be run in response to an event firing, we say we are registering an event handler. Event handlers are sometimes called as event listeners</a:t>
            </a:r>
          </a:p>
        </p:txBody>
      </p:sp>
      <p:pic>
        <p:nvPicPr>
          <p:cNvPr id="5" name="Picture 4">
            <a:extLst>
              <a:ext uri="{FF2B5EF4-FFF2-40B4-BE49-F238E27FC236}">
                <a16:creationId xmlns:a16="http://schemas.microsoft.com/office/drawing/2014/main" id="{EF295FB0-82F2-4329-AA69-C262EDBE7180}"/>
              </a:ext>
            </a:extLst>
          </p:cNvPr>
          <p:cNvPicPr>
            <a:picLocks noChangeAspect="1"/>
          </p:cNvPicPr>
          <p:nvPr/>
        </p:nvPicPr>
        <p:blipFill>
          <a:blip r:embed="rId3"/>
          <a:stretch>
            <a:fillRect/>
          </a:stretch>
        </p:blipFill>
        <p:spPr>
          <a:xfrm>
            <a:off x="4991100" y="1409700"/>
            <a:ext cx="4735018" cy="2400300"/>
          </a:xfrm>
          <a:prstGeom prst="rect">
            <a:avLst/>
          </a:prstGeom>
          <a:ln>
            <a:solidFill>
              <a:schemeClr val="tx1"/>
            </a:solidFill>
          </a:ln>
        </p:spPr>
      </p:pic>
    </p:spTree>
    <p:extLst>
      <p:ext uri="{BB962C8B-B14F-4D97-AF65-F5344CB8AC3E}">
        <p14:creationId xmlns:p14="http://schemas.microsoft.com/office/powerpoint/2010/main" val="2830123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A5DBC3D-7D74-2C35-D2BC-D3F5CC4A307F}"/>
              </a:ext>
            </a:extLst>
          </p:cNvPr>
          <p:cNvSpPr>
            <a:spLocks noGrp="1"/>
          </p:cNvSpPr>
          <p:nvPr>
            <p:ph type="subTitle" idx="1"/>
          </p:nvPr>
        </p:nvSpPr>
        <p:spPr/>
        <p:txBody>
          <a:bodyPr/>
          <a:lstStyle/>
          <a:p>
            <a:endParaRPr lang="en-GB"/>
          </a:p>
        </p:txBody>
      </p:sp>
      <p:sp>
        <p:nvSpPr>
          <p:cNvPr id="3" name="Title 2">
            <a:extLst>
              <a:ext uri="{FF2B5EF4-FFF2-40B4-BE49-F238E27FC236}">
                <a16:creationId xmlns:a16="http://schemas.microsoft.com/office/drawing/2014/main" id="{E5D0C1FB-080E-FB30-49F0-AACF4A2D7F88}"/>
              </a:ext>
            </a:extLst>
          </p:cNvPr>
          <p:cNvSpPr>
            <a:spLocks noGrp="1"/>
          </p:cNvSpPr>
          <p:nvPr>
            <p:ph type="title"/>
          </p:nvPr>
        </p:nvSpPr>
        <p:spPr>
          <a:xfrm>
            <a:off x="509490" y="3105000"/>
            <a:ext cx="8126015" cy="648000"/>
          </a:xfrm>
        </p:spPr>
        <p:txBody>
          <a:bodyPr/>
          <a:lstStyle/>
          <a:p>
            <a:r>
              <a:rPr lang="en-US" dirty="0"/>
              <a:t>DOM and Form Manipulation</a:t>
            </a:r>
            <a:endParaRPr lang="en-GB" dirty="0"/>
          </a:p>
        </p:txBody>
      </p:sp>
    </p:spTree>
    <p:extLst>
      <p:ext uri="{BB962C8B-B14F-4D97-AF65-F5344CB8AC3E}">
        <p14:creationId xmlns:p14="http://schemas.microsoft.com/office/powerpoint/2010/main" val="4248181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EA831-B15A-4A50-8E51-433F74D2F430}"/>
              </a:ext>
            </a:extLst>
          </p:cNvPr>
          <p:cNvSpPr>
            <a:spLocks noGrp="1"/>
          </p:cNvSpPr>
          <p:nvPr>
            <p:ph type="title"/>
          </p:nvPr>
        </p:nvSpPr>
        <p:spPr>
          <a:xfrm>
            <a:off x="324091" y="425468"/>
            <a:ext cx="9287742" cy="793732"/>
          </a:xfrm>
        </p:spPr>
        <p:txBody>
          <a:bodyPr>
            <a:normAutofit/>
          </a:bodyPr>
          <a:lstStyle/>
          <a:p>
            <a:r>
              <a:rPr lang="en-US" dirty="0"/>
              <a:t>Document Object Model</a:t>
            </a:r>
          </a:p>
        </p:txBody>
      </p:sp>
      <p:sp>
        <p:nvSpPr>
          <p:cNvPr id="4" name="Rectangle 3">
            <a:extLst>
              <a:ext uri="{FF2B5EF4-FFF2-40B4-BE49-F238E27FC236}">
                <a16:creationId xmlns:a16="http://schemas.microsoft.com/office/drawing/2014/main" id="{CCC4ACE6-602A-44B7-9E5A-C10551DE2478}"/>
              </a:ext>
            </a:extLst>
          </p:cNvPr>
          <p:cNvSpPr/>
          <p:nvPr/>
        </p:nvSpPr>
        <p:spPr>
          <a:xfrm>
            <a:off x="324091" y="1160956"/>
            <a:ext cx="9048508" cy="1200329"/>
          </a:xfrm>
          <a:prstGeom prst="rect">
            <a:avLst/>
          </a:prstGeom>
        </p:spPr>
        <p:txBody>
          <a:bodyPr wrap="square">
            <a:spAutoFit/>
          </a:bodyPr>
          <a:lstStyle/>
          <a:p>
            <a:r>
              <a:rPr lang="en-US" dirty="0">
                <a:latin typeface="Body Level 1"/>
              </a:rPr>
              <a:t>The </a:t>
            </a:r>
            <a:r>
              <a:rPr lang="en-US" b="1" dirty="0">
                <a:latin typeface="Body Level 1"/>
              </a:rPr>
              <a:t>Document Object Model</a:t>
            </a:r>
            <a:r>
              <a:rPr lang="en-US" dirty="0">
                <a:latin typeface="Body Level 1"/>
              </a:rPr>
              <a:t> (</a:t>
            </a:r>
            <a:r>
              <a:rPr lang="en-US" b="1" dirty="0">
                <a:latin typeface="Body Level 1"/>
              </a:rPr>
              <a:t>DOM</a:t>
            </a:r>
            <a:r>
              <a:rPr lang="en-US" dirty="0">
                <a:latin typeface="Body Level 1"/>
              </a:rPr>
              <a:t>) is a cross-platform and language-independent application programming interface that treats an HTML document as a tree structure wherein each node is an object representing a part of the document. The DOM represents a document with a logical tree.</a:t>
            </a:r>
          </a:p>
        </p:txBody>
      </p:sp>
      <p:pic>
        <p:nvPicPr>
          <p:cNvPr id="6" name="Picture 5">
            <a:extLst>
              <a:ext uri="{FF2B5EF4-FFF2-40B4-BE49-F238E27FC236}">
                <a16:creationId xmlns:a16="http://schemas.microsoft.com/office/drawing/2014/main" id="{8D79D460-7029-4C84-8B75-7325991871A3}"/>
              </a:ext>
            </a:extLst>
          </p:cNvPr>
          <p:cNvPicPr>
            <a:picLocks noChangeAspect="1"/>
          </p:cNvPicPr>
          <p:nvPr/>
        </p:nvPicPr>
        <p:blipFill>
          <a:blip r:embed="rId3"/>
          <a:stretch>
            <a:fillRect/>
          </a:stretch>
        </p:blipFill>
        <p:spPr>
          <a:xfrm>
            <a:off x="5181600" y="2743551"/>
            <a:ext cx="3429000" cy="3520848"/>
          </a:xfrm>
          <a:prstGeom prst="rect">
            <a:avLst/>
          </a:prstGeom>
          <a:ln>
            <a:solidFill>
              <a:schemeClr val="tx1"/>
            </a:solidFill>
          </a:ln>
        </p:spPr>
      </p:pic>
      <p:pic>
        <p:nvPicPr>
          <p:cNvPr id="7" name="Picture 6">
            <a:extLst>
              <a:ext uri="{FF2B5EF4-FFF2-40B4-BE49-F238E27FC236}">
                <a16:creationId xmlns:a16="http://schemas.microsoft.com/office/drawing/2014/main" id="{328620F7-821F-4034-97AE-1BD9953B3B65}"/>
              </a:ext>
            </a:extLst>
          </p:cNvPr>
          <p:cNvPicPr>
            <a:picLocks noChangeAspect="1"/>
          </p:cNvPicPr>
          <p:nvPr/>
        </p:nvPicPr>
        <p:blipFill>
          <a:blip r:embed="rId4"/>
          <a:stretch>
            <a:fillRect/>
          </a:stretch>
        </p:blipFill>
        <p:spPr>
          <a:xfrm>
            <a:off x="343141" y="2743551"/>
            <a:ext cx="4123192" cy="2953492"/>
          </a:xfrm>
          <a:prstGeom prst="rect">
            <a:avLst/>
          </a:prstGeom>
          <a:ln>
            <a:solidFill>
              <a:schemeClr val="tx1"/>
            </a:solidFill>
          </a:ln>
        </p:spPr>
      </p:pic>
    </p:spTree>
    <p:extLst>
      <p:ext uri="{BB962C8B-B14F-4D97-AF65-F5344CB8AC3E}">
        <p14:creationId xmlns:p14="http://schemas.microsoft.com/office/powerpoint/2010/main" val="3772979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8999-1899-4E4D-AE24-F84B9D899712}"/>
              </a:ext>
            </a:extLst>
          </p:cNvPr>
          <p:cNvSpPr>
            <a:spLocks noGrp="1"/>
          </p:cNvSpPr>
          <p:nvPr>
            <p:ph type="title"/>
          </p:nvPr>
        </p:nvSpPr>
        <p:spPr>
          <a:xfrm>
            <a:off x="324091" y="425468"/>
            <a:ext cx="9287742" cy="793732"/>
          </a:xfrm>
        </p:spPr>
        <p:txBody>
          <a:bodyPr/>
          <a:lstStyle/>
          <a:p>
            <a:r>
              <a:rPr lang="en-US" dirty="0"/>
              <a:t>DOM Methods</a:t>
            </a:r>
          </a:p>
        </p:txBody>
      </p:sp>
      <p:sp>
        <p:nvSpPr>
          <p:cNvPr id="3" name="Content Placeholder 2">
            <a:extLst>
              <a:ext uri="{FF2B5EF4-FFF2-40B4-BE49-F238E27FC236}">
                <a16:creationId xmlns:a16="http://schemas.microsoft.com/office/drawing/2014/main" id="{A458E96C-B83C-436C-B815-F9A37FA1CE25}"/>
              </a:ext>
            </a:extLst>
          </p:cNvPr>
          <p:cNvSpPr>
            <a:spLocks noGrp="1"/>
          </p:cNvSpPr>
          <p:nvPr>
            <p:ph idx="1"/>
          </p:nvPr>
        </p:nvSpPr>
        <p:spPr>
          <a:xfrm>
            <a:off x="324091" y="1295400"/>
            <a:ext cx="4181475" cy="4876800"/>
          </a:xfrm>
        </p:spPr>
        <p:txBody>
          <a:bodyPr>
            <a:normAutofit/>
          </a:bodyPr>
          <a:lstStyle/>
          <a:p>
            <a:pPr marL="342900" indent="-342900"/>
            <a:r>
              <a:rPr lang="en-US" dirty="0" err="1"/>
              <a:t>document.getElementById</a:t>
            </a:r>
            <a:r>
              <a:rPr lang="en-US" dirty="0"/>
              <a:t>() : </a:t>
            </a:r>
            <a:r>
              <a:rPr lang="en-US" dirty="0">
                <a:solidFill>
                  <a:schemeClr val="dk1"/>
                </a:solidFill>
              </a:rPr>
              <a:t>returns an element with a given </a:t>
            </a:r>
            <a:r>
              <a:rPr lang="en-US" dirty="0"/>
              <a:t>id</a:t>
            </a:r>
            <a:r>
              <a:rPr lang="en-US" dirty="0">
                <a:solidFill>
                  <a:schemeClr val="dk1"/>
                </a:solidFill>
              </a:rPr>
              <a:t> attribute value.</a:t>
            </a:r>
          </a:p>
          <a:p>
            <a:pPr marL="0" indent="0">
              <a:buNone/>
            </a:pPr>
            <a:r>
              <a:rPr lang="en-US" dirty="0">
                <a:solidFill>
                  <a:schemeClr val="dk1"/>
                </a:solidFill>
              </a:rPr>
              <a:t> </a:t>
            </a:r>
          </a:p>
          <a:p>
            <a:pPr marL="342900" indent="-342900"/>
            <a:r>
              <a:rPr lang="en-US" altLang="en-US" dirty="0" err="1"/>
              <a:t>document.getElementsByTagName</a:t>
            </a:r>
            <a:r>
              <a:rPr lang="en-US" altLang="en-US" dirty="0"/>
              <a:t>() : returns an array containing all the elements on the page of a given type.</a:t>
            </a:r>
          </a:p>
          <a:p>
            <a:pPr marL="342900" indent="-342900"/>
            <a:endParaRPr lang="en-US" altLang="en-US" dirty="0"/>
          </a:p>
          <a:p>
            <a:pPr marL="342900" indent="-342900"/>
            <a:r>
              <a:rPr lang="en-US" altLang="en-US" dirty="0" err="1"/>
              <a:t>document.getElementsByClassName</a:t>
            </a:r>
            <a:r>
              <a:rPr lang="en-US" altLang="en-US" dirty="0"/>
              <a:t>() : returns an array containing all the elements on the page of a given class.</a:t>
            </a:r>
          </a:p>
          <a:p>
            <a:pPr marL="342900" indent="-342900"/>
            <a:endParaRPr lang="en-US" altLang="en-US" dirty="0"/>
          </a:p>
          <a:p>
            <a:pPr marL="342900" indent="-342900"/>
            <a:r>
              <a:rPr lang="en-US" altLang="en-US" dirty="0" err="1"/>
              <a:t>document.querySelector</a:t>
            </a:r>
            <a:r>
              <a:rPr lang="en-US" altLang="en-US" dirty="0"/>
              <a:t>() : returns the very first matching element as per the selector.</a:t>
            </a:r>
          </a:p>
          <a:p>
            <a:pPr marL="342900" indent="-342900"/>
            <a:endParaRPr lang="en-US" altLang="en-US" dirty="0"/>
          </a:p>
          <a:p>
            <a:pPr marL="342900" indent="-342900"/>
            <a:r>
              <a:rPr lang="en-US" altLang="en-US" dirty="0" err="1"/>
              <a:t>document.querySelectorAll</a:t>
            </a:r>
            <a:r>
              <a:rPr lang="en-US" altLang="en-US" dirty="0"/>
              <a:t>() : returns the all matching elements as per the selector.</a:t>
            </a:r>
            <a:endParaRPr lang="en-US" dirty="0"/>
          </a:p>
        </p:txBody>
      </p:sp>
      <p:pic>
        <p:nvPicPr>
          <p:cNvPr id="4" name="Picture 3">
            <a:extLst>
              <a:ext uri="{FF2B5EF4-FFF2-40B4-BE49-F238E27FC236}">
                <a16:creationId xmlns:a16="http://schemas.microsoft.com/office/drawing/2014/main" id="{874B7D84-BCB3-4C20-9777-FFBF3395269B}"/>
              </a:ext>
            </a:extLst>
          </p:cNvPr>
          <p:cNvPicPr>
            <a:picLocks noChangeAspect="1"/>
          </p:cNvPicPr>
          <p:nvPr/>
        </p:nvPicPr>
        <p:blipFill>
          <a:blip r:embed="rId2"/>
          <a:stretch>
            <a:fillRect/>
          </a:stretch>
        </p:blipFill>
        <p:spPr>
          <a:xfrm>
            <a:off x="4857751" y="1157102"/>
            <a:ext cx="4181475" cy="800100"/>
          </a:xfrm>
          <a:prstGeom prst="rect">
            <a:avLst/>
          </a:prstGeom>
          <a:ln>
            <a:solidFill>
              <a:schemeClr val="tx1"/>
            </a:solidFill>
          </a:ln>
        </p:spPr>
      </p:pic>
      <p:pic>
        <p:nvPicPr>
          <p:cNvPr id="5" name="Picture 4">
            <a:extLst>
              <a:ext uri="{FF2B5EF4-FFF2-40B4-BE49-F238E27FC236}">
                <a16:creationId xmlns:a16="http://schemas.microsoft.com/office/drawing/2014/main" id="{7E478066-3CBA-40BC-9BF6-D17BCB2FAC68}"/>
              </a:ext>
            </a:extLst>
          </p:cNvPr>
          <p:cNvPicPr>
            <a:picLocks noChangeAspect="1"/>
          </p:cNvPicPr>
          <p:nvPr/>
        </p:nvPicPr>
        <p:blipFill>
          <a:blip r:embed="rId3"/>
          <a:stretch>
            <a:fillRect/>
          </a:stretch>
        </p:blipFill>
        <p:spPr>
          <a:xfrm>
            <a:off x="4857751" y="2110733"/>
            <a:ext cx="4800600" cy="1026011"/>
          </a:xfrm>
          <a:prstGeom prst="rect">
            <a:avLst/>
          </a:prstGeom>
          <a:ln>
            <a:solidFill>
              <a:schemeClr val="tx1"/>
            </a:solidFill>
          </a:ln>
        </p:spPr>
      </p:pic>
      <p:pic>
        <p:nvPicPr>
          <p:cNvPr id="6" name="Picture 5">
            <a:extLst>
              <a:ext uri="{FF2B5EF4-FFF2-40B4-BE49-F238E27FC236}">
                <a16:creationId xmlns:a16="http://schemas.microsoft.com/office/drawing/2014/main" id="{795D40EA-486E-4B94-9D1C-CE279122D9FD}"/>
              </a:ext>
            </a:extLst>
          </p:cNvPr>
          <p:cNvPicPr>
            <a:picLocks noChangeAspect="1"/>
          </p:cNvPicPr>
          <p:nvPr/>
        </p:nvPicPr>
        <p:blipFill>
          <a:blip r:embed="rId4"/>
          <a:stretch>
            <a:fillRect/>
          </a:stretch>
        </p:blipFill>
        <p:spPr>
          <a:xfrm>
            <a:off x="4857751" y="3331964"/>
            <a:ext cx="4924425" cy="914400"/>
          </a:xfrm>
          <a:prstGeom prst="rect">
            <a:avLst/>
          </a:prstGeom>
          <a:ln>
            <a:solidFill>
              <a:schemeClr val="tx1"/>
            </a:solidFill>
          </a:ln>
        </p:spPr>
      </p:pic>
      <p:pic>
        <p:nvPicPr>
          <p:cNvPr id="7" name="Picture 6">
            <a:extLst>
              <a:ext uri="{FF2B5EF4-FFF2-40B4-BE49-F238E27FC236}">
                <a16:creationId xmlns:a16="http://schemas.microsoft.com/office/drawing/2014/main" id="{6713D352-02E9-416B-8AB8-05ECE896FF32}"/>
              </a:ext>
            </a:extLst>
          </p:cNvPr>
          <p:cNvPicPr>
            <a:picLocks noChangeAspect="1"/>
          </p:cNvPicPr>
          <p:nvPr/>
        </p:nvPicPr>
        <p:blipFill>
          <a:blip r:embed="rId5"/>
          <a:stretch>
            <a:fillRect/>
          </a:stretch>
        </p:blipFill>
        <p:spPr>
          <a:xfrm>
            <a:off x="4857751" y="4418945"/>
            <a:ext cx="4908749" cy="1016734"/>
          </a:xfrm>
          <a:prstGeom prst="rect">
            <a:avLst/>
          </a:prstGeom>
          <a:ln>
            <a:solidFill>
              <a:schemeClr val="tx1"/>
            </a:solidFill>
          </a:ln>
        </p:spPr>
      </p:pic>
      <p:pic>
        <p:nvPicPr>
          <p:cNvPr id="8" name="Picture 7">
            <a:extLst>
              <a:ext uri="{FF2B5EF4-FFF2-40B4-BE49-F238E27FC236}">
                <a16:creationId xmlns:a16="http://schemas.microsoft.com/office/drawing/2014/main" id="{B897A934-76EF-4694-BA48-BCF548696C17}"/>
              </a:ext>
            </a:extLst>
          </p:cNvPr>
          <p:cNvPicPr>
            <a:picLocks noChangeAspect="1"/>
          </p:cNvPicPr>
          <p:nvPr/>
        </p:nvPicPr>
        <p:blipFill>
          <a:blip r:embed="rId6"/>
          <a:stretch>
            <a:fillRect/>
          </a:stretch>
        </p:blipFill>
        <p:spPr>
          <a:xfrm>
            <a:off x="4857751" y="5547605"/>
            <a:ext cx="4924425" cy="946617"/>
          </a:xfrm>
          <a:prstGeom prst="rect">
            <a:avLst/>
          </a:prstGeom>
          <a:ln>
            <a:solidFill>
              <a:schemeClr val="tx1"/>
            </a:solidFill>
          </a:ln>
        </p:spPr>
      </p:pic>
    </p:spTree>
    <p:extLst>
      <p:ext uri="{BB962C8B-B14F-4D97-AF65-F5344CB8AC3E}">
        <p14:creationId xmlns:p14="http://schemas.microsoft.com/office/powerpoint/2010/main" val="1712468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2D54-8569-49A1-BFAC-99873749AF01}"/>
              </a:ext>
            </a:extLst>
          </p:cNvPr>
          <p:cNvSpPr>
            <a:spLocks noGrp="1"/>
          </p:cNvSpPr>
          <p:nvPr>
            <p:ph type="title"/>
          </p:nvPr>
        </p:nvSpPr>
        <p:spPr>
          <a:xfrm>
            <a:off x="324091" y="349268"/>
            <a:ext cx="9287742" cy="793732"/>
          </a:xfrm>
        </p:spPr>
        <p:txBody>
          <a:bodyPr/>
          <a:lstStyle/>
          <a:p>
            <a:r>
              <a:rPr lang="en-US" dirty="0"/>
              <a:t>DOM Manipulation</a:t>
            </a:r>
          </a:p>
        </p:txBody>
      </p:sp>
      <p:sp>
        <p:nvSpPr>
          <p:cNvPr id="3" name="Content Placeholder 2">
            <a:extLst>
              <a:ext uri="{FF2B5EF4-FFF2-40B4-BE49-F238E27FC236}">
                <a16:creationId xmlns:a16="http://schemas.microsoft.com/office/drawing/2014/main" id="{AD211C94-1140-4E3B-80B8-F232B0B355B5}"/>
              </a:ext>
            </a:extLst>
          </p:cNvPr>
          <p:cNvSpPr>
            <a:spLocks noGrp="1"/>
          </p:cNvSpPr>
          <p:nvPr>
            <p:ph idx="1"/>
          </p:nvPr>
        </p:nvSpPr>
        <p:spPr>
          <a:xfrm>
            <a:off x="324091" y="1358348"/>
            <a:ext cx="4095509" cy="4569811"/>
          </a:xfrm>
        </p:spPr>
        <p:txBody>
          <a:bodyPr/>
          <a:lstStyle/>
          <a:p>
            <a:pPr marL="0" indent="0">
              <a:buNone/>
            </a:pPr>
            <a:r>
              <a:rPr lang="en-US" dirty="0"/>
              <a:t>In DOM manipulation, we can modify below fields on existing DOM tree:</a:t>
            </a:r>
          </a:p>
          <a:p>
            <a:pPr marL="342900" indent="-342900"/>
            <a:r>
              <a:rPr lang="en-US" dirty="0"/>
              <a:t>Element CSS properties:</a:t>
            </a:r>
          </a:p>
          <a:p>
            <a:pPr marL="0" indent="0">
              <a:buNone/>
            </a:pPr>
            <a:r>
              <a:rPr lang="en-US" dirty="0"/>
              <a:t>      </a:t>
            </a:r>
            <a:r>
              <a:rPr lang="en-US" dirty="0" err="1"/>
              <a:t>ele.style.color</a:t>
            </a:r>
            <a:r>
              <a:rPr lang="en-US" dirty="0"/>
              <a:t>=“blue”;</a:t>
            </a:r>
          </a:p>
          <a:p>
            <a:pPr marL="342900" indent="-342900"/>
            <a:r>
              <a:rPr lang="en-US" dirty="0"/>
              <a:t>Element  Attribute values:</a:t>
            </a:r>
          </a:p>
          <a:p>
            <a:pPr marL="0" indent="0">
              <a:buNone/>
            </a:pPr>
            <a:r>
              <a:rPr lang="en-US" dirty="0"/>
              <a:t>       </a:t>
            </a:r>
            <a:r>
              <a:rPr lang="en-US" dirty="0" err="1"/>
              <a:t>ele.setAttribuite</a:t>
            </a:r>
            <a:r>
              <a:rPr lang="en-US" dirty="0"/>
              <a:t>(“width”,”100px”);</a:t>
            </a:r>
          </a:p>
          <a:p>
            <a:pPr marL="342900" indent="-342900"/>
            <a:r>
              <a:rPr lang="en-US" dirty="0"/>
              <a:t>Element values</a:t>
            </a:r>
          </a:p>
          <a:p>
            <a:pPr marL="0" indent="0">
              <a:buNone/>
            </a:pPr>
            <a:r>
              <a:rPr lang="en-US" dirty="0"/>
              <a:t>       </a:t>
            </a:r>
            <a:r>
              <a:rPr lang="en-US" dirty="0" err="1"/>
              <a:t>ele.innerHTML</a:t>
            </a:r>
            <a:r>
              <a:rPr lang="en-US" dirty="0"/>
              <a:t>=“Updated value”;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Content Placeholder 3">
            <a:extLst>
              <a:ext uri="{FF2B5EF4-FFF2-40B4-BE49-F238E27FC236}">
                <a16:creationId xmlns:a16="http://schemas.microsoft.com/office/drawing/2014/main" id="{C856245F-D8D8-4A6E-93B2-9A4DA5F3B6FD}"/>
              </a:ext>
            </a:extLst>
          </p:cNvPr>
          <p:cNvPicPr>
            <a:picLocks noChangeAspect="1"/>
          </p:cNvPicPr>
          <p:nvPr/>
        </p:nvPicPr>
        <p:blipFill>
          <a:blip r:embed="rId2"/>
          <a:stretch>
            <a:fillRect/>
          </a:stretch>
        </p:blipFill>
        <p:spPr>
          <a:xfrm>
            <a:off x="4736071" y="1371600"/>
            <a:ext cx="4828717" cy="2286000"/>
          </a:xfrm>
          <a:prstGeom prst="rect">
            <a:avLst/>
          </a:prstGeom>
          <a:ln>
            <a:solidFill>
              <a:schemeClr val="tx1"/>
            </a:solidFill>
          </a:ln>
        </p:spPr>
      </p:pic>
    </p:spTree>
    <p:extLst>
      <p:ext uri="{BB962C8B-B14F-4D97-AF65-F5344CB8AC3E}">
        <p14:creationId xmlns:p14="http://schemas.microsoft.com/office/powerpoint/2010/main" val="816641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F0F3-D8D9-4CD9-A8A7-EFD7113672F4}"/>
              </a:ext>
            </a:extLst>
          </p:cNvPr>
          <p:cNvSpPr>
            <a:spLocks noGrp="1"/>
          </p:cNvSpPr>
          <p:nvPr>
            <p:ph type="title"/>
          </p:nvPr>
        </p:nvSpPr>
        <p:spPr>
          <a:xfrm>
            <a:off x="324091" y="425468"/>
            <a:ext cx="9287742" cy="793732"/>
          </a:xfrm>
        </p:spPr>
        <p:txBody>
          <a:bodyPr/>
          <a:lstStyle/>
          <a:p>
            <a:r>
              <a:rPr lang="en-US" dirty="0"/>
              <a:t>Creation or Deletion of nodes in DOM :</a:t>
            </a:r>
          </a:p>
        </p:txBody>
      </p:sp>
      <p:sp>
        <p:nvSpPr>
          <p:cNvPr id="3" name="Content Placeholder 2">
            <a:extLst>
              <a:ext uri="{FF2B5EF4-FFF2-40B4-BE49-F238E27FC236}">
                <a16:creationId xmlns:a16="http://schemas.microsoft.com/office/drawing/2014/main" id="{9F82F208-FD6D-4A7A-83B2-D6D5E73FA0D5}"/>
              </a:ext>
            </a:extLst>
          </p:cNvPr>
          <p:cNvSpPr>
            <a:spLocks noGrp="1"/>
          </p:cNvSpPr>
          <p:nvPr>
            <p:ph idx="1"/>
          </p:nvPr>
        </p:nvSpPr>
        <p:spPr/>
        <p:txBody>
          <a:bodyPr/>
          <a:lstStyle/>
          <a:p>
            <a:pPr marL="0" indent="0">
              <a:buNone/>
            </a:pPr>
            <a:r>
              <a:rPr lang="en-US" dirty="0"/>
              <a:t>Let us learn how to create, add, replace or remove the node</a:t>
            </a:r>
          </a:p>
          <a:p>
            <a:r>
              <a:rPr lang="en-US" dirty="0"/>
              <a:t>Element creation:</a:t>
            </a:r>
          </a:p>
          <a:p>
            <a:pPr marL="342900" indent="-342900"/>
            <a:endParaRPr lang="en-US" dirty="0"/>
          </a:p>
          <a:p>
            <a:pPr marL="342900" indent="-342900"/>
            <a:endParaRPr lang="en-US" dirty="0"/>
          </a:p>
          <a:p>
            <a:r>
              <a:rPr lang="en-US" dirty="0"/>
              <a:t>Element  addition in tree:</a:t>
            </a:r>
          </a:p>
          <a:p>
            <a:endParaRPr lang="en-US" dirty="0"/>
          </a:p>
          <a:p>
            <a:pPr marL="342900" indent="-342900"/>
            <a:endParaRPr lang="en-US" dirty="0"/>
          </a:p>
          <a:p>
            <a:r>
              <a:rPr lang="en-US" dirty="0"/>
              <a:t>Element removal from tree:</a:t>
            </a:r>
          </a:p>
          <a:p>
            <a:endParaRPr lang="en-US" dirty="0"/>
          </a:p>
        </p:txBody>
      </p:sp>
      <p:pic>
        <p:nvPicPr>
          <p:cNvPr id="4" name="Picture 3">
            <a:extLst>
              <a:ext uri="{FF2B5EF4-FFF2-40B4-BE49-F238E27FC236}">
                <a16:creationId xmlns:a16="http://schemas.microsoft.com/office/drawing/2014/main" id="{03305F1F-B6DB-4AD1-A38E-172496F0BCF5}"/>
              </a:ext>
            </a:extLst>
          </p:cNvPr>
          <p:cNvPicPr>
            <a:picLocks noChangeAspect="1"/>
          </p:cNvPicPr>
          <p:nvPr/>
        </p:nvPicPr>
        <p:blipFill>
          <a:blip r:embed="rId2"/>
          <a:stretch>
            <a:fillRect/>
          </a:stretch>
        </p:blipFill>
        <p:spPr>
          <a:xfrm>
            <a:off x="5183794" y="2021764"/>
            <a:ext cx="4645242" cy="2025800"/>
          </a:xfrm>
          <a:prstGeom prst="rect">
            <a:avLst/>
          </a:prstGeom>
          <a:ln>
            <a:solidFill>
              <a:schemeClr val="tx1"/>
            </a:solidFill>
          </a:ln>
        </p:spPr>
      </p:pic>
      <p:pic>
        <p:nvPicPr>
          <p:cNvPr id="5" name="Picture 4">
            <a:extLst>
              <a:ext uri="{FF2B5EF4-FFF2-40B4-BE49-F238E27FC236}">
                <a16:creationId xmlns:a16="http://schemas.microsoft.com/office/drawing/2014/main" id="{C44D612A-390E-4529-8852-F9C1F5633194}"/>
              </a:ext>
            </a:extLst>
          </p:cNvPr>
          <p:cNvPicPr>
            <a:picLocks noChangeAspect="1"/>
          </p:cNvPicPr>
          <p:nvPr/>
        </p:nvPicPr>
        <p:blipFill>
          <a:blip r:embed="rId3"/>
          <a:stretch>
            <a:fillRect/>
          </a:stretch>
        </p:blipFill>
        <p:spPr>
          <a:xfrm>
            <a:off x="612309" y="2021764"/>
            <a:ext cx="4501482" cy="542224"/>
          </a:xfrm>
          <a:prstGeom prst="rect">
            <a:avLst/>
          </a:prstGeom>
          <a:ln>
            <a:solidFill>
              <a:schemeClr val="tx1"/>
            </a:solidFill>
          </a:ln>
        </p:spPr>
      </p:pic>
      <p:pic>
        <p:nvPicPr>
          <p:cNvPr id="6" name="Picture 5">
            <a:extLst>
              <a:ext uri="{FF2B5EF4-FFF2-40B4-BE49-F238E27FC236}">
                <a16:creationId xmlns:a16="http://schemas.microsoft.com/office/drawing/2014/main" id="{BC893222-9588-45BA-BB6D-99B6B3D65185}"/>
              </a:ext>
            </a:extLst>
          </p:cNvPr>
          <p:cNvPicPr>
            <a:picLocks noChangeAspect="1"/>
          </p:cNvPicPr>
          <p:nvPr/>
        </p:nvPicPr>
        <p:blipFill>
          <a:blip r:embed="rId4"/>
          <a:stretch>
            <a:fillRect/>
          </a:stretch>
        </p:blipFill>
        <p:spPr>
          <a:xfrm>
            <a:off x="569289" y="3247379"/>
            <a:ext cx="4411980" cy="332497"/>
          </a:xfrm>
          <a:prstGeom prst="rect">
            <a:avLst/>
          </a:prstGeom>
          <a:ln>
            <a:solidFill>
              <a:schemeClr val="tx1"/>
            </a:solidFill>
          </a:ln>
        </p:spPr>
      </p:pic>
      <p:pic>
        <p:nvPicPr>
          <p:cNvPr id="7" name="Picture 6">
            <a:extLst>
              <a:ext uri="{FF2B5EF4-FFF2-40B4-BE49-F238E27FC236}">
                <a16:creationId xmlns:a16="http://schemas.microsoft.com/office/drawing/2014/main" id="{B0A3C76A-AD3E-4895-B98E-F084F2B13192}"/>
              </a:ext>
            </a:extLst>
          </p:cNvPr>
          <p:cNvPicPr>
            <a:picLocks noChangeAspect="1"/>
          </p:cNvPicPr>
          <p:nvPr/>
        </p:nvPicPr>
        <p:blipFill>
          <a:blip r:embed="rId5"/>
          <a:stretch>
            <a:fillRect/>
          </a:stretch>
        </p:blipFill>
        <p:spPr>
          <a:xfrm>
            <a:off x="569289" y="4427468"/>
            <a:ext cx="4367146" cy="422627"/>
          </a:xfrm>
          <a:prstGeom prst="rect">
            <a:avLst/>
          </a:prstGeom>
          <a:ln>
            <a:solidFill>
              <a:schemeClr val="tx1"/>
            </a:solidFill>
          </a:ln>
        </p:spPr>
      </p:pic>
    </p:spTree>
    <p:extLst>
      <p:ext uri="{BB962C8B-B14F-4D97-AF65-F5344CB8AC3E}">
        <p14:creationId xmlns:p14="http://schemas.microsoft.com/office/powerpoint/2010/main" val="45634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38F5-E2FC-4C78-AA54-441B0C899CC7}"/>
              </a:ext>
            </a:extLst>
          </p:cNvPr>
          <p:cNvSpPr>
            <a:spLocks noGrp="1"/>
          </p:cNvSpPr>
          <p:nvPr>
            <p:ph type="title"/>
          </p:nvPr>
        </p:nvSpPr>
        <p:spPr>
          <a:xfrm>
            <a:off x="324091" y="228600"/>
            <a:ext cx="9287742" cy="793732"/>
          </a:xfrm>
        </p:spPr>
        <p:txBody>
          <a:bodyPr/>
          <a:lstStyle/>
          <a:p>
            <a:r>
              <a:rPr lang="en-US" dirty="0"/>
              <a:t>What is JavaScript</a:t>
            </a:r>
          </a:p>
        </p:txBody>
      </p:sp>
      <p:sp>
        <p:nvSpPr>
          <p:cNvPr id="3" name="Content Placeholder 2">
            <a:extLst>
              <a:ext uri="{FF2B5EF4-FFF2-40B4-BE49-F238E27FC236}">
                <a16:creationId xmlns:a16="http://schemas.microsoft.com/office/drawing/2014/main" id="{1A439777-8842-45DB-BE75-3C33D567859C}"/>
              </a:ext>
            </a:extLst>
          </p:cNvPr>
          <p:cNvSpPr>
            <a:spLocks noGrp="1"/>
          </p:cNvSpPr>
          <p:nvPr>
            <p:ph idx="1"/>
          </p:nvPr>
        </p:nvSpPr>
        <p:spPr>
          <a:xfrm>
            <a:off x="324091" y="1323000"/>
            <a:ext cx="5467109" cy="4544400"/>
          </a:xfrm>
        </p:spPr>
        <p:txBody>
          <a:bodyPr>
            <a:normAutofit/>
          </a:bodyPr>
          <a:lstStyle/>
          <a:p>
            <a:pPr>
              <a:lnSpc>
                <a:spcPct val="150000"/>
              </a:lnSpc>
            </a:pPr>
            <a:r>
              <a:rPr lang="en-US" dirty="0"/>
              <a:t>JavaScript is a cross-platform, object-oriented scripting language used to make webpages interactive.</a:t>
            </a:r>
          </a:p>
          <a:p>
            <a:pPr>
              <a:lnSpc>
                <a:spcPct val="150000"/>
              </a:lnSpc>
            </a:pPr>
            <a:r>
              <a:rPr lang="en-US" dirty="0">
                <a:cs typeface="Arial" pitchFamily="34" charset="0"/>
              </a:rPr>
              <a:t>When a JavaScript is placed inside a web page, the browser loads the page &amp; built-in interpreter reads the JavaScript code &amp; execute</a:t>
            </a:r>
          </a:p>
          <a:p>
            <a:pPr>
              <a:lnSpc>
                <a:spcPct val="150000"/>
              </a:lnSpc>
            </a:pPr>
            <a:r>
              <a:rPr lang="en-US" dirty="0">
                <a:cs typeface="Arial" pitchFamily="34" charset="0"/>
              </a:rPr>
              <a:t>JavaScript is case sensitive and </a:t>
            </a:r>
            <a:r>
              <a:rPr lang="en-US" dirty="0"/>
              <a:t>dynamic typing, loosely typed i.e. variable data types are not declared </a:t>
            </a:r>
          </a:p>
          <a:p>
            <a:pPr>
              <a:lnSpc>
                <a:spcPct val="150000"/>
              </a:lnSpc>
            </a:pPr>
            <a:r>
              <a:rPr lang="en-US" dirty="0"/>
              <a:t>Java</a:t>
            </a:r>
            <a:r>
              <a:rPr lang="en-US" dirty="0">
                <a:cs typeface="Arial" pitchFamily="34" charset="0"/>
              </a:rPr>
              <a:t>Script is used in Web pages for</a:t>
            </a:r>
          </a:p>
          <a:p>
            <a:pPr marL="742950" lvl="1" indent="-285750" eaLnBrk="0" hangingPunct="0">
              <a:lnSpc>
                <a:spcPct val="150000"/>
              </a:lnSpc>
              <a:spcBef>
                <a:spcPct val="20000"/>
              </a:spcBef>
              <a:buClr>
                <a:srgbClr val="00A1E4"/>
              </a:buClr>
              <a:buFont typeface="Arial" pitchFamily="34" charset="0"/>
              <a:buChar char="–"/>
            </a:pPr>
            <a:r>
              <a:rPr lang="en-US" sz="1800" dirty="0">
                <a:latin typeface="Body Level 1"/>
                <a:cs typeface="Arial" pitchFamily="34" charset="0"/>
              </a:rPr>
              <a:t>Validating data. </a:t>
            </a:r>
          </a:p>
          <a:p>
            <a:pPr marL="742950" lvl="1" indent="-285750" eaLnBrk="0" hangingPunct="0">
              <a:lnSpc>
                <a:spcPct val="150000"/>
              </a:lnSpc>
              <a:spcBef>
                <a:spcPct val="20000"/>
              </a:spcBef>
              <a:buClr>
                <a:srgbClr val="00A1E4"/>
              </a:buClr>
              <a:buFont typeface="Arial" pitchFamily="34" charset="0"/>
              <a:buChar char="–"/>
            </a:pPr>
            <a:r>
              <a:rPr lang="en-US" sz="1800" dirty="0">
                <a:latin typeface="Body Level 1"/>
                <a:cs typeface="Arial" pitchFamily="34" charset="0"/>
              </a:rPr>
              <a:t>Putting dynamic content into an HTML page.</a:t>
            </a:r>
          </a:p>
          <a:p>
            <a:pPr marL="742950" lvl="1" indent="-285750" eaLnBrk="0" hangingPunct="0">
              <a:lnSpc>
                <a:spcPct val="150000"/>
              </a:lnSpc>
              <a:spcBef>
                <a:spcPct val="20000"/>
              </a:spcBef>
              <a:buClr>
                <a:srgbClr val="00A1E4"/>
              </a:buClr>
              <a:buFont typeface="Arial" pitchFamily="34" charset="0"/>
              <a:buChar char="–"/>
            </a:pPr>
            <a:r>
              <a:rPr lang="en-US" sz="1800" dirty="0">
                <a:latin typeface="Body Level 1"/>
                <a:cs typeface="Arial" pitchFamily="34" charset="0"/>
              </a:rPr>
              <a:t>To make them interactive</a:t>
            </a:r>
            <a:endParaRPr lang="en-US" dirty="0"/>
          </a:p>
          <a:p>
            <a:pPr marL="0" indent="0">
              <a:buNone/>
            </a:pPr>
            <a:endParaRPr lang="en-US" dirty="0"/>
          </a:p>
          <a:p>
            <a:endParaRPr lang="en-US" dirty="0">
              <a:cs typeface="Arial" pitchFamily="34" charset="0"/>
            </a:endParaRP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A245E100-0EC5-4DC0-9CA2-F795F350E64F}"/>
              </a:ext>
            </a:extLst>
          </p:cNvPr>
          <p:cNvPicPr>
            <a:picLocks noChangeAspect="1"/>
          </p:cNvPicPr>
          <p:nvPr/>
        </p:nvPicPr>
        <p:blipFill>
          <a:blip r:embed="rId2"/>
          <a:stretch>
            <a:fillRect/>
          </a:stretch>
        </p:blipFill>
        <p:spPr>
          <a:xfrm>
            <a:off x="6781800" y="1323000"/>
            <a:ext cx="2438400" cy="2466975"/>
          </a:xfrm>
          <a:prstGeom prst="rect">
            <a:avLst/>
          </a:prstGeom>
          <a:ln>
            <a:solidFill>
              <a:schemeClr val="tx1"/>
            </a:solidFill>
          </a:ln>
        </p:spPr>
      </p:pic>
    </p:spTree>
    <p:extLst>
      <p:ext uri="{BB962C8B-B14F-4D97-AF65-F5344CB8AC3E}">
        <p14:creationId xmlns:p14="http://schemas.microsoft.com/office/powerpoint/2010/main" val="24120172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7EDCE-9A2A-4800-A191-0E153D85CE17}"/>
              </a:ext>
            </a:extLst>
          </p:cNvPr>
          <p:cNvSpPr>
            <a:spLocks noGrp="1"/>
          </p:cNvSpPr>
          <p:nvPr>
            <p:ph type="title"/>
          </p:nvPr>
        </p:nvSpPr>
        <p:spPr>
          <a:xfrm>
            <a:off x="324091" y="273068"/>
            <a:ext cx="9287742" cy="793732"/>
          </a:xfrm>
        </p:spPr>
        <p:txBody>
          <a:bodyPr/>
          <a:lstStyle/>
          <a:p>
            <a:r>
              <a:rPr lang="en-US" dirty="0"/>
              <a:t>Regular Expression Pattern and Quantifiers</a:t>
            </a:r>
          </a:p>
        </p:txBody>
      </p:sp>
      <p:graphicFrame>
        <p:nvGraphicFramePr>
          <p:cNvPr id="4" name="Content Placeholder 3">
            <a:extLst>
              <a:ext uri="{FF2B5EF4-FFF2-40B4-BE49-F238E27FC236}">
                <a16:creationId xmlns:a16="http://schemas.microsoft.com/office/drawing/2014/main" id="{189CD79E-9658-4987-85DE-336946D6C559}"/>
              </a:ext>
            </a:extLst>
          </p:cNvPr>
          <p:cNvGraphicFramePr>
            <a:graphicFrameLocks noGrp="1"/>
          </p:cNvGraphicFramePr>
          <p:nvPr>
            <p:ph idx="1"/>
          </p:nvPr>
        </p:nvGraphicFramePr>
        <p:xfrm>
          <a:off x="314157" y="1097280"/>
          <a:ext cx="6404890" cy="2331720"/>
        </p:xfrm>
        <a:graphic>
          <a:graphicData uri="http://schemas.openxmlformats.org/drawingml/2006/table">
            <a:tbl>
              <a:tblPr firstRow="1" bandRow="1">
                <a:tableStyleId>{5C22544A-7EE6-4342-B048-85BDC9FD1C3A}</a:tableStyleId>
              </a:tblPr>
              <a:tblGrid>
                <a:gridCol w="1133643">
                  <a:extLst>
                    <a:ext uri="{9D8B030D-6E8A-4147-A177-3AD203B41FA5}">
                      <a16:colId xmlns:a16="http://schemas.microsoft.com/office/drawing/2014/main" val="503371139"/>
                    </a:ext>
                  </a:extLst>
                </a:gridCol>
                <a:gridCol w="5271247">
                  <a:extLst>
                    <a:ext uri="{9D8B030D-6E8A-4147-A177-3AD203B41FA5}">
                      <a16:colId xmlns:a16="http://schemas.microsoft.com/office/drawing/2014/main" val="752705039"/>
                    </a:ext>
                  </a:extLst>
                </a:gridCol>
              </a:tblGrid>
              <a:tr h="331382">
                <a:tc>
                  <a:txBody>
                    <a:bodyPr/>
                    <a:lstStyle/>
                    <a:p>
                      <a:r>
                        <a:rPr lang="en-US" sz="1700" dirty="0">
                          <a:solidFill>
                            <a:schemeClr val="tx1"/>
                          </a:solidFill>
                          <a:latin typeface="Body Level 1"/>
                        </a:rPr>
                        <a:t> Pattern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700" dirty="0">
                          <a:solidFill>
                            <a:schemeClr val="tx1"/>
                          </a:solidFill>
                          <a:latin typeface="Body Level 1"/>
                        </a:rPr>
                        <a:t>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3532259"/>
                  </a:ext>
                </a:extLst>
              </a:tr>
              <a:tr h="331382">
                <a:tc>
                  <a:txBody>
                    <a:bodyPr/>
                    <a:lstStyle/>
                    <a:p>
                      <a:r>
                        <a:rPr lang="en-US" sz="1700" dirty="0">
                          <a:solidFill>
                            <a:schemeClr val="tx1"/>
                          </a:solidFill>
                          <a:latin typeface="Body Level 1"/>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700" b="0" i="0" kern="1200" dirty="0">
                          <a:solidFill>
                            <a:schemeClr val="tx1"/>
                          </a:solidFill>
                          <a:latin typeface="Body Level 1"/>
                          <a:ea typeface="+mn-ea"/>
                          <a:cs typeface="+mn-cs"/>
                        </a:rPr>
                        <a:t>Find any of the digits between the brackets</a:t>
                      </a:r>
                      <a:endParaRPr lang="en-US" sz="170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5578871"/>
                  </a:ext>
                </a:extLst>
              </a:tr>
              <a:tr h="331382">
                <a:tc>
                  <a:txBody>
                    <a:bodyPr/>
                    <a:lstStyle/>
                    <a:p>
                      <a:r>
                        <a:rPr lang="en-US" sz="1700" dirty="0">
                          <a:solidFill>
                            <a:schemeClr val="tx1"/>
                          </a:solidFill>
                          <a:latin typeface="Body Level 1"/>
                        </a:rPr>
                        <a:t>[A-Z]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700" b="0" i="0" kern="1200" dirty="0">
                          <a:solidFill>
                            <a:schemeClr val="tx1"/>
                          </a:solidFill>
                          <a:latin typeface="Body Level 1"/>
                          <a:ea typeface="+mn-ea"/>
                          <a:cs typeface="+mn-cs"/>
                        </a:rPr>
                        <a:t>Find any of the characters (capital letters) between the brackets</a:t>
                      </a:r>
                      <a:endParaRPr lang="en-US" sz="170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6969586"/>
                  </a:ext>
                </a:extLst>
              </a:tr>
              <a:tr h="331382">
                <a:tc>
                  <a:txBody>
                    <a:bodyPr/>
                    <a:lstStyle/>
                    <a:p>
                      <a:r>
                        <a:rPr lang="en-US" sz="1700" dirty="0">
                          <a:solidFill>
                            <a:schemeClr val="tx1"/>
                          </a:solidFill>
                          <a:latin typeface="Body Level 1"/>
                        </a:rPr>
                        <a:t>[0-9a-z]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700" b="0" i="0" kern="1200" dirty="0">
                          <a:solidFill>
                            <a:schemeClr val="tx1"/>
                          </a:solidFill>
                          <a:latin typeface="Body Level 1"/>
                          <a:ea typeface="+mn-ea"/>
                          <a:cs typeface="+mn-cs"/>
                        </a:rPr>
                        <a:t>Find any of the alphanumeric characters between the brackets</a:t>
                      </a:r>
                      <a:endParaRPr lang="en-US" sz="170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9662833"/>
                  </a:ext>
                </a:extLst>
              </a:tr>
              <a:tr h="367698">
                <a:tc>
                  <a:txBody>
                    <a:bodyPr/>
                    <a:lstStyle/>
                    <a:p>
                      <a:pPr algn="l" fontAlgn="t"/>
                      <a:r>
                        <a:rPr lang="en-US" sz="1700" dirty="0">
                          <a:effectLst/>
                          <a:latin typeface="Body Level 1"/>
                        </a:rPr>
                        <a:t>(</a:t>
                      </a:r>
                      <a:r>
                        <a:rPr lang="en-US" sz="1700" dirty="0" err="1">
                          <a:effectLst/>
                          <a:latin typeface="Body Level 1"/>
                        </a:rPr>
                        <a:t>x|y</a:t>
                      </a:r>
                      <a:r>
                        <a:rPr lang="en-US" sz="1700" dirty="0">
                          <a:effectLst/>
                          <a:latin typeface="Body Level 1"/>
                        </a:rPr>
                        <a:t>)</a:t>
                      </a:r>
                    </a:p>
                  </a:txBody>
                  <a:tcPr marL="1524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700" dirty="0">
                          <a:effectLst/>
                          <a:latin typeface="Body Level 1"/>
                        </a:rPr>
                        <a:t>Find any of the alternatives separated with |</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42708484"/>
                  </a:ext>
                </a:extLst>
              </a:tr>
            </a:tbl>
          </a:graphicData>
        </a:graphic>
      </p:graphicFrame>
      <p:graphicFrame>
        <p:nvGraphicFramePr>
          <p:cNvPr id="5" name="Table 4">
            <a:extLst>
              <a:ext uri="{FF2B5EF4-FFF2-40B4-BE49-F238E27FC236}">
                <a16:creationId xmlns:a16="http://schemas.microsoft.com/office/drawing/2014/main" id="{FA021F3F-C1EA-45F4-B308-8BD4D34A97AD}"/>
              </a:ext>
            </a:extLst>
          </p:cNvPr>
          <p:cNvGraphicFramePr>
            <a:graphicFrameLocks noGrp="1"/>
          </p:cNvGraphicFramePr>
          <p:nvPr/>
        </p:nvGraphicFramePr>
        <p:xfrm>
          <a:off x="300710" y="3475451"/>
          <a:ext cx="6404890" cy="3323724"/>
        </p:xfrm>
        <a:graphic>
          <a:graphicData uri="http://schemas.openxmlformats.org/drawingml/2006/table">
            <a:tbl>
              <a:tblPr firstRow="1" bandRow="1">
                <a:tableStyleId>{5C22544A-7EE6-4342-B048-85BDC9FD1C3A}</a:tableStyleId>
              </a:tblPr>
              <a:tblGrid>
                <a:gridCol w="1179414">
                  <a:extLst>
                    <a:ext uri="{9D8B030D-6E8A-4147-A177-3AD203B41FA5}">
                      <a16:colId xmlns:a16="http://schemas.microsoft.com/office/drawing/2014/main" val="139956982"/>
                    </a:ext>
                  </a:extLst>
                </a:gridCol>
                <a:gridCol w="5225476">
                  <a:extLst>
                    <a:ext uri="{9D8B030D-6E8A-4147-A177-3AD203B41FA5}">
                      <a16:colId xmlns:a16="http://schemas.microsoft.com/office/drawing/2014/main" val="1360932106"/>
                    </a:ext>
                  </a:extLst>
                </a:gridCol>
              </a:tblGrid>
              <a:tr h="494247">
                <a:tc>
                  <a:txBody>
                    <a:bodyPr/>
                    <a:lstStyle/>
                    <a:p>
                      <a:r>
                        <a:rPr lang="en-US" sz="1700" dirty="0">
                          <a:solidFill>
                            <a:schemeClr val="tx1"/>
                          </a:solidFill>
                          <a:latin typeface="Body Level 1"/>
                        </a:rPr>
                        <a:t> Quantifier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700" dirty="0">
                          <a:solidFill>
                            <a:schemeClr val="tx1"/>
                          </a:solidFill>
                          <a:latin typeface="Body Level 1"/>
                        </a:rPr>
                        <a:t>  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7134404"/>
                  </a:ext>
                </a:extLst>
              </a:tr>
              <a:tr h="391077">
                <a:tc>
                  <a:txBody>
                    <a:bodyPr/>
                    <a:lstStyle/>
                    <a:p>
                      <a:r>
                        <a:rPr lang="en-US" sz="1700" dirty="0">
                          <a:solidFill>
                            <a:schemeClr val="tx1"/>
                          </a:solidFill>
                          <a:latin typeface="Body Level 1"/>
                        </a:rPr>
                        <a:t>[0-9]+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700" b="0" i="0" kern="1200" dirty="0">
                          <a:solidFill>
                            <a:schemeClr val="tx1"/>
                          </a:solidFill>
                          <a:latin typeface="Body Level 1"/>
                          <a:ea typeface="+mn-ea"/>
                          <a:cs typeface="+mn-cs"/>
                        </a:rPr>
                        <a:t>Matches any string that contains at least one </a:t>
                      </a:r>
                      <a:r>
                        <a:rPr kumimoji="0" lang="en-US" sz="1700" b="0" i="1" kern="1200" dirty="0">
                          <a:solidFill>
                            <a:schemeClr val="tx1"/>
                          </a:solidFill>
                          <a:latin typeface="Body Level 1"/>
                          <a:ea typeface="+mn-ea"/>
                          <a:cs typeface="+mn-cs"/>
                        </a:rPr>
                        <a:t>digit</a:t>
                      </a:r>
                      <a:endParaRPr lang="en-US" sz="1700" dirty="0">
                        <a:solidFill>
                          <a:schemeClr val="tx1"/>
                        </a:solidFill>
                        <a:latin typeface="Body Level 1"/>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4452822"/>
                  </a:ext>
                </a:extLst>
              </a:tr>
              <a:tr h="494247">
                <a:tc>
                  <a:txBody>
                    <a:bodyPr/>
                    <a:lstStyle/>
                    <a:p>
                      <a:r>
                        <a:rPr lang="en-US" sz="1700" dirty="0">
                          <a:solidFill>
                            <a:schemeClr val="tx1"/>
                          </a:solidFill>
                          <a:latin typeface="Body Level 1"/>
                        </a:rPr>
                        <a:t>[0-9]*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700" b="0" i="0" kern="1200" dirty="0">
                          <a:solidFill>
                            <a:schemeClr val="tx1"/>
                          </a:solidFill>
                          <a:latin typeface="Body Level 1"/>
                          <a:ea typeface="+mn-ea"/>
                          <a:cs typeface="+mn-cs"/>
                        </a:rPr>
                        <a:t>Matches any string that contains zero or more occurrences of </a:t>
                      </a:r>
                      <a:r>
                        <a:rPr kumimoji="0" lang="en-US" sz="1700" b="0" i="1" kern="1200" dirty="0">
                          <a:solidFill>
                            <a:schemeClr val="tx1"/>
                          </a:solidFill>
                          <a:latin typeface="Body Level 1"/>
                          <a:ea typeface="+mn-ea"/>
                          <a:cs typeface="+mn-cs"/>
                        </a:rPr>
                        <a:t>n</a:t>
                      </a:r>
                      <a:endParaRPr lang="en-US" sz="1700" dirty="0">
                        <a:solidFill>
                          <a:schemeClr val="tx1"/>
                        </a:solidFill>
                        <a:latin typeface="Body Level 1"/>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4266496"/>
                  </a:ext>
                </a:extLst>
              </a:tr>
              <a:tr h="494247">
                <a:tc>
                  <a:txBody>
                    <a:bodyPr/>
                    <a:lstStyle/>
                    <a:p>
                      <a:r>
                        <a:rPr lang="en-US" sz="1700" dirty="0">
                          <a:solidFill>
                            <a:schemeClr val="tx1"/>
                          </a:solidFill>
                          <a:latin typeface="Body Level 1"/>
                        </a:rPr>
                        <a:t>[0-9]?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700" b="0" i="0" kern="1200" dirty="0">
                          <a:solidFill>
                            <a:schemeClr val="tx1"/>
                          </a:solidFill>
                          <a:latin typeface="Body Level 1"/>
                          <a:ea typeface="+mn-ea"/>
                          <a:cs typeface="+mn-cs"/>
                        </a:rPr>
                        <a:t>Matches any string that contains zero or one occurrences of </a:t>
                      </a:r>
                      <a:r>
                        <a:rPr kumimoji="0" lang="en-US" sz="1700" b="0" i="1" kern="1200" dirty="0">
                          <a:solidFill>
                            <a:schemeClr val="tx1"/>
                          </a:solidFill>
                          <a:latin typeface="Body Level 1"/>
                          <a:ea typeface="+mn-ea"/>
                          <a:cs typeface="+mn-cs"/>
                        </a:rPr>
                        <a:t>n</a:t>
                      </a:r>
                      <a:endParaRPr lang="en-US" sz="1700" dirty="0">
                        <a:solidFill>
                          <a:schemeClr val="tx1"/>
                        </a:solidFill>
                        <a:latin typeface="Body Level 1"/>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81771667"/>
                  </a:ext>
                </a:extLst>
              </a:tr>
              <a:tr h="494247">
                <a:tc>
                  <a:txBody>
                    <a:bodyPr/>
                    <a:lstStyle/>
                    <a:p>
                      <a:r>
                        <a:rPr lang="en-US" sz="1700" dirty="0">
                          <a:solidFill>
                            <a:schemeClr val="tx1"/>
                          </a:solidFill>
                          <a:latin typeface="Body Level 1"/>
                        </a:rPr>
                        <a:t>[0-9]{3}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0" lang="en-US" sz="1700" b="0" i="0" kern="1200" dirty="0">
                          <a:solidFill>
                            <a:schemeClr val="tx1"/>
                          </a:solidFill>
                          <a:latin typeface="Body Level 1"/>
                          <a:ea typeface="+mn-ea"/>
                          <a:cs typeface="+mn-cs"/>
                        </a:rPr>
                        <a:t>Matches any string that contains exactly 3 occurrences of </a:t>
                      </a:r>
                      <a:r>
                        <a:rPr kumimoji="0" lang="en-US" sz="1700" b="0" i="1" kern="1200" dirty="0">
                          <a:solidFill>
                            <a:schemeClr val="tx1"/>
                          </a:solidFill>
                          <a:latin typeface="Body Level 1"/>
                          <a:ea typeface="+mn-ea"/>
                          <a:cs typeface="+mn-cs"/>
                        </a:rPr>
                        <a:t>n</a:t>
                      </a:r>
                      <a:endParaRPr lang="en-US" sz="1700" dirty="0">
                        <a:solidFill>
                          <a:schemeClr val="tx1"/>
                        </a:solidFill>
                        <a:latin typeface="Body Level 1"/>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2501625"/>
                  </a:ext>
                </a:extLst>
              </a:tr>
              <a:tr h="557284">
                <a:tc>
                  <a:txBody>
                    <a:bodyPr/>
                    <a:lstStyle/>
                    <a:p>
                      <a:r>
                        <a:rPr lang="en-US" sz="1700" dirty="0">
                          <a:solidFill>
                            <a:schemeClr val="tx1"/>
                          </a:solidFill>
                          <a:latin typeface="Body Level 1"/>
                        </a:rPr>
                        <a:t>[0,9]{3,6}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00" b="0" i="0" kern="1200" dirty="0">
                          <a:solidFill>
                            <a:schemeClr val="tx1"/>
                          </a:solidFill>
                          <a:latin typeface="Body Level 1"/>
                          <a:ea typeface="+mn-ea"/>
                          <a:cs typeface="+mn-cs"/>
                        </a:rPr>
                        <a:t>Matches any string that contains minimum 3 occurrences of </a:t>
                      </a:r>
                      <a:r>
                        <a:rPr kumimoji="0" lang="en-US" sz="1700" b="0" i="1" kern="1200" dirty="0">
                          <a:solidFill>
                            <a:schemeClr val="tx1"/>
                          </a:solidFill>
                          <a:latin typeface="Body Level 1"/>
                          <a:ea typeface="+mn-ea"/>
                          <a:cs typeface="+mn-cs"/>
                        </a:rPr>
                        <a:t>n and max 6 occurrences</a:t>
                      </a:r>
                      <a:endParaRPr lang="en-US" sz="1700" dirty="0">
                        <a:solidFill>
                          <a:schemeClr val="tx1"/>
                        </a:solidFill>
                        <a:latin typeface="Body Level 1"/>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60388317"/>
                  </a:ext>
                </a:extLst>
              </a:tr>
            </a:tbl>
          </a:graphicData>
        </a:graphic>
      </p:graphicFrame>
      <p:sp>
        <p:nvSpPr>
          <p:cNvPr id="6" name="Content Placeholder 2">
            <a:extLst>
              <a:ext uri="{FF2B5EF4-FFF2-40B4-BE49-F238E27FC236}">
                <a16:creationId xmlns:a16="http://schemas.microsoft.com/office/drawing/2014/main" id="{83335DEF-52FF-4D03-850A-D1F59962BC24}"/>
              </a:ext>
            </a:extLst>
          </p:cNvPr>
          <p:cNvSpPr txBox="1">
            <a:spLocks/>
          </p:cNvSpPr>
          <p:nvPr/>
        </p:nvSpPr>
        <p:spPr>
          <a:xfrm>
            <a:off x="6806386" y="1130808"/>
            <a:ext cx="3075230" cy="3962400"/>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tx1"/>
                </a:solidFill>
                <a:latin typeface="Body Level 1"/>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tx1"/>
                </a:solidFill>
                <a:latin typeface="Body Level 2"/>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tx1"/>
                </a:solidFill>
                <a:latin typeface="Body Level 3"/>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tx1"/>
                </a:solidFill>
                <a:latin typeface="Body Level 4"/>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Example 1</a:t>
            </a:r>
            <a:r>
              <a:rPr lang="en-US" dirty="0"/>
              <a:t>: To check name field can only have alphabets.</a:t>
            </a:r>
          </a:p>
          <a:p>
            <a:r>
              <a:rPr lang="en-US" dirty="0"/>
              <a:t>The pattern can be :</a:t>
            </a:r>
          </a:p>
          <a:p>
            <a:pPr lvl="1"/>
            <a:r>
              <a:rPr lang="en-US" dirty="0"/>
              <a:t> /^[A-Za-z]+$/   or</a:t>
            </a:r>
          </a:p>
          <a:p>
            <a:pPr lvl="1"/>
            <a:r>
              <a:rPr lang="en-US" dirty="0"/>
              <a:t>“^[A-Za-z]+$”</a:t>
            </a:r>
          </a:p>
          <a:p>
            <a:pPr lvl="1"/>
            <a:r>
              <a:rPr lang="en-US" dirty="0"/>
              <a:t>/^[a-z]+$/</a:t>
            </a:r>
            <a:r>
              <a:rPr lang="en-US" dirty="0" err="1"/>
              <a:t>i</a:t>
            </a:r>
            <a:r>
              <a:rPr lang="en-US" dirty="0"/>
              <a:t>  (case insensitive)</a:t>
            </a:r>
          </a:p>
          <a:p>
            <a:r>
              <a:rPr lang="en-US" b="1" dirty="0"/>
              <a:t>Example 2</a:t>
            </a:r>
            <a:r>
              <a:rPr lang="en-US" dirty="0"/>
              <a:t>: To check contact field can only have numbers of 10 digits.</a:t>
            </a:r>
          </a:p>
          <a:p>
            <a:r>
              <a:rPr lang="en-US" dirty="0"/>
              <a:t>The pattern can be :</a:t>
            </a:r>
          </a:p>
          <a:p>
            <a:pPr lvl="1"/>
            <a:r>
              <a:rPr lang="en-US" dirty="0"/>
              <a:t> /^[7-9]{1}[0-9]{9}$/   or</a:t>
            </a:r>
          </a:p>
          <a:p>
            <a:pPr lvl="1"/>
            <a:r>
              <a:rPr lang="en-US" dirty="0"/>
              <a:t> “^[7-9]{1}[0-9]{9}$”</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304704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BBD6-AC0F-4DAD-8678-D64E9E6B0B59}"/>
              </a:ext>
            </a:extLst>
          </p:cNvPr>
          <p:cNvSpPr>
            <a:spLocks noGrp="1"/>
          </p:cNvSpPr>
          <p:nvPr>
            <p:ph type="title"/>
          </p:nvPr>
        </p:nvSpPr>
        <p:spPr>
          <a:xfrm>
            <a:off x="324091" y="349268"/>
            <a:ext cx="9287742" cy="793732"/>
          </a:xfrm>
        </p:spPr>
        <p:txBody>
          <a:bodyPr/>
          <a:lstStyle/>
          <a:p>
            <a:r>
              <a:rPr lang="en-US" dirty="0"/>
              <a:t>Form Validation</a:t>
            </a:r>
          </a:p>
        </p:txBody>
      </p:sp>
      <p:sp>
        <p:nvSpPr>
          <p:cNvPr id="3" name="Content Placeholder 2">
            <a:extLst>
              <a:ext uri="{FF2B5EF4-FFF2-40B4-BE49-F238E27FC236}">
                <a16:creationId xmlns:a16="http://schemas.microsoft.com/office/drawing/2014/main" id="{2D78DAA6-CFC0-4DB7-A715-568C2940BA7D}"/>
              </a:ext>
            </a:extLst>
          </p:cNvPr>
          <p:cNvSpPr>
            <a:spLocks noGrp="1"/>
          </p:cNvSpPr>
          <p:nvPr>
            <p:ph idx="1"/>
          </p:nvPr>
        </p:nvSpPr>
        <p:spPr>
          <a:xfrm>
            <a:off x="324091" y="1295400"/>
            <a:ext cx="3638309" cy="4724400"/>
          </a:xfrm>
        </p:spPr>
        <p:txBody>
          <a:bodyPr/>
          <a:lstStyle/>
          <a:p>
            <a:pPr marL="285750" indent="-285750"/>
            <a:r>
              <a:rPr lang="en-US" dirty="0"/>
              <a:t>Fetch Form element values:</a:t>
            </a:r>
          </a:p>
          <a:p>
            <a:pPr marL="0" indent="0">
              <a:buNone/>
            </a:pPr>
            <a:r>
              <a:rPr lang="en-US" dirty="0"/>
              <a:t>     Syntax:  </a:t>
            </a:r>
            <a:r>
              <a:rPr lang="en-US" dirty="0" err="1"/>
              <a:t>formelement.value</a:t>
            </a:r>
            <a:endParaRPr lang="en-US" dirty="0"/>
          </a:p>
          <a:p>
            <a:pPr marL="285750" indent="-285750"/>
            <a:r>
              <a:rPr lang="en-US" dirty="0"/>
              <a:t>The search() method that tests for a match in a string. It returns the index of the match, or -1 if the search fails.</a:t>
            </a:r>
          </a:p>
          <a:p>
            <a:pPr marL="0" indent="0">
              <a:buNone/>
            </a:pPr>
            <a:r>
              <a:rPr lang="en-US" dirty="0"/>
              <a:t>     Syntax:  </a:t>
            </a:r>
            <a:r>
              <a:rPr lang="en-US" dirty="0" err="1"/>
              <a:t>name.search</a:t>
            </a:r>
            <a:r>
              <a:rPr lang="en-US" dirty="0"/>
              <a:t>(pattern)</a:t>
            </a:r>
          </a:p>
        </p:txBody>
      </p:sp>
      <p:pic>
        <p:nvPicPr>
          <p:cNvPr id="4" name="Picture 3">
            <a:extLst>
              <a:ext uri="{FF2B5EF4-FFF2-40B4-BE49-F238E27FC236}">
                <a16:creationId xmlns:a16="http://schemas.microsoft.com/office/drawing/2014/main" id="{7331EA7F-1645-463E-850E-BEFB52C10036}"/>
              </a:ext>
            </a:extLst>
          </p:cNvPr>
          <p:cNvPicPr>
            <a:picLocks noChangeAspect="1"/>
          </p:cNvPicPr>
          <p:nvPr/>
        </p:nvPicPr>
        <p:blipFill>
          <a:blip r:embed="rId3"/>
          <a:stretch>
            <a:fillRect/>
          </a:stretch>
        </p:blipFill>
        <p:spPr>
          <a:xfrm>
            <a:off x="4114800" y="1295400"/>
            <a:ext cx="5684737" cy="2745517"/>
          </a:xfrm>
          <a:prstGeom prst="rect">
            <a:avLst/>
          </a:prstGeom>
          <a:ln>
            <a:solidFill>
              <a:schemeClr val="tx1"/>
            </a:solidFill>
          </a:ln>
        </p:spPr>
      </p:pic>
    </p:spTree>
    <p:extLst>
      <p:ext uri="{BB962C8B-B14F-4D97-AF65-F5344CB8AC3E}">
        <p14:creationId xmlns:p14="http://schemas.microsoft.com/office/powerpoint/2010/main" val="40480930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BBD6-AC0F-4DAD-8678-D64E9E6B0B59}"/>
              </a:ext>
            </a:extLst>
          </p:cNvPr>
          <p:cNvSpPr>
            <a:spLocks noGrp="1"/>
          </p:cNvSpPr>
          <p:nvPr>
            <p:ph type="title"/>
          </p:nvPr>
        </p:nvSpPr>
        <p:spPr>
          <a:xfrm>
            <a:off x="324091" y="425468"/>
            <a:ext cx="9287742" cy="793732"/>
          </a:xfrm>
        </p:spPr>
        <p:txBody>
          <a:bodyPr/>
          <a:lstStyle/>
          <a:p>
            <a:r>
              <a:rPr lang="en-US" dirty="0"/>
              <a:t>DOM and Form validation Hands-on </a:t>
            </a:r>
          </a:p>
        </p:txBody>
      </p:sp>
      <p:sp>
        <p:nvSpPr>
          <p:cNvPr id="3" name="Content Placeholder 2">
            <a:extLst>
              <a:ext uri="{FF2B5EF4-FFF2-40B4-BE49-F238E27FC236}">
                <a16:creationId xmlns:a16="http://schemas.microsoft.com/office/drawing/2014/main" id="{2D78DAA6-CFC0-4DB7-A715-568C2940BA7D}"/>
              </a:ext>
            </a:extLst>
          </p:cNvPr>
          <p:cNvSpPr>
            <a:spLocks noGrp="1"/>
          </p:cNvSpPr>
          <p:nvPr>
            <p:ph idx="1"/>
          </p:nvPr>
        </p:nvSpPr>
        <p:spPr>
          <a:xfrm>
            <a:off x="324091" y="1295400"/>
            <a:ext cx="9259747" cy="4191000"/>
          </a:xfrm>
        </p:spPr>
        <p:txBody>
          <a:bodyPr/>
          <a:lstStyle/>
          <a:p>
            <a:pPr>
              <a:lnSpc>
                <a:spcPct val="150000"/>
              </a:lnSpc>
            </a:pPr>
            <a:r>
              <a:rPr lang="en-US" dirty="0"/>
              <a:t>Create an array of strings and display its values in list format in browser.</a:t>
            </a:r>
          </a:p>
          <a:p>
            <a:pPr>
              <a:lnSpc>
                <a:spcPct val="150000"/>
              </a:lnSpc>
            </a:pPr>
            <a:r>
              <a:rPr lang="en-US" dirty="0"/>
              <a:t>Take input from the name text box and validate to check if it contains only alphabets or not. If it does not contain, display the error message next to the text box “please enter only alphabets”.</a:t>
            </a:r>
          </a:p>
          <a:p>
            <a:pPr marL="0" indent="0">
              <a:buNone/>
            </a:pPr>
            <a:endParaRPr lang="en-US" dirty="0"/>
          </a:p>
        </p:txBody>
      </p:sp>
    </p:spTree>
    <p:extLst>
      <p:ext uri="{BB962C8B-B14F-4D97-AF65-F5344CB8AC3E}">
        <p14:creationId xmlns:p14="http://schemas.microsoft.com/office/powerpoint/2010/main" val="597239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EA3F917-2617-9506-77F8-5E3E8215D444}"/>
              </a:ext>
            </a:extLst>
          </p:cNvPr>
          <p:cNvSpPr>
            <a:spLocks noGrp="1"/>
          </p:cNvSpPr>
          <p:nvPr>
            <p:ph type="subTitle" idx="1"/>
          </p:nvPr>
        </p:nvSpPr>
        <p:spPr>
          <a:xfrm>
            <a:off x="507339" y="1014324"/>
            <a:ext cx="8128166" cy="4395876"/>
          </a:xfrm>
        </p:spPr>
        <p:txBody>
          <a:bodyPr/>
          <a:lstStyle/>
          <a:p>
            <a:pPr marL="457200" indent="-457200">
              <a:buFont typeface="Arial" panose="020B0604020202020204" pitchFamily="34" charset="0"/>
              <a:buChar char="•"/>
            </a:pPr>
            <a:r>
              <a:rPr lang="en-US" sz="2000" dirty="0"/>
              <a:t>Let and const keywords </a:t>
            </a:r>
          </a:p>
          <a:p>
            <a:pPr marL="457200" indent="-457200">
              <a:buFont typeface="Arial" panose="020B0604020202020204" pitchFamily="34" charset="0"/>
              <a:buChar char="•"/>
            </a:pPr>
            <a:r>
              <a:rPr lang="en-US" sz="2000" dirty="0"/>
              <a:t>Arrow functions </a:t>
            </a:r>
          </a:p>
          <a:p>
            <a:pPr marL="457200" indent="-457200">
              <a:buFont typeface="Arial" panose="020B0604020202020204" pitchFamily="34" charset="0"/>
              <a:buChar char="•"/>
            </a:pPr>
            <a:r>
              <a:rPr lang="en-US" sz="2000" dirty="0"/>
              <a:t>class and object</a:t>
            </a:r>
          </a:p>
          <a:p>
            <a:pPr marL="457200" indent="-457200">
              <a:buFont typeface="Arial" panose="020B0604020202020204" pitchFamily="34" charset="0"/>
              <a:buChar char="•"/>
            </a:pPr>
            <a:r>
              <a:rPr lang="en-US" sz="2000" dirty="0" err="1"/>
              <a:t>Destructuring</a:t>
            </a:r>
            <a:endParaRPr lang="en-US" sz="2000" dirty="0"/>
          </a:p>
          <a:p>
            <a:pPr marL="457200" indent="-457200">
              <a:buFont typeface="Arial" panose="020B0604020202020204" pitchFamily="34" charset="0"/>
              <a:buChar char="•"/>
            </a:pPr>
            <a:r>
              <a:rPr lang="en-US" sz="2000" dirty="0"/>
              <a:t>The Spread Operator</a:t>
            </a:r>
          </a:p>
          <a:p>
            <a:pPr marL="457200" indent="-457200">
              <a:buFont typeface="Arial" panose="020B0604020202020204" pitchFamily="34" charset="0"/>
              <a:buChar char="•"/>
            </a:pPr>
            <a:r>
              <a:rPr lang="en-US" sz="2000" dirty="0"/>
              <a:t>Promises</a:t>
            </a:r>
          </a:p>
          <a:p>
            <a:pPr marL="457200" indent="-457200">
              <a:buFont typeface="Arial" panose="020B0604020202020204" pitchFamily="34" charset="0"/>
              <a:buChar char="•"/>
            </a:pPr>
            <a:r>
              <a:rPr lang="en-US" sz="2000" dirty="0"/>
              <a:t>The Fetch API</a:t>
            </a:r>
          </a:p>
          <a:p>
            <a:pPr marL="457200" indent="-457200">
              <a:buFont typeface="Arial" panose="020B0604020202020204" pitchFamily="34" charset="0"/>
              <a:buChar char="•"/>
            </a:pPr>
            <a:r>
              <a:rPr lang="en-US" sz="2000" dirty="0"/>
              <a:t>Import and Export</a:t>
            </a:r>
          </a:p>
          <a:p>
            <a:endParaRPr lang="en-GB" dirty="0"/>
          </a:p>
        </p:txBody>
      </p:sp>
      <p:sp>
        <p:nvSpPr>
          <p:cNvPr id="3" name="Title 2">
            <a:extLst>
              <a:ext uri="{FF2B5EF4-FFF2-40B4-BE49-F238E27FC236}">
                <a16:creationId xmlns:a16="http://schemas.microsoft.com/office/drawing/2014/main" id="{BC3AC806-0AA0-DB15-E768-8D391185D215}"/>
              </a:ext>
            </a:extLst>
          </p:cNvPr>
          <p:cNvSpPr>
            <a:spLocks noGrp="1"/>
          </p:cNvSpPr>
          <p:nvPr>
            <p:ph type="title"/>
          </p:nvPr>
        </p:nvSpPr>
        <p:spPr/>
        <p:txBody>
          <a:bodyPr/>
          <a:lstStyle/>
          <a:p>
            <a:r>
              <a:rPr lang="en-US" dirty="0"/>
              <a:t>Advanced JavaScript</a:t>
            </a:r>
            <a:endParaRPr lang="en-GB" dirty="0"/>
          </a:p>
        </p:txBody>
      </p:sp>
    </p:spTree>
    <p:extLst>
      <p:ext uri="{BB962C8B-B14F-4D97-AF65-F5344CB8AC3E}">
        <p14:creationId xmlns:p14="http://schemas.microsoft.com/office/powerpoint/2010/main" val="25293128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22E4-F6C9-4A61-A764-B7D7CF8678CD}"/>
              </a:ext>
            </a:extLst>
          </p:cNvPr>
          <p:cNvSpPr>
            <a:spLocks noGrp="1"/>
          </p:cNvSpPr>
          <p:nvPr>
            <p:ph type="title"/>
          </p:nvPr>
        </p:nvSpPr>
        <p:spPr>
          <a:xfrm>
            <a:off x="324091" y="349268"/>
            <a:ext cx="9287742" cy="793732"/>
          </a:xfrm>
        </p:spPr>
        <p:txBody>
          <a:bodyPr/>
          <a:lstStyle/>
          <a:p>
            <a:r>
              <a:rPr lang="en-US" dirty="0"/>
              <a:t>let and const keyword </a:t>
            </a:r>
          </a:p>
        </p:txBody>
      </p:sp>
      <p:sp>
        <p:nvSpPr>
          <p:cNvPr id="3" name="Content Placeholder 2">
            <a:extLst>
              <a:ext uri="{FF2B5EF4-FFF2-40B4-BE49-F238E27FC236}">
                <a16:creationId xmlns:a16="http://schemas.microsoft.com/office/drawing/2014/main" id="{F16D60B5-7C08-4215-AC53-A1183FA1BBE5}"/>
              </a:ext>
            </a:extLst>
          </p:cNvPr>
          <p:cNvSpPr>
            <a:spLocks noGrp="1"/>
          </p:cNvSpPr>
          <p:nvPr>
            <p:ph idx="1"/>
          </p:nvPr>
        </p:nvSpPr>
        <p:spPr>
          <a:xfrm>
            <a:off x="324091" y="1371599"/>
            <a:ext cx="4171709" cy="4798411"/>
          </a:xfrm>
        </p:spPr>
        <p:txBody>
          <a:bodyPr/>
          <a:lstStyle/>
          <a:p>
            <a:r>
              <a:rPr lang="en-US" dirty="0"/>
              <a:t>B</a:t>
            </a:r>
            <a:r>
              <a:rPr lang="en-US" spc="-10" dirty="0">
                <a:cs typeface="Arial"/>
              </a:rPr>
              <a:t>oth are block scoped i.e. will be accessible only inside the block wherever they are declared.</a:t>
            </a:r>
          </a:p>
          <a:p>
            <a:r>
              <a:rPr lang="en-US" spc="-10" dirty="0">
                <a:cs typeface="Arial"/>
              </a:rPr>
              <a:t>let is the new var and  const is single-assignment.</a:t>
            </a:r>
          </a:p>
          <a:p>
            <a:r>
              <a:rPr lang="en-US" altLang="en-US" dirty="0">
                <a:cs typeface="Consolas" panose="020B0609020204030204" pitchFamily="49" charset="0"/>
              </a:rPr>
              <a:t>let  de</a:t>
            </a:r>
            <a:r>
              <a:rPr lang="en-US" altLang="en-US" dirty="0">
                <a:cs typeface="Arial" panose="020B0604020202020204" pitchFamily="34" charset="0"/>
              </a:rPr>
              <a:t>clares a block-scoped, local variable, optionally initializing it to a value.</a:t>
            </a:r>
          </a:p>
          <a:p>
            <a:r>
              <a:rPr lang="en-US" altLang="en-US" dirty="0">
                <a:cs typeface="Consolas" panose="020B0609020204030204" pitchFamily="49" charset="0"/>
              </a:rPr>
              <a:t>const d</a:t>
            </a:r>
            <a:r>
              <a:rPr lang="en-US" altLang="en-US" dirty="0">
                <a:cs typeface="Arial" panose="020B0604020202020204" pitchFamily="34" charset="0"/>
              </a:rPr>
              <a:t>eclares a block-scoped, read-only named constant.</a:t>
            </a:r>
            <a:endParaRPr lang="en-US" dirty="0"/>
          </a:p>
        </p:txBody>
      </p:sp>
      <p:pic>
        <p:nvPicPr>
          <p:cNvPr id="4" name="Picture 3">
            <a:extLst>
              <a:ext uri="{FF2B5EF4-FFF2-40B4-BE49-F238E27FC236}">
                <a16:creationId xmlns:a16="http://schemas.microsoft.com/office/drawing/2014/main" id="{5BC8B1CF-9AB0-49F2-85D5-DEDBC03C5E02}"/>
              </a:ext>
            </a:extLst>
          </p:cNvPr>
          <p:cNvPicPr>
            <a:picLocks noChangeAspect="1"/>
          </p:cNvPicPr>
          <p:nvPr/>
        </p:nvPicPr>
        <p:blipFill>
          <a:blip r:embed="rId2"/>
          <a:stretch>
            <a:fillRect/>
          </a:stretch>
        </p:blipFill>
        <p:spPr>
          <a:xfrm>
            <a:off x="4800600" y="1371599"/>
            <a:ext cx="4886325" cy="3305175"/>
          </a:xfrm>
          <a:prstGeom prst="rect">
            <a:avLst/>
          </a:prstGeom>
          <a:ln>
            <a:solidFill>
              <a:schemeClr val="tx1"/>
            </a:solidFill>
          </a:ln>
        </p:spPr>
      </p:pic>
    </p:spTree>
    <p:extLst>
      <p:ext uri="{BB962C8B-B14F-4D97-AF65-F5344CB8AC3E}">
        <p14:creationId xmlns:p14="http://schemas.microsoft.com/office/powerpoint/2010/main" val="584770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A122-C55E-4AE9-9E09-8C6451755F07}"/>
              </a:ext>
            </a:extLst>
          </p:cNvPr>
          <p:cNvSpPr>
            <a:spLocks noGrp="1"/>
          </p:cNvSpPr>
          <p:nvPr>
            <p:ph type="title"/>
          </p:nvPr>
        </p:nvSpPr>
        <p:spPr>
          <a:xfrm>
            <a:off x="324091" y="273068"/>
            <a:ext cx="9287742" cy="793732"/>
          </a:xfrm>
        </p:spPr>
        <p:txBody>
          <a:bodyPr/>
          <a:lstStyle/>
          <a:p>
            <a:r>
              <a:rPr lang="en-US" dirty="0"/>
              <a:t>Arrow functions</a:t>
            </a:r>
          </a:p>
        </p:txBody>
      </p:sp>
      <p:sp>
        <p:nvSpPr>
          <p:cNvPr id="3" name="Content Placeholder 2">
            <a:extLst>
              <a:ext uri="{FF2B5EF4-FFF2-40B4-BE49-F238E27FC236}">
                <a16:creationId xmlns:a16="http://schemas.microsoft.com/office/drawing/2014/main" id="{4006A943-4B2A-4F1A-9966-0A41BFADBA8D}"/>
              </a:ext>
            </a:extLst>
          </p:cNvPr>
          <p:cNvSpPr>
            <a:spLocks noGrp="1"/>
          </p:cNvSpPr>
          <p:nvPr>
            <p:ph idx="1"/>
          </p:nvPr>
        </p:nvSpPr>
        <p:spPr>
          <a:xfrm>
            <a:off x="228600" y="1259575"/>
            <a:ext cx="4171709" cy="4036849"/>
          </a:xfrm>
        </p:spPr>
        <p:txBody>
          <a:bodyPr/>
          <a:lstStyle/>
          <a:p>
            <a:pPr marL="342900" indent="-342900"/>
            <a:r>
              <a:rPr lang="en-US" dirty="0"/>
              <a:t>Arrow functions were introduced as a new syntax for writing JavaScript functions.</a:t>
            </a:r>
          </a:p>
          <a:p>
            <a:pPr marL="342900" indent="-342900"/>
            <a:r>
              <a:rPr lang="en-US" dirty="0"/>
              <a:t>They save developers time and simplify function scope.</a:t>
            </a:r>
          </a:p>
          <a:p>
            <a:pPr marL="342900" indent="-342900"/>
            <a:r>
              <a:rPr lang="en-US" dirty="0"/>
              <a:t>They use a token =&gt; that looks like a fat arrow</a:t>
            </a:r>
          </a:p>
          <a:p>
            <a:pPr marL="342900" indent="-342900"/>
            <a:r>
              <a:rPr lang="en-US" dirty="0"/>
              <a:t>Syntax:</a:t>
            </a:r>
          </a:p>
          <a:p>
            <a:pPr marL="0" indent="0">
              <a:buNone/>
            </a:pPr>
            <a:r>
              <a:rPr lang="en-US" dirty="0"/>
              <a:t>     (param1,param2) =&gt;  { //expression statements}	</a:t>
            </a:r>
          </a:p>
        </p:txBody>
      </p:sp>
      <p:pic>
        <p:nvPicPr>
          <p:cNvPr id="4" name="Picture 3">
            <a:extLst>
              <a:ext uri="{FF2B5EF4-FFF2-40B4-BE49-F238E27FC236}">
                <a16:creationId xmlns:a16="http://schemas.microsoft.com/office/drawing/2014/main" id="{1BF66A02-1FA8-41BD-91A7-2CFCE5EB2FF9}"/>
              </a:ext>
            </a:extLst>
          </p:cNvPr>
          <p:cNvPicPr>
            <a:picLocks noChangeAspect="1"/>
          </p:cNvPicPr>
          <p:nvPr/>
        </p:nvPicPr>
        <p:blipFill>
          <a:blip r:embed="rId2"/>
          <a:stretch>
            <a:fillRect/>
          </a:stretch>
        </p:blipFill>
        <p:spPr>
          <a:xfrm>
            <a:off x="4615835" y="1295838"/>
            <a:ext cx="5169244" cy="1643124"/>
          </a:xfrm>
          <a:prstGeom prst="rect">
            <a:avLst/>
          </a:prstGeom>
          <a:ln>
            <a:solidFill>
              <a:schemeClr val="tx1"/>
            </a:solidFill>
          </a:ln>
        </p:spPr>
      </p:pic>
      <p:pic>
        <p:nvPicPr>
          <p:cNvPr id="5" name="Picture 4">
            <a:extLst>
              <a:ext uri="{FF2B5EF4-FFF2-40B4-BE49-F238E27FC236}">
                <a16:creationId xmlns:a16="http://schemas.microsoft.com/office/drawing/2014/main" id="{906CA33B-0FB6-46E6-B273-D1CB38B278DB}"/>
              </a:ext>
            </a:extLst>
          </p:cNvPr>
          <p:cNvPicPr>
            <a:picLocks noChangeAspect="1"/>
          </p:cNvPicPr>
          <p:nvPr/>
        </p:nvPicPr>
        <p:blipFill>
          <a:blip r:embed="rId3"/>
          <a:stretch>
            <a:fillRect/>
          </a:stretch>
        </p:blipFill>
        <p:spPr>
          <a:xfrm>
            <a:off x="4615835" y="3278000"/>
            <a:ext cx="5230229" cy="1522600"/>
          </a:xfrm>
          <a:prstGeom prst="rect">
            <a:avLst/>
          </a:prstGeom>
          <a:ln>
            <a:solidFill>
              <a:schemeClr val="tx1"/>
            </a:solidFill>
          </a:ln>
        </p:spPr>
      </p:pic>
    </p:spTree>
    <p:extLst>
      <p:ext uri="{BB962C8B-B14F-4D97-AF65-F5344CB8AC3E}">
        <p14:creationId xmlns:p14="http://schemas.microsoft.com/office/powerpoint/2010/main" val="13629197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B4591-9C90-4523-BCEA-6E7FB2461A47}"/>
              </a:ext>
            </a:extLst>
          </p:cNvPr>
          <p:cNvSpPr>
            <a:spLocks noGrp="1"/>
          </p:cNvSpPr>
          <p:nvPr>
            <p:ph type="title"/>
          </p:nvPr>
        </p:nvSpPr>
        <p:spPr>
          <a:xfrm>
            <a:off x="324091" y="349268"/>
            <a:ext cx="9287742" cy="793732"/>
          </a:xfrm>
        </p:spPr>
        <p:txBody>
          <a:bodyPr/>
          <a:lstStyle/>
          <a:p>
            <a:r>
              <a:rPr lang="en-US" dirty="0"/>
              <a:t>More Examples on Arrow Functions</a:t>
            </a:r>
          </a:p>
        </p:txBody>
      </p:sp>
      <p:sp>
        <p:nvSpPr>
          <p:cNvPr id="3" name="Arrow: Right 2">
            <a:extLst>
              <a:ext uri="{FF2B5EF4-FFF2-40B4-BE49-F238E27FC236}">
                <a16:creationId xmlns:a16="http://schemas.microsoft.com/office/drawing/2014/main" id="{59CF50AC-DF4A-4941-B90E-7834614737BD}"/>
              </a:ext>
            </a:extLst>
          </p:cNvPr>
          <p:cNvSpPr/>
          <p:nvPr/>
        </p:nvSpPr>
        <p:spPr>
          <a:xfrm>
            <a:off x="762000" y="4572000"/>
            <a:ext cx="3686221"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 Arrow Functions</a:t>
            </a:r>
          </a:p>
        </p:txBody>
      </p:sp>
      <p:pic>
        <p:nvPicPr>
          <p:cNvPr id="7" name="Picture 6">
            <a:extLst>
              <a:ext uri="{FF2B5EF4-FFF2-40B4-BE49-F238E27FC236}">
                <a16:creationId xmlns:a16="http://schemas.microsoft.com/office/drawing/2014/main" id="{6C9EB628-4A4E-467C-835C-01B01268625C}"/>
              </a:ext>
            </a:extLst>
          </p:cNvPr>
          <p:cNvPicPr>
            <a:picLocks noChangeAspect="1"/>
          </p:cNvPicPr>
          <p:nvPr/>
        </p:nvPicPr>
        <p:blipFill>
          <a:blip r:embed="rId2"/>
          <a:stretch>
            <a:fillRect/>
          </a:stretch>
        </p:blipFill>
        <p:spPr>
          <a:xfrm>
            <a:off x="4448221" y="1142999"/>
            <a:ext cx="5190597" cy="2895600"/>
          </a:xfrm>
          <a:prstGeom prst="rect">
            <a:avLst/>
          </a:prstGeom>
          <a:ln>
            <a:solidFill>
              <a:schemeClr val="tx1"/>
            </a:solidFill>
          </a:ln>
        </p:spPr>
      </p:pic>
      <p:pic>
        <p:nvPicPr>
          <p:cNvPr id="8" name="Picture 7">
            <a:extLst>
              <a:ext uri="{FF2B5EF4-FFF2-40B4-BE49-F238E27FC236}">
                <a16:creationId xmlns:a16="http://schemas.microsoft.com/office/drawing/2014/main" id="{6A35BC24-5CFF-4F62-B3E1-DEFFF06EBAF8}"/>
              </a:ext>
            </a:extLst>
          </p:cNvPr>
          <p:cNvPicPr>
            <a:picLocks noChangeAspect="1"/>
          </p:cNvPicPr>
          <p:nvPr/>
        </p:nvPicPr>
        <p:blipFill>
          <a:blip r:embed="rId3"/>
          <a:stretch>
            <a:fillRect/>
          </a:stretch>
        </p:blipFill>
        <p:spPr>
          <a:xfrm>
            <a:off x="4448221" y="4038599"/>
            <a:ext cx="5190597" cy="2383231"/>
          </a:xfrm>
          <a:prstGeom prst="rect">
            <a:avLst/>
          </a:prstGeom>
          <a:ln>
            <a:solidFill>
              <a:schemeClr val="tx1"/>
            </a:solidFill>
          </a:ln>
        </p:spPr>
      </p:pic>
      <p:sp>
        <p:nvSpPr>
          <p:cNvPr id="9" name="Arrow: Right 8">
            <a:extLst>
              <a:ext uri="{FF2B5EF4-FFF2-40B4-BE49-F238E27FC236}">
                <a16:creationId xmlns:a16="http://schemas.microsoft.com/office/drawing/2014/main" id="{11EB5899-830A-4E47-B0B2-6C7BFB0C1923}"/>
              </a:ext>
            </a:extLst>
          </p:cNvPr>
          <p:cNvSpPr/>
          <p:nvPr/>
        </p:nvSpPr>
        <p:spPr>
          <a:xfrm>
            <a:off x="762000" y="1981199"/>
            <a:ext cx="3686221"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Without Arrow Functions</a:t>
            </a:r>
          </a:p>
        </p:txBody>
      </p:sp>
    </p:spTree>
    <p:extLst>
      <p:ext uri="{BB962C8B-B14F-4D97-AF65-F5344CB8AC3E}">
        <p14:creationId xmlns:p14="http://schemas.microsoft.com/office/powerpoint/2010/main" val="17136833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5448-E505-4BEE-A1C9-D2A915B9AC94}"/>
              </a:ext>
            </a:extLst>
          </p:cNvPr>
          <p:cNvSpPr>
            <a:spLocks noGrp="1"/>
          </p:cNvSpPr>
          <p:nvPr>
            <p:ph type="title"/>
          </p:nvPr>
        </p:nvSpPr>
        <p:spPr>
          <a:xfrm>
            <a:off x="324091" y="349268"/>
            <a:ext cx="9287742" cy="793732"/>
          </a:xfrm>
        </p:spPr>
        <p:txBody>
          <a:bodyPr/>
          <a:lstStyle/>
          <a:p>
            <a:r>
              <a:rPr lang="en-US" dirty="0"/>
              <a:t>Class and Object</a:t>
            </a:r>
          </a:p>
        </p:txBody>
      </p:sp>
      <p:sp>
        <p:nvSpPr>
          <p:cNvPr id="3" name="Content Placeholder 2">
            <a:extLst>
              <a:ext uri="{FF2B5EF4-FFF2-40B4-BE49-F238E27FC236}">
                <a16:creationId xmlns:a16="http://schemas.microsoft.com/office/drawing/2014/main" id="{FF2A1561-736A-4BAF-A6AB-A6D4700B711F}"/>
              </a:ext>
            </a:extLst>
          </p:cNvPr>
          <p:cNvSpPr>
            <a:spLocks noGrp="1"/>
          </p:cNvSpPr>
          <p:nvPr>
            <p:ph idx="1"/>
          </p:nvPr>
        </p:nvSpPr>
        <p:spPr>
          <a:xfrm>
            <a:off x="286232" y="1525094"/>
            <a:ext cx="4324109" cy="3807811"/>
          </a:xfrm>
        </p:spPr>
        <p:txBody>
          <a:bodyPr>
            <a:normAutofit/>
          </a:bodyPr>
          <a:lstStyle/>
          <a:p>
            <a:pPr>
              <a:lnSpc>
                <a:spcPct val="150000"/>
              </a:lnSpc>
            </a:pPr>
            <a:r>
              <a:rPr lang="en-US" dirty="0"/>
              <a:t>A class is a blueprint that contains the variables and the methods.</a:t>
            </a:r>
          </a:p>
          <a:p>
            <a:pPr>
              <a:lnSpc>
                <a:spcPct val="150000"/>
              </a:lnSpc>
            </a:pPr>
            <a:r>
              <a:rPr lang="en-US" dirty="0"/>
              <a:t>An object is an instance of class.</a:t>
            </a:r>
            <a:endParaRPr lang="en-IN" dirty="0"/>
          </a:p>
          <a:p>
            <a:r>
              <a:rPr lang="en-US" dirty="0"/>
              <a:t>A class contains:</a:t>
            </a:r>
          </a:p>
          <a:p>
            <a:pPr lvl="1"/>
            <a:r>
              <a:rPr lang="en-US" sz="1460" dirty="0">
                <a:latin typeface="+mj-lt"/>
              </a:rPr>
              <a:t>Field / Data members</a:t>
            </a:r>
          </a:p>
          <a:p>
            <a:pPr lvl="1"/>
            <a:r>
              <a:rPr lang="en-US" sz="1460" dirty="0">
                <a:latin typeface="+mj-lt"/>
              </a:rPr>
              <a:t>Constructors</a:t>
            </a:r>
          </a:p>
          <a:p>
            <a:pPr lvl="1"/>
            <a:r>
              <a:rPr lang="en-US" sz="1460" dirty="0">
                <a:latin typeface="+mj-lt"/>
              </a:rPr>
              <a:t>Member functions</a:t>
            </a:r>
          </a:p>
          <a:p>
            <a:pPr marL="0" indent="0">
              <a:buNone/>
            </a:pPr>
            <a:r>
              <a:rPr lang="en-US" dirty="0"/>
              <a:t>	</a:t>
            </a:r>
          </a:p>
        </p:txBody>
      </p:sp>
      <p:pic>
        <p:nvPicPr>
          <p:cNvPr id="7" name="Picture 6">
            <a:extLst>
              <a:ext uri="{FF2B5EF4-FFF2-40B4-BE49-F238E27FC236}">
                <a16:creationId xmlns:a16="http://schemas.microsoft.com/office/drawing/2014/main" id="{1DD90FBA-DE03-4951-B268-A512AE938E28}"/>
              </a:ext>
            </a:extLst>
          </p:cNvPr>
          <p:cNvPicPr>
            <a:picLocks noChangeAspect="1"/>
          </p:cNvPicPr>
          <p:nvPr/>
        </p:nvPicPr>
        <p:blipFill>
          <a:blip r:embed="rId3"/>
          <a:stretch>
            <a:fillRect/>
          </a:stretch>
        </p:blipFill>
        <p:spPr>
          <a:xfrm>
            <a:off x="4745379" y="1525094"/>
            <a:ext cx="4838459" cy="3434774"/>
          </a:xfrm>
          <a:prstGeom prst="rect">
            <a:avLst/>
          </a:prstGeom>
          <a:ln>
            <a:solidFill>
              <a:schemeClr val="tx1"/>
            </a:solidFill>
          </a:ln>
        </p:spPr>
      </p:pic>
    </p:spTree>
    <p:extLst>
      <p:ext uri="{BB962C8B-B14F-4D97-AF65-F5344CB8AC3E}">
        <p14:creationId xmlns:p14="http://schemas.microsoft.com/office/powerpoint/2010/main" val="19220688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5448-E505-4BEE-A1C9-D2A915B9AC94}"/>
              </a:ext>
            </a:extLst>
          </p:cNvPr>
          <p:cNvSpPr>
            <a:spLocks noGrp="1"/>
          </p:cNvSpPr>
          <p:nvPr>
            <p:ph type="title"/>
          </p:nvPr>
        </p:nvSpPr>
        <p:spPr>
          <a:xfrm>
            <a:off x="324091" y="349268"/>
            <a:ext cx="9287742" cy="793732"/>
          </a:xfrm>
        </p:spPr>
        <p:txBody>
          <a:bodyPr/>
          <a:lstStyle/>
          <a:p>
            <a:r>
              <a:rPr lang="en-US" dirty="0"/>
              <a:t>Destructuring</a:t>
            </a:r>
          </a:p>
        </p:txBody>
      </p:sp>
      <p:sp>
        <p:nvSpPr>
          <p:cNvPr id="10" name="Content Placeholder 2">
            <a:extLst>
              <a:ext uri="{FF2B5EF4-FFF2-40B4-BE49-F238E27FC236}">
                <a16:creationId xmlns:a16="http://schemas.microsoft.com/office/drawing/2014/main" id="{7365C5F6-9311-F05E-8448-76854269E31B}"/>
              </a:ext>
            </a:extLst>
          </p:cNvPr>
          <p:cNvSpPr txBox="1">
            <a:spLocks/>
          </p:cNvSpPr>
          <p:nvPr/>
        </p:nvSpPr>
        <p:spPr>
          <a:xfrm>
            <a:off x="199812" y="1143000"/>
            <a:ext cx="4324109" cy="3807811"/>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tx1"/>
                </a:solidFill>
                <a:latin typeface="Body Level 1"/>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tx1"/>
                </a:solidFill>
                <a:latin typeface="Body Level 2"/>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tx1"/>
                </a:solidFill>
                <a:latin typeface="Body Level 3"/>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tx1"/>
                </a:solidFill>
                <a:latin typeface="Body Level 4"/>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mn-lt"/>
              </a:rPr>
              <a:t>Destructuring helps to unpack values from arrays and objects.</a:t>
            </a:r>
          </a:p>
          <a:p>
            <a:r>
              <a:rPr lang="en-US" dirty="0">
                <a:latin typeface="+mn-lt"/>
              </a:rPr>
              <a:t>Assigns them to separate variable.	</a:t>
            </a:r>
          </a:p>
        </p:txBody>
      </p:sp>
      <p:sp>
        <p:nvSpPr>
          <p:cNvPr id="17" name="Arrow: Right 16">
            <a:extLst>
              <a:ext uri="{FF2B5EF4-FFF2-40B4-BE49-F238E27FC236}">
                <a16:creationId xmlns:a16="http://schemas.microsoft.com/office/drawing/2014/main" id="{2403152C-1EDD-A08A-A075-79DDA0E114F1}"/>
              </a:ext>
            </a:extLst>
          </p:cNvPr>
          <p:cNvSpPr/>
          <p:nvPr/>
        </p:nvSpPr>
        <p:spPr>
          <a:xfrm>
            <a:off x="2112799" y="2288746"/>
            <a:ext cx="2611601" cy="613196"/>
          </a:xfrm>
          <a:prstGeom prst="rightArrow">
            <a:avLst/>
          </a:prstGeom>
          <a:ln>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Without Destructuring</a:t>
            </a:r>
            <a:endParaRPr lang="en-GB" dirty="0">
              <a:latin typeface="Calibri" panose="020F0502020204030204" pitchFamily="34" charset="0"/>
              <a:cs typeface="Calibri" panose="020F0502020204030204" pitchFamily="34" charset="0"/>
            </a:endParaRPr>
          </a:p>
        </p:txBody>
      </p:sp>
      <p:sp>
        <p:nvSpPr>
          <p:cNvPr id="18" name="Arrow: Right 17">
            <a:extLst>
              <a:ext uri="{FF2B5EF4-FFF2-40B4-BE49-F238E27FC236}">
                <a16:creationId xmlns:a16="http://schemas.microsoft.com/office/drawing/2014/main" id="{C270004B-8556-9103-C693-23AA1B006349}"/>
              </a:ext>
            </a:extLst>
          </p:cNvPr>
          <p:cNvSpPr/>
          <p:nvPr/>
        </p:nvSpPr>
        <p:spPr>
          <a:xfrm>
            <a:off x="2372600" y="4594134"/>
            <a:ext cx="2351800" cy="920741"/>
          </a:xfrm>
          <a:prstGeom prst="rightArrow">
            <a:avLst/>
          </a:prstGeom>
          <a:ln>
            <a:solidFill>
              <a:schemeClr val="bg2">
                <a:lumMod val="1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With Destructuring</a:t>
            </a:r>
            <a:endParaRPr lang="en-GB" dirty="0">
              <a:latin typeface="Calibri" panose="020F0502020204030204" pitchFamily="34" charset="0"/>
              <a:cs typeface="Calibri" panose="020F0502020204030204" pitchFamily="34" charset="0"/>
            </a:endParaRPr>
          </a:p>
        </p:txBody>
      </p:sp>
      <p:pic>
        <p:nvPicPr>
          <p:cNvPr id="24" name="Picture 23">
            <a:extLst>
              <a:ext uri="{FF2B5EF4-FFF2-40B4-BE49-F238E27FC236}">
                <a16:creationId xmlns:a16="http://schemas.microsoft.com/office/drawing/2014/main" id="{5628EDEC-ECF1-A22C-D9AA-C578DEBAD538}"/>
              </a:ext>
            </a:extLst>
          </p:cNvPr>
          <p:cNvPicPr>
            <a:picLocks noChangeAspect="1"/>
          </p:cNvPicPr>
          <p:nvPr/>
        </p:nvPicPr>
        <p:blipFill>
          <a:blip r:embed="rId3"/>
          <a:stretch>
            <a:fillRect/>
          </a:stretch>
        </p:blipFill>
        <p:spPr>
          <a:xfrm>
            <a:off x="4796182" y="1205512"/>
            <a:ext cx="4910006" cy="2320609"/>
          </a:xfrm>
          <a:prstGeom prst="rect">
            <a:avLst/>
          </a:prstGeom>
        </p:spPr>
      </p:pic>
      <p:pic>
        <p:nvPicPr>
          <p:cNvPr id="26" name="Picture 25">
            <a:extLst>
              <a:ext uri="{FF2B5EF4-FFF2-40B4-BE49-F238E27FC236}">
                <a16:creationId xmlns:a16="http://schemas.microsoft.com/office/drawing/2014/main" id="{61601EFA-3027-BDA2-9D46-1E48DC3B8592}"/>
              </a:ext>
            </a:extLst>
          </p:cNvPr>
          <p:cNvPicPr>
            <a:picLocks noChangeAspect="1"/>
          </p:cNvPicPr>
          <p:nvPr/>
        </p:nvPicPr>
        <p:blipFill>
          <a:blip r:embed="rId4"/>
          <a:stretch>
            <a:fillRect/>
          </a:stretch>
        </p:blipFill>
        <p:spPr>
          <a:xfrm>
            <a:off x="4866400" y="4123970"/>
            <a:ext cx="4963207" cy="2200630"/>
          </a:xfrm>
          <a:prstGeom prst="rect">
            <a:avLst/>
          </a:prstGeom>
        </p:spPr>
      </p:pic>
    </p:spTree>
    <p:extLst>
      <p:ext uri="{BB962C8B-B14F-4D97-AF65-F5344CB8AC3E}">
        <p14:creationId xmlns:p14="http://schemas.microsoft.com/office/powerpoint/2010/main" val="24406176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5448-E505-4BEE-A1C9-D2A915B9AC94}"/>
              </a:ext>
            </a:extLst>
          </p:cNvPr>
          <p:cNvSpPr>
            <a:spLocks noGrp="1"/>
          </p:cNvSpPr>
          <p:nvPr>
            <p:ph type="title"/>
          </p:nvPr>
        </p:nvSpPr>
        <p:spPr>
          <a:xfrm>
            <a:off x="324091" y="425468"/>
            <a:ext cx="9287742" cy="793732"/>
          </a:xfrm>
        </p:spPr>
        <p:txBody>
          <a:bodyPr/>
          <a:lstStyle/>
          <a:p>
            <a:r>
              <a:rPr lang="en-US" dirty="0"/>
              <a:t>The Spread Operator</a:t>
            </a:r>
          </a:p>
        </p:txBody>
      </p:sp>
      <p:sp>
        <p:nvSpPr>
          <p:cNvPr id="10" name="Content Placeholder 2">
            <a:extLst>
              <a:ext uri="{FF2B5EF4-FFF2-40B4-BE49-F238E27FC236}">
                <a16:creationId xmlns:a16="http://schemas.microsoft.com/office/drawing/2014/main" id="{7365C5F6-9311-F05E-8448-76854269E31B}"/>
              </a:ext>
            </a:extLst>
          </p:cNvPr>
          <p:cNvSpPr txBox="1">
            <a:spLocks/>
          </p:cNvSpPr>
          <p:nvPr/>
        </p:nvSpPr>
        <p:spPr>
          <a:xfrm>
            <a:off x="199812" y="1143001"/>
            <a:ext cx="9020388" cy="989720"/>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tx1"/>
                </a:solidFill>
                <a:latin typeface="Body Level 1"/>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tx1"/>
                </a:solidFill>
                <a:latin typeface="Body Level 2"/>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tx1"/>
                </a:solidFill>
                <a:latin typeface="Body Level 3"/>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tx1"/>
                </a:solidFill>
                <a:latin typeface="Body Level 4"/>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dirty="0">
                <a:latin typeface="+mj-lt"/>
              </a:rPr>
              <a:t>It takes an iterable and expands it into individual elements</a:t>
            </a:r>
          </a:p>
          <a:p>
            <a:r>
              <a:rPr lang="en-US" sz="1500" dirty="0">
                <a:latin typeface="+mj-lt"/>
              </a:rPr>
              <a:t>The Spread operator is (‘</a:t>
            </a:r>
            <a:r>
              <a:rPr lang="en-US" sz="1500" b="1" dirty="0">
                <a:latin typeface="+mj-lt"/>
              </a:rPr>
              <a:t>…</a:t>
            </a:r>
            <a:r>
              <a:rPr lang="en-US" sz="1500" dirty="0">
                <a:latin typeface="+mj-lt"/>
              </a:rPr>
              <a:t>’)</a:t>
            </a:r>
            <a:r>
              <a:rPr lang="en-US" dirty="0"/>
              <a:t>	</a:t>
            </a:r>
          </a:p>
        </p:txBody>
      </p:sp>
      <p:pic>
        <p:nvPicPr>
          <p:cNvPr id="4" name="Picture 3">
            <a:extLst>
              <a:ext uri="{FF2B5EF4-FFF2-40B4-BE49-F238E27FC236}">
                <a16:creationId xmlns:a16="http://schemas.microsoft.com/office/drawing/2014/main" id="{7AB3B9F7-4842-C03F-2287-E86C56D6A9FB}"/>
              </a:ext>
            </a:extLst>
          </p:cNvPr>
          <p:cNvPicPr>
            <a:picLocks noChangeAspect="1"/>
          </p:cNvPicPr>
          <p:nvPr/>
        </p:nvPicPr>
        <p:blipFill>
          <a:blip r:embed="rId3"/>
          <a:stretch>
            <a:fillRect/>
          </a:stretch>
        </p:blipFill>
        <p:spPr>
          <a:xfrm>
            <a:off x="1600200" y="2172579"/>
            <a:ext cx="5545755" cy="9897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DC7C4D17-AD2B-BD6A-5884-6370FD36C0E3}"/>
              </a:ext>
            </a:extLst>
          </p:cNvPr>
          <p:cNvPicPr>
            <a:picLocks noChangeAspect="1"/>
          </p:cNvPicPr>
          <p:nvPr/>
        </p:nvPicPr>
        <p:blipFill>
          <a:blip r:embed="rId4"/>
          <a:stretch>
            <a:fillRect/>
          </a:stretch>
        </p:blipFill>
        <p:spPr>
          <a:xfrm>
            <a:off x="1567573" y="4343095"/>
            <a:ext cx="6770854" cy="9897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CDB1C278-98D8-90CC-3488-1BBE03A50D06}"/>
              </a:ext>
            </a:extLst>
          </p:cNvPr>
          <p:cNvSpPr txBox="1"/>
          <p:nvPr/>
        </p:nvSpPr>
        <p:spPr>
          <a:xfrm>
            <a:off x="0" y="2362200"/>
            <a:ext cx="1600200" cy="369332"/>
          </a:xfrm>
          <a:prstGeom prst="rect">
            <a:avLst/>
          </a:prstGeom>
          <a:noFill/>
        </p:spPr>
        <p:txBody>
          <a:bodyPr wrap="square" rtlCol="0">
            <a:spAutoFit/>
          </a:bodyPr>
          <a:lstStyle/>
          <a:p>
            <a:r>
              <a:rPr lang="en-US" b="1" dirty="0"/>
              <a:t>Example 1</a:t>
            </a:r>
            <a:endParaRPr lang="en-GB" b="1" dirty="0"/>
          </a:p>
        </p:txBody>
      </p:sp>
      <p:sp>
        <p:nvSpPr>
          <p:cNvPr id="8" name="TextBox 7">
            <a:extLst>
              <a:ext uri="{FF2B5EF4-FFF2-40B4-BE49-F238E27FC236}">
                <a16:creationId xmlns:a16="http://schemas.microsoft.com/office/drawing/2014/main" id="{EBEB3792-60DC-EA59-A6F0-CC2546B95D72}"/>
              </a:ext>
            </a:extLst>
          </p:cNvPr>
          <p:cNvSpPr txBox="1"/>
          <p:nvPr/>
        </p:nvSpPr>
        <p:spPr>
          <a:xfrm>
            <a:off x="-12406" y="4468624"/>
            <a:ext cx="1765006" cy="369332"/>
          </a:xfrm>
          <a:prstGeom prst="rect">
            <a:avLst/>
          </a:prstGeom>
          <a:noFill/>
        </p:spPr>
        <p:txBody>
          <a:bodyPr wrap="square" rtlCol="0">
            <a:spAutoFit/>
          </a:bodyPr>
          <a:lstStyle/>
          <a:p>
            <a:r>
              <a:rPr lang="en-US" b="1" dirty="0"/>
              <a:t>Example 2</a:t>
            </a:r>
            <a:endParaRPr lang="en-GB" b="1" dirty="0"/>
          </a:p>
        </p:txBody>
      </p:sp>
    </p:spTree>
    <p:extLst>
      <p:ext uri="{BB962C8B-B14F-4D97-AF65-F5344CB8AC3E}">
        <p14:creationId xmlns:p14="http://schemas.microsoft.com/office/powerpoint/2010/main" val="1137558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81AC-BCA0-4B0B-9473-76EB06A39780}"/>
              </a:ext>
            </a:extLst>
          </p:cNvPr>
          <p:cNvSpPr>
            <a:spLocks noGrp="1"/>
          </p:cNvSpPr>
          <p:nvPr>
            <p:ph type="title"/>
          </p:nvPr>
        </p:nvSpPr>
        <p:spPr>
          <a:xfrm>
            <a:off x="328573" y="381000"/>
            <a:ext cx="9287742" cy="793732"/>
          </a:xfrm>
        </p:spPr>
        <p:txBody>
          <a:bodyPr/>
          <a:lstStyle/>
          <a:p>
            <a:r>
              <a:rPr lang="en-US" dirty="0"/>
              <a:t>Client and Server-side scripting</a:t>
            </a:r>
          </a:p>
        </p:txBody>
      </p:sp>
      <p:pic>
        <p:nvPicPr>
          <p:cNvPr id="23" name="Picture 22">
            <a:extLst>
              <a:ext uri="{FF2B5EF4-FFF2-40B4-BE49-F238E27FC236}">
                <a16:creationId xmlns:a16="http://schemas.microsoft.com/office/drawing/2014/main" id="{FACBDC1C-3AD6-4ED8-A0EF-916B61F9E5AB}"/>
              </a:ext>
            </a:extLst>
          </p:cNvPr>
          <p:cNvPicPr>
            <a:picLocks noChangeAspect="1"/>
          </p:cNvPicPr>
          <p:nvPr/>
        </p:nvPicPr>
        <p:blipFill>
          <a:blip r:embed="rId3"/>
          <a:stretch>
            <a:fillRect/>
          </a:stretch>
        </p:blipFill>
        <p:spPr>
          <a:xfrm>
            <a:off x="328573" y="1600200"/>
            <a:ext cx="9264316" cy="3200400"/>
          </a:xfrm>
          <a:prstGeom prst="rect">
            <a:avLst/>
          </a:prstGeom>
        </p:spPr>
      </p:pic>
    </p:spTree>
    <p:extLst>
      <p:ext uri="{BB962C8B-B14F-4D97-AF65-F5344CB8AC3E}">
        <p14:creationId xmlns:p14="http://schemas.microsoft.com/office/powerpoint/2010/main" val="24920765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5448-E505-4BEE-A1C9-D2A915B9AC94}"/>
              </a:ext>
            </a:extLst>
          </p:cNvPr>
          <p:cNvSpPr>
            <a:spLocks noGrp="1"/>
          </p:cNvSpPr>
          <p:nvPr>
            <p:ph type="title"/>
          </p:nvPr>
        </p:nvSpPr>
        <p:spPr>
          <a:xfrm>
            <a:off x="309129" y="340620"/>
            <a:ext cx="9287742" cy="793732"/>
          </a:xfrm>
        </p:spPr>
        <p:txBody>
          <a:bodyPr/>
          <a:lstStyle/>
          <a:p>
            <a:r>
              <a:rPr lang="en-US" dirty="0"/>
              <a:t>Promises</a:t>
            </a:r>
          </a:p>
        </p:txBody>
      </p:sp>
      <p:sp>
        <p:nvSpPr>
          <p:cNvPr id="10" name="Content Placeholder 2">
            <a:extLst>
              <a:ext uri="{FF2B5EF4-FFF2-40B4-BE49-F238E27FC236}">
                <a16:creationId xmlns:a16="http://schemas.microsoft.com/office/drawing/2014/main" id="{7365C5F6-9311-F05E-8448-76854269E31B}"/>
              </a:ext>
            </a:extLst>
          </p:cNvPr>
          <p:cNvSpPr txBox="1">
            <a:spLocks/>
          </p:cNvSpPr>
          <p:nvPr/>
        </p:nvSpPr>
        <p:spPr>
          <a:xfrm>
            <a:off x="228600" y="1321981"/>
            <a:ext cx="9020388" cy="1600200"/>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tx1"/>
                </a:solidFill>
                <a:latin typeface="Body Level 1"/>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tx1"/>
                </a:solidFill>
                <a:latin typeface="Body Level 2"/>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tx1"/>
                </a:solidFill>
                <a:latin typeface="Body Level 3"/>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tx1"/>
                </a:solidFill>
                <a:latin typeface="Body Level 4"/>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500" dirty="0">
                <a:latin typeface="+mn-lt"/>
                <a:cs typeface="Calibri" panose="020F0502020204030204" pitchFamily="34" charset="0"/>
              </a:rPr>
              <a:t>Promises in JavaScript are a way to handle asynchronous operations.</a:t>
            </a:r>
          </a:p>
          <a:p>
            <a:pPr algn="just"/>
            <a:r>
              <a:rPr lang="en-US" sz="1500" dirty="0">
                <a:latin typeface="+mn-lt"/>
                <a:cs typeface="Calibri" panose="020F0502020204030204" pitchFamily="34" charset="0"/>
              </a:rPr>
              <a:t>They represent a value which may be available now, or in the future, or never.</a:t>
            </a:r>
          </a:p>
          <a:p>
            <a:pPr algn="just"/>
            <a:r>
              <a:rPr lang="en-US" sz="1500" dirty="0">
                <a:latin typeface="+mn-lt"/>
                <a:cs typeface="Calibri" panose="020F0502020204030204" pitchFamily="34" charset="0"/>
              </a:rPr>
              <a:t>Promises are used to handle the results of asynchronous operations, such as fetching data from server, reading files.</a:t>
            </a:r>
          </a:p>
        </p:txBody>
      </p:sp>
      <p:pic>
        <p:nvPicPr>
          <p:cNvPr id="5" name="Picture 4">
            <a:extLst>
              <a:ext uri="{FF2B5EF4-FFF2-40B4-BE49-F238E27FC236}">
                <a16:creationId xmlns:a16="http://schemas.microsoft.com/office/drawing/2014/main" id="{DD45B0D8-0C62-395C-E6B4-2CB803774B3E}"/>
              </a:ext>
            </a:extLst>
          </p:cNvPr>
          <p:cNvPicPr>
            <a:picLocks noChangeAspect="1"/>
          </p:cNvPicPr>
          <p:nvPr/>
        </p:nvPicPr>
        <p:blipFill>
          <a:blip r:embed="rId3"/>
          <a:stretch>
            <a:fillRect/>
          </a:stretch>
        </p:blipFill>
        <p:spPr>
          <a:xfrm>
            <a:off x="76200" y="2667000"/>
            <a:ext cx="7315200" cy="38407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F40010F9-B199-3D1D-DF94-9AF2B3450AAA}"/>
              </a:ext>
            </a:extLst>
          </p:cNvPr>
          <p:cNvPicPr>
            <a:picLocks noChangeAspect="1"/>
          </p:cNvPicPr>
          <p:nvPr/>
        </p:nvPicPr>
        <p:blipFill>
          <a:blip r:embed="rId4"/>
          <a:stretch>
            <a:fillRect/>
          </a:stretch>
        </p:blipFill>
        <p:spPr>
          <a:xfrm>
            <a:off x="2743200" y="2743201"/>
            <a:ext cx="7086600" cy="27928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1993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32" fill="hold" nodeType="clickEffect">
                                  <p:stCondLst>
                                    <p:cond delay="0"/>
                                  </p:stCondLst>
                                  <p:childTnLst>
                                    <p:anim calcmode="lin" valueType="num">
                                      <p:cBhvr>
                                        <p:cTn id="6" dur="500"/>
                                        <p:tgtEl>
                                          <p:spTgt spid="5"/>
                                        </p:tgtEl>
                                        <p:attrNameLst>
                                          <p:attrName>ppt_w</p:attrName>
                                        </p:attrNameLst>
                                      </p:cBhvr>
                                      <p:tavLst>
                                        <p:tav tm="0">
                                          <p:val>
                                            <p:strVal val="ppt_w"/>
                                          </p:val>
                                        </p:tav>
                                        <p:tav tm="100000">
                                          <p:val>
                                            <p:fltVal val="0"/>
                                          </p:val>
                                        </p:tav>
                                      </p:tavLst>
                                    </p:anim>
                                    <p:anim calcmode="lin" valueType="num">
                                      <p:cBhvr>
                                        <p:cTn id="7" dur="500"/>
                                        <p:tgtEl>
                                          <p:spTgt spid="5"/>
                                        </p:tgtEl>
                                        <p:attrNameLst>
                                          <p:attrName>ppt_h</p:attrName>
                                        </p:attrNameLst>
                                      </p:cBhvr>
                                      <p:tavLst>
                                        <p:tav tm="0">
                                          <p:val>
                                            <p:strVal val="ppt_h"/>
                                          </p:val>
                                        </p:tav>
                                        <p:tav tm="100000">
                                          <p:val>
                                            <p:fltVal val="0"/>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5448-E505-4BEE-A1C9-D2A915B9AC94}"/>
              </a:ext>
            </a:extLst>
          </p:cNvPr>
          <p:cNvSpPr>
            <a:spLocks noGrp="1"/>
          </p:cNvSpPr>
          <p:nvPr>
            <p:ph type="title"/>
          </p:nvPr>
        </p:nvSpPr>
        <p:spPr>
          <a:xfrm>
            <a:off x="313458" y="483780"/>
            <a:ext cx="9287742" cy="793732"/>
          </a:xfrm>
        </p:spPr>
        <p:txBody>
          <a:bodyPr/>
          <a:lstStyle/>
          <a:p>
            <a:r>
              <a:rPr lang="en-US" dirty="0"/>
              <a:t>The Fetch API</a:t>
            </a:r>
          </a:p>
        </p:txBody>
      </p:sp>
      <p:sp>
        <p:nvSpPr>
          <p:cNvPr id="10" name="Content Placeholder 2">
            <a:extLst>
              <a:ext uri="{FF2B5EF4-FFF2-40B4-BE49-F238E27FC236}">
                <a16:creationId xmlns:a16="http://schemas.microsoft.com/office/drawing/2014/main" id="{7365C5F6-9311-F05E-8448-76854269E31B}"/>
              </a:ext>
            </a:extLst>
          </p:cNvPr>
          <p:cNvSpPr txBox="1">
            <a:spLocks/>
          </p:cNvSpPr>
          <p:nvPr/>
        </p:nvSpPr>
        <p:spPr>
          <a:xfrm>
            <a:off x="313458" y="1398180"/>
            <a:ext cx="9287742" cy="2869020"/>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tx1"/>
                </a:solidFill>
                <a:latin typeface="Body Level 1"/>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tx1"/>
                </a:solidFill>
                <a:latin typeface="Body Level 2"/>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tx1"/>
                </a:solidFill>
                <a:latin typeface="Body Level 3"/>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tx1"/>
                </a:solidFill>
                <a:latin typeface="Body Level 4"/>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dirty="0">
                <a:latin typeface="+mn-lt"/>
                <a:cs typeface="Calibri" panose="020F0502020204030204" pitchFamily="34" charset="0"/>
              </a:rPr>
              <a:t>The Fetch API is a modern interface for fetching resources(like JSON, HTML, or images) across the network. It provides a more powerful and flexible features set than the older </a:t>
            </a:r>
            <a:r>
              <a:rPr lang="en-US" sz="1500" dirty="0" err="1">
                <a:latin typeface="+mn-lt"/>
                <a:cs typeface="Calibri" panose="020F0502020204030204" pitchFamily="34" charset="0"/>
              </a:rPr>
              <a:t>XMLHttpRequest</a:t>
            </a:r>
            <a:r>
              <a:rPr lang="en-US" sz="1500" dirty="0">
                <a:latin typeface="+mn-lt"/>
                <a:cs typeface="Calibri" panose="020F0502020204030204" pitchFamily="34" charset="0"/>
              </a:rPr>
              <a:t> (XHR) method.</a:t>
            </a:r>
          </a:p>
          <a:p>
            <a:r>
              <a:rPr lang="en-US" sz="1500" dirty="0">
                <a:latin typeface="+mn-lt"/>
                <a:cs typeface="Calibri" panose="020F0502020204030204" pitchFamily="34" charset="0"/>
              </a:rPr>
              <a:t>A basic fetch() takes one argument, the URL of the resource you want to fetch. It then returns another promise that resolves with a Response object.  </a:t>
            </a:r>
          </a:p>
          <a:p>
            <a:r>
              <a:rPr lang="en-US" sz="1500" dirty="0">
                <a:latin typeface="+mn-lt"/>
                <a:cs typeface="Calibri" panose="020F0502020204030204" pitchFamily="34" charset="0"/>
              </a:rPr>
              <a:t>This </a:t>
            </a:r>
            <a:r>
              <a:rPr lang="en-US" sz="1500" b="1" dirty="0">
                <a:latin typeface="+mn-lt"/>
                <a:cs typeface="Calibri" panose="020F0502020204030204" pitchFamily="34" charset="0"/>
              </a:rPr>
              <a:t>Response</a:t>
            </a:r>
            <a:r>
              <a:rPr lang="en-US" sz="1500" dirty="0">
                <a:latin typeface="+mn-lt"/>
                <a:cs typeface="Calibri" panose="020F0502020204030204" pitchFamily="34" charset="0"/>
              </a:rPr>
              <a:t> object is the representation of the HTTP response.</a:t>
            </a:r>
          </a:p>
          <a:p>
            <a:endParaRPr lang="en-US" sz="1900" dirty="0">
              <a:latin typeface="Calibri" panose="020F0502020204030204" pitchFamily="34" charset="0"/>
              <a:cs typeface="Calibri" panose="020F0502020204030204" pitchFamily="34" charset="0"/>
            </a:endParaRPr>
          </a:p>
          <a:p>
            <a:pPr marL="0" indent="0">
              <a:buNone/>
            </a:pPr>
            <a:endParaRPr lang="en-US" sz="19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8B9335D-CFF5-26AF-717C-0054FA3F8F6F}"/>
              </a:ext>
            </a:extLst>
          </p:cNvPr>
          <p:cNvPicPr>
            <a:picLocks noChangeAspect="1"/>
          </p:cNvPicPr>
          <p:nvPr/>
        </p:nvPicPr>
        <p:blipFill>
          <a:blip r:embed="rId3"/>
          <a:stretch>
            <a:fillRect/>
          </a:stretch>
        </p:blipFill>
        <p:spPr>
          <a:xfrm>
            <a:off x="914400" y="3962400"/>
            <a:ext cx="7239000" cy="1219200"/>
          </a:xfrm>
          <a:prstGeom prst="rect">
            <a:avLst/>
          </a:prstGeom>
        </p:spPr>
      </p:pic>
      <p:sp>
        <p:nvSpPr>
          <p:cNvPr id="6" name="TextBox 5">
            <a:extLst>
              <a:ext uri="{FF2B5EF4-FFF2-40B4-BE49-F238E27FC236}">
                <a16:creationId xmlns:a16="http://schemas.microsoft.com/office/drawing/2014/main" id="{C3BE5D60-D03D-DC46-B55A-4B930E567570}"/>
              </a:ext>
            </a:extLst>
          </p:cNvPr>
          <p:cNvSpPr txBox="1"/>
          <p:nvPr/>
        </p:nvSpPr>
        <p:spPr>
          <a:xfrm>
            <a:off x="533400" y="3542566"/>
            <a:ext cx="1197764" cy="369332"/>
          </a:xfrm>
          <a:prstGeom prst="rect">
            <a:avLst/>
          </a:prstGeom>
          <a:noFill/>
        </p:spPr>
        <p:txBody>
          <a:bodyPr wrap="none" rtlCol="0">
            <a:spAutoFit/>
          </a:bodyPr>
          <a:lstStyle/>
          <a:p>
            <a:r>
              <a:rPr lang="en-US" b="1" dirty="0"/>
              <a:t>Example</a:t>
            </a:r>
            <a:r>
              <a:rPr lang="en-US" dirty="0"/>
              <a:t>:</a:t>
            </a:r>
            <a:endParaRPr lang="en-GB" dirty="0"/>
          </a:p>
        </p:txBody>
      </p:sp>
    </p:spTree>
    <p:extLst>
      <p:ext uri="{BB962C8B-B14F-4D97-AF65-F5344CB8AC3E}">
        <p14:creationId xmlns:p14="http://schemas.microsoft.com/office/powerpoint/2010/main" val="33615229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5448-E505-4BEE-A1C9-D2A915B9AC94}"/>
              </a:ext>
            </a:extLst>
          </p:cNvPr>
          <p:cNvSpPr>
            <a:spLocks noGrp="1"/>
          </p:cNvSpPr>
          <p:nvPr>
            <p:ph type="title"/>
          </p:nvPr>
        </p:nvSpPr>
        <p:spPr>
          <a:xfrm>
            <a:off x="316352" y="499673"/>
            <a:ext cx="9287742" cy="793732"/>
          </a:xfrm>
        </p:spPr>
        <p:txBody>
          <a:bodyPr/>
          <a:lstStyle/>
          <a:p>
            <a:r>
              <a:rPr lang="en-US" dirty="0"/>
              <a:t>Import and Export </a:t>
            </a:r>
          </a:p>
        </p:txBody>
      </p:sp>
      <p:sp>
        <p:nvSpPr>
          <p:cNvPr id="10" name="Content Placeholder 2">
            <a:extLst>
              <a:ext uri="{FF2B5EF4-FFF2-40B4-BE49-F238E27FC236}">
                <a16:creationId xmlns:a16="http://schemas.microsoft.com/office/drawing/2014/main" id="{7365C5F6-9311-F05E-8448-76854269E31B}"/>
              </a:ext>
            </a:extLst>
          </p:cNvPr>
          <p:cNvSpPr txBox="1">
            <a:spLocks/>
          </p:cNvSpPr>
          <p:nvPr/>
        </p:nvSpPr>
        <p:spPr>
          <a:xfrm>
            <a:off x="313458" y="1398180"/>
            <a:ext cx="9287742" cy="2869020"/>
          </a:xfrm>
          <a:prstGeom prst="rect">
            <a:avLst/>
          </a:prstGeom>
        </p:spPr>
        <p:txBody>
          <a:bodyPr vert="horz" lIns="0" tIns="0" rIns="0" bIns="0" rtlCol="0">
            <a:normAutofit fontScale="92500" lnSpcReduction="20000"/>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tx1"/>
                </a:solidFill>
                <a:latin typeface="Body Level 1"/>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tx1"/>
                </a:solidFill>
                <a:latin typeface="Body Level 2"/>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tx1"/>
                </a:solidFill>
                <a:latin typeface="Body Level 3"/>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tx1"/>
                </a:solidFill>
                <a:latin typeface="Body Level 4"/>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mn-lt"/>
                <a:cs typeface="Calibri" panose="020F0502020204030204" pitchFamily="34" charset="0"/>
              </a:rPr>
              <a:t>The export and import are the keywords used for exporting and importing one or more members in a module</a:t>
            </a:r>
            <a:r>
              <a:rPr lang="en-US" sz="1600" dirty="0">
                <a:latin typeface="Calibri" panose="020F0502020204030204" pitchFamily="34" charset="0"/>
                <a:cs typeface="Calibri" panose="020F0502020204030204" pitchFamily="34" charset="0"/>
              </a:rPr>
              <a:t>.</a:t>
            </a:r>
          </a:p>
          <a:p>
            <a:r>
              <a:rPr lang="en-US" sz="1600" dirty="0">
                <a:latin typeface="+mj-lt"/>
                <a:cs typeface="Calibri" panose="020F0502020204030204" pitchFamily="34" charset="0"/>
              </a:rPr>
              <a:t>Suppose you have a file named ‘math.js’ which contains some math-related functions that you want to use in another file.</a:t>
            </a:r>
          </a:p>
          <a:p>
            <a:endParaRPr lang="en-US" sz="19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r>
              <a:rPr lang="en-US" sz="1900" dirty="0">
                <a:latin typeface="Calibri" panose="020F0502020204030204" pitchFamily="34" charset="0"/>
                <a:cs typeface="Calibri" panose="020F0502020204030204" pitchFamily="34" charset="0"/>
              </a:rPr>
              <a:t>Now, let’s say you have another file named ‘main.js’ where you want to use these functions:</a:t>
            </a:r>
          </a:p>
          <a:p>
            <a:pPr marL="0" indent="0">
              <a:buNone/>
            </a:pPr>
            <a:endParaRPr lang="en-US" sz="19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0652B71-D6D4-4704-BDED-9349CE741880}"/>
              </a:ext>
            </a:extLst>
          </p:cNvPr>
          <p:cNvPicPr>
            <a:picLocks noChangeAspect="1"/>
          </p:cNvPicPr>
          <p:nvPr/>
        </p:nvPicPr>
        <p:blipFill>
          <a:blip r:embed="rId3"/>
          <a:stretch>
            <a:fillRect/>
          </a:stretch>
        </p:blipFill>
        <p:spPr>
          <a:xfrm>
            <a:off x="1905000" y="2215833"/>
            <a:ext cx="5019675" cy="1609725"/>
          </a:xfrm>
          <a:prstGeom prst="rect">
            <a:avLst/>
          </a:prstGeom>
        </p:spPr>
      </p:pic>
      <p:pic>
        <p:nvPicPr>
          <p:cNvPr id="8" name="Picture 7">
            <a:extLst>
              <a:ext uri="{FF2B5EF4-FFF2-40B4-BE49-F238E27FC236}">
                <a16:creationId xmlns:a16="http://schemas.microsoft.com/office/drawing/2014/main" id="{14AD5FD5-BAF5-5DFF-CAA1-0E2D809895F9}"/>
              </a:ext>
            </a:extLst>
          </p:cNvPr>
          <p:cNvPicPr>
            <a:picLocks noChangeAspect="1"/>
          </p:cNvPicPr>
          <p:nvPr/>
        </p:nvPicPr>
        <p:blipFill rotWithShape="1">
          <a:blip r:embed="rId4"/>
          <a:srcRect l="3073"/>
          <a:stretch/>
        </p:blipFill>
        <p:spPr>
          <a:xfrm>
            <a:off x="1347787" y="4476750"/>
            <a:ext cx="7210425" cy="2228850"/>
          </a:xfrm>
          <a:prstGeom prst="rect">
            <a:avLst/>
          </a:prstGeom>
        </p:spPr>
      </p:pic>
    </p:spTree>
    <p:extLst>
      <p:ext uri="{BB962C8B-B14F-4D97-AF65-F5344CB8AC3E}">
        <p14:creationId xmlns:p14="http://schemas.microsoft.com/office/powerpoint/2010/main" val="18034028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5448-E505-4BEE-A1C9-D2A915B9AC94}"/>
              </a:ext>
            </a:extLst>
          </p:cNvPr>
          <p:cNvSpPr>
            <a:spLocks noGrp="1"/>
          </p:cNvSpPr>
          <p:nvPr>
            <p:ph type="title"/>
          </p:nvPr>
        </p:nvSpPr>
        <p:spPr>
          <a:xfrm>
            <a:off x="324091" y="152400"/>
            <a:ext cx="9287742" cy="793732"/>
          </a:xfrm>
        </p:spPr>
        <p:txBody>
          <a:bodyPr/>
          <a:lstStyle/>
          <a:p>
            <a:r>
              <a:rPr lang="en-US" dirty="0"/>
              <a:t>Import and Export contd..</a:t>
            </a:r>
          </a:p>
        </p:txBody>
      </p:sp>
      <p:sp>
        <p:nvSpPr>
          <p:cNvPr id="10" name="Content Placeholder 2">
            <a:extLst>
              <a:ext uri="{FF2B5EF4-FFF2-40B4-BE49-F238E27FC236}">
                <a16:creationId xmlns:a16="http://schemas.microsoft.com/office/drawing/2014/main" id="{7365C5F6-9311-F05E-8448-76854269E31B}"/>
              </a:ext>
            </a:extLst>
          </p:cNvPr>
          <p:cNvSpPr txBox="1">
            <a:spLocks/>
          </p:cNvSpPr>
          <p:nvPr/>
        </p:nvSpPr>
        <p:spPr>
          <a:xfrm>
            <a:off x="313458" y="1398180"/>
            <a:ext cx="9287742" cy="2869020"/>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tx1"/>
                </a:solidFill>
                <a:latin typeface="Body Level 1"/>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tx1"/>
                </a:solidFill>
                <a:latin typeface="Body Level 2"/>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tx1"/>
                </a:solidFill>
                <a:latin typeface="Body Level 3"/>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tx1"/>
                </a:solidFill>
                <a:latin typeface="Body Level 4"/>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600" dirty="0">
                <a:latin typeface="+mn-lt"/>
                <a:cs typeface="Calibri" panose="020F0502020204030204" pitchFamily="34" charset="0"/>
              </a:rPr>
              <a:t>In the main.js file, we use the ‘import’ statement to bring in specific </a:t>
            </a:r>
            <a:r>
              <a:rPr lang="en-US" sz="1600" dirty="0" err="1">
                <a:latin typeface="+mn-lt"/>
                <a:cs typeface="Calibri" panose="020F0502020204030204" pitchFamily="34" charset="0"/>
              </a:rPr>
              <a:t>functionalites</a:t>
            </a:r>
            <a:r>
              <a:rPr lang="en-US" sz="1600" dirty="0">
                <a:latin typeface="+mn-lt"/>
                <a:cs typeface="Calibri" panose="020F0502020204030204" pitchFamily="34" charset="0"/>
              </a:rPr>
              <a:t> from the ‘math.js’ file. Then we can directly use those exported functions within the ‘main.js’ file.</a:t>
            </a:r>
          </a:p>
          <a:p>
            <a:pPr>
              <a:lnSpc>
                <a:spcPct val="150000"/>
              </a:lnSpc>
            </a:pPr>
            <a:r>
              <a:rPr lang="en-US" sz="1600" dirty="0">
                <a:latin typeface="+mn-lt"/>
                <a:cs typeface="Calibri" panose="020F0502020204030204" pitchFamily="34" charset="0"/>
              </a:rPr>
              <a:t>‘export’ and ‘import’ can be used with various other syntaxes and configurations, such as default exports and named exports.</a:t>
            </a:r>
          </a:p>
          <a:p>
            <a:pPr marL="0" indent="0">
              <a:buNone/>
            </a:pPr>
            <a:endParaRPr lang="en-US" sz="1900" dirty="0">
              <a:latin typeface="Calibri" panose="020F0502020204030204" pitchFamily="34" charset="0"/>
              <a:cs typeface="Calibri" panose="020F0502020204030204" pitchFamily="34" charset="0"/>
            </a:endParaRPr>
          </a:p>
          <a:p>
            <a:pPr marL="0" indent="0">
              <a:buNone/>
            </a:pPr>
            <a:endParaRPr lang="en-US" sz="1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68873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87823-A625-7873-15D9-A2B9E90F4733}"/>
              </a:ext>
            </a:extLst>
          </p:cNvPr>
          <p:cNvSpPr>
            <a:spLocks noGrp="1"/>
          </p:cNvSpPr>
          <p:nvPr>
            <p:ph type="title"/>
          </p:nvPr>
        </p:nvSpPr>
        <p:spPr/>
        <p:txBody>
          <a:bodyPr/>
          <a:lstStyle/>
          <a:p>
            <a:r>
              <a:rPr lang="en-US" dirty="0"/>
              <a:t>Async/await</a:t>
            </a:r>
            <a:endParaRPr lang="en-GB" dirty="0"/>
          </a:p>
        </p:txBody>
      </p:sp>
      <p:sp>
        <p:nvSpPr>
          <p:cNvPr id="3" name="Content Placeholder 2">
            <a:extLst>
              <a:ext uri="{FF2B5EF4-FFF2-40B4-BE49-F238E27FC236}">
                <a16:creationId xmlns:a16="http://schemas.microsoft.com/office/drawing/2014/main" id="{46B4A8D0-D80C-EBB2-3A77-8C3B72D1B1C0}"/>
              </a:ext>
            </a:extLst>
          </p:cNvPr>
          <p:cNvSpPr>
            <a:spLocks noGrp="1"/>
          </p:cNvSpPr>
          <p:nvPr>
            <p:ph idx="1"/>
          </p:nvPr>
        </p:nvSpPr>
        <p:spPr/>
        <p:txBody>
          <a:bodyPr/>
          <a:lstStyle/>
          <a:p>
            <a:pPr>
              <a:lnSpc>
                <a:spcPct val="150000"/>
              </a:lnSpc>
            </a:pPr>
            <a:r>
              <a:rPr lang="en-US" dirty="0"/>
              <a:t>Async/Await functionality provides a better and cleaner way to deal with promises.</a:t>
            </a:r>
          </a:p>
          <a:p>
            <a:pPr>
              <a:lnSpc>
                <a:spcPct val="150000"/>
              </a:lnSpc>
            </a:pPr>
            <a:r>
              <a:rPr lang="en-US" dirty="0"/>
              <a:t>JavaScript is synchronous in nature and async/await helps us write promise-based functions in such a way as of they were synchronous by stopping the execution of further code until the promise is resolved or rejected.</a:t>
            </a:r>
          </a:p>
          <a:p>
            <a:endParaRPr lang="en-GB" dirty="0"/>
          </a:p>
        </p:txBody>
      </p:sp>
    </p:spTree>
    <p:extLst>
      <p:ext uri="{BB962C8B-B14F-4D97-AF65-F5344CB8AC3E}">
        <p14:creationId xmlns:p14="http://schemas.microsoft.com/office/powerpoint/2010/main" val="34493136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7E85145-F5B2-03C4-60F9-CB4F5CC5FAED}"/>
              </a:ext>
            </a:extLst>
          </p:cNvPr>
          <p:cNvSpPr>
            <a:spLocks noGrp="1"/>
          </p:cNvSpPr>
          <p:nvPr>
            <p:ph type="subTitle" idx="1"/>
          </p:nvPr>
        </p:nvSpPr>
        <p:spPr/>
        <p:txBody>
          <a:bodyPr/>
          <a:lstStyle/>
          <a:p>
            <a:endParaRPr lang="en-GB"/>
          </a:p>
        </p:txBody>
      </p:sp>
      <p:sp>
        <p:nvSpPr>
          <p:cNvPr id="3" name="Title 2">
            <a:extLst>
              <a:ext uri="{FF2B5EF4-FFF2-40B4-BE49-F238E27FC236}">
                <a16:creationId xmlns:a16="http://schemas.microsoft.com/office/drawing/2014/main" id="{4F6BCE2A-E6E3-1C96-A306-3C2B686F1BDB}"/>
              </a:ext>
            </a:extLst>
          </p:cNvPr>
          <p:cNvSpPr>
            <a:spLocks noGrp="1"/>
          </p:cNvSpPr>
          <p:nvPr>
            <p:ph type="title"/>
          </p:nvPr>
        </p:nvSpPr>
        <p:spPr>
          <a:xfrm>
            <a:off x="509490" y="3200400"/>
            <a:ext cx="8126015" cy="648000"/>
          </a:xfrm>
        </p:spPr>
        <p:txBody>
          <a:bodyPr/>
          <a:lstStyle/>
          <a:p>
            <a:r>
              <a:rPr lang="en-US" dirty="0"/>
              <a:t>Use Case on Advanced JavaScript</a:t>
            </a:r>
            <a:endParaRPr lang="en-GB" dirty="0"/>
          </a:p>
        </p:txBody>
      </p:sp>
    </p:spTree>
    <p:extLst>
      <p:ext uri="{BB962C8B-B14F-4D97-AF65-F5344CB8AC3E}">
        <p14:creationId xmlns:p14="http://schemas.microsoft.com/office/powerpoint/2010/main" val="8292739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5EB4-6D79-48A6-9952-708A68AFB47E}"/>
              </a:ext>
            </a:extLst>
          </p:cNvPr>
          <p:cNvSpPr>
            <a:spLocks noGrp="1"/>
          </p:cNvSpPr>
          <p:nvPr>
            <p:ph type="title"/>
          </p:nvPr>
        </p:nvSpPr>
        <p:spPr>
          <a:xfrm>
            <a:off x="324091" y="349268"/>
            <a:ext cx="9287742" cy="793732"/>
          </a:xfrm>
        </p:spPr>
        <p:txBody>
          <a:bodyPr/>
          <a:lstStyle/>
          <a:p>
            <a:r>
              <a:rPr lang="en-US" dirty="0"/>
              <a:t>Use Case on Advanced JS</a:t>
            </a:r>
          </a:p>
        </p:txBody>
      </p:sp>
      <p:pic>
        <p:nvPicPr>
          <p:cNvPr id="5" name="Picture 4">
            <a:extLst>
              <a:ext uri="{FF2B5EF4-FFF2-40B4-BE49-F238E27FC236}">
                <a16:creationId xmlns:a16="http://schemas.microsoft.com/office/drawing/2014/main" id="{A68AA21B-2DB5-4746-B394-5773028B7B09}"/>
              </a:ext>
            </a:extLst>
          </p:cNvPr>
          <p:cNvPicPr>
            <a:picLocks noChangeAspect="1"/>
          </p:cNvPicPr>
          <p:nvPr/>
        </p:nvPicPr>
        <p:blipFill>
          <a:blip r:embed="rId2"/>
          <a:stretch>
            <a:fillRect/>
          </a:stretch>
        </p:blipFill>
        <p:spPr>
          <a:xfrm>
            <a:off x="153219" y="1265484"/>
            <a:ext cx="9701390" cy="3535116"/>
          </a:xfrm>
          <a:prstGeom prst="rect">
            <a:avLst/>
          </a:prstGeom>
          <a:ln>
            <a:solidFill>
              <a:schemeClr val="accent1"/>
            </a:solidFill>
          </a:ln>
        </p:spPr>
      </p:pic>
    </p:spTree>
    <p:extLst>
      <p:ext uri="{BB962C8B-B14F-4D97-AF65-F5344CB8AC3E}">
        <p14:creationId xmlns:p14="http://schemas.microsoft.com/office/powerpoint/2010/main" val="1377055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5EB4-6D79-48A6-9952-708A68AFB47E}"/>
              </a:ext>
            </a:extLst>
          </p:cNvPr>
          <p:cNvSpPr>
            <a:spLocks noGrp="1"/>
          </p:cNvSpPr>
          <p:nvPr>
            <p:ph type="title"/>
          </p:nvPr>
        </p:nvSpPr>
        <p:spPr>
          <a:xfrm>
            <a:off x="324091" y="349268"/>
            <a:ext cx="9287742" cy="793732"/>
          </a:xfrm>
        </p:spPr>
        <p:txBody>
          <a:bodyPr/>
          <a:lstStyle/>
          <a:p>
            <a:r>
              <a:rPr lang="en-US" dirty="0"/>
              <a:t>Description on Use Case</a:t>
            </a:r>
          </a:p>
        </p:txBody>
      </p:sp>
      <p:sp>
        <p:nvSpPr>
          <p:cNvPr id="6" name="Content Placeholder 2">
            <a:extLst>
              <a:ext uri="{FF2B5EF4-FFF2-40B4-BE49-F238E27FC236}">
                <a16:creationId xmlns:a16="http://schemas.microsoft.com/office/drawing/2014/main" id="{5B2D0A1F-1207-43A4-BAFE-8D5FA4C6DEDB}"/>
              </a:ext>
            </a:extLst>
          </p:cNvPr>
          <p:cNvSpPr>
            <a:spLocks noGrp="1"/>
          </p:cNvSpPr>
          <p:nvPr>
            <p:ph idx="1"/>
          </p:nvPr>
        </p:nvSpPr>
        <p:spPr>
          <a:xfrm>
            <a:off x="324091" y="1263845"/>
            <a:ext cx="9259747" cy="3993956"/>
          </a:xfrm>
        </p:spPr>
        <p:txBody>
          <a:bodyPr>
            <a:normAutofit/>
          </a:bodyPr>
          <a:lstStyle/>
          <a:p>
            <a:r>
              <a:rPr lang="en-US" dirty="0"/>
              <a:t>Create the page using Bootstrap. After entering the valid values, once user clicks on Add Customer button, create the customer object and display in tabular format.</a:t>
            </a:r>
          </a:p>
          <a:p>
            <a:r>
              <a:rPr lang="en-US" dirty="0"/>
              <a:t>Validate the fields name (alphabets allowed), email id ( valid email id), contact no( only 10 digits and first digit should be 7-9) and account type should be selected.</a:t>
            </a:r>
          </a:p>
          <a:p>
            <a:r>
              <a:rPr lang="en-US" dirty="0"/>
              <a:t>Whenever user inserts invalid value, show the error message next to text box for ex please enter only alphabets</a:t>
            </a:r>
          </a:p>
          <a:p>
            <a:endParaRPr lang="en-US" dirty="0"/>
          </a:p>
          <a:p>
            <a:pPr marL="0" indent="0">
              <a:buNone/>
            </a:pPr>
            <a:endParaRPr lang="en-US" dirty="0"/>
          </a:p>
        </p:txBody>
      </p:sp>
    </p:spTree>
    <p:extLst>
      <p:ext uri="{BB962C8B-B14F-4D97-AF65-F5344CB8AC3E}">
        <p14:creationId xmlns:p14="http://schemas.microsoft.com/office/powerpoint/2010/main" val="2551034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BF57-E0D1-4CAD-919D-A0A5C0FCD358}"/>
              </a:ext>
            </a:extLst>
          </p:cNvPr>
          <p:cNvSpPr>
            <a:spLocks noGrp="1"/>
          </p:cNvSpPr>
          <p:nvPr>
            <p:ph type="title"/>
          </p:nvPr>
        </p:nvSpPr>
        <p:spPr>
          <a:xfrm>
            <a:off x="324091" y="349268"/>
            <a:ext cx="9287742" cy="793732"/>
          </a:xfrm>
        </p:spPr>
        <p:txBody>
          <a:bodyPr/>
          <a:lstStyle/>
          <a:p>
            <a:r>
              <a:rPr lang="en-US" dirty="0"/>
              <a:t>Cheat Sheet references</a:t>
            </a:r>
          </a:p>
        </p:txBody>
      </p:sp>
      <p:sp>
        <p:nvSpPr>
          <p:cNvPr id="3" name="Content Placeholder 2">
            <a:extLst>
              <a:ext uri="{FF2B5EF4-FFF2-40B4-BE49-F238E27FC236}">
                <a16:creationId xmlns:a16="http://schemas.microsoft.com/office/drawing/2014/main" id="{9A5980D6-1B1C-4DEB-80E9-629D5947B514}"/>
              </a:ext>
            </a:extLst>
          </p:cNvPr>
          <p:cNvSpPr>
            <a:spLocks noGrp="1"/>
          </p:cNvSpPr>
          <p:nvPr>
            <p:ph idx="1"/>
          </p:nvPr>
        </p:nvSpPr>
        <p:spPr>
          <a:xfrm>
            <a:off x="265725" y="1430771"/>
            <a:ext cx="9259747" cy="1998229"/>
          </a:xfrm>
        </p:spPr>
        <p:txBody>
          <a:bodyPr>
            <a:normAutofit/>
          </a:bodyPr>
          <a:lstStyle/>
          <a:p>
            <a:pPr marL="0" indent="0">
              <a:buNone/>
            </a:pPr>
            <a:r>
              <a:rPr lang="en-US" sz="2000" dirty="0"/>
              <a:t>Cheat Sheet for JavaScript : JS Cheat Sheet.doc</a:t>
            </a:r>
          </a:p>
          <a:p>
            <a:pPr marL="0" indent="0">
              <a:buNone/>
            </a:pPr>
            <a:r>
              <a:rPr lang="en-US" sz="2000" dirty="0"/>
              <a:t>Cheat Sheet for Advanced JS : Advanced JS Cheat Sheet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1942041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A36A598-D3DF-C40F-271D-4D195867033D}"/>
              </a:ext>
            </a:extLst>
          </p:cNvPr>
          <p:cNvSpPr>
            <a:spLocks noGrp="1"/>
          </p:cNvSpPr>
          <p:nvPr>
            <p:ph type="subTitle" idx="1"/>
          </p:nvPr>
        </p:nvSpPr>
        <p:spPr/>
        <p:txBody>
          <a:bodyPr/>
          <a:lstStyle/>
          <a:p>
            <a:endParaRPr lang="en-GB"/>
          </a:p>
        </p:txBody>
      </p:sp>
      <p:sp>
        <p:nvSpPr>
          <p:cNvPr id="3" name="Title 2">
            <a:extLst>
              <a:ext uri="{FF2B5EF4-FFF2-40B4-BE49-F238E27FC236}">
                <a16:creationId xmlns:a16="http://schemas.microsoft.com/office/drawing/2014/main" id="{D220AE18-7E75-0C7B-BEBB-C616376D4912}"/>
              </a:ext>
            </a:extLst>
          </p:cNvPr>
          <p:cNvSpPr>
            <a:spLocks noGrp="1"/>
          </p:cNvSpPr>
          <p:nvPr>
            <p:ph type="title"/>
          </p:nvPr>
        </p:nvSpPr>
        <p:spPr>
          <a:xfrm>
            <a:off x="509490" y="3276600"/>
            <a:ext cx="8126015" cy="648000"/>
          </a:xfrm>
        </p:spPr>
        <p:txBody>
          <a:bodyPr/>
          <a:lstStyle/>
          <a:p>
            <a:r>
              <a:rPr lang="en-US" dirty="0"/>
              <a:t>Introducing the Use Case</a:t>
            </a:r>
            <a:endParaRPr lang="en-GB" dirty="0"/>
          </a:p>
        </p:txBody>
      </p:sp>
    </p:spTree>
    <p:extLst>
      <p:ext uri="{BB962C8B-B14F-4D97-AF65-F5344CB8AC3E}">
        <p14:creationId xmlns:p14="http://schemas.microsoft.com/office/powerpoint/2010/main" val="2212477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3F4F4DE-6EA3-2061-2C0F-26C89BCB06B8}"/>
              </a:ext>
            </a:extLst>
          </p:cNvPr>
          <p:cNvSpPr>
            <a:spLocks noGrp="1"/>
          </p:cNvSpPr>
          <p:nvPr>
            <p:ph type="subTitle" idx="1"/>
          </p:nvPr>
        </p:nvSpPr>
        <p:spPr/>
        <p:txBody>
          <a:bodyPr/>
          <a:lstStyle/>
          <a:p>
            <a:endParaRPr lang="en-GB"/>
          </a:p>
        </p:txBody>
      </p:sp>
      <p:sp>
        <p:nvSpPr>
          <p:cNvPr id="3" name="Title 2">
            <a:extLst>
              <a:ext uri="{FF2B5EF4-FFF2-40B4-BE49-F238E27FC236}">
                <a16:creationId xmlns:a16="http://schemas.microsoft.com/office/drawing/2014/main" id="{1812B5CD-AF0D-42B1-6B16-406E8E7A2BC2}"/>
              </a:ext>
            </a:extLst>
          </p:cNvPr>
          <p:cNvSpPr>
            <a:spLocks noGrp="1"/>
          </p:cNvSpPr>
          <p:nvPr>
            <p:ph type="title"/>
          </p:nvPr>
        </p:nvSpPr>
        <p:spPr>
          <a:xfrm>
            <a:off x="495764" y="3200400"/>
            <a:ext cx="8126015" cy="648000"/>
          </a:xfrm>
        </p:spPr>
        <p:txBody>
          <a:bodyPr/>
          <a:lstStyle/>
          <a:p>
            <a:r>
              <a:rPr lang="en-US" dirty="0"/>
              <a:t>Let us start with JS</a:t>
            </a:r>
            <a:endParaRPr lang="en-GB" dirty="0"/>
          </a:p>
        </p:txBody>
      </p:sp>
    </p:spTree>
    <p:extLst>
      <p:ext uri="{BB962C8B-B14F-4D97-AF65-F5344CB8AC3E}">
        <p14:creationId xmlns:p14="http://schemas.microsoft.com/office/powerpoint/2010/main" val="29131059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5EB4-6D79-48A6-9952-708A68AFB47E}"/>
              </a:ext>
            </a:extLst>
          </p:cNvPr>
          <p:cNvSpPr>
            <a:spLocks noGrp="1"/>
          </p:cNvSpPr>
          <p:nvPr>
            <p:ph type="title"/>
          </p:nvPr>
        </p:nvSpPr>
        <p:spPr>
          <a:xfrm>
            <a:off x="324091" y="273068"/>
            <a:ext cx="9287742" cy="793732"/>
          </a:xfrm>
        </p:spPr>
        <p:txBody>
          <a:bodyPr/>
          <a:lstStyle/>
          <a:p>
            <a:r>
              <a:rPr lang="en-US" dirty="0"/>
              <a:t>1. Presenting the Use Case</a:t>
            </a:r>
          </a:p>
        </p:txBody>
      </p:sp>
      <p:pic>
        <p:nvPicPr>
          <p:cNvPr id="5" name="Picture 4">
            <a:extLst>
              <a:ext uri="{FF2B5EF4-FFF2-40B4-BE49-F238E27FC236}">
                <a16:creationId xmlns:a16="http://schemas.microsoft.com/office/drawing/2014/main" id="{A68AA21B-2DB5-4746-B394-5773028B7B09}"/>
              </a:ext>
            </a:extLst>
          </p:cNvPr>
          <p:cNvPicPr>
            <a:picLocks noChangeAspect="1"/>
          </p:cNvPicPr>
          <p:nvPr/>
        </p:nvPicPr>
        <p:blipFill>
          <a:blip r:embed="rId2"/>
          <a:stretch>
            <a:fillRect/>
          </a:stretch>
        </p:blipFill>
        <p:spPr>
          <a:xfrm>
            <a:off x="510239" y="1447800"/>
            <a:ext cx="8885522" cy="4633008"/>
          </a:xfrm>
          <a:prstGeom prst="rect">
            <a:avLst/>
          </a:prstGeom>
          <a:ln>
            <a:solidFill>
              <a:schemeClr val="accent1"/>
            </a:solidFill>
          </a:ln>
        </p:spPr>
      </p:pic>
    </p:spTree>
    <p:extLst>
      <p:ext uri="{BB962C8B-B14F-4D97-AF65-F5344CB8AC3E}">
        <p14:creationId xmlns:p14="http://schemas.microsoft.com/office/powerpoint/2010/main" val="33342524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5EB4-6D79-48A6-9952-708A68AFB47E}"/>
              </a:ext>
            </a:extLst>
          </p:cNvPr>
          <p:cNvSpPr>
            <a:spLocks noGrp="1"/>
          </p:cNvSpPr>
          <p:nvPr>
            <p:ph type="title"/>
          </p:nvPr>
        </p:nvSpPr>
        <p:spPr>
          <a:xfrm>
            <a:off x="324091" y="273068"/>
            <a:ext cx="9287742" cy="793732"/>
          </a:xfrm>
        </p:spPr>
        <p:txBody>
          <a:bodyPr/>
          <a:lstStyle/>
          <a:p>
            <a:r>
              <a:rPr lang="en-US" dirty="0"/>
              <a:t>Description on Use Case</a:t>
            </a:r>
          </a:p>
        </p:txBody>
      </p:sp>
      <p:sp>
        <p:nvSpPr>
          <p:cNvPr id="6" name="Content Placeholder 2">
            <a:extLst>
              <a:ext uri="{FF2B5EF4-FFF2-40B4-BE49-F238E27FC236}">
                <a16:creationId xmlns:a16="http://schemas.microsoft.com/office/drawing/2014/main" id="{5B2D0A1F-1207-43A4-BAFE-8D5FA4C6DEDB}"/>
              </a:ext>
            </a:extLst>
          </p:cNvPr>
          <p:cNvSpPr>
            <a:spLocks noGrp="1"/>
          </p:cNvSpPr>
          <p:nvPr>
            <p:ph idx="1"/>
          </p:nvPr>
        </p:nvSpPr>
        <p:spPr>
          <a:xfrm>
            <a:off x="324091" y="1263845"/>
            <a:ext cx="9259747" cy="3993956"/>
          </a:xfrm>
        </p:spPr>
        <p:txBody>
          <a:bodyPr>
            <a:normAutofit/>
          </a:bodyPr>
          <a:lstStyle/>
          <a:p>
            <a:pPr>
              <a:lnSpc>
                <a:spcPct val="150000"/>
              </a:lnSpc>
            </a:pPr>
            <a:r>
              <a:rPr lang="en-US" dirty="0"/>
              <a:t>Create the page using Bootstrap. After entering the valid values, once user clicks on Add Customer button, create the customer object and display in tabular format.</a:t>
            </a:r>
          </a:p>
          <a:p>
            <a:pPr>
              <a:lnSpc>
                <a:spcPct val="150000"/>
              </a:lnSpc>
            </a:pPr>
            <a:r>
              <a:rPr lang="en-US" dirty="0"/>
              <a:t>Validate the fields name (alphabets allowed), email id ( valid email id), contact no( only 10 digits and first digit should be 7-9) and account type should be selected.</a:t>
            </a:r>
          </a:p>
          <a:p>
            <a:pPr>
              <a:lnSpc>
                <a:spcPct val="150000"/>
              </a:lnSpc>
            </a:pPr>
            <a:r>
              <a:rPr lang="en-US" dirty="0"/>
              <a:t>Whenever user inserts invalid value, show the error message next to text box for ex please enter only alphabets</a:t>
            </a:r>
          </a:p>
          <a:p>
            <a:endParaRPr lang="en-US" dirty="0"/>
          </a:p>
          <a:p>
            <a:pPr marL="0" indent="0">
              <a:buNone/>
            </a:pPr>
            <a:endParaRPr lang="en-US" dirty="0"/>
          </a:p>
        </p:txBody>
      </p:sp>
    </p:spTree>
    <p:extLst>
      <p:ext uri="{BB962C8B-B14F-4D97-AF65-F5344CB8AC3E}">
        <p14:creationId xmlns:p14="http://schemas.microsoft.com/office/powerpoint/2010/main" val="34117969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0114-8B58-7E8A-FC11-A789A13D6A65}"/>
              </a:ext>
            </a:extLst>
          </p:cNvPr>
          <p:cNvSpPr>
            <a:spLocks noGrp="1"/>
          </p:cNvSpPr>
          <p:nvPr>
            <p:ph type="title"/>
          </p:nvPr>
        </p:nvSpPr>
        <p:spPr>
          <a:xfrm>
            <a:off x="309129" y="349268"/>
            <a:ext cx="9287742" cy="793732"/>
          </a:xfrm>
        </p:spPr>
        <p:txBody>
          <a:bodyPr/>
          <a:lstStyle/>
          <a:p>
            <a:r>
              <a:rPr lang="en-US" dirty="0"/>
              <a:t>2. Presenting the Use Case</a:t>
            </a:r>
            <a:endParaRPr lang="en-GB" dirty="0"/>
          </a:p>
        </p:txBody>
      </p:sp>
      <p:sp>
        <p:nvSpPr>
          <p:cNvPr id="3" name="Rectangle: Rounded Corners 2">
            <a:extLst>
              <a:ext uri="{FF2B5EF4-FFF2-40B4-BE49-F238E27FC236}">
                <a16:creationId xmlns:a16="http://schemas.microsoft.com/office/drawing/2014/main" id="{38A5A959-68F9-E9D4-1592-C14C442BC700}"/>
              </a:ext>
            </a:extLst>
          </p:cNvPr>
          <p:cNvSpPr/>
          <p:nvPr/>
        </p:nvSpPr>
        <p:spPr>
          <a:xfrm>
            <a:off x="1143000" y="1600200"/>
            <a:ext cx="8153400" cy="2362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FFED79DB-026F-49AD-05DD-5B21FAE1E31D}"/>
              </a:ext>
            </a:extLst>
          </p:cNvPr>
          <p:cNvSpPr txBox="1"/>
          <p:nvPr/>
        </p:nvSpPr>
        <p:spPr>
          <a:xfrm>
            <a:off x="1600200" y="2133600"/>
            <a:ext cx="7391400" cy="1015663"/>
          </a:xfrm>
          <a:prstGeom prst="rect">
            <a:avLst/>
          </a:prstGeom>
          <a:noFill/>
        </p:spPr>
        <p:txBody>
          <a:bodyPr wrap="square" rtlCol="0">
            <a:spAutoFit/>
          </a:bodyPr>
          <a:lstStyle/>
          <a:p>
            <a:r>
              <a:rPr lang="en-US" sz="2000" dirty="0">
                <a:solidFill>
                  <a:schemeClr val="bg1"/>
                </a:solidFill>
              </a:rPr>
              <a:t>Add testimonial page to </a:t>
            </a:r>
            <a:r>
              <a:rPr lang="en-US" sz="2000" dirty="0" err="1">
                <a:solidFill>
                  <a:schemeClr val="bg1"/>
                </a:solidFill>
              </a:rPr>
              <a:t>sc</a:t>
            </a:r>
            <a:r>
              <a:rPr lang="en-US" sz="2000" dirty="0">
                <a:solidFill>
                  <a:schemeClr val="bg1"/>
                </a:solidFill>
              </a:rPr>
              <a:t> website by collecting the data from the user and add it to the testimonials dynamically with edit and delete Operation using JavaScript.</a:t>
            </a:r>
            <a:endParaRPr lang="en-GB" sz="2000" dirty="0">
              <a:solidFill>
                <a:schemeClr val="bg1"/>
              </a:solidFill>
            </a:endParaRPr>
          </a:p>
        </p:txBody>
      </p:sp>
    </p:spTree>
    <p:extLst>
      <p:ext uri="{BB962C8B-B14F-4D97-AF65-F5344CB8AC3E}">
        <p14:creationId xmlns:p14="http://schemas.microsoft.com/office/powerpoint/2010/main" val="1347578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59C6C44-E3B2-DABB-45B6-B80732B2CE2F}"/>
              </a:ext>
            </a:extLst>
          </p:cNvPr>
          <p:cNvSpPr/>
          <p:nvPr/>
        </p:nvSpPr>
        <p:spPr>
          <a:xfrm>
            <a:off x="762000" y="1268605"/>
            <a:ext cx="4019550" cy="20079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3" name="TextBox 22">
            <a:extLst>
              <a:ext uri="{FF2B5EF4-FFF2-40B4-BE49-F238E27FC236}">
                <a16:creationId xmlns:a16="http://schemas.microsoft.com/office/drawing/2014/main" id="{5E5F296C-CBB9-D482-3F1A-090C648BEF45}"/>
              </a:ext>
            </a:extLst>
          </p:cNvPr>
          <p:cNvSpPr txBox="1"/>
          <p:nvPr/>
        </p:nvSpPr>
        <p:spPr>
          <a:xfrm>
            <a:off x="704850" y="3522786"/>
            <a:ext cx="7772400"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Testimonials</a:t>
            </a:r>
          </a:p>
          <a:p>
            <a:endParaRPr lang="en-US" dirty="0"/>
          </a:p>
          <a:p>
            <a:endParaRPr lang="en-US" dirty="0"/>
          </a:p>
          <a:p>
            <a:endParaRPr lang="en-US" dirty="0"/>
          </a:p>
          <a:p>
            <a:endParaRPr lang="en-US" dirty="0"/>
          </a:p>
          <a:p>
            <a:endParaRPr lang="en-US" dirty="0"/>
          </a:p>
          <a:p>
            <a:endParaRPr lang="en-US" dirty="0"/>
          </a:p>
          <a:p>
            <a:endParaRPr lang="en-US" dirty="0"/>
          </a:p>
          <a:p>
            <a:endParaRPr lang="en-GB" dirty="0"/>
          </a:p>
        </p:txBody>
      </p:sp>
      <p:sp>
        <p:nvSpPr>
          <p:cNvPr id="2" name="Title 1">
            <a:extLst>
              <a:ext uri="{FF2B5EF4-FFF2-40B4-BE49-F238E27FC236}">
                <a16:creationId xmlns:a16="http://schemas.microsoft.com/office/drawing/2014/main" id="{73DF0114-8B58-7E8A-FC11-A789A13D6A65}"/>
              </a:ext>
            </a:extLst>
          </p:cNvPr>
          <p:cNvSpPr>
            <a:spLocks noGrp="1"/>
          </p:cNvSpPr>
          <p:nvPr>
            <p:ph type="title"/>
          </p:nvPr>
        </p:nvSpPr>
        <p:spPr>
          <a:xfrm>
            <a:off x="309129" y="349268"/>
            <a:ext cx="9287742" cy="793732"/>
          </a:xfrm>
        </p:spPr>
        <p:txBody>
          <a:bodyPr/>
          <a:lstStyle/>
          <a:p>
            <a:r>
              <a:rPr lang="en-US" dirty="0"/>
              <a:t>Presenting the Use Case</a:t>
            </a:r>
            <a:endParaRPr lang="en-GB" dirty="0"/>
          </a:p>
        </p:txBody>
      </p:sp>
      <p:sp>
        <p:nvSpPr>
          <p:cNvPr id="10" name="Rectangle 9">
            <a:extLst>
              <a:ext uri="{FF2B5EF4-FFF2-40B4-BE49-F238E27FC236}">
                <a16:creationId xmlns:a16="http://schemas.microsoft.com/office/drawing/2014/main" id="{07A0DD5E-2F85-7B35-9D08-6D4C69C196AD}"/>
              </a:ext>
            </a:extLst>
          </p:cNvPr>
          <p:cNvSpPr/>
          <p:nvPr/>
        </p:nvSpPr>
        <p:spPr>
          <a:xfrm>
            <a:off x="895350" y="1289243"/>
            <a:ext cx="1143000" cy="472048"/>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bg1"/>
                </a:solidFill>
              </a:rPr>
              <a:t>Name</a:t>
            </a:r>
            <a:endParaRPr lang="en-GB" dirty="0">
              <a:solidFill>
                <a:schemeClr val="bg1"/>
              </a:solidFill>
            </a:endParaRPr>
          </a:p>
        </p:txBody>
      </p:sp>
      <p:sp>
        <p:nvSpPr>
          <p:cNvPr id="11" name="Rectangle 10">
            <a:extLst>
              <a:ext uri="{FF2B5EF4-FFF2-40B4-BE49-F238E27FC236}">
                <a16:creationId xmlns:a16="http://schemas.microsoft.com/office/drawing/2014/main" id="{DFA93C05-9348-E738-9DCD-888009884F9D}"/>
              </a:ext>
            </a:extLst>
          </p:cNvPr>
          <p:cNvSpPr/>
          <p:nvPr/>
        </p:nvSpPr>
        <p:spPr>
          <a:xfrm>
            <a:off x="2139949" y="1289243"/>
            <a:ext cx="2286000" cy="4797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2">
                    <a:lumMod val="85000"/>
                  </a:schemeClr>
                </a:solidFill>
              </a:rPr>
              <a:t>Your Name</a:t>
            </a:r>
            <a:endParaRPr lang="en-GB" dirty="0">
              <a:solidFill>
                <a:schemeClr val="bg2">
                  <a:lumMod val="85000"/>
                </a:schemeClr>
              </a:solidFill>
            </a:endParaRPr>
          </a:p>
        </p:txBody>
      </p:sp>
      <p:sp>
        <p:nvSpPr>
          <p:cNvPr id="13" name="Rectangle 12">
            <a:extLst>
              <a:ext uri="{FF2B5EF4-FFF2-40B4-BE49-F238E27FC236}">
                <a16:creationId xmlns:a16="http://schemas.microsoft.com/office/drawing/2014/main" id="{DA8A05BD-4697-6DCB-0853-8BB90C683089}"/>
              </a:ext>
            </a:extLst>
          </p:cNvPr>
          <p:cNvSpPr/>
          <p:nvPr/>
        </p:nvSpPr>
        <p:spPr>
          <a:xfrm>
            <a:off x="2134869" y="1996185"/>
            <a:ext cx="2362200" cy="5528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bg2">
                    <a:lumMod val="85000"/>
                  </a:schemeClr>
                </a:solidFill>
              </a:rPr>
              <a:t>Enter your Message</a:t>
            </a:r>
            <a:endParaRPr lang="en-GB" dirty="0">
              <a:solidFill>
                <a:schemeClr val="bg2">
                  <a:lumMod val="85000"/>
                </a:schemeClr>
              </a:solidFill>
            </a:endParaRPr>
          </a:p>
        </p:txBody>
      </p:sp>
      <p:sp>
        <p:nvSpPr>
          <p:cNvPr id="14" name="Rectangle 13">
            <a:extLst>
              <a:ext uri="{FF2B5EF4-FFF2-40B4-BE49-F238E27FC236}">
                <a16:creationId xmlns:a16="http://schemas.microsoft.com/office/drawing/2014/main" id="{D8ECF1DC-34AD-DA5F-281D-1ECD4A640785}"/>
              </a:ext>
            </a:extLst>
          </p:cNvPr>
          <p:cNvSpPr/>
          <p:nvPr/>
        </p:nvSpPr>
        <p:spPr>
          <a:xfrm>
            <a:off x="895350" y="2083268"/>
            <a:ext cx="1143000" cy="472048"/>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bg1"/>
                </a:solidFill>
              </a:rPr>
              <a:t>Message</a:t>
            </a:r>
            <a:endParaRPr lang="en-GB" dirty="0">
              <a:solidFill>
                <a:schemeClr val="bg1"/>
              </a:solidFill>
            </a:endParaRPr>
          </a:p>
        </p:txBody>
      </p:sp>
      <p:sp>
        <p:nvSpPr>
          <p:cNvPr id="16" name="Rectangle: Rounded Corners 15">
            <a:extLst>
              <a:ext uri="{FF2B5EF4-FFF2-40B4-BE49-F238E27FC236}">
                <a16:creationId xmlns:a16="http://schemas.microsoft.com/office/drawing/2014/main" id="{3EBB9B9C-86FC-5A7D-14A8-AD1BF8E961FD}"/>
              </a:ext>
            </a:extLst>
          </p:cNvPr>
          <p:cNvSpPr/>
          <p:nvPr/>
        </p:nvSpPr>
        <p:spPr>
          <a:xfrm>
            <a:off x="1885950" y="2751960"/>
            <a:ext cx="952500" cy="42177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25400" dir="5400000" algn="ctr" rotWithShape="0">
                    <a:srgbClr val="6E747A">
                      <a:alpha val="43000"/>
                    </a:srgbClr>
                  </a:outerShdw>
                </a:effectLst>
              </a:rPr>
              <a:t>Submit</a:t>
            </a:r>
            <a:endParaRPr lang="en-GB" dirty="0">
              <a:solidFill>
                <a:schemeClr val="bg1"/>
              </a:solidFill>
            </a:endParaRPr>
          </a:p>
        </p:txBody>
      </p:sp>
      <p:sp>
        <p:nvSpPr>
          <p:cNvPr id="17" name="Rectangle: Rounded Corners 16">
            <a:extLst>
              <a:ext uri="{FF2B5EF4-FFF2-40B4-BE49-F238E27FC236}">
                <a16:creationId xmlns:a16="http://schemas.microsoft.com/office/drawing/2014/main" id="{15652D08-F048-A348-3C84-E618AC12BA35}"/>
              </a:ext>
            </a:extLst>
          </p:cNvPr>
          <p:cNvSpPr/>
          <p:nvPr/>
        </p:nvSpPr>
        <p:spPr>
          <a:xfrm>
            <a:off x="1276350" y="4165514"/>
            <a:ext cx="6629400" cy="1600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8" name="TextBox 17">
            <a:extLst>
              <a:ext uri="{FF2B5EF4-FFF2-40B4-BE49-F238E27FC236}">
                <a16:creationId xmlns:a16="http://schemas.microsoft.com/office/drawing/2014/main" id="{134BBE53-4CAC-551C-D74F-BD824550D384}"/>
              </a:ext>
            </a:extLst>
          </p:cNvPr>
          <p:cNvSpPr txBox="1"/>
          <p:nvPr/>
        </p:nvSpPr>
        <p:spPr>
          <a:xfrm>
            <a:off x="1447800" y="4241291"/>
            <a:ext cx="838200" cy="369332"/>
          </a:xfrm>
          <a:prstGeom prst="rect">
            <a:avLst/>
          </a:prstGeom>
          <a:noFill/>
        </p:spPr>
        <p:txBody>
          <a:bodyPr wrap="square" rtlCol="0">
            <a:spAutoFit/>
          </a:bodyPr>
          <a:lstStyle/>
          <a:p>
            <a:r>
              <a:rPr lang="en-US" dirty="0"/>
              <a:t>Ritu</a:t>
            </a:r>
            <a:endParaRPr lang="en-GB" dirty="0"/>
          </a:p>
        </p:txBody>
      </p:sp>
      <p:sp>
        <p:nvSpPr>
          <p:cNvPr id="19" name="TextBox 18">
            <a:extLst>
              <a:ext uri="{FF2B5EF4-FFF2-40B4-BE49-F238E27FC236}">
                <a16:creationId xmlns:a16="http://schemas.microsoft.com/office/drawing/2014/main" id="{3FB4254C-DBE4-4CF1-8990-1C45C7D3BD7A}"/>
              </a:ext>
            </a:extLst>
          </p:cNvPr>
          <p:cNvSpPr txBox="1"/>
          <p:nvPr/>
        </p:nvSpPr>
        <p:spPr>
          <a:xfrm>
            <a:off x="1821180" y="4702236"/>
            <a:ext cx="5196840" cy="646331"/>
          </a:xfrm>
          <a:prstGeom prst="rect">
            <a:avLst/>
          </a:prstGeom>
          <a:noFill/>
        </p:spPr>
        <p:txBody>
          <a:bodyPr wrap="square" rtlCol="0">
            <a:spAutoFit/>
          </a:bodyPr>
          <a:lstStyle/>
          <a:p>
            <a:r>
              <a:rPr lang="en-US" dirty="0"/>
              <a:t>It has been a positive experience with personable banking service in a timely manner </a:t>
            </a:r>
            <a:endParaRPr lang="en-GB" dirty="0"/>
          </a:p>
        </p:txBody>
      </p:sp>
      <p:sp>
        <p:nvSpPr>
          <p:cNvPr id="22" name="Rectangle: Rounded Corners 21">
            <a:extLst>
              <a:ext uri="{FF2B5EF4-FFF2-40B4-BE49-F238E27FC236}">
                <a16:creationId xmlns:a16="http://schemas.microsoft.com/office/drawing/2014/main" id="{9FADC470-DA0D-F2E5-47ED-1509AE83BF08}"/>
              </a:ext>
            </a:extLst>
          </p:cNvPr>
          <p:cNvSpPr/>
          <p:nvPr/>
        </p:nvSpPr>
        <p:spPr>
          <a:xfrm>
            <a:off x="6248400" y="4241291"/>
            <a:ext cx="1524000" cy="506885"/>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Edit | Delete</a:t>
            </a:r>
            <a:endParaRPr lang="en-GB" dirty="0"/>
          </a:p>
        </p:txBody>
      </p:sp>
    </p:spTree>
    <p:extLst>
      <p:ext uri="{BB962C8B-B14F-4D97-AF65-F5344CB8AC3E}">
        <p14:creationId xmlns:p14="http://schemas.microsoft.com/office/powerpoint/2010/main" val="26620667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D1FF91-7680-E250-3BFB-6962CAEB622F}"/>
              </a:ext>
            </a:extLst>
          </p:cNvPr>
          <p:cNvSpPr>
            <a:spLocks noGrp="1"/>
          </p:cNvSpPr>
          <p:nvPr>
            <p:ph type="body" sz="quarter" idx="10"/>
          </p:nvPr>
        </p:nvSpPr>
        <p:spPr/>
        <p:txBody>
          <a:bodyPr/>
          <a:lstStyle/>
          <a:p>
            <a:r>
              <a:rPr lang="en-US" dirty="0"/>
              <a:t>Thank You</a:t>
            </a:r>
            <a:endParaRPr lang="en-GB" dirty="0"/>
          </a:p>
        </p:txBody>
      </p:sp>
    </p:spTree>
    <p:extLst>
      <p:ext uri="{BB962C8B-B14F-4D97-AF65-F5344CB8AC3E}">
        <p14:creationId xmlns:p14="http://schemas.microsoft.com/office/powerpoint/2010/main" val="3372703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92143-36F1-458D-83F4-A81CE81A9E4B}"/>
              </a:ext>
            </a:extLst>
          </p:cNvPr>
          <p:cNvSpPr>
            <a:spLocks noGrp="1"/>
          </p:cNvSpPr>
          <p:nvPr>
            <p:ph type="title"/>
          </p:nvPr>
        </p:nvSpPr>
        <p:spPr>
          <a:xfrm>
            <a:off x="309129" y="512630"/>
            <a:ext cx="9287742" cy="793732"/>
          </a:xfrm>
        </p:spPr>
        <p:txBody>
          <a:bodyPr/>
          <a:lstStyle/>
          <a:p>
            <a:r>
              <a:rPr lang="en-US" dirty="0"/>
              <a:t>Where to write java script</a:t>
            </a:r>
          </a:p>
        </p:txBody>
      </p:sp>
      <p:sp>
        <p:nvSpPr>
          <p:cNvPr id="3" name="Content Placeholder 2">
            <a:extLst>
              <a:ext uri="{FF2B5EF4-FFF2-40B4-BE49-F238E27FC236}">
                <a16:creationId xmlns:a16="http://schemas.microsoft.com/office/drawing/2014/main" id="{199E0C2C-8E9E-4E80-8ED9-86F28661664A}"/>
              </a:ext>
            </a:extLst>
          </p:cNvPr>
          <p:cNvSpPr>
            <a:spLocks noGrp="1"/>
          </p:cNvSpPr>
          <p:nvPr>
            <p:ph idx="1"/>
          </p:nvPr>
        </p:nvSpPr>
        <p:spPr/>
        <p:txBody>
          <a:bodyPr/>
          <a:lstStyle/>
          <a:p>
            <a:pPr>
              <a:spcBef>
                <a:spcPct val="50000"/>
              </a:spcBef>
            </a:pPr>
            <a:r>
              <a:rPr lang="en-US" sz="1600" dirty="0">
                <a:cs typeface="Arial" pitchFamily="34" charset="0"/>
              </a:rPr>
              <a:t>Inline Scripting :  &lt;script&gt;&lt;/script&gt;</a:t>
            </a:r>
          </a:p>
          <a:p>
            <a:pPr>
              <a:spcBef>
                <a:spcPct val="50000"/>
              </a:spcBef>
            </a:pPr>
            <a:r>
              <a:rPr lang="en-US" sz="1600" dirty="0">
                <a:cs typeface="Arial" pitchFamily="34" charset="0"/>
              </a:rPr>
              <a:t>External Scripting: &lt;script </a:t>
            </a:r>
            <a:r>
              <a:rPr lang="en-US" sz="1600" dirty="0" err="1">
                <a:cs typeface="Arial" pitchFamily="34" charset="0"/>
              </a:rPr>
              <a:t>src</a:t>
            </a:r>
            <a:r>
              <a:rPr lang="en-US" sz="1600" dirty="0">
                <a:cs typeface="Arial" pitchFamily="34" charset="0"/>
              </a:rPr>
              <a:t>=“myjs.js”&gt; &lt;/script&gt;</a:t>
            </a:r>
            <a:endParaRPr lang="en-US" sz="1600" dirty="0"/>
          </a:p>
        </p:txBody>
      </p:sp>
      <p:grpSp>
        <p:nvGrpSpPr>
          <p:cNvPr id="4" name="Group 3">
            <a:extLst>
              <a:ext uri="{FF2B5EF4-FFF2-40B4-BE49-F238E27FC236}">
                <a16:creationId xmlns:a16="http://schemas.microsoft.com/office/drawing/2014/main" id="{290B46EC-E5BB-4FE9-84B5-1E9B0EEE9479}"/>
              </a:ext>
            </a:extLst>
          </p:cNvPr>
          <p:cNvGrpSpPr/>
          <p:nvPr/>
        </p:nvGrpSpPr>
        <p:grpSpPr>
          <a:xfrm>
            <a:off x="2286000" y="2133600"/>
            <a:ext cx="6201129" cy="4276157"/>
            <a:chOff x="1447800" y="2038843"/>
            <a:chExt cx="6201129" cy="4352357"/>
          </a:xfrm>
        </p:grpSpPr>
        <p:grpSp>
          <p:nvGrpSpPr>
            <p:cNvPr id="5" name="Group 4">
              <a:extLst>
                <a:ext uri="{FF2B5EF4-FFF2-40B4-BE49-F238E27FC236}">
                  <a16:creationId xmlns:a16="http://schemas.microsoft.com/office/drawing/2014/main" id="{F6C2537C-9EF4-44A5-8A32-2BE2A1D70AF6}"/>
                </a:ext>
              </a:extLst>
            </p:cNvPr>
            <p:cNvGrpSpPr/>
            <p:nvPr/>
          </p:nvGrpSpPr>
          <p:grpSpPr>
            <a:xfrm>
              <a:off x="1447800" y="2038843"/>
              <a:ext cx="6201129" cy="4352357"/>
              <a:chOff x="1447800" y="2023338"/>
              <a:chExt cx="6201129" cy="4604148"/>
            </a:xfrm>
          </p:grpSpPr>
          <p:sp>
            <p:nvSpPr>
              <p:cNvPr id="7" name="Text Box 6" descr="cross-tab-1">
                <a:extLst>
                  <a:ext uri="{FF2B5EF4-FFF2-40B4-BE49-F238E27FC236}">
                    <a16:creationId xmlns:a16="http://schemas.microsoft.com/office/drawing/2014/main" id="{8C01FECF-E38C-49EA-82E6-7F2A5B83E06E}"/>
                  </a:ext>
                </a:extLst>
              </p:cNvPr>
              <p:cNvSpPr txBox="1">
                <a:spLocks noChangeArrowheads="1"/>
              </p:cNvSpPr>
              <p:nvPr/>
            </p:nvSpPr>
            <p:spPr bwMode="auto">
              <a:xfrm>
                <a:off x="1550253" y="3989078"/>
                <a:ext cx="233955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a:latin typeface="Candara" pitchFamily="34" charset="0"/>
                    <a:cs typeface="Arial" pitchFamily="34" charset="0"/>
                  </a:rPr>
                  <a:t> &lt;script&gt;</a:t>
                </a:r>
              </a:p>
              <a:p>
                <a:pPr eaLnBrk="1" hangingPunct="1">
                  <a:spcBef>
                    <a:spcPct val="50000"/>
                  </a:spcBef>
                </a:pPr>
                <a:r>
                  <a:rPr lang="en-US" dirty="0">
                    <a:latin typeface="Candara" pitchFamily="34" charset="0"/>
                    <a:cs typeface="Arial" pitchFamily="34" charset="0"/>
                  </a:rPr>
                  <a:t>// java script code</a:t>
                </a:r>
              </a:p>
              <a:p>
                <a:pPr eaLnBrk="1" hangingPunct="1">
                  <a:spcBef>
                    <a:spcPct val="50000"/>
                  </a:spcBef>
                </a:pPr>
                <a:r>
                  <a:rPr lang="en-US" dirty="0">
                    <a:latin typeface="Candara" pitchFamily="34" charset="0"/>
                    <a:cs typeface="Arial" pitchFamily="34" charset="0"/>
                  </a:rPr>
                  <a:t> &lt;/script&gt;</a:t>
                </a:r>
              </a:p>
            </p:txBody>
          </p:sp>
          <p:grpSp>
            <p:nvGrpSpPr>
              <p:cNvPr id="8" name="Group 7">
                <a:extLst>
                  <a:ext uri="{FF2B5EF4-FFF2-40B4-BE49-F238E27FC236}">
                    <a16:creationId xmlns:a16="http://schemas.microsoft.com/office/drawing/2014/main" id="{80B1CAF6-76BB-4DDA-9601-9F25423D4FD9}"/>
                  </a:ext>
                </a:extLst>
              </p:cNvPr>
              <p:cNvGrpSpPr/>
              <p:nvPr/>
            </p:nvGrpSpPr>
            <p:grpSpPr>
              <a:xfrm>
                <a:off x="1447800" y="2023338"/>
                <a:ext cx="6201129" cy="4604148"/>
                <a:chOff x="3031453" y="1181234"/>
                <a:chExt cx="6677031" cy="4604148"/>
              </a:xfrm>
            </p:grpSpPr>
            <p:sp>
              <p:nvSpPr>
                <p:cNvPr id="9" name="Rectangle 4" descr="cross-tab-1">
                  <a:extLst>
                    <a:ext uri="{FF2B5EF4-FFF2-40B4-BE49-F238E27FC236}">
                      <a16:creationId xmlns:a16="http://schemas.microsoft.com/office/drawing/2014/main" id="{257F2285-8121-4DE2-93EE-BD9ACC6DA2C6}"/>
                    </a:ext>
                  </a:extLst>
                </p:cNvPr>
                <p:cNvSpPr>
                  <a:spLocks noChangeArrowheads="1"/>
                </p:cNvSpPr>
                <p:nvPr/>
              </p:nvSpPr>
              <p:spPr bwMode="auto">
                <a:xfrm>
                  <a:off x="6302256" y="1670581"/>
                  <a:ext cx="3406228" cy="411480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latin typeface="Candara" pitchFamily="34" charset="0"/>
                    <a:cs typeface="Arial" pitchFamily="34" charset="0"/>
                  </a:endParaRPr>
                </a:p>
              </p:txBody>
            </p:sp>
            <p:sp>
              <p:nvSpPr>
                <p:cNvPr id="10" name="Line 5">
                  <a:extLst>
                    <a:ext uri="{FF2B5EF4-FFF2-40B4-BE49-F238E27FC236}">
                      <a16:creationId xmlns:a16="http://schemas.microsoft.com/office/drawing/2014/main" id="{5EBEA81B-A516-4130-866A-4084244ADAC7}"/>
                    </a:ext>
                  </a:extLst>
                </p:cNvPr>
                <p:cNvSpPr>
                  <a:spLocks noChangeShapeType="1"/>
                </p:cNvSpPr>
                <p:nvPr/>
              </p:nvSpPr>
              <p:spPr bwMode="auto">
                <a:xfrm>
                  <a:off x="6302256" y="3727981"/>
                  <a:ext cx="3359361"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ndara" pitchFamily="34" charset="0"/>
                    <a:cs typeface="Arial" pitchFamily="34" charset="0"/>
                  </a:endParaRPr>
                </a:p>
              </p:txBody>
            </p:sp>
            <p:sp>
              <p:nvSpPr>
                <p:cNvPr id="11" name="Text Box 9" descr="cross-tab-1">
                  <a:extLst>
                    <a:ext uri="{FF2B5EF4-FFF2-40B4-BE49-F238E27FC236}">
                      <a16:creationId xmlns:a16="http://schemas.microsoft.com/office/drawing/2014/main" id="{2567B287-F9BA-4F21-90A5-B2FBFFBF6193}"/>
                    </a:ext>
                  </a:extLst>
                </p:cNvPr>
                <p:cNvSpPr txBox="1">
                  <a:spLocks noChangeArrowheads="1"/>
                </p:cNvSpPr>
                <p:nvPr/>
              </p:nvSpPr>
              <p:spPr bwMode="auto">
                <a:xfrm>
                  <a:off x="6977170" y="2256100"/>
                  <a:ext cx="1986084" cy="375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Candara" pitchFamily="34" charset="0"/>
                      <a:cs typeface="Arial" pitchFamily="34" charset="0"/>
                    </a:rPr>
                    <a:t>&lt;head&gt;&lt;/head&gt;</a:t>
                  </a:r>
                </a:p>
              </p:txBody>
            </p:sp>
            <p:sp>
              <p:nvSpPr>
                <p:cNvPr id="12" name="Text Box 10" descr="cross-tab-1">
                  <a:extLst>
                    <a:ext uri="{FF2B5EF4-FFF2-40B4-BE49-F238E27FC236}">
                      <a16:creationId xmlns:a16="http://schemas.microsoft.com/office/drawing/2014/main" id="{5787E895-02A4-427B-932B-4B1A36EABDE3}"/>
                    </a:ext>
                  </a:extLst>
                </p:cNvPr>
                <p:cNvSpPr txBox="1">
                  <a:spLocks noChangeArrowheads="1"/>
                </p:cNvSpPr>
                <p:nvPr/>
              </p:nvSpPr>
              <p:spPr bwMode="auto">
                <a:xfrm>
                  <a:off x="6962028" y="4376326"/>
                  <a:ext cx="2001228" cy="375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Candara" pitchFamily="34" charset="0"/>
                      <a:cs typeface="Arial" pitchFamily="34" charset="0"/>
                    </a:rPr>
                    <a:t>&lt;body&gt;&lt;/body&gt;</a:t>
                  </a:r>
                </a:p>
              </p:txBody>
            </p:sp>
            <p:sp>
              <p:nvSpPr>
                <p:cNvPr id="13" name="Rectangle 11" descr="cross-tab-1">
                  <a:extLst>
                    <a:ext uri="{FF2B5EF4-FFF2-40B4-BE49-F238E27FC236}">
                      <a16:creationId xmlns:a16="http://schemas.microsoft.com/office/drawing/2014/main" id="{2468D2EC-20E3-4A14-9474-520ED4FC6092}"/>
                    </a:ext>
                  </a:extLst>
                </p:cNvPr>
                <p:cNvSpPr>
                  <a:spLocks noChangeArrowheads="1"/>
                </p:cNvSpPr>
                <p:nvPr/>
              </p:nvSpPr>
              <p:spPr bwMode="auto">
                <a:xfrm>
                  <a:off x="3031453" y="3097043"/>
                  <a:ext cx="2028117" cy="1261877"/>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sp>
              <p:nvSpPr>
                <p:cNvPr id="14" name="Text Box 12" descr="cross-tab-1">
                  <a:extLst>
                    <a:ext uri="{FF2B5EF4-FFF2-40B4-BE49-F238E27FC236}">
                      <a16:creationId xmlns:a16="http://schemas.microsoft.com/office/drawing/2014/main" id="{5B5F3BB2-BD20-4699-BE9F-CBD07617932B}"/>
                    </a:ext>
                  </a:extLst>
                </p:cNvPr>
                <p:cNvSpPr txBox="1">
                  <a:spLocks noChangeArrowheads="1"/>
                </p:cNvSpPr>
                <p:nvPr/>
              </p:nvSpPr>
              <p:spPr bwMode="auto">
                <a:xfrm>
                  <a:off x="7256382" y="1181234"/>
                  <a:ext cx="1412519" cy="375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Candara" pitchFamily="34" charset="0"/>
                      <a:cs typeface="Arial" pitchFamily="34" charset="0"/>
                    </a:rPr>
                    <a:t>Html Page</a:t>
                  </a:r>
                </a:p>
              </p:txBody>
            </p:sp>
          </p:grpSp>
        </p:grpSp>
        <p:sp>
          <p:nvSpPr>
            <p:cNvPr id="6" name="Arrow: Bent 5">
              <a:extLst>
                <a:ext uri="{FF2B5EF4-FFF2-40B4-BE49-F238E27FC236}">
                  <a16:creationId xmlns:a16="http://schemas.microsoft.com/office/drawing/2014/main" id="{495648D7-BA31-4028-AC26-B5C54DE2DFE7}"/>
                </a:ext>
              </a:extLst>
            </p:cNvPr>
            <p:cNvSpPr/>
            <p:nvPr/>
          </p:nvSpPr>
          <p:spPr>
            <a:xfrm flipV="1">
              <a:off x="2720030" y="5059203"/>
              <a:ext cx="1744026" cy="8725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5" name="Arrow: Bent 14">
            <a:extLst>
              <a:ext uri="{FF2B5EF4-FFF2-40B4-BE49-F238E27FC236}">
                <a16:creationId xmlns:a16="http://schemas.microsoft.com/office/drawing/2014/main" id="{E38741D4-2B1C-45D1-8F85-EEAC0A4056C3}"/>
              </a:ext>
            </a:extLst>
          </p:cNvPr>
          <p:cNvSpPr/>
          <p:nvPr/>
        </p:nvSpPr>
        <p:spPr>
          <a:xfrm>
            <a:off x="3558230" y="2948835"/>
            <a:ext cx="1781252" cy="94792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5492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FA8CEFA-3787-44EC-0C06-E83BFE981162}"/>
              </a:ext>
            </a:extLst>
          </p:cNvPr>
          <p:cNvSpPr>
            <a:spLocks noGrp="1"/>
          </p:cNvSpPr>
          <p:nvPr>
            <p:ph type="subTitle" idx="1"/>
          </p:nvPr>
        </p:nvSpPr>
        <p:spPr/>
        <p:txBody>
          <a:bodyPr/>
          <a:lstStyle/>
          <a:p>
            <a:endParaRPr lang="en-GB"/>
          </a:p>
        </p:txBody>
      </p:sp>
      <p:sp>
        <p:nvSpPr>
          <p:cNvPr id="3" name="Title 2">
            <a:extLst>
              <a:ext uri="{FF2B5EF4-FFF2-40B4-BE49-F238E27FC236}">
                <a16:creationId xmlns:a16="http://schemas.microsoft.com/office/drawing/2014/main" id="{79F10AE8-72E9-160C-E680-D0DA3DE0780E}"/>
              </a:ext>
            </a:extLst>
          </p:cNvPr>
          <p:cNvSpPr>
            <a:spLocks noGrp="1"/>
          </p:cNvSpPr>
          <p:nvPr>
            <p:ph type="title"/>
          </p:nvPr>
        </p:nvSpPr>
        <p:spPr>
          <a:xfrm>
            <a:off x="538427" y="3276600"/>
            <a:ext cx="8126015" cy="648000"/>
          </a:xfrm>
        </p:spPr>
        <p:txBody>
          <a:bodyPr/>
          <a:lstStyle/>
          <a:p>
            <a:r>
              <a:rPr lang="en-US" dirty="0"/>
              <a:t>Java Script Essentials</a:t>
            </a:r>
            <a:endParaRPr lang="en-GB" dirty="0"/>
          </a:p>
        </p:txBody>
      </p:sp>
    </p:spTree>
    <p:extLst>
      <p:ext uri="{BB962C8B-B14F-4D97-AF65-F5344CB8AC3E}">
        <p14:creationId xmlns:p14="http://schemas.microsoft.com/office/powerpoint/2010/main" val="3232578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CFB0-C5F4-48D1-A4BD-DC606D16D85B}"/>
              </a:ext>
            </a:extLst>
          </p:cNvPr>
          <p:cNvSpPr>
            <a:spLocks noGrp="1"/>
          </p:cNvSpPr>
          <p:nvPr>
            <p:ph type="title"/>
          </p:nvPr>
        </p:nvSpPr>
        <p:spPr>
          <a:xfrm>
            <a:off x="324091" y="273068"/>
            <a:ext cx="9287742" cy="793732"/>
          </a:xfrm>
        </p:spPr>
        <p:txBody>
          <a:bodyPr/>
          <a:lstStyle/>
          <a:p>
            <a:r>
              <a:rPr lang="en-US" dirty="0"/>
              <a:t>Variable and variable declarations</a:t>
            </a:r>
          </a:p>
        </p:txBody>
      </p:sp>
      <p:sp>
        <p:nvSpPr>
          <p:cNvPr id="3" name="Content Placeholder 2">
            <a:extLst>
              <a:ext uri="{FF2B5EF4-FFF2-40B4-BE49-F238E27FC236}">
                <a16:creationId xmlns:a16="http://schemas.microsoft.com/office/drawing/2014/main" id="{304DA600-918A-4084-AEFA-21BAD72F60CC}"/>
              </a:ext>
            </a:extLst>
          </p:cNvPr>
          <p:cNvSpPr>
            <a:spLocks noGrp="1"/>
          </p:cNvSpPr>
          <p:nvPr>
            <p:ph idx="1"/>
          </p:nvPr>
        </p:nvSpPr>
        <p:spPr>
          <a:xfrm>
            <a:off x="324091" y="1576701"/>
            <a:ext cx="3790709" cy="4593310"/>
          </a:xfrm>
        </p:spPr>
        <p:txBody>
          <a:bodyPr/>
          <a:lstStyle/>
          <a:p>
            <a:r>
              <a:rPr lang="en-US" dirty="0"/>
              <a:t>A variable is a container for a value, like a number we might use in a sum, or a string that we might use as part  of a sentence.</a:t>
            </a:r>
          </a:p>
          <a:p>
            <a:endParaRPr lang="en-US" dirty="0"/>
          </a:p>
          <a:p>
            <a:endParaRPr lang="en-US" dirty="0"/>
          </a:p>
          <a:p>
            <a:endParaRPr lang="en-US" dirty="0"/>
          </a:p>
          <a:p>
            <a:endParaRPr lang="en-US" altLang="en-US" dirty="0">
              <a:cs typeface="Arial" panose="020B0604020202020204" pitchFamily="34" charset="0"/>
            </a:endParaRPr>
          </a:p>
          <a:p>
            <a:r>
              <a:rPr lang="en-US" altLang="en-US" dirty="0">
                <a:cs typeface="Arial" panose="020B0604020202020204" pitchFamily="34" charset="0"/>
              </a:rPr>
              <a:t>Declares a variable, optionally initializing it to a value.</a:t>
            </a:r>
            <a:endParaRPr lang="en-US" dirty="0"/>
          </a:p>
        </p:txBody>
      </p:sp>
      <p:pic>
        <p:nvPicPr>
          <p:cNvPr id="4" name="Picture 3">
            <a:extLst>
              <a:ext uri="{FF2B5EF4-FFF2-40B4-BE49-F238E27FC236}">
                <a16:creationId xmlns:a16="http://schemas.microsoft.com/office/drawing/2014/main" id="{F67DFEFF-CCCF-493F-B9D3-BD78881AA313}"/>
              </a:ext>
            </a:extLst>
          </p:cNvPr>
          <p:cNvPicPr>
            <a:picLocks noChangeAspect="1"/>
          </p:cNvPicPr>
          <p:nvPr/>
        </p:nvPicPr>
        <p:blipFill>
          <a:blip r:embed="rId2"/>
          <a:stretch>
            <a:fillRect/>
          </a:stretch>
        </p:blipFill>
        <p:spPr>
          <a:xfrm>
            <a:off x="4867275" y="1576701"/>
            <a:ext cx="4648199" cy="2063347"/>
          </a:xfrm>
          <a:prstGeom prst="rect">
            <a:avLst/>
          </a:prstGeom>
          <a:ln>
            <a:solidFill>
              <a:schemeClr val="tx1"/>
            </a:solidFill>
          </a:ln>
        </p:spPr>
      </p:pic>
      <p:pic>
        <p:nvPicPr>
          <p:cNvPr id="5" name="Picture 4">
            <a:extLst>
              <a:ext uri="{FF2B5EF4-FFF2-40B4-BE49-F238E27FC236}">
                <a16:creationId xmlns:a16="http://schemas.microsoft.com/office/drawing/2014/main" id="{DD2316B5-F1F2-4119-9BC1-B62CD43C0BCC}"/>
              </a:ext>
            </a:extLst>
          </p:cNvPr>
          <p:cNvPicPr>
            <a:picLocks noChangeAspect="1"/>
          </p:cNvPicPr>
          <p:nvPr/>
        </p:nvPicPr>
        <p:blipFill>
          <a:blip r:embed="rId3"/>
          <a:stretch>
            <a:fillRect/>
          </a:stretch>
        </p:blipFill>
        <p:spPr>
          <a:xfrm>
            <a:off x="4867275" y="4013386"/>
            <a:ext cx="2790825" cy="2535826"/>
          </a:xfrm>
          <a:prstGeom prst="rect">
            <a:avLst/>
          </a:prstGeom>
          <a:ln>
            <a:solidFill>
              <a:schemeClr val="tx1"/>
            </a:solidFill>
          </a:ln>
        </p:spPr>
      </p:pic>
    </p:spTree>
    <p:extLst>
      <p:ext uri="{BB962C8B-B14F-4D97-AF65-F5344CB8AC3E}">
        <p14:creationId xmlns:p14="http://schemas.microsoft.com/office/powerpoint/2010/main" val="2709749579"/>
      </p:ext>
    </p:extLst>
  </p:cSld>
  <p:clrMapOvr>
    <a:masterClrMapping/>
  </p:clrMapOvr>
</p:sld>
</file>

<file path=ppt/theme/theme1.xml><?xml version="1.0" encoding="utf-8"?>
<a:theme xmlns:a="http://schemas.openxmlformats.org/drawingml/2006/main" name="Standard Chartered">
  <a:themeElements>
    <a:clrScheme name="Standard Chartered Colours">
      <a:dk1>
        <a:srgbClr val="525355"/>
      </a:dk1>
      <a:lt1>
        <a:srgbClr val="FFFFFF"/>
      </a:lt1>
      <a:dk2>
        <a:srgbClr val="525355"/>
      </a:dk2>
      <a:lt2>
        <a:srgbClr val="FFFFFF"/>
      </a:lt2>
      <a:accent1>
        <a:srgbClr val="0473EA"/>
      </a:accent1>
      <a:accent2>
        <a:srgbClr val="38D200"/>
      </a:accent2>
      <a:accent3>
        <a:srgbClr val="D4D4D4"/>
      </a:accent3>
      <a:accent4>
        <a:srgbClr val="0083B3"/>
      </a:accent4>
      <a:accent5>
        <a:srgbClr val="20ACFF"/>
      </a:accent5>
      <a:accent6>
        <a:srgbClr val="52DAFF"/>
      </a:accent6>
      <a:hlink>
        <a:srgbClr val="525355"/>
      </a:hlink>
      <a:folHlink>
        <a:srgbClr val="52535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ccent 7">
      <a:srgbClr val="3BEB8D"/>
    </a:custClr>
    <a:custClr name="70% of SC Green">
      <a:srgbClr val="74DF4C"/>
    </a:custClr>
    <a:custClr name="50% of SC Green">
      <a:srgbClr val="9BE880"/>
    </a:custClr>
    <a:custClr name="20% of SC Green">
      <a:srgbClr val="D7F6CC"/>
    </a:custClr>
    <a:custClr name="70% of SC Blue">
      <a:srgbClr val="4F9DF0"/>
    </a:custClr>
    <a:custClr name="50% of SC Blue">
      <a:srgbClr val="81B9F4"/>
    </a:custClr>
    <a:custClr name="20% of SC Blue">
      <a:srgbClr val="CDE3FB"/>
    </a:custClr>
    <a:custClr name="70% of SC Grey">
      <a:srgbClr val="868788"/>
    </a:custClr>
    <a:custClr name="50% of SC Grey">
      <a:srgbClr val="A8A9AA"/>
    </a:custClr>
    <a:custClr name="25% of SC Grey">
      <a:srgbClr val="D4D4D4"/>
    </a:custClr>
    <a:custClr name="15% of SC Grey">
      <a:srgbClr val="E5E5E5"/>
    </a:custClr>
  </a:custClrLst>
  <a:extLst>
    <a:ext uri="{05A4C25C-085E-4340-85A3-A5531E510DB2}">
      <thm15:themeFamily xmlns:thm15="http://schemas.microsoft.com/office/thememl/2012/main" name="Standard Chartered" id="{C8E03503-E082-2F4B-923F-E7E947988A83}" vid="{8C62C1AB-8DCE-0841-9A24-180CBCC2D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3837</Words>
  <Application>Microsoft Office PowerPoint</Application>
  <PresentationFormat>A4 Paper (210x297 mm)</PresentationFormat>
  <Paragraphs>531</Paragraphs>
  <Slides>64</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Arial</vt:lpstr>
      <vt:lpstr>Body Level 1</vt:lpstr>
      <vt:lpstr>Body Level 2</vt:lpstr>
      <vt:lpstr>Calibri</vt:lpstr>
      <vt:lpstr>Candara</vt:lpstr>
      <vt:lpstr>Consolas</vt:lpstr>
      <vt:lpstr>Raleway</vt:lpstr>
      <vt:lpstr>Satoshi-Regular</vt:lpstr>
      <vt:lpstr>Times New Roman</vt:lpstr>
      <vt:lpstr>Wingdings</vt:lpstr>
      <vt:lpstr>Standard Chartered</vt:lpstr>
      <vt:lpstr> JavaScript</vt:lpstr>
      <vt:lpstr>Agenda</vt:lpstr>
      <vt:lpstr>JavaScript Fundamentals</vt:lpstr>
      <vt:lpstr>What is JavaScript</vt:lpstr>
      <vt:lpstr>Client and Server-side scripting</vt:lpstr>
      <vt:lpstr>Let us start with JS</vt:lpstr>
      <vt:lpstr>Where to write java script</vt:lpstr>
      <vt:lpstr>Java Script Essentials</vt:lpstr>
      <vt:lpstr>Variable and variable declarations</vt:lpstr>
      <vt:lpstr>Different ways to declare a variable</vt:lpstr>
      <vt:lpstr>Manipulating Strings in JavaScript</vt:lpstr>
      <vt:lpstr>String Methods</vt:lpstr>
      <vt:lpstr>String Methods cont..</vt:lpstr>
      <vt:lpstr>Understanding JavaScript Numbers</vt:lpstr>
      <vt:lpstr>Understanding JavaScript Numbers Methods</vt:lpstr>
      <vt:lpstr>JavaScript Type Conversion </vt:lpstr>
      <vt:lpstr>Functions</vt:lpstr>
      <vt:lpstr>What is a Function</vt:lpstr>
      <vt:lpstr>Function Declaration</vt:lpstr>
      <vt:lpstr>Function Expression</vt:lpstr>
      <vt:lpstr>Scoping</vt:lpstr>
      <vt:lpstr>Hands on variable and functions</vt:lpstr>
      <vt:lpstr>JavaScript Multiple Values:  </vt:lpstr>
      <vt:lpstr>Array</vt:lpstr>
      <vt:lpstr>Array Methods</vt:lpstr>
      <vt:lpstr>Array Methods cont…</vt:lpstr>
      <vt:lpstr>Array Methods cont…</vt:lpstr>
      <vt:lpstr>Array Methods cont…</vt:lpstr>
      <vt:lpstr>String and String methods</vt:lpstr>
      <vt:lpstr>Object</vt:lpstr>
      <vt:lpstr>Hands on Array, String and Object</vt:lpstr>
      <vt:lpstr>Event and Event Handler</vt:lpstr>
      <vt:lpstr>Events</vt:lpstr>
      <vt:lpstr>Event Handler</vt:lpstr>
      <vt:lpstr>DOM and Form Manipulation</vt:lpstr>
      <vt:lpstr>Document Object Model</vt:lpstr>
      <vt:lpstr>DOM Methods</vt:lpstr>
      <vt:lpstr>DOM Manipulation</vt:lpstr>
      <vt:lpstr>Creation or Deletion of nodes in DOM :</vt:lpstr>
      <vt:lpstr>Regular Expression Pattern and Quantifiers</vt:lpstr>
      <vt:lpstr>Form Validation</vt:lpstr>
      <vt:lpstr>DOM and Form validation Hands-on </vt:lpstr>
      <vt:lpstr>Advanced JavaScript</vt:lpstr>
      <vt:lpstr>let and const keyword </vt:lpstr>
      <vt:lpstr>Arrow functions</vt:lpstr>
      <vt:lpstr>More Examples on Arrow Functions</vt:lpstr>
      <vt:lpstr>Class and Object</vt:lpstr>
      <vt:lpstr>Destructuring</vt:lpstr>
      <vt:lpstr>The Spread Operator</vt:lpstr>
      <vt:lpstr>Promises</vt:lpstr>
      <vt:lpstr>The Fetch API</vt:lpstr>
      <vt:lpstr>Import and Export </vt:lpstr>
      <vt:lpstr>Import and Export contd..</vt:lpstr>
      <vt:lpstr>Async/await</vt:lpstr>
      <vt:lpstr>Use Case on Advanced JavaScript</vt:lpstr>
      <vt:lpstr>Use Case on Advanced JS</vt:lpstr>
      <vt:lpstr>Description on Use Case</vt:lpstr>
      <vt:lpstr>Cheat Sheet references</vt:lpstr>
      <vt:lpstr>Introducing the Use Case</vt:lpstr>
      <vt:lpstr>1. Presenting the Use Case</vt:lpstr>
      <vt:lpstr>Description on Use Case</vt:lpstr>
      <vt:lpstr>2. Presenting the Use Case</vt:lpstr>
      <vt:lpstr>Presenting the Use Case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2019-02-13T05:36:40Z</dcterms:created>
  <dcterms:modified xsi:type="dcterms:W3CDTF">2024-05-09T12:29:38Z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40e60c6-cef6-4cc0-a98d-364c7249d74b_Enabled">
    <vt:lpwstr>true</vt:lpwstr>
  </property>
  <property fmtid="{D5CDD505-2E9C-101B-9397-08002B2CF9AE}" pid="3" name="MSIP_Label_840e60c6-cef6-4cc0-a98d-364c7249d74b_SetDate">
    <vt:lpwstr>2023-09-12T10:14:20Z</vt:lpwstr>
  </property>
  <property fmtid="{D5CDD505-2E9C-101B-9397-08002B2CF9AE}" pid="4" name="MSIP_Label_840e60c6-cef6-4cc0-a98d-364c7249d74b_Method">
    <vt:lpwstr>Privileged</vt:lpwstr>
  </property>
  <property fmtid="{D5CDD505-2E9C-101B-9397-08002B2CF9AE}" pid="5" name="MSIP_Label_840e60c6-cef6-4cc0-a98d-364c7249d74b_Name">
    <vt:lpwstr>840e60c6-cef6-4cc0-a98d-364c7249d74b</vt:lpwstr>
  </property>
  <property fmtid="{D5CDD505-2E9C-101B-9397-08002B2CF9AE}" pid="6" name="MSIP_Label_840e60c6-cef6-4cc0-a98d-364c7249d74b_SiteId">
    <vt:lpwstr>b44900f1-2def-4c3b-9ec6-9020d604e19e</vt:lpwstr>
  </property>
  <property fmtid="{D5CDD505-2E9C-101B-9397-08002B2CF9AE}" pid="7" name="MSIP_Label_840e60c6-cef6-4cc0-a98d-364c7249d74b_ActionId">
    <vt:lpwstr>d1b5b8c0-e1c8-47d7-ac26-d8d6004aeaa9</vt:lpwstr>
  </property>
  <property fmtid="{D5CDD505-2E9C-101B-9397-08002B2CF9AE}" pid="8" name="MSIP_Label_840e60c6-cef6-4cc0-a98d-364c7249d74b_ContentBits">
    <vt:lpwstr>1</vt:lpwstr>
  </property>
</Properties>
</file>