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23" r:id="rId5"/>
    <p:sldMasterId id="2147483676" r:id="rId6"/>
  </p:sldMasterIdLst>
  <p:notesMasterIdLst>
    <p:notesMasterId r:id="rId57"/>
  </p:notes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46" r:id="rId27"/>
    <p:sldId id="349" r:id="rId28"/>
    <p:sldId id="474" r:id="rId29"/>
    <p:sldId id="476" r:id="rId30"/>
    <p:sldId id="475" r:id="rId31"/>
    <p:sldId id="367" r:id="rId32"/>
    <p:sldId id="370" r:id="rId33"/>
    <p:sldId id="373" r:id="rId34"/>
    <p:sldId id="376" r:id="rId35"/>
    <p:sldId id="379" r:id="rId36"/>
    <p:sldId id="385" r:id="rId37"/>
    <p:sldId id="489" r:id="rId38"/>
    <p:sldId id="490" r:id="rId39"/>
    <p:sldId id="491" r:id="rId40"/>
    <p:sldId id="492" r:id="rId41"/>
    <p:sldId id="487" r:id="rId42"/>
    <p:sldId id="477" r:id="rId43"/>
    <p:sldId id="497" r:id="rId44"/>
    <p:sldId id="478" r:id="rId45"/>
    <p:sldId id="493" r:id="rId46"/>
    <p:sldId id="496" r:id="rId47"/>
    <p:sldId id="495" r:id="rId48"/>
    <p:sldId id="480" r:id="rId49"/>
    <p:sldId id="482" r:id="rId50"/>
    <p:sldId id="484" r:id="rId51"/>
    <p:sldId id="485" r:id="rId52"/>
    <p:sldId id="488" r:id="rId53"/>
    <p:sldId id="479" r:id="rId54"/>
    <p:sldId id="486" r:id="rId55"/>
    <p:sldId id="472" r:id="rId56"/>
  </p:sldIdLst>
  <p:sldSz cx="9144000" cy="5143500" type="screen16x9"/>
  <p:notesSz cx="6858000" cy="9144000"/>
  <p:embeddedFontLst>
    <p:embeddedFont>
      <p:font typeface="Amasis MT Pro" panose="02040504050005020304" pitchFamily="18" charset="0"/>
      <p:regular r:id="rId58"/>
      <p:bold r:id="rId59"/>
      <p:italic r:id="rId60"/>
      <p:boldItalic r:id="rId61"/>
    </p:embeddedFont>
    <p:embeddedFont>
      <p:font typeface="Arial Black" panose="020B0A04020102020204" pitchFamily="34" charset="0"/>
      <p:bold r:id="rId62"/>
    </p:embeddedFont>
    <p:embeddedFont>
      <p:font typeface="Krona One" panose="020B0604020202020204" charset="0"/>
      <p:regular r:id="rId63"/>
    </p:embeddedFont>
    <p:embeddedFont>
      <p:font typeface="Roboto" panose="02000000000000000000" pitchFamily="2" charset="0"/>
      <p:regular r:id="rId64"/>
      <p:bold r:id="rId65"/>
      <p:italic r:id="rId66"/>
      <p:boldItalic r:id="rId67"/>
    </p:embeddedFont>
    <p:embeddedFont>
      <p:font typeface="Roboto Light" panose="02000000000000000000" pitchFamily="2" charset="0"/>
      <p:regular r:id="rId68"/>
      <p:italic r:id="rId69"/>
    </p:embeddedFont>
  </p:embeddedFontLst>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C4"/>
    <a:srgbClr val="C8E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43A06-262F-4FBC-989F-D97BACF21589}" v="11" dt="2021-12-16T02:53:01.232"/>
    <p1510:client id="{1F9B3794-0681-41F1-AD1B-3331F186596E}" v="147" dt="2021-12-16T12:10:38.710"/>
    <p1510:client id="{2C21D96D-C1D9-4A0F-BF3E-7E2406011139}" v="69" dt="2021-12-16T05:20:34.326"/>
    <p1510:client id="{3062A3F2-F8D2-4E40-8D02-07EFACCF4FF8}" v="1" dt="2021-12-15T11:03:13.435"/>
    <p1510:client id="{3094511B-9D78-4211-8748-CC4BE9F8BE6A}" v="58" dt="2021-12-16T12:44:57.333"/>
    <p1510:client id="{35CF458F-5C86-4FCC-9AE8-1AC4CCB9540A}" v="28" dt="2021-12-06T09:41:23.488"/>
    <p1510:client id="{3BB4AEF5-8A8D-4D28-B313-E488C562D6F5}" v="3" dt="2021-12-16T13:53:18.263"/>
    <p1510:client id="{3CDFC821-E1B9-4E8C-AD55-8089ABC1AF7D}" v="43" dt="2021-12-18T06:05:33.124"/>
    <p1510:client id="{3EDCFB32-790A-439C-90C1-B4CC37F05EB6}" v="1" dt="2021-12-16T12:40:36.323"/>
    <p1510:client id="{4287D24B-C6C6-42B2-AAE3-E7B979825D1B}" v="64" dt="2021-12-15T15:41:54.552"/>
    <p1510:client id="{479AA161-A80B-4FF9-A608-274731CEF2E8}" v="110" dt="2021-12-15T18:22:50.487"/>
    <p1510:client id="{50FF7DCD-03CE-41A4-8A2A-70890810B0EE}" v="30" dt="2021-12-16T05:37:04.437"/>
    <p1510:client id="{53D48421-3FE6-4550-B4D3-973F22146D0D}" v="469" dt="2021-12-16T05:19:16.150"/>
    <p1510:client id="{56AE208E-1D72-4F10-BD73-1559A7BBCFDA}" v="429" dt="2021-12-16T12:28:26.127"/>
    <p1510:client id="{5957FD5A-D6F5-4F1F-A391-1BC61D4E38B1}" v="47" dt="2021-12-16T12:49:28.837"/>
    <p1510:client id="{652A97D2-1838-4BF1-AF86-C2A8185D257A}" v="2" dt="2021-12-15T13:55:13.275"/>
    <p1510:client id="{6B8E5CC6-C7A2-48FD-BF12-2B10C46AB3A5}" v="204" dt="2021-12-07T13:22:27.343"/>
    <p1510:client id="{76CFA661-7435-4340-BA58-CF6ED6BC12F6}" v="113" dt="2021-12-15T16:11:22.794"/>
    <p1510:client id="{780CCF37-2263-4008-A64D-E98294E566AE}" v="2" dt="2021-12-07T13:34:22.035"/>
    <p1510:client id="{7D871965-9071-431D-AC9E-0B7CEB099D7E}" v="3" dt="2021-12-18T06:01:45.388"/>
    <p1510:client id="{902E7EA7-EADB-4DFE-AD56-BC460B4854DC}" v="121" dt="2021-12-15T16:44:58.843"/>
    <p1510:client id="{9D9C6F28-A609-4BBF-8D50-303BA98B06E6}" v="126" dt="2021-12-07T16:34:15.830"/>
    <p1510:client id="{A6C580DF-4588-4D5A-B43A-E8DBE682B6D6}" v="842" dt="2021-12-16T04:25:05.183"/>
    <p1510:client id="{A71EA307-7C79-49C5-A83E-902D27D3BFE6}" v="19" dt="2021-12-15T15:59:41.705"/>
    <p1510:client id="{A93D3293-F16B-4D6D-A8B6-051A79C5191E}" v="37" dt="2021-12-16T12:36:55.072"/>
    <p1510:client id="{B0CC40BE-4E29-4979-998F-AEA11480BE90}" v="3" dt="2021-12-17T13:02:25.612"/>
    <p1510:client id="{B4099783-6E4E-4663-BF1A-11F264747BF4}" v="19" dt="2021-12-07T13:30:52.981"/>
    <p1510:client id="{C09B9A14-3901-416A-A3ED-47FF371935B2}" v="113" dt="2021-12-15T15:27:05.803"/>
    <p1510:client id="{DF49F52E-76E7-449B-893D-9BDABBC40C67}" v="262" dt="2021-12-15T15:05:19.488"/>
    <p1510:client id="{E9A32BDC-5A64-473C-B8BB-25B0D68135CD}" v="94" dt="2021-12-15T16:57:37.726"/>
    <p1510:client id="{F8B65FD5-0B1D-425D-8092-C6C1BAA01337}" v="2143" dt="2021-12-15T17:00:29.599"/>
    <p1510:client id="{FF8FC2B5-10BB-466C-A6A1-F0A865CCF4D9}" v="370" dt="2021-12-16T08:02:12.582"/>
    <p1510:client id="{FFF3F345-D733-40A2-B7E6-6C8EC9265659}" v="335" dt="2021-12-16T04:24:41.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font" Target="fonts/font4.fntdata"/><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5.fntdata"/><Relationship Id="rId70" Type="http://schemas.openxmlformats.org/officeDocument/2006/relationships/tags" Target="tags/tag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CE10319" userId="S::arjita.chourasia2020@vitbhopal.ac.in::da8ee0c1-c5bc-4d55-af06-9a4d6a2de403" providerId="AD" clId="Web-{3EDCFB32-790A-439C-90C1-B4CC37F05EB6}"/>
    <pc:docChg chg="modSld">
      <pc:chgData name="20BCE10319" userId="S::arjita.chourasia2020@vitbhopal.ac.in::da8ee0c1-c5bc-4d55-af06-9a4d6a2de403" providerId="AD" clId="Web-{3EDCFB32-790A-439C-90C1-B4CC37F05EB6}" dt="2021-12-16T12:40:36.323" v="0"/>
      <pc:docMkLst>
        <pc:docMk/>
      </pc:docMkLst>
      <pc:sldChg chg="addSp">
        <pc:chgData name="20BCE10319" userId="S::arjita.chourasia2020@vitbhopal.ac.in::da8ee0c1-c5bc-4d55-af06-9a4d6a2de403" providerId="AD" clId="Web-{3EDCFB32-790A-439C-90C1-B4CC37F05EB6}" dt="2021-12-16T12:40:36.323" v="0"/>
        <pc:sldMkLst>
          <pc:docMk/>
          <pc:sldMk cId="4018822621" sldId="497"/>
        </pc:sldMkLst>
        <pc:spChg chg="add">
          <ac:chgData name="20BCE10319" userId="S::arjita.chourasia2020@vitbhopal.ac.in::da8ee0c1-c5bc-4d55-af06-9a4d6a2de403" providerId="AD" clId="Web-{3EDCFB32-790A-439C-90C1-B4CC37F05EB6}" dt="2021-12-16T12:40:36.323" v="0"/>
          <ac:spMkLst>
            <pc:docMk/>
            <pc:sldMk cId="4018822621" sldId="497"/>
            <ac:spMk id="2" creationId="{AF13C5E6-C039-4D97-8C56-57CD98F3DB10}"/>
          </ac:spMkLst>
        </pc:spChg>
      </pc:sldChg>
    </pc:docChg>
  </pc:docChgLst>
  <pc:docChgLst>
    <pc:chgData name="20BCE10293" userId="S::muskan.lalwani2020@vitbhopal.ac.in::086e2190-e7f1-4100-bf09-d8e131837745" providerId="AD" clId="Web-{56AE208E-1D72-4F10-BD73-1559A7BBCFDA}"/>
    <pc:docChg chg="modSld">
      <pc:chgData name="20BCE10293" userId="S::muskan.lalwani2020@vitbhopal.ac.in::086e2190-e7f1-4100-bf09-d8e131837745" providerId="AD" clId="Web-{56AE208E-1D72-4F10-BD73-1559A7BBCFDA}" dt="2021-12-16T12:28:20.752" v="220" actId="20577"/>
      <pc:docMkLst>
        <pc:docMk/>
      </pc:docMkLst>
      <pc:sldChg chg="modSp">
        <pc:chgData name="20BCE10293" userId="S::muskan.lalwani2020@vitbhopal.ac.in::086e2190-e7f1-4100-bf09-d8e131837745" providerId="AD" clId="Web-{56AE208E-1D72-4F10-BD73-1559A7BBCFDA}" dt="2021-12-16T12:28:20.752" v="220" actId="20577"/>
        <pc:sldMkLst>
          <pc:docMk/>
          <pc:sldMk cId="1269180179" sldId="486"/>
        </pc:sldMkLst>
        <pc:spChg chg="mod">
          <ac:chgData name="20BCE10293" userId="S::muskan.lalwani2020@vitbhopal.ac.in::086e2190-e7f1-4100-bf09-d8e131837745" providerId="AD" clId="Web-{56AE208E-1D72-4F10-BD73-1559A7BBCFDA}" dt="2021-12-16T12:28:20.752" v="220" actId="20577"/>
          <ac:spMkLst>
            <pc:docMk/>
            <pc:sldMk cId="1269180179" sldId="486"/>
            <ac:spMk id="4" creationId="{2097F4CD-3DDD-462E-9159-BAF8155272DC}"/>
          </ac:spMkLst>
        </pc:spChg>
      </pc:sldChg>
    </pc:docChg>
  </pc:docChgLst>
  <pc:docChgLst>
    <pc:chgData name="20BCE10009" userId="S::manish.prasad2020@vitbhopal.ac.in::cdd8ce31-ffa4-4e5c-b697-fd538a448249" providerId="AD" clId="Web-{7D871965-9071-431D-AC9E-0B7CEB099D7E}"/>
    <pc:docChg chg="modSld">
      <pc:chgData name="20BCE10009" userId="S::manish.prasad2020@vitbhopal.ac.in::cdd8ce31-ffa4-4e5c-b697-fd538a448249" providerId="AD" clId="Web-{7D871965-9071-431D-AC9E-0B7CEB099D7E}" dt="2021-12-18T06:01:43.466" v="1"/>
      <pc:docMkLst>
        <pc:docMk/>
      </pc:docMkLst>
      <pc:sldChg chg="modSp mod modClrScheme chgLayout">
        <pc:chgData name="20BCE10009" userId="S::manish.prasad2020@vitbhopal.ac.in::cdd8ce31-ffa4-4e5c-b697-fd538a448249" providerId="AD" clId="Web-{7D871965-9071-431D-AC9E-0B7CEB099D7E}" dt="2021-12-18T06:01:43.466" v="1"/>
        <pc:sldMkLst>
          <pc:docMk/>
          <pc:sldMk cId="1600131903" sldId="475"/>
        </pc:sldMkLst>
        <pc:spChg chg="mod ord">
          <ac:chgData name="20BCE10009" userId="S::manish.prasad2020@vitbhopal.ac.in::cdd8ce31-ffa4-4e5c-b697-fd538a448249" providerId="AD" clId="Web-{7D871965-9071-431D-AC9E-0B7CEB099D7E}" dt="2021-12-18T06:01:43.466" v="1"/>
          <ac:spMkLst>
            <pc:docMk/>
            <pc:sldMk cId="1600131903" sldId="475"/>
            <ac:spMk id="2" creationId="{F4D71EE9-1CB8-4BAA-BB88-3C0272DF1CA3}"/>
          </ac:spMkLst>
        </pc:spChg>
      </pc:sldChg>
    </pc:docChg>
  </pc:docChgLst>
  <pc:docChgLst>
    <pc:chgData name="20BCE10293" userId="S::muskan.lalwani2020@vitbhopal.ac.in::086e2190-e7f1-4100-bf09-d8e131837745" providerId="AD" clId="Web-{5957FD5A-D6F5-4F1F-A391-1BC61D4E38B1}"/>
    <pc:docChg chg="modSld">
      <pc:chgData name="20BCE10293" userId="S::muskan.lalwani2020@vitbhopal.ac.in::086e2190-e7f1-4100-bf09-d8e131837745" providerId="AD" clId="Web-{5957FD5A-D6F5-4F1F-A391-1BC61D4E38B1}" dt="2021-12-16T12:49:28.837" v="41" actId="1076"/>
      <pc:docMkLst>
        <pc:docMk/>
      </pc:docMkLst>
      <pc:sldChg chg="addSp delSp modSp mod modClrScheme chgLayout">
        <pc:chgData name="20BCE10293" userId="S::muskan.lalwani2020@vitbhopal.ac.in::086e2190-e7f1-4100-bf09-d8e131837745" providerId="AD" clId="Web-{5957FD5A-D6F5-4F1F-A391-1BC61D4E38B1}" dt="2021-12-16T12:49:28.837" v="41" actId="1076"/>
        <pc:sldMkLst>
          <pc:docMk/>
          <pc:sldMk cId="1197653340" sldId="487"/>
        </pc:sldMkLst>
        <pc:spChg chg="mod ord">
          <ac:chgData name="20BCE10293" userId="S::muskan.lalwani2020@vitbhopal.ac.in::086e2190-e7f1-4100-bf09-d8e131837745" providerId="AD" clId="Web-{5957FD5A-D6F5-4F1F-A391-1BC61D4E38B1}" dt="2021-12-16T12:45:50.346" v="15" actId="1076"/>
          <ac:spMkLst>
            <pc:docMk/>
            <pc:sldMk cId="1197653340" sldId="487"/>
            <ac:spMk id="2" creationId="{DB823816-A3E3-4858-9295-D7C49DF3F66E}"/>
          </ac:spMkLst>
        </pc:spChg>
        <pc:spChg chg="mod ord">
          <ac:chgData name="20BCE10293" userId="S::muskan.lalwani2020@vitbhopal.ac.in::086e2190-e7f1-4100-bf09-d8e131837745" providerId="AD" clId="Web-{5957FD5A-D6F5-4F1F-A391-1BC61D4E38B1}" dt="2021-12-16T12:49:28.837" v="41" actId="1076"/>
          <ac:spMkLst>
            <pc:docMk/>
            <pc:sldMk cId="1197653340" sldId="487"/>
            <ac:spMk id="3" creationId="{F11B82CF-1A4D-4211-B515-C11579354DCE}"/>
          </ac:spMkLst>
        </pc:spChg>
        <pc:spChg chg="add del mod ord">
          <ac:chgData name="20BCE10293" userId="S::muskan.lalwani2020@vitbhopal.ac.in::086e2190-e7f1-4100-bf09-d8e131837745" providerId="AD" clId="Web-{5957FD5A-D6F5-4F1F-A391-1BC61D4E38B1}" dt="2021-12-16T12:43:58.436" v="1"/>
          <ac:spMkLst>
            <pc:docMk/>
            <pc:sldMk cId="1197653340" sldId="487"/>
            <ac:spMk id="4" creationId="{6F7F7A4E-566C-4502-9FDD-197BC209FCAB}"/>
          </ac:spMkLst>
        </pc:spChg>
        <pc:spChg chg="add del">
          <ac:chgData name="20BCE10293" userId="S::muskan.lalwani2020@vitbhopal.ac.in::086e2190-e7f1-4100-bf09-d8e131837745" providerId="AD" clId="Web-{5957FD5A-D6F5-4F1F-A391-1BC61D4E38B1}" dt="2021-12-16T12:47:08.754" v="33"/>
          <ac:spMkLst>
            <pc:docMk/>
            <pc:sldMk cId="1197653340" sldId="487"/>
            <ac:spMk id="5" creationId="{EE5F0587-9A38-4955-AEDE-6E0CC9DF86DA}"/>
          </ac:spMkLst>
        </pc:spChg>
        <pc:spChg chg="add del">
          <ac:chgData name="20BCE10293" userId="S::muskan.lalwani2020@vitbhopal.ac.in::086e2190-e7f1-4100-bf09-d8e131837745" providerId="AD" clId="Web-{5957FD5A-D6F5-4F1F-A391-1BC61D4E38B1}" dt="2021-12-16T12:48:47.351" v="37"/>
          <ac:spMkLst>
            <pc:docMk/>
            <pc:sldMk cId="1197653340" sldId="487"/>
            <ac:spMk id="6" creationId="{C50F19CD-6F78-4BBB-9355-D9CD74AA18A3}"/>
          </ac:spMkLst>
        </pc:spChg>
      </pc:sldChg>
    </pc:docChg>
  </pc:docChgLst>
  <pc:docChgLst>
    <pc:chgData name="20BCE10293" userId="S::muskan.lalwani2020@vitbhopal.ac.in::086e2190-e7f1-4100-bf09-d8e131837745" providerId="AD" clId="Web-{479AA161-A80B-4FF9-A608-274731CEF2E8}"/>
    <pc:docChg chg="modSld">
      <pc:chgData name="20BCE10293" userId="S::muskan.lalwani2020@vitbhopal.ac.in::086e2190-e7f1-4100-bf09-d8e131837745" providerId="AD" clId="Web-{479AA161-A80B-4FF9-A608-274731CEF2E8}" dt="2021-12-15T18:22:47.487" v="56" actId="20577"/>
      <pc:docMkLst>
        <pc:docMk/>
      </pc:docMkLst>
      <pc:sldChg chg="delSp modSp">
        <pc:chgData name="20BCE10293" userId="S::muskan.lalwani2020@vitbhopal.ac.in::086e2190-e7f1-4100-bf09-d8e131837745" providerId="AD" clId="Web-{479AA161-A80B-4FF9-A608-274731CEF2E8}" dt="2021-12-15T18:21:00.781" v="1"/>
        <pc:sldMkLst>
          <pc:docMk/>
          <pc:sldMk cId="2522904524" sldId="349"/>
        </pc:sldMkLst>
        <pc:spChg chg="del mod">
          <ac:chgData name="20BCE10293" userId="S::muskan.lalwani2020@vitbhopal.ac.in::086e2190-e7f1-4100-bf09-d8e131837745" providerId="AD" clId="Web-{479AA161-A80B-4FF9-A608-274731CEF2E8}" dt="2021-12-15T18:21:00.781" v="1"/>
          <ac:spMkLst>
            <pc:docMk/>
            <pc:sldMk cId="2522904524" sldId="349"/>
            <ac:spMk id="2" creationId="{B124C32A-7117-46F6-86A6-4E51A7948355}"/>
          </ac:spMkLst>
        </pc:spChg>
      </pc:sldChg>
      <pc:sldChg chg="modSp">
        <pc:chgData name="20BCE10293" userId="S::muskan.lalwani2020@vitbhopal.ac.in::086e2190-e7f1-4100-bf09-d8e131837745" providerId="AD" clId="Web-{479AA161-A80B-4FF9-A608-274731CEF2E8}" dt="2021-12-15T18:22:47.487" v="56" actId="20577"/>
        <pc:sldMkLst>
          <pc:docMk/>
          <pc:sldMk cId="889074748" sldId="488"/>
        </pc:sldMkLst>
        <pc:spChg chg="mod">
          <ac:chgData name="20BCE10293" userId="S::muskan.lalwani2020@vitbhopal.ac.in::086e2190-e7f1-4100-bf09-d8e131837745" providerId="AD" clId="Web-{479AA161-A80B-4FF9-A608-274731CEF2E8}" dt="2021-12-15T18:21:13.281" v="2" actId="1076"/>
          <ac:spMkLst>
            <pc:docMk/>
            <pc:sldMk cId="889074748" sldId="488"/>
            <ac:spMk id="2" creationId="{1A6E480A-D6B4-4661-9095-D79268F71CBC}"/>
          </ac:spMkLst>
        </pc:spChg>
        <pc:spChg chg="mod">
          <ac:chgData name="20BCE10293" userId="S::muskan.lalwani2020@vitbhopal.ac.in::086e2190-e7f1-4100-bf09-d8e131837745" providerId="AD" clId="Web-{479AA161-A80B-4FF9-A608-274731CEF2E8}" dt="2021-12-15T18:22:47.487" v="56" actId="20577"/>
          <ac:spMkLst>
            <pc:docMk/>
            <pc:sldMk cId="889074748" sldId="488"/>
            <ac:spMk id="7" creationId="{364F9223-1AB4-4739-8261-50446979BFEA}"/>
          </ac:spMkLst>
        </pc:spChg>
      </pc:sldChg>
    </pc:docChg>
  </pc:docChgLst>
  <pc:docChgLst>
    <pc:chgData name="20BCE10293" userId="S::muskan.lalwani2020@vitbhopal.ac.in::086e2190-e7f1-4100-bf09-d8e131837745" providerId="AD" clId="Web-{76CFA661-7435-4340-BA58-CF6ED6BC12F6}"/>
    <pc:docChg chg="modSld">
      <pc:chgData name="20BCE10293" userId="S::muskan.lalwani2020@vitbhopal.ac.in::086e2190-e7f1-4100-bf09-d8e131837745" providerId="AD" clId="Web-{76CFA661-7435-4340-BA58-CF6ED6BC12F6}" dt="2021-12-15T16:11:22.794" v="74"/>
      <pc:docMkLst>
        <pc:docMk/>
      </pc:docMkLst>
      <pc:sldChg chg="modSp">
        <pc:chgData name="20BCE10293" userId="S::muskan.lalwani2020@vitbhopal.ac.in::086e2190-e7f1-4100-bf09-d8e131837745" providerId="AD" clId="Web-{76CFA661-7435-4340-BA58-CF6ED6BC12F6}" dt="2021-12-15T16:07:47.976" v="32" actId="20577"/>
        <pc:sldMkLst>
          <pc:docMk/>
          <pc:sldMk cId="3248677000" sldId="301"/>
        </pc:sldMkLst>
        <pc:spChg chg="mod">
          <ac:chgData name="20BCE10293" userId="S::muskan.lalwani2020@vitbhopal.ac.in::086e2190-e7f1-4100-bf09-d8e131837745" providerId="AD" clId="Web-{76CFA661-7435-4340-BA58-CF6ED6BC12F6}" dt="2021-12-15T16:07:47.976" v="32" actId="20577"/>
          <ac:spMkLst>
            <pc:docMk/>
            <pc:sldMk cId="3248677000" sldId="301"/>
            <ac:spMk id="52" creationId="{79F1E934-6F36-4AEF-93B0-1BEF4C76DD7C}"/>
          </ac:spMkLst>
        </pc:spChg>
      </pc:sldChg>
      <pc:sldChg chg="addSp modSp">
        <pc:chgData name="20BCE10293" userId="S::muskan.lalwani2020@vitbhopal.ac.in::086e2190-e7f1-4100-bf09-d8e131837745" providerId="AD" clId="Web-{76CFA661-7435-4340-BA58-CF6ED6BC12F6}" dt="2021-12-15T16:09:51.776" v="66" actId="1076"/>
        <pc:sldMkLst>
          <pc:docMk/>
          <pc:sldMk cId="2522904524" sldId="349"/>
        </pc:sldMkLst>
        <pc:spChg chg="add mod">
          <ac:chgData name="20BCE10293" userId="S::muskan.lalwani2020@vitbhopal.ac.in::086e2190-e7f1-4100-bf09-d8e131837745" providerId="AD" clId="Web-{76CFA661-7435-4340-BA58-CF6ED6BC12F6}" dt="2021-12-15T16:09:51.776" v="66" actId="1076"/>
          <ac:spMkLst>
            <pc:docMk/>
            <pc:sldMk cId="2522904524" sldId="349"/>
            <ac:spMk id="2" creationId="{B124C32A-7117-46F6-86A6-4E51A7948355}"/>
          </ac:spMkLst>
        </pc:spChg>
      </pc:sldChg>
      <pc:sldChg chg="addSp delSp modSp">
        <pc:chgData name="20BCE10293" userId="S::muskan.lalwani2020@vitbhopal.ac.in::086e2190-e7f1-4100-bf09-d8e131837745" providerId="AD" clId="Web-{76CFA661-7435-4340-BA58-CF6ED6BC12F6}" dt="2021-12-15T16:11:22.794" v="74"/>
        <pc:sldMkLst>
          <pc:docMk/>
          <pc:sldMk cId="1600131903" sldId="475"/>
        </pc:sldMkLst>
        <pc:spChg chg="add del">
          <ac:chgData name="20BCE10293" userId="S::muskan.lalwani2020@vitbhopal.ac.in::086e2190-e7f1-4100-bf09-d8e131837745" providerId="AD" clId="Web-{76CFA661-7435-4340-BA58-CF6ED6BC12F6}" dt="2021-12-15T16:10:43.683" v="68"/>
          <ac:spMkLst>
            <pc:docMk/>
            <pc:sldMk cId="1600131903" sldId="475"/>
            <ac:spMk id="70" creationId="{7A09555F-5BD4-4D46-89FF-B76376BD5891}"/>
          </ac:spMkLst>
        </pc:spChg>
        <pc:spChg chg="add del mod">
          <ac:chgData name="20BCE10293" userId="S::muskan.lalwani2020@vitbhopal.ac.in::086e2190-e7f1-4100-bf09-d8e131837745" providerId="AD" clId="Web-{76CFA661-7435-4340-BA58-CF6ED6BC12F6}" dt="2021-12-15T16:11:09.012" v="72"/>
          <ac:spMkLst>
            <pc:docMk/>
            <pc:sldMk cId="1600131903" sldId="475"/>
            <ac:spMk id="71" creationId="{783C0F35-40B9-429A-A870-D43896350116}"/>
          </ac:spMkLst>
        </pc:spChg>
        <pc:spChg chg="add">
          <ac:chgData name="20BCE10293" userId="S::muskan.lalwani2020@vitbhopal.ac.in::086e2190-e7f1-4100-bf09-d8e131837745" providerId="AD" clId="Web-{76CFA661-7435-4340-BA58-CF6ED6BC12F6}" dt="2021-12-15T16:11:20.012" v="73"/>
          <ac:spMkLst>
            <pc:docMk/>
            <pc:sldMk cId="1600131903" sldId="475"/>
            <ac:spMk id="72" creationId="{D3C06C75-A132-4583-A216-DA2C44D1B032}"/>
          </ac:spMkLst>
        </pc:spChg>
        <pc:spChg chg="add">
          <ac:chgData name="20BCE10293" userId="S::muskan.lalwani2020@vitbhopal.ac.in::086e2190-e7f1-4100-bf09-d8e131837745" providerId="AD" clId="Web-{76CFA661-7435-4340-BA58-CF6ED6BC12F6}" dt="2021-12-15T16:11:22.794" v="74"/>
          <ac:spMkLst>
            <pc:docMk/>
            <pc:sldMk cId="1600131903" sldId="475"/>
            <ac:spMk id="73" creationId="{E5DF259B-A7FF-40F5-909F-78880A0AD77E}"/>
          </ac:spMkLst>
        </pc:spChg>
      </pc:sldChg>
      <pc:sldChg chg="addSp modSp">
        <pc:chgData name="20BCE10293" userId="S::muskan.lalwani2020@vitbhopal.ac.in::086e2190-e7f1-4100-bf09-d8e131837745" providerId="AD" clId="Web-{76CFA661-7435-4340-BA58-CF6ED6BC12F6}" dt="2021-12-15T16:04:40.706" v="18" actId="20577"/>
        <pc:sldMkLst>
          <pc:docMk/>
          <pc:sldMk cId="1269180179" sldId="486"/>
        </pc:sldMkLst>
        <pc:spChg chg="add">
          <ac:chgData name="20BCE10293" userId="S::muskan.lalwani2020@vitbhopal.ac.in::086e2190-e7f1-4100-bf09-d8e131837745" providerId="AD" clId="Web-{76CFA661-7435-4340-BA58-CF6ED6BC12F6}" dt="2021-12-15T16:04:16.440" v="0"/>
          <ac:spMkLst>
            <pc:docMk/>
            <pc:sldMk cId="1269180179" sldId="486"/>
            <ac:spMk id="2" creationId="{61EB4DBF-B29F-475F-B7F2-534AEAF929B7}"/>
          </ac:spMkLst>
        </pc:spChg>
        <pc:spChg chg="mod">
          <ac:chgData name="20BCE10293" userId="S::muskan.lalwani2020@vitbhopal.ac.in::086e2190-e7f1-4100-bf09-d8e131837745" providerId="AD" clId="Web-{76CFA661-7435-4340-BA58-CF6ED6BC12F6}" dt="2021-12-15T16:04:40.706" v="18" actId="20577"/>
          <ac:spMkLst>
            <pc:docMk/>
            <pc:sldMk cId="1269180179" sldId="486"/>
            <ac:spMk id="5" creationId="{130A9053-386D-4909-A284-A3A1DB7B2C37}"/>
          </ac:spMkLst>
        </pc:spChg>
      </pc:sldChg>
    </pc:docChg>
  </pc:docChgLst>
  <pc:docChgLst>
    <pc:chgData name="20BCE10293" userId="S::muskan.lalwani2020@vitbhopal.ac.in::086e2190-e7f1-4100-bf09-d8e131837745" providerId="AD" clId="Web-{50FF7DCD-03CE-41A4-8A2A-70890810B0EE}"/>
    <pc:docChg chg="modSld">
      <pc:chgData name="20BCE10293" userId="S::muskan.lalwani2020@vitbhopal.ac.in::086e2190-e7f1-4100-bf09-d8e131837745" providerId="AD" clId="Web-{50FF7DCD-03CE-41A4-8A2A-70890810B0EE}" dt="2021-12-16T05:37:04.437" v="28" actId="1076"/>
      <pc:docMkLst>
        <pc:docMk/>
      </pc:docMkLst>
      <pc:sldChg chg="modSp">
        <pc:chgData name="20BCE10293" userId="S::muskan.lalwani2020@vitbhopal.ac.in::086e2190-e7f1-4100-bf09-d8e131837745" providerId="AD" clId="Web-{50FF7DCD-03CE-41A4-8A2A-70890810B0EE}" dt="2021-12-16T05:37:04.437" v="28" actId="1076"/>
        <pc:sldMkLst>
          <pc:docMk/>
          <pc:sldMk cId="1269180179" sldId="486"/>
        </pc:sldMkLst>
        <pc:spChg chg="mod">
          <ac:chgData name="20BCE10293" userId="S::muskan.lalwani2020@vitbhopal.ac.in::086e2190-e7f1-4100-bf09-d8e131837745" providerId="AD" clId="Web-{50FF7DCD-03CE-41A4-8A2A-70890810B0EE}" dt="2021-12-16T05:37:04.437" v="28" actId="1076"/>
          <ac:spMkLst>
            <pc:docMk/>
            <pc:sldMk cId="1269180179" sldId="486"/>
            <ac:spMk id="3" creationId="{F9C6321A-7529-43B6-BFB0-BA4FB75C3C92}"/>
          </ac:spMkLst>
        </pc:spChg>
      </pc:sldChg>
      <pc:sldChg chg="modSp">
        <pc:chgData name="20BCE10293" userId="S::muskan.lalwani2020@vitbhopal.ac.in::086e2190-e7f1-4100-bf09-d8e131837745" providerId="AD" clId="Web-{50FF7DCD-03CE-41A4-8A2A-70890810B0EE}" dt="2021-12-16T05:36:06.654" v="22" actId="20577"/>
        <pc:sldMkLst>
          <pc:docMk/>
          <pc:sldMk cId="1197653340" sldId="487"/>
        </pc:sldMkLst>
        <pc:spChg chg="mod">
          <ac:chgData name="20BCE10293" userId="S::muskan.lalwani2020@vitbhopal.ac.in::086e2190-e7f1-4100-bf09-d8e131837745" providerId="AD" clId="Web-{50FF7DCD-03CE-41A4-8A2A-70890810B0EE}" dt="2021-12-16T05:36:06.654" v="22" actId="20577"/>
          <ac:spMkLst>
            <pc:docMk/>
            <pc:sldMk cId="1197653340" sldId="487"/>
            <ac:spMk id="3" creationId="{F11B82CF-1A4D-4211-B515-C11579354DCE}"/>
          </ac:spMkLst>
        </pc:spChg>
      </pc:sldChg>
      <pc:sldChg chg="modSp">
        <pc:chgData name="20BCE10293" userId="S::muskan.lalwani2020@vitbhopal.ac.in::086e2190-e7f1-4100-bf09-d8e131837745" providerId="AD" clId="Web-{50FF7DCD-03CE-41A4-8A2A-70890810B0EE}" dt="2021-12-16T05:36:46.093" v="26"/>
        <pc:sldMkLst>
          <pc:docMk/>
          <pc:sldMk cId="889074748" sldId="488"/>
        </pc:sldMkLst>
        <pc:spChg chg="mod">
          <ac:chgData name="20BCE10293" userId="S::muskan.lalwani2020@vitbhopal.ac.in::086e2190-e7f1-4100-bf09-d8e131837745" providerId="AD" clId="Web-{50FF7DCD-03CE-41A4-8A2A-70890810B0EE}" dt="2021-12-16T05:36:46.093" v="26"/>
          <ac:spMkLst>
            <pc:docMk/>
            <pc:sldMk cId="889074748" sldId="488"/>
            <ac:spMk id="2" creationId="{1A6E480A-D6B4-4661-9095-D79268F71CBC}"/>
          </ac:spMkLst>
        </pc:spChg>
      </pc:sldChg>
    </pc:docChg>
  </pc:docChgLst>
  <pc:docChgLst>
    <pc:chgData name="20BCE10293" userId="S::muskan.lalwani2020@vitbhopal.ac.in::086e2190-e7f1-4100-bf09-d8e131837745" providerId="AD" clId="Web-{2C21D96D-C1D9-4A0F-BF3E-7E2406011139}"/>
    <pc:docChg chg="delSld modSld">
      <pc:chgData name="20BCE10293" userId="S::muskan.lalwani2020@vitbhopal.ac.in::086e2190-e7f1-4100-bf09-d8e131837745" providerId="AD" clId="Web-{2C21D96D-C1D9-4A0F-BF3E-7E2406011139}" dt="2021-12-16T05:20:34.326" v="39" actId="20577"/>
      <pc:docMkLst>
        <pc:docMk/>
      </pc:docMkLst>
      <pc:sldChg chg="del">
        <pc:chgData name="20BCE10293" userId="S::muskan.lalwani2020@vitbhopal.ac.in::086e2190-e7f1-4100-bf09-d8e131837745" providerId="AD" clId="Web-{2C21D96D-C1D9-4A0F-BF3E-7E2406011139}" dt="2021-12-16T05:15:05.615" v="0"/>
        <pc:sldMkLst>
          <pc:docMk/>
          <pc:sldMk cId="787132022" sldId="473"/>
        </pc:sldMkLst>
      </pc:sldChg>
      <pc:sldChg chg="modSp">
        <pc:chgData name="20BCE10293" userId="S::muskan.lalwani2020@vitbhopal.ac.in::086e2190-e7f1-4100-bf09-d8e131837745" providerId="AD" clId="Web-{2C21D96D-C1D9-4A0F-BF3E-7E2406011139}" dt="2021-12-16T05:20:34.326" v="39" actId="20577"/>
        <pc:sldMkLst>
          <pc:docMk/>
          <pc:sldMk cId="1269180179" sldId="486"/>
        </pc:sldMkLst>
        <pc:spChg chg="mod">
          <ac:chgData name="20BCE10293" userId="S::muskan.lalwani2020@vitbhopal.ac.in::086e2190-e7f1-4100-bf09-d8e131837745" providerId="AD" clId="Web-{2C21D96D-C1D9-4A0F-BF3E-7E2406011139}" dt="2021-12-16T05:20:34.326" v="39" actId="20577"/>
          <ac:spMkLst>
            <pc:docMk/>
            <pc:sldMk cId="1269180179" sldId="486"/>
            <ac:spMk id="4" creationId="{2097F4CD-3DDD-462E-9159-BAF8155272DC}"/>
          </ac:spMkLst>
        </pc:spChg>
      </pc:sldChg>
      <pc:sldChg chg="modSp">
        <pc:chgData name="20BCE10293" userId="S::muskan.lalwani2020@vitbhopal.ac.in::086e2190-e7f1-4100-bf09-d8e131837745" providerId="AD" clId="Web-{2C21D96D-C1D9-4A0F-BF3E-7E2406011139}" dt="2021-12-16T05:17:03.196" v="2" actId="14100"/>
        <pc:sldMkLst>
          <pc:docMk/>
          <pc:sldMk cId="889074748" sldId="488"/>
        </pc:sldMkLst>
        <pc:spChg chg="mod">
          <ac:chgData name="20BCE10293" userId="S::muskan.lalwani2020@vitbhopal.ac.in::086e2190-e7f1-4100-bf09-d8e131837745" providerId="AD" clId="Web-{2C21D96D-C1D9-4A0F-BF3E-7E2406011139}" dt="2021-12-16T05:15:33.741" v="1" actId="1076"/>
          <ac:spMkLst>
            <pc:docMk/>
            <pc:sldMk cId="889074748" sldId="488"/>
            <ac:spMk id="2" creationId="{1A6E480A-D6B4-4661-9095-D79268F71CBC}"/>
          </ac:spMkLst>
        </pc:spChg>
        <pc:spChg chg="mod">
          <ac:chgData name="20BCE10293" userId="S::muskan.lalwani2020@vitbhopal.ac.in::086e2190-e7f1-4100-bf09-d8e131837745" providerId="AD" clId="Web-{2C21D96D-C1D9-4A0F-BF3E-7E2406011139}" dt="2021-12-16T05:17:03.196" v="2" actId="14100"/>
          <ac:spMkLst>
            <pc:docMk/>
            <pc:sldMk cId="889074748" sldId="488"/>
            <ac:spMk id="7" creationId="{364F9223-1AB4-4739-8261-50446979BFEA}"/>
          </ac:spMkLst>
        </pc:spChg>
      </pc:sldChg>
    </pc:docChg>
  </pc:docChgLst>
  <pc:docChgLst>
    <pc:chgData name="20BCE10218" userId="S::ananya.sharma2020@vitbhopal.ac.in::e749292a-c32e-490b-bda4-1bd8f3894922" providerId="AD" clId="Web-{04043A06-262F-4FBC-989F-D97BACF21589}"/>
    <pc:docChg chg="modSld">
      <pc:chgData name="20BCE10218" userId="S::ananya.sharma2020@vitbhopal.ac.in::e749292a-c32e-490b-bda4-1bd8f3894922" providerId="AD" clId="Web-{04043A06-262F-4FBC-989F-D97BACF21589}" dt="2021-12-16T02:53:01.232" v="4"/>
      <pc:docMkLst>
        <pc:docMk/>
      </pc:docMkLst>
      <pc:sldChg chg="delSp modSp">
        <pc:chgData name="20BCE10218" userId="S::ananya.sharma2020@vitbhopal.ac.in::e749292a-c32e-490b-bda4-1bd8f3894922" providerId="AD" clId="Web-{04043A06-262F-4FBC-989F-D97BACF21589}" dt="2021-12-16T02:53:01.232" v="4"/>
        <pc:sldMkLst>
          <pc:docMk/>
          <pc:sldMk cId="1600131903" sldId="475"/>
        </pc:sldMkLst>
        <pc:spChg chg="del mod">
          <ac:chgData name="20BCE10218" userId="S::ananya.sharma2020@vitbhopal.ac.in::e749292a-c32e-490b-bda4-1bd8f3894922" providerId="AD" clId="Web-{04043A06-262F-4FBC-989F-D97BACF21589}" dt="2021-12-16T02:53:01.232" v="4"/>
          <ac:spMkLst>
            <pc:docMk/>
            <pc:sldMk cId="1600131903" sldId="475"/>
            <ac:spMk id="72" creationId="{D3C06C75-A132-4583-A216-DA2C44D1B032}"/>
          </ac:spMkLst>
        </pc:spChg>
        <pc:spChg chg="del mod">
          <ac:chgData name="20BCE10218" userId="S::ananya.sharma2020@vitbhopal.ac.in::e749292a-c32e-490b-bda4-1bd8f3894922" providerId="AD" clId="Web-{04043A06-262F-4FBC-989F-D97BACF21589}" dt="2021-12-16T02:52:55.841" v="2"/>
          <ac:spMkLst>
            <pc:docMk/>
            <pc:sldMk cId="1600131903" sldId="475"/>
            <ac:spMk id="73" creationId="{E5DF259B-A7FF-40F5-909F-78880A0AD77E}"/>
          </ac:spMkLst>
        </pc:spChg>
      </pc:sldChg>
      <pc:sldChg chg="delSp">
        <pc:chgData name="20BCE10218" userId="S::ananya.sharma2020@vitbhopal.ac.in::e749292a-c32e-490b-bda4-1bd8f3894922" providerId="AD" clId="Web-{04043A06-262F-4FBC-989F-D97BACF21589}" dt="2021-12-16T02:52:23.809" v="0"/>
        <pc:sldMkLst>
          <pc:docMk/>
          <pc:sldMk cId="1269180179" sldId="486"/>
        </pc:sldMkLst>
        <pc:picChg chg="del">
          <ac:chgData name="20BCE10218" userId="S::ananya.sharma2020@vitbhopal.ac.in::e749292a-c32e-490b-bda4-1bd8f3894922" providerId="AD" clId="Web-{04043A06-262F-4FBC-989F-D97BACF21589}" dt="2021-12-16T02:52:23.809" v="0"/>
          <ac:picMkLst>
            <pc:docMk/>
            <pc:sldMk cId="1269180179" sldId="486"/>
            <ac:picMk id="8" creationId="{6E1365B1-396E-48B4-B304-76D2EBFEA136}"/>
          </ac:picMkLst>
        </pc:picChg>
      </pc:sldChg>
    </pc:docChg>
  </pc:docChgLst>
  <pc:docChgLst>
    <pc:chgData name="20BCE10009" userId="S::manish.prasad2020@vitbhopal.ac.in::cdd8ce31-ffa4-4e5c-b697-fd538a448249" providerId="AD" clId="Web-{FF8FC2B5-10BB-466C-A6A1-F0A865CCF4D9}"/>
    <pc:docChg chg="modSld">
      <pc:chgData name="20BCE10009" userId="S::manish.prasad2020@vitbhopal.ac.in::cdd8ce31-ffa4-4e5c-b697-fd538a448249" providerId="AD" clId="Web-{FF8FC2B5-10BB-466C-A6A1-F0A865CCF4D9}" dt="2021-12-16T08:02:12.566" v="337" actId="1076"/>
      <pc:docMkLst>
        <pc:docMk/>
      </pc:docMkLst>
      <pc:sldChg chg="modSp">
        <pc:chgData name="20BCE10009" userId="S::manish.prasad2020@vitbhopal.ac.in::cdd8ce31-ffa4-4e5c-b697-fd538a448249" providerId="AD" clId="Web-{FF8FC2B5-10BB-466C-A6A1-F0A865CCF4D9}" dt="2021-12-16T07:33:42.508" v="240" actId="20577"/>
        <pc:sldMkLst>
          <pc:docMk/>
          <pc:sldMk cId="1853182015" sldId="316"/>
        </pc:sldMkLst>
        <pc:spChg chg="mod">
          <ac:chgData name="20BCE10009" userId="S::manish.prasad2020@vitbhopal.ac.in::cdd8ce31-ffa4-4e5c-b697-fd538a448249" providerId="AD" clId="Web-{FF8FC2B5-10BB-466C-A6A1-F0A865CCF4D9}" dt="2021-12-16T07:33:09.460" v="235" actId="1076"/>
          <ac:spMkLst>
            <pc:docMk/>
            <pc:sldMk cId="1853182015" sldId="316"/>
            <ac:spMk id="1068" creationId="{00000000-0000-0000-0000-000000000000}"/>
          </ac:spMkLst>
        </pc:spChg>
        <pc:spChg chg="mod">
          <ac:chgData name="20BCE10009" userId="S::manish.prasad2020@vitbhopal.ac.in::cdd8ce31-ffa4-4e5c-b697-fd538a448249" providerId="AD" clId="Web-{FF8FC2B5-10BB-466C-A6A1-F0A865CCF4D9}" dt="2021-12-16T07:25:16.776" v="11" actId="20577"/>
          <ac:spMkLst>
            <pc:docMk/>
            <pc:sldMk cId="1853182015" sldId="316"/>
            <ac:spMk id="1069" creationId="{00000000-0000-0000-0000-000000000000}"/>
          </ac:spMkLst>
        </pc:spChg>
        <pc:spChg chg="mod">
          <ac:chgData name="20BCE10009" userId="S::manish.prasad2020@vitbhopal.ac.in::cdd8ce31-ffa4-4e5c-b697-fd538a448249" providerId="AD" clId="Web-{FF8FC2B5-10BB-466C-A6A1-F0A865CCF4D9}" dt="2021-12-16T07:33:42.508" v="240" actId="20577"/>
          <ac:spMkLst>
            <pc:docMk/>
            <pc:sldMk cId="1853182015" sldId="316"/>
            <ac:spMk id="1070" creationId="{00000000-0000-0000-0000-000000000000}"/>
          </ac:spMkLst>
        </pc:spChg>
        <pc:spChg chg="mod">
          <ac:chgData name="20BCE10009" userId="S::manish.prasad2020@vitbhopal.ac.in::cdd8ce31-ffa4-4e5c-b697-fd538a448249" providerId="AD" clId="Web-{FF8FC2B5-10BB-466C-A6A1-F0A865CCF4D9}" dt="2021-12-16T07:30:22.815" v="107" actId="20577"/>
          <ac:spMkLst>
            <pc:docMk/>
            <pc:sldMk cId="1853182015" sldId="316"/>
            <ac:spMk id="1071" creationId="{00000000-0000-0000-0000-000000000000}"/>
          </ac:spMkLst>
        </pc:spChg>
        <pc:spChg chg="mod">
          <ac:chgData name="20BCE10009" userId="S::manish.prasad2020@vitbhopal.ac.in::cdd8ce31-ffa4-4e5c-b697-fd538a448249" providerId="AD" clId="Web-{FF8FC2B5-10BB-466C-A6A1-F0A865CCF4D9}" dt="2021-12-16T07:33:24.257" v="236" actId="20577"/>
          <ac:spMkLst>
            <pc:docMk/>
            <pc:sldMk cId="1853182015" sldId="316"/>
            <ac:spMk id="1072" creationId="{00000000-0000-0000-0000-000000000000}"/>
          </ac:spMkLst>
        </pc:spChg>
        <pc:spChg chg="mod">
          <ac:chgData name="20BCE10009" userId="S::manish.prasad2020@vitbhopal.ac.in::cdd8ce31-ffa4-4e5c-b697-fd538a448249" providerId="AD" clId="Web-{FF8FC2B5-10BB-466C-A6A1-F0A865CCF4D9}" dt="2021-12-16T07:33:03.007" v="233" actId="1076"/>
          <ac:spMkLst>
            <pc:docMk/>
            <pc:sldMk cId="1853182015" sldId="316"/>
            <ac:spMk id="1073" creationId="{00000000-0000-0000-0000-000000000000}"/>
          </ac:spMkLst>
        </pc:spChg>
        <pc:spChg chg="mod">
          <ac:chgData name="20BCE10009" userId="S::manish.prasad2020@vitbhopal.ac.in::cdd8ce31-ffa4-4e5c-b697-fd538a448249" providerId="AD" clId="Web-{FF8FC2B5-10BB-466C-A6A1-F0A865CCF4D9}" dt="2021-12-16T07:33:28.789" v="237" actId="20577"/>
          <ac:spMkLst>
            <pc:docMk/>
            <pc:sldMk cId="1853182015" sldId="316"/>
            <ac:spMk id="1074" creationId="{00000000-0000-0000-0000-000000000000}"/>
          </ac:spMkLst>
        </pc:spChg>
        <pc:spChg chg="mod">
          <ac:chgData name="20BCE10009" userId="S::manish.prasad2020@vitbhopal.ac.in::cdd8ce31-ffa4-4e5c-b697-fd538a448249" providerId="AD" clId="Web-{FF8FC2B5-10BB-466C-A6A1-F0A865CCF4D9}" dt="2021-12-16T07:32:57.756" v="232" actId="20577"/>
          <ac:spMkLst>
            <pc:docMk/>
            <pc:sldMk cId="1853182015" sldId="316"/>
            <ac:spMk id="1075" creationId="{00000000-0000-0000-0000-000000000000}"/>
          </ac:spMkLst>
        </pc:spChg>
      </pc:sldChg>
      <pc:sldChg chg="addSp delSp modSp">
        <pc:chgData name="20BCE10009" userId="S::manish.prasad2020@vitbhopal.ac.in::cdd8ce31-ffa4-4e5c-b697-fd538a448249" providerId="AD" clId="Web-{FF8FC2B5-10BB-466C-A6A1-F0A865CCF4D9}" dt="2021-12-16T08:02:12.566" v="337" actId="1076"/>
        <pc:sldMkLst>
          <pc:docMk/>
          <pc:sldMk cId="2522904524" sldId="349"/>
        </pc:sldMkLst>
        <pc:spChg chg="add del mod">
          <ac:chgData name="20BCE10009" userId="S::manish.prasad2020@vitbhopal.ac.in::cdd8ce31-ffa4-4e5c-b697-fd538a448249" providerId="AD" clId="Web-{FF8FC2B5-10BB-466C-A6A1-F0A865CCF4D9}" dt="2021-12-16T07:43:26.538" v="247"/>
          <ac:spMkLst>
            <pc:docMk/>
            <pc:sldMk cId="2522904524" sldId="349"/>
            <ac:spMk id="2" creationId="{B4D6C937-E760-4314-BE8A-5657360D923C}"/>
          </ac:spMkLst>
        </pc:spChg>
        <pc:spChg chg="add mod">
          <ac:chgData name="20BCE10009" userId="S::manish.prasad2020@vitbhopal.ac.in::cdd8ce31-ffa4-4e5c-b697-fd538a448249" providerId="AD" clId="Web-{FF8FC2B5-10BB-466C-A6A1-F0A865CCF4D9}" dt="2021-12-16T07:58:34.248" v="316"/>
          <ac:spMkLst>
            <pc:docMk/>
            <pc:sldMk cId="2522904524" sldId="349"/>
            <ac:spMk id="3" creationId="{F0553CB8-526A-461B-B68C-76F5139986D8}"/>
          </ac:spMkLst>
        </pc:spChg>
        <pc:spChg chg="add mod">
          <ac:chgData name="20BCE10009" userId="S::manish.prasad2020@vitbhopal.ac.in::cdd8ce31-ffa4-4e5c-b697-fd538a448249" providerId="AD" clId="Web-{FF8FC2B5-10BB-466C-A6A1-F0A865CCF4D9}" dt="2021-12-16T08:01:55.394" v="332" actId="20577"/>
          <ac:spMkLst>
            <pc:docMk/>
            <pc:sldMk cId="2522904524" sldId="349"/>
            <ac:spMk id="5" creationId="{BDB1DD69-D227-410B-B1C4-975C7CE59DF0}"/>
          </ac:spMkLst>
        </pc:spChg>
        <pc:spChg chg="add del mod">
          <ac:chgData name="20BCE10009" userId="S::manish.prasad2020@vitbhopal.ac.in::cdd8ce31-ffa4-4e5c-b697-fd538a448249" providerId="AD" clId="Web-{FF8FC2B5-10BB-466C-A6A1-F0A865CCF4D9}" dt="2021-12-16T08:01:23.846" v="321"/>
          <ac:spMkLst>
            <pc:docMk/>
            <pc:sldMk cId="2522904524" sldId="349"/>
            <ac:spMk id="6" creationId="{9D2228B4-F1EF-4415-8B79-4620522BE46D}"/>
          </ac:spMkLst>
        </pc:spChg>
        <pc:spChg chg="mod">
          <ac:chgData name="20BCE10009" userId="S::manish.prasad2020@vitbhopal.ac.in::cdd8ce31-ffa4-4e5c-b697-fd538a448249" providerId="AD" clId="Web-{FF8FC2B5-10BB-466C-A6A1-F0A865CCF4D9}" dt="2021-12-16T07:47:49.857" v="301" actId="1076"/>
          <ac:spMkLst>
            <pc:docMk/>
            <pc:sldMk cId="2522904524" sldId="349"/>
            <ac:spMk id="61" creationId="{3B262777-FCB4-4771-AC15-161642FFE4EA}"/>
          </ac:spMkLst>
        </pc:spChg>
        <pc:spChg chg="mod ord">
          <ac:chgData name="20BCE10009" userId="S::manish.prasad2020@vitbhopal.ac.in::cdd8ce31-ffa4-4e5c-b697-fd538a448249" providerId="AD" clId="Web-{FF8FC2B5-10BB-466C-A6A1-F0A865CCF4D9}" dt="2021-12-16T08:02:09.675" v="336" actId="1076"/>
          <ac:spMkLst>
            <pc:docMk/>
            <pc:sldMk cId="2522904524" sldId="349"/>
            <ac:spMk id="62" creationId="{D923BF5A-3A2C-4C4D-A6F4-FFB8DCDCD798}"/>
          </ac:spMkLst>
        </pc:spChg>
        <pc:spChg chg="mod ord">
          <ac:chgData name="20BCE10009" userId="S::manish.prasad2020@vitbhopal.ac.in::cdd8ce31-ffa4-4e5c-b697-fd538a448249" providerId="AD" clId="Web-{FF8FC2B5-10BB-466C-A6A1-F0A865CCF4D9}" dt="2021-12-16T08:02:03.847" v="334" actId="1076"/>
          <ac:spMkLst>
            <pc:docMk/>
            <pc:sldMk cId="2522904524" sldId="349"/>
            <ac:spMk id="65" creationId="{C3E11019-9E35-4CF3-8124-02BEFE41E069}"/>
          </ac:spMkLst>
        </pc:spChg>
        <pc:spChg chg="mod ord">
          <ac:chgData name="20BCE10009" userId="S::manish.prasad2020@vitbhopal.ac.in::cdd8ce31-ffa4-4e5c-b697-fd538a448249" providerId="AD" clId="Web-{FF8FC2B5-10BB-466C-A6A1-F0A865CCF4D9}" dt="2021-12-16T08:02:12.566" v="337" actId="1076"/>
          <ac:spMkLst>
            <pc:docMk/>
            <pc:sldMk cId="2522904524" sldId="349"/>
            <ac:spMk id="66" creationId="{BB21006D-0EC4-4F64-8A97-31DE17562E60}"/>
          </ac:spMkLst>
        </pc:spChg>
        <pc:spChg chg="add mod">
          <ac:chgData name="20BCE10009" userId="S::manish.prasad2020@vitbhopal.ac.in::cdd8ce31-ffa4-4e5c-b697-fd538a448249" providerId="AD" clId="Web-{FF8FC2B5-10BB-466C-A6A1-F0A865CCF4D9}" dt="2021-12-16T08:01:02.267" v="318" actId="14100"/>
          <ac:spMkLst>
            <pc:docMk/>
            <pc:sldMk cId="2522904524" sldId="349"/>
            <ac:spMk id="67" creationId="{49E04F4D-4FF6-4848-9C9F-CFA5D28BFC66}"/>
          </ac:spMkLst>
        </pc:spChg>
        <pc:spChg chg="add mod">
          <ac:chgData name="20BCE10009" userId="S::manish.prasad2020@vitbhopal.ac.in::cdd8ce31-ffa4-4e5c-b697-fd538a448249" providerId="AD" clId="Web-{FF8FC2B5-10BB-466C-A6A1-F0A865CCF4D9}" dt="2021-12-16T08:01:50.847" v="330" actId="20577"/>
          <ac:spMkLst>
            <pc:docMk/>
            <pc:sldMk cId="2522904524" sldId="349"/>
            <ac:spMk id="68" creationId="{115042FA-4632-4EA7-BB3F-CD6350E42577}"/>
          </ac:spMkLst>
        </pc:spChg>
        <pc:spChg chg="mod">
          <ac:chgData name="20BCE10009" userId="S::manish.prasad2020@vitbhopal.ac.in::cdd8ce31-ffa4-4e5c-b697-fd538a448249" providerId="AD" clId="Web-{FF8FC2B5-10BB-466C-A6A1-F0A865CCF4D9}" dt="2021-12-16T07:50:55.846" v="309" actId="1076"/>
          <ac:spMkLst>
            <pc:docMk/>
            <pc:sldMk cId="2522904524" sldId="349"/>
            <ac:spMk id="97" creationId="{74CD851A-31B0-461A-84A5-8AA682E1E4E4}"/>
          </ac:spMkLst>
        </pc:spChg>
        <pc:spChg chg="mod">
          <ac:chgData name="20BCE10009" userId="S::manish.prasad2020@vitbhopal.ac.in::cdd8ce31-ffa4-4e5c-b697-fd538a448249" providerId="AD" clId="Web-{FF8FC2B5-10BB-466C-A6A1-F0A865CCF4D9}" dt="2021-12-16T07:51:19.800" v="314" actId="1076"/>
          <ac:spMkLst>
            <pc:docMk/>
            <pc:sldMk cId="2522904524" sldId="349"/>
            <ac:spMk id="107" creationId="{5E93E93E-F7F4-48B5-9355-7057000003A4}"/>
          </ac:spMkLst>
        </pc:spChg>
        <pc:grpChg chg="mod ord">
          <ac:chgData name="20BCE10009" userId="S::manish.prasad2020@vitbhopal.ac.in::cdd8ce31-ffa4-4e5c-b697-fd538a448249" providerId="AD" clId="Web-{FF8FC2B5-10BB-466C-A6A1-F0A865CCF4D9}" dt="2021-12-16T08:02:06.503" v="335" actId="1076"/>
          <ac:grpSpMkLst>
            <pc:docMk/>
            <pc:sldMk cId="2522904524" sldId="349"/>
            <ac:grpSpMk id="51" creationId="{68DB2704-A7FD-4A63-83C5-C25EE584B71C}"/>
          </ac:grpSpMkLst>
        </pc:grpChg>
        <pc:cxnChg chg="mod ord">
          <ac:chgData name="20BCE10009" userId="S::manish.prasad2020@vitbhopal.ac.in::cdd8ce31-ffa4-4e5c-b697-fd538a448249" providerId="AD" clId="Web-{FF8FC2B5-10BB-466C-A6A1-F0A865CCF4D9}" dt="2021-12-16T07:50:54.143" v="308" actId="1076"/>
          <ac:cxnSpMkLst>
            <pc:docMk/>
            <pc:sldMk cId="2522904524" sldId="349"/>
            <ac:cxnSpMk id="70" creationId="{7695583B-06E7-47D8-834C-7CAE828D101A}"/>
          </ac:cxnSpMkLst>
        </pc:cxnChg>
        <pc:cxnChg chg="mod">
          <ac:chgData name="20BCE10009" userId="S::manish.prasad2020@vitbhopal.ac.in::cdd8ce31-ffa4-4e5c-b697-fd538a448249" providerId="AD" clId="Web-{FF8FC2B5-10BB-466C-A6A1-F0A865CCF4D9}" dt="2021-12-16T07:51:04.612" v="310" actId="1076"/>
          <ac:cxnSpMkLst>
            <pc:docMk/>
            <pc:sldMk cId="2522904524" sldId="349"/>
            <ac:cxnSpMk id="77" creationId="{4E3381DE-0B5A-488A-91EA-75667BC53C5D}"/>
          </ac:cxnSpMkLst>
        </pc:cxnChg>
      </pc:sldChg>
    </pc:docChg>
  </pc:docChgLst>
  <pc:docChgLst>
    <pc:chgData name="20BCE10009" userId="S::manish.prasad2020@vitbhopal.ac.in::cdd8ce31-ffa4-4e5c-b697-fd538a448249" providerId="AD" clId="Web-{1F9B3794-0681-41F1-AD1B-3331F186596E}"/>
    <pc:docChg chg="addSld modSld sldOrd">
      <pc:chgData name="20BCE10009" userId="S::manish.prasad2020@vitbhopal.ac.in::cdd8ce31-ffa4-4e5c-b697-fd538a448249" providerId="AD" clId="Web-{1F9B3794-0681-41F1-AD1B-3331F186596E}" dt="2021-12-16T12:10:38.710" v="128" actId="1076"/>
      <pc:docMkLst>
        <pc:docMk/>
      </pc:docMkLst>
      <pc:sldChg chg="addSp delSp modSp">
        <pc:chgData name="20BCE10009" userId="S::manish.prasad2020@vitbhopal.ac.in::cdd8ce31-ffa4-4e5c-b697-fd538a448249" providerId="AD" clId="Web-{1F9B3794-0681-41F1-AD1B-3331F186596E}" dt="2021-12-16T11:43:07.575" v="32" actId="1076"/>
        <pc:sldMkLst>
          <pc:docMk/>
          <pc:sldMk cId="2522904524" sldId="349"/>
        </pc:sldMkLst>
        <pc:spChg chg="del">
          <ac:chgData name="20BCE10009" userId="S::manish.prasad2020@vitbhopal.ac.in::cdd8ce31-ffa4-4e5c-b697-fd538a448249" providerId="AD" clId="Web-{1F9B3794-0681-41F1-AD1B-3331F186596E}" dt="2021-12-16T11:42:19.543" v="4"/>
          <ac:spMkLst>
            <pc:docMk/>
            <pc:sldMk cId="2522904524" sldId="349"/>
            <ac:spMk id="3" creationId="{F0553CB8-526A-461B-B68C-76F5139986D8}"/>
          </ac:spMkLst>
        </pc:spChg>
        <pc:spChg chg="del">
          <ac:chgData name="20BCE10009" userId="S::manish.prasad2020@vitbhopal.ac.in::cdd8ce31-ffa4-4e5c-b697-fd538a448249" providerId="AD" clId="Web-{1F9B3794-0681-41F1-AD1B-3331F186596E}" dt="2021-12-16T11:42:43.449" v="26"/>
          <ac:spMkLst>
            <pc:docMk/>
            <pc:sldMk cId="2522904524" sldId="349"/>
            <ac:spMk id="4" creationId="{3F93AE90-63A9-4753-929F-C14CFB5AB943}"/>
          </ac:spMkLst>
        </pc:spChg>
        <pc:spChg chg="del">
          <ac:chgData name="20BCE10009" userId="S::manish.prasad2020@vitbhopal.ac.in::cdd8ce31-ffa4-4e5c-b697-fd538a448249" providerId="AD" clId="Web-{1F9B3794-0681-41F1-AD1B-3331F186596E}" dt="2021-12-16T11:42:23.043" v="7"/>
          <ac:spMkLst>
            <pc:docMk/>
            <pc:sldMk cId="2522904524" sldId="349"/>
            <ac:spMk id="5" creationId="{BDB1DD69-D227-410B-B1C4-975C7CE59DF0}"/>
          </ac:spMkLst>
        </pc:spChg>
        <pc:spChg chg="del">
          <ac:chgData name="20BCE10009" userId="S::manish.prasad2020@vitbhopal.ac.in::cdd8ce31-ffa4-4e5c-b697-fd538a448249" providerId="AD" clId="Web-{1F9B3794-0681-41F1-AD1B-3331F186596E}" dt="2021-12-16T11:42:27.980" v="13"/>
          <ac:spMkLst>
            <pc:docMk/>
            <pc:sldMk cId="2522904524" sldId="349"/>
            <ac:spMk id="9" creationId="{70DA9C7A-A82E-420A-B429-1E83894F2A59}"/>
          </ac:spMkLst>
        </pc:spChg>
        <pc:spChg chg="del">
          <ac:chgData name="20BCE10009" userId="S::manish.prasad2020@vitbhopal.ac.in::cdd8ce31-ffa4-4e5c-b697-fd538a448249" providerId="AD" clId="Web-{1F9B3794-0681-41F1-AD1B-3331F186596E}" dt="2021-12-16T11:42:32.668" v="17"/>
          <ac:spMkLst>
            <pc:docMk/>
            <pc:sldMk cId="2522904524" sldId="349"/>
            <ac:spMk id="14" creationId="{0CDC27EF-2022-4E96-933D-1E43E1C831E1}"/>
          </ac:spMkLst>
        </pc:spChg>
        <pc:spChg chg="del mod">
          <ac:chgData name="20BCE10009" userId="S::manish.prasad2020@vitbhopal.ac.in::cdd8ce31-ffa4-4e5c-b697-fd538a448249" providerId="AD" clId="Web-{1F9B3794-0681-41F1-AD1B-3331F186596E}" dt="2021-12-16T11:42:39.184" v="22"/>
          <ac:spMkLst>
            <pc:docMk/>
            <pc:sldMk cId="2522904524" sldId="349"/>
            <ac:spMk id="17" creationId="{22AB5715-C55E-48AB-9EAD-A7FF2124E33E}"/>
          </ac:spMkLst>
        </pc:spChg>
        <pc:spChg chg="del">
          <ac:chgData name="20BCE10009" userId="S::manish.prasad2020@vitbhopal.ac.in::cdd8ce31-ffa4-4e5c-b697-fd538a448249" providerId="AD" clId="Web-{1F9B3794-0681-41F1-AD1B-3331F186596E}" dt="2021-12-16T11:42:16.652" v="0"/>
          <ac:spMkLst>
            <pc:docMk/>
            <pc:sldMk cId="2522904524" sldId="349"/>
            <ac:spMk id="62" creationId="{D923BF5A-3A2C-4C4D-A6F4-FFB8DCDCD798}"/>
          </ac:spMkLst>
        </pc:spChg>
        <pc:spChg chg="del">
          <ac:chgData name="20BCE10009" userId="S::manish.prasad2020@vitbhopal.ac.in::cdd8ce31-ffa4-4e5c-b697-fd538a448249" providerId="AD" clId="Web-{1F9B3794-0681-41F1-AD1B-3331F186596E}" dt="2021-12-16T11:42:33.871" v="18"/>
          <ac:spMkLst>
            <pc:docMk/>
            <pc:sldMk cId="2522904524" sldId="349"/>
            <ac:spMk id="63" creationId="{5C2D957A-C2E0-496B-A9F7-0568208D5E51}"/>
          </ac:spMkLst>
        </pc:spChg>
        <pc:spChg chg="del">
          <ac:chgData name="20BCE10009" userId="S::manish.prasad2020@vitbhopal.ac.in::cdd8ce31-ffa4-4e5c-b697-fd538a448249" providerId="AD" clId="Web-{1F9B3794-0681-41F1-AD1B-3331F186596E}" dt="2021-12-16T11:42:41.028" v="25"/>
          <ac:spMkLst>
            <pc:docMk/>
            <pc:sldMk cId="2522904524" sldId="349"/>
            <ac:spMk id="64" creationId="{0C1B3D7E-1634-4F20-880A-57362278FB7D}"/>
          </ac:spMkLst>
        </pc:spChg>
        <pc:spChg chg="del mod">
          <ac:chgData name="20BCE10009" userId="S::manish.prasad2020@vitbhopal.ac.in::cdd8ce31-ffa4-4e5c-b697-fd538a448249" providerId="AD" clId="Web-{1F9B3794-0681-41F1-AD1B-3331F186596E}" dt="2021-12-16T11:42:18.996" v="3"/>
          <ac:spMkLst>
            <pc:docMk/>
            <pc:sldMk cId="2522904524" sldId="349"/>
            <ac:spMk id="65" creationId="{C3E11019-9E35-4CF3-8124-02BEFE41E069}"/>
          </ac:spMkLst>
        </pc:spChg>
        <pc:spChg chg="del">
          <ac:chgData name="20BCE10009" userId="S::manish.prasad2020@vitbhopal.ac.in::cdd8ce31-ffa4-4e5c-b697-fd538a448249" providerId="AD" clId="Web-{1F9B3794-0681-41F1-AD1B-3331F186596E}" dt="2021-12-16T11:42:21.918" v="6"/>
          <ac:spMkLst>
            <pc:docMk/>
            <pc:sldMk cId="2522904524" sldId="349"/>
            <ac:spMk id="66" creationId="{BB21006D-0EC4-4F64-8A97-31DE17562E60}"/>
          </ac:spMkLst>
        </pc:spChg>
        <pc:spChg chg="del">
          <ac:chgData name="20BCE10009" userId="S::manish.prasad2020@vitbhopal.ac.in::cdd8ce31-ffa4-4e5c-b697-fd538a448249" providerId="AD" clId="Web-{1F9B3794-0681-41F1-AD1B-3331F186596E}" dt="2021-12-16T11:42:23.527" v="8"/>
          <ac:spMkLst>
            <pc:docMk/>
            <pc:sldMk cId="2522904524" sldId="349"/>
            <ac:spMk id="67" creationId="{49E04F4D-4FF6-4848-9C9F-CFA5D28BFC66}"/>
          </ac:spMkLst>
        </pc:spChg>
        <pc:spChg chg="del">
          <ac:chgData name="20BCE10009" userId="S::manish.prasad2020@vitbhopal.ac.in::cdd8ce31-ffa4-4e5c-b697-fd538a448249" providerId="AD" clId="Web-{1F9B3794-0681-41F1-AD1B-3331F186596E}" dt="2021-12-16T11:42:24.684" v="9"/>
          <ac:spMkLst>
            <pc:docMk/>
            <pc:sldMk cId="2522904524" sldId="349"/>
            <ac:spMk id="68" creationId="{115042FA-4632-4EA7-BB3F-CD6350E42577}"/>
          </ac:spMkLst>
        </pc:spChg>
        <pc:spChg chg="del">
          <ac:chgData name="20BCE10009" userId="S::manish.prasad2020@vitbhopal.ac.in::cdd8ce31-ffa4-4e5c-b697-fd538a448249" providerId="AD" clId="Web-{1F9B3794-0681-41F1-AD1B-3331F186596E}" dt="2021-12-16T11:42:35.152" v="20"/>
          <ac:spMkLst>
            <pc:docMk/>
            <pc:sldMk cId="2522904524" sldId="349"/>
            <ac:spMk id="97" creationId="{74CD851A-31B0-461A-84A5-8AA682E1E4E4}"/>
          </ac:spMkLst>
        </pc:spChg>
        <pc:spChg chg="del">
          <ac:chgData name="20BCE10009" userId="S::manish.prasad2020@vitbhopal.ac.in::cdd8ce31-ffa4-4e5c-b697-fd538a448249" providerId="AD" clId="Web-{1F9B3794-0681-41F1-AD1B-3331F186596E}" dt="2021-12-16T11:42:39.887" v="23"/>
          <ac:spMkLst>
            <pc:docMk/>
            <pc:sldMk cId="2522904524" sldId="349"/>
            <ac:spMk id="107" creationId="{5E93E93E-F7F4-48B5-9355-7057000003A4}"/>
          </ac:spMkLst>
        </pc:spChg>
        <pc:grpChg chg="del">
          <ac:chgData name="20BCE10009" userId="S::manish.prasad2020@vitbhopal.ac.in::cdd8ce31-ffa4-4e5c-b697-fd538a448249" providerId="AD" clId="Web-{1F9B3794-0681-41F1-AD1B-3331F186596E}" dt="2021-12-16T11:42:27.762" v="12"/>
          <ac:grpSpMkLst>
            <pc:docMk/>
            <pc:sldMk cId="2522904524" sldId="349"/>
            <ac:grpSpMk id="22" creationId="{AA079587-E790-4B46-849E-3CA9FBA52586}"/>
          </ac:grpSpMkLst>
        </pc:grpChg>
        <pc:grpChg chg="del">
          <ac:chgData name="20BCE10009" userId="S::manish.prasad2020@vitbhopal.ac.in::cdd8ce31-ffa4-4e5c-b697-fd538a448249" providerId="AD" clId="Web-{1F9B3794-0681-41F1-AD1B-3331F186596E}" dt="2021-12-16T11:42:29.809" v="16"/>
          <ac:grpSpMkLst>
            <pc:docMk/>
            <pc:sldMk cId="2522904524" sldId="349"/>
            <ac:grpSpMk id="33" creationId="{FD9C47DD-96BB-4992-A9C6-D04967125EF3}"/>
          </ac:grpSpMkLst>
        </pc:grpChg>
        <pc:grpChg chg="del">
          <ac:chgData name="20BCE10009" userId="S::manish.prasad2020@vitbhopal.ac.in::cdd8ce31-ffa4-4e5c-b697-fd538a448249" providerId="AD" clId="Web-{1F9B3794-0681-41F1-AD1B-3331F186596E}" dt="2021-12-16T11:42:40.465" v="24"/>
          <ac:grpSpMkLst>
            <pc:docMk/>
            <pc:sldMk cId="2522904524" sldId="349"/>
            <ac:grpSpMk id="42" creationId="{CADFF883-DF42-44AE-BA61-860017B46281}"/>
          </ac:grpSpMkLst>
        </pc:grpChg>
        <pc:grpChg chg="del">
          <ac:chgData name="20BCE10009" userId="S::manish.prasad2020@vitbhopal.ac.in::cdd8ce31-ffa4-4e5c-b697-fd538a448249" providerId="AD" clId="Web-{1F9B3794-0681-41F1-AD1B-3331F186596E}" dt="2021-12-16T11:42:20.027" v="5"/>
          <ac:grpSpMkLst>
            <pc:docMk/>
            <pc:sldMk cId="2522904524" sldId="349"/>
            <ac:grpSpMk id="51" creationId="{68DB2704-A7FD-4A63-83C5-C25EE584B71C}"/>
          </ac:grpSpMkLst>
        </pc:grpChg>
        <pc:picChg chg="add mod">
          <ac:chgData name="20BCE10009" userId="S::manish.prasad2020@vitbhopal.ac.in::cdd8ce31-ffa4-4e5c-b697-fd538a448249" providerId="AD" clId="Web-{1F9B3794-0681-41F1-AD1B-3331F186596E}" dt="2021-12-16T11:43:07.575" v="32" actId="1076"/>
          <ac:picMkLst>
            <pc:docMk/>
            <pc:sldMk cId="2522904524" sldId="349"/>
            <ac:picMk id="2" creationId="{EA1734C1-29B0-4515-8585-16604106F080}"/>
          </ac:picMkLst>
        </pc:picChg>
        <pc:cxnChg chg="del">
          <ac:chgData name="20BCE10009" userId="S::manish.prasad2020@vitbhopal.ac.in::cdd8ce31-ffa4-4e5c-b697-fd538a448249" providerId="AD" clId="Web-{1F9B3794-0681-41F1-AD1B-3331F186596E}" dt="2021-12-16T11:42:34.559" v="19"/>
          <ac:cxnSpMkLst>
            <pc:docMk/>
            <pc:sldMk cId="2522904524" sldId="349"/>
            <ac:cxnSpMk id="70" creationId="{7695583B-06E7-47D8-834C-7CAE828D101A}"/>
          </ac:cxnSpMkLst>
        </pc:cxnChg>
        <pc:cxnChg chg="del">
          <ac:chgData name="20BCE10009" userId="S::manish.prasad2020@vitbhopal.ac.in::cdd8ce31-ffa4-4e5c-b697-fd538a448249" providerId="AD" clId="Web-{1F9B3794-0681-41F1-AD1B-3331F186596E}" dt="2021-12-16T11:42:37.731" v="21"/>
          <ac:cxnSpMkLst>
            <pc:docMk/>
            <pc:sldMk cId="2522904524" sldId="349"/>
            <ac:cxnSpMk id="77" creationId="{4E3381DE-0B5A-488A-91EA-75667BC53C5D}"/>
          </ac:cxnSpMkLst>
        </pc:cxnChg>
        <pc:cxnChg chg="del mod">
          <ac:chgData name="20BCE10009" userId="S::manish.prasad2020@vitbhopal.ac.in::cdd8ce31-ffa4-4e5c-b697-fd538a448249" providerId="AD" clId="Web-{1F9B3794-0681-41F1-AD1B-3331F186596E}" dt="2021-12-16T11:42:44.200" v="27"/>
          <ac:cxnSpMkLst>
            <pc:docMk/>
            <pc:sldMk cId="2522904524" sldId="349"/>
            <ac:cxnSpMk id="87" creationId="{F78E33EC-D209-40E0-922B-F2BF514F8933}"/>
          </ac:cxnSpMkLst>
        </pc:cxnChg>
        <pc:cxnChg chg="del mod">
          <ac:chgData name="20BCE10009" userId="S::manish.prasad2020@vitbhopal.ac.in::cdd8ce31-ffa4-4e5c-b697-fd538a448249" providerId="AD" clId="Web-{1F9B3794-0681-41F1-AD1B-3331F186596E}" dt="2021-12-16T11:42:29.230" v="15"/>
          <ac:cxnSpMkLst>
            <pc:docMk/>
            <pc:sldMk cId="2522904524" sldId="349"/>
            <ac:cxnSpMk id="89" creationId="{E30EB6C1-9A57-4A27-BFEB-BE686BA67894}"/>
          </ac:cxnSpMkLst>
        </pc:cxnChg>
        <pc:cxnChg chg="del mod">
          <ac:chgData name="20BCE10009" userId="S::manish.prasad2020@vitbhopal.ac.in::cdd8ce31-ffa4-4e5c-b697-fd538a448249" providerId="AD" clId="Web-{1F9B3794-0681-41F1-AD1B-3331F186596E}" dt="2021-12-16T11:42:28.293" v="14"/>
          <ac:cxnSpMkLst>
            <pc:docMk/>
            <pc:sldMk cId="2522904524" sldId="349"/>
            <ac:cxnSpMk id="103" creationId="{17924E83-1EE9-4BBF-AFE1-BDB695C1AB67}"/>
          </ac:cxnSpMkLst>
        </pc:cxnChg>
      </pc:sldChg>
      <pc:sldChg chg="addSp delSp modSp">
        <pc:chgData name="20BCE10009" userId="S::manish.prasad2020@vitbhopal.ac.in::cdd8ce31-ffa4-4e5c-b697-fd538a448249" providerId="AD" clId="Web-{1F9B3794-0681-41F1-AD1B-3331F186596E}" dt="2021-12-16T11:53:50.337" v="55" actId="14100"/>
        <pc:sldMkLst>
          <pc:docMk/>
          <pc:sldMk cId="435954823" sldId="370"/>
        </pc:sldMkLst>
        <pc:picChg chg="add del mod">
          <ac:chgData name="20BCE10009" userId="S::manish.prasad2020@vitbhopal.ac.in::cdd8ce31-ffa4-4e5c-b697-fd538a448249" providerId="AD" clId="Web-{1F9B3794-0681-41F1-AD1B-3331F186596E}" dt="2021-12-16T11:53:02.008" v="45"/>
          <ac:picMkLst>
            <pc:docMk/>
            <pc:sldMk cId="435954823" sldId="370"/>
            <ac:picMk id="2" creationId="{9F68276F-73EE-4CAF-BEE3-FA627FB8422C}"/>
          </ac:picMkLst>
        </pc:picChg>
        <pc:picChg chg="add mod">
          <ac:chgData name="20BCE10009" userId="S::manish.prasad2020@vitbhopal.ac.in::cdd8ce31-ffa4-4e5c-b697-fd538a448249" providerId="AD" clId="Web-{1F9B3794-0681-41F1-AD1B-3331F186596E}" dt="2021-12-16T11:53:50.337" v="55" actId="14100"/>
          <ac:picMkLst>
            <pc:docMk/>
            <pc:sldMk cId="435954823" sldId="370"/>
            <ac:picMk id="3" creationId="{B50359D5-C032-42F6-B86D-78C358AAE39D}"/>
          </ac:picMkLst>
        </pc:picChg>
        <pc:picChg chg="del">
          <ac:chgData name="20BCE10009" userId="S::manish.prasad2020@vitbhopal.ac.in::cdd8ce31-ffa4-4e5c-b697-fd538a448249" providerId="AD" clId="Web-{1F9B3794-0681-41F1-AD1B-3331F186596E}" dt="2021-12-16T11:44:04.529" v="33"/>
          <ac:picMkLst>
            <pc:docMk/>
            <pc:sldMk cId="435954823" sldId="370"/>
            <ac:picMk id="21" creationId="{F74B20BA-7ACA-45F0-AA09-0F483E5AD350}"/>
          </ac:picMkLst>
        </pc:picChg>
      </pc:sldChg>
      <pc:sldChg chg="addSp delSp modSp">
        <pc:chgData name="20BCE10009" userId="S::manish.prasad2020@vitbhopal.ac.in::cdd8ce31-ffa4-4e5c-b697-fd538a448249" providerId="AD" clId="Web-{1F9B3794-0681-41F1-AD1B-3331F186596E}" dt="2021-12-16T11:56:14.668" v="61" actId="14100"/>
        <pc:sldMkLst>
          <pc:docMk/>
          <pc:sldMk cId="533600891" sldId="373"/>
        </pc:sldMkLst>
        <pc:picChg chg="del">
          <ac:chgData name="20BCE10009" userId="S::manish.prasad2020@vitbhopal.ac.in::cdd8ce31-ffa4-4e5c-b697-fd538a448249" providerId="AD" clId="Web-{1F9B3794-0681-41F1-AD1B-3331F186596E}" dt="2021-12-16T11:44:06.310" v="34"/>
          <ac:picMkLst>
            <pc:docMk/>
            <pc:sldMk cId="533600891" sldId="373"/>
            <ac:picMk id="2" creationId="{0718FD4A-0F62-4937-93EB-113AFD76F549}"/>
          </ac:picMkLst>
        </pc:picChg>
        <pc:picChg chg="add mod">
          <ac:chgData name="20BCE10009" userId="S::manish.prasad2020@vitbhopal.ac.in::cdd8ce31-ffa4-4e5c-b697-fd538a448249" providerId="AD" clId="Web-{1F9B3794-0681-41F1-AD1B-3331F186596E}" dt="2021-12-16T11:56:14.668" v="61" actId="14100"/>
          <ac:picMkLst>
            <pc:docMk/>
            <pc:sldMk cId="533600891" sldId="373"/>
            <ac:picMk id="3" creationId="{E922E750-DBA8-428D-AFE1-5A76EDD42E86}"/>
          </ac:picMkLst>
        </pc:picChg>
      </pc:sldChg>
      <pc:sldChg chg="addSp delSp modSp">
        <pc:chgData name="20BCE10009" userId="S::manish.prasad2020@vitbhopal.ac.in::cdd8ce31-ffa4-4e5c-b697-fd538a448249" providerId="AD" clId="Web-{1F9B3794-0681-41F1-AD1B-3331F186596E}" dt="2021-12-16T11:58:40.171" v="66" actId="14100"/>
        <pc:sldMkLst>
          <pc:docMk/>
          <pc:sldMk cId="153011257" sldId="376"/>
        </pc:sldMkLst>
        <pc:picChg chg="del">
          <ac:chgData name="20BCE10009" userId="S::manish.prasad2020@vitbhopal.ac.in::cdd8ce31-ffa4-4e5c-b697-fd538a448249" providerId="AD" clId="Web-{1F9B3794-0681-41F1-AD1B-3331F186596E}" dt="2021-12-16T11:44:07.592" v="35"/>
          <ac:picMkLst>
            <pc:docMk/>
            <pc:sldMk cId="153011257" sldId="376"/>
            <ac:picMk id="2" creationId="{EC374B36-EE86-495C-BDF9-8C93A2546526}"/>
          </ac:picMkLst>
        </pc:picChg>
        <pc:picChg chg="add mod">
          <ac:chgData name="20BCE10009" userId="S::manish.prasad2020@vitbhopal.ac.in::cdd8ce31-ffa4-4e5c-b697-fd538a448249" providerId="AD" clId="Web-{1F9B3794-0681-41F1-AD1B-3331F186596E}" dt="2021-12-16T11:58:40.171" v="66" actId="14100"/>
          <ac:picMkLst>
            <pc:docMk/>
            <pc:sldMk cId="153011257" sldId="376"/>
            <ac:picMk id="3" creationId="{1020AE0D-2FAA-4440-ABF6-37522D3EEF63}"/>
          </ac:picMkLst>
        </pc:picChg>
      </pc:sldChg>
      <pc:sldChg chg="addSp delSp modSp">
        <pc:chgData name="20BCE10009" userId="S::manish.prasad2020@vitbhopal.ac.in::cdd8ce31-ffa4-4e5c-b697-fd538a448249" providerId="AD" clId="Web-{1F9B3794-0681-41F1-AD1B-3331F186596E}" dt="2021-12-16T11:59:47.844" v="71" actId="14100"/>
        <pc:sldMkLst>
          <pc:docMk/>
          <pc:sldMk cId="4268414048" sldId="379"/>
        </pc:sldMkLst>
        <pc:picChg chg="add mod">
          <ac:chgData name="20BCE10009" userId="S::manish.prasad2020@vitbhopal.ac.in::cdd8ce31-ffa4-4e5c-b697-fd538a448249" providerId="AD" clId="Web-{1F9B3794-0681-41F1-AD1B-3331F186596E}" dt="2021-12-16T11:59:47.844" v="71" actId="14100"/>
          <ac:picMkLst>
            <pc:docMk/>
            <pc:sldMk cId="4268414048" sldId="379"/>
            <ac:picMk id="2" creationId="{FC03A855-2393-43B6-B4C8-AE14697FE1DD}"/>
          </ac:picMkLst>
        </pc:picChg>
        <pc:picChg chg="del">
          <ac:chgData name="20BCE10009" userId="S::manish.prasad2020@vitbhopal.ac.in::cdd8ce31-ffa4-4e5c-b697-fd538a448249" providerId="AD" clId="Web-{1F9B3794-0681-41F1-AD1B-3331F186596E}" dt="2021-12-16T11:44:08.889" v="36"/>
          <ac:picMkLst>
            <pc:docMk/>
            <pc:sldMk cId="4268414048" sldId="379"/>
            <ac:picMk id="3" creationId="{837E7549-2D49-4749-A001-E27C363BA83B}"/>
          </ac:picMkLst>
        </pc:picChg>
      </pc:sldChg>
      <pc:sldChg chg="addSp delSp modSp">
        <pc:chgData name="20BCE10009" userId="S::manish.prasad2020@vitbhopal.ac.in::cdd8ce31-ffa4-4e5c-b697-fd538a448249" providerId="AD" clId="Web-{1F9B3794-0681-41F1-AD1B-3331F186596E}" dt="2021-12-16T12:00:41.818" v="77" actId="14100"/>
        <pc:sldMkLst>
          <pc:docMk/>
          <pc:sldMk cId="2463493314" sldId="385"/>
        </pc:sldMkLst>
        <pc:picChg chg="add mod">
          <ac:chgData name="20BCE10009" userId="S::manish.prasad2020@vitbhopal.ac.in::cdd8ce31-ffa4-4e5c-b697-fd538a448249" providerId="AD" clId="Web-{1F9B3794-0681-41F1-AD1B-3331F186596E}" dt="2021-12-16T12:00:41.818" v="77" actId="14100"/>
          <ac:picMkLst>
            <pc:docMk/>
            <pc:sldMk cId="2463493314" sldId="385"/>
            <ac:picMk id="2" creationId="{73BB6BD9-8408-4864-8ECC-6B4AB9621AAD}"/>
          </ac:picMkLst>
        </pc:picChg>
        <pc:picChg chg="del">
          <ac:chgData name="20BCE10009" userId="S::manish.prasad2020@vitbhopal.ac.in::cdd8ce31-ffa4-4e5c-b697-fd538a448249" providerId="AD" clId="Web-{1F9B3794-0681-41F1-AD1B-3331F186596E}" dt="2021-12-16T11:44:10.889" v="37"/>
          <ac:picMkLst>
            <pc:docMk/>
            <pc:sldMk cId="2463493314" sldId="385"/>
            <ac:picMk id="3" creationId="{196F0D29-1F3F-423B-8E7D-DD7B64853632}"/>
          </ac:picMkLst>
        </pc:picChg>
      </pc:sldChg>
      <pc:sldChg chg="addSp delSp modSp add replId">
        <pc:chgData name="20BCE10009" userId="S::manish.prasad2020@vitbhopal.ac.in::cdd8ce31-ffa4-4e5c-b697-fd538a448249" providerId="AD" clId="Web-{1F9B3794-0681-41F1-AD1B-3331F186596E}" dt="2021-12-16T12:02:42.525" v="85" actId="14100"/>
        <pc:sldMkLst>
          <pc:docMk/>
          <pc:sldMk cId="452683412" sldId="489"/>
        </pc:sldMkLst>
        <pc:picChg chg="add mod">
          <ac:chgData name="20BCE10009" userId="S::manish.prasad2020@vitbhopal.ac.in::cdd8ce31-ffa4-4e5c-b697-fd538a448249" providerId="AD" clId="Web-{1F9B3794-0681-41F1-AD1B-3331F186596E}" dt="2021-12-16T12:02:42.525" v="85" actId="14100"/>
          <ac:picMkLst>
            <pc:docMk/>
            <pc:sldMk cId="452683412" sldId="489"/>
            <ac:picMk id="2" creationId="{E7B453D7-9477-4ACE-9FF2-3AF13AE46F25}"/>
          </ac:picMkLst>
        </pc:picChg>
        <pc:picChg chg="add del mod">
          <ac:chgData name="20BCE10009" userId="S::manish.prasad2020@vitbhopal.ac.in::cdd8ce31-ffa4-4e5c-b697-fd538a448249" providerId="AD" clId="Web-{1F9B3794-0681-41F1-AD1B-3331F186596E}" dt="2021-12-16T12:02:30.837" v="82"/>
          <ac:picMkLst>
            <pc:docMk/>
            <pc:sldMk cId="452683412" sldId="489"/>
            <ac:picMk id="3" creationId="{A709810B-5250-414A-BCAA-C213776C6A6E}"/>
          </ac:picMkLst>
        </pc:picChg>
      </pc:sldChg>
      <pc:sldChg chg="addSp modSp add replId">
        <pc:chgData name="20BCE10009" userId="S::manish.prasad2020@vitbhopal.ac.in::cdd8ce31-ffa4-4e5c-b697-fd538a448249" providerId="AD" clId="Web-{1F9B3794-0681-41F1-AD1B-3331F186596E}" dt="2021-12-16T12:03:56.402" v="92" actId="14100"/>
        <pc:sldMkLst>
          <pc:docMk/>
          <pc:sldMk cId="297128753" sldId="490"/>
        </pc:sldMkLst>
        <pc:picChg chg="add mod">
          <ac:chgData name="20BCE10009" userId="S::manish.prasad2020@vitbhopal.ac.in::cdd8ce31-ffa4-4e5c-b697-fd538a448249" providerId="AD" clId="Web-{1F9B3794-0681-41F1-AD1B-3331F186596E}" dt="2021-12-16T12:03:56.402" v="92" actId="14100"/>
          <ac:picMkLst>
            <pc:docMk/>
            <pc:sldMk cId="297128753" sldId="490"/>
            <ac:picMk id="2" creationId="{64341151-B6C7-447B-BADE-05E164365AC7}"/>
          </ac:picMkLst>
        </pc:picChg>
      </pc:sldChg>
      <pc:sldChg chg="addSp modSp add replId">
        <pc:chgData name="20BCE10009" userId="S::manish.prasad2020@vitbhopal.ac.in::cdd8ce31-ffa4-4e5c-b697-fd538a448249" providerId="AD" clId="Web-{1F9B3794-0681-41F1-AD1B-3331F186596E}" dt="2021-12-16T12:05:00.107" v="97" actId="14100"/>
        <pc:sldMkLst>
          <pc:docMk/>
          <pc:sldMk cId="810022668" sldId="491"/>
        </pc:sldMkLst>
        <pc:picChg chg="add mod">
          <ac:chgData name="20BCE10009" userId="S::manish.prasad2020@vitbhopal.ac.in::cdd8ce31-ffa4-4e5c-b697-fd538a448249" providerId="AD" clId="Web-{1F9B3794-0681-41F1-AD1B-3331F186596E}" dt="2021-12-16T12:05:00.107" v="97" actId="14100"/>
          <ac:picMkLst>
            <pc:docMk/>
            <pc:sldMk cId="810022668" sldId="491"/>
            <ac:picMk id="2" creationId="{B0019BE3-7E34-4B84-920C-58554374B6DE}"/>
          </ac:picMkLst>
        </pc:picChg>
      </pc:sldChg>
      <pc:sldChg chg="addSp modSp add replId">
        <pc:chgData name="20BCE10009" userId="S::manish.prasad2020@vitbhopal.ac.in::cdd8ce31-ffa4-4e5c-b697-fd538a448249" providerId="AD" clId="Web-{1F9B3794-0681-41F1-AD1B-3331F186596E}" dt="2021-12-16T12:06:17.671" v="101" actId="14100"/>
        <pc:sldMkLst>
          <pc:docMk/>
          <pc:sldMk cId="384763391" sldId="492"/>
        </pc:sldMkLst>
        <pc:picChg chg="add mod">
          <ac:chgData name="20BCE10009" userId="S::manish.prasad2020@vitbhopal.ac.in::cdd8ce31-ffa4-4e5c-b697-fd538a448249" providerId="AD" clId="Web-{1F9B3794-0681-41F1-AD1B-3331F186596E}" dt="2021-12-16T12:06:17.671" v="101" actId="14100"/>
          <ac:picMkLst>
            <pc:docMk/>
            <pc:sldMk cId="384763391" sldId="492"/>
            <ac:picMk id="2" creationId="{B1FF4640-D0B2-4967-A19E-9CA65ED84C9C}"/>
          </ac:picMkLst>
        </pc:picChg>
      </pc:sldChg>
      <pc:sldChg chg="addSp delSp modSp add ord replId">
        <pc:chgData name="20BCE10009" userId="S::manish.prasad2020@vitbhopal.ac.in::cdd8ce31-ffa4-4e5c-b697-fd538a448249" providerId="AD" clId="Web-{1F9B3794-0681-41F1-AD1B-3331F186596E}" dt="2021-12-16T12:09:34.708" v="124" actId="1076"/>
        <pc:sldMkLst>
          <pc:docMk/>
          <pc:sldMk cId="996539383" sldId="493"/>
        </pc:sldMkLst>
        <pc:picChg chg="del">
          <ac:chgData name="20BCE10009" userId="S::manish.prasad2020@vitbhopal.ac.in::cdd8ce31-ffa4-4e5c-b697-fd538a448249" providerId="AD" clId="Web-{1F9B3794-0681-41F1-AD1B-3331F186596E}" dt="2021-12-16T12:07:31.954" v="104"/>
          <ac:picMkLst>
            <pc:docMk/>
            <pc:sldMk cId="996539383" sldId="493"/>
            <ac:picMk id="2" creationId="{B1FF4640-D0B2-4967-A19E-9CA65ED84C9C}"/>
          </ac:picMkLst>
        </pc:picChg>
        <pc:picChg chg="add mod">
          <ac:chgData name="20BCE10009" userId="S::manish.prasad2020@vitbhopal.ac.in::cdd8ce31-ffa4-4e5c-b697-fd538a448249" providerId="AD" clId="Web-{1F9B3794-0681-41F1-AD1B-3331F186596E}" dt="2021-12-16T12:09:34.708" v="124" actId="1076"/>
          <ac:picMkLst>
            <pc:docMk/>
            <pc:sldMk cId="996539383" sldId="493"/>
            <ac:picMk id="3" creationId="{961051FA-7E11-41BF-9030-D7C760EFAAEA}"/>
          </ac:picMkLst>
        </pc:picChg>
      </pc:sldChg>
      <pc:sldChg chg="add ord replId">
        <pc:chgData name="20BCE10009" userId="S::manish.prasad2020@vitbhopal.ac.in::cdd8ce31-ffa4-4e5c-b697-fd538a448249" providerId="AD" clId="Web-{1F9B3794-0681-41F1-AD1B-3331F186596E}" dt="2021-12-16T12:07:36.705" v="106"/>
        <pc:sldMkLst>
          <pc:docMk/>
          <pc:sldMk cId="3263089623" sldId="494"/>
        </pc:sldMkLst>
      </pc:sldChg>
      <pc:sldChg chg="addSp delSp modSp add replId">
        <pc:chgData name="20BCE10009" userId="S::manish.prasad2020@vitbhopal.ac.in::cdd8ce31-ffa4-4e5c-b697-fd538a448249" providerId="AD" clId="Web-{1F9B3794-0681-41F1-AD1B-3331F186596E}" dt="2021-12-16T12:10:38.710" v="128" actId="1076"/>
        <pc:sldMkLst>
          <pc:docMk/>
          <pc:sldMk cId="267393290" sldId="495"/>
        </pc:sldMkLst>
        <pc:picChg chg="add mod">
          <ac:chgData name="20BCE10009" userId="S::manish.prasad2020@vitbhopal.ac.in::cdd8ce31-ffa4-4e5c-b697-fd538a448249" providerId="AD" clId="Web-{1F9B3794-0681-41F1-AD1B-3331F186596E}" dt="2021-12-16T12:10:38.710" v="128" actId="1076"/>
          <ac:picMkLst>
            <pc:docMk/>
            <pc:sldMk cId="267393290" sldId="495"/>
            <ac:picMk id="2" creationId="{4487074F-86C8-4EF6-8393-53FDCEB2CF24}"/>
          </ac:picMkLst>
        </pc:picChg>
        <pc:picChg chg="del">
          <ac:chgData name="20BCE10009" userId="S::manish.prasad2020@vitbhopal.ac.in::cdd8ce31-ffa4-4e5c-b697-fd538a448249" providerId="AD" clId="Web-{1F9B3794-0681-41F1-AD1B-3331F186596E}" dt="2021-12-16T12:08:02.893" v="113"/>
          <ac:picMkLst>
            <pc:docMk/>
            <pc:sldMk cId="267393290" sldId="495"/>
            <ac:picMk id="3" creationId="{961051FA-7E11-41BF-9030-D7C760EFAAEA}"/>
          </ac:picMkLst>
        </pc:picChg>
      </pc:sldChg>
      <pc:sldChg chg="addSp modSp add ord replId">
        <pc:chgData name="20BCE10009" userId="S::manish.prasad2020@vitbhopal.ac.in::cdd8ce31-ffa4-4e5c-b697-fd538a448249" providerId="AD" clId="Web-{1F9B3794-0681-41F1-AD1B-3331F186596E}" dt="2021-12-16T12:09:30.630" v="123" actId="1076"/>
        <pc:sldMkLst>
          <pc:docMk/>
          <pc:sldMk cId="1534631416" sldId="496"/>
        </pc:sldMkLst>
        <pc:picChg chg="add mod">
          <ac:chgData name="20BCE10009" userId="S::manish.prasad2020@vitbhopal.ac.in::cdd8ce31-ffa4-4e5c-b697-fd538a448249" providerId="AD" clId="Web-{1F9B3794-0681-41F1-AD1B-3331F186596E}" dt="2021-12-16T12:09:30.630" v="123" actId="1076"/>
          <ac:picMkLst>
            <pc:docMk/>
            <pc:sldMk cId="1534631416" sldId="496"/>
            <ac:picMk id="2" creationId="{EFD361DD-B48F-49FA-A198-8E67D5E90A2C}"/>
          </ac:picMkLst>
        </pc:picChg>
      </pc:sldChg>
    </pc:docChg>
  </pc:docChgLst>
  <pc:docChgLst>
    <pc:chgData name="20BCE10009" userId="S::manish.prasad2020@vitbhopal.ac.in::cdd8ce31-ffa4-4e5c-b697-fd538a448249" providerId="AD" clId="Web-{3094511B-9D78-4211-8748-CC4BE9F8BE6A}"/>
    <pc:docChg chg="addSld delSld modSld sldOrd addMainMaster">
      <pc:chgData name="20BCE10009" userId="S::manish.prasad2020@vitbhopal.ac.in::cdd8ce31-ffa4-4e5c-b697-fd538a448249" providerId="AD" clId="Web-{3094511B-9D78-4211-8748-CC4BE9F8BE6A}" dt="2021-12-16T12:44:57.333" v="52" actId="1076"/>
      <pc:docMkLst>
        <pc:docMk/>
      </pc:docMkLst>
      <pc:sldChg chg="del">
        <pc:chgData name="20BCE10009" userId="S::manish.prasad2020@vitbhopal.ac.in::cdd8ce31-ffa4-4e5c-b697-fd538a448249" providerId="AD" clId="Web-{3094511B-9D78-4211-8748-CC4BE9F8BE6A}" dt="2021-12-16T12:19:39.251" v="36"/>
        <pc:sldMkLst>
          <pc:docMk/>
          <pc:sldMk cId="3263089623" sldId="494"/>
        </pc:sldMkLst>
      </pc:sldChg>
      <pc:sldChg chg="addSp delSp modSp add ord">
        <pc:chgData name="20BCE10009" userId="S::manish.prasad2020@vitbhopal.ac.in::cdd8ce31-ffa4-4e5c-b697-fd538a448249" providerId="AD" clId="Web-{3094511B-9D78-4211-8748-CC4BE9F8BE6A}" dt="2021-12-16T12:44:57.333" v="52" actId="1076"/>
        <pc:sldMkLst>
          <pc:docMk/>
          <pc:sldMk cId="4018822621" sldId="497"/>
        </pc:sldMkLst>
        <pc:spChg chg="del mod">
          <ac:chgData name="20BCE10009" userId="S::manish.prasad2020@vitbhopal.ac.in::cdd8ce31-ffa4-4e5c-b697-fd538a448249" providerId="AD" clId="Web-{3094511B-9D78-4211-8748-CC4BE9F8BE6A}" dt="2021-12-16T12:13:01.836" v="31"/>
          <ac:spMkLst>
            <pc:docMk/>
            <pc:sldMk cId="4018822621" sldId="497"/>
            <ac:spMk id="5" creationId="{34A13789-21D4-44CB-BECD-F43D40B3E9FA}"/>
          </ac:spMkLst>
        </pc:spChg>
        <pc:spChg chg="add del mod">
          <ac:chgData name="20BCE10009" userId="S::manish.prasad2020@vitbhopal.ac.in::cdd8ce31-ffa4-4e5c-b697-fd538a448249" providerId="AD" clId="Web-{3094511B-9D78-4211-8748-CC4BE9F8BE6A}" dt="2021-12-16T12:44:45.895" v="48"/>
          <ac:spMkLst>
            <pc:docMk/>
            <pc:sldMk cId="4018822621" sldId="497"/>
            <ac:spMk id="7" creationId="{E58831B1-3FBA-47BF-87BD-D73B2BD4E76C}"/>
          </ac:spMkLst>
        </pc:spChg>
        <pc:spChg chg="del mod">
          <ac:chgData name="20BCE10009" userId="S::manish.prasad2020@vitbhopal.ac.in::cdd8ce31-ffa4-4e5c-b697-fd538a448249" providerId="AD" clId="Web-{3094511B-9D78-4211-8748-CC4BE9F8BE6A}" dt="2021-12-16T12:44:42.427" v="46"/>
          <ac:spMkLst>
            <pc:docMk/>
            <pc:sldMk cId="4018822621" sldId="497"/>
            <ac:spMk id="783" creationId="{00000000-0000-0000-0000-000000000000}"/>
          </ac:spMkLst>
        </pc:spChg>
        <pc:spChg chg="del">
          <ac:chgData name="20BCE10009" userId="S::manish.prasad2020@vitbhopal.ac.in::cdd8ce31-ffa4-4e5c-b697-fd538a448249" providerId="AD" clId="Web-{3094511B-9D78-4211-8748-CC4BE9F8BE6A}" dt="2021-12-16T12:44:37.614" v="41"/>
          <ac:spMkLst>
            <pc:docMk/>
            <pc:sldMk cId="4018822621" sldId="497"/>
            <ac:spMk id="830" creationId="{00000000-0000-0000-0000-000000000000}"/>
          </ac:spMkLst>
        </pc:spChg>
        <pc:spChg chg="del mod">
          <ac:chgData name="20BCE10009" userId="S::manish.prasad2020@vitbhopal.ac.in::cdd8ce31-ffa4-4e5c-b697-fd538a448249" providerId="AD" clId="Web-{3094511B-9D78-4211-8748-CC4BE9F8BE6A}" dt="2021-12-16T12:44:36.551" v="40"/>
          <ac:spMkLst>
            <pc:docMk/>
            <pc:sldMk cId="4018822621" sldId="497"/>
            <ac:spMk id="831" creationId="{00000000-0000-0000-0000-000000000000}"/>
          </ac:spMkLst>
        </pc:spChg>
        <pc:grpChg chg="del">
          <ac:chgData name="20BCE10009" userId="S::manish.prasad2020@vitbhopal.ac.in::cdd8ce31-ffa4-4e5c-b697-fd538a448249" providerId="AD" clId="Web-{3094511B-9D78-4211-8748-CC4BE9F8BE6A}" dt="2021-12-16T12:44:38.645" v="43"/>
          <ac:grpSpMkLst>
            <pc:docMk/>
            <pc:sldMk cId="4018822621" sldId="497"/>
            <ac:grpSpMk id="784" creationId="{00000000-0000-0000-0000-000000000000}"/>
          </ac:grpSpMkLst>
        </pc:grpChg>
        <pc:graphicFrameChg chg="del">
          <ac:chgData name="20BCE10009" userId="S::manish.prasad2020@vitbhopal.ac.in::cdd8ce31-ffa4-4e5c-b697-fd538a448249" providerId="AD" clId="Web-{3094511B-9D78-4211-8748-CC4BE9F8BE6A}" dt="2021-12-16T12:12:58.898" v="29"/>
          <ac:graphicFrameMkLst>
            <pc:docMk/>
            <pc:sldMk cId="4018822621" sldId="497"/>
            <ac:graphicFrameMk id="3" creationId="{430B36F0-D590-4E65-BA57-08C6234D26DC}"/>
          </ac:graphicFrameMkLst>
        </pc:graphicFrameChg>
        <pc:picChg chg="add mod">
          <ac:chgData name="20BCE10009" userId="S::manish.prasad2020@vitbhopal.ac.in::cdd8ce31-ffa4-4e5c-b697-fd538a448249" providerId="AD" clId="Web-{3094511B-9D78-4211-8748-CC4BE9F8BE6A}" dt="2021-12-16T12:44:57.333" v="52" actId="1076"/>
          <ac:picMkLst>
            <pc:docMk/>
            <pc:sldMk cId="4018822621" sldId="497"/>
            <ac:picMk id="4" creationId="{D033D2BF-523C-47A9-A84B-69EEA3C76192}"/>
          </ac:picMkLst>
        </pc:picChg>
        <pc:cxnChg chg="del mod">
          <ac:chgData name="20BCE10009" userId="S::manish.prasad2020@vitbhopal.ac.in::cdd8ce31-ffa4-4e5c-b697-fd538a448249" providerId="AD" clId="Web-{3094511B-9D78-4211-8748-CC4BE9F8BE6A}" dt="2021-12-16T12:44:38.583" v="42"/>
          <ac:cxnSpMkLst>
            <pc:docMk/>
            <pc:sldMk cId="4018822621" sldId="497"/>
            <ac:cxnSpMk id="832" creationId="{00000000-0000-0000-0000-000000000000}"/>
          </ac:cxnSpMkLst>
        </pc:cxnChg>
      </pc:sldChg>
      <pc:sldMasterChg chg="add addSldLayout">
        <pc:chgData name="20BCE10009" userId="S::manish.prasad2020@vitbhopal.ac.in::cdd8ce31-ffa4-4e5c-b697-fd538a448249" providerId="AD" clId="Web-{3094511B-9D78-4211-8748-CC4BE9F8BE6A}" dt="2021-12-16T12:11:59.131" v="0"/>
        <pc:sldMasterMkLst>
          <pc:docMk/>
          <pc:sldMasterMk cId="0" sldId="2147483676"/>
        </pc:sldMasterMkLst>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48"/>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49"/>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50"/>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53"/>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56"/>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58"/>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59"/>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0"/>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1"/>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2"/>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3"/>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6"/>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7"/>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8"/>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69"/>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73"/>
          </pc:sldLayoutMkLst>
        </pc:sldLayoutChg>
        <pc:sldLayoutChg chg="add">
          <pc:chgData name="20BCE10009" userId="S::manish.prasad2020@vitbhopal.ac.in::cdd8ce31-ffa4-4e5c-b697-fd538a448249" providerId="AD" clId="Web-{3094511B-9D78-4211-8748-CC4BE9F8BE6A}" dt="2021-12-16T12:11:59.131" v="0"/>
          <pc:sldLayoutMkLst>
            <pc:docMk/>
            <pc:sldMasterMk cId="0" sldId="2147483676"/>
            <pc:sldLayoutMk cId="0" sldId="2147483674"/>
          </pc:sldLayoutMkLst>
        </pc:sldLayoutChg>
      </pc:sldMasterChg>
    </pc:docChg>
  </pc:docChgLst>
  <pc:docChgLst>
    <pc:chgData name="20BCE10319" userId="S::arjita.chourasia2020@vitbhopal.ac.in::da8ee0c1-c5bc-4d55-af06-9a4d6a2de403" providerId="AD" clId="Web-{652A97D2-1838-4BF1-AF86-C2A8185D257A}"/>
    <pc:docChg chg="modSld">
      <pc:chgData name="20BCE10319" userId="S::arjita.chourasia2020@vitbhopal.ac.in::da8ee0c1-c5bc-4d55-af06-9a4d6a2de403" providerId="AD" clId="Web-{652A97D2-1838-4BF1-AF86-C2A8185D257A}" dt="2021-12-15T13:55:13.275" v="1" actId="20577"/>
      <pc:docMkLst>
        <pc:docMk/>
      </pc:docMkLst>
      <pc:sldChg chg="modSp">
        <pc:chgData name="20BCE10319" userId="S::arjita.chourasia2020@vitbhopal.ac.in::da8ee0c1-c5bc-4d55-af06-9a4d6a2de403" providerId="AD" clId="Web-{652A97D2-1838-4BF1-AF86-C2A8185D257A}" dt="2021-12-15T13:55:13.275" v="1" actId="20577"/>
        <pc:sldMkLst>
          <pc:docMk/>
          <pc:sldMk cId="2720277292" sldId="277"/>
        </pc:sldMkLst>
        <pc:spChg chg="mod">
          <ac:chgData name="20BCE10319" userId="S::arjita.chourasia2020@vitbhopal.ac.in::da8ee0c1-c5bc-4d55-af06-9a4d6a2de403" providerId="AD" clId="Web-{652A97D2-1838-4BF1-AF86-C2A8185D257A}" dt="2021-12-15T13:55:13.275" v="1" actId="20577"/>
          <ac:spMkLst>
            <pc:docMk/>
            <pc:sldMk cId="2720277292" sldId="277"/>
            <ac:spMk id="6" creationId="{A9443100-BB93-4E2E-B730-5FEAD303AAE7}"/>
          </ac:spMkLst>
        </pc:spChg>
      </pc:sldChg>
    </pc:docChg>
  </pc:docChgLst>
  <pc:docChgLst>
    <pc:chgData name="20BCE10293" userId="S::muskan.lalwani2020@vitbhopal.ac.in::086e2190-e7f1-4100-bf09-d8e131837745" providerId="AD" clId="Web-{A93D3293-F16B-4D6D-A8B6-051A79C5191E}"/>
    <pc:docChg chg="modSld">
      <pc:chgData name="20BCE10293" userId="S::muskan.lalwani2020@vitbhopal.ac.in::086e2190-e7f1-4100-bf09-d8e131837745" providerId="AD" clId="Web-{A93D3293-F16B-4D6D-A8B6-051A79C5191E}" dt="2021-12-16T12:36:55.072" v="19" actId="20577"/>
      <pc:docMkLst>
        <pc:docMk/>
      </pc:docMkLst>
      <pc:sldChg chg="modSp">
        <pc:chgData name="20BCE10293" userId="S::muskan.lalwani2020@vitbhopal.ac.in::086e2190-e7f1-4100-bf09-d8e131837745" providerId="AD" clId="Web-{A93D3293-F16B-4D6D-A8B6-051A79C5191E}" dt="2021-12-16T12:34:59.648" v="0" actId="1076"/>
        <pc:sldMkLst>
          <pc:docMk/>
          <pc:sldMk cId="338925872" sldId="307"/>
        </pc:sldMkLst>
        <pc:picChg chg="mod">
          <ac:chgData name="20BCE10293" userId="S::muskan.lalwani2020@vitbhopal.ac.in::086e2190-e7f1-4100-bf09-d8e131837745" providerId="AD" clId="Web-{A93D3293-F16B-4D6D-A8B6-051A79C5191E}" dt="2021-12-16T12:34:59.648" v="0" actId="1076"/>
          <ac:picMkLst>
            <pc:docMk/>
            <pc:sldMk cId="338925872" sldId="307"/>
            <ac:picMk id="7" creationId="{CF3111C7-114B-4F76-B2B6-767E5FEAEEC0}"/>
          </ac:picMkLst>
        </pc:picChg>
      </pc:sldChg>
      <pc:sldChg chg="modSp">
        <pc:chgData name="20BCE10293" userId="S::muskan.lalwani2020@vitbhopal.ac.in::086e2190-e7f1-4100-bf09-d8e131837745" providerId="AD" clId="Web-{A93D3293-F16B-4D6D-A8B6-051A79C5191E}" dt="2021-12-16T12:35:52.134" v="2" actId="14100"/>
        <pc:sldMkLst>
          <pc:docMk/>
          <pc:sldMk cId="1853182015" sldId="316"/>
        </pc:sldMkLst>
        <pc:spChg chg="mod">
          <ac:chgData name="20BCE10293" userId="S::muskan.lalwani2020@vitbhopal.ac.in::086e2190-e7f1-4100-bf09-d8e131837745" providerId="AD" clId="Web-{A93D3293-F16B-4D6D-A8B6-051A79C5191E}" dt="2021-12-16T12:35:52.134" v="2" actId="14100"/>
          <ac:spMkLst>
            <pc:docMk/>
            <pc:sldMk cId="1853182015" sldId="316"/>
            <ac:spMk id="1067" creationId="{00000000-0000-0000-0000-000000000000}"/>
          </ac:spMkLst>
        </pc:spChg>
      </pc:sldChg>
      <pc:sldChg chg="modSp">
        <pc:chgData name="20BCE10293" userId="S::muskan.lalwani2020@vitbhopal.ac.in::086e2190-e7f1-4100-bf09-d8e131837745" providerId="AD" clId="Web-{A93D3293-F16B-4D6D-A8B6-051A79C5191E}" dt="2021-12-16T12:36:55.072" v="19" actId="20577"/>
        <pc:sldMkLst>
          <pc:docMk/>
          <pc:sldMk cId="1269180179" sldId="486"/>
        </pc:sldMkLst>
        <pc:spChg chg="mod">
          <ac:chgData name="20BCE10293" userId="S::muskan.lalwani2020@vitbhopal.ac.in::086e2190-e7f1-4100-bf09-d8e131837745" providerId="AD" clId="Web-{A93D3293-F16B-4D6D-A8B6-051A79C5191E}" dt="2021-12-16T12:36:55.072" v="19" actId="20577"/>
          <ac:spMkLst>
            <pc:docMk/>
            <pc:sldMk cId="1269180179" sldId="486"/>
            <ac:spMk id="4" creationId="{2097F4CD-3DDD-462E-9159-BAF8155272DC}"/>
          </ac:spMkLst>
        </pc:spChg>
      </pc:sldChg>
    </pc:docChg>
  </pc:docChgLst>
  <pc:docChgLst>
    <pc:chgData name="20BCE10218" userId="S::ananya.sharma2020@vitbhopal.ac.in::e749292a-c32e-490b-bda4-1bd8f3894922" providerId="AD" clId="Web-{B4099783-6E4E-4663-BF1A-11F264747BF4}"/>
    <pc:docChg chg="modSld">
      <pc:chgData name="20BCE10218" userId="S::ananya.sharma2020@vitbhopal.ac.in::e749292a-c32e-490b-bda4-1bd8f3894922" providerId="AD" clId="Web-{B4099783-6E4E-4663-BF1A-11F264747BF4}" dt="2021-12-07T13:30:52.981" v="42"/>
      <pc:docMkLst>
        <pc:docMk/>
      </pc:docMkLst>
      <pc:sldChg chg="addSp delSp modSp addAnim modAnim">
        <pc:chgData name="20BCE10218" userId="S::ananya.sharma2020@vitbhopal.ac.in::e749292a-c32e-490b-bda4-1bd8f3894922" providerId="AD" clId="Web-{B4099783-6E4E-4663-BF1A-11F264747BF4}" dt="2021-12-07T13:30:52.981" v="42"/>
        <pc:sldMkLst>
          <pc:docMk/>
          <pc:sldMk cId="1600131903" sldId="475"/>
        </pc:sldMkLst>
        <pc:graphicFrameChg chg="mod">
          <ac:chgData name="20BCE10218" userId="S::ananya.sharma2020@vitbhopal.ac.in::e749292a-c32e-490b-bda4-1bd8f3894922" providerId="AD" clId="Web-{B4099783-6E4E-4663-BF1A-11F264747BF4}" dt="2021-12-07T13:24:25.593" v="1" actId="1076"/>
          <ac:graphicFrameMkLst>
            <pc:docMk/>
            <pc:sldMk cId="1600131903" sldId="475"/>
            <ac:graphicFrameMk id="3" creationId="{DEF2FD8A-7BC1-4F10-9206-E7852EA22EBA}"/>
          </ac:graphicFrameMkLst>
        </pc:graphicFrameChg>
        <pc:graphicFrameChg chg="add mod modGraphic">
          <ac:chgData name="20BCE10218" userId="S::ananya.sharma2020@vitbhopal.ac.in::e749292a-c32e-490b-bda4-1bd8f3894922" providerId="AD" clId="Web-{B4099783-6E4E-4663-BF1A-11F264747BF4}" dt="2021-12-07T13:29:50.619" v="39" actId="20577"/>
          <ac:graphicFrameMkLst>
            <pc:docMk/>
            <pc:sldMk cId="1600131903" sldId="475"/>
            <ac:graphicFrameMk id="22" creationId="{DD04E273-9464-454C-B36C-3154AE180494}"/>
          </ac:graphicFrameMkLst>
        </pc:graphicFrameChg>
        <pc:cxnChg chg="add del mod">
          <ac:chgData name="20BCE10218" userId="S::ananya.sharma2020@vitbhopal.ac.in::e749292a-c32e-490b-bda4-1bd8f3894922" providerId="AD" clId="Web-{B4099783-6E4E-4663-BF1A-11F264747BF4}" dt="2021-12-07T13:25:18.626" v="7"/>
          <ac:cxnSpMkLst>
            <pc:docMk/>
            <pc:sldMk cId="1600131903" sldId="475"/>
            <ac:cxnSpMk id="20" creationId="{5E680510-EF5F-4014-B9CA-48CBCF8A89FA}"/>
          </ac:cxnSpMkLst>
        </pc:cxnChg>
        <pc:cxnChg chg="add mod">
          <ac:chgData name="20BCE10218" userId="S::ananya.sharma2020@vitbhopal.ac.in::e749292a-c32e-490b-bda4-1bd8f3894922" providerId="AD" clId="Web-{B4099783-6E4E-4663-BF1A-11F264747BF4}" dt="2021-12-07T13:26:55.785" v="13" actId="14100"/>
          <ac:cxnSpMkLst>
            <pc:docMk/>
            <pc:sldMk cId="1600131903" sldId="475"/>
            <ac:cxnSpMk id="21" creationId="{38BDB194-7AD2-4998-8671-C5870CC43E5F}"/>
          </ac:cxnSpMkLst>
        </pc:cxnChg>
      </pc:sldChg>
    </pc:docChg>
  </pc:docChgLst>
  <pc:docChgLst>
    <pc:chgData name="20BCE10293" userId="S::muskan.lalwani2020@vitbhopal.ac.in::086e2190-e7f1-4100-bf09-d8e131837745" providerId="AD" clId="Web-{FFF3F345-D733-40A2-B7E6-6C8EC9265659}"/>
    <pc:docChg chg="modSld">
      <pc:chgData name="20BCE10293" userId="S::muskan.lalwani2020@vitbhopal.ac.in::086e2190-e7f1-4100-bf09-d8e131837745" providerId="AD" clId="Web-{FFF3F345-D733-40A2-B7E6-6C8EC9265659}" dt="2021-12-16T04:24:41.164" v="314" actId="20577"/>
      <pc:docMkLst>
        <pc:docMk/>
      </pc:docMkLst>
      <pc:sldChg chg="modSp">
        <pc:chgData name="20BCE10293" userId="S::muskan.lalwani2020@vitbhopal.ac.in::086e2190-e7f1-4100-bf09-d8e131837745" providerId="AD" clId="Web-{FFF3F345-D733-40A2-B7E6-6C8EC9265659}" dt="2021-12-16T04:20:32.986" v="139" actId="20577"/>
        <pc:sldMkLst>
          <pc:docMk/>
          <pc:sldMk cId="2431123653" sldId="289"/>
        </pc:sldMkLst>
        <pc:spChg chg="mod">
          <ac:chgData name="20BCE10293" userId="S::muskan.lalwani2020@vitbhopal.ac.in::086e2190-e7f1-4100-bf09-d8e131837745" providerId="AD" clId="Web-{FFF3F345-D733-40A2-B7E6-6C8EC9265659}" dt="2021-12-16T04:20:32.986" v="139" actId="20577"/>
          <ac:spMkLst>
            <pc:docMk/>
            <pc:sldMk cId="2431123653" sldId="289"/>
            <ac:spMk id="52" creationId="{79F1E934-6F36-4AEF-93B0-1BEF4C76DD7C}"/>
          </ac:spMkLst>
        </pc:spChg>
      </pc:sldChg>
      <pc:sldChg chg="modSp">
        <pc:chgData name="20BCE10293" userId="S::muskan.lalwani2020@vitbhopal.ac.in::086e2190-e7f1-4100-bf09-d8e131837745" providerId="AD" clId="Web-{FFF3F345-D733-40A2-B7E6-6C8EC9265659}" dt="2021-12-16T04:19:14.250" v="119" actId="20577"/>
        <pc:sldMkLst>
          <pc:docMk/>
          <pc:sldMk cId="1825809530" sldId="292"/>
        </pc:sldMkLst>
        <pc:spChg chg="mod">
          <ac:chgData name="20BCE10293" userId="S::muskan.lalwani2020@vitbhopal.ac.in::086e2190-e7f1-4100-bf09-d8e131837745" providerId="AD" clId="Web-{FFF3F345-D733-40A2-B7E6-6C8EC9265659}" dt="2021-12-16T04:19:14.250" v="119" actId="20577"/>
          <ac:spMkLst>
            <pc:docMk/>
            <pc:sldMk cId="1825809530" sldId="292"/>
            <ac:spMk id="52" creationId="{79F1E934-6F36-4AEF-93B0-1BEF4C76DD7C}"/>
          </ac:spMkLst>
        </pc:spChg>
      </pc:sldChg>
      <pc:sldChg chg="modSp">
        <pc:chgData name="20BCE10293" userId="S::muskan.lalwani2020@vitbhopal.ac.in::086e2190-e7f1-4100-bf09-d8e131837745" providerId="AD" clId="Web-{FFF3F345-D733-40A2-B7E6-6C8EC9265659}" dt="2021-12-16T04:24:41.164" v="314" actId="20577"/>
        <pc:sldMkLst>
          <pc:docMk/>
          <pc:sldMk cId="3248677000" sldId="301"/>
        </pc:sldMkLst>
        <pc:spChg chg="mod">
          <ac:chgData name="20BCE10293" userId="S::muskan.lalwani2020@vitbhopal.ac.in::086e2190-e7f1-4100-bf09-d8e131837745" providerId="AD" clId="Web-{FFF3F345-D733-40A2-B7E6-6C8EC9265659}" dt="2021-12-16T04:24:41.164" v="314" actId="20577"/>
          <ac:spMkLst>
            <pc:docMk/>
            <pc:sldMk cId="3248677000" sldId="301"/>
            <ac:spMk id="52" creationId="{79F1E934-6F36-4AEF-93B0-1BEF4C76DD7C}"/>
          </ac:spMkLst>
        </pc:spChg>
      </pc:sldChg>
      <pc:sldChg chg="addSp delSp modSp">
        <pc:chgData name="20BCE10293" userId="S::muskan.lalwani2020@vitbhopal.ac.in::086e2190-e7f1-4100-bf09-d8e131837745" providerId="AD" clId="Web-{FFF3F345-D733-40A2-B7E6-6C8EC9265659}" dt="2021-12-16T04:16:24.918" v="40"/>
        <pc:sldMkLst>
          <pc:docMk/>
          <pc:sldMk cId="1269180179" sldId="486"/>
        </pc:sldMkLst>
        <pc:spChg chg="add mod">
          <ac:chgData name="20BCE10293" userId="S::muskan.lalwani2020@vitbhopal.ac.in::086e2190-e7f1-4100-bf09-d8e131837745" providerId="AD" clId="Web-{FFF3F345-D733-40A2-B7E6-6C8EC9265659}" dt="2021-12-16T03:31:39.815" v="21"/>
          <ac:spMkLst>
            <pc:docMk/>
            <pc:sldMk cId="1269180179" sldId="486"/>
            <ac:spMk id="3" creationId="{F9C6321A-7529-43B6-BFB0-BA4FB75C3C92}"/>
          </ac:spMkLst>
        </pc:spChg>
        <pc:spChg chg="add">
          <ac:chgData name="20BCE10293" userId="S::muskan.lalwani2020@vitbhopal.ac.in::086e2190-e7f1-4100-bf09-d8e131837745" providerId="AD" clId="Web-{FFF3F345-D733-40A2-B7E6-6C8EC9265659}" dt="2021-12-16T04:16:24.918" v="40"/>
          <ac:spMkLst>
            <pc:docMk/>
            <pc:sldMk cId="1269180179" sldId="486"/>
            <ac:spMk id="4" creationId="{2097F4CD-3DDD-462E-9159-BAF8155272DC}"/>
          </ac:spMkLst>
        </pc:spChg>
        <pc:spChg chg="mod">
          <ac:chgData name="20BCE10293" userId="S::muskan.lalwani2020@vitbhopal.ac.in::086e2190-e7f1-4100-bf09-d8e131837745" providerId="AD" clId="Web-{FFF3F345-D733-40A2-B7E6-6C8EC9265659}" dt="2021-12-16T03:34:11.539" v="39" actId="20577"/>
          <ac:spMkLst>
            <pc:docMk/>
            <pc:sldMk cId="1269180179" sldId="486"/>
            <ac:spMk id="5" creationId="{130A9053-386D-4909-A284-A3A1DB7B2C37}"/>
          </ac:spMkLst>
        </pc:spChg>
        <pc:picChg chg="add del mod">
          <ac:chgData name="20BCE10293" userId="S::muskan.lalwani2020@vitbhopal.ac.in::086e2190-e7f1-4100-bf09-d8e131837745" providerId="AD" clId="Web-{FFF3F345-D733-40A2-B7E6-6C8EC9265659}" dt="2021-12-16T03:29:33.046" v="5"/>
          <ac:picMkLst>
            <pc:docMk/>
            <pc:sldMk cId="1269180179" sldId="486"/>
            <ac:picMk id="8" creationId="{97986ED6-89CA-4862-A411-16B6BA505399}"/>
          </ac:picMkLst>
        </pc:picChg>
      </pc:sldChg>
    </pc:docChg>
  </pc:docChgLst>
  <pc:docChgLst>
    <pc:chgData name="20BCE10293" userId="S::muskan.lalwani2020@vitbhopal.ac.in::086e2190-e7f1-4100-bf09-d8e131837745" providerId="AD" clId="Web-{9D9C6F28-A609-4BBF-8D50-303BA98B06E6}"/>
    <pc:docChg chg="addSld delSld modSld sldOrd">
      <pc:chgData name="20BCE10293" userId="S::muskan.lalwani2020@vitbhopal.ac.in::086e2190-e7f1-4100-bf09-d8e131837745" providerId="AD" clId="Web-{9D9C6F28-A609-4BBF-8D50-303BA98B06E6}" dt="2021-12-07T16:34:13.377" v="120" actId="20577"/>
      <pc:docMkLst>
        <pc:docMk/>
      </pc:docMkLst>
      <pc:sldChg chg="del">
        <pc:chgData name="20BCE10293" userId="S::muskan.lalwani2020@vitbhopal.ac.in::086e2190-e7f1-4100-bf09-d8e131837745" providerId="AD" clId="Web-{9D9C6F28-A609-4BBF-8D50-303BA98B06E6}" dt="2021-12-07T16:23:52.406" v="0"/>
        <pc:sldMkLst>
          <pc:docMk/>
          <pc:sldMk cId="700359769" sldId="319"/>
        </pc:sldMkLst>
      </pc:sldChg>
      <pc:sldChg chg="del">
        <pc:chgData name="20BCE10293" userId="S::muskan.lalwani2020@vitbhopal.ac.in::086e2190-e7f1-4100-bf09-d8e131837745" providerId="AD" clId="Web-{9D9C6F28-A609-4BBF-8D50-303BA98B06E6}" dt="2021-12-07T16:23:55.312" v="1"/>
        <pc:sldMkLst>
          <pc:docMk/>
          <pc:sldMk cId="2424746205" sldId="322"/>
        </pc:sldMkLst>
      </pc:sldChg>
      <pc:sldChg chg="del">
        <pc:chgData name="20BCE10293" userId="S::muskan.lalwani2020@vitbhopal.ac.in::086e2190-e7f1-4100-bf09-d8e131837745" providerId="AD" clId="Web-{9D9C6F28-A609-4BBF-8D50-303BA98B06E6}" dt="2021-12-07T16:23:56.172" v="2"/>
        <pc:sldMkLst>
          <pc:docMk/>
          <pc:sldMk cId="1031068930" sldId="325"/>
        </pc:sldMkLst>
      </pc:sldChg>
      <pc:sldChg chg="del">
        <pc:chgData name="20BCE10293" userId="S::muskan.lalwani2020@vitbhopal.ac.in::086e2190-e7f1-4100-bf09-d8e131837745" providerId="AD" clId="Web-{9D9C6F28-A609-4BBF-8D50-303BA98B06E6}" dt="2021-12-07T16:23:57.812" v="3"/>
        <pc:sldMkLst>
          <pc:docMk/>
          <pc:sldMk cId="1658947730" sldId="328"/>
        </pc:sldMkLst>
      </pc:sldChg>
      <pc:sldChg chg="del">
        <pc:chgData name="20BCE10293" userId="S::muskan.lalwani2020@vitbhopal.ac.in::086e2190-e7f1-4100-bf09-d8e131837745" providerId="AD" clId="Web-{9D9C6F28-A609-4BBF-8D50-303BA98B06E6}" dt="2021-12-07T16:29:13.603" v="4"/>
        <pc:sldMkLst>
          <pc:docMk/>
          <pc:sldMk cId="2540504836" sldId="331"/>
        </pc:sldMkLst>
      </pc:sldChg>
      <pc:sldChg chg="del">
        <pc:chgData name="20BCE10293" userId="S::muskan.lalwani2020@vitbhopal.ac.in::086e2190-e7f1-4100-bf09-d8e131837745" providerId="AD" clId="Web-{9D9C6F28-A609-4BBF-8D50-303BA98B06E6}" dt="2021-12-07T16:29:15.868" v="5"/>
        <pc:sldMkLst>
          <pc:docMk/>
          <pc:sldMk cId="0" sldId="334"/>
        </pc:sldMkLst>
      </pc:sldChg>
      <pc:sldChg chg="del">
        <pc:chgData name="20BCE10293" userId="S::muskan.lalwani2020@vitbhopal.ac.in::086e2190-e7f1-4100-bf09-d8e131837745" providerId="AD" clId="Web-{9D9C6F28-A609-4BBF-8D50-303BA98B06E6}" dt="2021-12-07T16:29:16.415" v="6"/>
        <pc:sldMkLst>
          <pc:docMk/>
          <pc:sldMk cId="1647083536" sldId="337"/>
        </pc:sldMkLst>
      </pc:sldChg>
      <pc:sldChg chg="del">
        <pc:chgData name="20BCE10293" userId="S::muskan.lalwani2020@vitbhopal.ac.in::086e2190-e7f1-4100-bf09-d8e131837745" providerId="AD" clId="Web-{9D9C6F28-A609-4BBF-8D50-303BA98B06E6}" dt="2021-12-07T16:29:16.993" v="7"/>
        <pc:sldMkLst>
          <pc:docMk/>
          <pc:sldMk cId="2780506292" sldId="340"/>
        </pc:sldMkLst>
      </pc:sldChg>
      <pc:sldChg chg="del">
        <pc:chgData name="20BCE10293" userId="S::muskan.lalwani2020@vitbhopal.ac.in::086e2190-e7f1-4100-bf09-d8e131837745" providerId="AD" clId="Web-{9D9C6F28-A609-4BBF-8D50-303BA98B06E6}" dt="2021-12-07T16:29:17.900" v="8"/>
        <pc:sldMkLst>
          <pc:docMk/>
          <pc:sldMk cId="2151020893" sldId="343"/>
        </pc:sldMkLst>
      </pc:sldChg>
      <pc:sldChg chg="addSp delSp modSp">
        <pc:chgData name="20BCE10293" userId="S::muskan.lalwani2020@vitbhopal.ac.in::086e2190-e7f1-4100-bf09-d8e131837745" providerId="AD" clId="Web-{9D9C6F28-A609-4BBF-8D50-303BA98B06E6}" dt="2021-12-07T16:29:56.448" v="33" actId="1076"/>
        <pc:sldMkLst>
          <pc:docMk/>
          <pc:sldMk cId="3894578491" sldId="346"/>
        </pc:sldMkLst>
        <pc:spChg chg="add mod">
          <ac:chgData name="20BCE10293" userId="S::muskan.lalwani2020@vitbhopal.ac.in::086e2190-e7f1-4100-bf09-d8e131837745" providerId="AD" clId="Web-{9D9C6F28-A609-4BBF-8D50-303BA98B06E6}" dt="2021-12-07T16:29:56.448" v="33" actId="1076"/>
          <ac:spMkLst>
            <pc:docMk/>
            <pc:sldMk cId="3894578491" sldId="346"/>
            <ac:spMk id="3" creationId="{1B82337B-A18F-4422-A85C-C27460730FAD}"/>
          </ac:spMkLst>
        </pc:spChg>
        <pc:spChg chg="del">
          <ac:chgData name="20BCE10293" userId="S::muskan.lalwani2020@vitbhopal.ac.in::086e2190-e7f1-4100-bf09-d8e131837745" providerId="AD" clId="Web-{9D9C6F28-A609-4BBF-8D50-303BA98B06E6}" dt="2021-12-07T16:29:25.978" v="9"/>
          <ac:spMkLst>
            <pc:docMk/>
            <pc:sldMk cId="3894578491" sldId="346"/>
            <ac:spMk id="837" creationId="{00000000-0000-0000-0000-000000000000}"/>
          </ac:spMkLst>
        </pc:spChg>
      </pc:sldChg>
      <pc:sldChg chg="del">
        <pc:chgData name="20BCE10293" userId="S::muskan.lalwani2020@vitbhopal.ac.in::086e2190-e7f1-4100-bf09-d8e131837745" providerId="AD" clId="Web-{9D9C6F28-A609-4BBF-8D50-303BA98B06E6}" dt="2021-12-07T16:30:01.323" v="34"/>
        <pc:sldMkLst>
          <pc:docMk/>
          <pc:sldMk cId="107929059" sldId="352"/>
        </pc:sldMkLst>
      </pc:sldChg>
      <pc:sldChg chg="del">
        <pc:chgData name="20BCE10293" userId="S::muskan.lalwani2020@vitbhopal.ac.in::086e2190-e7f1-4100-bf09-d8e131837745" providerId="AD" clId="Web-{9D9C6F28-A609-4BBF-8D50-303BA98B06E6}" dt="2021-12-07T16:30:02.323" v="35"/>
        <pc:sldMkLst>
          <pc:docMk/>
          <pc:sldMk cId="3984794977" sldId="355"/>
        </pc:sldMkLst>
      </pc:sldChg>
      <pc:sldChg chg="del">
        <pc:chgData name="20BCE10293" userId="S::muskan.lalwani2020@vitbhopal.ac.in::086e2190-e7f1-4100-bf09-d8e131837745" providerId="AD" clId="Web-{9D9C6F28-A609-4BBF-8D50-303BA98B06E6}" dt="2021-12-07T16:30:02.979" v="36"/>
        <pc:sldMkLst>
          <pc:docMk/>
          <pc:sldMk cId="470631087" sldId="358"/>
        </pc:sldMkLst>
      </pc:sldChg>
      <pc:sldChg chg="del">
        <pc:chgData name="20BCE10293" userId="S::muskan.lalwani2020@vitbhopal.ac.in::086e2190-e7f1-4100-bf09-d8e131837745" providerId="AD" clId="Web-{9D9C6F28-A609-4BBF-8D50-303BA98B06E6}" dt="2021-12-07T16:30:04.120" v="37"/>
        <pc:sldMkLst>
          <pc:docMk/>
          <pc:sldMk cId="3866334599" sldId="361"/>
        </pc:sldMkLst>
      </pc:sldChg>
      <pc:sldChg chg="del">
        <pc:chgData name="20BCE10293" userId="S::muskan.lalwani2020@vitbhopal.ac.in::086e2190-e7f1-4100-bf09-d8e131837745" providerId="AD" clId="Web-{9D9C6F28-A609-4BBF-8D50-303BA98B06E6}" dt="2021-12-07T16:30:07.198" v="38"/>
        <pc:sldMkLst>
          <pc:docMk/>
          <pc:sldMk cId="0" sldId="364"/>
        </pc:sldMkLst>
      </pc:sldChg>
      <pc:sldChg chg="modSp">
        <pc:chgData name="20BCE10293" userId="S::muskan.lalwani2020@vitbhopal.ac.in::086e2190-e7f1-4100-bf09-d8e131837745" providerId="AD" clId="Web-{9D9C6F28-A609-4BBF-8D50-303BA98B06E6}" dt="2021-12-07T16:30:35.214" v="46" actId="20577"/>
        <pc:sldMkLst>
          <pc:docMk/>
          <pc:sldMk cId="3376486871" sldId="367"/>
        </pc:sldMkLst>
        <pc:spChg chg="mod">
          <ac:chgData name="20BCE10293" userId="S::muskan.lalwani2020@vitbhopal.ac.in::086e2190-e7f1-4100-bf09-d8e131837745" providerId="AD" clId="Web-{9D9C6F28-A609-4BBF-8D50-303BA98B06E6}" dt="2021-12-07T16:30:35.214" v="46" actId="20577"/>
          <ac:spMkLst>
            <pc:docMk/>
            <pc:sldMk cId="3376486871" sldId="367"/>
            <ac:spMk id="837" creationId="{00000000-0000-0000-0000-000000000000}"/>
          </ac:spMkLst>
        </pc:spChg>
      </pc:sldChg>
      <pc:sldChg chg="del">
        <pc:chgData name="20BCE10293" userId="S::muskan.lalwani2020@vitbhopal.ac.in::086e2190-e7f1-4100-bf09-d8e131837745" providerId="AD" clId="Web-{9D9C6F28-A609-4BBF-8D50-303BA98B06E6}" dt="2021-12-07T16:30:45.293" v="47"/>
        <pc:sldMkLst>
          <pc:docMk/>
          <pc:sldMk cId="658229008" sldId="382"/>
        </pc:sldMkLst>
      </pc:sldChg>
      <pc:sldChg chg="del">
        <pc:chgData name="20BCE10293" userId="S::muskan.lalwani2020@vitbhopal.ac.in::086e2190-e7f1-4100-bf09-d8e131837745" providerId="AD" clId="Web-{9D9C6F28-A609-4BBF-8D50-303BA98B06E6}" dt="2021-12-07T16:30:59.215" v="48"/>
        <pc:sldMkLst>
          <pc:docMk/>
          <pc:sldMk cId="107929059" sldId="436"/>
        </pc:sldMkLst>
      </pc:sldChg>
      <pc:sldChg chg="del">
        <pc:chgData name="20BCE10293" userId="S::muskan.lalwani2020@vitbhopal.ac.in::086e2190-e7f1-4100-bf09-d8e131837745" providerId="AD" clId="Web-{9D9C6F28-A609-4BBF-8D50-303BA98B06E6}" dt="2021-12-07T16:31:01.793" v="49"/>
        <pc:sldMkLst>
          <pc:docMk/>
          <pc:sldMk cId="3984794977" sldId="439"/>
        </pc:sldMkLst>
      </pc:sldChg>
      <pc:sldChg chg="del">
        <pc:chgData name="20BCE10293" userId="S::muskan.lalwani2020@vitbhopal.ac.in::086e2190-e7f1-4100-bf09-d8e131837745" providerId="AD" clId="Web-{9D9C6F28-A609-4BBF-8D50-303BA98B06E6}" dt="2021-12-07T16:31:01.824" v="50"/>
        <pc:sldMkLst>
          <pc:docMk/>
          <pc:sldMk cId="470631087" sldId="442"/>
        </pc:sldMkLst>
      </pc:sldChg>
      <pc:sldChg chg="del">
        <pc:chgData name="20BCE10293" userId="S::muskan.lalwani2020@vitbhopal.ac.in::086e2190-e7f1-4100-bf09-d8e131837745" providerId="AD" clId="Web-{9D9C6F28-A609-4BBF-8D50-303BA98B06E6}" dt="2021-12-07T16:31:02.309" v="51"/>
        <pc:sldMkLst>
          <pc:docMk/>
          <pc:sldMk cId="3866334599" sldId="445"/>
        </pc:sldMkLst>
      </pc:sldChg>
      <pc:sldChg chg="del">
        <pc:chgData name="20BCE10293" userId="S::muskan.lalwani2020@vitbhopal.ac.in::086e2190-e7f1-4100-bf09-d8e131837745" providerId="AD" clId="Web-{9D9C6F28-A609-4BBF-8D50-303BA98B06E6}" dt="2021-12-07T16:31:03.434" v="52"/>
        <pc:sldMkLst>
          <pc:docMk/>
          <pc:sldMk cId="0" sldId="448"/>
        </pc:sldMkLst>
      </pc:sldChg>
      <pc:sldChg chg="del">
        <pc:chgData name="20BCE10293" userId="S::muskan.lalwani2020@vitbhopal.ac.in::086e2190-e7f1-4100-bf09-d8e131837745" providerId="AD" clId="Web-{9D9C6F28-A609-4BBF-8D50-303BA98B06E6}" dt="2021-12-07T16:31:04.653" v="53"/>
        <pc:sldMkLst>
          <pc:docMk/>
          <pc:sldMk cId="3376486871" sldId="451"/>
        </pc:sldMkLst>
      </pc:sldChg>
      <pc:sldChg chg="del">
        <pc:chgData name="20BCE10293" userId="S::muskan.lalwani2020@vitbhopal.ac.in::086e2190-e7f1-4100-bf09-d8e131837745" providerId="AD" clId="Web-{9D9C6F28-A609-4BBF-8D50-303BA98B06E6}" dt="2021-12-07T16:31:05.090" v="54"/>
        <pc:sldMkLst>
          <pc:docMk/>
          <pc:sldMk cId="435954823" sldId="454"/>
        </pc:sldMkLst>
      </pc:sldChg>
      <pc:sldChg chg="del">
        <pc:chgData name="20BCE10293" userId="S::muskan.lalwani2020@vitbhopal.ac.in::086e2190-e7f1-4100-bf09-d8e131837745" providerId="AD" clId="Web-{9D9C6F28-A609-4BBF-8D50-303BA98B06E6}" dt="2021-12-07T16:31:05.981" v="55"/>
        <pc:sldMkLst>
          <pc:docMk/>
          <pc:sldMk cId="533600891" sldId="457"/>
        </pc:sldMkLst>
      </pc:sldChg>
      <pc:sldChg chg="del">
        <pc:chgData name="20BCE10293" userId="S::muskan.lalwani2020@vitbhopal.ac.in::086e2190-e7f1-4100-bf09-d8e131837745" providerId="AD" clId="Web-{9D9C6F28-A609-4BBF-8D50-303BA98B06E6}" dt="2021-12-07T16:31:06.450" v="56"/>
        <pc:sldMkLst>
          <pc:docMk/>
          <pc:sldMk cId="153011257" sldId="460"/>
        </pc:sldMkLst>
      </pc:sldChg>
      <pc:sldChg chg="del">
        <pc:chgData name="20BCE10293" userId="S::muskan.lalwani2020@vitbhopal.ac.in::086e2190-e7f1-4100-bf09-d8e131837745" providerId="AD" clId="Web-{9D9C6F28-A609-4BBF-8D50-303BA98B06E6}" dt="2021-12-07T16:31:07.028" v="57"/>
        <pc:sldMkLst>
          <pc:docMk/>
          <pc:sldMk cId="4268414048" sldId="463"/>
        </pc:sldMkLst>
      </pc:sldChg>
      <pc:sldChg chg="del">
        <pc:chgData name="20BCE10293" userId="S::muskan.lalwani2020@vitbhopal.ac.in::086e2190-e7f1-4100-bf09-d8e131837745" providerId="AD" clId="Web-{9D9C6F28-A609-4BBF-8D50-303BA98B06E6}" dt="2021-12-07T16:31:12.918" v="58"/>
        <pc:sldMkLst>
          <pc:docMk/>
          <pc:sldMk cId="658229008" sldId="466"/>
        </pc:sldMkLst>
      </pc:sldChg>
      <pc:sldChg chg="del">
        <pc:chgData name="20BCE10293" userId="S::muskan.lalwani2020@vitbhopal.ac.in::086e2190-e7f1-4100-bf09-d8e131837745" providerId="AD" clId="Web-{9D9C6F28-A609-4BBF-8D50-303BA98B06E6}" dt="2021-12-07T16:31:13.950" v="59"/>
        <pc:sldMkLst>
          <pc:docMk/>
          <pc:sldMk cId="2463493314" sldId="469"/>
        </pc:sldMkLst>
      </pc:sldChg>
      <pc:sldChg chg="modSp new">
        <pc:chgData name="20BCE10293" userId="S::muskan.lalwani2020@vitbhopal.ac.in::086e2190-e7f1-4100-bf09-d8e131837745" providerId="AD" clId="Web-{9D9C6F28-A609-4BBF-8D50-303BA98B06E6}" dt="2021-12-07T16:32:42.687" v="83" actId="20577"/>
        <pc:sldMkLst>
          <pc:docMk/>
          <pc:sldMk cId="537107763" sldId="477"/>
        </pc:sldMkLst>
        <pc:spChg chg="mod">
          <ac:chgData name="20BCE10293" userId="S::muskan.lalwani2020@vitbhopal.ac.in::086e2190-e7f1-4100-bf09-d8e131837745" providerId="AD" clId="Web-{9D9C6F28-A609-4BBF-8D50-303BA98B06E6}" dt="2021-12-07T16:32:42.687" v="83" actId="20577"/>
          <ac:spMkLst>
            <pc:docMk/>
            <pc:sldMk cId="537107763" sldId="477"/>
            <ac:spMk id="2" creationId="{C60EC523-7C36-4828-A5B2-55748520D4EF}"/>
          </ac:spMkLst>
        </pc:spChg>
      </pc:sldChg>
      <pc:sldChg chg="new del">
        <pc:chgData name="20BCE10293" userId="S::muskan.lalwani2020@vitbhopal.ac.in::086e2190-e7f1-4100-bf09-d8e131837745" providerId="AD" clId="Web-{9D9C6F28-A609-4BBF-8D50-303BA98B06E6}" dt="2021-12-07T16:32:20.030" v="71"/>
        <pc:sldMkLst>
          <pc:docMk/>
          <pc:sldMk cId="1903420012" sldId="477"/>
        </pc:sldMkLst>
      </pc:sldChg>
      <pc:sldChg chg="new del ord">
        <pc:chgData name="20BCE10293" userId="S::muskan.lalwani2020@vitbhopal.ac.in::086e2190-e7f1-4100-bf09-d8e131837745" providerId="AD" clId="Web-{9D9C6F28-A609-4BBF-8D50-303BA98B06E6}" dt="2021-12-07T16:32:15.764" v="69"/>
        <pc:sldMkLst>
          <pc:docMk/>
          <pc:sldMk cId="2954042686" sldId="477"/>
        </pc:sldMkLst>
      </pc:sldChg>
      <pc:sldChg chg="modSp new">
        <pc:chgData name="20BCE10293" userId="S::muskan.lalwani2020@vitbhopal.ac.in::086e2190-e7f1-4100-bf09-d8e131837745" providerId="AD" clId="Web-{9D9C6F28-A609-4BBF-8D50-303BA98B06E6}" dt="2021-12-07T16:33:23.594" v="97" actId="20577"/>
        <pc:sldMkLst>
          <pc:docMk/>
          <pc:sldMk cId="302464225" sldId="478"/>
        </pc:sldMkLst>
        <pc:spChg chg="mod">
          <ac:chgData name="20BCE10293" userId="S::muskan.lalwani2020@vitbhopal.ac.in::086e2190-e7f1-4100-bf09-d8e131837745" providerId="AD" clId="Web-{9D9C6F28-A609-4BBF-8D50-303BA98B06E6}" dt="2021-12-07T16:33:23.594" v="97" actId="20577"/>
          <ac:spMkLst>
            <pc:docMk/>
            <pc:sldMk cId="302464225" sldId="478"/>
            <ac:spMk id="2" creationId="{B685559C-50AF-445A-BD6D-2CF3D387F9F3}"/>
          </ac:spMkLst>
        </pc:spChg>
      </pc:sldChg>
      <pc:sldChg chg="addSp new del ord">
        <pc:chgData name="20BCE10293" userId="S::muskan.lalwani2020@vitbhopal.ac.in::086e2190-e7f1-4100-bf09-d8e131837745" providerId="AD" clId="Web-{9D9C6F28-A609-4BBF-8D50-303BA98B06E6}" dt="2021-12-07T16:32:12.983" v="67"/>
        <pc:sldMkLst>
          <pc:docMk/>
          <pc:sldMk cId="1087488531" sldId="478"/>
        </pc:sldMkLst>
        <pc:spChg chg="add">
          <ac:chgData name="20BCE10293" userId="S::muskan.lalwani2020@vitbhopal.ac.in::086e2190-e7f1-4100-bf09-d8e131837745" providerId="AD" clId="Web-{9D9C6F28-A609-4BBF-8D50-303BA98B06E6}" dt="2021-12-07T16:31:39.685" v="64"/>
          <ac:spMkLst>
            <pc:docMk/>
            <pc:sldMk cId="1087488531" sldId="478"/>
            <ac:spMk id="5" creationId="{B41734FD-17CC-4C42-B4E5-B3985A9CC0FF}"/>
          </ac:spMkLst>
        </pc:spChg>
        <pc:spChg chg="add">
          <ac:chgData name="20BCE10293" userId="S::muskan.lalwani2020@vitbhopal.ac.in::086e2190-e7f1-4100-bf09-d8e131837745" providerId="AD" clId="Web-{9D9C6F28-A609-4BBF-8D50-303BA98B06E6}" dt="2021-12-07T16:31:42.529" v="65"/>
          <ac:spMkLst>
            <pc:docMk/>
            <pc:sldMk cId="1087488531" sldId="478"/>
            <ac:spMk id="6" creationId="{EE849563-6010-4B9B-9FE7-9655E1FA5CDB}"/>
          </ac:spMkLst>
        </pc:spChg>
      </pc:sldChg>
      <pc:sldChg chg="modSp new">
        <pc:chgData name="20BCE10293" userId="S::muskan.lalwani2020@vitbhopal.ac.in::086e2190-e7f1-4100-bf09-d8e131837745" providerId="AD" clId="Web-{9D9C6F28-A609-4BBF-8D50-303BA98B06E6}" dt="2021-12-07T16:33:39.610" v="101" actId="14100"/>
        <pc:sldMkLst>
          <pc:docMk/>
          <pc:sldMk cId="616141412" sldId="479"/>
        </pc:sldMkLst>
        <pc:spChg chg="mod">
          <ac:chgData name="20BCE10293" userId="S::muskan.lalwani2020@vitbhopal.ac.in::086e2190-e7f1-4100-bf09-d8e131837745" providerId="AD" clId="Web-{9D9C6F28-A609-4BBF-8D50-303BA98B06E6}" dt="2021-12-07T16:33:39.610" v="101" actId="14100"/>
          <ac:spMkLst>
            <pc:docMk/>
            <pc:sldMk cId="616141412" sldId="479"/>
            <ac:spMk id="2" creationId="{FFB7D2F0-6655-458A-87E3-D13D0A771494}"/>
          </ac:spMkLst>
        </pc:spChg>
      </pc:sldChg>
      <pc:sldChg chg="new del">
        <pc:chgData name="20BCE10293" userId="S::muskan.lalwani2020@vitbhopal.ac.in::086e2190-e7f1-4100-bf09-d8e131837745" providerId="AD" clId="Web-{9D9C6F28-A609-4BBF-8D50-303BA98B06E6}" dt="2021-12-07T16:32:15.186" v="68"/>
        <pc:sldMkLst>
          <pc:docMk/>
          <pc:sldMk cId="1235518771" sldId="479"/>
        </pc:sldMkLst>
      </pc:sldChg>
      <pc:sldChg chg="modSp new">
        <pc:chgData name="20BCE10293" userId="S::muskan.lalwani2020@vitbhopal.ac.in::086e2190-e7f1-4100-bf09-d8e131837745" providerId="AD" clId="Web-{9D9C6F28-A609-4BBF-8D50-303BA98B06E6}" dt="2021-12-07T16:34:13.377" v="120" actId="20577"/>
        <pc:sldMkLst>
          <pc:docMk/>
          <pc:sldMk cId="1966893873" sldId="480"/>
        </pc:sldMkLst>
        <pc:spChg chg="mod">
          <ac:chgData name="20BCE10293" userId="S::muskan.lalwani2020@vitbhopal.ac.in::086e2190-e7f1-4100-bf09-d8e131837745" providerId="AD" clId="Web-{9D9C6F28-A609-4BBF-8D50-303BA98B06E6}" dt="2021-12-07T16:34:13.377" v="120" actId="20577"/>
          <ac:spMkLst>
            <pc:docMk/>
            <pc:sldMk cId="1966893873" sldId="480"/>
            <ac:spMk id="2" creationId="{1B2444F3-A03C-4DB0-A145-70CC5F34FD76}"/>
          </ac:spMkLst>
        </pc:spChg>
      </pc:sldChg>
    </pc:docChg>
  </pc:docChgLst>
  <pc:docChgLst>
    <pc:chgData name="20BCE10218" userId="S::ananya.sharma2020@vitbhopal.ac.in::e749292a-c32e-490b-bda4-1bd8f3894922" providerId="AD" clId="Web-{53D48421-3FE6-4550-B4D3-973F22146D0D}"/>
    <pc:docChg chg="modSld">
      <pc:chgData name="20BCE10218" userId="S::ananya.sharma2020@vitbhopal.ac.in::e749292a-c32e-490b-bda4-1bd8f3894922" providerId="AD" clId="Web-{53D48421-3FE6-4550-B4D3-973F22146D0D}" dt="2021-12-16T05:19:15.322" v="280" actId="20577"/>
      <pc:docMkLst>
        <pc:docMk/>
      </pc:docMkLst>
      <pc:sldChg chg="modSp">
        <pc:chgData name="20BCE10218" userId="S::ananya.sharma2020@vitbhopal.ac.in::e749292a-c32e-490b-bda4-1bd8f3894922" providerId="AD" clId="Web-{53D48421-3FE6-4550-B4D3-973F22146D0D}" dt="2021-12-16T05:05:43.335" v="15" actId="20577"/>
        <pc:sldMkLst>
          <pc:docMk/>
          <pc:sldMk cId="3248677000" sldId="301"/>
        </pc:sldMkLst>
        <pc:spChg chg="mod">
          <ac:chgData name="20BCE10218" userId="S::ananya.sharma2020@vitbhopal.ac.in::e749292a-c32e-490b-bda4-1bd8f3894922" providerId="AD" clId="Web-{53D48421-3FE6-4550-B4D3-973F22146D0D}" dt="2021-12-16T05:05:43.335" v="15" actId="20577"/>
          <ac:spMkLst>
            <pc:docMk/>
            <pc:sldMk cId="3248677000" sldId="301"/>
            <ac:spMk id="52" creationId="{79F1E934-6F36-4AEF-93B0-1BEF4C76DD7C}"/>
          </ac:spMkLst>
        </pc:spChg>
      </pc:sldChg>
      <pc:sldChg chg="addSp modSp">
        <pc:chgData name="20BCE10218" userId="S::ananya.sharma2020@vitbhopal.ac.in::e749292a-c32e-490b-bda4-1bd8f3894922" providerId="AD" clId="Web-{53D48421-3FE6-4550-B4D3-973F22146D0D}" dt="2021-12-16T05:16:27.662" v="245" actId="14100"/>
        <pc:sldMkLst>
          <pc:docMk/>
          <pc:sldMk cId="338925872" sldId="307"/>
        </pc:sldMkLst>
        <pc:spChg chg="add mod">
          <ac:chgData name="20BCE10218" userId="S::ananya.sharma2020@vitbhopal.ac.in::e749292a-c32e-490b-bda4-1bd8f3894922" providerId="AD" clId="Web-{53D48421-3FE6-4550-B4D3-973F22146D0D}" dt="2021-12-16T05:15:20.004" v="158" actId="1076"/>
          <ac:spMkLst>
            <pc:docMk/>
            <pc:sldMk cId="338925872" sldId="307"/>
            <ac:spMk id="2" creationId="{C9A69247-4DF2-449E-9A95-F3805424161F}"/>
          </ac:spMkLst>
        </pc:spChg>
        <pc:spChg chg="mod">
          <ac:chgData name="20BCE10218" userId="S::ananya.sharma2020@vitbhopal.ac.in::e749292a-c32e-490b-bda4-1bd8f3894922" providerId="AD" clId="Web-{53D48421-3FE6-4550-B4D3-973F22146D0D}" dt="2021-12-16T05:06:42.758" v="18" actId="1076"/>
          <ac:spMkLst>
            <pc:docMk/>
            <pc:sldMk cId="338925872" sldId="307"/>
            <ac:spMk id="3" creationId="{2EE74938-AE69-4BB5-B837-B15D40A2F8F5}"/>
          </ac:spMkLst>
        </pc:spChg>
        <pc:spChg chg="add mod">
          <ac:chgData name="20BCE10218" userId="S::ananya.sharma2020@vitbhopal.ac.in::e749292a-c32e-490b-bda4-1bd8f3894922" providerId="AD" clId="Web-{53D48421-3FE6-4550-B4D3-973F22146D0D}" dt="2021-12-16T05:15:42.896" v="164" actId="14100"/>
          <ac:spMkLst>
            <pc:docMk/>
            <pc:sldMk cId="338925872" sldId="307"/>
            <ac:spMk id="4" creationId="{D01551DD-C6DC-48B9-9D41-5DACE50650E7}"/>
          </ac:spMkLst>
        </pc:spChg>
        <pc:spChg chg="add mod">
          <ac:chgData name="20BCE10218" userId="S::ananya.sharma2020@vitbhopal.ac.in::e749292a-c32e-490b-bda4-1bd8f3894922" providerId="AD" clId="Web-{53D48421-3FE6-4550-B4D3-973F22146D0D}" dt="2021-12-16T05:16:27.662" v="245" actId="14100"/>
          <ac:spMkLst>
            <pc:docMk/>
            <pc:sldMk cId="338925872" sldId="307"/>
            <ac:spMk id="5" creationId="{8ECC7B90-A81D-4B98-B56B-DF252A9839C2}"/>
          </ac:spMkLst>
        </pc:spChg>
        <pc:spChg chg="mod">
          <ac:chgData name="20BCE10218" userId="S::ananya.sharma2020@vitbhopal.ac.in::e749292a-c32e-490b-bda4-1bd8f3894922" providerId="AD" clId="Web-{53D48421-3FE6-4550-B4D3-973F22146D0D}" dt="2021-12-16T05:15:22.614" v="159" actId="1076"/>
          <ac:spMkLst>
            <pc:docMk/>
            <pc:sldMk cId="338925872" sldId="307"/>
            <ac:spMk id="662" creationId="{00000000-0000-0000-0000-000000000000}"/>
          </ac:spMkLst>
        </pc:spChg>
        <pc:picChg chg="mod">
          <ac:chgData name="20BCE10218" userId="S::ananya.sharma2020@vitbhopal.ac.in::e749292a-c32e-490b-bda4-1bd8f3894922" providerId="AD" clId="Web-{53D48421-3FE6-4550-B4D3-973F22146D0D}" dt="2021-12-16T05:08:31.745" v="29" actId="1076"/>
          <ac:picMkLst>
            <pc:docMk/>
            <pc:sldMk cId="338925872" sldId="307"/>
            <ac:picMk id="7" creationId="{CF3111C7-114B-4F76-B2B6-767E5FEAEEC0}"/>
          </ac:picMkLst>
        </pc:picChg>
      </pc:sldChg>
      <pc:sldChg chg="addSp modSp">
        <pc:chgData name="20BCE10218" userId="S::ananya.sharma2020@vitbhopal.ac.in::e749292a-c32e-490b-bda4-1bd8f3894922" providerId="AD" clId="Web-{53D48421-3FE6-4550-B4D3-973F22146D0D}" dt="2021-12-16T05:15:14.926" v="157" actId="20577"/>
        <pc:sldMkLst>
          <pc:docMk/>
          <pc:sldMk cId="2327469432" sldId="310"/>
        </pc:sldMkLst>
        <pc:spChg chg="add mod">
          <ac:chgData name="20BCE10218" userId="S::ananya.sharma2020@vitbhopal.ac.in::e749292a-c32e-490b-bda4-1bd8f3894922" providerId="AD" clId="Web-{53D48421-3FE6-4550-B4D3-973F22146D0D}" dt="2021-12-16T05:13:50.190" v="63" actId="14100"/>
          <ac:spMkLst>
            <pc:docMk/>
            <pc:sldMk cId="2327469432" sldId="310"/>
            <ac:spMk id="3" creationId="{AFA78434-C3C9-4F42-9097-B0380F839D11}"/>
          </ac:spMkLst>
        </pc:spChg>
        <pc:spChg chg="add mod">
          <ac:chgData name="20BCE10218" userId="S::ananya.sharma2020@vitbhopal.ac.in::e749292a-c32e-490b-bda4-1bd8f3894922" providerId="AD" clId="Web-{53D48421-3FE6-4550-B4D3-973F22146D0D}" dt="2021-12-16T05:15:14.926" v="157" actId="20577"/>
          <ac:spMkLst>
            <pc:docMk/>
            <pc:sldMk cId="2327469432" sldId="310"/>
            <ac:spMk id="5" creationId="{C74EECF0-13DA-4A6F-AA46-85C26AB608B2}"/>
          </ac:spMkLst>
        </pc:spChg>
        <pc:spChg chg="mod">
          <ac:chgData name="20BCE10218" userId="S::ananya.sharma2020@vitbhopal.ac.in::e749292a-c32e-490b-bda4-1bd8f3894922" providerId="AD" clId="Web-{53D48421-3FE6-4550-B4D3-973F22146D0D}" dt="2021-12-16T05:13:26.314" v="57" actId="20577"/>
          <ac:spMkLst>
            <pc:docMk/>
            <pc:sldMk cId="2327469432" sldId="310"/>
            <ac:spMk id="662" creationId="{00000000-0000-0000-0000-000000000000}"/>
          </ac:spMkLst>
        </pc:spChg>
      </pc:sldChg>
      <pc:sldChg chg="modSp">
        <pc:chgData name="20BCE10218" userId="S::ananya.sharma2020@vitbhopal.ac.in::e749292a-c32e-490b-bda4-1bd8f3894922" providerId="AD" clId="Web-{53D48421-3FE6-4550-B4D3-973F22146D0D}" dt="2021-12-16T05:19:15.322" v="280" actId="20577"/>
        <pc:sldMkLst>
          <pc:docMk/>
          <pc:sldMk cId="1269180179" sldId="486"/>
        </pc:sldMkLst>
        <pc:spChg chg="mod">
          <ac:chgData name="20BCE10218" userId="S::ananya.sharma2020@vitbhopal.ac.in::e749292a-c32e-490b-bda4-1bd8f3894922" providerId="AD" clId="Web-{53D48421-3FE6-4550-B4D3-973F22146D0D}" dt="2021-12-16T05:19:15.322" v="280" actId="20577"/>
          <ac:spMkLst>
            <pc:docMk/>
            <pc:sldMk cId="1269180179" sldId="486"/>
            <ac:spMk id="4" creationId="{2097F4CD-3DDD-462E-9159-BAF8155272DC}"/>
          </ac:spMkLst>
        </pc:spChg>
      </pc:sldChg>
      <pc:sldChg chg="delSp modSp">
        <pc:chgData name="20BCE10218" userId="S::ananya.sharma2020@vitbhopal.ac.in::e749292a-c32e-490b-bda4-1bd8f3894922" providerId="AD" clId="Web-{53D48421-3FE6-4550-B4D3-973F22146D0D}" dt="2021-12-16T05:18:44.665" v="267" actId="20577"/>
        <pc:sldMkLst>
          <pc:docMk/>
          <pc:sldMk cId="889074748" sldId="488"/>
        </pc:sldMkLst>
        <pc:spChg chg="del">
          <ac:chgData name="20BCE10218" userId="S::ananya.sharma2020@vitbhopal.ac.in::e749292a-c32e-490b-bda4-1bd8f3894922" providerId="AD" clId="Web-{53D48421-3FE6-4550-B4D3-973F22146D0D}" dt="2021-12-16T05:18:09.274" v="258"/>
          <ac:spMkLst>
            <pc:docMk/>
            <pc:sldMk cId="889074748" sldId="488"/>
            <ac:spMk id="4" creationId="{F7C04014-DED1-4304-B4CE-6547D87CE4F7}"/>
          </ac:spMkLst>
        </pc:spChg>
        <pc:spChg chg="mod">
          <ac:chgData name="20BCE10218" userId="S::ananya.sharma2020@vitbhopal.ac.in::e749292a-c32e-490b-bda4-1bd8f3894922" providerId="AD" clId="Web-{53D48421-3FE6-4550-B4D3-973F22146D0D}" dt="2021-12-16T05:18:44.665" v="267" actId="20577"/>
          <ac:spMkLst>
            <pc:docMk/>
            <pc:sldMk cId="889074748" sldId="488"/>
            <ac:spMk id="7" creationId="{364F9223-1AB4-4739-8261-50446979BFEA}"/>
          </ac:spMkLst>
        </pc:spChg>
      </pc:sldChg>
    </pc:docChg>
  </pc:docChgLst>
  <pc:docChgLst>
    <pc:chgData name="20BCE10319" userId="S::arjita.chourasia2020@vitbhopal.ac.in::da8ee0c1-c5bc-4d55-af06-9a4d6a2de403" providerId="AD" clId="Web-{A71EA307-7C79-49C5-A83E-902D27D3BFE6}"/>
    <pc:docChg chg="addSld delSld modSld">
      <pc:chgData name="20BCE10319" userId="S::arjita.chourasia2020@vitbhopal.ac.in::da8ee0c1-c5bc-4d55-af06-9a4d6a2de403" providerId="AD" clId="Web-{A71EA307-7C79-49C5-A83E-902D27D3BFE6}" dt="2021-12-15T15:59:41.705" v="18" actId="20577"/>
      <pc:docMkLst>
        <pc:docMk/>
      </pc:docMkLst>
      <pc:sldChg chg="new del">
        <pc:chgData name="20BCE10319" userId="S::arjita.chourasia2020@vitbhopal.ac.in::da8ee0c1-c5bc-4d55-af06-9a4d6a2de403" providerId="AD" clId="Web-{A71EA307-7C79-49C5-A83E-902D27D3BFE6}" dt="2021-12-15T15:55:15.622" v="1"/>
        <pc:sldMkLst>
          <pc:docMk/>
          <pc:sldMk cId="696809471" sldId="487"/>
        </pc:sldMkLst>
      </pc:sldChg>
      <pc:sldChg chg="modSp new">
        <pc:chgData name="20BCE10319" userId="S::arjita.chourasia2020@vitbhopal.ac.in::da8ee0c1-c5bc-4d55-af06-9a4d6a2de403" providerId="AD" clId="Web-{A71EA307-7C79-49C5-A83E-902D27D3BFE6}" dt="2021-12-15T15:59:41.705" v="18" actId="20577"/>
        <pc:sldMkLst>
          <pc:docMk/>
          <pc:sldMk cId="1197653340" sldId="487"/>
        </pc:sldMkLst>
        <pc:spChg chg="mod">
          <ac:chgData name="20BCE10319" userId="S::arjita.chourasia2020@vitbhopal.ac.in::da8ee0c1-c5bc-4d55-af06-9a4d6a2de403" providerId="AD" clId="Web-{A71EA307-7C79-49C5-A83E-902D27D3BFE6}" dt="2021-12-15T15:58:39.719" v="12" actId="1076"/>
          <ac:spMkLst>
            <pc:docMk/>
            <pc:sldMk cId="1197653340" sldId="487"/>
            <ac:spMk id="2" creationId="{DB823816-A3E3-4858-9295-D7C49DF3F66E}"/>
          </ac:spMkLst>
        </pc:spChg>
        <pc:spChg chg="mod">
          <ac:chgData name="20BCE10319" userId="S::arjita.chourasia2020@vitbhopal.ac.in::da8ee0c1-c5bc-4d55-af06-9a4d6a2de403" providerId="AD" clId="Web-{A71EA307-7C79-49C5-A83E-902D27D3BFE6}" dt="2021-12-15T15:59:41.705" v="18" actId="20577"/>
          <ac:spMkLst>
            <pc:docMk/>
            <pc:sldMk cId="1197653340" sldId="487"/>
            <ac:spMk id="3" creationId="{F11B82CF-1A4D-4211-B515-C11579354DCE}"/>
          </ac:spMkLst>
        </pc:spChg>
      </pc:sldChg>
    </pc:docChg>
  </pc:docChgLst>
  <pc:docChgLst>
    <pc:chgData name="20BCE10218" userId="S::ananya.sharma2020@vitbhopal.ac.in::e749292a-c32e-490b-bda4-1bd8f3894922" providerId="AD" clId="Web-{780CCF37-2263-4008-A64D-E98294E566AE}"/>
    <pc:docChg chg="modSld">
      <pc:chgData name="20BCE10218" userId="S::ananya.sharma2020@vitbhopal.ac.in::e749292a-c32e-490b-bda4-1bd8f3894922" providerId="AD" clId="Web-{780CCF37-2263-4008-A64D-E98294E566AE}" dt="2021-12-07T13:34:22.035" v="3"/>
      <pc:docMkLst>
        <pc:docMk/>
      </pc:docMkLst>
      <pc:sldChg chg="modSp">
        <pc:chgData name="20BCE10218" userId="S::ananya.sharma2020@vitbhopal.ac.in::e749292a-c32e-490b-bda4-1bd8f3894922" providerId="AD" clId="Web-{780CCF37-2263-4008-A64D-E98294E566AE}" dt="2021-12-07T13:34:22.035" v="3"/>
        <pc:sldMkLst>
          <pc:docMk/>
          <pc:sldMk cId="1600131903" sldId="475"/>
        </pc:sldMkLst>
        <pc:graphicFrameChg chg="mod">
          <ac:chgData name="20BCE10218" userId="S::ananya.sharma2020@vitbhopal.ac.in::e749292a-c32e-490b-bda4-1bd8f3894922" providerId="AD" clId="Web-{780CCF37-2263-4008-A64D-E98294E566AE}" dt="2021-12-07T13:34:16.019" v="2" actId="1076"/>
          <ac:graphicFrameMkLst>
            <pc:docMk/>
            <pc:sldMk cId="1600131903" sldId="475"/>
            <ac:graphicFrameMk id="22" creationId="{DD04E273-9464-454C-B36C-3154AE180494}"/>
          </ac:graphicFrameMkLst>
        </pc:graphicFrameChg>
        <pc:cxnChg chg="mod">
          <ac:chgData name="20BCE10218" userId="S::ananya.sharma2020@vitbhopal.ac.in::e749292a-c32e-490b-bda4-1bd8f3894922" providerId="AD" clId="Web-{780CCF37-2263-4008-A64D-E98294E566AE}" dt="2021-12-07T13:34:22.035" v="3"/>
          <ac:cxnSpMkLst>
            <pc:docMk/>
            <pc:sldMk cId="1600131903" sldId="475"/>
            <ac:cxnSpMk id="21" creationId="{38BDB194-7AD2-4998-8671-C5870CC43E5F}"/>
          </ac:cxnSpMkLst>
        </pc:cxnChg>
      </pc:sldChg>
    </pc:docChg>
  </pc:docChgLst>
  <pc:docChgLst>
    <pc:chgData name="20BCE10218" userId="S::ananya.sharma2020@vitbhopal.ac.in::e749292a-c32e-490b-bda4-1bd8f3894922" providerId="AD" clId="Web-{A6C580DF-4588-4D5A-B43A-E8DBE682B6D6}"/>
    <pc:docChg chg="modSld">
      <pc:chgData name="20BCE10218" userId="S::ananya.sharma2020@vitbhopal.ac.in::e749292a-c32e-490b-bda4-1bd8f3894922" providerId="AD" clId="Web-{A6C580DF-4588-4D5A-B43A-E8DBE682B6D6}" dt="2021-12-16T04:25:05.183" v="829"/>
      <pc:docMkLst>
        <pc:docMk/>
      </pc:docMkLst>
      <pc:sldChg chg="modSp">
        <pc:chgData name="20BCE10218" userId="S::ananya.sharma2020@vitbhopal.ac.in::e749292a-c32e-490b-bda4-1bd8f3894922" providerId="AD" clId="Web-{A6C580DF-4588-4D5A-B43A-E8DBE682B6D6}" dt="2021-12-16T03:59:34.100" v="32"/>
        <pc:sldMkLst>
          <pc:docMk/>
          <pc:sldMk cId="124965391" sldId="268"/>
        </pc:sldMkLst>
        <pc:spChg chg="mod">
          <ac:chgData name="20BCE10218" userId="S::ananya.sharma2020@vitbhopal.ac.in::e749292a-c32e-490b-bda4-1bd8f3894922" providerId="AD" clId="Web-{A6C580DF-4588-4D5A-B43A-E8DBE682B6D6}" dt="2021-12-16T03:59:14.474" v="29" actId="20577"/>
          <ac:spMkLst>
            <pc:docMk/>
            <pc:sldMk cId="124965391" sldId="268"/>
            <ac:spMk id="662" creationId="{00000000-0000-0000-0000-000000000000}"/>
          </ac:spMkLst>
        </pc:spChg>
        <pc:picChg chg="mod">
          <ac:chgData name="20BCE10218" userId="S::ananya.sharma2020@vitbhopal.ac.in::e749292a-c32e-490b-bda4-1bd8f3894922" providerId="AD" clId="Web-{A6C580DF-4588-4D5A-B43A-E8DBE682B6D6}" dt="2021-12-16T03:59:34.100" v="32"/>
          <ac:picMkLst>
            <pc:docMk/>
            <pc:sldMk cId="124965391" sldId="268"/>
            <ac:picMk id="9" creationId="{E9A28207-6909-4690-806F-D4495B4C2AFE}"/>
          </ac:picMkLst>
        </pc:picChg>
      </pc:sldChg>
      <pc:sldChg chg="modSp modTransition">
        <pc:chgData name="20BCE10218" userId="S::ananya.sharma2020@vitbhopal.ac.in::e749292a-c32e-490b-bda4-1bd8f3894922" providerId="AD" clId="Web-{A6C580DF-4588-4D5A-B43A-E8DBE682B6D6}" dt="2021-12-16T04:05:35.812" v="59" actId="20577"/>
        <pc:sldMkLst>
          <pc:docMk/>
          <pc:sldMk cId="0" sldId="271"/>
        </pc:sldMkLst>
        <pc:spChg chg="mod">
          <ac:chgData name="20BCE10218" userId="S::ananya.sharma2020@vitbhopal.ac.in::e749292a-c32e-490b-bda4-1bd8f3894922" providerId="AD" clId="Web-{A6C580DF-4588-4D5A-B43A-E8DBE682B6D6}" dt="2021-12-16T04:05:35.812" v="59" actId="20577"/>
          <ac:spMkLst>
            <pc:docMk/>
            <pc:sldMk cId="0" sldId="271"/>
            <ac:spMk id="630" creationId="{00000000-0000-0000-0000-000000000000}"/>
          </ac:spMkLst>
        </pc:spChg>
        <pc:picChg chg="mod">
          <ac:chgData name="20BCE10218" userId="S::ananya.sharma2020@vitbhopal.ac.in::e749292a-c32e-490b-bda4-1bd8f3894922" providerId="AD" clId="Web-{A6C580DF-4588-4D5A-B43A-E8DBE682B6D6}" dt="2021-12-16T04:00:25.773" v="39"/>
          <ac:picMkLst>
            <pc:docMk/>
            <pc:sldMk cId="0" sldId="271"/>
            <ac:picMk id="4" creationId="{4733C9F8-681D-4EBB-B5FD-9B0AB9591B00}"/>
          </ac:picMkLst>
        </pc:picChg>
        <pc:picChg chg="mod">
          <ac:chgData name="20BCE10218" userId="S::ananya.sharma2020@vitbhopal.ac.in::e749292a-c32e-490b-bda4-1bd8f3894922" providerId="AD" clId="Web-{A6C580DF-4588-4D5A-B43A-E8DBE682B6D6}" dt="2021-12-16T04:00:08.319" v="36"/>
          <ac:picMkLst>
            <pc:docMk/>
            <pc:sldMk cId="0" sldId="271"/>
            <ac:picMk id="5" creationId="{75ECAE4F-FD1D-4385-AA84-6ECCAE0A073E}"/>
          </ac:picMkLst>
        </pc:picChg>
      </pc:sldChg>
      <pc:sldChg chg="addSp modSp modTransition">
        <pc:chgData name="20BCE10218" userId="S::ananya.sharma2020@vitbhopal.ac.in::e749292a-c32e-490b-bda4-1bd8f3894922" providerId="AD" clId="Web-{A6C580DF-4588-4D5A-B43A-E8DBE682B6D6}" dt="2021-12-16T04:02:30.010" v="48"/>
        <pc:sldMkLst>
          <pc:docMk/>
          <pc:sldMk cId="2720277292" sldId="277"/>
        </pc:sldMkLst>
        <pc:spChg chg="add mod">
          <ac:chgData name="20BCE10218" userId="S::ananya.sharma2020@vitbhopal.ac.in::e749292a-c32e-490b-bda4-1bd8f3894922" providerId="AD" clId="Web-{A6C580DF-4588-4D5A-B43A-E8DBE682B6D6}" dt="2021-12-16T04:02:00.900" v="44" actId="14100"/>
          <ac:spMkLst>
            <pc:docMk/>
            <pc:sldMk cId="2720277292" sldId="277"/>
            <ac:spMk id="2" creationId="{EA138E31-39F9-490A-909B-4273B352E249}"/>
          </ac:spMkLst>
        </pc:spChg>
        <pc:spChg chg="mod">
          <ac:chgData name="20BCE10218" userId="S::ananya.sharma2020@vitbhopal.ac.in::e749292a-c32e-490b-bda4-1bd8f3894922" providerId="AD" clId="Web-{A6C580DF-4588-4D5A-B43A-E8DBE682B6D6}" dt="2021-12-16T04:02:07.635" v="46" actId="20577"/>
          <ac:spMkLst>
            <pc:docMk/>
            <pc:sldMk cId="2720277292" sldId="277"/>
            <ac:spMk id="6" creationId="{A9443100-BB93-4E2E-B730-5FEAD303AAE7}"/>
          </ac:spMkLst>
        </pc:spChg>
      </pc:sldChg>
      <pc:sldChg chg="addSp delSp modSp">
        <pc:chgData name="20BCE10218" userId="S::ananya.sharma2020@vitbhopal.ac.in::e749292a-c32e-490b-bda4-1bd8f3894922" providerId="AD" clId="Web-{A6C580DF-4588-4D5A-B43A-E8DBE682B6D6}" dt="2021-12-16T04:06:30.203" v="68"/>
        <pc:sldMkLst>
          <pc:docMk/>
          <pc:sldMk cId="764610060" sldId="280"/>
        </pc:sldMkLst>
        <pc:spChg chg="add mod">
          <ac:chgData name="20BCE10218" userId="S::ananya.sharma2020@vitbhopal.ac.in::e749292a-c32e-490b-bda4-1bd8f3894922" providerId="AD" clId="Web-{A6C580DF-4588-4D5A-B43A-E8DBE682B6D6}" dt="2021-12-16T04:06:12.156" v="65" actId="14100"/>
          <ac:spMkLst>
            <pc:docMk/>
            <pc:sldMk cId="764610060" sldId="280"/>
            <ac:spMk id="2" creationId="{F9C70889-0F64-4EB8-8E15-70D797AC87CE}"/>
          </ac:spMkLst>
        </pc:spChg>
        <pc:spChg chg="add del mod">
          <ac:chgData name="20BCE10218" userId="S::ananya.sharma2020@vitbhopal.ac.in::e749292a-c32e-490b-bda4-1bd8f3894922" providerId="AD" clId="Web-{A6C580DF-4588-4D5A-B43A-E8DBE682B6D6}" dt="2021-12-16T04:06:30.203" v="68"/>
          <ac:spMkLst>
            <pc:docMk/>
            <pc:sldMk cId="764610060" sldId="280"/>
            <ac:spMk id="4" creationId="{4440B49B-C2C0-4AE7-889E-8C1AC4650412}"/>
          </ac:spMkLst>
        </pc:spChg>
      </pc:sldChg>
      <pc:sldChg chg="modSp">
        <pc:chgData name="20BCE10218" userId="S::ananya.sharma2020@vitbhopal.ac.in::e749292a-c32e-490b-bda4-1bd8f3894922" providerId="AD" clId="Web-{A6C580DF-4588-4D5A-B43A-E8DBE682B6D6}" dt="2021-12-16T04:12:16.930" v="222" actId="20577"/>
        <pc:sldMkLst>
          <pc:docMk/>
          <pc:sldMk cId="2841460599" sldId="286"/>
        </pc:sldMkLst>
        <pc:spChg chg="mod">
          <ac:chgData name="20BCE10218" userId="S::ananya.sharma2020@vitbhopal.ac.in::e749292a-c32e-490b-bda4-1bd8f3894922" providerId="AD" clId="Web-{A6C580DF-4588-4D5A-B43A-E8DBE682B6D6}" dt="2021-12-16T04:12:05.102" v="213" actId="1076"/>
          <ac:spMkLst>
            <pc:docMk/>
            <pc:sldMk cId="2841460599" sldId="286"/>
            <ac:spMk id="2" creationId="{D12F0370-42DE-4CE6-82FC-C8C269B4BBCF}"/>
          </ac:spMkLst>
        </pc:spChg>
        <pc:spChg chg="mod">
          <ac:chgData name="20BCE10218" userId="S::ananya.sharma2020@vitbhopal.ac.in::e749292a-c32e-490b-bda4-1bd8f3894922" providerId="AD" clId="Web-{A6C580DF-4588-4D5A-B43A-E8DBE682B6D6}" dt="2021-12-16T04:07:30.471" v="76" actId="1076"/>
          <ac:spMkLst>
            <pc:docMk/>
            <pc:sldMk cId="2841460599" sldId="286"/>
            <ac:spMk id="18" creationId="{588E76FF-D2ED-45C2-9D35-A346463F8A37}"/>
          </ac:spMkLst>
        </pc:spChg>
        <pc:spChg chg="mod">
          <ac:chgData name="20BCE10218" userId="S::ananya.sharma2020@vitbhopal.ac.in::e749292a-c32e-490b-bda4-1bd8f3894922" providerId="AD" clId="Web-{A6C580DF-4588-4D5A-B43A-E8DBE682B6D6}" dt="2021-12-16T04:12:16.930" v="222" actId="20577"/>
          <ac:spMkLst>
            <pc:docMk/>
            <pc:sldMk cId="2841460599" sldId="286"/>
            <ac:spMk id="728" creationId="{00000000-0000-0000-0000-000000000000}"/>
          </ac:spMkLst>
        </pc:spChg>
        <pc:picChg chg="mod">
          <ac:chgData name="20BCE10218" userId="S::ananya.sharma2020@vitbhopal.ac.in::e749292a-c32e-490b-bda4-1bd8f3894922" providerId="AD" clId="Web-{A6C580DF-4588-4D5A-B43A-E8DBE682B6D6}" dt="2021-12-16T04:09:17.551" v="103" actId="1076"/>
          <ac:picMkLst>
            <pc:docMk/>
            <pc:sldMk cId="2841460599" sldId="286"/>
            <ac:picMk id="17" creationId="{8AB5DEA3-5F81-49E3-8EF3-7BAB48F40A56}"/>
          </ac:picMkLst>
        </pc:picChg>
      </pc:sldChg>
      <pc:sldChg chg="modSp">
        <pc:chgData name="20BCE10218" userId="S::ananya.sharma2020@vitbhopal.ac.in::e749292a-c32e-490b-bda4-1bd8f3894922" providerId="AD" clId="Web-{A6C580DF-4588-4D5A-B43A-E8DBE682B6D6}" dt="2021-12-16T04:23:56.963" v="813" actId="20577"/>
        <pc:sldMkLst>
          <pc:docMk/>
          <pc:sldMk cId="3202247882" sldId="298"/>
        </pc:sldMkLst>
        <pc:spChg chg="mod">
          <ac:chgData name="20BCE10218" userId="S::ananya.sharma2020@vitbhopal.ac.in::e749292a-c32e-490b-bda4-1bd8f3894922" providerId="AD" clId="Web-{A6C580DF-4588-4D5A-B43A-E8DBE682B6D6}" dt="2021-12-16T04:23:56.963" v="813" actId="20577"/>
          <ac:spMkLst>
            <pc:docMk/>
            <pc:sldMk cId="3202247882" sldId="298"/>
            <ac:spMk id="45" creationId="{E083FB73-E8A7-4F81-9E90-14B299BCDB90}"/>
          </ac:spMkLst>
        </pc:spChg>
      </pc:sldChg>
      <pc:sldChg chg="modSp">
        <pc:chgData name="20BCE10218" userId="S::ananya.sharma2020@vitbhopal.ac.in::e749292a-c32e-490b-bda4-1bd8f3894922" providerId="AD" clId="Web-{A6C580DF-4588-4D5A-B43A-E8DBE682B6D6}" dt="2021-12-16T04:24:27.213" v="826" actId="20577"/>
        <pc:sldMkLst>
          <pc:docMk/>
          <pc:sldMk cId="3248677000" sldId="301"/>
        </pc:sldMkLst>
        <pc:spChg chg="mod">
          <ac:chgData name="20BCE10218" userId="S::ananya.sharma2020@vitbhopal.ac.in::e749292a-c32e-490b-bda4-1bd8f3894922" providerId="AD" clId="Web-{A6C580DF-4588-4D5A-B43A-E8DBE682B6D6}" dt="2021-12-16T04:24:27.213" v="826" actId="20577"/>
          <ac:spMkLst>
            <pc:docMk/>
            <pc:sldMk cId="3248677000" sldId="301"/>
            <ac:spMk id="52" creationId="{79F1E934-6F36-4AEF-93B0-1BEF4C76DD7C}"/>
          </ac:spMkLst>
        </pc:spChg>
      </pc:sldChg>
      <pc:sldChg chg="modSp">
        <pc:chgData name="20BCE10218" userId="S::ananya.sharma2020@vitbhopal.ac.in::e749292a-c32e-490b-bda4-1bd8f3894922" providerId="AD" clId="Web-{A6C580DF-4588-4D5A-B43A-E8DBE682B6D6}" dt="2021-12-16T04:25:05.183" v="829"/>
        <pc:sldMkLst>
          <pc:docMk/>
          <pc:sldMk cId="2327469432" sldId="310"/>
        </pc:sldMkLst>
        <pc:picChg chg="mod">
          <ac:chgData name="20BCE10218" userId="S::ananya.sharma2020@vitbhopal.ac.in::e749292a-c32e-490b-bda4-1bd8f3894922" providerId="AD" clId="Web-{A6C580DF-4588-4D5A-B43A-E8DBE682B6D6}" dt="2021-12-16T04:25:05.183" v="829"/>
          <ac:picMkLst>
            <pc:docMk/>
            <pc:sldMk cId="2327469432" sldId="310"/>
            <ac:picMk id="4" creationId="{181F7B87-1A58-461C-A05E-EA6EF2717661}"/>
          </ac:picMkLst>
        </pc:picChg>
      </pc:sldChg>
    </pc:docChg>
  </pc:docChgLst>
  <pc:docChgLst>
    <pc:chgData name="20BCE10218" userId="S::ananya.sharma2020@vitbhopal.ac.in::e749292a-c32e-490b-bda4-1bd8f3894922" providerId="AD" clId="Web-{DF49F52E-76E7-449B-893D-9BDABBC40C67}"/>
    <pc:docChg chg="addSld delSld modSld sldOrd">
      <pc:chgData name="20BCE10218" userId="S::ananya.sharma2020@vitbhopal.ac.in::e749292a-c32e-490b-bda4-1bd8f3894922" providerId="AD" clId="Web-{DF49F52E-76E7-449B-893D-9BDABBC40C67}" dt="2021-12-15T15:05:19.488" v="208" actId="1076"/>
      <pc:docMkLst>
        <pc:docMk/>
      </pc:docMkLst>
      <pc:sldChg chg="addSp delSp modSp new del">
        <pc:chgData name="20BCE10218" userId="S::ananya.sharma2020@vitbhopal.ac.in::e749292a-c32e-490b-bda4-1bd8f3894922" providerId="AD" clId="Web-{DF49F52E-76E7-449B-893D-9BDABBC40C67}" dt="2021-12-15T14:47:56.135" v="63"/>
        <pc:sldMkLst>
          <pc:docMk/>
          <pc:sldMk cId="676871105" sldId="481"/>
        </pc:sldMkLst>
        <pc:spChg chg="del">
          <ac:chgData name="20BCE10218" userId="S::ananya.sharma2020@vitbhopal.ac.in::e749292a-c32e-490b-bda4-1bd8f3894922" providerId="AD" clId="Web-{DF49F52E-76E7-449B-893D-9BDABBC40C67}" dt="2021-12-15T14:43:52.738" v="2"/>
          <ac:spMkLst>
            <pc:docMk/>
            <pc:sldMk cId="676871105" sldId="481"/>
            <ac:spMk id="2" creationId="{F9CA5226-9736-477D-BE75-D90CFB4EF096}"/>
          </ac:spMkLst>
        </pc:spChg>
        <pc:spChg chg="del">
          <ac:chgData name="20BCE10218" userId="S::ananya.sharma2020@vitbhopal.ac.in::e749292a-c32e-490b-bda4-1bd8f3894922" providerId="AD" clId="Web-{DF49F52E-76E7-449B-893D-9BDABBC40C67}" dt="2021-12-15T14:43:48.816" v="1"/>
          <ac:spMkLst>
            <pc:docMk/>
            <pc:sldMk cId="676871105" sldId="481"/>
            <ac:spMk id="3" creationId="{11150071-E64B-4B32-B028-13BA8C3F6ACE}"/>
          </ac:spMkLst>
        </pc:spChg>
        <pc:graphicFrameChg chg="add del mod modGraphic">
          <ac:chgData name="20BCE10218" userId="S::ananya.sharma2020@vitbhopal.ac.in::e749292a-c32e-490b-bda4-1bd8f3894922" providerId="AD" clId="Web-{DF49F52E-76E7-449B-893D-9BDABBC40C67}" dt="2021-12-15T14:47:36.603" v="58"/>
          <ac:graphicFrameMkLst>
            <pc:docMk/>
            <pc:sldMk cId="676871105" sldId="481"/>
            <ac:graphicFrameMk id="5" creationId="{24DFBCEC-B317-4150-A86C-5329A4918411}"/>
          </ac:graphicFrameMkLst>
        </pc:graphicFrameChg>
        <pc:picChg chg="add del mod">
          <ac:chgData name="20BCE10218" userId="S::ananya.sharma2020@vitbhopal.ac.in::e749292a-c32e-490b-bda4-1bd8f3894922" providerId="AD" clId="Web-{DF49F52E-76E7-449B-893D-9BDABBC40C67}" dt="2021-12-15T14:45:39.506" v="41"/>
          <ac:picMkLst>
            <pc:docMk/>
            <pc:sldMk cId="676871105" sldId="481"/>
            <ac:picMk id="6" creationId="{3D6C591E-2B64-4F47-B807-B257C38A5316}"/>
          </ac:picMkLst>
        </pc:picChg>
        <pc:picChg chg="add del mod">
          <ac:chgData name="20BCE10218" userId="S::ananya.sharma2020@vitbhopal.ac.in::e749292a-c32e-490b-bda4-1bd8f3894922" providerId="AD" clId="Web-{DF49F52E-76E7-449B-893D-9BDABBC40C67}" dt="2021-12-15T14:47:40.431" v="59"/>
          <ac:picMkLst>
            <pc:docMk/>
            <pc:sldMk cId="676871105" sldId="481"/>
            <ac:picMk id="7" creationId="{DEA4C990-6002-42A4-B4EE-CED7344BDF80}"/>
          </ac:picMkLst>
        </pc:picChg>
      </pc:sldChg>
      <pc:sldChg chg="new del">
        <pc:chgData name="20BCE10218" userId="S::ananya.sharma2020@vitbhopal.ac.in::e749292a-c32e-490b-bda4-1bd8f3894922" providerId="AD" clId="Web-{DF49F52E-76E7-449B-893D-9BDABBC40C67}" dt="2021-12-15T14:46:57.383" v="51"/>
        <pc:sldMkLst>
          <pc:docMk/>
          <pc:sldMk cId="810473352" sldId="482"/>
        </pc:sldMkLst>
      </pc:sldChg>
      <pc:sldChg chg="addSp delSp modSp new ord">
        <pc:chgData name="20BCE10218" userId="S::ananya.sharma2020@vitbhopal.ac.in::e749292a-c32e-490b-bda4-1bd8f3894922" providerId="AD" clId="Web-{DF49F52E-76E7-449B-893D-9BDABBC40C67}" dt="2021-12-15T14:49:57.028" v="105"/>
        <pc:sldMkLst>
          <pc:docMk/>
          <pc:sldMk cId="3400239688" sldId="482"/>
        </pc:sldMkLst>
        <pc:spChg chg="del">
          <ac:chgData name="20BCE10218" userId="S::ananya.sharma2020@vitbhopal.ac.in::e749292a-c32e-490b-bda4-1bd8f3894922" providerId="AD" clId="Web-{DF49F52E-76E7-449B-893D-9BDABBC40C67}" dt="2021-12-15T14:47:22.837" v="54"/>
          <ac:spMkLst>
            <pc:docMk/>
            <pc:sldMk cId="3400239688" sldId="482"/>
            <ac:spMk id="2" creationId="{0752ACF2-2CCD-417B-ACB6-53C63CAD11D5}"/>
          </ac:spMkLst>
        </pc:spChg>
        <pc:spChg chg="del">
          <ac:chgData name="20BCE10218" userId="S::ananya.sharma2020@vitbhopal.ac.in::e749292a-c32e-490b-bda4-1bd8f3894922" providerId="AD" clId="Web-{DF49F52E-76E7-449B-893D-9BDABBC40C67}" dt="2021-12-15T14:47:25.618" v="55"/>
          <ac:spMkLst>
            <pc:docMk/>
            <pc:sldMk cId="3400239688" sldId="482"/>
            <ac:spMk id="3" creationId="{1AF68D25-FB43-4AEA-A500-A678FD9040A6}"/>
          </ac:spMkLst>
        </pc:spChg>
        <pc:spChg chg="del">
          <ac:chgData name="20BCE10218" userId="S::ananya.sharma2020@vitbhopal.ac.in::e749292a-c32e-490b-bda4-1bd8f3894922" providerId="AD" clId="Web-{DF49F52E-76E7-449B-893D-9BDABBC40C67}" dt="2021-12-15T14:47:30.931" v="56"/>
          <ac:spMkLst>
            <pc:docMk/>
            <pc:sldMk cId="3400239688" sldId="482"/>
            <ac:spMk id="4" creationId="{8E31BD8F-C4FF-4FAF-93CD-AC97AA55E305}"/>
          </ac:spMkLst>
        </pc:spChg>
        <pc:spChg chg="add mod">
          <ac:chgData name="20BCE10218" userId="S::ananya.sharma2020@vitbhopal.ac.in::e749292a-c32e-490b-bda4-1bd8f3894922" providerId="AD" clId="Web-{DF49F52E-76E7-449B-893D-9BDABBC40C67}" dt="2021-12-15T14:49:06.980" v="95"/>
          <ac:spMkLst>
            <pc:docMk/>
            <pc:sldMk cId="3400239688" sldId="482"/>
            <ac:spMk id="8" creationId="{575D8ED2-6FD4-4E35-97F6-F625A4CF7314}"/>
          </ac:spMkLst>
        </pc:spChg>
        <pc:graphicFrameChg chg="add mod modGraphic">
          <ac:chgData name="20BCE10218" userId="S::ananya.sharma2020@vitbhopal.ac.in::e749292a-c32e-490b-bda4-1bd8f3894922" providerId="AD" clId="Web-{DF49F52E-76E7-449B-893D-9BDABBC40C67}" dt="2021-12-15T14:49:15.480" v="96"/>
          <ac:graphicFrameMkLst>
            <pc:docMk/>
            <pc:sldMk cId="3400239688" sldId="482"/>
            <ac:graphicFrameMk id="6" creationId="{60AB6D00-09B7-472F-A723-871F795ECC8A}"/>
          </ac:graphicFrameMkLst>
        </pc:graphicFrameChg>
        <pc:picChg chg="add mod">
          <ac:chgData name="20BCE10218" userId="S::ananya.sharma2020@vitbhopal.ac.in::e749292a-c32e-490b-bda4-1bd8f3894922" providerId="AD" clId="Web-{DF49F52E-76E7-449B-893D-9BDABBC40C67}" dt="2021-12-15T14:49:18.668" v="97" actId="14100"/>
          <ac:picMkLst>
            <pc:docMk/>
            <pc:sldMk cId="3400239688" sldId="482"/>
            <ac:picMk id="7" creationId="{7FB1826E-3D25-4838-877B-7C454AE54FE4}"/>
          </ac:picMkLst>
        </pc:picChg>
        <pc:cxnChg chg="add mod">
          <ac:chgData name="20BCE10218" userId="S::ananya.sharma2020@vitbhopal.ac.in::e749292a-c32e-490b-bda4-1bd8f3894922" providerId="AD" clId="Web-{DF49F52E-76E7-449B-893D-9BDABBC40C67}" dt="2021-12-15T14:49:57.028" v="105"/>
          <ac:cxnSpMkLst>
            <pc:docMk/>
            <pc:sldMk cId="3400239688" sldId="482"/>
            <ac:cxnSpMk id="9" creationId="{C8E76DFE-3D8E-429C-BF73-653599559501}"/>
          </ac:cxnSpMkLst>
        </pc:cxnChg>
      </pc:sldChg>
      <pc:sldChg chg="new del">
        <pc:chgData name="20BCE10218" userId="S::ananya.sharma2020@vitbhopal.ac.in::e749292a-c32e-490b-bda4-1bd8f3894922" providerId="AD" clId="Web-{DF49F52E-76E7-449B-893D-9BDABBC40C67}" dt="2021-12-15T14:46:38.070" v="49"/>
        <pc:sldMkLst>
          <pc:docMk/>
          <pc:sldMk cId="3877408773" sldId="482"/>
        </pc:sldMkLst>
      </pc:sldChg>
      <pc:sldChg chg="addSp delSp modSp add del replId">
        <pc:chgData name="20BCE10218" userId="S::ananya.sharma2020@vitbhopal.ac.in::e749292a-c32e-490b-bda4-1bd8f3894922" providerId="AD" clId="Web-{DF49F52E-76E7-449B-893D-9BDABBC40C67}" dt="2021-12-15T14:58:22.197" v="171"/>
        <pc:sldMkLst>
          <pc:docMk/>
          <pc:sldMk cId="1582883937" sldId="483"/>
        </pc:sldMkLst>
        <pc:spChg chg="mod">
          <ac:chgData name="20BCE10218" userId="S::ananya.sharma2020@vitbhopal.ac.in::e749292a-c32e-490b-bda4-1bd8f3894922" providerId="AD" clId="Web-{DF49F52E-76E7-449B-893D-9BDABBC40C67}" dt="2021-12-15T14:50:44.154" v="108" actId="20577"/>
          <ac:spMkLst>
            <pc:docMk/>
            <pc:sldMk cId="1582883937" sldId="483"/>
            <ac:spMk id="8" creationId="{575D8ED2-6FD4-4E35-97F6-F625A4CF7314}"/>
          </ac:spMkLst>
        </pc:spChg>
        <pc:graphicFrameChg chg="add mod modGraphic">
          <ac:chgData name="20BCE10218" userId="S::ananya.sharma2020@vitbhopal.ac.in::e749292a-c32e-490b-bda4-1bd8f3894922" providerId="AD" clId="Web-{DF49F52E-76E7-449B-893D-9BDABBC40C67}" dt="2021-12-15T14:56:19.397" v="134"/>
          <ac:graphicFrameMkLst>
            <pc:docMk/>
            <pc:sldMk cId="1582883937" sldId="483"/>
            <ac:graphicFrameMk id="3" creationId="{6A7DA09D-7837-4971-AA31-D26A6D2E091A}"/>
          </ac:graphicFrameMkLst>
        </pc:graphicFrameChg>
        <pc:graphicFrameChg chg="del mod modGraphic">
          <ac:chgData name="20BCE10218" userId="S::ananya.sharma2020@vitbhopal.ac.in::e749292a-c32e-490b-bda4-1bd8f3894922" providerId="AD" clId="Web-{DF49F52E-76E7-449B-893D-9BDABBC40C67}" dt="2021-12-15T14:56:04.772" v="111"/>
          <ac:graphicFrameMkLst>
            <pc:docMk/>
            <pc:sldMk cId="1582883937" sldId="483"/>
            <ac:graphicFrameMk id="6" creationId="{60AB6D00-09B7-472F-A723-871F795ECC8A}"/>
          </ac:graphicFrameMkLst>
        </pc:graphicFrameChg>
        <pc:picChg chg="add mod modCrop">
          <ac:chgData name="20BCE10218" userId="S::ananya.sharma2020@vitbhopal.ac.in::e749292a-c32e-490b-bda4-1bd8f3894922" providerId="AD" clId="Web-{DF49F52E-76E7-449B-893D-9BDABBC40C67}" dt="2021-12-15T14:57:02.960" v="143" actId="1076"/>
          <ac:picMkLst>
            <pc:docMk/>
            <pc:sldMk cId="1582883937" sldId="483"/>
            <ac:picMk id="4" creationId="{E5280539-12CA-400C-AA57-94CDF328778E}"/>
          </ac:picMkLst>
        </pc:picChg>
        <pc:picChg chg="del">
          <ac:chgData name="20BCE10218" userId="S::ananya.sharma2020@vitbhopal.ac.in::e749292a-c32e-490b-bda4-1bd8f3894922" providerId="AD" clId="Web-{DF49F52E-76E7-449B-893D-9BDABBC40C67}" dt="2021-12-15T14:56:25.038" v="135"/>
          <ac:picMkLst>
            <pc:docMk/>
            <pc:sldMk cId="1582883937" sldId="483"/>
            <ac:picMk id="7" creationId="{7FB1826E-3D25-4838-877B-7C454AE54FE4}"/>
          </ac:picMkLst>
        </pc:picChg>
      </pc:sldChg>
      <pc:sldChg chg="addSp delSp modSp add replId">
        <pc:chgData name="20BCE10218" userId="S::ananya.sharma2020@vitbhopal.ac.in::e749292a-c32e-490b-bda4-1bd8f3894922" providerId="AD" clId="Web-{DF49F52E-76E7-449B-893D-9BDABBC40C67}" dt="2021-12-15T15:00:59.888" v="197" actId="1076"/>
        <pc:sldMkLst>
          <pc:docMk/>
          <pc:sldMk cId="2224247517" sldId="484"/>
        </pc:sldMkLst>
        <pc:spChg chg="mod">
          <ac:chgData name="20BCE10218" userId="S::ananya.sharma2020@vitbhopal.ac.in::e749292a-c32e-490b-bda4-1bd8f3894922" providerId="AD" clId="Web-{DF49F52E-76E7-449B-893D-9BDABBC40C67}" dt="2021-12-15T14:59:15.932" v="183" actId="20577"/>
          <ac:spMkLst>
            <pc:docMk/>
            <pc:sldMk cId="2224247517" sldId="484"/>
            <ac:spMk id="8" creationId="{575D8ED2-6FD4-4E35-97F6-F625A4CF7314}"/>
          </ac:spMkLst>
        </pc:spChg>
        <pc:graphicFrameChg chg="mod modGraphic">
          <ac:chgData name="20BCE10218" userId="S::ananya.sharma2020@vitbhopal.ac.in::e749292a-c32e-490b-bda4-1bd8f3894922" providerId="AD" clId="Web-{DF49F52E-76E7-449B-893D-9BDABBC40C67}" dt="2021-12-15T14:59:20.776" v="187"/>
          <ac:graphicFrameMkLst>
            <pc:docMk/>
            <pc:sldMk cId="2224247517" sldId="484"/>
            <ac:graphicFrameMk id="3" creationId="{6A7DA09D-7837-4971-AA31-D26A6D2E091A}"/>
          </ac:graphicFrameMkLst>
        </pc:graphicFrameChg>
        <pc:picChg chg="add mod modCrop">
          <ac:chgData name="20BCE10218" userId="S::ananya.sharma2020@vitbhopal.ac.in::e749292a-c32e-490b-bda4-1bd8f3894922" providerId="AD" clId="Web-{DF49F52E-76E7-449B-893D-9BDABBC40C67}" dt="2021-12-15T15:00:59.888" v="197" actId="1076"/>
          <ac:picMkLst>
            <pc:docMk/>
            <pc:sldMk cId="2224247517" sldId="484"/>
            <ac:picMk id="2" creationId="{1C7583EC-697B-4F9E-8F12-51CFA9B5C15E}"/>
          </ac:picMkLst>
        </pc:picChg>
        <pc:picChg chg="del">
          <ac:chgData name="20BCE10218" userId="S::ananya.sharma2020@vitbhopal.ac.in::e749292a-c32e-490b-bda4-1bd8f3894922" providerId="AD" clId="Web-{DF49F52E-76E7-449B-893D-9BDABBC40C67}" dt="2021-12-15T14:59:55.918" v="188"/>
          <ac:picMkLst>
            <pc:docMk/>
            <pc:sldMk cId="2224247517" sldId="484"/>
            <ac:picMk id="4" creationId="{E5280539-12CA-400C-AA57-94CDF328778E}"/>
          </ac:picMkLst>
        </pc:picChg>
      </pc:sldChg>
      <pc:sldChg chg="add del replId">
        <pc:chgData name="20BCE10218" userId="S::ananya.sharma2020@vitbhopal.ac.in::e749292a-c32e-490b-bda4-1bd8f3894922" providerId="AD" clId="Web-{DF49F52E-76E7-449B-893D-9BDABBC40C67}" dt="2021-12-15T15:00:23.231" v="194"/>
        <pc:sldMkLst>
          <pc:docMk/>
          <pc:sldMk cId="1807005020" sldId="485"/>
        </pc:sldMkLst>
      </pc:sldChg>
      <pc:sldChg chg="addSp delSp modSp add replId">
        <pc:chgData name="20BCE10218" userId="S::ananya.sharma2020@vitbhopal.ac.in::e749292a-c32e-490b-bda4-1bd8f3894922" providerId="AD" clId="Web-{DF49F52E-76E7-449B-893D-9BDABBC40C67}" dt="2021-12-15T15:05:19.488" v="208" actId="1076"/>
        <pc:sldMkLst>
          <pc:docMk/>
          <pc:sldMk cId="2356051038" sldId="485"/>
        </pc:sldMkLst>
        <pc:spChg chg="mod">
          <ac:chgData name="20BCE10218" userId="S::ananya.sharma2020@vitbhopal.ac.in::e749292a-c32e-490b-bda4-1bd8f3894922" providerId="AD" clId="Web-{DF49F52E-76E7-449B-893D-9BDABBC40C67}" dt="2021-12-15T15:01:29.873" v="202" actId="20577"/>
          <ac:spMkLst>
            <pc:docMk/>
            <pc:sldMk cId="2356051038" sldId="485"/>
            <ac:spMk id="8" creationId="{575D8ED2-6FD4-4E35-97F6-F625A4CF7314}"/>
          </ac:spMkLst>
        </pc:spChg>
        <pc:graphicFrameChg chg="del">
          <ac:chgData name="20BCE10218" userId="S::ananya.sharma2020@vitbhopal.ac.in::e749292a-c32e-490b-bda4-1bd8f3894922" providerId="AD" clId="Web-{DF49F52E-76E7-449B-893D-9BDABBC40C67}" dt="2021-12-15T15:01:31.389" v="203"/>
          <ac:graphicFrameMkLst>
            <pc:docMk/>
            <pc:sldMk cId="2356051038" sldId="485"/>
            <ac:graphicFrameMk id="3" creationId="{6A7DA09D-7837-4971-AA31-D26A6D2E091A}"/>
          </ac:graphicFrameMkLst>
        </pc:graphicFrameChg>
        <pc:graphicFrameChg chg="add mod modGraphic">
          <ac:chgData name="20BCE10218" userId="S::ananya.sharma2020@vitbhopal.ac.in::e749292a-c32e-490b-bda4-1bd8f3894922" providerId="AD" clId="Web-{DF49F52E-76E7-449B-893D-9BDABBC40C67}" dt="2021-12-15T15:05:19.488" v="208" actId="1076"/>
          <ac:graphicFrameMkLst>
            <pc:docMk/>
            <pc:sldMk cId="2356051038" sldId="485"/>
            <ac:graphicFrameMk id="5" creationId="{98690A03-23A9-4B3D-9A32-2ED4EF04D529}"/>
          </ac:graphicFrameMkLst>
        </pc:graphicFrameChg>
        <pc:picChg chg="del">
          <ac:chgData name="20BCE10218" userId="S::ananya.sharma2020@vitbhopal.ac.in::e749292a-c32e-490b-bda4-1bd8f3894922" providerId="AD" clId="Web-{DF49F52E-76E7-449B-893D-9BDABBC40C67}" dt="2021-12-15T15:01:33.795" v="204"/>
          <ac:picMkLst>
            <pc:docMk/>
            <pc:sldMk cId="2356051038" sldId="485"/>
            <ac:picMk id="2" creationId="{1C7583EC-697B-4F9E-8F12-51CFA9B5C15E}"/>
          </ac:picMkLst>
        </pc:picChg>
      </pc:sldChg>
    </pc:docChg>
  </pc:docChgLst>
  <pc:docChgLst>
    <pc:chgData name="20BCE10009" userId="S::manish.prasad2020@vitbhopal.ac.in::cdd8ce31-ffa4-4e5c-b697-fd538a448249" providerId="AD" clId="Web-{3CDFC821-E1B9-4E8C-AD55-8089ABC1AF7D}"/>
    <pc:docChg chg="modSld">
      <pc:chgData name="20BCE10009" userId="S::manish.prasad2020@vitbhopal.ac.in::cdd8ce31-ffa4-4e5c-b697-fd538a448249" providerId="AD" clId="Web-{3CDFC821-E1B9-4E8C-AD55-8089ABC1AF7D}" dt="2021-12-18T06:05:27.859" v="3"/>
      <pc:docMkLst>
        <pc:docMk/>
      </pc:docMkLst>
      <pc:sldChg chg="modSp mod modClrScheme chgLayout">
        <pc:chgData name="20BCE10009" userId="S::manish.prasad2020@vitbhopal.ac.in::cdd8ce31-ffa4-4e5c-b697-fd538a448249" providerId="AD" clId="Web-{3CDFC821-E1B9-4E8C-AD55-8089ABC1AF7D}" dt="2021-12-18T06:05:27.859" v="3"/>
        <pc:sldMkLst>
          <pc:docMk/>
          <pc:sldMk cId="1600131903" sldId="475"/>
        </pc:sldMkLst>
        <pc:spChg chg="mod ord">
          <ac:chgData name="20BCE10009" userId="S::manish.prasad2020@vitbhopal.ac.in::cdd8ce31-ffa4-4e5c-b697-fd538a448249" providerId="AD" clId="Web-{3CDFC821-E1B9-4E8C-AD55-8089ABC1AF7D}" dt="2021-12-18T06:05:14.577" v="2"/>
          <ac:spMkLst>
            <pc:docMk/>
            <pc:sldMk cId="1600131903" sldId="475"/>
            <ac:spMk id="2" creationId="{F4D71EE9-1CB8-4BAA-BB88-3C0272DF1CA3}"/>
          </ac:spMkLst>
        </pc:spChg>
        <pc:cxnChg chg="mod">
          <ac:chgData name="20BCE10009" userId="S::manish.prasad2020@vitbhopal.ac.in::cdd8ce31-ffa4-4e5c-b697-fd538a448249" providerId="AD" clId="Web-{3CDFC821-E1B9-4E8C-AD55-8089ABC1AF7D}" dt="2021-12-18T06:05:27.859" v="3"/>
          <ac:cxnSpMkLst>
            <pc:docMk/>
            <pc:sldMk cId="1600131903" sldId="475"/>
            <ac:cxnSpMk id="21" creationId="{38BDB194-7AD2-4998-8671-C5870CC43E5F}"/>
          </ac:cxnSpMkLst>
        </pc:cxnChg>
      </pc:sldChg>
    </pc:docChg>
  </pc:docChgLst>
  <pc:docChgLst>
    <pc:chgData name="20BCE10218" userId="S::ananya.sharma2020@vitbhopal.ac.in::e749292a-c32e-490b-bda4-1bd8f3894922" providerId="AD" clId="Web-{E9A32BDC-5A64-473C-B8BB-25B0D68135CD}"/>
    <pc:docChg chg="modSld">
      <pc:chgData name="20BCE10218" userId="S::ananya.sharma2020@vitbhopal.ac.in::e749292a-c32e-490b-bda4-1bd8f3894922" providerId="AD" clId="Web-{E9A32BDC-5A64-473C-B8BB-25B0D68135CD}" dt="2021-12-15T16:57:37.726" v="54" actId="1076"/>
      <pc:docMkLst>
        <pc:docMk/>
      </pc:docMkLst>
      <pc:sldChg chg="modSp">
        <pc:chgData name="20BCE10218" userId="S::ananya.sharma2020@vitbhopal.ac.in::e749292a-c32e-490b-bda4-1bd8f3894922" providerId="AD" clId="Web-{E9A32BDC-5A64-473C-B8BB-25B0D68135CD}" dt="2021-12-15T16:57:22.241" v="49" actId="1076"/>
        <pc:sldMkLst>
          <pc:docMk/>
          <pc:sldMk cId="3400239688" sldId="482"/>
        </pc:sldMkLst>
        <pc:spChg chg="mod">
          <ac:chgData name="20BCE10218" userId="S::ananya.sharma2020@vitbhopal.ac.in::e749292a-c32e-490b-bda4-1bd8f3894922" providerId="AD" clId="Web-{E9A32BDC-5A64-473C-B8BB-25B0D68135CD}" dt="2021-12-15T16:57:22.241" v="49" actId="1076"/>
          <ac:spMkLst>
            <pc:docMk/>
            <pc:sldMk cId="3400239688" sldId="482"/>
            <ac:spMk id="8" creationId="{575D8ED2-6FD4-4E35-97F6-F625A4CF7314}"/>
          </ac:spMkLst>
        </pc:spChg>
      </pc:sldChg>
      <pc:sldChg chg="modSp">
        <pc:chgData name="20BCE10218" userId="S::ananya.sharma2020@vitbhopal.ac.in::e749292a-c32e-490b-bda4-1bd8f3894922" providerId="AD" clId="Web-{E9A32BDC-5A64-473C-B8BB-25B0D68135CD}" dt="2021-12-15T16:57:37.726" v="54" actId="1076"/>
        <pc:sldMkLst>
          <pc:docMk/>
          <pc:sldMk cId="2224247517" sldId="484"/>
        </pc:sldMkLst>
        <pc:spChg chg="mod">
          <ac:chgData name="20BCE10218" userId="S::ananya.sharma2020@vitbhopal.ac.in::e749292a-c32e-490b-bda4-1bd8f3894922" providerId="AD" clId="Web-{E9A32BDC-5A64-473C-B8BB-25B0D68135CD}" dt="2021-12-15T16:57:37.726" v="54" actId="1076"/>
          <ac:spMkLst>
            <pc:docMk/>
            <pc:sldMk cId="2224247517" sldId="484"/>
            <ac:spMk id="8" creationId="{575D8ED2-6FD4-4E35-97F6-F625A4CF7314}"/>
          </ac:spMkLst>
        </pc:spChg>
      </pc:sldChg>
      <pc:sldChg chg="modSp">
        <pc:chgData name="20BCE10218" userId="S::ananya.sharma2020@vitbhopal.ac.in::e749292a-c32e-490b-bda4-1bd8f3894922" providerId="AD" clId="Web-{E9A32BDC-5A64-473C-B8BB-25B0D68135CD}" dt="2021-12-15T16:57:08.491" v="42" actId="20577"/>
        <pc:sldMkLst>
          <pc:docMk/>
          <pc:sldMk cId="2356051038" sldId="485"/>
        </pc:sldMkLst>
        <pc:spChg chg="mod">
          <ac:chgData name="20BCE10218" userId="S::ananya.sharma2020@vitbhopal.ac.in::e749292a-c32e-490b-bda4-1bd8f3894922" providerId="AD" clId="Web-{E9A32BDC-5A64-473C-B8BB-25B0D68135CD}" dt="2021-12-15T16:57:08.491" v="42" actId="20577"/>
          <ac:spMkLst>
            <pc:docMk/>
            <pc:sldMk cId="2356051038" sldId="485"/>
            <ac:spMk id="8" creationId="{575D8ED2-6FD4-4E35-97F6-F625A4CF7314}"/>
          </ac:spMkLst>
        </pc:spChg>
      </pc:sldChg>
    </pc:docChg>
  </pc:docChgLst>
  <pc:docChgLst>
    <pc:chgData name="20BCE10009" userId="S::manish.prasad2020@vitbhopal.ac.in::cdd8ce31-ffa4-4e5c-b697-fd538a448249" providerId="AD" clId="Web-{3BB4AEF5-8A8D-4D28-B313-E488C562D6F5}"/>
    <pc:docChg chg="modSld">
      <pc:chgData name="20BCE10009" userId="S::manish.prasad2020@vitbhopal.ac.in::cdd8ce31-ffa4-4e5c-b697-fd538a448249" providerId="AD" clId="Web-{3BB4AEF5-8A8D-4D28-B313-E488C562D6F5}" dt="2021-12-16T13:53:18.263" v="2"/>
      <pc:docMkLst>
        <pc:docMk/>
      </pc:docMkLst>
      <pc:sldChg chg="delSp">
        <pc:chgData name="20BCE10009" userId="S::manish.prasad2020@vitbhopal.ac.in::cdd8ce31-ffa4-4e5c-b697-fd538a448249" providerId="AD" clId="Web-{3BB4AEF5-8A8D-4D28-B313-E488C562D6F5}" dt="2021-12-16T13:50:08.961" v="0"/>
        <pc:sldMkLst>
          <pc:docMk/>
          <pc:sldMk cId="537107763" sldId="477"/>
        </pc:sldMkLst>
        <pc:spChg chg="del">
          <ac:chgData name="20BCE10009" userId="S::manish.prasad2020@vitbhopal.ac.in::cdd8ce31-ffa4-4e5c-b697-fd538a448249" providerId="AD" clId="Web-{3BB4AEF5-8A8D-4D28-B313-E488C562D6F5}" dt="2021-12-16T13:50:08.961" v="0"/>
          <ac:spMkLst>
            <pc:docMk/>
            <pc:sldMk cId="537107763" sldId="477"/>
            <ac:spMk id="3" creationId="{00EA3C04-617A-464C-A231-23B455E1D34D}"/>
          </ac:spMkLst>
        </pc:spChg>
      </pc:sldChg>
      <pc:sldChg chg="delSp">
        <pc:chgData name="20BCE10009" userId="S::manish.prasad2020@vitbhopal.ac.in::cdd8ce31-ffa4-4e5c-b697-fd538a448249" providerId="AD" clId="Web-{3BB4AEF5-8A8D-4D28-B313-E488C562D6F5}" dt="2021-12-16T13:50:25.759" v="1"/>
        <pc:sldMkLst>
          <pc:docMk/>
          <pc:sldMk cId="302464225" sldId="478"/>
        </pc:sldMkLst>
        <pc:spChg chg="del">
          <ac:chgData name="20BCE10009" userId="S::manish.prasad2020@vitbhopal.ac.in::cdd8ce31-ffa4-4e5c-b697-fd538a448249" providerId="AD" clId="Web-{3BB4AEF5-8A8D-4D28-B313-E488C562D6F5}" dt="2021-12-16T13:50:25.759" v="1"/>
          <ac:spMkLst>
            <pc:docMk/>
            <pc:sldMk cId="302464225" sldId="478"/>
            <ac:spMk id="3" creationId="{FAFD35AF-679B-4906-A4DB-D1100581FE14}"/>
          </ac:spMkLst>
        </pc:spChg>
      </pc:sldChg>
      <pc:sldChg chg="delSp">
        <pc:chgData name="20BCE10009" userId="S::manish.prasad2020@vitbhopal.ac.in::cdd8ce31-ffa4-4e5c-b697-fd538a448249" providerId="AD" clId="Web-{3BB4AEF5-8A8D-4D28-B313-E488C562D6F5}" dt="2021-12-16T13:53:18.263" v="2"/>
        <pc:sldMkLst>
          <pc:docMk/>
          <pc:sldMk cId="616141412" sldId="479"/>
        </pc:sldMkLst>
        <pc:spChg chg="del">
          <ac:chgData name="20BCE10009" userId="S::manish.prasad2020@vitbhopal.ac.in::cdd8ce31-ffa4-4e5c-b697-fd538a448249" providerId="AD" clId="Web-{3BB4AEF5-8A8D-4D28-B313-E488C562D6F5}" dt="2021-12-16T13:53:18.263" v="2"/>
          <ac:spMkLst>
            <pc:docMk/>
            <pc:sldMk cId="616141412" sldId="479"/>
            <ac:spMk id="3" creationId="{A2E8B051-A86B-4607-9678-EC0F129129FC}"/>
          </ac:spMkLst>
        </pc:spChg>
      </pc:sldChg>
    </pc:docChg>
  </pc:docChgLst>
  <pc:docChgLst>
    <pc:chgData name="20BCE10218" userId="S::ananya.sharma2020@vitbhopal.ac.in::e749292a-c32e-490b-bda4-1bd8f3894922" providerId="AD" clId="Web-{B0CC40BE-4E29-4979-998F-AEA11480BE90}"/>
    <pc:docChg chg="modSld">
      <pc:chgData name="20BCE10218" userId="S::ananya.sharma2020@vitbhopal.ac.in::e749292a-c32e-490b-bda4-1bd8f3894922" providerId="AD" clId="Web-{B0CC40BE-4E29-4979-998F-AEA11480BE90}" dt="2021-12-17T13:02:25.612" v="2" actId="1076"/>
      <pc:docMkLst>
        <pc:docMk/>
      </pc:docMkLst>
      <pc:sldChg chg="modSp">
        <pc:chgData name="20BCE10218" userId="S::ananya.sharma2020@vitbhopal.ac.in::e749292a-c32e-490b-bda4-1bd8f3894922" providerId="AD" clId="Web-{B0CC40BE-4E29-4979-998F-AEA11480BE90}" dt="2021-12-17T13:01:19.531" v="1" actId="1076"/>
        <pc:sldMkLst>
          <pc:docMk/>
          <pc:sldMk cId="1935166097" sldId="265"/>
        </pc:sldMkLst>
        <pc:spChg chg="mod">
          <ac:chgData name="20BCE10218" userId="S::ananya.sharma2020@vitbhopal.ac.in::e749292a-c32e-490b-bda4-1bd8f3894922" providerId="AD" clId="Web-{B0CC40BE-4E29-4979-998F-AEA11480BE90}" dt="2021-12-17T13:01:19.531" v="1" actId="1076"/>
          <ac:spMkLst>
            <pc:docMk/>
            <pc:sldMk cId="1935166097" sldId="265"/>
            <ac:spMk id="837" creationId="{00000000-0000-0000-0000-000000000000}"/>
          </ac:spMkLst>
        </pc:spChg>
      </pc:sldChg>
      <pc:sldChg chg="modSp">
        <pc:chgData name="20BCE10218" userId="S::ananya.sharma2020@vitbhopal.ac.in::e749292a-c32e-490b-bda4-1bd8f3894922" providerId="AD" clId="Web-{B0CC40BE-4E29-4979-998F-AEA11480BE90}" dt="2021-12-17T13:02:25.612" v="2" actId="1076"/>
        <pc:sldMkLst>
          <pc:docMk/>
          <pc:sldMk cId="756503787" sldId="295"/>
        </pc:sldMkLst>
        <pc:spChg chg="mod">
          <ac:chgData name="20BCE10218" userId="S::ananya.sharma2020@vitbhopal.ac.in::e749292a-c32e-490b-bda4-1bd8f3894922" providerId="AD" clId="Web-{B0CC40BE-4E29-4979-998F-AEA11480BE90}" dt="2021-12-17T13:02:25.612" v="2" actId="1076"/>
          <ac:spMkLst>
            <pc:docMk/>
            <pc:sldMk cId="756503787" sldId="295"/>
            <ac:spMk id="1061" creationId="{00000000-0000-0000-0000-000000000000}"/>
          </ac:spMkLst>
        </pc:spChg>
      </pc:sldChg>
    </pc:docChg>
  </pc:docChgLst>
  <pc:docChgLst>
    <pc:chgData name="20BCE10218" userId="S::ananya.sharma2020@vitbhopal.ac.in::e749292a-c32e-490b-bda4-1bd8f3894922" providerId="AD" clId="Web-{C09B9A14-3901-416A-A3ED-47FF371935B2}"/>
    <pc:docChg chg="modSld">
      <pc:chgData name="20BCE10218" userId="S::ananya.sharma2020@vitbhopal.ac.in::e749292a-c32e-490b-bda4-1bd8f3894922" providerId="AD" clId="Web-{C09B9A14-3901-416A-A3ED-47FF371935B2}" dt="2021-12-15T15:27:05.803" v="43" actId="14100"/>
      <pc:docMkLst>
        <pc:docMk/>
      </pc:docMkLst>
      <pc:sldChg chg="addSp delSp modSp">
        <pc:chgData name="20BCE10218" userId="S::ananya.sharma2020@vitbhopal.ac.in::e749292a-c32e-490b-bda4-1bd8f3894922" providerId="AD" clId="Web-{C09B9A14-3901-416A-A3ED-47FF371935B2}" dt="2021-12-15T15:24:58.269" v="23" actId="14100"/>
        <pc:sldMkLst>
          <pc:docMk/>
          <pc:sldMk cId="3400239688" sldId="482"/>
        </pc:sldMkLst>
        <pc:spChg chg="mod">
          <ac:chgData name="20BCE10218" userId="S::ananya.sharma2020@vitbhopal.ac.in::e749292a-c32e-490b-bda4-1bd8f3894922" providerId="AD" clId="Web-{C09B9A14-3901-416A-A3ED-47FF371935B2}" dt="2021-12-15T15:24:39.612" v="19"/>
          <ac:spMkLst>
            <pc:docMk/>
            <pc:sldMk cId="3400239688" sldId="482"/>
            <ac:spMk id="8" creationId="{575D8ED2-6FD4-4E35-97F6-F625A4CF7314}"/>
          </ac:spMkLst>
        </pc:spChg>
        <pc:graphicFrameChg chg="add mod modGraphic">
          <ac:chgData name="20BCE10218" userId="S::ananya.sharma2020@vitbhopal.ac.in::e749292a-c32e-490b-bda4-1bd8f3894922" providerId="AD" clId="Web-{C09B9A14-3901-416A-A3ED-47FF371935B2}" dt="2021-12-15T15:24:33.362" v="18"/>
          <ac:graphicFrameMkLst>
            <pc:docMk/>
            <pc:sldMk cId="3400239688" sldId="482"/>
            <ac:graphicFrameMk id="3" creationId="{72FC2B77-A72D-4BC3-8F49-6C731213EA76}"/>
          </ac:graphicFrameMkLst>
        </pc:graphicFrameChg>
        <pc:graphicFrameChg chg="del">
          <ac:chgData name="20BCE10218" userId="S::ananya.sharma2020@vitbhopal.ac.in::e749292a-c32e-490b-bda4-1bd8f3894922" providerId="AD" clId="Web-{C09B9A14-3901-416A-A3ED-47FF371935B2}" dt="2021-12-15T15:23:05.438" v="0"/>
          <ac:graphicFrameMkLst>
            <pc:docMk/>
            <pc:sldMk cId="3400239688" sldId="482"/>
            <ac:graphicFrameMk id="6" creationId="{60AB6D00-09B7-472F-A723-871F795ECC8A}"/>
          </ac:graphicFrameMkLst>
        </pc:graphicFrameChg>
        <pc:picChg chg="add mod">
          <ac:chgData name="20BCE10218" userId="S::ananya.sharma2020@vitbhopal.ac.in::e749292a-c32e-490b-bda4-1bd8f3894922" providerId="AD" clId="Web-{C09B9A14-3901-416A-A3ED-47FF371935B2}" dt="2021-12-15T15:24:58.269" v="23" actId="14100"/>
          <ac:picMkLst>
            <pc:docMk/>
            <pc:sldMk cId="3400239688" sldId="482"/>
            <ac:picMk id="4" creationId="{0F53D7E6-965D-435F-B094-0D501818E498}"/>
          </ac:picMkLst>
        </pc:picChg>
        <pc:picChg chg="del">
          <ac:chgData name="20BCE10218" userId="S::ananya.sharma2020@vitbhopal.ac.in::e749292a-c32e-490b-bda4-1bd8f3894922" providerId="AD" clId="Web-{C09B9A14-3901-416A-A3ED-47FF371935B2}" dt="2021-12-15T15:23:08.407" v="1"/>
          <ac:picMkLst>
            <pc:docMk/>
            <pc:sldMk cId="3400239688" sldId="482"/>
            <ac:picMk id="7" creationId="{7FB1826E-3D25-4838-877B-7C454AE54FE4}"/>
          </ac:picMkLst>
        </pc:picChg>
        <pc:cxnChg chg="mod">
          <ac:chgData name="20BCE10218" userId="S::ananya.sharma2020@vitbhopal.ac.in::e749292a-c32e-490b-bda4-1bd8f3894922" providerId="AD" clId="Web-{C09B9A14-3901-416A-A3ED-47FF371935B2}" dt="2021-12-15T15:23:43.674" v="8" actId="1076"/>
          <ac:cxnSpMkLst>
            <pc:docMk/>
            <pc:sldMk cId="3400239688" sldId="482"/>
            <ac:cxnSpMk id="9" creationId="{C8E76DFE-3D8E-429C-BF73-653599559501}"/>
          </ac:cxnSpMkLst>
        </pc:cxnChg>
      </pc:sldChg>
      <pc:sldChg chg="addSp delSp modSp">
        <pc:chgData name="20BCE10218" userId="S::ananya.sharma2020@vitbhopal.ac.in::e749292a-c32e-490b-bda4-1bd8f3894922" providerId="AD" clId="Web-{C09B9A14-3901-416A-A3ED-47FF371935B2}" dt="2021-12-15T15:26:04.786" v="33" actId="14100"/>
        <pc:sldMkLst>
          <pc:docMk/>
          <pc:sldMk cId="2224247517" sldId="484"/>
        </pc:sldMkLst>
        <pc:graphicFrameChg chg="del modGraphic">
          <ac:chgData name="20BCE10218" userId="S::ananya.sharma2020@vitbhopal.ac.in::e749292a-c32e-490b-bda4-1bd8f3894922" providerId="AD" clId="Web-{C09B9A14-3901-416A-A3ED-47FF371935B2}" dt="2021-12-15T15:23:23.861" v="3"/>
          <ac:graphicFrameMkLst>
            <pc:docMk/>
            <pc:sldMk cId="2224247517" sldId="484"/>
            <ac:graphicFrameMk id="3" creationId="{6A7DA09D-7837-4971-AA31-D26A6D2E091A}"/>
          </ac:graphicFrameMkLst>
        </pc:graphicFrameChg>
        <pc:graphicFrameChg chg="add mod modGraphic">
          <ac:chgData name="20BCE10218" userId="S::ananya.sharma2020@vitbhopal.ac.in::e749292a-c32e-490b-bda4-1bd8f3894922" providerId="AD" clId="Web-{C09B9A14-3901-416A-A3ED-47FF371935B2}" dt="2021-12-15T15:25:46.864" v="29"/>
          <ac:graphicFrameMkLst>
            <pc:docMk/>
            <pc:sldMk cId="2224247517" sldId="484"/>
            <ac:graphicFrameMk id="5" creationId="{65EC0F4F-AE15-499C-B9CC-8B984AD44A5F}"/>
          </ac:graphicFrameMkLst>
        </pc:graphicFrameChg>
        <pc:picChg chg="del">
          <ac:chgData name="20BCE10218" userId="S::ananya.sharma2020@vitbhopal.ac.in::e749292a-c32e-490b-bda4-1bd8f3894922" providerId="AD" clId="Web-{C09B9A14-3901-416A-A3ED-47FF371935B2}" dt="2021-12-15T15:23:25.501" v="4"/>
          <ac:picMkLst>
            <pc:docMk/>
            <pc:sldMk cId="2224247517" sldId="484"/>
            <ac:picMk id="2" creationId="{1C7583EC-697B-4F9E-8F12-51CFA9B5C15E}"/>
          </ac:picMkLst>
        </pc:picChg>
        <pc:picChg chg="add mod">
          <ac:chgData name="20BCE10218" userId="S::ananya.sharma2020@vitbhopal.ac.in::e749292a-c32e-490b-bda4-1bd8f3894922" providerId="AD" clId="Web-{C09B9A14-3901-416A-A3ED-47FF371935B2}" dt="2021-12-15T15:26:04.786" v="33" actId="14100"/>
          <ac:picMkLst>
            <pc:docMk/>
            <pc:sldMk cId="2224247517" sldId="484"/>
            <ac:picMk id="6" creationId="{724DC653-1F68-4CF9-8153-ACEF2DA83696}"/>
          </ac:picMkLst>
        </pc:picChg>
        <pc:cxnChg chg="mod">
          <ac:chgData name="20BCE10218" userId="S::ananya.sharma2020@vitbhopal.ac.in::e749292a-c32e-490b-bda4-1bd8f3894922" providerId="AD" clId="Web-{C09B9A14-3901-416A-A3ED-47FF371935B2}" dt="2021-12-15T15:23:54.565" v="11" actId="1076"/>
          <ac:cxnSpMkLst>
            <pc:docMk/>
            <pc:sldMk cId="2224247517" sldId="484"/>
            <ac:cxnSpMk id="9" creationId="{C8E76DFE-3D8E-429C-BF73-653599559501}"/>
          </ac:cxnSpMkLst>
        </pc:cxnChg>
      </pc:sldChg>
      <pc:sldChg chg="addSp delSp modSp">
        <pc:chgData name="20BCE10218" userId="S::ananya.sharma2020@vitbhopal.ac.in::e749292a-c32e-490b-bda4-1bd8f3894922" providerId="AD" clId="Web-{C09B9A14-3901-416A-A3ED-47FF371935B2}" dt="2021-12-15T15:27:05.803" v="43" actId="14100"/>
        <pc:sldMkLst>
          <pc:docMk/>
          <pc:sldMk cId="2356051038" sldId="485"/>
        </pc:sldMkLst>
        <pc:graphicFrameChg chg="add mod modGraphic">
          <ac:chgData name="20BCE10218" userId="S::ananya.sharma2020@vitbhopal.ac.in::e749292a-c32e-490b-bda4-1bd8f3894922" providerId="AD" clId="Web-{C09B9A14-3901-416A-A3ED-47FF371935B2}" dt="2021-12-15T15:26:48.162" v="40"/>
          <ac:graphicFrameMkLst>
            <pc:docMk/>
            <pc:sldMk cId="2356051038" sldId="485"/>
            <ac:graphicFrameMk id="3" creationId="{7D419AA4-6485-43D5-955A-1E237DC71D71}"/>
          </ac:graphicFrameMkLst>
        </pc:graphicFrameChg>
        <pc:graphicFrameChg chg="del mod modGraphic">
          <ac:chgData name="20BCE10218" userId="S::ananya.sharma2020@vitbhopal.ac.in::e749292a-c32e-490b-bda4-1bd8f3894922" providerId="AD" clId="Web-{C09B9A14-3901-416A-A3ED-47FF371935B2}" dt="2021-12-15T15:23:32.564" v="7"/>
          <ac:graphicFrameMkLst>
            <pc:docMk/>
            <pc:sldMk cId="2356051038" sldId="485"/>
            <ac:graphicFrameMk id="5" creationId="{98690A03-23A9-4B3D-9A32-2ED4EF04D529}"/>
          </ac:graphicFrameMkLst>
        </pc:graphicFrameChg>
        <pc:picChg chg="add mod">
          <ac:chgData name="20BCE10218" userId="S::ananya.sharma2020@vitbhopal.ac.in::e749292a-c32e-490b-bda4-1bd8f3894922" providerId="AD" clId="Web-{C09B9A14-3901-416A-A3ED-47FF371935B2}" dt="2021-12-15T15:27:05.803" v="43" actId="14100"/>
          <ac:picMkLst>
            <pc:docMk/>
            <pc:sldMk cId="2356051038" sldId="485"/>
            <ac:picMk id="4" creationId="{D3A1A95B-78FD-40AF-AE68-EEC3FFDB882B}"/>
          </ac:picMkLst>
        </pc:picChg>
        <pc:cxnChg chg="mod">
          <ac:chgData name="20BCE10218" userId="S::ananya.sharma2020@vitbhopal.ac.in::e749292a-c32e-490b-bda4-1bd8f3894922" providerId="AD" clId="Web-{C09B9A14-3901-416A-A3ED-47FF371935B2}" dt="2021-12-15T15:23:58.986" v="12" actId="1076"/>
          <ac:cxnSpMkLst>
            <pc:docMk/>
            <pc:sldMk cId="2356051038" sldId="485"/>
            <ac:cxnSpMk id="9" creationId="{C8E76DFE-3D8E-429C-BF73-653599559501}"/>
          </ac:cxnSpMkLst>
        </pc:cxnChg>
      </pc:sldChg>
    </pc:docChg>
  </pc:docChgLst>
  <pc:docChgLst>
    <pc:chgData name="20BCE10319" userId="S::arjita.chourasia2020@vitbhopal.ac.in::da8ee0c1-c5bc-4d55-af06-9a4d6a2de403" providerId="AD" clId="Web-{902E7EA7-EADB-4DFE-AD56-BC460B4854DC}"/>
    <pc:docChg chg="modSld">
      <pc:chgData name="20BCE10319" userId="S::arjita.chourasia2020@vitbhopal.ac.in::da8ee0c1-c5bc-4d55-af06-9a4d6a2de403" providerId="AD" clId="Web-{902E7EA7-EADB-4DFE-AD56-BC460B4854DC}" dt="2021-12-15T16:44:58.843" v="119" actId="20577"/>
      <pc:docMkLst>
        <pc:docMk/>
      </pc:docMkLst>
      <pc:sldChg chg="modSp">
        <pc:chgData name="20BCE10319" userId="S::arjita.chourasia2020@vitbhopal.ac.in::da8ee0c1-c5bc-4d55-af06-9a4d6a2de403" providerId="AD" clId="Web-{902E7EA7-EADB-4DFE-AD56-BC460B4854DC}" dt="2021-12-15T16:44:58.843" v="119" actId="20577"/>
        <pc:sldMkLst>
          <pc:docMk/>
          <pc:sldMk cId="1197653340" sldId="487"/>
        </pc:sldMkLst>
        <pc:spChg chg="mod">
          <ac:chgData name="20BCE10319" userId="S::arjita.chourasia2020@vitbhopal.ac.in::da8ee0c1-c5bc-4d55-af06-9a4d6a2de403" providerId="AD" clId="Web-{902E7EA7-EADB-4DFE-AD56-BC460B4854DC}" dt="2021-12-15T16:44:58.843" v="119" actId="20577"/>
          <ac:spMkLst>
            <pc:docMk/>
            <pc:sldMk cId="1197653340" sldId="487"/>
            <ac:spMk id="3" creationId="{F11B82CF-1A4D-4211-B515-C11579354DCE}"/>
          </ac:spMkLst>
        </pc:spChg>
      </pc:sldChg>
    </pc:docChg>
  </pc:docChgLst>
  <pc:docChgLst>
    <pc:chgData name="20BCE10218" userId="S::ananya.sharma2020@vitbhopal.ac.in::e749292a-c32e-490b-bda4-1bd8f3894922" providerId="AD" clId="Web-{4287D24B-C6C6-42B2-AAE3-E7B979825D1B}"/>
    <pc:docChg chg="addSld delSld modSld">
      <pc:chgData name="20BCE10218" userId="S::ananya.sharma2020@vitbhopal.ac.in::e749292a-c32e-490b-bda4-1bd8f3894922" providerId="AD" clId="Web-{4287D24B-C6C6-42B2-AAE3-E7B979825D1B}" dt="2021-12-15T15:41:53.239" v="57" actId="20577"/>
      <pc:docMkLst>
        <pc:docMk/>
      </pc:docMkLst>
      <pc:sldChg chg="modSp">
        <pc:chgData name="20BCE10218" userId="S::ananya.sharma2020@vitbhopal.ac.in::e749292a-c32e-490b-bda4-1bd8f3894922" providerId="AD" clId="Web-{4287D24B-C6C6-42B2-AAE3-E7B979825D1B}" dt="2021-12-15T15:41:53.239" v="57" actId="20577"/>
        <pc:sldMkLst>
          <pc:docMk/>
          <pc:sldMk cId="1966893873" sldId="480"/>
        </pc:sldMkLst>
        <pc:spChg chg="mod">
          <ac:chgData name="20BCE10218" userId="S::ananya.sharma2020@vitbhopal.ac.in::e749292a-c32e-490b-bda4-1bd8f3894922" providerId="AD" clId="Web-{4287D24B-C6C6-42B2-AAE3-E7B979825D1B}" dt="2021-12-15T15:41:53.239" v="57" actId="20577"/>
          <ac:spMkLst>
            <pc:docMk/>
            <pc:sldMk cId="1966893873" sldId="480"/>
            <ac:spMk id="3" creationId="{258E7B36-35F1-4176-9412-DED1E145457B}"/>
          </ac:spMkLst>
        </pc:spChg>
      </pc:sldChg>
      <pc:sldChg chg="new del">
        <pc:chgData name="20BCE10218" userId="S::ananya.sharma2020@vitbhopal.ac.in::e749292a-c32e-490b-bda4-1bd8f3894922" providerId="AD" clId="Web-{4287D24B-C6C6-42B2-AAE3-E7B979825D1B}" dt="2021-12-15T15:34:09.852" v="1"/>
        <pc:sldMkLst>
          <pc:docMk/>
          <pc:sldMk cId="675448753" sldId="486"/>
        </pc:sldMkLst>
      </pc:sldChg>
      <pc:sldChg chg="addSp delSp modSp new">
        <pc:chgData name="20BCE10218" userId="S::ananya.sharma2020@vitbhopal.ac.in::e749292a-c32e-490b-bda4-1bd8f3894922" providerId="AD" clId="Web-{4287D24B-C6C6-42B2-AAE3-E7B979825D1B}" dt="2021-12-15T15:40:11.612" v="39"/>
        <pc:sldMkLst>
          <pc:docMk/>
          <pc:sldMk cId="1269180179" sldId="486"/>
        </pc:sldMkLst>
        <pc:spChg chg="del mod">
          <ac:chgData name="20BCE10218" userId="S::ananya.sharma2020@vitbhopal.ac.in::e749292a-c32e-490b-bda4-1bd8f3894922" providerId="AD" clId="Web-{4287D24B-C6C6-42B2-AAE3-E7B979825D1B}" dt="2021-12-15T15:36:06.183" v="6"/>
          <ac:spMkLst>
            <pc:docMk/>
            <pc:sldMk cId="1269180179" sldId="486"/>
            <ac:spMk id="2" creationId="{999A3599-5066-4333-9B56-83C797F21264}"/>
          </ac:spMkLst>
        </pc:spChg>
        <pc:spChg chg="add del mod">
          <ac:chgData name="20BCE10218" userId="S::ananya.sharma2020@vitbhopal.ac.in::e749292a-c32e-490b-bda4-1bd8f3894922" providerId="AD" clId="Web-{4287D24B-C6C6-42B2-AAE3-E7B979825D1B}" dt="2021-12-15T15:36:13.261" v="7"/>
          <ac:spMkLst>
            <pc:docMk/>
            <pc:sldMk cId="1269180179" sldId="486"/>
            <ac:spMk id="4" creationId="{27310354-3589-4450-B0E4-7E145DE1B855}"/>
          </ac:spMkLst>
        </pc:spChg>
        <pc:spChg chg="add mod">
          <ac:chgData name="20BCE10218" userId="S::ananya.sharma2020@vitbhopal.ac.in::e749292a-c32e-490b-bda4-1bd8f3894922" providerId="AD" clId="Web-{4287D24B-C6C6-42B2-AAE3-E7B979825D1B}" dt="2021-12-15T15:38:32.062" v="34" actId="14100"/>
          <ac:spMkLst>
            <pc:docMk/>
            <pc:sldMk cId="1269180179" sldId="486"/>
            <ac:spMk id="5" creationId="{130A9053-386D-4909-A284-A3A1DB7B2C37}"/>
          </ac:spMkLst>
        </pc:spChg>
        <pc:picChg chg="add mod">
          <ac:chgData name="20BCE10218" userId="S::ananya.sharma2020@vitbhopal.ac.in::e749292a-c32e-490b-bda4-1bd8f3894922" providerId="AD" clId="Web-{4287D24B-C6C6-42B2-AAE3-E7B979825D1B}" dt="2021-12-15T15:38:33.890" v="35" actId="1076"/>
          <ac:picMkLst>
            <pc:docMk/>
            <pc:sldMk cId="1269180179" sldId="486"/>
            <ac:picMk id="6" creationId="{DC898D3E-3321-4EBE-86A5-579C11771323}"/>
          </ac:picMkLst>
        </pc:picChg>
        <pc:picChg chg="add mod">
          <ac:chgData name="20BCE10218" userId="S::ananya.sharma2020@vitbhopal.ac.in::e749292a-c32e-490b-bda4-1bd8f3894922" providerId="AD" clId="Web-{4287D24B-C6C6-42B2-AAE3-E7B979825D1B}" dt="2021-12-15T15:38:36.468" v="36" actId="1076"/>
          <ac:picMkLst>
            <pc:docMk/>
            <pc:sldMk cId="1269180179" sldId="486"/>
            <ac:picMk id="7" creationId="{E9F94698-8063-42D0-8461-19E0B35F918A}"/>
          </ac:picMkLst>
        </pc:picChg>
        <pc:picChg chg="add mod">
          <ac:chgData name="20BCE10218" userId="S::ananya.sharma2020@vitbhopal.ac.in::e749292a-c32e-490b-bda4-1bd8f3894922" providerId="AD" clId="Web-{4287D24B-C6C6-42B2-AAE3-E7B979825D1B}" dt="2021-12-15T15:40:11.612" v="39"/>
          <ac:picMkLst>
            <pc:docMk/>
            <pc:sldMk cId="1269180179" sldId="486"/>
            <ac:picMk id="8" creationId="{6E1365B1-396E-48B4-B304-76D2EBFEA136}"/>
          </ac:picMkLst>
        </pc:picChg>
      </pc:sldChg>
    </pc:docChg>
  </pc:docChgLst>
  <pc:docChgLst>
    <pc:chgData name="20BCE10218" userId="S::ananya.sharma2020@vitbhopal.ac.in::e749292a-c32e-490b-bda4-1bd8f3894922" providerId="AD" clId="Web-{35CF458F-5C86-4FCC-9AE8-1AC4CCB9540A}"/>
    <pc:docChg chg="addSld modSld">
      <pc:chgData name="20BCE10218" userId="S::ananya.sharma2020@vitbhopal.ac.in::e749292a-c32e-490b-bda4-1bd8f3894922" providerId="AD" clId="Web-{35CF458F-5C86-4FCC-9AE8-1AC4CCB9540A}" dt="2021-12-06T09:41:19.472" v="23" actId="20577"/>
      <pc:docMkLst>
        <pc:docMk/>
      </pc:docMkLst>
      <pc:sldChg chg="modSp new">
        <pc:chgData name="20BCE10218" userId="S::ananya.sharma2020@vitbhopal.ac.in::e749292a-c32e-490b-bda4-1bd8f3894922" providerId="AD" clId="Web-{35CF458F-5C86-4FCC-9AE8-1AC4CCB9540A}" dt="2021-12-06T09:40:41.799" v="5" actId="20577"/>
        <pc:sldMkLst>
          <pc:docMk/>
          <pc:sldMk cId="787132022" sldId="473"/>
        </pc:sldMkLst>
        <pc:spChg chg="mod">
          <ac:chgData name="20BCE10218" userId="S::ananya.sharma2020@vitbhopal.ac.in::e749292a-c32e-490b-bda4-1bd8f3894922" providerId="AD" clId="Web-{35CF458F-5C86-4FCC-9AE8-1AC4CCB9540A}" dt="2021-12-06T09:40:41.799" v="5" actId="20577"/>
          <ac:spMkLst>
            <pc:docMk/>
            <pc:sldMk cId="787132022" sldId="473"/>
            <ac:spMk id="2" creationId="{174D75AC-7AE9-40F0-A8C6-3FC7B31E685D}"/>
          </ac:spMkLst>
        </pc:spChg>
      </pc:sldChg>
      <pc:sldChg chg="modSp new">
        <pc:chgData name="20BCE10218" userId="S::ananya.sharma2020@vitbhopal.ac.in::e749292a-c32e-490b-bda4-1bd8f3894922" providerId="AD" clId="Web-{35CF458F-5C86-4FCC-9AE8-1AC4CCB9540A}" dt="2021-12-06T09:40:53.503" v="12" actId="20577"/>
        <pc:sldMkLst>
          <pc:docMk/>
          <pc:sldMk cId="3006313544" sldId="474"/>
        </pc:sldMkLst>
        <pc:spChg chg="mod">
          <ac:chgData name="20BCE10218" userId="S::ananya.sharma2020@vitbhopal.ac.in::e749292a-c32e-490b-bda4-1bd8f3894922" providerId="AD" clId="Web-{35CF458F-5C86-4FCC-9AE8-1AC4CCB9540A}" dt="2021-12-06T09:40:53.503" v="12" actId="20577"/>
          <ac:spMkLst>
            <pc:docMk/>
            <pc:sldMk cId="3006313544" sldId="474"/>
            <ac:spMk id="2" creationId="{E941A309-8211-45DA-835C-F392DBFD1E46}"/>
          </ac:spMkLst>
        </pc:spChg>
      </pc:sldChg>
      <pc:sldChg chg="modSp new">
        <pc:chgData name="20BCE10218" userId="S::ananya.sharma2020@vitbhopal.ac.in::e749292a-c32e-490b-bda4-1bd8f3894922" providerId="AD" clId="Web-{35CF458F-5C86-4FCC-9AE8-1AC4CCB9540A}" dt="2021-12-06T09:41:19.472" v="23" actId="20577"/>
        <pc:sldMkLst>
          <pc:docMk/>
          <pc:sldMk cId="1600131903" sldId="475"/>
        </pc:sldMkLst>
        <pc:spChg chg="mod">
          <ac:chgData name="20BCE10218" userId="S::ananya.sharma2020@vitbhopal.ac.in::e749292a-c32e-490b-bda4-1bd8f3894922" providerId="AD" clId="Web-{35CF458F-5C86-4FCC-9AE8-1AC4CCB9540A}" dt="2021-12-06T09:41:19.472" v="23" actId="20577"/>
          <ac:spMkLst>
            <pc:docMk/>
            <pc:sldMk cId="1600131903" sldId="475"/>
            <ac:spMk id="2" creationId="{F4D71EE9-1CB8-4BAA-BB88-3C0272DF1CA3}"/>
          </ac:spMkLst>
        </pc:spChg>
      </pc:sldChg>
    </pc:docChg>
  </pc:docChgLst>
  <pc:docChgLst>
    <pc:chgData name="20BCE10218" userId="S::ananya.sharma2020@vitbhopal.ac.in::e749292a-c32e-490b-bda4-1bd8f3894922" providerId="AD" clId="Web-{3062A3F2-F8D2-4E40-8D02-07EFACCF4FF8}"/>
    <pc:docChg chg="modSld">
      <pc:chgData name="20BCE10218" userId="S::ananya.sharma2020@vitbhopal.ac.in::e749292a-c32e-490b-bda4-1bd8f3894922" providerId="AD" clId="Web-{3062A3F2-F8D2-4E40-8D02-07EFACCF4FF8}" dt="2021-12-15T11:03:13.435" v="0" actId="14100"/>
      <pc:docMkLst>
        <pc:docMk/>
      </pc:docMkLst>
      <pc:sldChg chg="modSp">
        <pc:chgData name="20BCE10218" userId="S::ananya.sharma2020@vitbhopal.ac.in::e749292a-c32e-490b-bda4-1bd8f3894922" providerId="AD" clId="Web-{3062A3F2-F8D2-4E40-8D02-07EFACCF4FF8}" dt="2021-12-15T11:03:13.435" v="0" actId="14100"/>
        <pc:sldMkLst>
          <pc:docMk/>
          <pc:sldMk cId="3248677000" sldId="301"/>
        </pc:sldMkLst>
        <pc:spChg chg="mod">
          <ac:chgData name="20BCE10218" userId="S::ananya.sharma2020@vitbhopal.ac.in::e749292a-c32e-490b-bda4-1bd8f3894922" providerId="AD" clId="Web-{3062A3F2-F8D2-4E40-8D02-07EFACCF4FF8}" dt="2021-12-15T11:03:13.435" v="0" actId="14100"/>
          <ac:spMkLst>
            <pc:docMk/>
            <pc:sldMk cId="3248677000" sldId="301"/>
            <ac:spMk id="52" creationId="{79F1E934-6F36-4AEF-93B0-1BEF4C76DD7C}"/>
          </ac:spMkLst>
        </pc:spChg>
      </pc:sldChg>
    </pc:docChg>
  </pc:docChgLst>
  <pc:docChgLst>
    <pc:chgData name="20BCE10293" userId="S::muskan.lalwani2020@vitbhopal.ac.in::086e2190-e7f1-4100-bf09-d8e131837745" providerId="AD" clId="Web-{F8B65FD5-0B1D-425D-8092-C6C1BAA01337}"/>
    <pc:docChg chg="addSld modSld">
      <pc:chgData name="20BCE10293" userId="S::muskan.lalwani2020@vitbhopal.ac.in::086e2190-e7f1-4100-bf09-d8e131837745" providerId="AD" clId="Web-{F8B65FD5-0B1D-425D-8092-C6C1BAA01337}" dt="2021-12-15T17:00:29.599" v="1131" actId="1076"/>
      <pc:docMkLst>
        <pc:docMk/>
      </pc:docMkLst>
      <pc:sldChg chg="addSp delSp modSp">
        <pc:chgData name="20BCE10293" userId="S::muskan.lalwani2020@vitbhopal.ac.in::086e2190-e7f1-4100-bf09-d8e131837745" providerId="AD" clId="Web-{F8B65FD5-0B1D-425D-8092-C6C1BAA01337}" dt="2021-12-15T16:33:33.502" v="328"/>
        <pc:sldMkLst>
          <pc:docMk/>
          <pc:sldMk cId="3400239688" sldId="482"/>
        </pc:sldMkLst>
        <pc:spChg chg="add del mod">
          <ac:chgData name="20BCE10293" userId="S::muskan.lalwani2020@vitbhopal.ac.in::086e2190-e7f1-4100-bf09-d8e131837745" providerId="AD" clId="Web-{F8B65FD5-0B1D-425D-8092-C6C1BAA01337}" dt="2021-12-15T16:33:33.502" v="328"/>
          <ac:spMkLst>
            <pc:docMk/>
            <pc:sldMk cId="3400239688" sldId="482"/>
            <ac:spMk id="2" creationId="{10FAA842-B336-4915-9784-197CC70D492F}"/>
          </ac:spMkLst>
        </pc:spChg>
      </pc:sldChg>
      <pc:sldChg chg="addSp delSp modSp new">
        <pc:chgData name="20BCE10293" userId="S::muskan.lalwani2020@vitbhopal.ac.in::086e2190-e7f1-4100-bf09-d8e131837745" providerId="AD" clId="Web-{F8B65FD5-0B1D-425D-8092-C6C1BAA01337}" dt="2021-12-15T17:00:29.599" v="1131" actId="1076"/>
        <pc:sldMkLst>
          <pc:docMk/>
          <pc:sldMk cId="889074748" sldId="488"/>
        </pc:sldMkLst>
        <pc:spChg chg="mod">
          <ac:chgData name="20BCE10293" userId="S::muskan.lalwani2020@vitbhopal.ac.in::086e2190-e7f1-4100-bf09-d8e131837745" providerId="AD" clId="Web-{F8B65FD5-0B1D-425D-8092-C6C1BAA01337}" dt="2021-12-15T17:00:29.599" v="1131" actId="1076"/>
          <ac:spMkLst>
            <pc:docMk/>
            <pc:sldMk cId="889074748" sldId="488"/>
            <ac:spMk id="2" creationId="{1A6E480A-D6B4-4661-9095-D79268F71CBC}"/>
          </ac:spMkLst>
        </pc:spChg>
        <pc:spChg chg="del mod">
          <ac:chgData name="20BCE10293" userId="S::muskan.lalwani2020@vitbhopal.ac.in::086e2190-e7f1-4100-bf09-d8e131837745" providerId="AD" clId="Web-{F8B65FD5-0B1D-425D-8092-C6C1BAA01337}" dt="2021-12-15T16:38:22.586" v="378"/>
          <ac:spMkLst>
            <pc:docMk/>
            <pc:sldMk cId="889074748" sldId="488"/>
            <ac:spMk id="3" creationId="{1B618CFF-221C-4FCF-8EFB-0ED845961CFB}"/>
          </ac:spMkLst>
        </pc:spChg>
        <pc:spChg chg="add">
          <ac:chgData name="20BCE10293" userId="S::muskan.lalwani2020@vitbhopal.ac.in::086e2190-e7f1-4100-bf09-d8e131837745" providerId="AD" clId="Web-{F8B65FD5-0B1D-425D-8092-C6C1BAA01337}" dt="2021-12-15T16:37:13.772" v="362"/>
          <ac:spMkLst>
            <pc:docMk/>
            <pc:sldMk cId="889074748" sldId="488"/>
            <ac:spMk id="5" creationId="{42D4FF54-3589-4182-87F4-C43748BA7A21}"/>
          </ac:spMkLst>
        </pc:spChg>
        <pc:spChg chg="add">
          <ac:chgData name="20BCE10293" userId="S::muskan.lalwani2020@vitbhopal.ac.in::086e2190-e7f1-4100-bf09-d8e131837745" providerId="AD" clId="Web-{F8B65FD5-0B1D-425D-8092-C6C1BAA01337}" dt="2021-12-15T16:37:14.850" v="363"/>
          <ac:spMkLst>
            <pc:docMk/>
            <pc:sldMk cId="889074748" sldId="488"/>
            <ac:spMk id="6" creationId="{1D24A889-99D1-4454-83DF-B4CAFC34BC56}"/>
          </ac:spMkLst>
        </pc:spChg>
        <pc:spChg chg="add mod">
          <ac:chgData name="20BCE10293" userId="S::muskan.lalwani2020@vitbhopal.ac.in::086e2190-e7f1-4100-bf09-d8e131837745" providerId="AD" clId="Web-{F8B65FD5-0B1D-425D-8092-C6C1BAA01337}" dt="2021-12-15T17:00:28.974" v="1130" actId="1076"/>
          <ac:spMkLst>
            <pc:docMk/>
            <pc:sldMk cId="889074748" sldId="488"/>
            <ac:spMk id="7" creationId="{364F9223-1AB4-4739-8261-50446979BFEA}"/>
          </ac:spMkLst>
        </pc:spChg>
      </pc:sldChg>
    </pc:docChg>
  </pc:docChgLst>
  <pc:docChgLst>
    <pc:chgData name="20BCE10218" userId="S::ananya.sharma2020@vitbhopal.ac.in::e749292a-c32e-490b-bda4-1bd8f3894922" providerId="AD" clId="Web-{6B8E5CC6-C7A2-48FD-BF12-2B10C46AB3A5}"/>
    <pc:docChg chg="addSld modSld">
      <pc:chgData name="20BCE10218" userId="S::ananya.sharma2020@vitbhopal.ac.in::e749292a-c32e-490b-bda4-1bd8f3894922" providerId="AD" clId="Web-{6B8E5CC6-C7A2-48FD-BF12-2B10C46AB3A5}" dt="2021-12-07T13:22:27.343" v="218"/>
      <pc:docMkLst>
        <pc:docMk/>
      </pc:docMkLst>
      <pc:sldChg chg="addSp delSp modSp">
        <pc:chgData name="20BCE10218" userId="S::ananya.sharma2020@vitbhopal.ac.in::e749292a-c32e-490b-bda4-1bd8f3894922" providerId="AD" clId="Web-{6B8E5CC6-C7A2-48FD-BF12-2B10C46AB3A5}" dt="2021-12-07T13:18:58.182" v="201" actId="20577"/>
        <pc:sldMkLst>
          <pc:docMk/>
          <pc:sldMk cId="3006313544" sldId="474"/>
        </pc:sldMkLst>
        <pc:spChg chg="mod">
          <ac:chgData name="20BCE10218" userId="S::ananya.sharma2020@vitbhopal.ac.in::e749292a-c32e-490b-bda4-1bd8f3894922" providerId="AD" clId="Web-{6B8E5CC6-C7A2-48FD-BF12-2B10C46AB3A5}" dt="2021-12-07T12:59:48.014" v="25" actId="1076"/>
          <ac:spMkLst>
            <pc:docMk/>
            <pc:sldMk cId="3006313544" sldId="474"/>
            <ac:spMk id="2" creationId="{E941A309-8211-45DA-835C-F392DBFD1E46}"/>
          </ac:spMkLst>
        </pc:spChg>
        <pc:spChg chg="add del mod">
          <ac:chgData name="20BCE10218" userId="S::ananya.sharma2020@vitbhopal.ac.in::e749292a-c32e-490b-bda4-1bd8f3894922" providerId="AD" clId="Web-{6B8E5CC6-C7A2-48FD-BF12-2B10C46AB3A5}" dt="2021-12-07T12:57:27.323" v="2"/>
          <ac:spMkLst>
            <pc:docMk/>
            <pc:sldMk cId="3006313544" sldId="474"/>
            <ac:spMk id="3" creationId="{09507165-00FA-445A-AC98-ECA4C4C34ED0}"/>
          </ac:spMkLst>
        </pc:spChg>
        <pc:spChg chg="add mod">
          <ac:chgData name="20BCE10218" userId="S::ananya.sharma2020@vitbhopal.ac.in::e749292a-c32e-490b-bda4-1bd8f3894922" providerId="AD" clId="Web-{6B8E5CC6-C7A2-48FD-BF12-2B10C46AB3A5}" dt="2021-12-07T13:15:05.380" v="169" actId="20577"/>
          <ac:spMkLst>
            <pc:docMk/>
            <pc:sldMk cId="3006313544" sldId="474"/>
            <ac:spMk id="4" creationId="{2366B6E9-C182-4532-8770-66D67801D8B7}"/>
          </ac:spMkLst>
        </pc:spChg>
        <pc:spChg chg="add mod">
          <ac:chgData name="20BCE10218" userId="S::ananya.sharma2020@vitbhopal.ac.in::e749292a-c32e-490b-bda4-1bd8f3894922" providerId="AD" clId="Web-{6B8E5CC6-C7A2-48FD-BF12-2B10C46AB3A5}" dt="2021-12-07T13:18:58.182" v="201" actId="20577"/>
          <ac:spMkLst>
            <pc:docMk/>
            <pc:sldMk cId="3006313544" sldId="474"/>
            <ac:spMk id="5" creationId="{AB2FBE8B-0311-4A18-AD55-7E7A57B0CD9E}"/>
          </ac:spMkLst>
        </pc:spChg>
        <pc:graphicFrameChg chg="add mod modGraphic">
          <ac:chgData name="20BCE10218" userId="S::ananya.sharma2020@vitbhopal.ac.in::e749292a-c32e-490b-bda4-1bd8f3894922" providerId="AD" clId="Web-{6B8E5CC6-C7A2-48FD-BF12-2B10C46AB3A5}" dt="2021-12-07T13:17:53.774" v="191"/>
          <ac:graphicFrameMkLst>
            <pc:docMk/>
            <pc:sldMk cId="3006313544" sldId="474"/>
            <ac:graphicFrameMk id="6" creationId="{4521100F-336E-4943-AEE5-BCD1873A6F71}"/>
          </ac:graphicFrameMkLst>
        </pc:graphicFrameChg>
      </pc:sldChg>
      <pc:sldChg chg="addSp modSp addAnim modAnim">
        <pc:chgData name="20BCE10218" userId="S::ananya.sharma2020@vitbhopal.ac.in::e749292a-c32e-490b-bda4-1bd8f3894922" providerId="AD" clId="Web-{6B8E5CC6-C7A2-48FD-BF12-2B10C46AB3A5}" dt="2021-12-07T13:21:51.967" v="215"/>
        <pc:sldMkLst>
          <pc:docMk/>
          <pc:sldMk cId="1600131903" sldId="475"/>
        </pc:sldMkLst>
        <pc:graphicFrameChg chg="add mod modGraphic">
          <ac:chgData name="20BCE10218" userId="S::ananya.sharma2020@vitbhopal.ac.in::e749292a-c32e-490b-bda4-1bd8f3894922" providerId="AD" clId="Web-{6B8E5CC6-C7A2-48FD-BF12-2B10C46AB3A5}" dt="2021-12-07T13:21:44.514" v="213" actId="1076"/>
          <ac:graphicFrameMkLst>
            <pc:docMk/>
            <pc:sldMk cId="1600131903" sldId="475"/>
            <ac:graphicFrameMk id="3" creationId="{DEF2FD8A-7BC1-4F10-9206-E7852EA22EBA}"/>
          </ac:graphicFrameMkLst>
        </pc:graphicFrameChg>
      </pc:sldChg>
      <pc:sldChg chg="addSp modSp new addAnim modAnim">
        <pc:chgData name="20BCE10218" userId="S::ananya.sharma2020@vitbhopal.ac.in::e749292a-c32e-490b-bda4-1bd8f3894922" providerId="AD" clId="Web-{6B8E5CC6-C7A2-48FD-BF12-2B10C46AB3A5}" dt="2021-12-07T13:22:27.343" v="218"/>
        <pc:sldMkLst>
          <pc:docMk/>
          <pc:sldMk cId="1374429771" sldId="476"/>
        </pc:sldMkLst>
        <pc:spChg chg="mod">
          <ac:chgData name="20BCE10218" userId="S::ananya.sharma2020@vitbhopal.ac.in::e749292a-c32e-490b-bda4-1bd8f3894922" providerId="AD" clId="Web-{6B8E5CC6-C7A2-48FD-BF12-2B10C46AB3A5}" dt="2021-12-07T13:04:21.989" v="71" actId="1076"/>
          <ac:spMkLst>
            <pc:docMk/>
            <pc:sldMk cId="1374429771" sldId="476"/>
            <ac:spMk id="2" creationId="{5422476D-9D71-4EB8-82C9-F4108ACA74D5}"/>
          </ac:spMkLst>
        </pc:spChg>
        <pc:spChg chg="add mod">
          <ac:chgData name="20BCE10218" userId="S::ananya.sharma2020@vitbhopal.ac.in::e749292a-c32e-490b-bda4-1bd8f3894922" providerId="AD" clId="Web-{6B8E5CC6-C7A2-48FD-BF12-2B10C46AB3A5}" dt="2021-12-07T13:06:42.977" v="92" actId="20577"/>
          <ac:spMkLst>
            <pc:docMk/>
            <pc:sldMk cId="1374429771" sldId="476"/>
            <ac:spMk id="3" creationId="{693C1B49-1436-4801-91E4-DC6415F9A375}"/>
          </ac:spMkLst>
        </pc:spChg>
        <pc:graphicFrameChg chg="add mod modGraphic">
          <ac:chgData name="20BCE10218" userId="S::ananya.sharma2020@vitbhopal.ac.in::e749292a-c32e-490b-bda4-1bd8f3894922" providerId="AD" clId="Web-{6B8E5CC6-C7A2-48FD-BF12-2B10C46AB3A5}" dt="2021-12-07T13:11:03.952" v="128" actId="20577"/>
          <ac:graphicFrameMkLst>
            <pc:docMk/>
            <pc:sldMk cId="1374429771" sldId="476"/>
            <ac:graphicFrameMk id="4" creationId="{8BF513D9-0ABD-41DE-8D5A-36C2E21EB9A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7A199-3548-45DB-BC49-470CE2096852}"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1E20A35C-A490-436B-9A20-2EF5F1F5F850}">
      <dgm:prSet phldrT="[Text]" phldr="0"/>
      <dgm:spPr/>
      <dgm:t>
        <a:bodyPr/>
        <a:lstStyle/>
        <a:p>
          <a:pPr rtl="0"/>
          <a:r>
            <a:rPr lang="en-US"/>
            <a:t>The application is closed by closing the main window (by calling the destroy window function defined globally). All the transactions performed (if any) using the application are committed within the connected database which is currently saved locally.</a:t>
          </a:r>
        </a:p>
      </dgm:t>
    </dgm:pt>
    <dgm:pt modelId="{EF4200D7-BD65-4D11-8EE6-A54201E136E6}" type="parTrans" cxnId="{4ECA9813-F10C-4FF1-BAA7-1F87F45301FE}">
      <dgm:prSet/>
      <dgm:spPr/>
      <dgm:t>
        <a:bodyPr/>
        <a:lstStyle/>
        <a:p>
          <a:endParaRPr lang="en-US"/>
        </a:p>
      </dgm:t>
    </dgm:pt>
    <dgm:pt modelId="{4381A1E7-3B82-45F1-AD9D-ABF761CA0B08}" type="sibTrans" cxnId="{4ECA9813-F10C-4FF1-BAA7-1F87F45301FE}">
      <dgm:prSet/>
      <dgm:spPr/>
      <dgm:t>
        <a:bodyPr/>
        <a:lstStyle/>
        <a:p>
          <a:endParaRPr lang="en-US"/>
        </a:p>
      </dgm:t>
    </dgm:pt>
    <dgm:pt modelId="{E71D76E5-40FA-4B12-84B5-6F618558D49A}">
      <dgm:prSet phldr="0"/>
      <dgm:spPr/>
      <dgm:t>
        <a:bodyPr/>
        <a:lstStyle/>
        <a:p>
          <a:pPr rtl="0"/>
          <a:r>
            <a:rPr lang="en-US">
              <a:latin typeface="Arial"/>
              <a:cs typeface="Arial"/>
            </a:rPr>
            <a:t>Along with these variables, appropriate class functions are also defined within the top level class which are called when some specific events are triggered using the GUI elements.</a:t>
          </a:r>
        </a:p>
      </dgm:t>
    </dgm:pt>
    <dgm:pt modelId="{070A8E0C-CE45-42EE-AE7C-87009883754B}" type="parTrans" cxnId="{3549D42C-D897-4474-9CBA-8565F87FC03F}">
      <dgm:prSet/>
      <dgm:spPr/>
      <dgm:t>
        <a:bodyPr/>
        <a:lstStyle/>
        <a:p>
          <a:endParaRPr lang="en-US"/>
        </a:p>
      </dgm:t>
    </dgm:pt>
    <dgm:pt modelId="{9B4E808F-5712-4649-98E0-7F90663540A2}" type="sibTrans" cxnId="{3549D42C-D897-4474-9CBA-8565F87FC03F}">
      <dgm:prSet/>
      <dgm:spPr/>
      <dgm:t>
        <a:bodyPr/>
        <a:lstStyle/>
        <a:p>
          <a:endParaRPr lang="en-US"/>
        </a:p>
      </dgm:t>
    </dgm:pt>
    <dgm:pt modelId="{742A1368-48DC-4776-A11C-994C78C9DFCD}">
      <dgm:prSet phldr="0"/>
      <dgm:spPr/>
      <dgm:t>
        <a:bodyPr/>
        <a:lstStyle/>
        <a:p>
          <a:pPr rtl="0"/>
          <a:r>
            <a:rPr lang="en-US">
              <a:latin typeface="Arial"/>
              <a:cs typeface="Arial"/>
            </a:rPr>
            <a:t>Running the application presents the user with the login page where the user is asked to enter their shop/customer details.These details  fetch appropriate information from the connected database .</a:t>
          </a:r>
        </a:p>
      </dgm:t>
    </dgm:pt>
    <dgm:pt modelId="{8243EB33-588C-463F-83F1-951CF4B294ED}" type="parTrans" cxnId="{8FC39697-6FF2-40C6-ADF5-0484958789BD}">
      <dgm:prSet/>
      <dgm:spPr/>
      <dgm:t>
        <a:bodyPr/>
        <a:lstStyle/>
        <a:p>
          <a:endParaRPr lang="en-US"/>
        </a:p>
      </dgm:t>
    </dgm:pt>
    <dgm:pt modelId="{6FA16010-8632-4561-BE4D-F23001DCC0AF}" type="sibTrans" cxnId="{8FC39697-6FF2-40C6-ADF5-0484958789BD}">
      <dgm:prSet/>
      <dgm:spPr/>
      <dgm:t>
        <a:bodyPr/>
        <a:lstStyle/>
        <a:p>
          <a:endParaRPr lang="en-US"/>
        </a:p>
      </dgm:t>
    </dgm:pt>
    <dgm:pt modelId="{C9AC074D-4A48-4895-BC9F-F5D9F1DD48E3}" type="pres">
      <dgm:prSet presAssocID="{4497A199-3548-45DB-BC49-470CE2096852}" presName="diagram" presStyleCnt="0">
        <dgm:presLayoutVars>
          <dgm:dir/>
          <dgm:resizeHandles val="exact"/>
        </dgm:presLayoutVars>
      </dgm:prSet>
      <dgm:spPr/>
    </dgm:pt>
    <dgm:pt modelId="{D5E68B20-B037-4063-B0F3-139858A9EF16}" type="pres">
      <dgm:prSet presAssocID="{E71D76E5-40FA-4B12-84B5-6F618558D49A}" presName="node" presStyleLbl="node1" presStyleIdx="0" presStyleCnt="3">
        <dgm:presLayoutVars>
          <dgm:bulletEnabled val="1"/>
        </dgm:presLayoutVars>
      </dgm:prSet>
      <dgm:spPr/>
    </dgm:pt>
    <dgm:pt modelId="{2803007F-8D95-4F39-BAE6-931CB288FA58}" type="pres">
      <dgm:prSet presAssocID="{9B4E808F-5712-4649-98E0-7F90663540A2}" presName="sibTrans" presStyleCnt="0"/>
      <dgm:spPr/>
    </dgm:pt>
    <dgm:pt modelId="{5AE932C8-7E55-4573-89A6-559724BBDC4E}" type="pres">
      <dgm:prSet presAssocID="{742A1368-48DC-4776-A11C-994C78C9DFCD}" presName="node" presStyleLbl="node1" presStyleIdx="1" presStyleCnt="3">
        <dgm:presLayoutVars>
          <dgm:bulletEnabled val="1"/>
        </dgm:presLayoutVars>
      </dgm:prSet>
      <dgm:spPr/>
    </dgm:pt>
    <dgm:pt modelId="{253F82BF-65EE-4C98-8578-3CF4E1DDC2A1}" type="pres">
      <dgm:prSet presAssocID="{6FA16010-8632-4561-BE4D-F23001DCC0AF}" presName="sibTrans" presStyleCnt="0"/>
      <dgm:spPr/>
    </dgm:pt>
    <dgm:pt modelId="{5B3B9BC1-81B2-4846-B5F9-3FCF7CCACF7A}" type="pres">
      <dgm:prSet presAssocID="{1E20A35C-A490-436B-9A20-2EF5F1F5F850}" presName="node" presStyleLbl="node1" presStyleIdx="2" presStyleCnt="3">
        <dgm:presLayoutVars>
          <dgm:bulletEnabled val="1"/>
        </dgm:presLayoutVars>
      </dgm:prSet>
      <dgm:spPr/>
    </dgm:pt>
  </dgm:ptLst>
  <dgm:cxnLst>
    <dgm:cxn modelId="{4ECA9813-F10C-4FF1-BAA7-1F87F45301FE}" srcId="{4497A199-3548-45DB-BC49-470CE2096852}" destId="{1E20A35C-A490-436B-9A20-2EF5F1F5F850}" srcOrd="2" destOrd="0" parTransId="{EF4200D7-BD65-4D11-8EE6-A54201E136E6}" sibTransId="{4381A1E7-3B82-45F1-AD9D-ABF761CA0B08}"/>
    <dgm:cxn modelId="{4B2ECA1D-BBF7-4392-87B2-D2DE848D0845}" type="presOf" srcId="{4497A199-3548-45DB-BC49-470CE2096852}" destId="{C9AC074D-4A48-4895-BC9F-F5D9F1DD48E3}" srcOrd="0" destOrd="0" presId="urn:microsoft.com/office/officeart/2005/8/layout/default"/>
    <dgm:cxn modelId="{FE193D25-DB49-42BD-AF3A-93FB37138522}" type="presOf" srcId="{E71D76E5-40FA-4B12-84B5-6F618558D49A}" destId="{D5E68B20-B037-4063-B0F3-139858A9EF16}" srcOrd="0" destOrd="0" presId="urn:microsoft.com/office/officeart/2005/8/layout/default"/>
    <dgm:cxn modelId="{3549D42C-D897-4474-9CBA-8565F87FC03F}" srcId="{4497A199-3548-45DB-BC49-470CE2096852}" destId="{E71D76E5-40FA-4B12-84B5-6F618558D49A}" srcOrd="0" destOrd="0" parTransId="{070A8E0C-CE45-42EE-AE7C-87009883754B}" sibTransId="{9B4E808F-5712-4649-98E0-7F90663540A2}"/>
    <dgm:cxn modelId="{8FC39697-6FF2-40C6-ADF5-0484958789BD}" srcId="{4497A199-3548-45DB-BC49-470CE2096852}" destId="{742A1368-48DC-4776-A11C-994C78C9DFCD}" srcOrd="1" destOrd="0" parTransId="{8243EB33-588C-463F-83F1-951CF4B294ED}" sibTransId="{6FA16010-8632-4561-BE4D-F23001DCC0AF}"/>
    <dgm:cxn modelId="{AF5FE49F-D014-482A-86A6-D418404B38ED}" type="presOf" srcId="{742A1368-48DC-4776-A11C-994C78C9DFCD}" destId="{5AE932C8-7E55-4573-89A6-559724BBDC4E}" srcOrd="0" destOrd="0" presId="urn:microsoft.com/office/officeart/2005/8/layout/default"/>
    <dgm:cxn modelId="{E5E74ED5-18C8-4A6C-B998-FC8184362D2D}" type="presOf" srcId="{1E20A35C-A490-436B-9A20-2EF5F1F5F850}" destId="{5B3B9BC1-81B2-4846-B5F9-3FCF7CCACF7A}" srcOrd="0" destOrd="0" presId="urn:microsoft.com/office/officeart/2005/8/layout/default"/>
    <dgm:cxn modelId="{3F0DF25C-F2A2-46FB-8048-EC6BAE2895E2}" type="presParOf" srcId="{C9AC074D-4A48-4895-BC9F-F5D9F1DD48E3}" destId="{D5E68B20-B037-4063-B0F3-139858A9EF16}" srcOrd="0" destOrd="0" presId="urn:microsoft.com/office/officeart/2005/8/layout/default"/>
    <dgm:cxn modelId="{12B2BC1C-39EE-4435-960D-1D414CEB6862}" type="presParOf" srcId="{C9AC074D-4A48-4895-BC9F-F5D9F1DD48E3}" destId="{2803007F-8D95-4F39-BAE6-931CB288FA58}" srcOrd="1" destOrd="0" presId="urn:microsoft.com/office/officeart/2005/8/layout/default"/>
    <dgm:cxn modelId="{5338F3BB-F7BC-481A-83F9-3DAF35F74F4C}" type="presParOf" srcId="{C9AC074D-4A48-4895-BC9F-F5D9F1DD48E3}" destId="{5AE932C8-7E55-4573-89A6-559724BBDC4E}" srcOrd="2" destOrd="0" presId="urn:microsoft.com/office/officeart/2005/8/layout/default"/>
    <dgm:cxn modelId="{C6B14F35-8D9C-4196-AEC9-75AD7F234A66}" type="presParOf" srcId="{C9AC074D-4A48-4895-BC9F-F5D9F1DD48E3}" destId="{253F82BF-65EE-4C98-8578-3CF4E1DDC2A1}" srcOrd="3" destOrd="0" presId="urn:microsoft.com/office/officeart/2005/8/layout/default"/>
    <dgm:cxn modelId="{CB8C964C-AD20-40CA-971C-9D29033A0A3A}" type="presParOf" srcId="{C9AC074D-4A48-4895-BC9F-F5D9F1DD48E3}" destId="{5B3B9BC1-81B2-4846-B5F9-3FCF7CCACF7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A390C-093C-4BEC-A10A-1AD7828FEC9D}" type="doc">
      <dgm:prSet loTypeId="urn:microsoft.com/office/officeart/2005/8/layout/default" loCatId="list" qsTypeId="urn:microsoft.com/office/officeart/2005/8/quickstyle/3d3" qsCatId="3D" csTypeId="urn:microsoft.com/office/officeart/2005/8/colors/colorful3" csCatId="colorful" phldr="1"/>
      <dgm:spPr/>
      <dgm:t>
        <a:bodyPr/>
        <a:lstStyle/>
        <a:p>
          <a:endParaRPr lang="en-US"/>
        </a:p>
      </dgm:t>
    </dgm:pt>
    <dgm:pt modelId="{933A15AC-D4A7-4AD0-AF98-5849252D0443}">
      <dgm:prSet phldr="0"/>
      <dgm:spPr/>
      <dgm:t>
        <a:bodyPr/>
        <a:lstStyle/>
        <a:p>
          <a:pPr algn="l" rtl="0"/>
          <a:r>
            <a:rPr lang="en-US">
              <a:latin typeface="Arial"/>
              <a:cs typeface="Arial"/>
            </a:rPr>
            <a:t>2. Tkinker GUI (support) </a:t>
          </a:r>
          <a:r>
            <a:rPr lang="en-US" err="1">
              <a:latin typeface="Arial"/>
              <a:cs typeface="Arial"/>
            </a:rPr>
            <a:t>module:Define</a:t>
          </a:r>
          <a:r>
            <a:rPr lang="en-US">
              <a:latin typeface="Arial"/>
              <a:cs typeface="Arial"/>
            </a:rPr>
            <a:t> all the global functions and variables that are primarily used by the Thinker GUI to perform various operations.</a:t>
          </a:r>
          <a:endParaRPr lang="en-US"/>
        </a:p>
      </dgm:t>
    </dgm:pt>
    <dgm:pt modelId="{AAC1B86F-FD03-4173-B47A-B0DDB69DB054}" type="parTrans" cxnId="{D4454E93-CAA1-4A1B-9B42-384D55183A7A}">
      <dgm:prSet/>
      <dgm:spPr/>
    </dgm:pt>
    <dgm:pt modelId="{44F24499-E16B-4392-9A25-65B9D2D7EF9C}" type="sibTrans" cxnId="{D4454E93-CAA1-4A1B-9B42-384D55183A7A}">
      <dgm:prSet/>
      <dgm:spPr/>
    </dgm:pt>
    <dgm:pt modelId="{A554E854-54DB-4ED4-A30C-429C5A490156}">
      <dgm:prSet phldr="0"/>
      <dgm:spPr/>
      <dgm:t>
        <a:bodyPr/>
        <a:lstStyle/>
        <a:p>
          <a:pPr algn="l" rtl="0"/>
          <a:r>
            <a:rPr lang="en-US">
              <a:latin typeface="Arial"/>
              <a:cs typeface="Arial"/>
            </a:rPr>
            <a:t>3. Customer module: This module includes the customer class which is used the create customer objects for the application with the information retrieved from the database/</a:t>
          </a:r>
        </a:p>
      </dgm:t>
    </dgm:pt>
    <dgm:pt modelId="{EFE3A29F-28D9-4F47-851B-F80953424F40}" type="parTrans" cxnId="{3A6F1532-1FB8-4274-BF17-53A6BF9A8714}">
      <dgm:prSet/>
      <dgm:spPr/>
    </dgm:pt>
    <dgm:pt modelId="{B48C2E50-CE62-437E-B8F9-ADD552194F50}" type="sibTrans" cxnId="{3A6F1532-1FB8-4274-BF17-53A6BF9A8714}">
      <dgm:prSet/>
      <dgm:spPr/>
    </dgm:pt>
    <dgm:pt modelId="{047435B6-8BBD-4876-82FC-B783DA584701}">
      <dgm:prSet phldr="0"/>
      <dgm:spPr/>
      <dgm:t>
        <a:bodyPr/>
        <a:lstStyle/>
        <a:p>
          <a:pPr algn="l" rtl="0"/>
          <a:r>
            <a:rPr lang="en-US">
              <a:latin typeface="Arial"/>
              <a:cs typeface="Arial"/>
            </a:rPr>
            <a:t>4Rental module: This module contains the rental class which is used by the application to create rental shop objects with the information retrieved from the database.</a:t>
          </a:r>
        </a:p>
      </dgm:t>
    </dgm:pt>
    <dgm:pt modelId="{907766F0-F853-4EF0-95AE-626FECEF1D4A}" type="parTrans" cxnId="{EB524CA2-0EE4-4250-804A-23C2E1027C56}">
      <dgm:prSet/>
      <dgm:spPr/>
    </dgm:pt>
    <dgm:pt modelId="{553BE45E-A0E1-4B2E-80DE-5A96B8C49420}" type="sibTrans" cxnId="{EB524CA2-0EE4-4250-804A-23C2E1027C56}">
      <dgm:prSet/>
      <dgm:spPr/>
    </dgm:pt>
    <dgm:pt modelId="{67DAFC42-D8FF-4BBC-9B78-8B7BB74C074D}">
      <dgm:prSet phldr="0"/>
      <dgm:spPr/>
      <dgm:t>
        <a:bodyPr/>
        <a:lstStyle/>
        <a:p>
          <a:pPr algn="l" rtl="0"/>
          <a:r>
            <a:rPr lang="en-US">
              <a:latin typeface="Arial"/>
              <a:cs typeface="Arial"/>
            </a:rPr>
            <a:t>5.Database </a:t>
          </a:r>
          <a:r>
            <a:rPr lang="en-US" err="1">
              <a:latin typeface="Arial"/>
              <a:cs typeface="Arial"/>
            </a:rPr>
            <a:t>module:.This</a:t>
          </a:r>
          <a:r>
            <a:rPr lang="en-US">
              <a:latin typeface="Arial"/>
              <a:cs typeface="Arial"/>
            </a:rPr>
            <a:t> module contains the functions that are called when the application is launched to create a connection with the stored database from which all the information required by the application is retrieved.</a:t>
          </a:r>
          <a:endParaRPr lang="en-US">
            <a:latin typeface="Arial" pitchFamily="34" charset="0"/>
            <a:cs typeface="Arial" pitchFamily="34" charset="0"/>
          </a:endParaRPr>
        </a:p>
      </dgm:t>
    </dgm:pt>
    <dgm:pt modelId="{BC4917CB-8686-406D-AB56-E75185D4C022}" type="parTrans" cxnId="{F35766E8-F067-4997-A510-FEEEF1EEF29C}">
      <dgm:prSet/>
      <dgm:spPr/>
    </dgm:pt>
    <dgm:pt modelId="{111945A8-5B6B-44AD-BBC4-E9129BAFD12C}" type="sibTrans" cxnId="{F35766E8-F067-4997-A510-FEEEF1EEF29C}">
      <dgm:prSet/>
      <dgm:spPr/>
    </dgm:pt>
    <dgm:pt modelId="{AC970F83-B359-428A-84FE-AE0085FB9D01}" type="pres">
      <dgm:prSet presAssocID="{018A390C-093C-4BEC-A10A-1AD7828FEC9D}" presName="diagram" presStyleCnt="0">
        <dgm:presLayoutVars>
          <dgm:dir/>
          <dgm:resizeHandles val="exact"/>
        </dgm:presLayoutVars>
      </dgm:prSet>
      <dgm:spPr/>
    </dgm:pt>
    <dgm:pt modelId="{D4A48FEA-822F-484B-9877-9F7159349530}" type="pres">
      <dgm:prSet presAssocID="{933A15AC-D4A7-4AD0-AF98-5849252D0443}" presName="node" presStyleLbl="node1" presStyleIdx="0" presStyleCnt="4">
        <dgm:presLayoutVars>
          <dgm:bulletEnabled val="1"/>
        </dgm:presLayoutVars>
      </dgm:prSet>
      <dgm:spPr/>
    </dgm:pt>
    <dgm:pt modelId="{25C19B01-4385-47DD-820C-AFCD839C59D3}" type="pres">
      <dgm:prSet presAssocID="{44F24499-E16B-4392-9A25-65B9D2D7EF9C}" presName="sibTrans" presStyleCnt="0"/>
      <dgm:spPr/>
    </dgm:pt>
    <dgm:pt modelId="{632ACC75-A14F-4EE2-888D-E015EA62BF1D}" type="pres">
      <dgm:prSet presAssocID="{A554E854-54DB-4ED4-A30C-429C5A490156}" presName="node" presStyleLbl="node1" presStyleIdx="1" presStyleCnt="4">
        <dgm:presLayoutVars>
          <dgm:bulletEnabled val="1"/>
        </dgm:presLayoutVars>
      </dgm:prSet>
      <dgm:spPr/>
    </dgm:pt>
    <dgm:pt modelId="{DF0D2AC7-18AA-49EC-8C3B-1CBD07B468B4}" type="pres">
      <dgm:prSet presAssocID="{B48C2E50-CE62-437E-B8F9-ADD552194F50}" presName="sibTrans" presStyleCnt="0"/>
      <dgm:spPr/>
    </dgm:pt>
    <dgm:pt modelId="{518A3B71-4064-4564-8A76-B98C6725F426}" type="pres">
      <dgm:prSet presAssocID="{047435B6-8BBD-4876-82FC-B783DA584701}" presName="node" presStyleLbl="node1" presStyleIdx="2" presStyleCnt="4">
        <dgm:presLayoutVars>
          <dgm:bulletEnabled val="1"/>
        </dgm:presLayoutVars>
      </dgm:prSet>
      <dgm:spPr/>
    </dgm:pt>
    <dgm:pt modelId="{E5ABCD47-234B-46C3-A3FD-1CC44800B799}" type="pres">
      <dgm:prSet presAssocID="{553BE45E-A0E1-4B2E-80DE-5A96B8C49420}" presName="sibTrans" presStyleCnt="0"/>
      <dgm:spPr/>
    </dgm:pt>
    <dgm:pt modelId="{45CC4DBE-3EE4-4935-9736-0EC107AF2808}" type="pres">
      <dgm:prSet presAssocID="{67DAFC42-D8FF-4BBC-9B78-8B7BB74C074D}" presName="node" presStyleLbl="node1" presStyleIdx="3" presStyleCnt="4">
        <dgm:presLayoutVars>
          <dgm:bulletEnabled val="1"/>
        </dgm:presLayoutVars>
      </dgm:prSet>
      <dgm:spPr/>
    </dgm:pt>
  </dgm:ptLst>
  <dgm:cxnLst>
    <dgm:cxn modelId="{7EB8FC29-A660-408E-973E-3B2FF0EE25B6}" type="presOf" srcId="{67DAFC42-D8FF-4BBC-9B78-8B7BB74C074D}" destId="{45CC4DBE-3EE4-4935-9736-0EC107AF2808}" srcOrd="0" destOrd="0" presId="urn:microsoft.com/office/officeart/2005/8/layout/default"/>
    <dgm:cxn modelId="{3A6F1532-1FB8-4274-BF17-53A6BF9A8714}" srcId="{018A390C-093C-4BEC-A10A-1AD7828FEC9D}" destId="{A554E854-54DB-4ED4-A30C-429C5A490156}" srcOrd="1" destOrd="0" parTransId="{EFE3A29F-28D9-4F47-851B-F80953424F40}" sibTransId="{B48C2E50-CE62-437E-B8F9-ADD552194F50}"/>
    <dgm:cxn modelId="{B58E3576-9EE4-4ACD-84D7-DEB3E7455E49}" type="presOf" srcId="{047435B6-8BBD-4876-82FC-B783DA584701}" destId="{518A3B71-4064-4564-8A76-B98C6725F426}" srcOrd="0" destOrd="0" presId="urn:microsoft.com/office/officeart/2005/8/layout/default"/>
    <dgm:cxn modelId="{D4454E93-CAA1-4A1B-9B42-384D55183A7A}" srcId="{018A390C-093C-4BEC-A10A-1AD7828FEC9D}" destId="{933A15AC-D4A7-4AD0-AF98-5849252D0443}" srcOrd="0" destOrd="0" parTransId="{AAC1B86F-FD03-4173-B47A-B0DDB69DB054}" sibTransId="{44F24499-E16B-4392-9A25-65B9D2D7EF9C}"/>
    <dgm:cxn modelId="{EB524CA2-0EE4-4250-804A-23C2E1027C56}" srcId="{018A390C-093C-4BEC-A10A-1AD7828FEC9D}" destId="{047435B6-8BBD-4876-82FC-B783DA584701}" srcOrd="2" destOrd="0" parTransId="{907766F0-F853-4EF0-95AE-626FECEF1D4A}" sibTransId="{553BE45E-A0E1-4B2E-80DE-5A96B8C49420}"/>
    <dgm:cxn modelId="{3FAFB4B7-7B0D-45B5-91B8-B6B83DDED1AA}" type="presOf" srcId="{018A390C-093C-4BEC-A10A-1AD7828FEC9D}" destId="{AC970F83-B359-428A-84FE-AE0085FB9D01}" srcOrd="0" destOrd="0" presId="urn:microsoft.com/office/officeart/2005/8/layout/default"/>
    <dgm:cxn modelId="{91EAA2C5-D90B-45A1-8DF2-F777146E5FE8}" type="presOf" srcId="{933A15AC-D4A7-4AD0-AF98-5849252D0443}" destId="{D4A48FEA-822F-484B-9877-9F7159349530}" srcOrd="0" destOrd="0" presId="urn:microsoft.com/office/officeart/2005/8/layout/default"/>
    <dgm:cxn modelId="{4879A7CA-B94D-4A95-AF81-07E53555E3C8}" type="presOf" srcId="{A554E854-54DB-4ED4-A30C-429C5A490156}" destId="{632ACC75-A14F-4EE2-888D-E015EA62BF1D}" srcOrd="0" destOrd="0" presId="urn:microsoft.com/office/officeart/2005/8/layout/default"/>
    <dgm:cxn modelId="{F35766E8-F067-4997-A510-FEEEF1EEF29C}" srcId="{018A390C-093C-4BEC-A10A-1AD7828FEC9D}" destId="{67DAFC42-D8FF-4BBC-9B78-8B7BB74C074D}" srcOrd="3" destOrd="0" parTransId="{BC4917CB-8686-406D-AB56-E75185D4C022}" sibTransId="{111945A8-5B6B-44AD-BBC4-E9129BAFD12C}"/>
    <dgm:cxn modelId="{94EA4480-F99B-41E6-9D70-3E8AF8EA30E3}" type="presParOf" srcId="{AC970F83-B359-428A-84FE-AE0085FB9D01}" destId="{D4A48FEA-822F-484B-9877-9F7159349530}" srcOrd="0" destOrd="0" presId="urn:microsoft.com/office/officeart/2005/8/layout/default"/>
    <dgm:cxn modelId="{1DEE718E-48A4-4D7E-8EE8-EA77109BD407}" type="presParOf" srcId="{AC970F83-B359-428A-84FE-AE0085FB9D01}" destId="{25C19B01-4385-47DD-820C-AFCD839C59D3}" srcOrd="1" destOrd="0" presId="urn:microsoft.com/office/officeart/2005/8/layout/default"/>
    <dgm:cxn modelId="{B42B8170-1A04-4AAE-B62C-E62757922464}" type="presParOf" srcId="{AC970F83-B359-428A-84FE-AE0085FB9D01}" destId="{632ACC75-A14F-4EE2-888D-E015EA62BF1D}" srcOrd="2" destOrd="0" presId="urn:microsoft.com/office/officeart/2005/8/layout/default"/>
    <dgm:cxn modelId="{855A5D66-AD93-40E3-8761-B0D0654B3E1E}" type="presParOf" srcId="{AC970F83-B359-428A-84FE-AE0085FB9D01}" destId="{DF0D2AC7-18AA-49EC-8C3B-1CBD07B468B4}" srcOrd="3" destOrd="0" presId="urn:microsoft.com/office/officeart/2005/8/layout/default"/>
    <dgm:cxn modelId="{0BEEA9BF-5D1E-4916-9EB5-E23021F67AFB}" type="presParOf" srcId="{AC970F83-B359-428A-84FE-AE0085FB9D01}" destId="{518A3B71-4064-4564-8A76-B98C6725F426}" srcOrd="4" destOrd="0" presId="urn:microsoft.com/office/officeart/2005/8/layout/default"/>
    <dgm:cxn modelId="{864EE36C-3F81-49B3-9693-A5274B200006}" type="presParOf" srcId="{AC970F83-B359-428A-84FE-AE0085FB9D01}" destId="{E5ABCD47-234B-46C3-A3FD-1CC44800B799}" srcOrd="5" destOrd="0" presId="urn:microsoft.com/office/officeart/2005/8/layout/default"/>
    <dgm:cxn modelId="{E782604A-0D90-4748-8BC5-FCB81835206C}" type="presParOf" srcId="{AC970F83-B359-428A-84FE-AE0085FB9D01}" destId="{45CC4DBE-3EE4-4935-9736-0EC107AF280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2BA2E-7D79-4808-B595-C9628E9E3CBA}" type="doc">
      <dgm:prSet loTypeId="urn:microsoft.com/office/officeart/2005/8/layout/process2" loCatId="process" qsTypeId="urn:microsoft.com/office/officeart/2005/8/quickstyle/3d3" qsCatId="3D" csTypeId="urn:microsoft.com/office/officeart/2005/8/colors/colorful3" csCatId="colorful" phldr="1"/>
      <dgm:spPr/>
    </dgm:pt>
    <dgm:pt modelId="{C837D07C-90FA-400E-A4AA-26DF2A3A25D1}">
      <dgm:prSet phldr="0"/>
      <dgm:spPr/>
      <dgm:t>
        <a:bodyPr/>
        <a:lstStyle/>
        <a:p>
          <a:pPr algn="l" rtl="0"/>
          <a:r>
            <a:rPr lang="en-US">
              <a:latin typeface="Arial"/>
              <a:cs typeface="Arial"/>
            </a:rPr>
            <a:t>1.Application launched using main </a:t>
          </a:r>
          <a:r>
            <a:rPr lang="en-US" err="1">
              <a:latin typeface="Arial"/>
              <a:cs typeface="Arial"/>
            </a:rPr>
            <a:t>gui</a:t>
          </a:r>
          <a:r>
            <a:rPr lang="en-US">
              <a:latin typeface="Arial"/>
              <a:cs typeface="Arial"/>
            </a:rPr>
            <a:t> python file</a:t>
          </a:r>
        </a:p>
      </dgm:t>
    </dgm:pt>
    <dgm:pt modelId="{9C46C865-0388-425B-8E63-436DF96F0EE0}" type="parTrans" cxnId="{646EBEDD-C93F-4BFB-B3B7-9461B90EB921}">
      <dgm:prSet/>
      <dgm:spPr/>
    </dgm:pt>
    <dgm:pt modelId="{7703BE11-30A0-42CE-B3FC-B139ED68310E}" type="sibTrans" cxnId="{646EBEDD-C93F-4BFB-B3B7-9461B90EB921}">
      <dgm:prSet/>
      <dgm:spPr/>
      <dgm:t>
        <a:bodyPr/>
        <a:lstStyle/>
        <a:p>
          <a:endParaRPr lang="en-US"/>
        </a:p>
      </dgm:t>
    </dgm:pt>
    <dgm:pt modelId="{D40F56B2-E862-4F32-8FA6-1D00003CFE1E}">
      <dgm:prSet phldr="0"/>
      <dgm:spPr/>
      <dgm:t>
        <a:bodyPr/>
        <a:lstStyle/>
        <a:p>
          <a:pPr algn="l" rtl="0"/>
          <a:r>
            <a:rPr lang="en-US">
              <a:latin typeface="Arial"/>
              <a:cs typeface="Arial"/>
            </a:rPr>
            <a:t>2.database connection, login page presented </a:t>
          </a:r>
        </a:p>
      </dgm:t>
    </dgm:pt>
    <dgm:pt modelId="{200E76F6-AA33-4172-9C84-FCA2E64F80B9}" type="parTrans" cxnId="{3B4534BB-BEAF-4976-8D34-2A481B6CFC49}">
      <dgm:prSet/>
      <dgm:spPr/>
    </dgm:pt>
    <dgm:pt modelId="{3FCF2778-27D1-4020-9175-571F2CE84254}" type="sibTrans" cxnId="{3B4534BB-BEAF-4976-8D34-2A481B6CFC49}">
      <dgm:prSet/>
      <dgm:spPr/>
      <dgm:t>
        <a:bodyPr/>
        <a:lstStyle/>
        <a:p>
          <a:endParaRPr lang="en-US"/>
        </a:p>
      </dgm:t>
    </dgm:pt>
    <dgm:pt modelId="{56AE6CD7-75B8-4D97-A9FF-802510F075BF}">
      <dgm:prSet phldr="0"/>
      <dgm:spPr/>
      <dgm:t>
        <a:bodyPr/>
        <a:lstStyle/>
        <a:p>
          <a:pPr algn="l"/>
          <a:r>
            <a:rPr lang="en-US">
              <a:latin typeface="Arial"/>
              <a:cs typeface="Arial"/>
            </a:rPr>
            <a:t>3.values entered used to search records in database</a:t>
          </a:r>
        </a:p>
      </dgm:t>
    </dgm:pt>
    <dgm:pt modelId="{D5A4D7A5-379C-493F-B994-38410ADBC760}" type="parTrans" cxnId="{E61CA595-BB43-4190-A3CA-61F67DB39FEB}">
      <dgm:prSet/>
      <dgm:spPr/>
    </dgm:pt>
    <dgm:pt modelId="{957DBCD2-39CC-4F35-A7D5-4C0CC2B47103}" type="sibTrans" cxnId="{E61CA595-BB43-4190-A3CA-61F67DB39FEB}">
      <dgm:prSet/>
      <dgm:spPr/>
      <dgm:t>
        <a:bodyPr/>
        <a:lstStyle/>
        <a:p>
          <a:endParaRPr lang="en-US"/>
        </a:p>
      </dgm:t>
    </dgm:pt>
    <dgm:pt modelId="{9CDC395C-310B-4D35-A097-9841DF56B8B9}">
      <dgm:prSet phldr="0"/>
      <dgm:spPr/>
      <dgm:t>
        <a:bodyPr/>
        <a:lstStyle/>
        <a:p>
          <a:pPr algn="l"/>
          <a:r>
            <a:rPr lang="en-US">
              <a:latin typeface="Arial"/>
              <a:cs typeface="Arial"/>
            </a:rPr>
            <a:t>4.If values found retrieve customer/shop details from database and create customer/shop object </a:t>
          </a:r>
        </a:p>
      </dgm:t>
    </dgm:pt>
    <dgm:pt modelId="{6BA0A232-D461-4AF0-B665-416E51B68D2C}" type="parTrans" cxnId="{725F5ED7-340D-4BFA-95EE-EE08DFE86F12}">
      <dgm:prSet/>
      <dgm:spPr/>
    </dgm:pt>
    <dgm:pt modelId="{8EDC1A37-B2A4-4EF6-83ED-B7D6AE803FAA}" type="sibTrans" cxnId="{725F5ED7-340D-4BFA-95EE-EE08DFE86F12}">
      <dgm:prSet/>
      <dgm:spPr/>
      <dgm:t>
        <a:bodyPr/>
        <a:lstStyle/>
        <a:p>
          <a:endParaRPr lang="en-US"/>
        </a:p>
      </dgm:t>
    </dgm:pt>
    <dgm:pt modelId="{3D9AEB6B-DDE4-43C0-9768-91616B3F161F}" type="pres">
      <dgm:prSet presAssocID="{9192BA2E-7D79-4808-B595-C9628E9E3CBA}" presName="linearFlow" presStyleCnt="0">
        <dgm:presLayoutVars>
          <dgm:resizeHandles val="exact"/>
        </dgm:presLayoutVars>
      </dgm:prSet>
      <dgm:spPr/>
    </dgm:pt>
    <dgm:pt modelId="{B03AB3E1-3C71-4C0E-9F82-BF4E23E25A6B}" type="pres">
      <dgm:prSet presAssocID="{C837D07C-90FA-400E-A4AA-26DF2A3A25D1}" presName="node" presStyleLbl="node1" presStyleIdx="0" presStyleCnt="4">
        <dgm:presLayoutVars>
          <dgm:bulletEnabled val="1"/>
        </dgm:presLayoutVars>
      </dgm:prSet>
      <dgm:spPr/>
    </dgm:pt>
    <dgm:pt modelId="{155D4558-7E58-436D-8C38-7565AEDABFCA}" type="pres">
      <dgm:prSet presAssocID="{7703BE11-30A0-42CE-B3FC-B139ED68310E}" presName="sibTrans" presStyleLbl="sibTrans2D1" presStyleIdx="0" presStyleCnt="3"/>
      <dgm:spPr/>
    </dgm:pt>
    <dgm:pt modelId="{F318612B-1AC0-417F-BE95-34030B6550BF}" type="pres">
      <dgm:prSet presAssocID="{7703BE11-30A0-42CE-B3FC-B139ED68310E}" presName="connectorText" presStyleLbl="sibTrans2D1" presStyleIdx="0" presStyleCnt="3"/>
      <dgm:spPr/>
    </dgm:pt>
    <dgm:pt modelId="{829C3756-9201-48FF-8B81-578DAD5B9EB6}" type="pres">
      <dgm:prSet presAssocID="{D40F56B2-E862-4F32-8FA6-1D00003CFE1E}" presName="node" presStyleLbl="node1" presStyleIdx="1" presStyleCnt="4">
        <dgm:presLayoutVars>
          <dgm:bulletEnabled val="1"/>
        </dgm:presLayoutVars>
      </dgm:prSet>
      <dgm:spPr/>
    </dgm:pt>
    <dgm:pt modelId="{E45024C0-5E45-4D83-902E-AD2903A55061}" type="pres">
      <dgm:prSet presAssocID="{3FCF2778-27D1-4020-9175-571F2CE84254}" presName="sibTrans" presStyleLbl="sibTrans2D1" presStyleIdx="1" presStyleCnt="3"/>
      <dgm:spPr/>
    </dgm:pt>
    <dgm:pt modelId="{64EF38B6-A425-48CA-9BEA-99A6D6658832}" type="pres">
      <dgm:prSet presAssocID="{3FCF2778-27D1-4020-9175-571F2CE84254}" presName="connectorText" presStyleLbl="sibTrans2D1" presStyleIdx="1" presStyleCnt="3"/>
      <dgm:spPr/>
    </dgm:pt>
    <dgm:pt modelId="{347C81E0-22AD-495E-A942-A163D3EB4F4D}" type="pres">
      <dgm:prSet presAssocID="{56AE6CD7-75B8-4D97-A9FF-802510F075BF}" presName="node" presStyleLbl="node1" presStyleIdx="2" presStyleCnt="4">
        <dgm:presLayoutVars>
          <dgm:bulletEnabled val="1"/>
        </dgm:presLayoutVars>
      </dgm:prSet>
      <dgm:spPr/>
    </dgm:pt>
    <dgm:pt modelId="{10CAD802-17A9-4FEF-BCFC-6679B195795D}" type="pres">
      <dgm:prSet presAssocID="{957DBCD2-39CC-4F35-A7D5-4C0CC2B47103}" presName="sibTrans" presStyleLbl="sibTrans2D1" presStyleIdx="2" presStyleCnt="3"/>
      <dgm:spPr/>
    </dgm:pt>
    <dgm:pt modelId="{7D51F362-74EB-4D88-93FE-625F8CA960BF}" type="pres">
      <dgm:prSet presAssocID="{957DBCD2-39CC-4F35-A7D5-4C0CC2B47103}" presName="connectorText" presStyleLbl="sibTrans2D1" presStyleIdx="2" presStyleCnt="3"/>
      <dgm:spPr/>
    </dgm:pt>
    <dgm:pt modelId="{115D28E1-17B4-4942-A163-C951C3952FA3}" type="pres">
      <dgm:prSet presAssocID="{9CDC395C-310B-4D35-A097-9841DF56B8B9}" presName="node" presStyleLbl="node1" presStyleIdx="3" presStyleCnt="4">
        <dgm:presLayoutVars>
          <dgm:bulletEnabled val="1"/>
        </dgm:presLayoutVars>
      </dgm:prSet>
      <dgm:spPr/>
    </dgm:pt>
  </dgm:ptLst>
  <dgm:cxnLst>
    <dgm:cxn modelId="{2B0DBA1E-AB0E-4625-B557-1CF4C15ED3A0}" type="presOf" srcId="{D40F56B2-E862-4F32-8FA6-1D00003CFE1E}" destId="{829C3756-9201-48FF-8B81-578DAD5B9EB6}" srcOrd="0" destOrd="0" presId="urn:microsoft.com/office/officeart/2005/8/layout/process2"/>
    <dgm:cxn modelId="{88DF3B28-FAA4-4459-94FC-15C70C2AD0B0}" type="presOf" srcId="{7703BE11-30A0-42CE-B3FC-B139ED68310E}" destId="{155D4558-7E58-436D-8C38-7565AEDABFCA}" srcOrd="0" destOrd="0" presId="urn:microsoft.com/office/officeart/2005/8/layout/process2"/>
    <dgm:cxn modelId="{772FFF2E-50CF-4EF4-A584-3A64FDB6F93B}" type="presOf" srcId="{C837D07C-90FA-400E-A4AA-26DF2A3A25D1}" destId="{B03AB3E1-3C71-4C0E-9F82-BF4E23E25A6B}" srcOrd="0" destOrd="0" presId="urn:microsoft.com/office/officeart/2005/8/layout/process2"/>
    <dgm:cxn modelId="{7D6EDD2F-BFDD-4F31-9979-FC0B1C4820B2}" type="presOf" srcId="{7703BE11-30A0-42CE-B3FC-B139ED68310E}" destId="{F318612B-1AC0-417F-BE95-34030B6550BF}" srcOrd="1" destOrd="0" presId="urn:microsoft.com/office/officeart/2005/8/layout/process2"/>
    <dgm:cxn modelId="{3B85A332-D92C-4D14-83E6-D3FF8998E8DA}" type="presOf" srcId="{957DBCD2-39CC-4F35-A7D5-4C0CC2B47103}" destId="{10CAD802-17A9-4FEF-BCFC-6679B195795D}" srcOrd="0" destOrd="0" presId="urn:microsoft.com/office/officeart/2005/8/layout/process2"/>
    <dgm:cxn modelId="{A3504237-A128-41F9-9A54-048F4C8E21DD}" type="presOf" srcId="{3FCF2778-27D1-4020-9175-571F2CE84254}" destId="{64EF38B6-A425-48CA-9BEA-99A6D6658832}" srcOrd="1" destOrd="0" presId="urn:microsoft.com/office/officeart/2005/8/layout/process2"/>
    <dgm:cxn modelId="{A21D2A3B-02AF-47AD-887D-222E29D818BC}" type="presOf" srcId="{9CDC395C-310B-4D35-A097-9841DF56B8B9}" destId="{115D28E1-17B4-4942-A163-C951C3952FA3}" srcOrd="0" destOrd="0" presId="urn:microsoft.com/office/officeart/2005/8/layout/process2"/>
    <dgm:cxn modelId="{AF75D063-9BB5-4729-903B-5B8D1E313B7E}" type="presOf" srcId="{3FCF2778-27D1-4020-9175-571F2CE84254}" destId="{E45024C0-5E45-4D83-902E-AD2903A55061}" srcOrd="0" destOrd="0" presId="urn:microsoft.com/office/officeart/2005/8/layout/process2"/>
    <dgm:cxn modelId="{39FB4382-6794-493E-8326-B6B180AEBF3A}" type="presOf" srcId="{9192BA2E-7D79-4808-B595-C9628E9E3CBA}" destId="{3D9AEB6B-DDE4-43C0-9768-91616B3F161F}" srcOrd="0" destOrd="0" presId="urn:microsoft.com/office/officeart/2005/8/layout/process2"/>
    <dgm:cxn modelId="{E61CA595-BB43-4190-A3CA-61F67DB39FEB}" srcId="{9192BA2E-7D79-4808-B595-C9628E9E3CBA}" destId="{56AE6CD7-75B8-4D97-A9FF-802510F075BF}" srcOrd="2" destOrd="0" parTransId="{D5A4D7A5-379C-493F-B994-38410ADBC760}" sibTransId="{957DBCD2-39CC-4F35-A7D5-4C0CC2B47103}"/>
    <dgm:cxn modelId="{3B4534BB-BEAF-4976-8D34-2A481B6CFC49}" srcId="{9192BA2E-7D79-4808-B595-C9628E9E3CBA}" destId="{D40F56B2-E862-4F32-8FA6-1D00003CFE1E}" srcOrd="1" destOrd="0" parTransId="{200E76F6-AA33-4172-9C84-FCA2E64F80B9}" sibTransId="{3FCF2778-27D1-4020-9175-571F2CE84254}"/>
    <dgm:cxn modelId="{CF73E6D0-60CB-4EF5-9402-9328937A7F6C}" type="presOf" srcId="{56AE6CD7-75B8-4D97-A9FF-802510F075BF}" destId="{347C81E0-22AD-495E-A942-A163D3EB4F4D}" srcOrd="0" destOrd="0" presId="urn:microsoft.com/office/officeart/2005/8/layout/process2"/>
    <dgm:cxn modelId="{725F5ED7-340D-4BFA-95EE-EE08DFE86F12}" srcId="{9192BA2E-7D79-4808-B595-C9628E9E3CBA}" destId="{9CDC395C-310B-4D35-A097-9841DF56B8B9}" srcOrd="3" destOrd="0" parTransId="{6BA0A232-D461-4AF0-B665-416E51B68D2C}" sibTransId="{8EDC1A37-B2A4-4EF6-83ED-B7D6AE803FAA}"/>
    <dgm:cxn modelId="{1B0716DA-44BB-4C2C-A695-655281661F0C}" type="presOf" srcId="{957DBCD2-39CC-4F35-A7D5-4C0CC2B47103}" destId="{7D51F362-74EB-4D88-93FE-625F8CA960BF}" srcOrd="1" destOrd="0" presId="urn:microsoft.com/office/officeart/2005/8/layout/process2"/>
    <dgm:cxn modelId="{646EBEDD-C93F-4BFB-B3B7-9461B90EB921}" srcId="{9192BA2E-7D79-4808-B595-C9628E9E3CBA}" destId="{C837D07C-90FA-400E-A4AA-26DF2A3A25D1}" srcOrd="0" destOrd="0" parTransId="{9C46C865-0388-425B-8E63-436DF96F0EE0}" sibTransId="{7703BE11-30A0-42CE-B3FC-B139ED68310E}"/>
    <dgm:cxn modelId="{38C4437F-F51C-4925-AB8E-948C40364502}" type="presParOf" srcId="{3D9AEB6B-DDE4-43C0-9768-91616B3F161F}" destId="{B03AB3E1-3C71-4C0E-9F82-BF4E23E25A6B}" srcOrd="0" destOrd="0" presId="urn:microsoft.com/office/officeart/2005/8/layout/process2"/>
    <dgm:cxn modelId="{0B0AD273-3C0B-4DEE-9203-86FCD2E1F536}" type="presParOf" srcId="{3D9AEB6B-DDE4-43C0-9768-91616B3F161F}" destId="{155D4558-7E58-436D-8C38-7565AEDABFCA}" srcOrd="1" destOrd="0" presId="urn:microsoft.com/office/officeart/2005/8/layout/process2"/>
    <dgm:cxn modelId="{6038D61B-5128-4CA1-94F2-99C71C1F5B43}" type="presParOf" srcId="{155D4558-7E58-436D-8C38-7565AEDABFCA}" destId="{F318612B-1AC0-417F-BE95-34030B6550BF}" srcOrd="0" destOrd="0" presId="urn:microsoft.com/office/officeart/2005/8/layout/process2"/>
    <dgm:cxn modelId="{34D629FA-E363-46DE-9699-E3530F2CFFC5}" type="presParOf" srcId="{3D9AEB6B-DDE4-43C0-9768-91616B3F161F}" destId="{829C3756-9201-48FF-8B81-578DAD5B9EB6}" srcOrd="2" destOrd="0" presId="urn:microsoft.com/office/officeart/2005/8/layout/process2"/>
    <dgm:cxn modelId="{E127B159-EEC7-4FAD-B556-0AD7541C4561}" type="presParOf" srcId="{3D9AEB6B-DDE4-43C0-9768-91616B3F161F}" destId="{E45024C0-5E45-4D83-902E-AD2903A55061}" srcOrd="3" destOrd="0" presId="urn:microsoft.com/office/officeart/2005/8/layout/process2"/>
    <dgm:cxn modelId="{00952FC2-73AA-4BC8-A182-167EBF796923}" type="presParOf" srcId="{E45024C0-5E45-4D83-902E-AD2903A55061}" destId="{64EF38B6-A425-48CA-9BEA-99A6D6658832}" srcOrd="0" destOrd="0" presId="urn:microsoft.com/office/officeart/2005/8/layout/process2"/>
    <dgm:cxn modelId="{FD837541-E45C-44B9-862B-EC270381B271}" type="presParOf" srcId="{3D9AEB6B-DDE4-43C0-9768-91616B3F161F}" destId="{347C81E0-22AD-495E-A942-A163D3EB4F4D}" srcOrd="4" destOrd="0" presId="urn:microsoft.com/office/officeart/2005/8/layout/process2"/>
    <dgm:cxn modelId="{3DBAD29F-5734-43D8-BE08-62D9FCCB5E22}" type="presParOf" srcId="{3D9AEB6B-DDE4-43C0-9768-91616B3F161F}" destId="{10CAD802-17A9-4FEF-BCFC-6679B195795D}" srcOrd="5" destOrd="0" presId="urn:microsoft.com/office/officeart/2005/8/layout/process2"/>
    <dgm:cxn modelId="{7ED0D03D-AD97-4D42-8BFA-D9D7C3D54B2E}" type="presParOf" srcId="{10CAD802-17A9-4FEF-BCFC-6679B195795D}" destId="{7D51F362-74EB-4D88-93FE-625F8CA960BF}" srcOrd="0" destOrd="0" presId="urn:microsoft.com/office/officeart/2005/8/layout/process2"/>
    <dgm:cxn modelId="{F089B20B-165A-4C82-BF76-BD52000DFED8}" type="presParOf" srcId="{3D9AEB6B-DDE4-43C0-9768-91616B3F161F}" destId="{115D28E1-17B4-4942-A163-C951C3952FA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AD3F30-A848-4D88-9215-EB0C22B407E2}" type="doc">
      <dgm:prSet loTypeId="urn:microsoft.com/office/officeart/2005/8/layout/process5" loCatId="process" qsTypeId="urn:microsoft.com/office/officeart/2005/8/quickstyle/3d3" qsCatId="3D" csTypeId="urn:microsoft.com/office/officeart/2005/8/colors/colorful3" csCatId="colorful" phldr="1"/>
      <dgm:spPr/>
      <dgm:t>
        <a:bodyPr/>
        <a:lstStyle/>
        <a:p>
          <a:endParaRPr lang="en-US"/>
        </a:p>
      </dgm:t>
    </dgm:pt>
    <dgm:pt modelId="{0C4D3D55-6377-407F-95B7-6447CB125699}">
      <dgm:prSet phldr="0"/>
      <dgm:spPr/>
      <dgm:t>
        <a:bodyPr/>
        <a:lstStyle/>
        <a:p>
          <a:pPr algn="l" rtl="0"/>
          <a:r>
            <a:rPr lang="en-US" b="1">
              <a:solidFill>
                <a:schemeClr val="tx1"/>
              </a:solidFill>
              <a:latin typeface="Amasis MT Pro"/>
              <a:cs typeface="Arial"/>
            </a:rPr>
            <a:t>1.Show customer/shop screen</a:t>
          </a:r>
        </a:p>
      </dgm:t>
    </dgm:pt>
    <dgm:pt modelId="{83EFB5C2-D5F0-4E6F-8509-5CDA20735227}" type="parTrans" cxnId="{4E69DF3E-D468-4A3E-AB4D-3CB3E6D12D13}">
      <dgm:prSet/>
      <dgm:spPr/>
    </dgm:pt>
    <dgm:pt modelId="{1AFF767E-F646-49FC-9CC8-8606119B22E8}" type="sibTrans" cxnId="{4E69DF3E-D468-4A3E-AB4D-3CB3E6D12D13}">
      <dgm:prSet/>
      <dgm:spPr/>
      <dgm:t>
        <a:bodyPr/>
        <a:lstStyle/>
        <a:p>
          <a:endParaRPr lang="en-US"/>
        </a:p>
      </dgm:t>
    </dgm:pt>
    <dgm:pt modelId="{DD1DB511-1689-4385-B229-6418D44C9E3C}">
      <dgm:prSet phldr="0"/>
      <dgm:spPr/>
      <dgm:t>
        <a:bodyPr/>
        <a:lstStyle/>
        <a:p>
          <a:pPr algn="l" rtl="0"/>
          <a:r>
            <a:rPr lang="en-US" b="1">
              <a:solidFill>
                <a:schemeClr val="tx1"/>
              </a:solidFill>
              <a:latin typeface="Amasis MT Pro"/>
              <a:cs typeface="Arial"/>
            </a:rPr>
            <a:t>a. For shop the shop details and customers that rented from that shop are displayed</a:t>
          </a:r>
        </a:p>
      </dgm:t>
    </dgm:pt>
    <dgm:pt modelId="{661F158C-A4AF-4FEA-96F6-B4669B761459}" type="parTrans" cxnId="{EBCA38C5-4C05-4127-B242-4FCB02EF7120}">
      <dgm:prSet/>
      <dgm:spPr/>
    </dgm:pt>
    <dgm:pt modelId="{CB125A8F-C19E-49C0-B88B-DD6D1AA6641D}" type="sibTrans" cxnId="{EBCA38C5-4C05-4127-B242-4FCB02EF7120}">
      <dgm:prSet/>
      <dgm:spPr/>
      <dgm:t>
        <a:bodyPr/>
        <a:lstStyle/>
        <a:p>
          <a:endParaRPr lang="en-US"/>
        </a:p>
      </dgm:t>
    </dgm:pt>
    <dgm:pt modelId="{92F1AE8F-3A8A-46EE-B360-B63334976718}">
      <dgm:prSet phldr="0"/>
      <dgm:spPr/>
      <dgm:t>
        <a:bodyPr/>
        <a:lstStyle/>
        <a:p>
          <a:pPr algn="l" rtl="0"/>
          <a:r>
            <a:rPr lang="en-US" b="1">
              <a:solidFill>
                <a:schemeClr val="tx1"/>
              </a:solidFill>
              <a:latin typeface="Amasis MT Pro"/>
              <a:cs typeface="Arial"/>
            </a:rPr>
            <a:t>b. Shop can increase decrease their stock:</a:t>
          </a:r>
        </a:p>
      </dgm:t>
    </dgm:pt>
    <dgm:pt modelId="{0E877864-59CA-4747-9AB0-7F0860B1C985}" type="parTrans" cxnId="{9C4D00C4-AE76-4714-8510-236C3F6F71BB}">
      <dgm:prSet/>
      <dgm:spPr/>
    </dgm:pt>
    <dgm:pt modelId="{45CC94CA-D16F-41FA-967D-1F46895A229F}" type="sibTrans" cxnId="{9C4D00C4-AE76-4714-8510-236C3F6F71BB}">
      <dgm:prSet/>
      <dgm:spPr/>
      <dgm:t>
        <a:bodyPr/>
        <a:lstStyle/>
        <a:p>
          <a:endParaRPr lang="en-US"/>
        </a:p>
      </dgm:t>
    </dgm:pt>
    <dgm:pt modelId="{BA7D4B46-FFE7-4425-BF00-A35492866F09}">
      <dgm:prSet phldr="0"/>
      <dgm:spPr/>
      <dgm:t>
        <a:bodyPr/>
        <a:lstStyle/>
        <a:p>
          <a:pPr algn="l" rtl="0"/>
          <a:r>
            <a:rPr lang="en-US" b="1">
              <a:solidFill>
                <a:schemeClr val="tx1"/>
              </a:solidFill>
              <a:latin typeface="Amasis MT Pro"/>
              <a:cs typeface="Arial"/>
            </a:rPr>
            <a:t>i. Enter amount to increase by in </a:t>
          </a:r>
          <a:r>
            <a:rPr lang="en-US" b="1" err="1">
              <a:solidFill>
                <a:schemeClr val="tx1"/>
              </a:solidFill>
              <a:latin typeface="Amasis MT Pro"/>
              <a:cs typeface="Arial"/>
            </a:rPr>
            <a:t>gui</a:t>
          </a:r>
          <a:r>
            <a:rPr lang="en-US" b="1">
              <a:solidFill>
                <a:schemeClr val="tx1"/>
              </a:solidFill>
              <a:latin typeface="Amasis MT Pro"/>
              <a:cs typeface="Arial"/>
            </a:rPr>
            <a:t> </a:t>
          </a:r>
        </a:p>
      </dgm:t>
    </dgm:pt>
    <dgm:pt modelId="{828AF1A4-9D96-423B-AF84-0118BA4D98E2}" type="parTrans" cxnId="{2D9850C4-D59D-4ABD-80A8-187C6CC32473}">
      <dgm:prSet/>
      <dgm:spPr/>
    </dgm:pt>
    <dgm:pt modelId="{B65D96BD-D92A-4071-BA4D-248D111D35FC}" type="sibTrans" cxnId="{2D9850C4-D59D-4ABD-80A8-187C6CC32473}">
      <dgm:prSet/>
      <dgm:spPr/>
      <dgm:t>
        <a:bodyPr/>
        <a:lstStyle/>
        <a:p>
          <a:endParaRPr lang="en-US"/>
        </a:p>
      </dgm:t>
    </dgm:pt>
    <dgm:pt modelId="{506EF21B-3071-4C82-BA1C-7D4B2A6E2659}">
      <dgm:prSet phldr="0"/>
      <dgm:spPr/>
      <dgm:t>
        <a:bodyPr/>
        <a:lstStyle/>
        <a:p>
          <a:pPr algn="l" rtl="0"/>
          <a:r>
            <a:rPr lang="en-US" b="1">
              <a:solidFill>
                <a:schemeClr val="tx1"/>
              </a:solidFill>
              <a:latin typeface="Amasis MT Pro"/>
              <a:cs typeface="Arial"/>
            </a:rPr>
            <a:t>Ii. Database record of that shop is updated</a:t>
          </a:r>
        </a:p>
      </dgm:t>
    </dgm:pt>
    <dgm:pt modelId="{646A49EB-1324-47CB-9A97-E336EC9A002F}" type="parTrans" cxnId="{EDBDA5AA-A92B-41DC-BA69-79A7434AE3F5}">
      <dgm:prSet/>
      <dgm:spPr/>
    </dgm:pt>
    <dgm:pt modelId="{35A57883-DBB4-4DDD-9CBE-38E61BE81D88}" type="sibTrans" cxnId="{EDBDA5AA-A92B-41DC-BA69-79A7434AE3F5}">
      <dgm:prSet/>
      <dgm:spPr/>
      <dgm:t>
        <a:bodyPr/>
        <a:lstStyle/>
        <a:p>
          <a:endParaRPr lang="en-US"/>
        </a:p>
      </dgm:t>
    </dgm:pt>
    <dgm:pt modelId="{1FFF5167-C238-414B-AF68-0F0CDB462E19}">
      <dgm:prSet phldr="0"/>
      <dgm:spPr/>
      <dgm:t>
        <a:bodyPr/>
        <a:lstStyle/>
        <a:p>
          <a:pPr algn="l" rtl="0"/>
          <a:r>
            <a:rPr lang="en-US" b="1">
              <a:solidFill>
                <a:schemeClr val="tx1"/>
              </a:solidFill>
              <a:latin typeface="Amasis MT Pro"/>
              <a:cs typeface="Arial"/>
            </a:rPr>
            <a:t>Iii. Shop object is updated from the updated shop record in database which is then displayed in </a:t>
          </a:r>
          <a:r>
            <a:rPr lang="en-US" b="1" err="1">
              <a:solidFill>
                <a:schemeClr val="tx1"/>
              </a:solidFill>
              <a:latin typeface="Amasis MT Pro"/>
              <a:cs typeface="Arial"/>
            </a:rPr>
            <a:t>gui</a:t>
          </a:r>
          <a:endParaRPr lang="en-US" b="1">
            <a:solidFill>
              <a:schemeClr val="tx1"/>
            </a:solidFill>
            <a:latin typeface="Amasis MT Pro"/>
            <a:cs typeface="Arial"/>
          </a:endParaRPr>
        </a:p>
      </dgm:t>
    </dgm:pt>
    <dgm:pt modelId="{200EB574-AA01-453B-B302-350092E450DA}" type="parTrans" cxnId="{2CA34BDC-B4A5-4E13-BC20-0A98F9CC430C}">
      <dgm:prSet/>
      <dgm:spPr/>
    </dgm:pt>
    <dgm:pt modelId="{79582135-1996-4EF3-A4B1-A0058D5EE83F}" type="sibTrans" cxnId="{2CA34BDC-B4A5-4E13-BC20-0A98F9CC430C}">
      <dgm:prSet/>
      <dgm:spPr/>
      <dgm:t>
        <a:bodyPr/>
        <a:lstStyle/>
        <a:p>
          <a:endParaRPr lang="en-US"/>
        </a:p>
      </dgm:t>
    </dgm:pt>
    <dgm:pt modelId="{3973873E-E264-4BD3-81A2-FF1C416DF475}">
      <dgm:prSet phldr="0"/>
      <dgm:spPr/>
      <dgm:t>
        <a:bodyPr/>
        <a:lstStyle/>
        <a:p>
          <a:pPr algn="l" rtl="0"/>
          <a:r>
            <a:rPr lang="en-US" b="1">
              <a:solidFill>
                <a:schemeClr val="tx1"/>
              </a:solidFill>
              <a:latin typeface="Amasis MT Pro"/>
              <a:cs typeface="Arial"/>
            </a:rPr>
            <a:t>a.For customer same operation as shown earlier general work flow:</a:t>
          </a:r>
        </a:p>
      </dgm:t>
    </dgm:pt>
    <dgm:pt modelId="{6667DC67-E55C-4A43-8C4F-4FBFC5436F7E}" type="parTrans" cxnId="{E14B08F1-195F-4772-8E15-0369A78DE022}">
      <dgm:prSet/>
      <dgm:spPr/>
    </dgm:pt>
    <dgm:pt modelId="{5294C772-8B62-4C4D-BDE8-3A732A256EA2}" type="sibTrans" cxnId="{E14B08F1-195F-4772-8E15-0369A78DE022}">
      <dgm:prSet/>
      <dgm:spPr/>
      <dgm:t>
        <a:bodyPr/>
        <a:lstStyle/>
        <a:p>
          <a:endParaRPr lang="en-US"/>
        </a:p>
      </dgm:t>
    </dgm:pt>
    <dgm:pt modelId="{44786F75-0F7E-401A-B5CE-EDA3FEFEE202}">
      <dgm:prSet phldr="0"/>
      <dgm:spPr/>
      <dgm:t>
        <a:bodyPr/>
        <a:lstStyle/>
        <a:p>
          <a:pPr algn="l"/>
          <a:r>
            <a:rPr lang="en-US" b="1">
              <a:solidFill>
                <a:schemeClr val="tx1"/>
              </a:solidFill>
              <a:latin typeface="Amasis MT Pro"/>
              <a:cs typeface="Arial"/>
            </a:rPr>
            <a:t>i.Enter values in gui</a:t>
          </a:r>
        </a:p>
      </dgm:t>
    </dgm:pt>
    <dgm:pt modelId="{16C11C63-9E0E-4750-8293-40DDF7D00405}" type="parTrans" cxnId="{DADC82AF-1D08-468D-872D-4A903AD2E890}">
      <dgm:prSet/>
      <dgm:spPr/>
    </dgm:pt>
    <dgm:pt modelId="{E701FD85-0B15-4D81-B296-3A0D0CC23F09}" type="sibTrans" cxnId="{DADC82AF-1D08-468D-872D-4A903AD2E890}">
      <dgm:prSet/>
      <dgm:spPr/>
      <dgm:t>
        <a:bodyPr/>
        <a:lstStyle/>
        <a:p>
          <a:endParaRPr lang="en-US"/>
        </a:p>
      </dgm:t>
    </dgm:pt>
    <dgm:pt modelId="{80BD96EC-9649-49E0-875D-163CB8365CF3}">
      <dgm:prSet phldr="0"/>
      <dgm:spPr/>
      <dgm:t>
        <a:bodyPr/>
        <a:lstStyle/>
        <a:p>
          <a:pPr algn="l" rtl="0"/>
          <a:r>
            <a:rPr lang="en-US" b="1">
              <a:solidFill>
                <a:schemeClr val="tx1"/>
              </a:solidFill>
              <a:latin typeface="Amasis MT Pro"/>
              <a:cs typeface="Arial"/>
            </a:rPr>
            <a:t>ii.Values passed to customer object </a:t>
          </a:r>
        </a:p>
      </dgm:t>
    </dgm:pt>
    <dgm:pt modelId="{32C55B84-455F-4EC5-B345-2BB8A8310EFF}" type="parTrans" cxnId="{CB5BE87B-72FF-4676-BD8E-8669CA342894}">
      <dgm:prSet/>
      <dgm:spPr/>
    </dgm:pt>
    <dgm:pt modelId="{48BE1AF1-F890-4646-BA5D-3A8E1BCB9E75}" type="sibTrans" cxnId="{CB5BE87B-72FF-4676-BD8E-8669CA342894}">
      <dgm:prSet/>
      <dgm:spPr/>
      <dgm:t>
        <a:bodyPr/>
        <a:lstStyle/>
        <a:p>
          <a:endParaRPr lang="en-US"/>
        </a:p>
      </dgm:t>
    </dgm:pt>
    <dgm:pt modelId="{62C5D4CD-21B0-439C-8308-53D74F09A01E}">
      <dgm:prSet phldr="0"/>
      <dgm:spPr/>
      <dgm:t>
        <a:bodyPr/>
        <a:lstStyle/>
        <a:p>
          <a:pPr algn="l"/>
          <a:r>
            <a:rPr lang="en-US" b="1">
              <a:solidFill>
                <a:schemeClr val="tx1"/>
              </a:solidFill>
              <a:latin typeface="Amasis MT Pro"/>
              <a:cs typeface="Arial"/>
            </a:rPr>
            <a:t>iii.Values passed to shop object from customer</a:t>
          </a:r>
        </a:p>
      </dgm:t>
    </dgm:pt>
    <dgm:pt modelId="{26F74D05-6479-463D-9194-6D6DEC1F2768}" type="parTrans" cxnId="{03E44FBC-B280-4E63-B40B-6A3789CD3000}">
      <dgm:prSet/>
      <dgm:spPr/>
    </dgm:pt>
    <dgm:pt modelId="{EA2BE907-AFE8-4A99-BB34-127E8B71A006}" type="sibTrans" cxnId="{03E44FBC-B280-4E63-B40B-6A3789CD3000}">
      <dgm:prSet/>
      <dgm:spPr/>
      <dgm:t>
        <a:bodyPr/>
        <a:lstStyle/>
        <a:p>
          <a:endParaRPr lang="en-US"/>
        </a:p>
      </dgm:t>
    </dgm:pt>
    <dgm:pt modelId="{044428A0-4652-42C3-A74D-083972A50580}">
      <dgm:prSet phldr="0"/>
      <dgm:spPr/>
      <dgm:t>
        <a:bodyPr/>
        <a:lstStyle/>
        <a:p>
          <a:pPr algn="l"/>
          <a:r>
            <a:rPr lang="en-US" b="1">
              <a:solidFill>
                <a:schemeClr val="tx1"/>
              </a:solidFill>
              <a:latin typeface="Amasis MT Pro"/>
              <a:cs typeface="Arial"/>
            </a:rPr>
            <a:t>iv.Database records updated</a:t>
          </a:r>
        </a:p>
      </dgm:t>
    </dgm:pt>
    <dgm:pt modelId="{63EE77D2-6224-40EB-B0A0-36086BAF34FD}" type="parTrans" cxnId="{446B863F-62F0-48E8-ABB5-D8514D6F481B}">
      <dgm:prSet/>
      <dgm:spPr/>
    </dgm:pt>
    <dgm:pt modelId="{AC48143B-C017-4E15-9A80-FC4B2FB570CD}" type="sibTrans" cxnId="{446B863F-62F0-48E8-ABB5-D8514D6F481B}">
      <dgm:prSet/>
      <dgm:spPr/>
      <dgm:t>
        <a:bodyPr/>
        <a:lstStyle/>
        <a:p>
          <a:endParaRPr lang="en-US"/>
        </a:p>
      </dgm:t>
    </dgm:pt>
    <dgm:pt modelId="{97638F51-2646-4B6E-B4AE-702B828C6ED2}">
      <dgm:prSet phldr="0"/>
      <dgm:spPr/>
      <dgm:t>
        <a:bodyPr/>
        <a:lstStyle/>
        <a:p>
          <a:pPr algn="l"/>
          <a:r>
            <a:rPr lang="en-US" b="1">
              <a:solidFill>
                <a:schemeClr val="tx1"/>
              </a:solidFill>
              <a:latin typeface="Amasis MT Pro"/>
              <a:cs typeface="Arial"/>
            </a:rPr>
            <a:t>v.Shop customer objects updated which is displayed using gu</a:t>
          </a:r>
          <a:r>
            <a:rPr lang="en-US">
              <a:latin typeface="Arial"/>
              <a:cs typeface="Arial"/>
            </a:rPr>
            <a:t>i</a:t>
          </a:r>
        </a:p>
      </dgm:t>
    </dgm:pt>
    <dgm:pt modelId="{30BAC732-4545-4906-A930-B72CEF633EC3}" type="parTrans" cxnId="{CF17D090-42DA-439B-906D-335614C99A66}">
      <dgm:prSet/>
      <dgm:spPr/>
    </dgm:pt>
    <dgm:pt modelId="{B39A492A-6055-4A2B-ADF4-2B636844ECFD}" type="sibTrans" cxnId="{CF17D090-42DA-439B-906D-335614C99A66}">
      <dgm:prSet/>
      <dgm:spPr/>
      <dgm:t>
        <a:bodyPr/>
        <a:lstStyle/>
        <a:p>
          <a:endParaRPr lang="en-US"/>
        </a:p>
      </dgm:t>
    </dgm:pt>
    <dgm:pt modelId="{4724B4D3-9F5E-4068-BB90-518770BE5A20}" type="pres">
      <dgm:prSet presAssocID="{3EAD3F30-A848-4D88-9215-EB0C22B407E2}" presName="diagram" presStyleCnt="0">
        <dgm:presLayoutVars>
          <dgm:dir/>
          <dgm:resizeHandles val="exact"/>
        </dgm:presLayoutVars>
      </dgm:prSet>
      <dgm:spPr/>
    </dgm:pt>
    <dgm:pt modelId="{5CCD114C-C323-4A38-8B70-9A2143315CA0}" type="pres">
      <dgm:prSet presAssocID="{0C4D3D55-6377-407F-95B7-6447CB125699}" presName="node" presStyleLbl="node1" presStyleIdx="0" presStyleCnt="12">
        <dgm:presLayoutVars>
          <dgm:bulletEnabled val="1"/>
        </dgm:presLayoutVars>
      </dgm:prSet>
      <dgm:spPr/>
    </dgm:pt>
    <dgm:pt modelId="{C9EB2257-AE33-4B31-86BB-F50DFC938F2F}" type="pres">
      <dgm:prSet presAssocID="{1AFF767E-F646-49FC-9CC8-8606119B22E8}" presName="sibTrans" presStyleLbl="sibTrans2D1" presStyleIdx="0" presStyleCnt="11"/>
      <dgm:spPr/>
    </dgm:pt>
    <dgm:pt modelId="{0CFDC2F3-9CC0-4AB9-9086-A673FC9848EB}" type="pres">
      <dgm:prSet presAssocID="{1AFF767E-F646-49FC-9CC8-8606119B22E8}" presName="connectorText" presStyleLbl="sibTrans2D1" presStyleIdx="0" presStyleCnt="11"/>
      <dgm:spPr/>
    </dgm:pt>
    <dgm:pt modelId="{3C802A2D-A452-442B-AECA-CFC832CA33C5}" type="pres">
      <dgm:prSet presAssocID="{DD1DB511-1689-4385-B229-6418D44C9E3C}" presName="node" presStyleLbl="node1" presStyleIdx="1" presStyleCnt="12">
        <dgm:presLayoutVars>
          <dgm:bulletEnabled val="1"/>
        </dgm:presLayoutVars>
      </dgm:prSet>
      <dgm:spPr/>
    </dgm:pt>
    <dgm:pt modelId="{84830D5D-5135-400B-B163-05E5F80E7536}" type="pres">
      <dgm:prSet presAssocID="{CB125A8F-C19E-49C0-B88B-DD6D1AA6641D}" presName="sibTrans" presStyleLbl="sibTrans2D1" presStyleIdx="1" presStyleCnt="11"/>
      <dgm:spPr/>
    </dgm:pt>
    <dgm:pt modelId="{EBA2ADE4-6CF1-4039-BC90-5E7131162459}" type="pres">
      <dgm:prSet presAssocID="{CB125A8F-C19E-49C0-B88B-DD6D1AA6641D}" presName="connectorText" presStyleLbl="sibTrans2D1" presStyleIdx="1" presStyleCnt="11"/>
      <dgm:spPr/>
    </dgm:pt>
    <dgm:pt modelId="{36762700-F0ED-4D6D-8E5F-B2A2084689F9}" type="pres">
      <dgm:prSet presAssocID="{92F1AE8F-3A8A-46EE-B360-B63334976718}" presName="node" presStyleLbl="node1" presStyleIdx="2" presStyleCnt="12">
        <dgm:presLayoutVars>
          <dgm:bulletEnabled val="1"/>
        </dgm:presLayoutVars>
      </dgm:prSet>
      <dgm:spPr/>
    </dgm:pt>
    <dgm:pt modelId="{13EECC0C-BAE5-4E3F-BEAF-A9FAD34ACB29}" type="pres">
      <dgm:prSet presAssocID="{45CC94CA-D16F-41FA-967D-1F46895A229F}" presName="sibTrans" presStyleLbl="sibTrans2D1" presStyleIdx="2" presStyleCnt="11"/>
      <dgm:spPr/>
    </dgm:pt>
    <dgm:pt modelId="{8F12562B-D9DE-4B7F-9163-5EF8F98F7F43}" type="pres">
      <dgm:prSet presAssocID="{45CC94CA-D16F-41FA-967D-1F46895A229F}" presName="connectorText" presStyleLbl="sibTrans2D1" presStyleIdx="2" presStyleCnt="11"/>
      <dgm:spPr/>
    </dgm:pt>
    <dgm:pt modelId="{E1290E2B-8E60-4CB3-AC5F-EE6E47A45FF0}" type="pres">
      <dgm:prSet presAssocID="{BA7D4B46-FFE7-4425-BF00-A35492866F09}" presName="node" presStyleLbl="node1" presStyleIdx="3" presStyleCnt="12">
        <dgm:presLayoutVars>
          <dgm:bulletEnabled val="1"/>
        </dgm:presLayoutVars>
      </dgm:prSet>
      <dgm:spPr/>
    </dgm:pt>
    <dgm:pt modelId="{F476751D-26F0-42DC-86F1-3FCF56C2B971}" type="pres">
      <dgm:prSet presAssocID="{B65D96BD-D92A-4071-BA4D-248D111D35FC}" presName="sibTrans" presStyleLbl="sibTrans2D1" presStyleIdx="3" presStyleCnt="11"/>
      <dgm:spPr/>
    </dgm:pt>
    <dgm:pt modelId="{32FA5D4E-ED73-42C0-B6A7-97A487EE0516}" type="pres">
      <dgm:prSet presAssocID="{B65D96BD-D92A-4071-BA4D-248D111D35FC}" presName="connectorText" presStyleLbl="sibTrans2D1" presStyleIdx="3" presStyleCnt="11"/>
      <dgm:spPr/>
    </dgm:pt>
    <dgm:pt modelId="{96B42B92-080F-4BAB-8C54-BF86D2E36B9F}" type="pres">
      <dgm:prSet presAssocID="{506EF21B-3071-4C82-BA1C-7D4B2A6E2659}" presName="node" presStyleLbl="node1" presStyleIdx="4" presStyleCnt="12">
        <dgm:presLayoutVars>
          <dgm:bulletEnabled val="1"/>
        </dgm:presLayoutVars>
      </dgm:prSet>
      <dgm:spPr/>
    </dgm:pt>
    <dgm:pt modelId="{5CDAB07F-751F-4A57-85A9-6EB3832BA6E9}" type="pres">
      <dgm:prSet presAssocID="{35A57883-DBB4-4DDD-9CBE-38E61BE81D88}" presName="sibTrans" presStyleLbl="sibTrans2D1" presStyleIdx="4" presStyleCnt="11"/>
      <dgm:spPr/>
    </dgm:pt>
    <dgm:pt modelId="{A80A54A5-84C5-43CF-AA7B-93DFEC571418}" type="pres">
      <dgm:prSet presAssocID="{35A57883-DBB4-4DDD-9CBE-38E61BE81D88}" presName="connectorText" presStyleLbl="sibTrans2D1" presStyleIdx="4" presStyleCnt="11"/>
      <dgm:spPr/>
    </dgm:pt>
    <dgm:pt modelId="{3FB5DB8E-370A-413B-8759-47BF5B6512AA}" type="pres">
      <dgm:prSet presAssocID="{1FFF5167-C238-414B-AF68-0F0CDB462E19}" presName="node" presStyleLbl="node1" presStyleIdx="5" presStyleCnt="12">
        <dgm:presLayoutVars>
          <dgm:bulletEnabled val="1"/>
        </dgm:presLayoutVars>
      </dgm:prSet>
      <dgm:spPr/>
    </dgm:pt>
    <dgm:pt modelId="{FB570145-06DF-41D6-A6C0-4F6A78875E9B}" type="pres">
      <dgm:prSet presAssocID="{79582135-1996-4EF3-A4B1-A0058D5EE83F}" presName="sibTrans" presStyleLbl="sibTrans2D1" presStyleIdx="5" presStyleCnt="11"/>
      <dgm:spPr/>
    </dgm:pt>
    <dgm:pt modelId="{AF8A1293-9898-400B-9C38-3C531D14040A}" type="pres">
      <dgm:prSet presAssocID="{79582135-1996-4EF3-A4B1-A0058D5EE83F}" presName="connectorText" presStyleLbl="sibTrans2D1" presStyleIdx="5" presStyleCnt="11"/>
      <dgm:spPr/>
    </dgm:pt>
    <dgm:pt modelId="{59E82E70-DCB8-4280-800A-CE0748B32997}" type="pres">
      <dgm:prSet presAssocID="{3973873E-E264-4BD3-81A2-FF1C416DF475}" presName="node" presStyleLbl="node1" presStyleIdx="6" presStyleCnt="12">
        <dgm:presLayoutVars>
          <dgm:bulletEnabled val="1"/>
        </dgm:presLayoutVars>
      </dgm:prSet>
      <dgm:spPr/>
    </dgm:pt>
    <dgm:pt modelId="{CF36B940-525E-4845-BF55-7639B2A4D114}" type="pres">
      <dgm:prSet presAssocID="{5294C772-8B62-4C4D-BDE8-3A732A256EA2}" presName="sibTrans" presStyleLbl="sibTrans2D1" presStyleIdx="6" presStyleCnt="11"/>
      <dgm:spPr/>
    </dgm:pt>
    <dgm:pt modelId="{1FD51395-5F59-4081-92CA-421A2A1CF25A}" type="pres">
      <dgm:prSet presAssocID="{5294C772-8B62-4C4D-BDE8-3A732A256EA2}" presName="connectorText" presStyleLbl="sibTrans2D1" presStyleIdx="6" presStyleCnt="11"/>
      <dgm:spPr/>
    </dgm:pt>
    <dgm:pt modelId="{31906FDA-85C4-4D82-9FEB-EADCD43AC9C3}" type="pres">
      <dgm:prSet presAssocID="{44786F75-0F7E-401A-B5CE-EDA3FEFEE202}" presName="node" presStyleLbl="node1" presStyleIdx="7" presStyleCnt="12">
        <dgm:presLayoutVars>
          <dgm:bulletEnabled val="1"/>
        </dgm:presLayoutVars>
      </dgm:prSet>
      <dgm:spPr/>
    </dgm:pt>
    <dgm:pt modelId="{DE317F5C-F341-4AB3-828A-E174398E1E1D}" type="pres">
      <dgm:prSet presAssocID="{E701FD85-0B15-4D81-B296-3A0D0CC23F09}" presName="sibTrans" presStyleLbl="sibTrans2D1" presStyleIdx="7" presStyleCnt="11"/>
      <dgm:spPr/>
    </dgm:pt>
    <dgm:pt modelId="{D0007319-FDF5-40F8-B81B-A4A86CAE748B}" type="pres">
      <dgm:prSet presAssocID="{E701FD85-0B15-4D81-B296-3A0D0CC23F09}" presName="connectorText" presStyleLbl="sibTrans2D1" presStyleIdx="7" presStyleCnt="11"/>
      <dgm:spPr/>
    </dgm:pt>
    <dgm:pt modelId="{D85E2013-0A50-47F9-958D-0A6B3FAED4CD}" type="pres">
      <dgm:prSet presAssocID="{80BD96EC-9649-49E0-875D-163CB8365CF3}" presName="node" presStyleLbl="node1" presStyleIdx="8" presStyleCnt="12">
        <dgm:presLayoutVars>
          <dgm:bulletEnabled val="1"/>
        </dgm:presLayoutVars>
      </dgm:prSet>
      <dgm:spPr/>
    </dgm:pt>
    <dgm:pt modelId="{BFDB6983-67E4-4E4A-80B6-B796844FC89C}" type="pres">
      <dgm:prSet presAssocID="{48BE1AF1-F890-4646-BA5D-3A8E1BCB9E75}" presName="sibTrans" presStyleLbl="sibTrans2D1" presStyleIdx="8" presStyleCnt="11"/>
      <dgm:spPr/>
    </dgm:pt>
    <dgm:pt modelId="{DC952A93-53E3-4E9A-9106-8606B0B68917}" type="pres">
      <dgm:prSet presAssocID="{48BE1AF1-F890-4646-BA5D-3A8E1BCB9E75}" presName="connectorText" presStyleLbl="sibTrans2D1" presStyleIdx="8" presStyleCnt="11"/>
      <dgm:spPr/>
    </dgm:pt>
    <dgm:pt modelId="{4ED25EFB-FC1C-4FB9-87A9-3BDAD71C7E53}" type="pres">
      <dgm:prSet presAssocID="{62C5D4CD-21B0-439C-8308-53D74F09A01E}" presName="node" presStyleLbl="node1" presStyleIdx="9" presStyleCnt="12">
        <dgm:presLayoutVars>
          <dgm:bulletEnabled val="1"/>
        </dgm:presLayoutVars>
      </dgm:prSet>
      <dgm:spPr/>
    </dgm:pt>
    <dgm:pt modelId="{5070DB0D-40A1-4D68-82C8-EC4CBF4B24AF}" type="pres">
      <dgm:prSet presAssocID="{EA2BE907-AFE8-4A99-BB34-127E8B71A006}" presName="sibTrans" presStyleLbl="sibTrans2D1" presStyleIdx="9" presStyleCnt="11"/>
      <dgm:spPr/>
    </dgm:pt>
    <dgm:pt modelId="{FA1B4384-7059-4B5B-9B9E-CF8E21788164}" type="pres">
      <dgm:prSet presAssocID="{EA2BE907-AFE8-4A99-BB34-127E8B71A006}" presName="connectorText" presStyleLbl="sibTrans2D1" presStyleIdx="9" presStyleCnt="11"/>
      <dgm:spPr/>
    </dgm:pt>
    <dgm:pt modelId="{5505D5B9-FDC9-413D-9BFB-51AC702EBEF9}" type="pres">
      <dgm:prSet presAssocID="{044428A0-4652-42C3-A74D-083972A50580}" presName="node" presStyleLbl="node1" presStyleIdx="10" presStyleCnt="12">
        <dgm:presLayoutVars>
          <dgm:bulletEnabled val="1"/>
        </dgm:presLayoutVars>
      </dgm:prSet>
      <dgm:spPr/>
    </dgm:pt>
    <dgm:pt modelId="{D30B7641-3DD4-40F3-B6E9-49F046D9011E}" type="pres">
      <dgm:prSet presAssocID="{AC48143B-C017-4E15-9A80-FC4B2FB570CD}" presName="sibTrans" presStyleLbl="sibTrans2D1" presStyleIdx="10" presStyleCnt="11"/>
      <dgm:spPr/>
    </dgm:pt>
    <dgm:pt modelId="{0EFE0023-94D0-4230-A10E-EBEE26872459}" type="pres">
      <dgm:prSet presAssocID="{AC48143B-C017-4E15-9A80-FC4B2FB570CD}" presName="connectorText" presStyleLbl="sibTrans2D1" presStyleIdx="10" presStyleCnt="11"/>
      <dgm:spPr/>
    </dgm:pt>
    <dgm:pt modelId="{DF6E2495-31DC-4E32-B06F-EBE9C303AEA1}" type="pres">
      <dgm:prSet presAssocID="{97638F51-2646-4B6E-B4AE-702B828C6ED2}" presName="node" presStyleLbl="node1" presStyleIdx="11" presStyleCnt="12">
        <dgm:presLayoutVars>
          <dgm:bulletEnabled val="1"/>
        </dgm:presLayoutVars>
      </dgm:prSet>
      <dgm:spPr/>
    </dgm:pt>
  </dgm:ptLst>
  <dgm:cxnLst>
    <dgm:cxn modelId="{BB237503-5547-447F-B302-AE7FA5B4E955}" type="presOf" srcId="{DD1DB511-1689-4385-B229-6418D44C9E3C}" destId="{3C802A2D-A452-442B-AECA-CFC832CA33C5}" srcOrd="0" destOrd="0" presId="urn:microsoft.com/office/officeart/2005/8/layout/process5"/>
    <dgm:cxn modelId="{C483B605-1901-46E6-8D7A-46D91C7EF5E9}" type="presOf" srcId="{AC48143B-C017-4E15-9A80-FC4B2FB570CD}" destId="{D30B7641-3DD4-40F3-B6E9-49F046D9011E}" srcOrd="0" destOrd="0" presId="urn:microsoft.com/office/officeart/2005/8/layout/process5"/>
    <dgm:cxn modelId="{8F1CBE0D-EA08-405D-BB74-D65BC39E7C41}" type="presOf" srcId="{0C4D3D55-6377-407F-95B7-6447CB125699}" destId="{5CCD114C-C323-4A38-8B70-9A2143315CA0}" srcOrd="0" destOrd="0" presId="urn:microsoft.com/office/officeart/2005/8/layout/process5"/>
    <dgm:cxn modelId="{7E06B913-E800-4D4E-A612-220CEE90E66B}" type="presOf" srcId="{5294C772-8B62-4C4D-BDE8-3A732A256EA2}" destId="{CF36B940-525E-4845-BF55-7639B2A4D114}" srcOrd="0" destOrd="0" presId="urn:microsoft.com/office/officeart/2005/8/layout/process5"/>
    <dgm:cxn modelId="{5475391A-12E2-473D-882F-410A9BEEF5B2}" type="presOf" srcId="{79582135-1996-4EF3-A4B1-A0058D5EE83F}" destId="{FB570145-06DF-41D6-A6C0-4F6A78875E9B}" srcOrd="0" destOrd="0" presId="urn:microsoft.com/office/officeart/2005/8/layout/process5"/>
    <dgm:cxn modelId="{7BA3C42A-D9C7-4DAF-822F-98804434865B}" type="presOf" srcId="{CB125A8F-C19E-49C0-B88B-DD6D1AA6641D}" destId="{EBA2ADE4-6CF1-4039-BC90-5E7131162459}" srcOrd="1" destOrd="0" presId="urn:microsoft.com/office/officeart/2005/8/layout/process5"/>
    <dgm:cxn modelId="{D417092D-A104-4453-8971-FF5AC353E061}" type="presOf" srcId="{35A57883-DBB4-4DDD-9CBE-38E61BE81D88}" destId="{A80A54A5-84C5-43CF-AA7B-93DFEC571418}" srcOrd="1" destOrd="0" presId="urn:microsoft.com/office/officeart/2005/8/layout/process5"/>
    <dgm:cxn modelId="{FE9F4F2E-4ACA-4A05-A8E6-11A1D9FE1563}" type="presOf" srcId="{BA7D4B46-FFE7-4425-BF00-A35492866F09}" destId="{E1290E2B-8E60-4CB3-AC5F-EE6E47A45FF0}" srcOrd="0" destOrd="0" presId="urn:microsoft.com/office/officeart/2005/8/layout/process5"/>
    <dgm:cxn modelId="{F3B14B3B-C27C-49D6-8E0C-D7331EBCE3E2}" type="presOf" srcId="{5294C772-8B62-4C4D-BDE8-3A732A256EA2}" destId="{1FD51395-5F59-4081-92CA-421A2A1CF25A}" srcOrd="1" destOrd="0" presId="urn:microsoft.com/office/officeart/2005/8/layout/process5"/>
    <dgm:cxn modelId="{4E69DF3E-D468-4A3E-AB4D-3CB3E6D12D13}" srcId="{3EAD3F30-A848-4D88-9215-EB0C22B407E2}" destId="{0C4D3D55-6377-407F-95B7-6447CB125699}" srcOrd="0" destOrd="0" parTransId="{83EFB5C2-D5F0-4E6F-8509-5CDA20735227}" sibTransId="{1AFF767E-F646-49FC-9CC8-8606119B22E8}"/>
    <dgm:cxn modelId="{446B863F-62F0-48E8-ABB5-D8514D6F481B}" srcId="{3EAD3F30-A848-4D88-9215-EB0C22B407E2}" destId="{044428A0-4652-42C3-A74D-083972A50580}" srcOrd="10" destOrd="0" parTransId="{63EE77D2-6224-40EB-B0A0-36086BAF34FD}" sibTransId="{AC48143B-C017-4E15-9A80-FC4B2FB570CD}"/>
    <dgm:cxn modelId="{F509D242-603F-4373-B8AA-3CF77FA7CD9F}" type="presOf" srcId="{1AFF767E-F646-49FC-9CC8-8606119B22E8}" destId="{C9EB2257-AE33-4B31-86BB-F50DFC938F2F}" srcOrd="0" destOrd="0" presId="urn:microsoft.com/office/officeart/2005/8/layout/process5"/>
    <dgm:cxn modelId="{00B3E869-F29F-4679-B8C7-B8DC2DB8AA68}" type="presOf" srcId="{97638F51-2646-4B6E-B4AE-702B828C6ED2}" destId="{DF6E2495-31DC-4E32-B06F-EBE9C303AEA1}" srcOrd="0" destOrd="0" presId="urn:microsoft.com/office/officeart/2005/8/layout/process5"/>
    <dgm:cxn modelId="{013F674B-73EA-46C5-A464-82205E5C1B54}" type="presOf" srcId="{E701FD85-0B15-4D81-B296-3A0D0CC23F09}" destId="{DE317F5C-F341-4AB3-828A-E174398E1E1D}" srcOrd="0" destOrd="0" presId="urn:microsoft.com/office/officeart/2005/8/layout/process5"/>
    <dgm:cxn modelId="{11CBB04C-AF53-4A8E-93E1-57C9AA7F38D3}" type="presOf" srcId="{45CC94CA-D16F-41FA-967D-1F46895A229F}" destId="{8F12562B-D9DE-4B7F-9163-5EF8F98F7F43}" srcOrd="1" destOrd="0" presId="urn:microsoft.com/office/officeart/2005/8/layout/process5"/>
    <dgm:cxn modelId="{D8036D72-6310-4211-B64F-27DD1DAA90ED}" type="presOf" srcId="{E701FD85-0B15-4D81-B296-3A0D0CC23F09}" destId="{D0007319-FDF5-40F8-B81B-A4A86CAE748B}" srcOrd="1" destOrd="0" presId="urn:microsoft.com/office/officeart/2005/8/layout/process5"/>
    <dgm:cxn modelId="{8D88E052-169A-42C2-81D4-7267A94A8F03}" type="presOf" srcId="{3EAD3F30-A848-4D88-9215-EB0C22B407E2}" destId="{4724B4D3-9F5E-4068-BB90-518770BE5A20}" srcOrd="0" destOrd="0" presId="urn:microsoft.com/office/officeart/2005/8/layout/process5"/>
    <dgm:cxn modelId="{7A34BD59-0001-4DDC-B492-B51FF96540E1}" type="presOf" srcId="{506EF21B-3071-4C82-BA1C-7D4B2A6E2659}" destId="{96B42B92-080F-4BAB-8C54-BF86D2E36B9F}" srcOrd="0" destOrd="0" presId="urn:microsoft.com/office/officeart/2005/8/layout/process5"/>
    <dgm:cxn modelId="{7D35CB5A-E6B9-4515-88DF-E3BD284E31C2}" type="presOf" srcId="{1AFF767E-F646-49FC-9CC8-8606119B22E8}" destId="{0CFDC2F3-9CC0-4AB9-9086-A673FC9848EB}" srcOrd="1" destOrd="0" presId="urn:microsoft.com/office/officeart/2005/8/layout/process5"/>
    <dgm:cxn modelId="{CB5BE87B-72FF-4676-BD8E-8669CA342894}" srcId="{3EAD3F30-A848-4D88-9215-EB0C22B407E2}" destId="{80BD96EC-9649-49E0-875D-163CB8365CF3}" srcOrd="8" destOrd="0" parTransId="{32C55B84-455F-4EC5-B345-2BB8A8310EFF}" sibTransId="{48BE1AF1-F890-4646-BA5D-3A8E1BCB9E75}"/>
    <dgm:cxn modelId="{424B1A7C-7FF9-4968-BA90-F454AFA45D66}" type="presOf" srcId="{044428A0-4652-42C3-A74D-083972A50580}" destId="{5505D5B9-FDC9-413D-9BFB-51AC702EBEF9}" srcOrd="0" destOrd="0" presId="urn:microsoft.com/office/officeart/2005/8/layout/process5"/>
    <dgm:cxn modelId="{90F5E47E-F84C-4A30-AFD5-27823FAFBC13}" type="presOf" srcId="{45CC94CA-D16F-41FA-967D-1F46895A229F}" destId="{13EECC0C-BAE5-4E3F-BEAF-A9FAD34ACB29}" srcOrd="0" destOrd="0" presId="urn:microsoft.com/office/officeart/2005/8/layout/process5"/>
    <dgm:cxn modelId="{CF17D090-42DA-439B-906D-335614C99A66}" srcId="{3EAD3F30-A848-4D88-9215-EB0C22B407E2}" destId="{97638F51-2646-4B6E-B4AE-702B828C6ED2}" srcOrd="11" destOrd="0" parTransId="{30BAC732-4545-4906-A930-B72CEF633EC3}" sibTransId="{B39A492A-6055-4A2B-ADF4-2B636844ECFD}"/>
    <dgm:cxn modelId="{6936C595-C8AF-4080-ACF4-B90D96A49FFF}" type="presOf" srcId="{80BD96EC-9649-49E0-875D-163CB8365CF3}" destId="{D85E2013-0A50-47F9-958D-0A6B3FAED4CD}" srcOrd="0" destOrd="0" presId="urn:microsoft.com/office/officeart/2005/8/layout/process5"/>
    <dgm:cxn modelId="{A0A00D99-2356-4644-A50F-3132D6FCE516}" type="presOf" srcId="{1FFF5167-C238-414B-AF68-0F0CDB462E19}" destId="{3FB5DB8E-370A-413B-8759-47BF5B6512AA}" srcOrd="0" destOrd="0" presId="urn:microsoft.com/office/officeart/2005/8/layout/process5"/>
    <dgm:cxn modelId="{7DC605A1-890E-4F4F-9657-5D8FBE2F44B2}" type="presOf" srcId="{EA2BE907-AFE8-4A99-BB34-127E8B71A006}" destId="{FA1B4384-7059-4B5B-9B9E-CF8E21788164}" srcOrd="1" destOrd="0" presId="urn:microsoft.com/office/officeart/2005/8/layout/process5"/>
    <dgm:cxn modelId="{DEF070A7-53D7-4F6F-BEBA-2A10F530361F}" type="presOf" srcId="{92F1AE8F-3A8A-46EE-B360-B63334976718}" destId="{36762700-F0ED-4D6D-8E5F-B2A2084689F9}" srcOrd="0" destOrd="0" presId="urn:microsoft.com/office/officeart/2005/8/layout/process5"/>
    <dgm:cxn modelId="{EDBDA5AA-A92B-41DC-BA69-79A7434AE3F5}" srcId="{3EAD3F30-A848-4D88-9215-EB0C22B407E2}" destId="{506EF21B-3071-4C82-BA1C-7D4B2A6E2659}" srcOrd="4" destOrd="0" parTransId="{646A49EB-1324-47CB-9A97-E336EC9A002F}" sibTransId="{35A57883-DBB4-4DDD-9CBE-38E61BE81D88}"/>
    <dgm:cxn modelId="{DADC82AF-1D08-468D-872D-4A903AD2E890}" srcId="{3EAD3F30-A848-4D88-9215-EB0C22B407E2}" destId="{44786F75-0F7E-401A-B5CE-EDA3FEFEE202}" srcOrd="7" destOrd="0" parTransId="{16C11C63-9E0E-4750-8293-40DDF7D00405}" sibTransId="{E701FD85-0B15-4D81-B296-3A0D0CC23F09}"/>
    <dgm:cxn modelId="{0384C5B3-DE4B-4993-9252-34CA64C413EE}" type="presOf" srcId="{48BE1AF1-F890-4646-BA5D-3A8E1BCB9E75}" destId="{DC952A93-53E3-4E9A-9106-8606B0B68917}" srcOrd="1" destOrd="0" presId="urn:microsoft.com/office/officeart/2005/8/layout/process5"/>
    <dgm:cxn modelId="{03E44FBC-B280-4E63-B40B-6A3789CD3000}" srcId="{3EAD3F30-A848-4D88-9215-EB0C22B407E2}" destId="{62C5D4CD-21B0-439C-8308-53D74F09A01E}" srcOrd="9" destOrd="0" parTransId="{26F74D05-6479-463D-9194-6D6DEC1F2768}" sibTransId="{EA2BE907-AFE8-4A99-BB34-127E8B71A006}"/>
    <dgm:cxn modelId="{E021C6BD-0991-4F90-9C31-D2A4F135D580}" type="presOf" srcId="{AC48143B-C017-4E15-9A80-FC4B2FB570CD}" destId="{0EFE0023-94D0-4230-A10E-EBEE26872459}" srcOrd="1" destOrd="0" presId="urn:microsoft.com/office/officeart/2005/8/layout/process5"/>
    <dgm:cxn modelId="{A4CDC5C2-A3FA-4B7C-93FE-A4A35B494A1C}" type="presOf" srcId="{B65D96BD-D92A-4071-BA4D-248D111D35FC}" destId="{F476751D-26F0-42DC-86F1-3FCF56C2B971}" srcOrd="0" destOrd="0" presId="urn:microsoft.com/office/officeart/2005/8/layout/process5"/>
    <dgm:cxn modelId="{9C4D00C4-AE76-4714-8510-236C3F6F71BB}" srcId="{3EAD3F30-A848-4D88-9215-EB0C22B407E2}" destId="{92F1AE8F-3A8A-46EE-B360-B63334976718}" srcOrd="2" destOrd="0" parTransId="{0E877864-59CA-4747-9AB0-7F0860B1C985}" sibTransId="{45CC94CA-D16F-41FA-967D-1F46895A229F}"/>
    <dgm:cxn modelId="{233E35C4-C479-4A63-A2B7-E1081F362C2E}" type="presOf" srcId="{62C5D4CD-21B0-439C-8308-53D74F09A01E}" destId="{4ED25EFB-FC1C-4FB9-87A9-3BDAD71C7E53}" srcOrd="0" destOrd="0" presId="urn:microsoft.com/office/officeart/2005/8/layout/process5"/>
    <dgm:cxn modelId="{2D9850C4-D59D-4ABD-80A8-187C6CC32473}" srcId="{3EAD3F30-A848-4D88-9215-EB0C22B407E2}" destId="{BA7D4B46-FFE7-4425-BF00-A35492866F09}" srcOrd="3" destOrd="0" parTransId="{828AF1A4-9D96-423B-AF84-0118BA4D98E2}" sibTransId="{B65D96BD-D92A-4071-BA4D-248D111D35FC}"/>
    <dgm:cxn modelId="{EBCA38C5-4C05-4127-B242-4FCB02EF7120}" srcId="{3EAD3F30-A848-4D88-9215-EB0C22B407E2}" destId="{DD1DB511-1689-4385-B229-6418D44C9E3C}" srcOrd="1" destOrd="0" parTransId="{661F158C-A4AF-4FEA-96F6-B4669B761459}" sibTransId="{CB125A8F-C19E-49C0-B88B-DD6D1AA6641D}"/>
    <dgm:cxn modelId="{7AF98BC9-7FD3-47B8-ACAF-593488C710D2}" type="presOf" srcId="{79582135-1996-4EF3-A4B1-A0058D5EE83F}" destId="{AF8A1293-9898-400B-9C38-3C531D14040A}" srcOrd="1" destOrd="0" presId="urn:microsoft.com/office/officeart/2005/8/layout/process5"/>
    <dgm:cxn modelId="{B0280DD1-5B9A-415E-BC9F-5AFD9AC168EE}" type="presOf" srcId="{48BE1AF1-F890-4646-BA5D-3A8E1BCB9E75}" destId="{BFDB6983-67E4-4E4A-80B6-B796844FC89C}" srcOrd="0" destOrd="0" presId="urn:microsoft.com/office/officeart/2005/8/layout/process5"/>
    <dgm:cxn modelId="{2CA34BDC-B4A5-4E13-BC20-0A98F9CC430C}" srcId="{3EAD3F30-A848-4D88-9215-EB0C22B407E2}" destId="{1FFF5167-C238-414B-AF68-0F0CDB462E19}" srcOrd="5" destOrd="0" parTransId="{200EB574-AA01-453B-B302-350092E450DA}" sibTransId="{79582135-1996-4EF3-A4B1-A0058D5EE83F}"/>
    <dgm:cxn modelId="{AD5B5CDD-D083-4DE0-AF72-FB3B7E982744}" type="presOf" srcId="{CB125A8F-C19E-49C0-B88B-DD6D1AA6641D}" destId="{84830D5D-5135-400B-B163-05E5F80E7536}" srcOrd="0" destOrd="0" presId="urn:microsoft.com/office/officeart/2005/8/layout/process5"/>
    <dgm:cxn modelId="{E40EFCE6-1907-4F1E-B263-5EC8C86C65B5}" type="presOf" srcId="{EA2BE907-AFE8-4A99-BB34-127E8B71A006}" destId="{5070DB0D-40A1-4D68-82C8-EC4CBF4B24AF}" srcOrd="0" destOrd="0" presId="urn:microsoft.com/office/officeart/2005/8/layout/process5"/>
    <dgm:cxn modelId="{E14B08F1-195F-4772-8E15-0369A78DE022}" srcId="{3EAD3F30-A848-4D88-9215-EB0C22B407E2}" destId="{3973873E-E264-4BD3-81A2-FF1C416DF475}" srcOrd="6" destOrd="0" parTransId="{6667DC67-E55C-4A43-8C4F-4FBFC5436F7E}" sibTransId="{5294C772-8B62-4C4D-BDE8-3A732A256EA2}"/>
    <dgm:cxn modelId="{C7C049F2-9ACB-4E0A-8259-1C01F0559445}" type="presOf" srcId="{3973873E-E264-4BD3-81A2-FF1C416DF475}" destId="{59E82E70-DCB8-4280-800A-CE0748B32997}" srcOrd="0" destOrd="0" presId="urn:microsoft.com/office/officeart/2005/8/layout/process5"/>
    <dgm:cxn modelId="{5621E6F2-93C0-447F-88F1-8A4CB7BA3D1D}" type="presOf" srcId="{B65D96BD-D92A-4071-BA4D-248D111D35FC}" destId="{32FA5D4E-ED73-42C0-B6A7-97A487EE0516}" srcOrd="1" destOrd="0" presId="urn:microsoft.com/office/officeart/2005/8/layout/process5"/>
    <dgm:cxn modelId="{2769C8F7-1D2F-4467-8B87-8E29C875E175}" type="presOf" srcId="{35A57883-DBB4-4DDD-9CBE-38E61BE81D88}" destId="{5CDAB07F-751F-4A57-85A9-6EB3832BA6E9}" srcOrd="0" destOrd="0" presId="urn:microsoft.com/office/officeart/2005/8/layout/process5"/>
    <dgm:cxn modelId="{56CA06F8-476C-4210-A5E9-74BAF6B59E2D}" type="presOf" srcId="{44786F75-0F7E-401A-B5CE-EDA3FEFEE202}" destId="{31906FDA-85C4-4D82-9FEB-EADCD43AC9C3}" srcOrd="0" destOrd="0" presId="urn:microsoft.com/office/officeart/2005/8/layout/process5"/>
    <dgm:cxn modelId="{9C4F5B36-6C05-4AC9-BDCD-9C512D81B282}" type="presParOf" srcId="{4724B4D3-9F5E-4068-BB90-518770BE5A20}" destId="{5CCD114C-C323-4A38-8B70-9A2143315CA0}" srcOrd="0" destOrd="0" presId="urn:microsoft.com/office/officeart/2005/8/layout/process5"/>
    <dgm:cxn modelId="{167891D2-8F31-4778-B10E-67210B9C8F4C}" type="presParOf" srcId="{4724B4D3-9F5E-4068-BB90-518770BE5A20}" destId="{C9EB2257-AE33-4B31-86BB-F50DFC938F2F}" srcOrd="1" destOrd="0" presId="urn:microsoft.com/office/officeart/2005/8/layout/process5"/>
    <dgm:cxn modelId="{ABD50AC3-3156-4C2D-973B-4B511B0E8268}" type="presParOf" srcId="{C9EB2257-AE33-4B31-86BB-F50DFC938F2F}" destId="{0CFDC2F3-9CC0-4AB9-9086-A673FC9848EB}" srcOrd="0" destOrd="0" presId="urn:microsoft.com/office/officeart/2005/8/layout/process5"/>
    <dgm:cxn modelId="{B0055EA1-EE2C-4767-BD22-3471ADB5BDD7}" type="presParOf" srcId="{4724B4D3-9F5E-4068-BB90-518770BE5A20}" destId="{3C802A2D-A452-442B-AECA-CFC832CA33C5}" srcOrd="2" destOrd="0" presId="urn:microsoft.com/office/officeart/2005/8/layout/process5"/>
    <dgm:cxn modelId="{493D66AC-6D61-4351-ACCD-477BC7CF26E6}" type="presParOf" srcId="{4724B4D3-9F5E-4068-BB90-518770BE5A20}" destId="{84830D5D-5135-400B-B163-05E5F80E7536}" srcOrd="3" destOrd="0" presId="urn:microsoft.com/office/officeart/2005/8/layout/process5"/>
    <dgm:cxn modelId="{F94BABC3-D914-4EF4-A934-28C99C9A0A5C}" type="presParOf" srcId="{84830D5D-5135-400B-B163-05E5F80E7536}" destId="{EBA2ADE4-6CF1-4039-BC90-5E7131162459}" srcOrd="0" destOrd="0" presId="urn:microsoft.com/office/officeart/2005/8/layout/process5"/>
    <dgm:cxn modelId="{5B655DB2-D74B-49AF-A4A3-AC1747904307}" type="presParOf" srcId="{4724B4D3-9F5E-4068-BB90-518770BE5A20}" destId="{36762700-F0ED-4D6D-8E5F-B2A2084689F9}" srcOrd="4" destOrd="0" presId="urn:microsoft.com/office/officeart/2005/8/layout/process5"/>
    <dgm:cxn modelId="{EFC1921B-D928-4C2A-947E-5A4C382F1E4A}" type="presParOf" srcId="{4724B4D3-9F5E-4068-BB90-518770BE5A20}" destId="{13EECC0C-BAE5-4E3F-BEAF-A9FAD34ACB29}" srcOrd="5" destOrd="0" presId="urn:microsoft.com/office/officeart/2005/8/layout/process5"/>
    <dgm:cxn modelId="{0FD54CA1-5906-4693-B93A-3D32F3B8F95C}" type="presParOf" srcId="{13EECC0C-BAE5-4E3F-BEAF-A9FAD34ACB29}" destId="{8F12562B-D9DE-4B7F-9163-5EF8F98F7F43}" srcOrd="0" destOrd="0" presId="urn:microsoft.com/office/officeart/2005/8/layout/process5"/>
    <dgm:cxn modelId="{0E518E75-F012-49EE-A31B-98EF74741623}" type="presParOf" srcId="{4724B4D3-9F5E-4068-BB90-518770BE5A20}" destId="{E1290E2B-8E60-4CB3-AC5F-EE6E47A45FF0}" srcOrd="6" destOrd="0" presId="urn:microsoft.com/office/officeart/2005/8/layout/process5"/>
    <dgm:cxn modelId="{95D1B630-0A83-4D58-9E98-0EC283FF9997}" type="presParOf" srcId="{4724B4D3-9F5E-4068-BB90-518770BE5A20}" destId="{F476751D-26F0-42DC-86F1-3FCF56C2B971}" srcOrd="7" destOrd="0" presId="urn:microsoft.com/office/officeart/2005/8/layout/process5"/>
    <dgm:cxn modelId="{B140EB69-18AB-4398-B78F-BF3D3CF8861A}" type="presParOf" srcId="{F476751D-26F0-42DC-86F1-3FCF56C2B971}" destId="{32FA5D4E-ED73-42C0-B6A7-97A487EE0516}" srcOrd="0" destOrd="0" presId="urn:microsoft.com/office/officeart/2005/8/layout/process5"/>
    <dgm:cxn modelId="{3075E6FA-0745-4EE1-8861-34FF81755DA0}" type="presParOf" srcId="{4724B4D3-9F5E-4068-BB90-518770BE5A20}" destId="{96B42B92-080F-4BAB-8C54-BF86D2E36B9F}" srcOrd="8" destOrd="0" presId="urn:microsoft.com/office/officeart/2005/8/layout/process5"/>
    <dgm:cxn modelId="{AFA98A3D-54E0-448D-B489-B17FF5CD0F32}" type="presParOf" srcId="{4724B4D3-9F5E-4068-BB90-518770BE5A20}" destId="{5CDAB07F-751F-4A57-85A9-6EB3832BA6E9}" srcOrd="9" destOrd="0" presId="urn:microsoft.com/office/officeart/2005/8/layout/process5"/>
    <dgm:cxn modelId="{2F107C6C-FF8D-4D2C-812A-C334F02F5065}" type="presParOf" srcId="{5CDAB07F-751F-4A57-85A9-6EB3832BA6E9}" destId="{A80A54A5-84C5-43CF-AA7B-93DFEC571418}" srcOrd="0" destOrd="0" presId="urn:microsoft.com/office/officeart/2005/8/layout/process5"/>
    <dgm:cxn modelId="{56834425-BC61-4841-B967-8FB93A01C380}" type="presParOf" srcId="{4724B4D3-9F5E-4068-BB90-518770BE5A20}" destId="{3FB5DB8E-370A-413B-8759-47BF5B6512AA}" srcOrd="10" destOrd="0" presId="urn:microsoft.com/office/officeart/2005/8/layout/process5"/>
    <dgm:cxn modelId="{0006D2E0-F1B9-47D5-A9C7-5F09F4B8FA06}" type="presParOf" srcId="{4724B4D3-9F5E-4068-BB90-518770BE5A20}" destId="{FB570145-06DF-41D6-A6C0-4F6A78875E9B}" srcOrd="11" destOrd="0" presId="urn:microsoft.com/office/officeart/2005/8/layout/process5"/>
    <dgm:cxn modelId="{1129EFA9-D49A-4708-A2E0-FF4742AD527B}" type="presParOf" srcId="{FB570145-06DF-41D6-A6C0-4F6A78875E9B}" destId="{AF8A1293-9898-400B-9C38-3C531D14040A}" srcOrd="0" destOrd="0" presId="urn:microsoft.com/office/officeart/2005/8/layout/process5"/>
    <dgm:cxn modelId="{5E0B2CB0-5B96-4568-8DCD-04FD157879F3}" type="presParOf" srcId="{4724B4D3-9F5E-4068-BB90-518770BE5A20}" destId="{59E82E70-DCB8-4280-800A-CE0748B32997}" srcOrd="12" destOrd="0" presId="urn:microsoft.com/office/officeart/2005/8/layout/process5"/>
    <dgm:cxn modelId="{16C111E1-4E57-4229-91C9-A0F9F6726F75}" type="presParOf" srcId="{4724B4D3-9F5E-4068-BB90-518770BE5A20}" destId="{CF36B940-525E-4845-BF55-7639B2A4D114}" srcOrd="13" destOrd="0" presId="urn:microsoft.com/office/officeart/2005/8/layout/process5"/>
    <dgm:cxn modelId="{6EC58D8A-A1C8-4459-B142-2C242B024CB1}" type="presParOf" srcId="{CF36B940-525E-4845-BF55-7639B2A4D114}" destId="{1FD51395-5F59-4081-92CA-421A2A1CF25A}" srcOrd="0" destOrd="0" presId="urn:microsoft.com/office/officeart/2005/8/layout/process5"/>
    <dgm:cxn modelId="{9609861B-2E12-47E0-A8AE-96EF11248A31}" type="presParOf" srcId="{4724B4D3-9F5E-4068-BB90-518770BE5A20}" destId="{31906FDA-85C4-4D82-9FEB-EADCD43AC9C3}" srcOrd="14" destOrd="0" presId="urn:microsoft.com/office/officeart/2005/8/layout/process5"/>
    <dgm:cxn modelId="{4016736E-9E99-4808-B65E-9868CB41E014}" type="presParOf" srcId="{4724B4D3-9F5E-4068-BB90-518770BE5A20}" destId="{DE317F5C-F341-4AB3-828A-E174398E1E1D}" srcOrd="15" destOrd="0" presId="urn:microsoft.com/office/officeart/2005/8/layout/process5"/>
    <dgm:cxn modelId="{70EA2CB6-FB2F-499C-8083-CC527DDED0D9}" type="presParOf" srcId="{DE317F5C-F341-4AB3-828A-E174398E1E1D}" destId="{D0007319-FDF5-40F8-B81B-A4A86CAE748B}" srcOrd="0" destOrd="0" presId="urn:microsoft.com/office/officeart/2005/8/layout/process5"/>
    <dgm:cxn modelId="{A565AB8B-E417-46E4-A92C-9307B8421E6E}" type="presParOf" srcId="{4724B4D3-9F5E-4068-BB90-518770BE5A20}" destId="{D85E2013-0A50-47F9-958D-0A6B3FAED4CD}" srcOrd="16" destOrd="0" presId="urn:microsoft.com/office/officeart/2005/8/layout/process5"/>
    <dgm:cxn modelId="{95F7D392-87CF-4980-A818-CF74071D00B7}" type="presParOf" srcId="{4724B4D3-9F5E-4068-BB90-518770BE5A20}" destId="{BFDB6983-67E4-4E4A-80B6-B796844FC89C}" srcOrd="17" destOrd="0" presId="urn:microsoft.com/office/officeart/2005/8/layout/process5"/>
    <dgm:cxn modelId="{973FC3E5-8FCA-4B7D-A31B-5DDA4AB9BB0D}" type="presParOf" srcId="{BFDB6983-67E4-4E4A-80B6-B796844FC89C}" destId="{DC952A93-53E3-4E9A-9106-8606B0B68917}" srcOrd="0" destOrd="0" presId="urn:microsoft.com/office/officeart/2005/8/layout/process5"/>
    <dgm:cxn modelId="{978CA0A3-7E09-4BA2-8EA4-C415892986AE}" type="presParOf" srcId="{4724B4D3-9F5E-4068-BB90-518770BE5A20}" destId="{4ED25EFB-FC1C-4FB9-87A9-3BDAD71C7E53}" srcOrd="18" destOrd="0" presId="urn:microsoft.com/office/officeart/2005/8/layout/process5"/>
    <dgm:cxn modelId="{05331253-683F-44A8-B8D4-FCB312C03FC6}" type="presParOf" srcId="{4724B4D3-9F5E-4068-BB90-518770BE5A20}" destId="{5070DB0D-40A1-4D68-82C8-EC4CBF4B24AF}" srcOrd="19" destOrd="0" presId="urn:microsoft.com/office/officeart/2005/8/layout/process5"/>
    <dgm:cxn modelId="{700B5FD7-2DF4-4D87-B400-47AB890AA642}" type="presParOf" srcId="{5070DB0D-40A1-4D68-82C8-EC4CBF4B24AF}" destId="{FA1B4384-7059-4B5B-9B9E-CF8E21788164}" srcOrd="0" destOrd="0" presId="urn:microsoft.com/office/officeart/2005/8/layout/process5"/>
    <dgm:cxn modelId="{88157091-EB47-411C-BDCC-3AC51E4736E7}" type="presParOf" srcId="{4724B4D3-9F5E-4068-BB90-518770BE5A20}" destId="{5505D5B9-FDC9-413D-9BFB-51AC702EBEF9}" srcOrd="20" destOrd="0" presId="urn:microsoft.com/office/officeart/2005/8/layout/process5"/>
    <dgm:cxn modelId="{E0EB5286-F2C5-42C8-B9B2-CD0C59AA7695}" type="presParOf" srcId="{4724B4D3-9F5E-4068-BB90-518770BE5A20}" destId="{D30B7641-3DD4-40F3-B6E9-49F046D9011E}" srcOrd="21" destOrd="0" presId="urn:microsoft.com/office/officeart/2005/8/layout/process5"/>
    <dgm:cxn modelId="{1FC6B6EB-A1A6-4082-AEF0-82C2609E9DD3}" type="presParOf" srcId="{D30B7641-3DD4-40F3-B6E9-49F046D9011E}" destId="{0EFE0023-94D0-4230-A10E-EBEE26872459}" srcOrd="0" destOrd="0" presId="urn:microsoft.com/office/officeart/2005/8/layout/process5"/>
    <dgm:cxn modelId="{F70794ED-7BAD-42EE-B0C2-4DF952A2041C}" type="presParOf" srcId="{4724B4D3-9F5E-4068-BB90-518770BE5A20}" destId="{DF6E2495-31DC-4E32-B06F-EBE9C303AEA1}" srcOrd="22"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68B20-B037-4063-B0F3-139858A9EF16}">
      <dsp:nvSpPr>
        <dsp:cNvPr id="0" name=""/>
        <dsp:cNvSpPr/>
      </dsp:nvSpPr>
      <dsp:spPr>
        <a:xfrm>
          <a:off x="558" y="414002"/>
          <a:ext cx="2176611" cy="1305966"/>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Along with these variables, appropriate class functions are also defined within the top level class which are called when some specific events are triggered using the GUI elements.</a:t>
          </a:r>
        </a:p>
      </dsp:txBody>
      <dsp:txXfrm>
        <a:off x="558" y="414002"/>
        <a:ext cx="2176611" cy="1305966"/>
      </dsp:txXfrm>
    </dsp:sp>
    <dsp:sp modelId="{5AE932C8-7E55-4573-89A6-559724BBDC4E}">
      <dsp:nvSpPr>
        <dsp:cNvPr id="0" name=""/>
        <dsp:cNvSpPr/>
      </dsp:nvSpPr>
      <dsp:spPr>
        <a:xfrm>
          <a:off x="2394830" y="414002"/>
          <a:ext cx="2176611" cy="1305966"/>
        </a:xfrm>
        <a:prstGeom prst="rect">
          <a:avLst/>
        </a:prstGeom>
        <a:solidFill>
          <a:schemeClr val="accent3">
            <a:hueOff val="8648662"/>
            <a:satOff val="-10282"/>
            <a:lumOff val="58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Running the application presents the user with the login page where the user is asked to enter their shop/customer details.These details  fetch appropriate information from the connected database .</a:t>
          </a:r>
        </a:p>
      </dsp:txBody>
      <dsp:txXfrm>
        <a:off x="2394830" y="414002"/>
        <a:ext cx="2176611" cy="1305966"/>
      </dsp:txXfrm>
    </dsp:sp>
    <dsp:sp modelId="{5B3B9BC1-81B2-4846-B5F9-3FCF7CCACF7A}">
      <dsp:nvSpPr>
        <dsp:cNvPr id="0" name=""/>
        <dsp:cNvSpPr/>
      </dsp:nvSpPr>
      <dsp:spPr>
        <a:xfrm>
          <a:off x="1197694" y="1937630"/>
          <a:ext cx="2176611" cy="1305966"/>
        </a:xfrm>
        <a:prstGeom prst="rect">
          <a:avLst/>
        </a:prstGeom>
        <a:solidFill>
          <a:schemeClr val="accent3">
            <a:hueOff val="17297324"/>
            <a:satOff val="-20565"/>
            <a:lumOff val="11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The application is closed by closing the main window (by calling the destroy window function defined globally). All the transactions performed (if any) using the application are committed within the connected database which is currently saved locally.</a:t>
          </a:r>
        </a:p>
      </dsp:txBody>
      <dsp:txXfrm>
        <a:off x="1197694" y="1937630"/>
        <a:ext cx="2176611"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8FEA-822F-484B-9877-9F7159349530}">
      <dsp:nvSpPr>
        <dsp:cNvPr id="0" name=""/>
        <dsp:cNvSpPr/>
      </dsp:nvSpPr>
      <dsp:spPr>
        <a:xfrm>
          <a:off x="539006" y="144"/>
          <a:ext cx="3272470" cy="1963482"/>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a:cs typeface="Arial"/>
            </a:rPr>
            <a:t>2. Tkinker GUI (support) </a:t>
          </a:r>
          <a:r>
            <a:rPr lang="en-US" sz="1700" kern="1200" err="1">
              <a:latin typeface="Arial"/>
              <a:cs typeface="Arial"/>
            </a:rPr>
            <a:t>module:Define</a:t>
          </a:r>
          <a:r>
            <a:rPr lang="en-US" sz="1700" kern="1200">
              <a:latin typeface="Arial"/>
              <a:cs typeface="Arial"/>
            </a:rPr>
            <a:t> all the global functions and variables that are primarily used by the Thinker GUI to perform various operations.</a:t>
          </a:r>
          <a:endParaRPr lang="en-US" sz="1700" kern="1200"/>
        </a:p>
      </dsp:txBody>
      <dsp:txXfrm>
        <a:off x="539006" y="144"/>
        <a:ext cx="3272470" cy="1963482"/>
      </dsp:txXfrm>
    </dsp:sp>
    <dsp:sp modelId="{632ACC75-A14F-4EE2-888D-E015EA62BF1D}">
      <dsp:nvSpPr>
        <dsp:cNvPr id="0" name=""/>
        <dsp:cNvSpPr/>
      </dsp:nvSpPr>
      <dsp:spPr>
        <a:xfrm>
          <a:off x="4138723" y="144"/>
          <a:ext cx="3272470" cy="1963482"/>
        </a:xfrm>
        <a:prstGeom prst="rect">
          <a:avLst/>
        </a:prstGeom>
        <a:solidFill>
          <a:schemeClr val="accent3">
            <a:hueOff val="5765775"/>
            <a:satOff val="-6855"/>
            <a:lumOff val="3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a:cs typeface="Arial"/>
            </a:rPr>
            <a:t>3. Customer module: This module includes the customer class which is used the create customer objects for the application with the information retrieved from the database/</a:t>
          </a:r>
        </a:p>
      </dsp:txBody>
      <dsp:txXfrm>
        <a:off x="4138723" y="144"/>
        <a:ext cx="3272470" cy="1963482"/>
      </dsp:txXfrm>
    </dsp:sp>
    <dsp:sp modelId="{518A3B71-4064-4564-8A76-B98C6725F426}">
      <dsp:nvSpPr>
        <dsp:cNvPr id="0" name=""/>
        <dsp:cNvSpPr/>
      </dsp:nvSpPr>
      <dsp:spPr>
        <a:xfrm>
          <a:off x="539006" y="2290873"/>
          <a:ext cx="3272470" cy="1963482"/>
        </a:xfrm>
        <a:prstGeom prst="rect">
          <a:avLst/>
        </a:prstGeom>
        <a:solidFill>
          <a:schemeClr val="accent3">
            <a:hueOff val="11531549"/>
            <a:satOff val="-13710"/>
            <a:lumOff val="78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a:cs typeface="Arial"/>
            </a:rPr>
            <a:t>4Rental module: This module contains the rental class which is used by the application to create rental shop objects with the information retrieved from the database.</a:t>
          </a:r>
        </a:p>
      </dsp:txBody>
      <dsp:txXfrm>
        <a:off x="539006" y="2290873"/>
        <a:ext cx="3272470" cy="1963482"/>
      </dsp:txXfrm>
    </dsp:sp>
    <dsp:sp modelId="{45CC4DBE-3EE4-4935-9736-0EC107AF2808}">
      <dsp:nvSpPr>
        <dsp:cNvPr id="0" name=""/>
        <dsp:cNvSpPr/>
      </dsp:nvSpPr>
      <dsp:spPr>
        <a:xfrm>
          <a:off x="4138723" y="2290873"/>
          <a:ext cx="3272470" cy="1963482"/>
        </a:xfrm>
        <a:prstGeom prst="rect">
          <a:avLst/>
        </a:prstGeom>
        <a:solidFill>
          <a:schemeClr val="accent3">
            <a:hueOff val="17297324"/>
            <a:satOff val="-20565"/>
            <a:lumOff val="11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a:cs typeface="Arial"/>
            </a:rPr>
            <a:t>5.Database </a:t>
          </a:r>
          <a:r>
            <a:rPr lang="en-US" sz="1700" kern="1200" err="1">
              <a:latin typeface="Arial"/>
              <a:cs typeface="Arial"/>
            </a:rPr>
            <a:t>module:.This</a:t>
          </a:r>
          <a:r>
            <a:rPr lang="en-US" sz="1700" kern="1200">
              <a:latin typeface="Arial"/>
              <a:cs typeface="Arial"/>
            </a:rPr>
            <a:t> module contains the functions that are called when the application is launched to create a connection with the stored database from which all the information required by the application is retrieved.</a:t>
          </a:r>
          <a:endParaRPr lang="en-US" sz="1700" kern="1200">
            <a:latin typeface="Arial" pitchFamily="34" charset="0"/>
            <a:cs typeface="Arial" pitchFamily="34" charset="0"/>
          </a:endParaRPr>
        </a:p>
      </dsp:txBody>
      <dsp:txXfrm>
        <a:off x="4138723" y="2290873"/>
        <a:ext cx="3272470" cy="196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AB3E1-3C71-4C0E-9F82-BF4E23E25A6B}">
      <dsp:nvSpPr>
        <dsp:cNvPr id="0" name=""/>
        <dsp:cNvSpPr/>
      </dsp:nvSpPr>
      <dsp:spPr>
        <a:xfrm>
          <a:off x="957262" y="1785"/>
          <a:ext cx="2657474" cy="664368"/>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latin typeface="Arial"/>
              <a:cs typeface="Arial"/>
            </a:rPr>
            <a:t>1.Application launched using main </a:t>
          </a:r>
          <a:r>
            <a:rPr lang="en-US" sz="1200" kern="1200" err="1">
              <a:latin typeface="Arial"/>
              <a:cs typeface="Arial"/>
            </a:rPr>
            <a:t>gui</a:t>
          </a:r>
          <a:r>
            <a:rPr lang="en-US" sz="1200" kern="1200">
              <a:latin typeface="Arial"/>
              <a:cs typeface="Arial"/>
            </a:rPr>
            <a:t> python file</a:t>
          </a:r>
        </a:p>
      </dsp:txBody>
      <dsp:txXfrm>
        <a:off x="976721" y="21244"/>
        <a:ext cx="2618556" cy="625450"/>
      </dsp:txXfrm>
    </dsp:sp>
    <dsp:sp modelId="{155D4558-7E58-436D-8C38-7565AEDABFCA}">
      <dsp:nvSpPr>
        <dsp:cNvPr id="0" name=""/>
        <dsp:cNvSpPr/>
      </dsp:nvSpPr>
      <dsp:spPr>
        <a:xfrm rot="5400000">
          <a:off x="2161430" y="682763"/>
          <a:ext cx="249138" cy="298965"/>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96310" y="707677"/>
        <a:ext cx="179379" cy="174397"/>
      </dsp:txXfrm>
    </dsp:sp>
    <dsp:sp modelId="{829C3756-9201-48FF-8B81-578DAD5B9EB6}">
      <dsp:nvSpPr>
        <dsp:cNvPr id="0" name=""/>
        <dsp:cNvSpPr/>
      </dsp:nvSpPr>
      <dsp:spPr>
        <a:xfrm>
          <a:off x="957262" y="998339"/>
          <a:ext cx="2657474" cy="664368"/>
        </a:xfrm>
        <a:prstGeom prst="roundRect">
          <a:avLst>
            <a:gd name="adj" fmla="val 10000"/>
          </a:avLst>
        </a:prstGeom>
        <a:solidFill>
          <a:schemeClr val="accent3">
            <a:hueOff val="5765775"/>
            <a:satOff val="-6855"/>
            <a:lumOff val="3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latin typeface="Arial"/>
              <a:cs typeface="Arial"/>
            </a:rPr>
            <a:t>2.database connection, login page presented </a:t>
          </a:r>
        </a:p>
      </dsp:txBody>
      <dsp:txXfrm>
        <a:off x="976721" y="1017798"/>
        <a:ext cx="2618556" cy="625450"/>
      </dsp:txXfrm>
    </dsp:sp>
    <dsp:sp modelId="{E45024C0-5E45-4D83-902E-AD2903A55061}">
      <dsp:nvSpPr>
        <dsp:cNvPr id="0" name=""/>
        <dsp:cNvSpPr/>
      </dsp:nvSpPr>
      <dsp:spPr>
        <a:xfrm rot="5400000">
          <a:off x="2161430" y="1679317"/>
          <a:ext cx="249138" cy="298965"/>
        </a:xfrm>
        <a:prstGeom prst="rightArrow">
          <a:avLst>
            <a:gd name="adj1" fmla="val 60000"/>
            <a:gd name="adj2" fmla="val 50000"/>
          </a:avLst>
        </a:prstGeom>
        <a:solidFill>
          <a:schemeClr val="accent3">
            <a:hueOff val="8648662"/>
            <a:satOff val="-10282"/>
            <a:lumOff val="58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96310" y="1704231"/>
        <a:ext cx="179379" cy="174397"/>
      </dsp:txXfrm>
    </dsp:sp>
    <dsp:sp modelId="{347C81E0-22AD-495E-A942-A163D3EB4F4D}">
      <dsp:nvSpPr>
        <dsp:cNvPr id="0" name=""/>
        <dsp:cNvSpPr/>
      </dsp:nvSpPr>
      <dsp:spPr>
        <a:xfrm>
          <a:off x="957262" y="1994892"/>
          <a:ext cx="2657474" cy="664368"/>
        </a:xfrm>
        <a:prstGeom prst="roundRect">
          <a:avLst>
            <a:gd name="adj" fmla="val 10000"/>
          </a:avLst>
        </a:prstGeom>
        <a:solidFill>
          <a:schemeClr val="accent3">
            <a:hueOff val="11531549"/>
            <a:satOff val="-13710"/>
            <a:lumOff val="78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Arial"/>
              <a:cs typeface="Arial"/>
            </a:rPr>
            <a:t>3.values entered used to search records in database</a:t>
          </a:r>
        </a:p>
      </dsp:txBody>
      <dsp:txXfrm>
        <a:off x="976721" y="2014351"/>
        <a:ext cx="2618556" cy="625450"/>
      </dsp:txXfrm>
    </dsp:sp>
    <dsp:sp modelId="{10CAD802-17A9-4FEF-BCFC-6679B195795D}">
      <dsp:nvSpPr>
        <dsp:cNvPr id="0" name=""/>
        <dsp:cNvSpPr/>
      </dsp:nvSpPr>
      <dsp:spPr>
        <a:xfrm rot="5400000">
          <a:off x="2161430" y="2675870"/>
          <a:ext cx="249138" cy="298965"/>
        </a:xfrm>
        <a:prstGeom prst="rightArrow">
          <a:avLst>
            <a:gd name="adj1" fmla="val 60000"/>
            <a:gd name="adj2" fmla="val 50000"/>
          </a:avLst>
        </a:prstGeom>
        <a:solidFill>
          <a:schemeClr val="accent3">
            <a:hueOff val="17297324"/>
            <a:satOff val="-20565"/>
            <a:lumOff val="117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96310" y="2700784"/>
        <a:ext cx="179379" cy="174397"/>
      </dsp:txXfrm>
    </dsp:sp>
    <dsp:sp modelId="{115D28E1-17B4-4942-A163-C951C3952FA3}">
      <dsp:nvSpPr>
        <dsp:cNvPr id="0" name=""/>
        <dsp:cNvSpPr/>
      </dsp:nvSpPr>
      <dsp:spPr>
        <a:xfrm>
          <a:off x="957262" y="2991445"/>
          <a:ext cx="2657474" cy="664368"/>
        </a:xfrm>
        <a:prstGeom prst="roundRect">
          <a:avLst>
            <a:gd name="adj" fmla="val 10000"/>
          </a:avLst>
        </a:prstGeom>
        <a:solidFill>
          <a:schemeClr val="accent3">
            <a:hueOff val="17297324"/>
            <a:satOff val="-20565"/>
            <a:lumOff val="11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Arial"/>
              <a:cs typeface="Arial"/>
            </a:rPr>
            <a:t>4.If values found retrieve customer/shop details from database and create customer/shop object </a:t>
          </a:r>
        </a:p>
      </dsp:txBody>
      <dsp:txXfrm>
        <a:off x="976721" y="3010904"/>
        <a:ext cx="2618556" cy="625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D114C-C323-4A38-8B70-9A2143315CA0}">
      <dsp:nvSpPr>
        <dsp:cNvPr id="0" name=""/>
        <dsp:cNvSpPr/>
      </dsp:nvSpPr>
      <dsp:spPr>
        <a:xfrm>
          <a:off x="356071" y="446"/>
          <a:ext cx="1015751" cy="609451"/>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1.Show customer/shop screen</a:t>
          </a:r>
        </a:p>
      </dsp:txBody>
      <dsp:txXfrm>
        <a:off x="373921" y="18296"/>
        <a:ext cx="980051" cy="573751"/>
      </dsp:txXfrm>
    </dsp:sp>
    <dsp:sp modelId="{C9EB2257-AE33-4B31-86BB-F50DFC938F2F}">
      <dsp:nvSpPr>
        <dsp:cNvPr id="0" name=""/>
        <dsp:cNvSpPr/>
      </dsp:nvSpPr>
      <dsp:spPr>
        <a:xfrm>
          <a:off x="1461209" y="179218"/>
          <a:ext cx="215339" cy="251906"/>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461209" y="229599"/>
        <a:ext cx="150737" cy="151144"/>
      </dsp:txXfrm>
    </dsp:sp>
    <dsp:sp modelId="{3C802A2D-A452-442B-AECA-CFC832CA33C5}">
      <dsp:nvSpPr>
        <dsp:cNvPr id="0" name=""/>
        <dsp:cNvSpPr/>
      </dsp:nvSpPr>
      <dsp:spPr>
        <a:xfrm>
          <a:off x="1778124" y="446"/>
          <a:ext cx="1015751" cy="609451"/>
        </a:xfrm>
        <a:prstGeom prst="roundRect">
          <a:avLst>
            <a:gd name="adj" fmla="val 10000"/>
          </a:avLst>
        </a:prstGeom>
        <a:solidFill>
          <a:schemeClr val="accent3">
            <a:hueOff val="1572484"/>
            <a:satOff val="-1870"/>
            <a:lumOff val="10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a. For shop the shop details and customers that rented from that shop are displayed</a:t>
          </a:r>
        </a:p>
      </dsp:txBody>
      <dsp:txXfrm>
        <a:off x="1795974" y="18296"/>
        <a:ext cx="980051" cy="573751"/>
      </dsp:txXfrm>
    </dsp:sp>
    <dsp:sp modelId="{84830D5D-5135-400B-B163-05E5F80E7536}">
      <dsp:nvSpPr>
        <dsp:cNvPr id="0" name=""/>
        <dsp:cNvSpPr/>
      </dsp:nvSpPr>
      <dsp:spPr>
        <a:xfrm>
          <a:off x="2883262" y="179218"/>
          <a:ext cx="215339" cy="251906"/>
        </a:xfrm>
        <a:prstGeom prst="rightArrow">
          <a:avLst>
            <a:gd name="adj1" fmla="val 60000"/>
            <a:gd name="adj2" fmla="val 50000"/>
          </a:avLst>
        </a:prstGeom>
        <a:solidFill>
          <a:schemeClr val="accent3">
            <a:hueOff val="1729732"/>
            <a:satOff val="-2056"/>
            <a:lumOff val="11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83262" y="229599"/>
        <a:ext cx="150737" cy="151144"/>
      </dsp:txXfrm>
    </dsp:sp>
    <dsp:sp modelId="{36762700-F0ED-4D6D-8E5F-B2A2084689F9}">
      <dsp:nvSpPr>
        <dsp:cNvPr id="0" name=""/>
        <dsp:cNvSpPr/>
      </dsp:nvSpPr>
      <dsp:spPr>
        <a:xfrm>
          <a:off x="3200176" y="446"/>
          <a:ext cx="1015751" cy="609451"/>
        </a:xfrm>
        <a:prstGeom prst="roundRect">
          <a:avLst>
            <a:gd name="adj" fmla="val 10000"/>
          </a:avLst>
        </a:prstGeom>
        <a:solidFill>
          <a:schemeClr val="accent3">
            <a:hueOff val="3144968"/>
            <a:satOff val="-3739"/>
            <a:lumOff val="2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b. Shop can increase decrease their stock:</a:t>
          </a:r>
        </a:p>
      </dsp:txBody>
      <dsp:txXfrm>
        <a:off x="3218026" y="18296"/>
        <a:ext cx="980051" cy="573751"/>
      </dsp:txXfrm>
    </dsp:sp>
    <dsp:sp modelId="{13EECC0C-BAE5-4E3F-BEAF-A9FAD34ACB29}">
      <dsp:nvSpPr>
        <dsp:cNvPr id="0" name=""/>
        <dsp:cNvSpPr/>
      </dsp:nvSpPr>
      <dsp:spPr>
        <a:xfrm rot="5400000">
          <a:off x="3600383" y="681000"/>
          <a:ext cx="215339" cy="251906"/>
        </a:xfrm>
        <a:prstGeom prst="rightArrow">
          <a:avLst>
            <a:gd name="adj1" fmla="val 60000"/>
            <a:gd name="adj2" fmla="val 50000"/>
          </a:avLst>
        </a:prstGeom>
        <a:solidFill>
          <a:schemeClr val="accent3">
            <a:hueOff val="3459465"/>
            <a:satOff val="-4113"/>
            <a:lumOff val="23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632481" y="699283"/>
        <a:ext cx="151144" cy="150737"/>
      </dsp:txXfrm>
    </dsp:sp>
    <dsp:sp modelId="{E1290E2B-8E60-4CB3-AC5F-EE6E47A45FF0}">
      <dsp:nvSpPr>
        <dsp:cNvPr id="0" name=""/>
        <dsp:cNvSpPr/>
      </dsp:nvSpPr>
      <dsp:spPr>
        <a:xfrm>
          <a:off x="3200176" y="1016198"/>
          <a:ext cx="1015751" cy="609451"/>
        </a:xfrm>
        <a:prstGeom prst="roundRect">
          <a:avLst>
            <a:gd name="adj" fmla="val 10000"/>
          </a:avLst>
        </a:prstGeom>
        <a:solidFill>
          <a:schemeClr val="accent3">
            <a:hueOff val="4717452"/>
            <a:satOff val="-5609"/>
            <a:lumOff val="32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i. Enter amount to increase by in </a:t>
          </a:r>
          <a:r>
            <a:rPr lang="en-US" sz="700" b="1" kern="1200" err="1">
              <a:solidFill>
                <a:schemeClr val="tx1"/>
              </a:solidFill>
              <a:latin typeface="Amasis MT Pro"/>
              <a:cs typeface="Arial"/>
            </a:rPr>
            <a:t>gui</a:t>
          </a:r>
          <a:r>
            <a:rPr lang="en-US" sz="700" b="1" kern="1200">
              <a:solidFill>
                <a:schemeClr val="tx1"/>
              </a:solidFill>
              <a:latin typeface="Amasis MT Pro"/>
              <a:cs typeface="Arial"/>
            </a:rPr>
            <a:t> </a:t>
          </a:r>
        </a:p>
      </dsp:txBody>
      <dsp:txXfrm>
        <a:off x="3218026" y="1034048"/>
        <a:ext cx="980051" cy="573751"/>
      </dsp:txXfrm>
    </dsp:sp>
    <dsp:sp modelId="{F476751D-26F0-42DC-86F1-3FCF56C2B971}">
      <dsp:nvSpPr>
        <dsp:cNvPr id="0" name=""/>
        <dsp:cNvSpPr/>
      </dsp:nvSpPr>
      <dsp:spPr>
        <a:xfrm rot="10800000">
          <a:off x="2895451" y="1194970"/>
          <a:ext cx="215339" cy="251906"/>
        </a:xfrm>
        <a:prstGeom prst="rightArrow">
          <a:avLst>
            <a:gd name="adj1" fmla="val 60000"/>
            <a:gd name="adj2" fmla="val 50000"/>
          </a:avLst>
        </a:prstGeom>
        <a:solidFill>
          <a:schemeClr val="accent3">
            <a:hueOff val="5189197"/>
            <a:satOff val="-6169"/>
            <a:lumOff val="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960053" y="1245351"/>
        <a:ext cx="150737" cy="151144"/>
      </dsp:txXfrm>
    </dsp:sp>
    <dsp:sp modelId="{96B42B92-080F-4BAB-8C54-BF86D2E36B9F}">
      <dsp:nvSpPr>
        <dsp:cNvPr id="0" name=""/>
        <dsp:cNvSpPr/>
      </dsp:nvSpPr>
      <dsp:spPr>
        <a:xfrm>
          <a:off x="1778124" y="1016198"/>
          <a:ext cx="1015751" cy="609451"/>
        </a:xfrm>
        <a:prstGeom prst="roundRect">
          <a:avLst>
            <a:gd name="adj" fmla="val 10000"/>
          </a:avLst>
        </a:prstGeom>
        <a:solidFill>
          <a:schemeClr val="accent3">
            <a:hueOff val="6289936"/>
            <a:satOff val="-7478"/>
            <a:lumOff val="4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Ii. Database record of that shop is updated</a:t>
          </a:r>
        </a:p>
      </dsp:txBody>
      <dsp:txXfrm>
        <a:off x="1795974" y="1034048"/>
        <a:ext cx="980051" cy="573751"/>
      </dsp:txXfrm>
    </dsp:sp>
    <dsp:sp modelId="{5CDAB07F-751F-4A57-85A9-6EB3832BA6E9}">
      <dsp:nvSpPr>
        <dsp:cNvPr id="0" name=""/>
        <dsp:cNvSpPr/>
      </dsp:nvSpPr>
      <dsp:spPr>
        <a:xfrm rot="10800000">
          <a:off x="1473398" y="1194970"/>
          <a:ext cx="215339" cy="251906"/>
        </a:xfrm>
        <a:prstGeom prst="rightArrow">
          <a:avLst>
            <a:gd name="adj1" fmla="val 60000"/>
            <a:gd name="adj2" fmla="val 50000"/>
          </a:avLst>
        </a:prstGeom>
        <a:solidFill>
          <a:schemeClr val="accent3">
            <a:hueOff val="6918929"/>
            <a:satOff val="-8226"/>
            <a:lumOff val="47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538000" y="1245351"/>
        <a:ext cx="150737" cy="151144"/>
      </dsp:txXfrm>
    </dsp:sp>
    <dsp:sp modelId="{3FB5DB8E-370A-413B-8759-47BF5B6512AA}">
      <dsp:nvSpPr>
        <dsp:cNvPr id="0" name=""/>
        <dsp:cNvSpPr/>
      </dsp:nvSpPr>
      <dsp:spPr>
        <a:xfrm>
          <a:off x="356071" y="1016198"/>
          <a:ext cx="1015751" cy="609451"/>
        </a:xfrm>
        <a:prstGeom prst="roundRect">
          <a:avLst>
            <a:gd name="adj" fmla="val 10000"/>
          </a:avLst>
        </a:prstGeom>
        <a:solidFill>
          <a:schemeClr val="accent3">
            <a:hueOff val="7862420"/>
            <a:satOff val="-9348"/>
            <a:lumOff val="53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Iii. Shop object is updated from the updated shop record in database which is then displayed in </a:t>
          </a:r>
          <a:r>
            <a:rPr lang="en-US" sz="700" b="1" kern="1200" err="1">
              <a:solidFill>
                <a:schemeClr val="tx1"/>
              </a:solidFill>
              <a:latin typeface="Amasis MT Pro"/>
              <a:cs typeface="Arial"/>
            </a:rPr>
            <a:t>gui</a:t>
          </a:r>
          <a:endParaRPr lang="en-US" sz="700" b="1" kern="1200">
            <a:solidFill>
              <a:schemeClr val="tx1"/>
            </a:solidFill>
            <a:latin typeface="Amasis MT Pro"/>
            <a:cs typeface="Arial"/>
          </a:endParaRPr>
        </a:p>
      </dsp:txBody>
      <dsp:txXfrm>
        <a:off x="373921" y="1034048"/>
        <a:ext cx="980051" cy="573751"/>
      </dsp:txXfrm>
    </dsp:sp>
    <dsp:sp modelId="{FB570145-06DF-41D6-A6C0-4F6A78875E9B}">
      <dsp:nvSpPr>
        <dsp:cNvPr id="0" name=""/>
        <dsp:cNvSpPr/>
      </dsp:nvSpPr>
      <dsp:spPr>
        <a:xfrm rot="5400000">
          <a:off x="756277" y="1696752"/>
          <a:ext cx="215339" cy="251906"/>
        </a:xfrm>
        <a:prstGeom prst="rightArrow">
          <a:avLst>
            <a:gd name="adj1" fmla="val 60000"/>
            <a:gd name="adj2" fmla="val 50000"/>
          </a:avLst>
        </a:prstGeom>
        <a:solidFill>
          <a:schemeClr val="accent3">
            <a:hueOff val="8648662"/>
            <a:satOff val="-10282"/>
            <a:lumOff val="58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788375" y="1715035"/>
        <a:ext cx="151144" cy="150737"/>
      </dsp:txXfrm>
    </dsp:sp>
    <dsp:sp modelId="{59E82E70-DCB8-4280-800A-CE0748B32997}">
      <dsp:nvSpPr>
        <dsp:cNvPr id="0" name=""/>
        <dsp:cNvSpPr/>
      </dsp:nvSpPr>
      <dsp:spPr>
        <a:xfrm>
          <a:off x="356071" y="2031950"/>
          <a:ext cx="1015751" cy="609451"/>
        </a:xfrm>
        <a:prstGeom prst="roundRect">
          <a:avLst>
            <a:gd name="adj" fmla="val 10000"/>
          </a:avLst>
        </a:prstGeom>
        <a:solidFill>
          <a:schemeClr val="accent3">
            <a:hueOff val="9434904"/>
            <a:satOff val="-11217"/>
            <a:lumOff val="64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a.For customer same operation as shown earlier general work flow:</a:t>
          </a:r>
        </a:p>
      </dsp:txBody>
      <dsp:txXfrm>
        <a:off x="373921" y="2049800"/>
        <a:ext cx="980051" cy="573751"/>
      </dsp:txXfrm>
    </dsp:sp>
    <dsp:sp modelId="{CF36B940-525E-4845-BF55-7639B2A4D114}">
      <dsp:nvSpPr>
        <dsp:cNvPr id="0" name=""/>
        <dsp:cNvSpPr/>
      </dsp:nvSpPr>
      <dsp:spPr>
        <a:xfrm>
          <a:off x="1461209" y="2210722"/>
          <a:ext cx="215339" cy="251906"/>
        </a:xfrm>
        <a:prstGeom prst="rightArrow">
          <a:avLst>
            <a:gd name="adj1" fmla="val 60000"/>
            <a:gd name="adj2" fmla="val 50000"/>
          </a:avLst>
        </a:prstGeom>
        <a:solidFill>
          <a:schemeClr val="accent3">
            <a:hueOff val="10378394"/>
            <a:satOff val="-12339"/>
            <a:lumOff val="70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461209" y="2261103"/>
        <a:ext cx="150737" cy="151144"/>
      </dsp:txXfrm>
    </dsp:sp>
    <dsp:sp modelId="{31906FDA-85C4-4D82-9FEB-EADCD43AC9C3}">
      <dsp:nvSpPr>
        <dsp:cNvPr id="0" name=""/>
        <dsp:cNvSpPr/>
      </dsp:nvSpPr>
      <dsp:spPr>
        <a:xfrm>
          <a:off x="1778124" y="2031950"/>
          <a:ext cx="1015751" cy="609451"/>
        </a:xfrm>
        <a:prstGeom prst="roundRect">
          <a:avLst>
            <a:gd name="adj" fmla="val 10000"/>
          </a:avLst>
        </a:prstGeom>
        <a:solidFill>
          <a:schemeClr val="accent3">
            <a:hueOff val="11007388"/>
            <a:satOff val="-13087"/>
            <a:lumOff val="74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b="1" kern="1200">
              <a:solidFill>
                <a:schemeClr val="tx1"/>
              </a:solidFill>
              <a:latin typeface="Amasis MT Pro"/>
              <a:cs typeface="Arial"/>
            </a:rPr>
            <a:t>i.Enter values in gui</a:t>
          </a:r>
        </a:p>
      </dsp:txBody>
      <dsp:txXfrm>
        <a:off x="1795974" y="2049800"/>
        <a:ext cx="980051" cy="573751"/>
      </dsp:txXfrm>
    </dsp:sp>
    <dsp:sp modelId="{DE317F5C-F341-4AB3-828A-E174398E1E1D}">
      <dsp:nvSpPr>
        <dsp:cNvPr id="0" name=""/>
        <dsp:cNvSpPr/>
      </dsp:nvSpPr>
      <dsp:spPr>
        <a:xfrm>
          <a:off x="2883262" y="2210722"/>
          <a:ext cx="215339" cy="251906"/>
        </a:xfrm>
        <a:prstGeom prst="rightArrow">
          <a:avLst>
            <a:gd name="adj1" fmla="val 60000"/>
            <a:gd name="adj2" fmla="val 50000"/>
          </a:avLst>
        </a:prstGeom>
        <a:solidFill>
          <a:schemeClr val="accent3">
            <a:hueOff val="12108127"/>
            <a:satOff val="-14395"/>
            <a:lumOff val="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83262" y="2261103"/>
        <a:ext cx="150737" cy="151144"/>
      </dsp:txXfrm>
    </dsp:sp>
    <dsp:sp modelId="{D85E2013-0A50-47F9-958D-0A6B3FAED4CD}">
      <dsp:nvSpPr>
        <dsp:cNvPr id="0" name=""/>
        <dsp:cNvSpPr/>
      </dsp:nvSpPr>
      <dsp:spPr>
        <a:xfrm>
          <a:off x="3200176" y="2031950"/>
          <a:ext cx="1015751" cy="609451"/>
        </a:xfrm>
        <a:prstGeom prst="roundRect">
          <a:avLst>
            <a:gd name="adj" fmla="val 10000"/>
          </a:avLst>
        </a:prstGeom>
        <a:solidFill>
          <a:schemeClr val="accent3">
            <a:hueOff val="12579872"/>
            <a:satOff val="-14956"/>
            <a:lumOff val="85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b="1" kern="1200">
              <a:solidFill>
                <a:schemeClr val="tx1"/>
              </a:solidFill>
              <a:latin typeface="Amasis MT Pro"/>
              <a:cs typeface="Arial"/>
            </a:rPr>
            <a:t>ii.Values passed to customer object </a:t>
          </a:r>
        </a:p>
      </dsp:txBody>
      <dsp:txXfrm>
        <a:off x="3218026" y="2049800"/>
        <a:ext cx="980051" cy="573751"/>
      </dsp:txXfrm>
    </dsp:sp>
    <dsp:sp modelId="{BFDB6983-67E4-4E4A-80B6-B796844FC89C}">
      <dsp:nvSpPr>
        <dsp:cNvPr id="0" name=""/>
        <dsp:cNvSpPr/>
      </dsp:nvSpPr>
      <dsp:spPr>
        <a:xfrm rot="5400000">
          <a:off x="3600383" y="2712504"/>
          <a:ext cx="215339" cy="251906"/>
        </a:xfrm>
        <a:prstGeom prst="rightArrow">
          <a:avLst>
            <a:gd name="adj1" fmla="val 60000"/>
            <a:gd name="adj2" fmla="val 50000"/>
          </a:avLst>
        </a:prstGeom>
        <a:solidFill>
          <a:schemeClr val="accent3">
            <a:hueOff val="13837859"/>
            <a:satOff val="-16452"/>
            <a:lumOff val="9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632481" y="2730787"/>
        <a:ext cx="151144" cy="150737"/>
      </dsp:txXfrm>
    </dsp:sp>
    <dsp:sp modelId="{4ED25EFB-FC1C-4FB9-87A9-3BDAD71C7E53}">
      <dsp:nvSpPr>
        <dsp:cNvPr id="0" name=""/>
        <dsp:cNvSpPr/>
      </dsp:nvSpPr>
      <dsp:spPr>
        <a:xfrm>
          <a:off x="3200176" y="3047702"/>
          <a:ext cx="1015751" cy="609451"/>
        </a:xfrm>
        <a:prstGeom prst="roundRect">
          <a:avLst>
            <a:gd name="adj" fmla="val 10000"/>
          </a:avLst>
        </a:prstGeom>
        <a:solidFill>
          <a:schemeClr val="accent3">
            <a:hueOff val="14152355"/>
            <a:satOff val="-16826"/>
            <a:lumOff val="96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b="1" kern="1200">
              <a:solidFill>
                <a:schemeClr val="tx1"/>
              </a:solidFill>
              <a:latin typeface="Amasis MT Pro"/>
              <a:cs typeface="Arial"/>
            </a:rPr>
            <a:t>iii.Values passed to shop object from customer</a:t>
          </a:r>
        </a:p>
      </dsp:txBody>
      <dsp:txXfrm>
        <a:off x="3218026" y="3065552"/>
        <a:ext cx="980051" cy="573751"/>
      </dsp:txXfrm>
    </dsp:sp>
    <dsp:sp modelId="{5070DB0D-40A1-4D68-82C8-EC4CBF4B24AF}">
      <dsp:nvSpPr>
        <dsp:cNvPr id="0" name=""/>
        <dsp:cNvSpPr/>
      </dsp:nvSpPr>
      <dsp:spPr>
        <a:xfrm rot="10800000">
          <a:off x="2895451" y="3226474"/>
          <a:ext cx="215339" cy="251906"/>
        </a:xfrm>
        <a:prstGeom prst="rightArrow">
          <a:avLst>
            <a:gd name="adj1" fmla="val 60000"/>
            <a:gd name="adj2" fmla="val 50000"/>
          </a:avLst>
        </a:prstGeom>
        <a:solidFill>
          <a:schemeClr val="accent3">
            <a:hueOff val="15567590"/>
            <a:satOff val="-18508"/>
            <a:lumOff val="105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960053" y="3276855"/>
        <a:ext cx="150737" cy="151144"/>
      </dsp:txXfrm>
    </dsp:sp>
    <dsp:sp modelId="{5505D5B9-FDC9-413D-9BFB-51AC702EBEF9}">
      <dsp:nvSpPr>
        <dsp:cNvPr id="0" name=""/>
        <dsp:cNvSpPr/>
      </dsp:nvSpPr>
      <dsp:spPr>
        <a:xfrm>
          <a:off x="1778124" y="3047702"/>
          <a:ext cx="1015751" cy="609451"/>
        </a:xfrm>
        <a:prstGeom prst="roundRect">
          <a:avLst>
            <a:gd name="adj" fmla="val 10000"/>
          </a:avLst>
        </a:prstGeom>
        <a:solidFill>
          <a:schemeClr val="accent3">
            <a:hueOff val="15724839"/>
            <a:satOff val="-18695"/>
            <a:lumOff val="106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b="1" kern="1200">
              <a:solidFill>
                <a:schemeClr val="tx1"/>
              </a:solidFill>
              <a:latin typeface="Amasis MT Pro"/>
              <a:cs typeface="Arial"/>
            </a:rPr>
            <a:t>iv.Database records updated</a:t>
          </a:r>
        </a:p>
      </dsp:txBody>
      <dsp:txXfrm>
        <a:off x="1795974" y="3065552"/>
        <a:ext cx="980051" cy="573751"/>
      </dsp:txXfrm>
    </dsp:sp>
    <dsp:sp modelId="{D30B7641-3DD4-40F3-B6E9-49F046D9011E}">
      <dsp:nvSpPr>
        <dsp:cNvPr id="0" name=""/>
        <dsp:cNvSpPr/>
      </dsp:nvSpPr>
      <dsp:spPr>
        <a:xfrm rot="10800000">
          <a:off x="1473398" y="3226474"/>
          <a:ext cx="215339" cy="251906"/>
        </a:xfrm>
        <a:prstGeom prst="rightArrow">
          <a:avLst>
            <a:gd name="adj1" fmla="val 60000"/>
            <a:gd name="adj2" fmla="val 50000"/>
          </a:avLst>
        </a:prstGeom>
        <a:solidFill>
          <a:schemeClr val="accent3">
            <a:hueOff val="17297324"/>
            <a:satOff val="-20565"/>
            <a:lumOff val="117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538000" y="3276855"/>
        <a:ext cx="150737" cy="151144"/>
      </dsp:txXfrm>
    </dsp:sp>
    <dsp:sp modelId="{DF6E2495-31DC-4E32-B06F-EBE9C303AEA1}">
      <dsp:nvSpPr>
        <dsp:cNvPr id="0" name=""/>
        <dsp:cNvSpPr/>
      </dsp:nvSpPr>
      <dsp:spPr>
        <a:xfrm>
          <a:off x="356071" y="3047702"/>
          <a:ext cx="1015751" cy="609451"/>
        </a:xfrm>
        <a:prstGeom prst="roundRect">
          <a:avLst>
            <a:gd name="adj" fmla="val 10000"/>
          </a:avLst>
        </a:prstGeom>
        <a:solidFill>
          <a:schemeClr val="accent3">
            <a:hueOff val="17297324"/>
            <a:satOff val="-20565"/>
            <a:lumOff val="11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b="1" kern="1200">
              <a:solidFill>
                <a:schemeClr val="tx1"/>
              </a:solidFill>
              <a:latin typeface="Amasis MT Pro"/>
              <a:cs typeface="Arial"/>
            </a:rPr>
            <a:t>v.Shop customer objects updated which is displayed using gu</a:t>
          </a:r>
          <a:r>
            <a:rPr lang="en-US" sz="700" kern="1200">
              <a:latin typeface="Arial"/>
              <a:cs typeface="Arial"/>
            </a:rPr>
            <a:t>i</a:t>
          </a:r>
        </a:p>
      </dsp:txBody>
      <dsp:txXfrm>
        <a:off x="373921" y="3065552"/>
        <a:ext cx="980051" cy="573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21" name="Google Shape;6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15132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6517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87268101b8_1_9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59" name="Google Shape;1059;g87268101b8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30300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6f2a75a668_0_26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90" name="Google Shape;890;g6f2a75a668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244831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00036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710153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1bce38b0_0_2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57" name="Google Shape;657;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378796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1bce38b0_0_2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57" name="Google Shape;657;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742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87268101b8_1_9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59" name="Google Shape;1059;g87268101b8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959602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6f2a75a668_0_288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65" name="Google Shape;1065;g6f2a75a668_0_2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094596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215529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801006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00574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901775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248801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96119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321445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597517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158338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682398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68801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1bce38b0_0_2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57" name="Google Shape;657;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291113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591416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393069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19444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62753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773848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8732b58589_0_32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146" name="Google Shape;1146;g8732b5858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6ed1d3ee59_0_1006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27" name="Google Shape;62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87268101b8_1_9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59" name="Google Shape;1059;g87268101b8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42977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ed1d3ee59_0_1008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75" name="Google Shape;775;g6ed1d3ee59_0_10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4062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ed1d3ee59_0_1008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75" name="Google Shape;775;g6ed1d3ee59_0_10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9991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48485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6f1bce38b0_0_17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23" name="Google Shape;723;g6f1bce38b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45924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7800" y="1366863"/>
            <a:ext cx="4128300" cy="1857900"/>
          </a:xfrm>
          <a:prstGeom prst="rect">
            <a:avLst/>
          </a:prstGeom>
        </p:spPr>
        <p:txBody>
          <a:bodyPr spcFirstLastPara="1" wrap="square" lIns="91425" tIns="91425" rIns="91425" bIns="91425" anchor="b" anchorCtr="0">
            <a:noAutofit/>
          </a:bodyPr>
          <a:lstStyle>
            <a:lvl1pPr lvl="0" algn="ctr">
              <a:spcBef>
                <a:spcPct val="0"/>
              </a:spcBef>
              <a:spcAft>
                <a:spcPct val="0"/>
              </a:spcAft>
              <a:buSzPts val="5300"/>
              <a:buNone/>
              <a:defRPr sz="3600"/>
            </a:lvl1pPr>
            <a:lvl2pPr lvl="1" algn="ctr">
              <a:spcBef>
                <a:spcPct val="0"/>
              </a:spcBef>
              <a:spcAft>
                <a:spcPct val="0"/>
              </a:spcAft>
              <a:buSzPts val="5300"/>
              <a:buNone/>
              <a:defRPr sz="5300"/>
            </a:lvl2pPr>
            <a:lvl3pPr lvl="2" algn="ctr">
              <a:spcBef>
                <a:spcPct val="0"/>
              </a:spcBef>
              <a:spcAft>
                <a:spcPct val="0"/>
              </a:spcAft>
              <a:buSzPts val="5300"/>
              <a:buNone/>
              <a:defRPr sz="5300"/>
            </a:lvl3pPr>
            <a:lvl4pPr lvl="3" algn="ctr">
              <a:spcBef>
                <a:spcPct val="0"/>
              </a:spcBef>
              <a:spcAft>
                <a:spcPct val="0"/>
              </a:spcAft>
              <a:buSzPts val="5300"/>
              <a:buNone/>
              <a:defRPr sz="5300"/>
            </a:lvl4pPr>
            <a:lvl5pPr lvl="4" algn="ctr">
              <a:spcBef>
                <a:spcPct val="0"/>
              </a:spcBef>
              <a:spcAft>
                <a:spcPct val="0"/>
              </a:spcAft>
              <a:buSzPts val="5300"/>
              <a:buNone/>
              <a:defRPr sz="5300"/>
            </a:lvl5pPr>
            <a:lvl6pPr lvl="5" algn="ctr">
              <a:spcBef>
                <a:spcPct val="0"/>
              </a:spcBef>
              <a:spcAft>
                <a:spcPct val="0"/>
              </a:spcAft>
              <a:buSzPts val="5300"/>
              <a:buNone/>
              <a:defRPr sz="5300"/>
            </a:lvl6pPr>
            <a:lvl7pPr lvl="6" algn="ctr">
              <a:spcBef>
                <a:spcPct val="0"/>
              </a:spcBef>
              <a:spcAft>
                <a:spcPct val="0"/>
              </a:spcAft>
              <a:buSzPts val="5300"/>
              <a:buNone/>
              <a:defRPr sz="5300"/>
            </a:lvl7pPr>
            <a:lvl8pPr lvl="7" algn="ctr">
              <a:spcBef>
                <a:spcPct val="0"/>
              </a:spcBef>
              <a:spcAft>
                <a:spcPct val="0"/>
              </a:spcAft>
              <a:buSzPts val="5300"/>
              <a:buNone/>
              <a:defRPr sz="5300"/>
            </a:lvl8pPr>
            <a:lvl9pPr lvl="8" algn="ctr">
              <a:spcBef>
                <a:spcPct val="0"/>
              </a:spcBef>
              <a:spcAft>
                <a:spcPct val="0"/>
              </a:spcAft>
              <a:buSzPts val="5300"/>
              <a:buNone/>
              <a:defRPr sz="5300"/>
            </a:lvl9pPr>
          </a:lstStyle>
          <a:p>
            <a:endParaRPr/>
          </a:p>
        </p:txBody>
      </p:sp>
      <p:sp>
        <p:nvSpPr>
          <p:cNvPr id="10" name="Google Shape;10;p2"/>
          <p:cNvSpPr txBox="1">
            <a:spLocks noGrp="1"/>
          </p:cNvSpPr>
          <p:nvPr>
            <p:ph type="subTitle" idx="1"/>
          </p:nvPr>
        </p:nvSpPr>
        <p:spPr>
          <a:xfrm>
            <a:off x="3489300" y="3110330"/>
            <a:ext cx="2165400" cy="6663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800"/>
              <a:buNone/>
              <a:defRPr b="0"/>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sp>
        <p:nvSpPr>
          <p:cNvPr id="11" name="Google Shape;11;p2"/>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12" name="Google Shape;12;p2"/>
          <p:cNvGrpSpPr/>
          <p:nvPr/>
        </p:nvGrpSpPr>
        <p:grpSpPr>
          <a:xfrm>
            <a:off x="-1115684" y="691895"/>
            <a:ext cx="3605211" cy="4226616"/>
            <a:chOff x="-1115684" y="691895"/>
            <a:chExt cx="3605211" cy="4226616"/>
          </a:xfrm>
        </p:grpSpPr>
        <p:sp>
          <p:nvSpPr>
            <p:cNvPr id="13" name="Google Shape;13;p2"/>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4" name="Google Shape;14;p2"/>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5" name="Google Shape;15;p2"/>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6" name="Google Shape;16;p2"/>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 name="Google Shape;17;p2"/>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 name="Google Shape;18;p2"/>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 name="Google Shape;19;p2"/>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0" name="Google Shape;20;p2"/>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1" name="Google Shape;21;p2"/>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2" name="Google Shape;22;p2"/>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3" name="Google Shape;23;p2"/>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4" name="Google Shape;24;p2"/>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5" name="Google Shape;25;p2"/>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2"/>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2"/>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 name="Google Shape;28;p2"/>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 name="Google Shape;29;p2"/>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0" name="Google Shape;30;p2"/>
          <p:cNvSpPr/>
          <p:nvPr/>
        </p:nvSpPr>
        <p:spPr>
          <a:xfrm rot="10800000">
            <a:off x="7908284" y="3814501"/>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1" name="Google Shape;31;p2"/>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2" name="Google Shape;32;p2"/>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 name="Google Shape;33;p2"/>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 name="Google Shape;34;p2"/>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5" name="Google Shape;35;p2"/>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6" name="Google Shape;36;p2"/>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 name="Google Shape;37;p2"/>
          <p:cNvSpPr/>
          <p:nvPr/>
        </p:nvSpPr>
        <p:spPr>
          <a:xfrm>
            <a:off x="522478" y="4453642"/>
            <a:ext cx="344659" cy="345244"/>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325" name="Google Shape;325;p1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26" name="Google Shape;326;p1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lvl1pPr lvl="0" algn="ctr" rtl="0">
              <a:spcBef>
                <a:spcPct val="0"/>
              </a:spcBef>
              <a:spcAft>
                <a:spcPct val="0"/>
              </a:spcAft>
              <a:buNone/>
              <a:defRPr sz="1400" b="0">
                <a:solidFill>
                  <a:schemeClr val="accent2"/>
                </a:solidFill>
                <a:latin typeface="Krona One"/>
                <a:ea typeface="Krona One"/>
                <a:cs typeface="Krona One"/>
                <a:sym typeface="Krona One"/>
              </a:defRPr>
            </a:lvl1pPr>
            <a:lvl2pPr lvl="1" algn="ctr" rtl="0">
              <a:spcBef>
                <a:spcPts val="1600"/>
              </a:spcBef>
              <a:spcAft>
                <a:spcPct val="0"/>
              </a:spcAft>
              <a:buNone/>
              <a:defRPr sz="1400" b="0">
                <a:solidFill>
                  <a:schemeClr val="accent2"/>
                </a:solidFill>
                <a:latin typeface="Krona One"/>
                <a:ea typeface="Krona One"/>
                <a:cs typeface="Krona One"/>
                <a:sym typeface="Krona One"/>
              </a:defRPr>
            </a:lvl2pPr>
            <a:lvl3pPr lvl="2" algn="ctr" rtl="0">
              <a:spcBef>
                <a:spcPts val="1600"/>
              </a:spcBef>
              <a:spcAft>
                <a:spcPct val="0"/>
              </a:spcAft>
              <a:buNone/>
              <a:defRPr sz="1400" b="0">
                <a:solidFill>
                  <a:schemeClr val="accent2"/>
                </a:solidFill>
                <a:latin typeface="Krona One"/>
                <a:ea typeface="Krona One"/>
                <a:cs typeface="Krona One"/>
                <a:sym typeface="Krona One"/>
              </a:defRPr>
            </a:lvl3pPr>
            <a:lvl4pPr lvl="3" algn="ctr" rtl="0">
              <a:spcBef>
                <a:spcPts val="1600"/>
              </a:spcBef>
              <a:spcAft>
                <a:spcPct val="0"/>
              </a:spcAft>
              <a:buNone/>
              <a:defRPr sz="1400" b="0">
                <a:solidFill>
                  <a:schemeClr val="accent2"/>
                </a:solidFill>
                <a:latin typeface="Krona One"/>
                <a:ea typeface="Krona One"/>
                <a:cs typeface="Krona One"/>
                <a:sym typeface="Krona One"/>
              </a:defRPr>
            </a:lvl4pPr>
            <a:lvl5pPr lvl="4" algn="ctr" rtl="0">
              <a:spcBef>
                <a:spcPts val="1600"/>
              </a:spcBef>
              <a:spcAft>
                <a:spcPct val="0"/>
              </a:spcAft>
              <a:buNone/>
              <a:defRPr sz="1400" b="0">
                <a:solidFill>
                  <a:schemeClr val="accent2"/>
                </a:solidFill>
                <a:latin typeface="Krona One"/>
                <a:ea typeface="Krona One"/>
                <a:cs typeface="Krona One"/>
                <a:sym typeface="Krona One"/>
              </a:defRPr>
            </a:lvl5pPr>
            <a:lvl6pPr lvl="5" algn="ctr" rtl="0">
              <a:spcBef>
                <a:spcPts val="1600"/>
              </a:spcBef>
              <a:spcAft>
                <a:spcPct val="0"/>
              </a:spcAft>
              <a:buNone/>
              <a:defRPr sz="1400" b="0">
                <a:solidFill>
                  <a:schemeClr val="accent2"/>
                </a:solidFill>
                <a:latin typeface="Krona One"/>
                <a:ea typeface="Krona One"/>
                <a:cs typeface="Krona One"/>
                <a:sym typeface="Krona One"/>
              </a:defRPr>
            </a:lvl6pPr>
            <a:lvl7pPr lvl="6" algn="ctr" rtl="0">
              <a:spcBef>
                <a:spcPts val="1600"/>
              </a:spcBef>
              <a:spcAft>
                <a:spcPct val="0"/>
              </a:spcAft>
              <a:buNone/>
              <a:defRPr sz="1400" b="0">
                <a:solidFill>
                  <a:schemeClr val="accent2"/>
                </a:solidFill>
                <a:latin typeface="Krona One"/>
                <a:ea typeface="Krona One"/>
                <a:cs typeface="Krona One"/>
                <a:sym typeface="Krona One"/>
              </a:defRPr>
            </a:lvl7pPr>
            <a:lvl8pPr lvl="7" algn="ctr" rtl="0">
              <a:spcBef>
                <a:spcPts val="1600"/>
              </a:spcBef>
              <a:spcAft>
                <a:spcPct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7" name="Google Shape;327;p1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28" name="Google Shape;328;p1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lvl1pPr lvl="0" algn="ctr" rtl="0">
              <a:spcBef>
                <a:spcPct val="0"/>
              </a:spcBef>
              <a:spcAft>
                <a:spcPct val="0"/>
              </a:spcAft>
              <a:buNone/>
              <a:defRPr sz="1400" b="0">
                <a:solidFill>
                  <a:schemeClr val="accent2"/>
                </a:solidFill>
                <a:latin typeface="Krona One"/>
                <a:ea typeface="Krona One"/>
                <a:cs typeface="Krona One"/>
                <a:sym typeface="Krona One"/>
              </a:defRPr>
            </a:lvl1pPr>
            <a:lvl2pPr lvl="1" algn="ctr" rtl="0">
              <a:spcBef>
                <a:spcPts val="1600"/>
              </a:spcBef>
              <a:spcAft>
                <a:spcPct val="0"/>
              </a:spcAft>
              <a:buNone/>
              <a:defRPr sz="1400" b="0">
                <a:solidFill>
                  <a:schemeClr val="accent2"/>
                </a:solidFill>
                <a:latin typeface="Krona One"/>
                <a:ea typeface="Krona One"/>
                <a:cs typeface="Krona One"/>
                <a:sym typeface="Krona One"/>
              </a:defRPr>
            </a:lvl2pPr>
            <a:lvl3pPr lvl="2" algn="ctr" rtl="0">
              <a:spcBef>
                <a:spcPts val="1600"/>
              </a:spcBef>
              <a:spcAft>
                <a:spcPct val="0"/>
              </a:spcAft>
              <a:buNone/>
              <a:defRPr sz="1400" b="0">
                <a:solidFill>
                  <a:schemeClr val="accent2"/>
                </a:solidFill>
                <a:latin typeface="Krona One"/>
                <a:ea typeface="Krona One"/>
                <a:cs typeface="Krona One"/>
                <a:sym typeface="Krona One"/>
              </a:defRPr>
            </a:lvl3pPr>
            <a:lvl4pPr lvl="3" algn="ctr" rtl="0">
              <a:spcBef>
                <a:spcPts val="1600"/>
              </a:spcBef>
              <a:spcAft>
                <a:spcPct val="0"/>
              </a:spcAft>
              <a:buNone/>
              <a:defRPr sz="1400" b="0">
                <a:solidFill>
                  <a:schemeClr val="accent2"/>
                </a:solidFill>
                <a:latin typeface="Krona One"/>
                <a:ea typeface="Krona One"/>
                <a:cs typeface="Krona One"/>
                <a:sym typeface="Krona One"/>
              </a:defRPr>
            </a:lvl4pPr>
            <a:lvl5pPr lvl="4" algn="ctr" rtl="0">
              <a:spcBef>
                <a:spcPts val="1600"/>
              </a:spcBef>
              <a:spcAft>
                <a:spcPct val="0"/>
              </a:spcAft>
              <a:buNone/>
              <a:defRPr sz="1400" b="0">
                <a:solidFill>
                  <a:schemeClr val="accent2"/>
                </a:solidFill>
                <a:latin typeface="Krona One"/>
                <a:ea typeface="Krona One"/>
                <a:cs typeface="Krona One"/>
                <a:sym typeface="Krona One"/>
              </a:defRPr>
            </a:lvl5pPr>
            <a:lvl6pPr lvl="5" algn="ctr" rtl="0">
              <a:spcBef>
                <a:spcPts val="1600"/>
              </a:spcBef>
              <a:spcAft>
                <a:spcPct val="0"/>
              </a:spcAft>
              <a:buNone/>
              <a:defRPr sz="1400" b="0">
                <a:solidFill>
                  <a:schemeClr val="accent2"/>
                </a:solidFill>
                <a:latin typeface="Krona One"/>
                <a:ea typeface="Krona One"/>
                <a:cs typeface="Krona One"/>
                <a:sym typeface="Krona One"/>
              </a:defRPr>
            </a:lvl6pPr>
            <a:lvl7pPr lvl="6" algn="ctr" rtl="0">
              <a:spcBef>
                <a:spcPts val="1600"/>
              </a:spcBef>
              <a:spcAft>
                <a:spcPct val="0"/>
              </a:spcAft>
              <a:buNone/>
              <a:defRPr sz="1400" b="0">
                <a:solidFill>
                  <a:schemeClr val="accent2"/>
                </a:solidFill>
                <a:latin typeface="Krona One"/>
                <a:ea typeface="Krona One"/>
                <a:cs typeface="Krona One"/>
                <a:sym typeface="Krona One"/>
              </a:defRPr>
            </a:lvl7pPr>
            <a:lvl8pPr lvl="7" algn="ctr" rtl="0">
              <a:spcBef>
                <a:spcPts val="1600"/>
              </a:spcBef>
              <a:spcAft>
                <a:spcPct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9" name="Google Shape;329;p1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0" name="Google Shape;330;p1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1" name="Google Shape;331;p16"/>
          <p:cNvSpPr txBox="1">
            <a:spLocks noGrp="1"/>
          </p:cNvSpPr>
          <p:nvPr>
            <p:ph type="subTitle" idx="7"/>
          </p:nvPr>
        </p:nvSpPr>
        <p:spPr>
          <a:xfrm>
            <a:off x="679830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2" name="Google Shape;332;p16"/>
          <p:cNvSpPr txBox="1">
            <a:spLocks noGrp="1"/>
          </p:cNvSpPr>
          <p:nvPr>
            <p:ph type="subTitle" idx="8"/>
          </p:nvPr>
        </p:nvSpPr>
        <p:spPr>
          <a:xfrm>
            <a:off x="470742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grpSp>
        <p:nvGrpSpPr>
          <p:cNvPr id="333" name="Google Shape;333;p16"/>
          <p:cNvGrpSpPr/>
          <p:nvPr/>
        </p:nvGrpSpPr>
        <p:grpSpPr>
          <a:xfrm>
            <a:off x="7313341" y="-1778296"/>
            <a:ext cx="3500436" cy="3312684"/>
            <a:chOff x="7090666" y="-1261371"/>
            <a:chExt cx="3500436" cy="3312684"/>
          </a:xfrm>
        </p:grpSpPr>
        <p:sp>
          <p:nvSpPr>
            <p:cNvPr id="334" name="Google Shape;334;p16"/>
            <p:cNvSpPr/>
            <p:nvPr/>
          </p:nvSpPr>
          <p:spPr>
            <a:xfrm rot="10800000">
              <a:off x="7972770" y="-12613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5" name="Google Shape;335;p16"/>
            <p:cNvSpPr/>
            <p:nvPr/>
          </p:nvSpPr>
          <p:spPr>
            <a:xfrm rot="10800000">
              <a:off x="8202708" y="-10053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6" name="Google Shape;336;p16"/>
            <p:cNvSpPr/>
            <p:nvPr/>
          </p:nvSpPr>
          <p:spPr>
            <a:xfrm rot="10800000">
              <a:off x="8380157" y="-71799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7" name="Google Shape;337;p16"/>
            <p:cNvSpPr/>
            <p:nvPr/>
          </p:nvSpPr>
          <p:spPr>
            <a:xfrm rot="10800000">
              <a:off x="8247584" y="1417426"/>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8" name="Google Shape;338;p16"/>
            <p:cNvSpPr/>
            <p:nvPr/>
          </p:nvSpPr>
          <p:spPr>
            <a:xfrm rot="10800000">
              <a:off x="8068143"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39" name="Google Shape;339;p16"/>
            <p:cNvSpPr/>
            <p:nvPr/>
          </p:nvSpPr>
          <p:spPr>
            <a:xfrm rot="10800000">
              <a:off x="7090666" y="8617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0" name="Google Shape;340;p1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1" name="Google Shape;341;p16"/>
            <p:cNvSpPr/>
            <p:nvPr/>
          </p:nvSpPr>
          <p:spPr>
            <a:xfrm rot="10800000">
              <a:off x="7603986" y="12740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342" name="Google Shape;342;p16"/>
          <p:cNvGrpSpPr/>
          <p:nvPr/>
        </p:nvGrpSpPr>
        <p:grpSpPr>
          <a:xfrm>
            <a:off x="-2072563" y="-1998722"/>
            <a:ext cx="4226616" cy="3533111"/>
            <a:chOff x="-2085486" y="-2056877"/>
            <a:chExt cx="4226616" cy="3533111"/>
          </a:xfrm>
        </p:grpSpPr>
        <p:sp>
          <p:nvSpPr>
            <p:cNvPr id="343" name="Google Shape;343;p1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4" name="Google Shape;344;p1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5" name="Google Shape;345;p1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6" name="Google Shape;346;p16"/>
            <p:cNvSpPr/>
            <p:nvPr/>
          </p:nvSpPr>
          <p:spPr>
            <a:xfrm rot="5400000">
              <a:off x="-742475" y="-205687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7" name="Google Shape;347;p16"/>
            <p:cNvSpPr/>
            <p:nvPr/>
          </p:nvSpPr>
          <p:spPr>
            <a:xfrm rot="5400000">
              <a:off x="1392788" y="7875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8" name="Google Shape;348;p1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49" name="Google Shape;349;p1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50" name="Google Shape;350;p16"/>
            <p:cNvSpPr/>
            <p:nvPr/>
          </p:nvSpPr>
          <p:spPr>
            <a:xfrm rot="5400000">
              <a:off x="473616" y="131783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51" name="Google Shape;351;p16"/>
            <p:cNvSpPr/>
            <p:nvPr/>
          </p:nvSpPr>
          <p:spPr>
            <a:xfrm rot="5400000">
              <a:off x="681887" y="3864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TITLE_AND_TWO_COLUMNS_2_1_1">
    <p:spTree>
      <p:nvGrpSpPr>
        <p:cNvPr id="1" name="Shape 352"/>
        <p:cNvGrpSpPr/>
        <p:nvPr/>
      </p:nvGrpSpPr>
      <p:grpSpPr>
        <a:xfrm>
          <a:off x="0" y="0"/>
          <a:ext cx="0" cy="0"/>
          <a:chOff x="0" y="0"/>
          <a:chExt cx="0" cy="0"/>
        </a:xfrm>
      </p:grpSpPr>
      <p:sp>
        <p:nvSpPr>
          <p:cNvPr id="353" name="Google Shape;353;p17"/>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354" name="Google Shape;354;p17"/>
          <p:cNvSpPr txBox="1">
            <a:spLocks noGrp="1"/>
          </p:cNvSpPr>
          <p:nvPr>
            <p:ph type="subTitle" idx="1"/>
          </p:nvPr>
        </p:nvSpPr>
        <p:spPr>
          <a:xfrm>
            <a:off x="2540350" y="1968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55" name="Google Shape;355;p17"/>
          <p:cNvSpPr txBox="1">
            <a:spLocks noGrp="1"/>
          </p:cNvSpPr>
          <p:nvPr>
            <p:ph type="subTitle" idx="2"/>
          </p:nvPr>
        </p:nvSpPr>
        <p:spPr>
          <a:xfrm>
            <a:off x="449475" y="3111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ts val="160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56" name="Google Shape;356;p17"/>
          <p:cNvSpPr txBox="1">
            <a:spLocks noGrp="1"/>
          </p:cNvSpPr>
          <p:nvPr>
            <p:ph type="subTitle" idx="3"/>
          </p:nvPr>
        </p:nvSpPr>
        <p:spPr>
          <a:xfrm>
            <a:off x="4707425" y="3111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57" name="Google Shape;357;p17"/>
          <p:cNvSpPr txBox="1">
            <a:spLocks noGrp="1"/>
          </p:cNvSpPr>
          <p:nvPr>
            <p:ph type="subTitle" idx="4"/>
          </p:nvPr>
        </p:nvSpPr>
        <p:spPr>
          <a:xfrm>
            <a:off x="6798300" y="1968126"/>
            <a:ext cx="1899000" cy="405600"/>
          </a:xfrm>
          <a:prstGeom prst="rect">
            <a:avLst/>
          </a:prstGeom>
        </p:spPr>
        <p:txBody>
          <a:bodyPr spcFirstLastPara="1" wrap="square" lIns="91425" tIns="91425" rIns="91425" bIns="91425" anchor="t" anchorCtr="0">
            <a:noAutofit/>
          </a:bodyPr>
          <a:lstStyle>
            <a:lvl1pPr lvl="0" algn="ctr" rtl="0">
              <a:spcBef>
                <a:spcPct val="0"/>
              </a:spcBef>
              <a:spcAft>
                <a:spcPct val="0"/>
              </a:spcAft>
              <a:buNone/>
              <a:defRPr sz="1400" b="0">
                <a:solidFill>
                  <a:schemeClr val="accent2"/>
                </a:solidFill>
                <a:latin typeface="Krona One"/>
                <a:ea typeface="Krona One"/>
                <a:cs typeface="Krona One"/>
                <a:sym typeface="Krona One"/>
              </a:defRPr>
            </a:lvl1pPr>
            <a:lvl2pPr lvl="1" algn="ctr" rtl="0">
              <a:spcBef>
                <a:spcPts val="1600"/>
              </a:spcBef>
              <a:spcAft>
                <a:spcPct val="0"/>
              </a:spcAft>
              <a:buNone/>
              <a:defRPr sz="1400" b="0">
                <a:solidFill>
                  <a:schemeClr val="accent2"/>
                </a:solidFill>
                <a:latin typeface="Krona One"/>
                <a:ea typeface="Krona One"/>
                <a:cs typeface="Krona One"/>
                <a:sym typeface="Krona One"/>
              </a:defRPr>
            </a:lvl2pPr>
            <a:lvl3pPr lvl="2" algn="ctr" rtl="0">
              <a:spcBef>
                <a:spcPts val="1600"/>
              </a:spcBef>
              <a:spcAft>
                <a:spcPct val="0"/>
              </a:spcAft>
              <a:buNone/>
              <a:defRPr sz="1400" b="0">
                <a:solidFill>
                  <a:schemeClr val="accent2"/>
                </a:solidFill>
                <a:latin typeface="Krona One"/>
                <a:ea typeface="Krona One"/>
                <a:cs typeface="Krona One"/>
                <a:sym typeface="Krona One"/>
              </a:defRPr>
            </a:lvl3pPr>
            <a:lvl4pPr lvl="3" algn="ctr" rtl="0">
              <a:spcBef>
                <a:spcPts val="1600"/>
              </a:spcBef>
              <a:spcAft>
                <a:spcPct val="0"/>
              </a:spcAft>
              <a:buNone/>
              <a:defRPr sz="1400" b="0">
                <a:solidFill>
                  <a:schemeClr val="accent2"/>
                </a:solidFill>
                <a:latin typeface="Krona One"/>
                <a:ea typeface="Krona One"/>
                <a:cs typeface="Krona One"/>
                <a:sym typeface="Krona One"/>
              </a:defRPr>
            </a:lvl4pPr>
            <a:lvl5pPr lvl="4" algn="ctr" rtl="0">
              <a:spcBef>
                <a:spcPts val="1600"/>
              </a:spcBef>
              <a:spcAft>
                <a:spcPct val="0"/>
              </a:spcAft>
              <a:buNone/>
              <a:defRPr sz="1400" b="0">
                <a:solidFill>
                  <a:schemeClr val="accent2"/>
                </a:solidFill>
                <a:latin typeface="Krona One"/>
                <a:ea typeface="Krona One"/>
                <a:cs typeface="Krona One"/>
                <a:sym typeface="Krona One"/>
              </a:defRPr>
            </a:lvl5pPr>
            <a:lvl6pPr lvl="5" algn="ctr" rtl="0">
              <a:spcBef>
                <a:spcPts val="1600"/>
              </a:spcBef>
              <a:spcAft>
                <a:spcPct val="0"/>
              </a:spcAft>
              <a:buNone/>
              <a:defRPr sz="1400" b="0">
                <a:solidFill>
                  <a:schemeClr val="accent2"/>
                </a:solidFill>
                <a:latin typeface="Krona One"/>
                <a:ea typeface="Krona One"/>
                <a:cs typeface="Krona One"/>
                <a:sym typeface="Krona One"/>
              </a:defRPr>
            </a:lvl6pPr>
            <a:lvl7pPr lvl="6" algn="ctr" rtl="0">
              <a:spcBef>
                <a:spcPts val="1600"/>
              </a:spcBef>
              <a:spcAft>
                <a:spcPct val="0"/>
              </a:spcAft>
              <a:buNone/>
              <a:defRPr sz="1400" b="0">
                <a:solidFill>
                  <a:schemeClr val="accent2"/>
                </a:solidFill>
                <a:latin typeface="Krona One"/>
                <a:ea typeface="Krona One"/>
                <a:cs typeface="Krona One"/>
                <a:sym typeface="Krona One"/>
              </a:defRPr>
            </a:lvl7pPr>
            <a:lvl8pPr lvl="7" algn="ctr" rtl="0">
              <a:spcBef>
                <a:spcPts val="1600"/>
              </a:spcBef>
              <a:spcAft>
                <a:spcPct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58" name="Google Shape;358;p17"/>
          <p:cNvSpPr txBox="1">
            <a:spLocks noGrp="1"/>
          </p:cNvSpPr>
          <p:nvPr>
            <p:ph type="subTitle" idx="5"/>
          </p:nvPr>
        </p:nvSpPr>
        <p:spPr>
          <a:xfrm>
            <a:off x="449475" y="3411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solidFill>
                  <a:srgbClr val="F2F2F2"/>
                </a:solidFill>
              </a:defRPr>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59" name="Google Shape;359;p17"/>
          <p:cNvSpPr txBox="1">
            <a:spLocks noGrp="1"/>
          </p:cNvSpPr>
          <p:nvPr>
            <p:ph type="subTitle" idx="6"/>
          </p:nvPr>
        </p:nvSpPr>
        <p:spPr>
          <a:xfrm>
            <a:off x="2540350" y="2268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solidFill>
                  <a:srgbClr val="F2F2F2"/>
                </a:solidFill>
              </a:defRPr>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60" name="Google Shape;360;p17"/>
          <p:cNvSpPr txBox="1">
            <a:spLocks noGrp="1"/>
          </p:cNvSpPr>
          <p:nvPr>
            <p:ph type="subTitle" idx="7"/>
          </p:nvPr>
        </p:nvSpPr>
        <p:spPr>
          <a:xfrm>
            <a:off x="6798300" y="2268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solidFill>
                  <a:srgbClr val="F2F2F2"/>
                </a:solidFill>
              </a:defRPr>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61" name="Google Shape;361;p17"/>
          <p:cNvSpPr txBox="1">
            <a:spLocks noGrp="1"/>
          </p:cNvSpPr>
          <p:nvPr>
            <p:ph type="subTitle" idx="8"/>
          </p:nvPr>
        </p:nvSpPr>
        <p:spPr>
          <a:xfrm>
            <a:off x="4707425" y="3411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solidFill>
                  <a:srgbClr val="F2F2F2"/>
                </a:solidFill>
              </a:defRPr>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cxnSp>
        <p:nvCxnSpPr>
          <p:cNvPr id="362" name="Google Shape;362;p17"/>
          <p:cNvCxnSpPr/>
          <p:nvPr/>
        </p:nvCxnSpPr>
        <p:spPr>
          <a:xfrm flipH="1">
            <a:off x="2446525" y="1818100"/>
            <a:ext cx="0" cy="2631300"/>
          </a:xfrm>
          <a:prstGeom prst="straightConnector1">
            <a:avLst/>
          </a:prstGeom>
          <a:noFill/>
          <a:ln w="19050" cap="flat" cmpd="sng">
            <a:solidFill>
              <a:schemeClr val="lt2"/>
            </a:solidFill>
            <a:prstDash val="solid"/>
            <a:round/>
            <a:headEnd type="none" w="med" len="med"/>
            <a:tailEnd type="none" w="med" len="med"/>
          </a:ln>
        </p:spPr>
      </p:cxnSp>
      <p:cxnSp>
        <p:nvCxnSpPr>
          <p:cNvPr id="363" name="Google Shape;363;p17"/>
          <p:cNvCxnSpPr/>
          <p:nvPr/>
        </p:nvCxnSpPr>
        <p:spPr>
          <a:xfrm flipH="1">
            <a:off x="4572000" y="1818100"/>
            <a:ext cx="0" cy="2631300"/>
          </a:xfrm>
          <a:prstGeom prst="straightConnector1">
            <a:avLst/>
          </a:prstGeom>
          <a:noFill/>
          <a:ln w="19050" cap="flat" cmpd="sng">
            <a:solidFill>
              <a:schemeClr val="lt2"/>
            </a:solidFill>
            <a:prstDash val="solid"/>
            <a:round/>
            <a:headEnd type="none" w="med" len="med"/>
            <a:tailEnd type="none" w="med" len="med"/>
          </a:ln>
        </p:spPr>
      </p:cxnSp>
      <p:cxnSp>
        <p:nvCxnSpPr>
          <p:cNvPr id="364" name="Google Shape;364;p17"/>
          <p:cNvCxnSpPr/>
          <p:nvPr/>
        </p:nvCxnSpPr>
        <p:spPr>
          <a:xfrm flipH="1">
            <a:off x="6697400" y="1818100"/>
            <a:ext cx="0" cy="2631300"/>
          </a:xfrm>
          <a:prstGeom prst="straightConnector1">
            <a:avLst/>
          </a:prstGeom>
          <a:noFill/>
          <a:ln w="19050" cap="flat" cmpd="sng">
            <a:solidFill>
              <a:schemeClr val="lt2"/>
            </a:solidFill>
            <a:prstDash val="solid"/>
            <a:round/>
            <a:headEnd type="none" w="med" len="med"/>
            <a:tailEnd type="none" w="med" len="med"/>
          </a:ln>
        </p:spPr>
      </p:cxnSp>
      <p:grpSp>
        <p:nvGrpSpPr>
          <p:cNvPr id="365" name="Google Shape;365;p17"/>
          <p:cNvGrpSpPr/>
          <p:nvPr/>
        </p:nvGrpSpPr>
        <p:grpSpPr>
          <a:xfrm>
            <a:off x="-1704057" y="-1522928"/>
            <a:ext cx="3981935" cy="2815716"/>
            <a:chOff x="-1627857" y="-1522928"/>
            <a:chExt cx="3981935" cy="2815716"/>
          </a:xfrm>
        </p:grpSpPr>
        <p:sp>
          <p:nvSpPr>
            <p:cNvPr id="366" name="Google Shape;366;p17"/>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67" name="Google Shape;367;p17"/>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68" name="Google Shape;368;p17"/>
            <p:cNvSpPr/>
            <p:nvPr/>
          </p:nvSpPr>
          <p:spPr>
            <a:xfrm rot="5400000">
              <a:off x="1520011" y="58357"/>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69" name="Google Shape;369;p17"/>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0" name="Google Shape;370;p17"/>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1" name="Google Shape;371;p17"/>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2" name="Google Shape;372;p17"/>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373" name="Google Shape;373;p17"/>
          <p:cNvGrpSpPr/>
          <p:nvPr/>
        </p:nvGrpSpPr>
        <p:grpSpPr>
          <a:xfrm>
            <a:off x="7441104" y="-2588091"/>
            <a:ext cx="3013211" cy="3938525"/>
            <a:chOff x="6798991" y="221771"/>
            <a:chExt cx="3013211" cy="3938525"/>
          </a:xfrm>
        </p:grpSpPr>
        <p:sp>
          <p:nvSpPr>
            <p:cNvPr id="374" name="Google Shape;374;p1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5" name="Google Shape;375;p17"/>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6" name="Google Shape;376;p17"/>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7" name="Google Shape;377;p17"/>
            <p:cNvSpPr/>
            <p:nvPr/>
          </p:nvSpPr>
          <p:spPr>
            <a:xfrm rot="10800000">
              <a:off x="7601257" y="14885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8" name="Google Shape;378;p17"/>
            <p:cNvSpPr/>
            <p:nvPr/>
          </p:nvSpPr>
          <p:spPr>
            <a:xfrm rot="10800000">
              <a:off x="8042359" y="3952563"/>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79" name="Google Shape;379;p17"/>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0" name="Google Shape;380;p17"/>
            <p:cNvSpPr/>
            <p:nvPr/>
          </p:nvSpPr>
          <p:spPr>
            <a:xfrm rot="10800000">
              <a:off x="67989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1" name="Google Shape;381;p17"/>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82" name="Google Shape;382;p17"/>
            <p:cNvSpPr/>
            <p:nvPr/>
          </p:nvSpPr>
          <p:spPr>
            <a:xfrm rot="10800000">
              <a:off x="70791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383" name="Google Shape;383;p17"/>
          <p:cNvSpPr/>
          <p:nvPr/>
        </p:nvSpPr>
        <p:spPr>
          <a:xfrm rot="10800000">
            <a:off x="6697401" y="-168798"/>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ONE_COLUMN_TEXT_1_1_2">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2174575" y="420152"/>
            <a:ext cx="4794900" cy="755700"/>
          </a:xfrm>
          <a:prstGeom prst="rect">
            <a:avLst/>
          </a:prstGeom>
        </p:spPr>
        <p:txBody>
          <a:bodyPr spcFirstLastPara="1" wrap="square" lIns="91425" tIns="91425" rIns="91425" bIns="91425" anchor="b" anchorCtr="0">
            <a:noAutofit/>
          </a:bodyPr>
          <a:lstStyle>
            <a:lvl1pPr lvl="0" algn="ctr" rtl="0">
              <a:spcBef>
                <a:spcPct val="0"/>
              </a:spcBef>
              <a:spcAft>
                <a:spcPct val="0"/>
              </a:spcAft>
              <a:buSzPts val="2400"/>
              <a:buNone/>
              <a:defRPr/>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437" name="Google Shape;437;p20"/>
          <p:cNvSpPr txBox="1">
            <a:spLocks noGrp="1"/>
          </p:cNvSpPr>
          <p:nvPr>
            <p:ph type="subTitle" idx="1"/>
          </p:nvPr>
        </p:nvSpPr>
        <p:spPr>
          <a:xfrm>
            <a:off x="2213575" y="3462734"/>
            <a:ext cx="4717200" cy="985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sz="1800"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grpSp>
        <p:nvGrpSpPr>
          <p:cNvPr id="438" name="Google Shape;438;p20"/>
          <p:cNvGrpSpPr/>
          <p:nvPr/>
        </p:nvGrpSpPr>
        <p:grpSpPr>
          <a:xfrm>
            <a:off x="7393741" y="-1060432"/>
            <a:ext cx="3605211" cy="4226616"/>
            <a:chOff x="7298566" y="-573980"/>
            <a:chExt cx="3605211" cy="4226616"/>
          </a:xfrm>
        </p:grpSpPr>
        <p:sp>
          <p:nvSpPr>
            <p:cNvPr id="439" name="Google Shape;439;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0" name="Google Shape;440;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1" name="Google Shape;441;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2" name="Google Shape;442;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3" name="Google Shape;443;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4" name="Google Shape;444;p20"/>
            <p:cNvSpPr/>
            <p:nvPr/>
          </p:nvSpPr>
          <p:spPr>
            <a:xfrm rot="10800000">
              <a:off x="8560259" y="3018749"/>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5" name="Google Shape;445;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6" name="Google Shape;446;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7" name="Google Shape;447;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8" name="Google Shape;448;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9" name="Google Shape;449;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0" name="Google Shape;450;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451" name="Google Shape;451;p20"/>
          <p:cNvGrpSpPr/>
          <p:nvPr/>
        </p:nvGrpSpPr>
        <p:grpSpPr>
          <a:xfrm flipH="1">
            <a:off x="-1863484" y="-1060432"/>
            <a:ext cx="3605211" cy="4226616"/>
            <a:chOff x="7298566" y="-573980"/>
            <a:chExt cx="3605211" cy="4226616"/>
          </a:xfrm>
        </p:grpSpPr>
        <p:sp>
          <p:nvSpPr>
            <p:cNvPr id="452" name="Google Shape;452;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3" name="Google Shape;453;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4" name="Google Shape;454;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5" name="Google Shape;455;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6" name="Google Shape;456;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7" name="Google Shape;457;p20"/>
            <p:cNvSpPr/>
            <p:nvPr/>
          </p:nvSpPr>
          <p:spPr>
            <a:xfrm rot="10800000">
              <a:off x="8560259" y="3018749"/>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8" name="Google Shape;458;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9" name="Google Shape;459;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0" name="Google Shape;460;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1" name="Google Shape;461;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2" name="Google Shape;462;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3" name="Google Shape;463;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1">
  <p:cSld name="ONE_COLUMN_TEXT_1_1_1_1">
    <p:spTree>
      <p:nvGrpSpPr>
        <p:cNvPr id="1" name="Shape 464"/>
        <p:cNvGrpSpPr/>
        <p:nvPr/>
      </p:nvGrpSpPr>
      <p:grpSpPr>
        <a:xfrm>
          <a:off x="0" y="0"/>
          <a:ext cx="0" cy="0"/>
          <a:chOff x="0" y="0"/>
          <a:chExt cx="0" cy="0"/>
        </a:xfrm>
      </p:grpSpPr>
      <p:sp>
        <p:nvSpPr>
          <p:cNvPr id="465" name="Google Shape;465;p21"/>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grpSp>
        <p:nvGrpSpPr>
          <p:cNvPr id="466" name="Google Shape;466;p21"/>
          <p:cNvGrpSpPr/>
          <p:nvPr/>
        </p:nvGrpSpPr>
        <p:grpSpPr>
          <a:xfrm flipH="1">
            <a:off x="7376172" y="-1239333"/>
            <a:ext cx="2601531" cy="2830797"/>
            <a:chOff x="-1413532" y="-1458408"/>
            <a:chExt cx="2601531" cy="2830797"/>
          </a:xfrm>
        </p:grpSpPr>
        <p:sp>
          <p:nvSpPr>
            <p:cNvPr id="467" name="Google Shape;467;p21"/>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8" name="Google Shape;468;p21"/>
            <p:cNvSpPr/>
            <p:nvPr/>
          </p:nvSpPr>
          <p:spPr>
            <a:xfrm rot="5400000">
              <a:off x="-1413701" y="-11894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9" name="Google Shape;469;p21"/>
            <p:cNvSpPr/>
            <p:nvPr/>
          </p:nvSpPr>
          <p:spPr>
            <a:xfrm rot="5400000">
              <a:off x="980111" y="2409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0" name="Google Shape;470;p21"/>
            <p:cNvSpPr/>
            <p:nvPr/>
          </p:nvSpPr>
          <p:spPr>
            <a:xfrm rot="5400000">
              <a:off x="2801" y="64550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1" name="Google Shape;471;p21"/>
            <p:cNvSpPr/>
            <p:nvPr/>
          </p:nvSpPr>
          <p:spPr>
            <a:xfrm rot="5400000">
              <a:off x="464452" y="12139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472" name="Google Shape;472;p21"/>
          <p:cNvGrpSpPr/>
          <p:nvPr/>
        </p:nvGrpSpPr>
        <p:grpSpPr>
          <a:xfrm>
            <a:off x="356395" y="4200075"/>
            <a:ext cx="513193" cy="598807"/>
            <a:chOff x="356395" y="4200075"/>
            <a:chExt cx="513193" cy="598807"/>
          </a:xfrm>
        </p:grpSpPr>
        <p:sp>
          <p:nvSpPr>
            <p:cNvPr id="473" name="Google Shape;473;p21"/>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4" name="Google Shape;474;p21"/>
            <p:cNvSpPr/>
            <p:nvPr/>
          </p:nvSpPr>
          <p:spPr>
            <a:xfrm rot="-5400000" flipH="1">
              <a:off x="356381" y="42000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475" name="Google Shape;475;p21"/>
          <p:cNvSpPr/>
          <p:nvPr/>
        </p:nvSpPr>
        <p:spPr>
          <a:xfrm rot="-5400000" flipH="1">
            <a:off x="9039980" y="668057"/>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2">
  <p:cSld name="ONE_COLUMN_TEXT_1_1_1_1_1">
    <p:spTree>
      <p:nvGrpSpPr>
        <p:cNvPr id="1" name="Shape 476"/>
        <p:cNvGrpSpPr/>
        <p:nvPr/>
      </p:nvGrpSpPr>
      <p:grpSpPr>
        <a:xfrm>
          <a:off x="0" y="0"/>
          <a:ext cx="0" cy="0"/>
          <a:chOff x="0" y="0"/>
          <a:chExt cx="0" cy="0"/>
        </a:xfrm>
      </p:grpSpPr>
      <p:sp>
        <p:nvSpPr>
          <p:cNvPr id="477" name="Google Shape;477;p22"/>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grpSp>
        <p:nvGrpSpPr>
          <p:cNvPr id="478" name="Google Shape;478;p22"/>
          <p:cNvGrpSpPr/>
          <p:nvPr/>
        </p:nvGrpSpPr>
        <p:grpSpPr>
          <a:xfrm>
            <a:off x="8362428" y="-1382208"/>
            <a:ext cx="2506090" cy="6273529"/>
            <a:chOff x="8190526" y="-1458408"/>
            <a:chExt cx="2506090" cy="6273529"/>
          </a:xfrm>
        </p:grpSpPr>
        <p:grpSp>
          <p:nvGrpSpPr>
            <p:cNvPr id="479" name="Google Shape;479;p22"/>
            <p:cNvGrpSpPr/>
            <p:nvPr/>
          </p:nvGrpSpPr>
          <p:grpSpPr>
            <a:xfrm flipH="1">
              <a:off x="8190526" y="-1458408"/>
              <a:ext cx="2506090" cy="6273529"/>
              <a:chOff x="-1765719" y="-1458408"/>
              <a:chExt cx="2506090" cy="6273529"/>
            </a:xfrm>
          </p:grpSpPr>
          <p:sp>
            <p:nvSpPr>
              <p:cNvPr id="480" name="Google Shape;480;p22"/>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1" name="Google Shape;481;p22"/>
              <p:cNvSpPr/>
              <p:nvPr/>
            </p:nvSpPr>
            <p:spPr>
              <a:xfrm rot="5400000">
                <a:off x="-1578763" y="-126748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2" name="Google Shape;482;p22"/>
              <p:cNvSpPr/>
              <p:nvPr/>
            </p:nvSpPr>
            <p:spPr>
              <a:xfrm rot="5400000">
                <a:off x="-29924" y="85025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3" name="Google Shape;483;p22"/>
              <p:cNvSpPr/>
              <p:nvPr/>
            </p:nvSpPr>
            <p:spPr>
              <a:xfrm rot="5400000">
                <a:off x="63203" y="43695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4" name="Google Shape;484;p22"/>
              <p:cNvSpPr/>
              <p:nvPr/>
            </p:nvSpPr>
            <p:spPr>
              <a:xfrm rot="5400000">
                <a:off x="464452" y="136023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5" name="Google Shape;485;p22"/>
              <p:cNvSpPr/>
              <p:nvPr/>
            </p:nvSpPr>
            <p:spPr>
              <a:xfrm rot="5400000">
                <a:off x="-1286976" y="1215963"/>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6" name="Google Shape;486;p22"/>
              <p:cNvSpPr/>
              <p:nvPr/>
            </p:nvSpPr>
            <p:spPr>
              <a:xfrm rot="5400000">
                <a:off x="-1515388" y="219294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7" name="Google Shape;487;p22"/>
              <p:cNvSpPr/>
              <p:nvPr/>
            </p:nvSpPr>
            <p:spPr>
              <a:xfrm rot="5400000">
                <a:off x="-1765888" y="12926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8" name="Google Shape;488;p22"/>
              <p:cNvSpPr/>
              <p:nvPr/>
            </p:nvSpPr>
            <p:spPr>
              <a:xfrm rot="5400000">
                <a:off x="38374" y="46072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9" name="Google Shape;489;p22"/>
              <p:cNvSpPr/>
              <p:nvPr/>
            </p:nvSpPr>
            <p:spPr>
              <a:xfrm rot="5400000">
                <a:off x="38374" y="1335570"/>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490" name="Google Shape;490;p22"/>
            <p:cNvSpPr/>
            <p:nvPr/>
          </p:nvSpPr>
          <p:spPr>
            <a:xfrm rot="-5400000" flipH="1">
              <a:off x="8440880" y="34830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 name="Shape 581"/>
        <p:cNvGrpSpPr/>
        <p:nvPr/>
      </p:nvGrpSpPr>
      <p:grpSpPr>
        <a:xfrm>
          <a:off x="0" y="0"/>
          <a:ext cx="0" cy="0"/>
          <a:chOff x="0" y="0"/>
          <a:chExt cx="0" cy="0"/>
        </a:xfrm>
      </p:grpSpPr>
      <p:sp>
        <p:nvSpPr>
          <p:cNvPr id="582" name="Google Shape;582;p27"/>
          <p:cNvSpPr txBox="1">
            <a:spLocks noGrp="1"/>
          </p:cNvSpPr>
          <p:nvPr>
            <p:ph type="subTitle" idx="1"/>
          </p:nvPr>
        </p:nvSpPr>
        <p:spPr>
          <a:xfrm>
            <a:off x="11139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3" name="Google Shape;583;p27"/>
          <p:cNvSpPr txBox="1">
            <a:spLocks noGrp="1"/>
          </p:cNvSpPr>
          <p:nvPr>
            <p:ph type="subTitle" idx="2"/>
          </p:nvPr>
        </p:nvSpPr>
        <p:spPr>
          <a:xfrm>
            <a:off x="3622325"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4" name="Google Shape;584;p27"/>
          <p:cNvSpPr txBox="1">
            <a:spLocks noGrp="1"/>
          </p:cNvSpPr>
          <p:nvPr>
            <p:ph type="subTitle" idx="3"/>
          </p:nvPr>
        </p:nvSpPr>
        <p:spPr>
          <a:xfrm>
            <a:off x="61307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5" name="Google Shape;585;p27"/>
          <p:cNvSpPr txBox="1">
            <a:spLocks noGrp="1"/>
          </p:cNvSpPr>
          <p:nvPr>
            <p:ph type="subTitle" idx="4"/>
          </p:nvPr>
        </p:nvSpPr>
        <p:spPr>
          <a:xfrm>
            <a:off x="111400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6" name="Google Shape;586;p27"/>
          <p:cNvSpPr txBox="1">
            <a:spLocks noGrp="1"/>
          </p:cNvSpPr>
          <p:nvPr>
            <p:ph type="subTitle" idx="5"/>
          </p:nvPr>
        </p:nvSpPr>
        <p:spPr>
          <a:xfrm>
            <a:off x="362125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7" name="Google Shape;587;p27"/>
          <p:cNvSpPr txBox="1">
            <a:spLocks noGrp="1"/>
          </p:cNvSpPr>
          <p:nvPr>
            <p:ph type="subTitle" idx="6"/>
          </p:nvPr>
        </p:nvSpPr>
        <p:spPr>
          <a:xfrm>
            <a:off x="6130713"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a:solidFill>
                  <a:schemeClr val="accent2"/>
                </a:solidFill>
                <a:latin typeface="Krona One"/>
                <a:ea typeface="Krona One"/>
                <a:cs typeface="Krona One"/>
                <a:sym typeface="Krona One"/>
              </a:defRPr>
            </a:lvl9pPr>
          </a:lstStyle>
          <a:p>
            <a:endParaRPr/>
          </a:p>
        </p:txBody>
      </p:sp>
      <p:sp>
        <p:nvSpPr>
          <p:cNvPr id="588" name="Google Shape;588;p27"/>
          <p:cNvSpPr txBox="1">
            <a:spLocks noGrp="1"/>
          </p:cNvSpPr>
          <p:nvPr>
            <p:ph type="title"/>
          </p:nvPr>
        </p:nvSpPr>
        <p:spPr>
          <a:xfrm>
            <a:off x="582600" y="532124"/>
            <a:ext cx="7978800" cy="7080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589" name="Google Shape;589;p27"/>
          <p:cNvSpPr txBox="1">
            <a:spLocks noGrp="1"/>
          </p:cNvSpPr>
          <p:nvPr>
            <p:ph type="subTitle" idx="7"/>
          </p:nvPr>
        </p:nvSpPr>
        <p:spPr>
          <a:xfrm>
            <a:off x="1114000"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590" name="Google Shape;590;p27"/>
          <p:cNvSpPr txBox="1">
            <a:spLocks noGrp="1"/>
          </p:cNvSpPr>
          <p:nvPr>
            <p:ph type="subTitle" idx="8"/>
          </p:nvPr>
        </p:nvSpPr>
        <p:spPr>
          <a:xfrm>
            <a:off x="3622325"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591" name="Google Shape;591;p27"/>
          <p:cNvSpPr txBox="1">
            <a:spLocks noGrp="1"/>
          </p:cNvSpPr>
          <p:nvPr>
            <p:ph type="subTitle" idx="9"/>
          </p:nvPr>
        </p:nvSpPr>
        <p:spPr>
          <a:xfrm>
            <a:off x="6130713"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592" name="Google Shape;592;p27"/>
          <p:cNvSpPr txBox="1">
            <a:spLocks noGrp="1"/>
          </p:cNvSpPr>
          <p:nvPr>
            <p:ph type="subTitle" idx="13"/>
          </p:nvPr>
        </p:nvSpPr>
        <p:spPr>
          <a:xfrm>
            <a:off x="1113913" y="3861624"/>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593" name="Google Shape;593;p27"/>
          <p:cNvSpPr txBox="1">
            <a:spLocks noGrp="1"/>
          </p:cNvSpPr>
          <p:nvPr>
            <p:ph type="subTitle" idx="14"/>
          </p:nvPr>
        </p:nvSpPr>
        <p:spPr>
          <a:xfrm>
            <a:off x="3622150"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594" name="Google Shape;594;p27"/>
          <p:cNvSpPr txBox="1">
            <a:spLocks noGrp="1"/>
          </p:cNvSpPr>
          <p:nvPr>
            <p:ph type="subTitle" idx="15"/>
          </p:nvPr>
        </p:nvSpPr>
        <p:spPr>
          <a:xfrm>
            <a:off x="6130713"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sz="14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grpSp>
        <p:nvGrpSpPr>
          <p:cNvPr id="595" name="Google Shape;595;p27"/>
          <p:cNvGrpSpPr/>
          <p:nvPr/>
        </p:nvGrpSpPr>
        <p:grpSpPr>
          <a:xfrm>
            <a:off x="7061557" y="-2496891"/>
            <a:ext cx="3857611" cy="4116615"/>
            <a:chOff x="6490045" y="-1457516"/>
            <a:chExt cx="3857611" cy="4116615"/>
          </a:xfrm>
        </p:grpSpPr>
        <p:grpSp>
          <p:nvGrpSpPr>
            <p:cNvPr id="596" name="Google Shape;596;p27"/>
            <p:cNvGrpSpPr/>
            <p:nvPr/>
          </p:nvGrpSpPr>
          <p:grpSpPr>
            <a:xfrm>
              <a:off x="6490045" y="-1457516"/>
              <a:ext cx="3857611" cy="4065532"/>
              <a:chOff x="6394191" y="221771"/>
              <a:chExt cx="3857611" cy="4065532"/>
            </a:xfrm>
          </p:grpSpPr>
          <p:sp>
            <p:nvSpPr>
              <p:cNvPr id="597" name="Google Shape;597;p27"/>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98" name="Google Shape;59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99" name="Google Shape;599;p27"/>
              <p:cNvSpPr/>
              <p:nvPr/>
            </p:nvSpPr>
            <p:spPr>
              <a:xfrm rot="10800000">
                <a:off x="7180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0" name="Google Shape;600;p27"/>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1" name="Google Shape;601;p27"/>
              <p:cNvSpPr/>
              <p:nvPr/>
            </p:nvSpPr>
            <p:spPr>
              <a:xfrm rot="10800000">
                <a:off x="8040857" y="2076358"/>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2" name="Google Shape;602;p27"/>
              <p:cNvSpPr/>
              <p:nvPr/>
            </p:nvSpPr>
            <p:spPr>
              <a:xfrm rot="10800000">
                <a:off x="6394191" y="2934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603" name="Google Shape;603;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4" name="Google Shape;604;p27"/>
            <p:cNvSpPr/>
            <p:nvPr/>
          </p:nvSpPr>
          <p:spPr>
            <a:xfrm rot="10800000">
              <a:off x="7012565" y="13995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605" name="Google Shape;605;p27"/>
          <p:cNvGrpSpPr/>
          <p:nvPr/>
        </p:nvGrpSpPr>
        <p:grpSpPr>
          <a:xfrm flipH="1">
            <a:off x="-1777668" y="-2393356"/>
            <a:ext cx="3358211" cy="4013080"/>
            <a:chOff x="6989444" y="-1353981"/>
            <a:chExt cx="3358211" cy="4013080"/>
          </a:xfrm>
        </p:grpSpPr>
        <p:grpSp>
          <p:nvGrpSpPr>
            <p:cNvPr id="606" name="Google Shape;606;p27"/>
            <p:cNvGrpSpPr/>
            <p:nvPr/>
          </p:nvGrpSpPr>
          <p:grpSpPr>
            <a:xfrm>
              <a:off x="6989444" y="-1353981"/>
              <a:ext cx="3358211" cy="3609358"/>
              <a:chOff x="6893591" y="325306"/>
              <a:chExt cx="3358211" cy="3609358"/>
            </a:xfrm>
          </p:grpSpPr>
          <p:sp>
            <p:nvSpPr>
              <p:cNvPr id="607" name="Google Shape;607;p27"/>
              <p:cNvSpPr/>
              <p:nvPr/>
            </p:nvSpPr>
            <p:spPr>
              <a:xfrm rot="10800000">
                <a:off x="6893591" y="32530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8" name="Google Shape;60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9" name="Google Shape;609;p27"/>
              <p:cNvSpPr/>
              <p:nvPr/>
            </p:nvSpPr>
            <p:spPr>
              <a:xfrm rot="10800000">
                <a:off x="7626933" y="1679078"/>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10" name="Google Shape;610;p27"/>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11" name="Google Shape;611;p27"/>
              <p:cNvSpPr/>
              <p:nvPr/>
            </p:nvSpPr>
            <p:spPr>
              <a:xfrm rot="10800000">
                <a:off x="7337141" y="3430300"/>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612" name="Google Shape;612;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13" name="Google Shape;613;p27"/>
            <p:cNvSpPr/>
            <p:nvPr/>
          </p:nvSpPr>
          <p:spPr>
            <a:xfrm rot="10800000">
              <a:off x="7550715" y="121378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1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5" name="Google Shape;45;p3"/>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ct val="0"/>
              </a:spcBef>
              <a:spcAft>
                <a:spcPct val="0"/>
              </a:spcAft>
              <a:buClr>
                <a:srgbClr val="000000"/>
              </a:buClr>
              <a:buSzPts val="3000"/>
              <a:buNone/>
              <a:defRPr/>
            </a:lvl1pPr>
            <a:lvl2pPr lvl="1" rtl="0">
              <a:spcBef>
                <a:spcPct val="0"/>
              </a:spcBef>
              <a:spcAft>
                <a:spcPct val="0"/>
              </a:spcAft>
              <a:buClr>
                <a:schemeClr val="accent1"/>
              </a:buClr>
              <a:buSzPts val="2800"/>
              <a:buNone/>
              <a:defRPr>
                <a:solidFill>
                  <a:schemeClr val="accent1"/>
                </a:solidFill>
              </a:defRPr>
            </a:lvl2pPr>
            <a:lvl3pPr lvl="2" rtl="0">
              <a:spcBef>
                <a:spcPct val="0"/>
              </a:spcBef>
              <a:spcAft>
                <a:spcPct val="0"/>
              </a:spcAft>
              <a:buClr>
                <a:schemeClr val="accent1"/>
              </a:buClr>
              <a:buSzPts val="2800"/>
              <a:buNone/>
              <a:defRPr>
                <a:solidFill>
                  <a:schemeClr val="accent1"/>
                </a:solidFill>
              </a:defRPr>
            </a:lvl3pPr>
            <a:lvl4pPr lvl="3" rtl="0">
              <a:spcBef>
                <a:spcPct val="0"/>
              </a:spcBef>
              <a:spcAft>
                <a:spcPct val="0"/>
              </a:spcAft>
              <a:buClr>
                <a:schemeClr val="accent1"/>
              </a:buClr>
              <a:buSzPts val="2800"/>
              <a:buNone/>
              <a:defRPr>
                <a:solidFill>
                  <a:schemeClr val="accent1"/>
                </a:solidFill>
              </a:defRPr>
            </a:lvl4pPr>
            <a:lvl5pPr lvl="4" rtl="0">
              <a:spcBef>
                <a:spcPct val="0"/>
              </a:spcBef>
              <a:spcAft>
                <a:spcPct val="0"/>
              </a:spcAft>
              <a:buClr>
                <a:schemeClr val="accent1"/>
              </a:buClr>
              <a:buSzPts val="2800"/>
              <a:buNone/>
              <a:defRPr>
                <a:solidFill>
                  <a:schemeClr val="accent1"/>
                </a:solidFill>
              </a:defRPr>
            </a:lvl5pPr>
            <a:lvl6pPr lvl="5" rtl="0">
              <a:spcBef>
                <a:spcPct val="0"/>
              </a:spcBef>
              <a:spcAft>
                <a:spcPct val="0"/>
              </a:spcAft>
              <a:buClr>
                <a:schemeClr val="accent1"/>
              </a:buClr>
              <a:buSzPts val="2800"/>
              <a:buNone/>
              <a:defRPr>
                <a:solidFill>
                  <a:schemeClr val="accent1"/>
                </a:solidFill>
              </a:defRPr>
            </a:lvl6pPr>
            <a:lvl7pPr lvl="6" rtl="0">
              <a:spcBef>
                <a:spcPct val="0"/>
              </a:spcBef>
              <a:spcAft>
                <a:spcPct val="0"/>
              </a:spcAft>
              <a:buClr>
                <a:schemeClr val="accent1"/>
              </a:buClr>
              <a:buSzPts val="2800"/>
              <a:buNone/>
              <a:defRPr>
                <a:solidFill>
                  <a:schemeClr val="accent1"/>
                </a:solidFill>
              </a:defRPr>
            </a:lvl7pPr>
            <a:lvl8pPr lvl="7" rtl="0">
              <a:spcBef>
                <a:spcPct val="0"/>
              </a:spcBef>
              <a:spcAft>
                <a:spcPct val="0"/>
              </a:spcAft>
              <a:buClr>
                <a:schemeClr val="accent1"/>
              </a:buClr>
              <a:buSzPts val="2800"/>
              <a:buNone/>
              <a:defRPr>
                <a:solidFill>
                  <a:schemeClr val="accent1"/>
                </a:solidFill>
              </a:defRPr>
            </a:lvl8pPr>
            <a:lvl9pPr lvl="8" rtl="0">
              <a:spcBef>
                <a:spcPct val="0"/>
              </a:spcBef>
              <a:spcAft>
                <a:spcPct val="0"/>
              </a:spcAft>
              <a:buClr>
                <a:schemeClr val="accent1"/>
              </a:buClr>
              <a:buSzPts val="2800"/>
              <a:buNone/>
              <a:defRPr>
                <a:solidFill>
                  <a:schemeClr val="accent1"/>
                </a:solidFill>
              </a:defRPr>
            </a:lvl9pPr>
          </a:lstStyle>
          <a:p>
            <a:endParaRPr/>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ct val="0"/>
              </a:spcBef>
              <a:spcAft>
                <a:spcPct val="0"/>
              </a:spcAft>
              <a:buSzPts val="4400"/>
              <a:buNone/>
              <a:defRPr sz="8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ct val="0"/>
              </a:spcBef>
              <a:spcAft>
                <a:spcPct val="0"/>
              </a:spcAft>
              <a:buNone/>
              <a:defRPr sz="4000"/>
            </a:lvl1pPr>
            <a:lvl2pPr lvl="1" algn="ctr">
              <a:spcBef>
                <a:spcPct val="0"/>
              </a:spcBef>
              <a:spcAft>
                <a:spcPct val="0"/>
              </a:spcAft>
              <a:buNone/>
              <a:defRPr sz="4000"/>
            </a:lvl2pPr>
            <a:lvl3pPr lvl="2" algn="ctr">
              <a:spcBef>
                <a:spcPct val="0"/>
              </a:spcBef>
              <a:spcAft>
                <a:spcPct val="0"/>
              </a:spcAft>
              <a:buNone/>
              <a:defRPr sz="4000"/>
            </a:lvl3pPr>
            <a:lvl4pPr lvl="3" algn="ctr">
              <a:spcBef>
                <a:spcPct val="0"/>
              </a:spcBef>
              <a:spcAft>
                <a:spcPct val="0"/>
              </a:spcAft>
              <a:buNone/>
              <a:defRPr sz="4000"/>
            </a:lvl4pPr>
            <a:lvl5pPr lvl="4" algn="ctr">
              <a:spcBef>
                <a:spcPct val="0"/>
              </a:spcBef>
              <a:spcAft>
                <a:spcPct val="0"/>
              </a:spcAft>
              <a:buNone/>
              <a:defRPr sz="4000"/>
            </a:lvl5pPr>
            <a:lvl6pPr lvl="5" algn="ctr">
              <a:spcBef>
                <a:spcPct val="0"/>
              </a:spcBef>
              <a:spcAft>
                <a:spcPct val="0"/>
              </a:spcAft>
              <a:buNone/>
              <a:defRPr sz="4000"/>
            </a:lvl6pPr>
            <a:lvl7pPr lvl="6" algn="ctr">
              <a:spcBef>
                <a:spcPct val="0"/>
              </a:spcBef>
              <a:spcAft>
                <a:spcPct val="0"/>
              </a:spcAft>
              <a:buNone/>
              <a:defRPr sz="4000"/>
            </a:lvl7pPr>
            <a:lvl8pPr lvl="7" algn="ctr">
              <a:spcBef>
                <a:spcPct val="0"/>
              </a:spcBef>
              <a:spcAft>
                <a:spcPct val="0"/>
              </a:spcAft>
              <a:buNone/>
              <a:defRPr sz="4000"/>
            </a:lvl8pPr>
            <a:lvl9pPr lvl="8" algn="ctr">
              <a:spcBef>
                <a:spcPct val="0"/>
              </a:spcBef>
              <a:spcAft>
                <a:spcPct val="0"/>
              </a:spcAft>
              <a:buNone/>
              <a:defRPr sz="4000"/>
            </a:lvl9pPr>
          </a:lstStyle>
          <a:p>
            <a:endParaRPr/>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8" name="Google Shape;178;p10"/>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2" name="Google Shape;192;p10"/>
            <p:cNvSpPr/>
            <p:nvPr/>
          </p:nvSpPr>
          <p:spPr>
            <a:xfrm rot="10800000">
              <a:off x="7908284" y="3814501"/>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5" name="Google Shape;45;p3"/>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ct val="0"/>
              </a:spcBef>
              <a:spcAft>
                <a:spcPct val="0"/>
              </a:spcAft>
              <a:buClr>
                <a:srgbClr val="000000"/>
              </a:buClr>
              <a:buSzPts val="3000"/>
              <a:buNone/>
              <a:defRPr/>
            </a:lvl1pPr>
            <a:lvl2pPr lvl="1" rtl="0">
              <a:spcBef>
                <a:spcPct val="0"/>
              </a:spcBef>
              <a:spcAft>
                <a:spcPct val="0"/>
              </a:spcAft>
              <a:buClr>
                <a:schemeClr val="accent1"/>
              </a:buClr>
              <a:buSzPts val="2800"/>
              <a:buNone/>
              <a:defRPr>
                <a:solidFill>
                  <a:schemeClr val="accent1"/>
                </a:solidFill>
              </a:defRPr>
            </a:lvl2pPr>
            <a:lvl3pPr lvl="2" rtl="0">
              <a:spcBef>
                <a:spcPct val="0"/>
              </a:spcBef>
              <a:spcAft>
                <a:spcPct val="0"/>
              </a:spcAft>
              <a:buClr>
                <a:schemeClr val="accent1"/>
              </a:buClr>
              <a:buSzPts val="2800"/>
              <a:buNone/>
              <a:defRPr>
                <a:solidFill>
                  <a:schemeClr val="accent1"/>
                </a:solidFill>
              </a:defRPr>
            </a:lvl3pPr>
            <a:lvl4pPr lvl="3" rtl="0">
              <a:spcBef>
                <a:spcPct val="0"/>
              </a:spcBef>
              <a:spcAft>
                <a:spcPct val="0"/>
              </a:spcAft>
              <a:buClr>
                <a:schemeClr val="accent1"/>
              </a:buClr>
              <a:buSzPts val="2800"/>
              <a:buNone/>
              <a:defRPr>
                <a:solidFill>
                  <a:schemeClr val="accent1"/>
                </a:solidFill>
              </a:defRPr>
            </a:lvl4pPr>
            <a:lvl5pPr lvl="4" rtl="0">
              <a:spcBef>
                <a:spcPct val="0"/>
              </a:spcBef>
              <a:spcAft>
                <a:spcPct val="0"/>
              </a:spcAft>
              <a:buClr>
                <a:schemeClr val="accent1"/>
              </a:buClr>
              <a:buSzPts val="2800"/>
              <a:buNone/>
              <a:defRPr>
                <a:solidFill>
                  <a:schemeClr val="accent1"/>
                </a:solidFill>
              </a:defRPr>
            </a:lvl5pPr>
            <a:lvl6pPr lvl="5" rtl="0">
              <a:spcBef>
                <a:spcPct val="0"/>
              </a:spcBef>
              <a:spcAft>
                <a:spcPct val="0"/>
              </a:spcAft>
              <a:buClr>
                <a:schemeClr val="accent1"/>
              </a:buClr>
              <a:buSzPts val="2800"/>
              <a:buNone/>
              <a:defRPr>
                <a:solidFill>
                  <a:schemeClr val="accent1"/>
                </a:solidFill>
              </a:defRPr>
            </a:lvl6pPr>
            <a:lvl7pPr lvl="6" rtl="0">
              <a:spcBef>
                <a:spcPct val="0"/>
              </a:spcBef>
              <a:spcAft>
                <a:spcPct val="0"/>
              </a:spcAft>
              <a:buClr>
                <a:schemeClr val="accent1"/>
              </a:buClr>
              <a:buSzPts val="2800"/>
              <a:buNone/>
              <a:defRPr>
                <a:solidFill>
                  <a:schemeClr val="accent1"/>
                </a:solidFill>
              </a:defRPr>
            </a:lvl7pPr>
            <a:lvl8pPr lvl="7" rtl="0">
              <a:spcBef>
                <a:spcPct val="0"/>
              </a:spcBef>
              <a:spcAft>
                <a:spcPct val="0"/>
              </a:spcAft>
              <a:buClr>
                <a:schemeClr val="accent1"/>
              </a:buClr>
              <a:buSzPts val="2800"/>
              <a:buNone/>
              <a:defRPr>
                <a:solidFill>
                  <a:schemeClr val="accent1"/>
                </a:solidFill>
              </a:defRPr>
            </a:lvl8pPr>
            <a:lvl9pPr lvl="8" rtl="0">
              <a:spcBef>
                <a:spcPct val="0"/>
              </a:spcBef>
              <a:spcAft>
                <a:spcPct val="0"/>
              </a:spcAft>
              <a:buClr>
                <a:schemeClr val="accent1"/>
              </a:buClr>
              <a:buSzPts val="2800"/>
              <a:buNone/>
              <a:defRPr>
                <a:solidFill>
                  <a:schemeClr val="accent1"/>
                </a:solidFill>
              </a:defRPr>
            </a:lvl9pPr>
          </a:lstStyle>
          <a:p>
            <a:endParaRPr/>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ct val="0"/>
              </a:spcBef>
              <a:spcAft>
                <a:spcPct val="0"/>
              </a:spcAft>
              <a:buSzPts val="4400"/>
              <a:buNone/>
              <a:defRPr sz="8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275"/>
        <p:cNvGrpSpPr/>
        <p:nvPr/>
      </p:nvGrpSpPr>
      <p:grpSpPr>
        <a:xfrm>
          <a:off x="0" y="0"/>
          <a:ext cx="0" cy="0"/>
          <a:chOff x="0" y="0"/>
          <a:chExt cx="0" cy="0"/>
        </a:xfrm>
      </p:grpSpPr>
      <p:sp>
        <p:nvSpPr>
          <p:cNvPr id="276" name="Google Shape;276;p14"/>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nvGrpSpPr>
          <p:cNvPr id="277" name="Google Shape;277;p14"/>
          <p:cNvGrpSpPr/>
          <p:nvPr/>
        </p:nvGrpSpPr>
        <p:grpSpPr>
          <a:xfrm>
            <a:off x="-1496684" y="152395"/>
            <a:ext cx="3605211" cy="3567585"/>
            <a:chOff x="-1115684" y="691895"/>
            <a:chExt cx="3605211" cy="3567585"/>
          </a:xfrm>
        </p:grpSpPr>
        <p:sp>
          <p:nvSpPr>
            <p:cNvPr id="278" name="Google Shape;278;p14"/>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79" name="Google Shape;279;p14"/>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0" name="Google Shape;280;p14"/>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1" name="Google Shape;281;p14"/>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2" name="Google Shape;282;p14"/>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3" name="Google Shape;283;p14"/>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4" name="Google Shape;284;p14"/>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5" name="Google Shape;285;p14"/>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6" name="Google Shape;286;p14"/>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87" name="Google Shape;287;p14"/>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288" name="Google Shape;288;p14"/>
          <p:cNvGrpSpPr/>
          <p:nvPr/>
        </p:nvGrpSpPr>
        <p:grpSpPr>
          <a:xfrm>
            <a:off x="7106678" y="597894"/>
            <a:ext cx="3651827" cy="3549464"/>
            <a:chOff x="7253877" y="1275092"/>
            <a:chExt cx="3651827" cy="3549464"/>
          </a:xfrm>
        </p:grpSpPr>
        <p:sp>
          <p:nvSpPr>
            <p:cNvPr id="289" name="Google Shape;289;p1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0" name="Google Shape;290;p1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1" name="Google Shape;291;p1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2" name="Google Shape;292;p1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3" name="Google Shape;293;p1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4" name="Google Shape;294;p1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5" name="Google Shape;295;p1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6" name="Google Shape;296;p1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7" name="Google Shape;297;p1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298" name="Google Shape;298;p1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
        <p:nvSpPr>
          <p:cNvPr id="299" name="Google Shape;299;p14"/>
          <p:cNvSpPr txBox="1">
            <a:spLocks noGrp="1"/>
          </p:cNvSpPr>
          <p:nvPr>
            <p:ph type="title"/>
          </p:nvPr>
        </p:nvSpPr>
        <p:spPr>
          <a:xfrm>
            <a:off x="2436925" y="692900"/>
            <a:ext cx="4242300" cy="1165200"/>
          </a:xfrm>
          <a:prstGeom prst="rect">
            <a:avLst/>
          </a:prstGeom>
        </p:spPr>
        <p:txBody>
          <a:bodyPr spcFirstLastPara="1" wrap="square" lIns="91425" tIns="91425" rIns="91425" bIns="91425" anchor="t" anchorCtr="0">
            <a:noAutofit/>
          </a:bodyPr>
          <a:lstStyle>
            <a:lvl1pPr lvl="0" algn="ctr" rtl="0">
              <a:spcBef>
                <a:spcPct val="0"/>
              </a:spcBef>
              <a:spcAft>
                <a:spcPct val="0"/>
              </a:spcAft>
              <a:buClr>
                <a:srgbClr val="000000"/>
              </a:buClr>
              <a:buSzPts val="3000"/>
              <a:buNone/>
              <a:defRPr sz="3500"/>
            </a:lvl1pPr>
            <a:lvl2pPr lvl="1" rtl="0">
              <a:spcBef>
                <a:spcPct val="0"/>
              </a:spcBef>
              <a:spcAft>
                <a:spcPct val="0"/>
              </a:spcAft>
              <a:buClr>
                <a:schemeClr val="accent1"/>
              </a:buClr>
              <a:buSzPts val="2800"/>
              <a:buNone/>
              <a:defRPr>
                <a:solidFill>
                  <a:schemeClr val="accent1"/>
                </a:solidFill>
              </a:defRPr>
            </a:lvl2pPr>
            <a:lvl3pPr lvl="2" rtl="0">
              <a:spcBef>
                <a:spcPct val="0"/>
              </a:spcBef>
              <a:spcAft>
                <a:spcPct val="0"/>
              </a:spcAft>
              <a:buClr>
                <a:schemeClr val="accent1"/>
              </a:buClr>
              <a:buSzPts val="2800"/>
              <a:buNone/>
              <a:defRPr>
                <a:solidFill>
                  <a:schemeClr val="accent1"/>
                </a:solidFill>
              </a:defRPr>
            </a:lvl3pPr>
            <a:lvl4pPr lvl="3" rtl="0">
              <a:spcBef>
                <a:spcPct val="0"/>
              </a:spcBef>
              <a:spcAft>
                <a:spcPct val="0"/>
              </a:spcAft>
              <a:buClr>
                <a:schemeClr val="accent1"/>
              </a:buClr>
              <a:buSzPts val="2800"/>
              <a:buNone/>
              <a:defRPr>
                <a:solidFill>
                  <a:schemeClr val="accent1"/>
                </a:solidFill>
              </a:defRPr>
            </a:lvl4pPr>
            <a:lvl5pPr lvl="4" rtl="0">
              <a:spcBef>
                <a:spcPct val="0"/>
              </a:spcBef>
              <a:spcAft>
                <a:spcPct val="0"/>
              </a:spcAft>
              <a:buClr>
                <a:schemeClr val="accent1"/>
              </a:buClr>
              <a:buSzPts val="2800"/>
              <a:buNone/>
              <a:defRPr>
                <a:solidFill>
                  <a:schemeClr val="accent1"/>
                </a:solidFill>
              </a:defRPr>
            </a:lvl5pPr>
            <a:lvl6pPr lvl="5" rtl="0">
              <a:spcBef>
                <a:spcPct val="0"/>
              </a:spcBef>
              <a:spcAft>
                <a:spcPct val="0"/>
              </a:spcAft>
              <a:buClr>
                <a:schemeClr val="accent1"/>
              </a:buClr>
              <a:buSzPts val="2800"/>
              <a:buNone/>
              <a:defRPr>
                <a:solidFill>
                  <a:schemeClr val="accent1"/>
                </a:solidFill>
              </a:defRPr>
            </a:lvl6pPr>
            <a:lvl7pPr lvl="6" rtl="0">
              <a:spcBef>
                <a:spcPct val="0"/>
              </a:spcBef>
              <a:spcAft>
                <a:spcPct val="0"/>
              </a:spcAft>
              <a:buClr>
                <a:schemeClr val="accent1"/>
              </a:buClr>
              <a:buSzPts val="2800"/>
              <a:buNone/>
              <a:defRPr>
                <a:solidFill>
                  <a:schemeClr val="accent1"/>
                </a:solidFill>
              </a:defRPr>
            </a:lvl7pPr>
            <a:lvl8pPr lvl="7" rtl="0">
              <a:spcBef>
                <a:spcPct val="0"/>
              </a:spcBef>
              <a:spcAft>
                <a:spcPct val="0"/>
              </a:spcAft>
              <a:buClr>
                <a:schemeClr val="accent1"/>
              </a:buClr>
              <a:buSzPts val="2800"/>
              <a:buNone/>
              <a:defRPr>
                <a:solidFill>
                  <a:schemeClr val="accent1"/>
                </a:solidFill>
              </a:defRPr>
            </a:lvl8pPr>
            <a:lvl9pPr lvl="8" rtl="0">
              <a:spcBef>
                <a:spcPct val="0"/>
              </a:spcBef>
              <a:spcAft>
                <a:spcPct val="0"/>
              </a:spcAft>
              <a:buClr>
                <a:schemeClr val="accent1"/>
              </a:buClr>
              <a:buSzPts val="2800"/>
              <a:buNone/>
              <a:defRPr>
                <a:solidFill>
                  <a:schemeClr val="accent1"/>
                </a:solidFill>
              </a:defRPr>
            </a:lvl9pPr>
          </a:lstStyle>
          <a:p>
            <a:endParaRPr/>
          </a:p>
        </p:txBody>
      </p:sp>
      <p:sp>
        <p:nvSpPr>
          <p:cNvPr id="300" name="Google Shape;300;p14"/>
          <p:cNvSpPr txBox="1">
            <a:spLocks noGrp="1"/>
          </p:cNvSpPr>
          <p:nvPr>
            <p:ph type="title" idx="2" hasCustomPrompt="1"/>
          </p:nvPr>
        </p:nvSpPr>
        <p:spPr>
          <a:xfrm>
            <a:off x="2854900" y="3554285"/>
            <a:ext cx="3434400" cy="1289400"/>
          </a:xfrm>
          <a:prstGeom prst="rect">
            <a:avLst/>
          </a:prstGeom>
        </p:spPr>
        <p:txBody>
          <a:bodyPr spcFirstLastPara="1" wrap="square" lIns="91425" tIns="91425" rIns="91425" bIns="91425" anchor="b" anchorCtr="0">
            <a:noAutofit/>
          </a:bodyPr>
          <a:lstStyle>
            <a:lvl1pPr lvl="0" algn="ctr" rtl="0">
              <a:lnSpc>
                <a:spcPct val="80000"/>
              </a:lnSpc>
              <a:spcBef>
                <a:spcPct val="0"/>
              </a:spcBef>
              <a:spcAft>
                <a:spcPct val="0"/>
              </a:spcAft>
              <a:buSzPts val="4400"/>
              <a:buNone/>
              <a:defRPr sz="8000">
                <a:solidFill>
                  <a:schemeClr val="dk2"/>
                </a:solidFill>
              </a:defRPr>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325" name="Google Shape;325;p1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26" name="Google Shape;326;p1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lvl1pPr lvl="0" algn="ctr" rtl="0">
              <a:spcBef>
                <a:spcPct val="0"/>
              </a:spcBef>
              <a:spcAft>
                <a:spcPct val="0"/>
              </a:spcAft>
              <a:buNone/>
              <a:defRPr sz="1400" b="0">
                <a:solidFill>
                  <a:schemeClr val="accent2"/>
                </a:solidFill>
                <a:latin typeface="Krona One"/>
                <a:ea typeface="Krona One"/>
                <a:cs typeface="Krona One"/>
                <a:sym typeface="Krona One"/>
              </a:defRPr>
            </a:lvl1pPr>
            <a:lvl2pPr lvl="1" algn="ctr" rtl="0">
              <a:spcBef>
                <a:spcPts val="1600"/>
              </a:spcBef>
              <a:spcAft>
                <a:spcPct val="0"/>
              </a:spcAft>
              <a:buNone/>
              <a:defRPr sz="1400" b="0">
                <a:solidFill>
                  <a:schemeClr val="accent2"/>
                </a:solidFill>
                <a:latin typeface="Krona One"/>
                <a:ea typeface="Krona One"/>
                <a:cs typeface="Krona One"/>
                <a:sym typeface="Krona One"/>
              </a:defRPr>
            </a:lvl2pPr>
            <a:lvl3pPr lvl="2" algn="ctr" rtl="0">
              <a:spcBef>
                <a:spcPts val="1600"/>
              </a:spcBef>
              <a:spcAft>
                <a:spcPct val="0"/>
              </a:spcAft>
              <a:buNone/>
              <a:defRPr sz="1400" b="0">
                <a:solidFill>
                  <a:schemeClr val="accent2"/>
                </a:solidFill>
                <a:latin typeface="Krona One"/>
                <a:ea typeface="Krona One"/>
                <a:cs typeface="Krona One"/>
                <a:sym typeface="Krona One"/>
              </a:defRPr>
            </a:lvl3pPr>
            <a:lvl4pPr lvl="3" algn="ctr" rtl="0">
              <a:spcBef>
                <a:spcPts val="1600"/>
              </a:spcBef>
              <a:spcAft>
                <a:spcPct val="0"/>
              </a:spcAft>
              <a:buNone/>
              <a:defRPr sz="1400" b="0">
                <a:solidFill>
                  <a:schemeClr val="accent2"/>
                </a:solidFill>
                <a:latin typeface="Krona One"/>
                <a:ea typeface="Krona One"/>
                <a:cs typeface="Krona One"/>
                <a:sym typeface="Krona One"/>
              </a:defRPr>
            </a:lvl4pPr>
            <a:lvl5pPr lvl="4" algn="ctr" rtl="0">
              <a:spcBef>
                <a:spcPts val="1600"/>
              </a:spcBef>
              <a:spcAft>
                <a:spcPct val="0"/>
              </a:spcAft>
              <a:buNone/>
              <a:defRPr sz="1400" b="0">
                <a:solidFill>
                  <a:schemeClr val="accent2"/>
                </a:solidFill>
                <a:latin typeface="Krona One"/>
                <a:ea typeface="Krona One"/>
                <a:cs typeface="Krona One"/>
                <a:sym typeface="Krona One"/>
              </a:defRPr>
            </a:lvl5pPr>
            <a:lvl6pPr lvl="5" algn="ctr" rtl="0">
              <a:spcBef>
                <a:spcPts val="1600"/>
              </a:spcBef>
              <a:spcAft>
                <a:spcPct val="0"/>
              </a:spcAft>
              <a:buNone/>
              <a:defRPr sz="1400" b="0">
                <a:solidFill>
                  <a:schemeClr val="accent2"/>
                </a:solidFill>
                <a:latin typeface="Krona One"/>
                <a:ea typeface="Krona One"/>
                <a:cs typeface="Krona One"/>
                <a:sym typeface="Krona One"/>
              </a:defRPr>
            </a:lvl6pPr>
            <a:lvl7pPr lvl="6" algn="ctr" rtl="0">
              <a:spcBef>
                <a:spcPts val="1600"/>
              </a:spcBef>
              <a:spcAft>
                <a:spcPct val="0"/>
              </a:spcAft>
              <a:buNone/>
              <a:defRPr sz="1400" b="0">
                <a:solidFill>
                  <a:schemeClr val="accent2"/>
                </a:solidFill>
                <a:latin typeface="Krona One"/>
                <a:ea typeface="Krona One"/>
                <a:cs typeface="Krona One"/>
                <a:sym typeface="Krona One"/>
              </a:defRPr>
            </a:lvl7pPr>
            <a:lvl8pPr lvl="7" algn="ctr" rtl="0">
              <a:spcBef>
                <a:spcPts val="1600"/>
              </a:spcBef>
              <a:spcAft>
                <a:spcPct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7" name="Google Shape;327;p1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400" b="0">
                <a:solidFill>
                  <a:schemeClr val="accent2"/>
                </a:solidFill>
                <a:latin typeface="Krona One"/>
                <a:ea typeface="Krona One"/>
                <a:cs typeface="Krona One"/>
                <a:sym typeface="Krona One"/>
              </a:defRPr>
            </a:lvl1pPr>
            <a:lvl2pPr lvl="1" algn="ctr" rtl="0">
              <a:lnSpc>
                <a:spcPct val="100000"/>
              </a:lnSpc>
              <a:spcBef>
                <a:spcPct val="0"/>
              </a:spcBef>
              <a:spcAft>
                <a:spcPct val="0"/>
              </a:spcAft>
              <a:buNone/>
              <a:defRPr sz="1400" b="0">
                <a:solidFill>
                  <a:schemeClr val="accent2"/>
                </a:solidFill>
                <a:latin typeface="Krona One"/>
                <a:ea typeface="Krona One"/>
                <a:cs typeface="Krona One"/>
                <a:sym typeface="Krona One"/>
              </a:defRPr>
            </a:lvl2pPr>
            <a:lvl3pPr lvl="2" algn="ctr" rtl="0">
              <a:lnSpc>
                <a:spcPct val="100000"/>
              </a:lnSpc>
              <a:spcBef>
                <a:spcPct val="0"/>
              </a:spcBef>
              <a:spcAft>
                <a:spcPct val="0"/>
              </a:spcAft>
              <a:buNone/>
              <a:defRPr sz="1400" b="0">
                <a:solidFill>
                  <a:schemeClr val="accent2"/>
                </a:solidFill>
                <a:latin typeface="Krona One"/>
                <a:ea typeface="Krona One"/>
                <a:cs typeface="Krona One"/>
                <a:sym typeface="Krona One"/>
              </a:defRPr>
            </a:lvl3pPr>
            <a:lvl4pPr lvl="3" algn="ctr" rtl="0">
              <a:lnSpc>
                <a:spcPct val="100000"/>
              </a:lnSpc>
              <a:spcBef>
                <a:spcPct val="0"/>
              </a:spcBef>
              <a:spcAft>
                <a:spcPct val="0"/>
              </a:spcAft>
              <a:buNone/>
              <a:defRPr sz="1400" b="0">
                <a:solidFill>
                  <a:schemeClr val="accent2"/>
                </a:solidFill>
                <a:latin typeface="Krona One"/>
                <a:ea typeface="Krona One"/>
                <a:cs typeface="Krona One"/>
                <a:sym typeface="Krona One"/>
              </a:defRPr>
            </a:lvl4pPr>
            <a:lvl5pPr lvl="4" algn="ctr" rtl="0">
              <a:lnSpc>
                <a:spcPct val="100000"/>
              </a:lnSpc>
              <a:spcBef>
                <a:spcPct val="0"/>
              </a:spcBef>
              <a:spcAft>
                <a:spcPct val="0"/>
              </a:spcAft>
              <a:buNone/>
              <a:defRPr sz="1400" b="0">
                <a:solidFill>
                  <a:schemeClr val="accent2"/>
                </a:solidFill>
                <a:latin typeface="Krona One"/>
                <a:ea typeface="Krona One"/>
                <a:cs typeface="Krona One"/>
                <a:sym typeface="Krona One"/>
              </a:defRPr>
            </a:lvl5pPr>
            <a:lvl6pPr lvl="5" algn="ctr" rtl="0">
              <a:lnSpc>
                <a:spcPct val="100000"/>
              </a:lnSpc>
              <a:spcBef>
                <a:spcPct val="0"/>
              </a:spcBef>
              <a:spcAft>
                <a:spcPct val="0"/>
              </a:spcAft>
              <a:buNone/>
              <a:defRPr sz="1400" b="0">
                <a:solidFill>
                  <a:schemeClr val="accent2"/>
                </a:solidFill>
                <a:latin typeface="Krona One"/>
                <a:ea typeface="Krona One"/>
                <a:cs typeface="Krona One"/>
                <a:sym typeface="Krona One"/>
              </a:defRPr>
            </a:lvl6pPr>
            <a:lvl7pPr lvl="6" algn="ctr" rtl="0">
              <a:lnSpc>
                <a:spcPct val="100000"/>
              </a:lnSpc>
              <a:spcBef>
                <a:spcPct val="0"/>
              </a:spcBef>
              <a:spcAft>
                <a:spcPct val="0"/>
              </a:spcAft>
              <a:buNone/>
              <a:defRPr sz="1400" b="0">
                <a:solidFill>
                  <a:schemeClr val="accent2"/>
                </a:solidFill>
                <a:latin typeface="Krona One"/>
                <a:ea typeface="Krona One"/>
                <a:cs typeface="Krona One"/>
                <a:sym typeface="Krona One"/>
              </a:defRPr>
            </a:lvl7pPr>
            <a:lvl8pPr lvl="7" algn="ctr" rtl="0">
              <a:lnSpc>
                <a:spcPct val="100000"/>
              </a:lnSpc>
              <a:spcBef>
                <a:spcPct val="0"/>
              </a:spcBef>
              <a:spcAft>
                <a:spcPct val="0"/>
              </a:spcAft>
              <a:buNone/>
              <a:defRPr sz="1400" b="0">
                <a:solidFill>
                  <a:schemeClr val="accent2"/>
                </a:solidFill>
                <a:latin typeface="Krona One"/>
                <a:ea typeface="Krona One"/>
                <a:cs typeface="Krona One"/>
                <a:sym typeface="Krona One"/>
              </a:defRPr>
            </a:lvl8pPr>
            <a:lvl9pPr lvl="8" algn="ctr" rtl="0">
              <a:lnSpc>
                <a:spcPct val="100000"/>
              </a:lnSpc>
              <a:spcBef>
                <a:spcPct val="0"/>
              </a:spcBef>
              <a:spcAft>
                <a:spcPct val="0"/>
              </a:spcAft>
              <a:buNone/>
              <a:defRPr sz="1400" b="0">
                <a:solidFill>
                  <a:schemeClr val="accent2"/>
                </a:solidFill>
                <a:latin typeface="Krona One"/>
                <a:ea typeface="Krona One"/>
                <a:cs typeface="Krona One"/>
                <a:sym typeface="Krona One"/>
              </a:defRPr>
            </a:lvl9pPr>
          </a:lstStyle>
          <a:p>
            <a:endParaRPr/>
          </a:p>
        </p:txBody>
      </p:sp>
      <p:sp>
        <p:nvSpPr>
          <p:cNvPr id="328" name="Google Shape;328;p1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lvl1pPr lvl="0" algn="ctr" rtl="0">
              <a:spcBef>
                <a:spcPct val="0"/>
              </a:spcBef>
              <a:spcAft>
                <a:spcPct val="0"/>
              </a:spcAft>
              <a:buNone/>
              <a:defRPr sz="1400" b="0">
                <a:solidFill>
                  <a:schemeClr val="accent2"/>
                </a:solidFill>
                <a:latin typeface="Krona One"/>
                <a:ea typeface="Krona One"/>
                <a:cs typeface="Krona One"/>
                <a:sym typeface="Krona One"/>
              </a:defRPr>
            </a:lvl1pPr>
            <a:lvl2pPr lvl="1" algn="ctr" rtl="0">
              <a:spcBef>
                <a:spcPts val="1600"/>
              </a:spcBef>
              <a:spcAft>
                <a:spcPct val="0"/>
              </a:spcAft>
              <a:buNone/>
              <a:defRPr sz="1400" b="0">
                <a:solidFill>
                  <a:schemeClr val="accent2"/>
                </a:solidFill>
                <a:latin typeface="Krona One"/>
                <a:ea typeface="Krona One"/>
                <a:cs typeface="Krona One"/>
                <a:sym typeface="Krona One"/>
              </a:defRPr>
            </a:lvl2pPr>
            <a:lvl3pPr lvl="2" algn="ctr" rtl="0">
              <a:spcBef>
                <a:spcPts val="1600"/>
              </a:spcBef>
              <a:spcAft>
                <a:spcPct val="0"/>
              </a:spcAft>
              <a:buNone/>
              <a:defRPr sz="1400" b="0">
                <a:solidFill>
                  <a:schemeClr val="accent2"/>
                </a:solidFill>
                <a:latin typeface="Krona One"/>
                <a:ea typeface="Krona One"/>
                <a:cs typeface="Krona One"/>
                <a:sym typeface="Krona One"/>
              </a:defRPr>
            </a:lvl3pPr>
            <a:lvl4pPr lvl="3" algn="ctr" rtl="0">
              <a:spcBef>
                <a:spcPts val="1600"/>
              </a:spcBef>
              <a:spcAft>
                <a:spcPct val="0"/>
              </a:spcAft>
              <a:buNone/>
              <a:defRPr sz="1400" b="0">
                <a:solidFill>
                  <a:schemeClr val="accent2"/>
                </a:solidFill>
                <a:latin typeface="Krona One"/>
                <a:ea typeface="Krona One"/>
                <a:cs typeface="Krona One"/>
                <a:sym typeface="Krona One"/>
              </a:defRPr>
            </a:lvl4pPr>
            <a:lvl5pPr lvl="4" algn="ctr" rtl="0">
              <a:spcBef>
                <a:spcPts val="1600"/>
              </a:spcBef>
              <a:spcAft>
                <a:spcPct val="0"/>
              </a:spcAft>
              <a:buNone/>
              <a:defRPr sz="1400" b="0">
                <a:solidFill>
                  <a:schemeClr val="accent2"/>
                </a:solidFill>
                <a:latin typeface="Krona One"/>
                <a:ea typeface="Krona One"/>
                <a:cs typeface="Krona One"/>
                <a:sym typeface="Krona One"/>
              </a:defRPr>
            </a:lvl5pPr>
            <a:lvl6pPr lvl="5" algn="ctr" rtl="0">
              <a:spcBef>
                <a:spcPts val="1600"/>
              </a:spcBef>
              <a:spcAft>
                <a:spcPct val="0"/>
              </a:spcAft>
              <a:buNone/>
              <a:defRPr sz="1400" b="0">
                <a:solidFill>
                  <a:schemeClr val="accent2"/>
                </a:solidFill>
                <a:latin typeface="Krona One"/>
                <a:ea typeface="Krona One"/>
                <a:cs typeface="Krona One"/>
                <a:sym typeface="Krona One"/>
              </a:defRPr>
            </a:lvl6pPr>
            <a:lvl7pPr lvl="6" algn="ctr" rtl="0">
              <a:spcBef>
                <a:spcPts val="1600"/>
              </a:spcBef>
              <a:spcAft>
                <a:spcPct val="0"/>
              </a:spcAft>
              <a:buNone/>
              <a:defRPr sz="1400" b="0">
                <a:solidFill>
                  <a:schemeClr val="accent2"/>
                </a:solidFill>
                <a:latin typeface="Krona One"/>
                <a:ea typeface="Krona One"/>
                <a:cs typeface="Krona One"/>
                <a:sym typeface="Krona One"/>
              </a:defRPr>
            </a:lvl7pPr>
            <a:lvl8pPr lvl="7" algn="ctr" rtl="0">
              <a:spcBef>
                <a:spcPts val="1600"/>
              </a:spcBef>
              <a:spcAft>
                <a:spcPct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9" name="Google Shape;329;p1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0" name="Google Shape;330;p1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1" name="Google Shape;331;p16"/>
          <p:cNvSpPr txBox="1">
            <a:spLocks noGrp="1"/>
          </p:cNvSpPr>
          <p:nvPr>
            <p:ph type="subTitle" idx="7"/>
          </p:nvPr>
        </p:nvSpPr>
        <p:spPr>
          <a:xfrm>
            <a:off x="679830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332" name="Google Shape;332;p16"/>
          <p:cNvSpPr txBox="1">
            <a:spLocks noGrp="1"/>
          </p:cNvSpPr>
          <p:nvPr>
            <p:ph type="subTitle" idx="8"/>
          </p:nvPr>
        </p:nvSpPr>
        <p:spPr>
          <a:xfrm>
            <a:off x="470742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grpSp>
        <p:nvGrpSpPr>
          <p:cNvPr id="333" name="Google Shape;333;p16"/>
          <p:cNvGrpSpPr/>
          <p:nvPr/>
        </p:nvGrpSpPr>
        <p:grpSpPr>
          <a:xfrm>
            <a:off x="7313341" y="-1778296"/>
            <a:ext cx="3500436" cy="3312684"/>
            <a:chOff x="7090666" y="-1261371"/>
            <a:chExt cx="3500436" cy="3312684"/>
          </a:xfrm>
        </p:grpSpPr>
        <p:sp>
          <p:nvSpPr>
            <p:cNvPr id="334" name="Google Shape;334;p16"/>
            <p:cNvSpPr/>
            <p:nvPr/>
          </p:nvSpPr>
          <p:spPr>
            <a:xfrm rot="10800000">
              <a:off x="7972770" y="-12613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35" name="Google Shape;335;p16"/>
            <p:cNvSpPr/>
            <p:nvPr/>
          </p:nvSpPr>
          <p:spPr>
            <a:xfrm rot="10800000">
              <a:off x="8202708" y="-10053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36" name="Google Shape;336;p16"/>
            <p:cNvSpPr/>
            <p:nvPr/>
          </p:nvSpPr>
          <p:spPr>
            <a:xfrm rot="10800000">
              <a:off x="8380157" y="-71799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37" name="Google Shape;337;p16"/>
            <p:cNvSpPr/>
            <p:nvPr/>
          </p:nvSpPr>
          <p:spPr>
            <a:xfrm rot="10800000">
              <a:off x="8247584" y="1417426"/>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38" name="Google Shape;338;p16"/>
            <p:cNvSpPr/>
            <p:nvPr/>
          </p:nvSpPr>
          <p:spPr>
            <a:xfrm rot="10800000">
              <a:off x="8068143"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39" name="Google Shape;339;p16"/>
            <p:cNvSpPr/>
            <p:nvPr/>
          </p:nvSpPr>
          <p:spPr>
            <a:xfrm rot="10800000">
              <a:off x="7090666" y="8617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0" name="Google Shape;340;p1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1" name="Google Shape;341;p16"/>
            <p:cNvSpPr/>
            <p:nvPr/>
          </p:nvSpPr>
          <p:spPr>
            <a:xfrm rot="10800000">
              <a:off x="7603986" y="12740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342" name="Google Shape;342;p16"/>
          <p:cNvGrpSpPr/>
          <p:nvPr/>
        </p:nvGrpSpPr>
        <p:grpSpPr>
          <a:xfrm>
            <a:off x="-2072563" y="-1998722"/>
            <a:ext cx="4226616" cy="3533111"/>
            <a:chOff x="-2085486" y="-2056877"/>
            <a:chExt cx="4226616" cy="3533111"/>
          </a:xfrm>
        </p:grpSpPr>
        <p:sp>
          <p:nvSpPr>
            <p:cNvPr id="343" name="Google Shape;343;p1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4" name="Google Shape;344;p1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5" name="Google Shape;345;p1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6" name="Google Shape;346;p16"/>
            <p:cNvSpPr/>
            <p:nvPr/>
          </p:nvSpPr>
          <p:spPr>
            <a:xfrm rot="5400000">
              <a:off x="-742475" y="-205687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7" name="Google Shape;347;p16"/>
            <p:cNvSpPr/>
            <p:nvPr/>
          </p:nvSpPr>
          <p:spPr>
            <a:xfrm rot="5400000">
              <a:off x="1392788" y="7875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8" name="Google Shape;348;p1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49" name="Google Shape;349;p1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50" name="Google Shape;350;p16"/>
            <p:cNvSpPr/>
            <p:nvPr/>
          </p:nvSpPr>
          <p:spPr>
            <a:xfrm rot="5400000">
              <a:off x="473616" y="131783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351" name="Google Shape;351;p16"/>
            <p:cNvSpPr/>
            <p:nvPr/>
          </p:nvSpPr>
          <p:spPr>
            <a:xfrm rot="5400000">
              <a:off x="681887" y="3864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1">
  <p:cSld name="ONE_COLUMN_TEXT_1_1_1_1">
    <p:spTree>
      <p:nvGrpSpPr>
        <p:cNvPr id="1" name="Shape 464"/>
        <p:cNvGrpSpPr/>
        <p:nvPr/>
      </p:nvGrpSpPr>
      <p:grpSpPr>
        <a:xfrm>
          <a:off x="0" y="0"/>
          <a:ext cx="0" cy="0"/>
          <a:chOff x="0" y="0"/>
          <a:chExt cx="0" cy="0"/>
        </a:xfrm>
      </p:grpSpPr>
      <p:sp>
        <p:nvSpPr>
          <p:cNvPr id="465" name="Google Shape;465;p21"/>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grpSp>
        <p:nvGrpSpPr>
          <p:cNvPr id="466" name="Google Shape;466;p21"/>
          <p:cNvGrpSpPr/>
          <p:nvPr/>
        </p:nvGrpSpPr>
        <p:grpSpPr>
          <a:xfrm flipH="1">
            <a:off x="7376172" y="-1239333"/>
            <a:ext cx="2601531" cy="2830797"/>
            <a:chOff x="-1413532" y="-1458408"/>
            <a:chExt cx="2601531" cy="2830797"/>
          </a:xfrm>
        </p:grpSpPr>
        <p:sp>
          <p:nvSpPr>
            <p:cNvPr id="467" name="Google Shape;467;p21"/>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68" name="Google Shape;468;p21"/>
            <p:cNvSpPr/>
            <p:nvPr/>
          </p:nvSpPr>
          <p:spPr>
            <a:xfrm rot="5400000">
              <a:off x="-1413701" y="-11894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69" name="Google Shape;469;p21"/>
            <p:cNvSpPr/>
            <p:nvPr/>
          </p:nvSpPr>
          <p:spPr>
            <a:xfrm rot="5400000">
              <a:off x="980111" y="2409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70" name="Google Shape;470;p21"/>
            <p:cNvSpPr/>
            <p:nvPr/>
          </p:nvSpPr>
          <p:spPr>
            <a:xfrm rot="5400000">
              <a:off x="2801" y="64550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71" name="Google Shape;471;p21"/>
            <p:cNvSpPr/>
            <p:nvPr/>
          </p:nvSpPr>
          <p:spPr>
            <a:xfrm rot="5400000">
              <a:off x="464452" y="12139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472" name="Google Shape;472;p21"/>
          <p:cNvGrpSpPr/>
          <p:nvPr/>
        </p:nvGrpSpPr>
        <p:grpSpPr>
          <a:xfrm>
            <a:off x="356395" y="4200075"/>
            <a:ext cx="513193" cy="598807"/>
            <a:chOff x="356395" y="4200075"/>
            <a:chExt cx="513193" cy="598807"/>
          </a:xfrm>
        </p:grpSpPr>
        <p:sp>
          <p:nvSpPr>
            <p:cNvPr id="473" name="Google Shape;473;p21"/>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74" name="Google Shape;474;p21"/>
            <p:cNvSpPr/>
            <p:nvPr/>
          </p:nvSpPr>
          <p:spPr>
            <a:xfrm rot="-5400000" flipH="1">
              <a:off x="356381" y="42000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
        <p:nvSpPr>
          <p:cNvPr id="475" name="Google Shape;475;p21"/>
          <p:cNvSpPr/>
          <p:nvPr/>
        </p:nvSpPr>
        <p:spPr>
          <a:xfrm rot="-5400000" flipH="1">
            <a:off x="9039980" y="668057"/>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2">
  <p:cSld name="ONE_COLUMN_TEXT_1_1_1_1_1">
    <p:spTree>
      <p:nvGrpSpPr>
        <p:cNvPr id="1" name="Shape 476"/>
        <p:cNvGrpSpPr/>
        <p:nvPr/>
      </p:nvGrpSpPr>
      <p:grpSpPr>
        <a:xfrm>
          <a:off x="0" y="0"/>
          <a:ext cx="0" cy="0"/>
          <a:chOff x="0" y="0"/>
          <a:chExt cx="0" cy="0"/>
        </a:xfrm>
      </p:grpSpPr>
      <p:sp>
        <p:nvSpPr>
          <p:cNvPr id="477" name="Google Shape;477;p22"/>
          <p:cNvSpPr txBox="1">
            <a:spLocks noGrp="1"/>
          </p:cNvSpPr>
          <p:nvPr>
            <p:ph type="title" hasCustomPrompt="1"/>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r>
              <a:rPr lang="en-US"/>
              <a:t>z</a:t>
            </a:r>
            <a:endParaRPr/>
          </a:p>
        </p:txBody>
      </p:sp>
      <p:grpSp>
        <p:nvGrpSpPr>
          <p:cNvPr id="478" name="Google Shape;478;p22"/>
          <p:cNvGrpSpPr/>
          <p:nvPr/>
        </p:nvGrpSpPr>
        <p:grpSpPr>
          <a:xfrm>
            <a:off x="8362428" y="-1382208"/>
            <a:ext cx="2506090" cy="6273529"/>
            <a:chOff x="8190526" y="-1458408"/>
            <a:chExt cx="2506090" cy="6273529"/>
          </a:xfrm>
        </p:grpSpPr>
        <p:grpSp>
          <p:nvGrpSpPr>
            <p:cNvPr id="479" name="Google Shape;479;p22"/>
            <p:cNvGrpSpPr/>
            <p:nvPr/>
          </p:nvGrpSpPr>
          <p:grpSpPr>
            <a:xfrm flipH="1">
              <a:off x="8190526" y="-1458408"/>
              <a:ext cx="2506090" cy="6273529"/>
              <a:chOff x="-1765719" y="-1458408"/>
              <a:chExt cx="2506090" cy="6273529"/>
            </a:xfrm>
          </p:grpSpPr>
          <p:sp>
            <p:nvSpPr>
              <p:cNvPr id="480" name="Google Shape;480;p22"/>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1" name="Google Shape;481;p22"/>
              <p:cNvSpPr/>
              <p:nvPr/>
            </p:nvSpPr>
            <p:spPr>
              <a:xfrm rot="5400000">
                <a:off x="-1578763" y="-126748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2" name="Google Shape;482;p22"/>
              <p:cNvSpPr/>
              <p:nvPr/>
            </p:nvSpPr>
            <p:spPr>
              <a:xfrm rot="5400000">
                <a:off x="-29924" y="85025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3" name="Google Shape;483;p22"/>
              <p:cNvSpPr/>
              <p:nvPr/>
            </p:nvSpPr>
            <p:spPr>
              <a:xfrm rot="5400000">
                <a:off x="63203" y="43695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4" name="Google Shape;484;p22"/>
              <p:cNvSpPr/>
              <p:nvPr/>
            </p:nvSpPr>
            <p:spPr>
              <a:xfrm rot="5400000">
                <a:off x="464452" y="136023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5" name="Google Shape;485;p22"/>
              <p:cNvSpPr/>
              <p:nvPr/>
            </p:nvSpPr>
            <p:spPr>
              <a:xfrm rot="5400000">
                <a:off x="-1286976" y="1215963"/>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6" name="Google Shape;486;p22"/>
              <p:cNvSpPr/>
              <p:nvPr/>
            </p:nvSpPr>
            <p:spPr>
              <a:xfrm rot="5400000">
                <a:off x="-1515388" y="219294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7" name="Google Shape;487;p22"/>
              <p:cNvSpPr/>
              <p:nvPr/>
            </p:nvSpPr>
            <p:spPr>
              <a:xfrm rot="5400000">
                <a:off x="-1765888" y="12926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8" name="Google Shape;488;p22"/>
              <p:cNvSpPr/>
              <p:nvPr/>
            </p:nvSpPr>
            <p:spPr>
              <a:xfrm rot="5400000">
                <a:off x="38374" y="46072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89" name="Google Shape;489;p22"/>
              <p:cNvSpPr/>
              <p:nvPr/>
            </p:nvSpPr>
            <p:spPr>
              <a:xfrm rot="5400000">
                <a:off x="38374" y="1335570"/>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
          <p:nvSpPr>
            <p:cNvPr id="490" name="Google Shape;490;p22"/>
            <p:cNvSpPr/>
            <p:nvPr/>
          </p:nvSpPr>
          <p:spPr>
            <a:xfrm rot="-5400000" flipH="1">
              <a:off x="8440880" y="3483032"/>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bg>
      <p:bgPr>
        <a:solidFill>
          <a:schemeClr val="accent1"/>
        </a:solidFill>
        <a:effectLst/>
      </p:bgPr>
    </p:bg>
    <p:spTree>
      <p:nvGrpSpPr>
        <p:cNvPr id="1" name="Shape 491"/>
        <p:cNvGrpSpPr/>
        <p:nvPr/>
      </p:nvGrpSpPr>
      <p:grpSpPr>
        <a:xfrm>
          <a:off x="0" y="0"/>
          <a:ext cx="0" cy="0"/>
          <a:chOff x="0" y="0"/>
          <a:chExt cx="0" cy="0"/>
        </a:xfrm>
      </p:grpSpPr>
      <p:sp>
        <p:nvSpPr>
          <p:cNvPr id="492" name="Google Shape;492;p23"/>
          <p:cNvSpPr txBox="1"/>
          <p:nvPr/>
        </p:nvSpPr>
        <p:spPr>
          <a:xfrm>
            <a:off x="4495800" y="3692150"/>
            <a:ext cx="40491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r>
              <a:rPr lang="en" sz="1000">
                <a:solidFill>
                  <a:schemeClr val="accent2"/>
                </a:solidFill>
                <a:latin typeface="Roboto Light"/>
                <a:ea typeface="Roboto Light"/>
                <a:cs typeface="Roboto Light"/>
                <a:sym typeface="Roboto Light"/>
              </a:rPr>
              <a:t>CREDITS: This presentation template was created by Slidesgo, including icons by Flaticon, and infographics &amp; images by Freepik and illustrations by Stories</a:t>
            </a:r>
            <a:endParaRPr sz="1000">
              <a:solidFill>
                <a:schemeClr val="accent2"/>
              </a:solidFill>
              <a:latin typeface="Roboto Light"/>
              <a:ea typeface="Roboto Light"/>
              <a:cs typeface="Roboto Light"/>
              <a:sym typeface="Roboto Light"/>
            </a:endParaRPr>
          </a:p>
        </p:txBody>
      </p:sp>
      <p:sp>
        <p:nvSpPr>
          <p:cNvPr id="493" name="Google Shape;493;p23"/>
          <p:cNvSpPr txBox="1">
            <a:spLocks noGrp="1"/>
          </p:cNvSpPr>
          <p:nvPr>
            <p:ph type="title"/>
          </p:nvPr>
        </p:nvSpPr>
        <p:spPr>
          <a:xfrm>
            <a:off x="4441625" y="672246"/>
            <a:ext cx="4099200" cy="560100"/>
          </a:xfrm>
          <a:prstGeom prst="rect">
            <a:avLst/>
          </a:prstGeom>
        </p:spPr>
        <p:txBody>
          <a:bodyPr spcFirstLastPara="1" wrap="square" lIns="91425" tIns="91425" rIns="91425" bIns="91425" anchor="ctr" anchorCtr="0">
            <a:noAutofit/>
          </a:bodyPr>
          <a:lstStyle>
            <a:lvl1pPr lvl="0" rtl="0">
              <a:spcBef>
                <a:spcPct val="0"/>
              </a:spcBef>
              <a:spcAft>
                <a:spcPct val="0"/>
              </a:spcAft>
              <a:buClr>
                <a:srgbClr val="FFFFFF"/>
              </a:buClr>
              <a:buSzPts val="4200"/>
              <a:buNone/>
              <a:defRPr sz="5000">
                <a:solidFill>
                  <a:srgbClr val="FFFFFF"/>
                </a:solidFill>
              </a:defRPr>
            </a:lvl1pPr>
            <a:lvl2pPr lvl="1" algn="ctr" rtl="0">
              <a:spcBef>
                <a:spcPct val="0"/>
              </a:spcBef>
              <a:spcAft>
                <a:spcPct val="0"/>
              </a:spcAft>
              <a:buClr>
                <a:srgbClr val="FFFFFF"/>
              </a:buClr>
              <a:buSzPts val="4200"/>
              <a:buNone/>
              <a:defRPr sz="4200">
                <a:solidFill>
                  <a:srgbClr val="FFFFFF"/>
                </a:solidFill>
              </a:defRPr>
            </a:lvl2pPr>
            <a:lvl3pPr lvl="2" algn="ctr" rtl="0">
              <a:spcBef>
                <a:spcPct val="0"/>
              </a:spcBef>
              <a:spcAft>
                <a:spcPct val="0"/>
              </a:spcAft>
              <a:buClr>
                <a:srgbClr val="FFFFFF"/>
              </a:buClr>
              <a:buSzPts val="4200"/>
              <a:buNone/>
              <a:defRPr sz="4200">
                <a:solidFill>
                  <a:srgbClr val="FFFFFF"/>
                </a:solidFill>
              </a:defRPr>
            </a:lvl3pPr>
            <a:lvl4pPr lvl="3" algn="ctr" rtl="0">
              <a:spcBef>
                <a:spcPct val="0"/>
              </a:spcBef>
              <a:spcAft>
                <a:spcPct val="0"/>
              </a:spcAft>
              <a:buClr>
                <a:srgbClr val="FFFFFF"/>
              </a:buClr>
              <a:buSzPts val="4200"/>
              <a:buNone/>
              <a:defRPr sz="4200">
                <a:solidFill>
                  <a:srgbClr val="FFFFFF"/>
                </a:solidFill>
              </a:defRPr>
            </a:lvl4pPr>
            <a:lvl5pPr lvl="4" algn="ctr" rtl="0">
              <a:spcBef>
                <a:spcPct val="0"/>
              </a:spcBef>
              <a:spcAft>
                <a:spcPct val="0"/>
              </a:spcAft>
              <a:buClr>
                <a:srgbClr val="FFFFFF"/>
              </a:buClr>
              <a:buSzPts val="4200"/>
              <a:buNone/>
              <a:defRPr sz="4200">
                <a:solidFill>
                  <a:srgbClr val="FFFFFF"/>
                </a:solidFill>
              </a:defRPr>
            </a:lvl5pPr>
            <a:lvl6pPr lvl="5" algn="ctr" rtl="0">
              <a:spcBef>
                <a:spcPct val="0"/>
              </a:spcBef>
              <a:spcAft>
                <a:spcPct val="0"/>
              </a:spcAft>
              <a:buClr>
                <a:srgbClr val="FFFFFF"/>
              </a:buClr>
              <a:buSzPts val="4200"/>
              <a:buNone/>
              <a:defRPr sz="4200">
                <a:solidFill>
                  <a:srgbClr val="FFFFFF"/>
                </a:solidFill>
              </a:defRPr>
            </a:lvl6pPr>
            <a:lvl7pPr lvl="6" algn="ctr" rtl="0">
              <a:spcBef>
                <a:spcPct val="0"/>
              </a:spcBef>
              <a:spcAft>
                <a:spcPct val="0"/>
              </a:spcAft>
              <a:buClr>
                <a:srgbClr val="FFFFFF"/>
              </a:buClr>
              <a:buSzPts val="4200"/>
              <a:buNone/>
              <a:defRPr sz="4200">
                <a:solidFill>
                  <a:srgbClr val="FFFFFF"/>
                </a:solidFill>
              </a:defRPr>
            </a:lvl7pPr>
            <a:lvl8pPr lvl="7" algn="ctr" rtl="0">
              <a:spcBef>
                <a:spcPct val="0"/>
              </a:spcBef>
              <a:spcAft>
                <a:spcPct val="0"/>
              </a:spcAft>
              <a:buClr>
                <a:srgbClr val="FFFFFF"/>
              </a:buClr>
              <a:buSzPts val="4200"/>
              <a:buNone/>
              <a:defRPr sz="4200">
                <a:solidFill>
                  <a:srgbClr val="FFFFFF"/>
                </a:solidFill>
              </a:defRPr>
            </a:lvl8pPr>
            <a:lvl9pPr lvl="8" algn="ctr" rtl="0">
              <a:spcBef>
                <a:spcPct val="0"/>
              </a:spcBef>
              <a:spcAft>
                <a:spcPct val="0"/>
              </a:spcAft>
              <a:buClr>
                <a:srgbClr val="FFFFFF"/>
              </a:buClr>
              <a:buSzPts val="4200"/>
              <a:buNone/>
              <a:defRPr sz="4200">
                <a:solidFill>
                  <a:srgbClr val="FFFFFF"/>
                </a:solidFill>
              </a:defRPr>
            </a:lvl9pPr>
          </a:lstStyle>
          <a:p>
            <a:endParaRPr/>
          </a:p>
        </p:txBody>
      </p:sp>
      <p:sp>
        <p:nvSpPr>
          <p:cNvPr id="494" name="Google Shape;494;p23"/>
          <p:cNvSpPr txBox="1">
            <a:spLocks noGrp="1"/>
          </p:cNvSpPr>
          <p:nvPr>
            <p:ph type="subTitle" idx="1"/>
          </p:nvPr>
        </p:nvSpPr>
        <p:spPr>
          <a:xfrm>
            <a:off x="4475750" y="4173650"/>
            <a:ext cx="4069200" cy="311400"/>
          </a:xfrm>
          <a:prstGeom prst="rect">
            <a:avLst/>
          </a:prstGeom>
        </p:spPr>
        <p:txBody>
          <a:bodyPr spcFirstLastPara="1" wrap="square" lIns="91425" tIns="91425" rIns="91425" bIns="91425" anchor="t" anchorCtr="0">
            <a:noAutofit/>
          </a:bodyPr>
          <a:lstStyle>
            <a:lvl1pPr lvl="0" rtl="0">
              <a:lnSpc>
                <a:spcPct val="100000"/>
              </a:lnSpc>
              <a:spcBef>
                <a:spcPts val="300"/>
              </a:spcBef>
              <a:spcAft>
                <a:spcPct val="0"/>
              </a:spcAft>
              <a:buNone/>
              <a:defRPr sz="1200" b="0">
                <a:solidFill>
                  <a:schemeClr val="lt1"/>
                </a:solidFill>
                <a:latin typeface="Roboto Light"/>
                <a:ea typeface="Roboto Light"/>
                <a:cs typeface="Roboto Light"/>
                <a:sym typeface="Roboto Light"/>
              </a:defRPr>
            </a:lvl1pPr>
            <a:lvl2pPr lvl="1" rtl="0">
              <a:lnSpc>
                <a:spcPct val="100000"/>
              </a:lnSpc>
              <a:spcBef>
                <a:spcPts val="300"/>
              </a:spcBef>
              <a:spcAft>
                <a:spcPct val="0"/>
              </a:spcAft>
              <a:buNone/>
              <a:defRPr sz="1200">
                <a:solidFill>
                  <a:schemeClr val="lt1"/>
                </a:solidFill>
                <a:latin typeface="Roboto Light"/>
                <a:ea typeface="Roboto Light"/>
                <a:cs typeface="Roboto Light"/>
                <a:sym typeface="Roboto Light"/>
              </a:defRPr>
            </a:lvl2pPr>
            <a:lvl3pPr lvl="2" rtl="0">
              <a:lnSpc>
                <a:spcPct val="100000"/>
              </a:lnSpc>
              <a:spcBef>
                <a:spcPts val="300"/>
              </a:spcBef>
              <a:spcAft>
                <a:spcPct val="0"/>
              </a:spcAft>
              <a:buNone/>
              <a:defRPr sz="1200">
                <a:solidFill>
                  <a:schemeClr val="lt1"/>
                </a:solidFill>
                <a:latin typeface="Roboto Light"/>
                <a:ea typeface="Roboto Light"/>
                <a:cs typeface="Roboto Light"/>
                <a:sym typeface="Roboto Light"/>
              </a:defRPr>
            </a:lvl3pPr>
            <a:lvl4pPr lvl="3" rtl="0">
              <a:lnSpc>
                <a:spcPct val="100000"/>
              </a:lnSpc>
              <a:spcBef>
                <a:spcPts val="300"/>
              </a:spcBef>
              <a:spcAft>
                <a:spcPct val="0"/>
              </a:spcAft>
              <a:buNone/>
              <a:defRPr sz="1200">
                <a:solidFill>
                  <a:schemeClr val="lt1"/>
                </a:solidFill>
                <a:latin typeface="Roboto Light"/>
                <a:ea typeface="Roboto Light"/>
                <a:cs typeface="Roboto Light"/>
                <a:sym typeface="Roboto Light"/>
              </a:defRPr>
            </a:lvl4pPr>
            <a:lvl5pPr lvl="4" rtl="0">
              <a:lnSpc>
                <a:spcPct val="100000"/>
              </a:lnSpc>
              <a:spcBef>
                <a:spcPts val="300"/>
              </a:spcBef>
              <a:spcAft>
                <a:spcPct val="0"/>
              </a:spcAft>
              <a:buNone/>
              <a:defRPr sz="1200">
                <a:solidFill>
                  <a:schemeClr val="lt1"/>
                </a:solidFill>
                <a:latin typeface="Roboto Light"/>
                <a:ea typeface="Roboto Light"/>
                <a:cs typeface="Roboto Light"/>
                <a:sym typeface="Roboto Light"/>
              </a:defRPr>
            </a:lvl5pPr>
            <a:lvl6pPr lvl="5" rtl="0">
              <a:lnSpc>
                <a:spcPct val="100000"/>
              </a:lnSpc>
              <a:spcBef>
                <a:spcPts val="300"/>
              </a:spcBef>
              <a:spcAft>
                <a:spcPct val="0"/>
              </a:spcAft>
              <a:buNone/>
              <a:defRPr sz="1200">
                <a:solidFill>
                  <a:schemeClr val="lt1"/>
                </a:solidFill>
                <a:latin typeface="Roboto Light"/>
                <a:ea typeface="Roboto Light"/>
                <a:cs typeface="Roboto Light"/>
                <a:sym typeface="Roboto Light"/>
              </a:defRPr>
            </a:lvl6pPr>
            <a:lvl7pPr lvl="6" rtl="0">
              <a:lnSpc>
                <a:spcPct val="100000"/>
              </a:lnSpc>
              <a:spcBef>
                <a:spcPts val="300"/>
              </a:spcBef>
              <a:spcAft>
                <a:spcPct val="0"/>
              </a:spcAft>
              <a:buNone/>
              <a:defRPr sz="1200">
                <a:solidFill>
                  <a:schemeClr val="lt1"/>
                </a:solidFill>
                <a:latin typeface="Roboto Light"/>
                <a:ea typeface="Roboto Light"/>
                <a:cs typeface="Roboto Light"/>
                <a:sym typeface="Roboto Light"/>
              </a:defRPr>
            </a:lvl7pPr>
            <a:lvl8pPr lvl="7" rtl="0">
              <a:lnSpc>
                <a:spcPct val="100000"/>
              </a:lnSpc>
              <a:spcBef>
                <a:spcPts val="300"/>
              </a:spcBef>
              <a:spcAft>
                <a:spcPct val="0"/>
              </a:spcAft>
              <a:buNone/>
              <a:defRPr sz="1200">
                <a:solidFill>
                  <a:schemeClr val="lt1"/>
                </a:solidFill>
                <a:latin typeface="Roboto Light"/>
                <a:ea typeface="Roboto Light"/>
                <a:cs typeface="Roboto Light"/>
                <a:sym typeface="Roboto Light"/>
              </a:defRPr>
            </a:lvl8pPr>
            <a:lvl9pPr lvl="8" rtl="0">
              <a:lnSpc>
                <a:spcPct val="100000"/>
              </a:lnSpc>
              <a:spcBef>
                <a:spcPts val="300"/>
              </a:spcBef>
              <a:spcAft>
                <a:spcPct val="0"/>
              </a:spcAft>
              <a:buNone/>
              <a:defRPr sz="1200">
                <a:solidFill>
                  <a:schemeClr val="lt1"/>
                </a:solidFill>
                <a:latin typeface="Roboto Light"/>
                <a:ea typeface="Roboto Light"/>
                <a:cs typeface="Roboto Light"/>
                <a:sym typeface="Roboto Light"/>
              </a:defRPr>
            </a:lvl9pPr>
          </a:lstStyle>
          <a:p>
            <a:endParaRPr/>
          </a:p>
        </p:txBody>
      </p:sp>
      <p:sp>
        <p:nvSpPr>
          <p:cNvPr id="495" name="Google Shape;495;p23"/>
          <p:cNvSpPr txBox="1">
            <a:spLocks noGrp="1"/>
          </p:cNvSpPr>
          <p:nvPr>
            <p:ph type="subTitle" idx="2"/>
          </p:nvPr>
        </p:nvSpPr>
        <p:spPr>
          <a:xfrm>
            <a:off x="4470875" y="1456150"/>
            <a:ext cx="4069200" cy="11937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None/>
              <a:defRPr b="0">
                <a:solidFill>
                  <a:schemeClr val="lt1"/>
                </a:solidFill>
              </a:defRPr>
            </a:lvl1pPr>
            <a:lvl2pPr lvl="1" rtl="0">
              <a:lnSpc>
                <a:spcPct val="100000"/>
              </a:lnSpc>
              <a:spcBef>
                <a:spcPts val="1600"/>
              </a:spcBef>
              <a:spcAft>
                <a:spcPct val="0"/>
              </a:spcAft>
              <a:buNone/>
              <a:defRPr>
                <a:solidFill>
                  <a:schemeClr val="lt1"/>
                </a:solidFill>
              </a:defRPr>
            </a:lvl2pPr>
            <a:lvl3pPr lvl="2" rtl="0">
              <a:lnSpc>
                <a:spcPct val="100000"/>
              </a:lnSpc>
              <a:spcBef>
                <a:spcPts val="1600"/>
              </a:spcBef>
              <a:spcAft>
                <a:spcPct val="0"/>
              </a:spcAft>
              <a:buNone/>
              <a:defRPr>
                <a:solidFill>
                  <a:schemeClr val="lt1"/>
                </a:solidFill>
              </a:defRPr>
            </a:lvl3pPr>
            <a:lvl4pPr lvl="3" rtl="0">
              <a:lnSpc>
                <a:spcPct val="100000"/>
              </a:lnSpc>
              <a:spcBef>
                <a:spcPts val="1600"/>
              </a:spcBef>
              <a:spcAft>
                <a:spcPct val="0"/>
              </a:spcAft>
              <a:buNone/>
              <a:defRPr>
                <a:solidFill>
                  <a:schemeClr val="lt1"/>
                </a:solidFill>
              </a:defRPr>
            </a:lvl4pPr>
            <a:lvl5pPr lvl="4" rtl="0">
              <a:lnSpc>
                <a:spcPct val="100000"/>
              </a:lnSpc>
              <a:spcBef>
                <a:spcPts val="1600"/>
              </a:spcBef>
              <a:spcAft>
                <a:spcPct val="0"/>
              </a:spcAft>
              <a:buNone/>
              <a:defRPr>
                <a:solidFill>
                  <a:schemeClr val="lt1"/>
                </a:solidFill>
              </a:defRPr>
            </a:lvl5pPr>
            <a:lvl6pPr lvl="5" rtl="0">
              <a:lnSpc>
                <a:spcPct val="100000"/>
              </a:lnSpc>
              <a:spcBef>
                <a:spcPts val="1600"/>
              </a:spcBef>
              <a:spcAft>
                <a:spcPct val="0"/>
              </a:spcAft>
              <a:buNone/>
              <a:defRPr>
                <a:solidFill>
                  <a:schemeClr val="lt1"/>
                </a:solidFill>
              </a:defRPr>
            </a:lvl6pPr>
            <a:lvl7pPr lvl="6" rtl="0">
              <a:lnSpc>
                <a:spcPct val="100000"/>
              </a:lnSpc>
              <a:spcBef>
                <a:spcPts val="1600"/>
              </a:spcBef>
              <a:spcAft>
                <a:spcPct val="0"/>
              </a:spcAft>
              <a:buNone/>
              <a:defRPr>
                <a:solidFill>
                  <a:schemeClr val="lt1"/>
                </a:solidFill>
              </a:defRPr>
            </a:lvl7pPr>
            <a:lvl8pPr lvl="7" rtl="0">
              <a:lnSpc>
                <a:spcPct val="100000"/>
              </a:lnSpc>
              <a:spcBef>
                <a:spcPts val="1600"/>
              </a:spcBef>
              <a:spcAft>
                <a:spcPct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grpSp>
        <p:nvGrpSpPr>
          <p:cNvPr id="496" name="Google Shape;496;p23"/>
          <p:cNvGrpSpPr/>
          <p:nvPr/>
        </p:nvGrpSpPr>
        <p:grpSpPr>
          <a:xfrm>
            <a:off x="-1575469" y="-1479303"/>
            <a:ext cx="3981935" cy="2815716"/>
            <a:chOff x="-1627857" y="-1522928"/>
            <a:chExt cx="3981935" cy="2815716"/>
          </a:xfrm>
        </p:grpSpPr>
        <p:sp>
          <p:nvSpPr>
            <p:cNvPr id="497" name="Google Shape;497;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98" name="Google Shape;498;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499" name="Google Shape;499;p23"/>
            <p:cNvSpPr/>
            <p:nvPr/>
          </p:nvSpPr>
          <p:spPr>
            <a:xfrm rot="5400000">
              <a:off x="1520011" y="58357"/>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0" name="Google Shape;500;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1" name="Google Shape;501;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2" name="Google Shape;502;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3" name="Google Shape;503;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grpSp>
        <p:nvGrpSpPr>
          <p:cNvPr id="504" name="Google Shape;504;p23"/>
          <p:cNvGrpSpPr/>
          <p:nvPr/>
        </p:nvGrpSpPr>
        <p:grpSpPr>
          <a:xfrm rot="10800000" flipH="1">
            <a:off x="-1575469" y="3807072"/>
            <a:ext cx="3981935" cy="2815716"/>
            <a:chOff x="-1627857" y="-1522928"/>
            <a:chExt cx="3981935" cy="2815716"/>
          </a:xfrm>
        </p:grpSpPr>
        <p:sp>
          <p:nvSpPr>
            <p:cNvPr id="505" name="Google Shape;505;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6" name="Google Shape;506;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7" name="Google Shape;507;p23"/>
            <p:cNvSpPr/>
            <p:nvPr/>
          </p:nvSpPr>
          <p:spPr>
            <a:xfrm rot="5400000">
              <a:off x="1520011" y="58357"/>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8" name="Google Shape;508;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09" name="Google Shape;509;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10" name="Google Shape;510;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511" name="Google Shape;511;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1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7800" y="1366863"/>
            <a:ext cx="4128300" cy="1857900"/>
          </a:xfrm>
          <a:prstGeom prst="rect">
            <a:avLst/>
          </a:prstGeom>
        </p:spPr>
        <p:txBody>
          <a:bodyPr spcFirstLastPara="1" wrap="square" lIns="91425" tIns="91425" rIns="91425" bIns="91425" anchor="b" anchorCtr="0">
            <a:noAutofit/>
          </a:bodyPr>
          <a:lstStyle>
            <a:lvl1pPr lvl="0" algn="ctr">
              <a:spcBef>
                <a:spcPts val="0"/>
              </a:spcBef>
              <a:spcAft>
                <a:spcPts val="0"/>
              </a:spcAft>
              <a:buSzPts val="5300"/>
              <a:buNone/>
              <a:defRPr sz="36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0" name="Google Shape;10;p2"/>
          <p:cNvSpPr txBox="1">
            <a:spLocks noGrp="1"/>
          </p:cNvSpPr>
          <p:nvPr>
            <p:ph type="subTitle" idx="1"/>
          </p:nvPr>
        </p:nvSpPr>
        <p:spPr>
          <a:xfrm>
            <a:off x="3489300" y="3110330"/>
            <a:ext cx="2165400" cy="6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115684" y="691895"/>
            <a:ext cx="3605211" cy="4226616"/>
            <a:chOff x="-1115684" y="691895"/>
            <a:chExt cx="3605211" cy="4226616"/>
          </a:xfrm>
        </p:grpSpPr>
        <p:sp>
          <p:nvSpPr>
            <p:cNvPr id="13" name="Google Shape;13;p2"/>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2478" y="4453642"/>
            <a:ext cx="344659" cy="345244"/>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599225" y="539924"/>
            <a:ext cx="7850100" cy="6564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0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66" name="Google Shape;66;p4"/>
          <p:cNvSpPr txBox="1">
            <a:spLocks noGrp="1"/>
          </p:cNvSpPr>
          <p:nvPr>
            <p:ph type="body" idx="1"/>
          </p:nvPr>
        </p:nvSpPr>
        <p:spPr>
          <a:xfrm>
            <a:off x="599215" y="1287460"/>
            <a:ext cx="7770600" cy="2771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FFFFFF"/>
              </a:buClr>
              <a:buSzPts val="1100"/>
              <a:buAutoNum type="arabicPeriod"/>
              <a:defRPr sz="1200">
                <a:solidFill>
                  <a:srgbClr val="FFFFFF"/>
                </a:solidFill>
              </a:defRPr>
            </a:lvl1pPr>
            <a:lvl2pPr marL="914400" lvl="1" indent="-330200">
              <a:spcBef>
                <a:spcPts val="0"/>
              </a:spcBef>
              <a:spcAft>
                <a:spcPts val="0"/>
              </a:spcAft>
              <a:buClr>
                <a:srgbClr val="FFFFFF"/>
              </a:buClr>
              <a:buSzPts val="1600"/>
              <a:buFont typeface="Muli"/>
              <a:buAutoNum type="alphaLcPeriod"/>
              <a:defRPr>
                <a:solidFill>
                  <a:srgbClr val="FFFFFF"/>
                </a:solidFill>
              </a:defRPr>
            </a:lvl2pPr>
            <a:lvl3pPr marL="1371600" lvl="2" indent="-330200">
              <a:spcBef>
                <a:spcPts val="1600"/>
              </a:spcBef>
              <a:spcAft>
                <a:spcPts val="0"/>
              </a:spcAft>
              <a:buClr>
                <a:srgbClr val="FFFFFF"/>
              </a:buClr>
              <a:buSzPts val="1600"/>
              <a:buFont typeface="Muli"/>
              <a:buAutoNum type="romanLcPeriod"/>
              <a:defRPr>
                <a:solidFill>
                  <a:srgbClr val="FFFFFF"/>
                </a:solidFill>
              </a:defRPr>
            </a:lvl3pPr>
            <a:lvl4pPr marL="1828800" lvl="3" indent="-330200">
              <a:spcBef>
                <a:spcPts val="1600"/>
              </a:spcBef>
              <a:spcAft>
                <a:spcPts val="0"/>
              </a:spcAft>
              <a:buClr>
                <a:srgbClr val="FFFFFF"/>
              </a:buClr>
              <a:buSzPts val="1600"/>
              <a:buFont typeface="Muli"/>
              <a:buAutoNum type="arabicPeriod"/>
              <a:defRPr>
                <a:solidFill>
                  <a:srgbClr val="FFFFFF"/>
                </a:solidFill>
              </a:defRPr>
            </a:lvl4pPr>
            <a:lvl5pPr marL="2286000" lvl="4" indent="-330200">
              <a:spcBef>
                <a:spcPts val="1600"/>
              </a:spcBef>
              <a:spcAft>
                <a:spcPts val="0"/>
              </a:spcAft>
              <a:buClr>
                <a:srgbClr val="FFFFFF"/>
              </a:buClr>
              <a:buSzPts val="1600"/>
              <a:buFont typeface="Muli"/>
              <a:buAutoNum type="alphaLcPeriod"/>
              <a:defRPr>
                <a:solidFill>
                  <a:srgbClr val="FFFFFF"/>
                </a:solidFill>
              </a:defRPr>
            </a:lvl5pPr>
            <a:lvl6pPr marL="2743200" lvl="5" indent="-330200">
              <a:spcBef>
                <a:spcPts val="1600"/>
              </a:spcBef>
              <a:spcAft>
                <a:spcPts val="0"/>
              </a:spcAft>
              <a:buClr>
                <a:srgbClr val="FFFFFF"/>
              </a:buClr>
              <a:buSzPts val="1600"/>
              <a:buFont typeface="Muli"/>
              <a:buAutoNum type="romanLcPeriod"/>
              <a:defRPr>
                <a:solidFill>
                  <a:srgbClr val="FFFFFF"/>
                </a:solidFill>
              </a:defRPr>
            </a:lvl6pPr>
            <a:lvl7pPr marL="3200400" lvl="6" indent="-330200">
              <a:spcBef>
                <a:spcPts val="1600"/>
              </a:spcBef>
              <a:spcAft>
                <a:spcPts val="0"/>
              </a:spcAft>
              <a:buClr>
                <a:srgbClr val="FFFFFF"/>
              </a:buClr>
              <a:buSzPts val="1600"/>
              <a:buFont typeface="Muli"/>
              <a:buAutoNum type="arabicPeriod"/>
              <a:defRPr>
                <a:solidFill>
                  <a:srgbClr val="FFFFFF"/>
                </a:solidFill>
              </a:defRPr>
            </a:lvl7pPr>
            <a:lvl8pPr marL="3657600" lvl="7" indent="-330200">
              <a:spcBef>
                <a:spcPts val="1600"/>
              </a:spcBef>
              <a:spcAft>
                <a:spcPts val="0"/>
              </a:spcAft>
              <a:buClr>
                <a:srgbClr val="FFFFFF"/>
              </a:buClr>
              <a:buSzPts val="1600"/>
              <a:buFont typeface="Muli"/>
              <a:buAutoNum type="alphaLcPeriod"/>
              <a:defRPr>
                <a:solidFill>
                  <a:srgbClr val="FFFFFF"/>
                </a:solidFill>
              </a:defRPr>
            </a:lvl8pPr>
            <a:lvl9pPr marL="4114800" lvl="8" indent="-330200">
              <a:spcBef>
                <a:spcPts val="1600"/>
              </a:spcBef>
              <a:spcAft>
                <a:spcPts val="1600"/>
              </a:spcAft>
              <a:buClr>
                <a:srgbClr val="FFFFFF"/>
              </a:buClr>
              <a:buSzPts val="1600"/>
              <a:buFont typeface="Muli"/>
              <a:buAutoNum type="romanLcPeriod"/>
              <a:defRPr>
                <a:solidFill>
                  <a:srgbClr val="FFFFFF"/>
                </a:solidFill>
              </a:defRPr>
            </a:lvl9pPr>
          </a:lstStyle>
          <a:p>
            <a:endParaRPr/>
          </a:p>
        </p:txBody>
      </p:sp>
      <p:sp>
        <p:nvSpPr>
          <p:cNvPr id="67" name="Google Shape;67;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8" name="Google Shape;68;p4"/>
          <p:cNvSpPr txBox="1">
            <a:spLocks noGrp="1"/>
          </p:cNvSpPr>
          <p:nvPr>
            <p:ph type="subTitle" idx="2"/>
          </p:nvPr>
        </p:nvSpPr>
        <p:spPr>
          <a:xfrm>
            <a:off x="677325" y="4190075"/>
            <a:ext cx="4565100" cy="262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1100" b="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grpSp>
        <p:nvGrpSpPr>
          <p:cNvPr id="69" name="Google Shape;69;p4"/>
          <p:cNvGrpSpPr/>
          <p:nvPr/>
        </p:nvGrpSpPr>
        <p:grpSpPr>
          <a:xfrm>
            <a:off x="7141441" y="-1921644"/>
            <a:ext cx="3614411" cy="3158531"/>
            <a:chOff x="7141441" y="-1921644"/>
            <a:chExt cx="3614411" cy="3158531"/>
          </a:xfrm>
        </p:grpSpPr>
        <p:sp>
          <p:nvSpPr>
            <p:cNvPr id="70" name="Google Shape;70;p4"/>
            <p:cNvSpPr/>
            <p:nvPr/>
          </p:nvSpPr>
          <p:spPr>
            <a:xfrm rot="10800000">
              <a:off x="7777341" y="-19216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8345184" y="670776"/>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977318" y="10784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7141441" y="2426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10800000">
              <a:off x="7402167" y="6707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rot="10800000">
              <a:off x="7421636" y="3241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8544907" y="-151614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94475" y="1114875"/>
            <a:ext cx="3198600" cy="126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7"/>
          <p:cNvSpPr txBox="1">
            <a:spLocks noGrp="1"/>
          </p:cNvSpPr>
          <p:nvPr>
            <p:ph type="body" idx="1"/>
          </p:nvPr>
        </p:nvSpPr>
        <p:spPr>
          <a:xfrm>
            <a:off x="594475" y="2377425"/>
            <a:ext cx="3120900" cy="16512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2000" b="0"/>
            </a:lvl1pPr>
            <a:lvl2pPr marL="914400" lvl="1" indent="-330200">
              <a:spcBef>
                <a:spcPts val="10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grpSp>
        <p:nvGrpSpPr>
          <p:cNvPr id="135" name="Google Shape;135;p7"/>
          <p:cNvGrpSpPr/>
          <p:nvPr/>
        </p:nvGrpSpPr>
        <p:grpSpPr>
          <a:xfrm flipH="1">
            <a:off x="7543008" y="3775362"/>
            <a:ext cx="2935952" cy="2691573"/>
            <a:chOff x="-1325225" y="3680270"/>
            <a:chExt cx="2935952" cy="2691573"/>
          </a:xfrm>
        </p:grpSpPr>
        <p:sp>
          <p:nvSpPr>
            <p:cNvPr id="136" name="Google Shape;136;p7"/>
            <p:cNvSpPr/>
            <p:nvPr/>
          </p:nvSpPr>
          <p:spPr>
            <a:xfrm>
              <a:off x="727441" y="470359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16465" y="368027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452313" y="451614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13435" y="371014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6937" y="3809966"/>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124828" y="4386956"/>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325225" y="4054395"/>
              <a:ext cx="2317870" cy="2317449"/>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7"/>
          <p:cNvSpPr/>
          <p:nvPr/>
        </p:nvSpPr>
        <p:spPr>
          <a:xfrm rot="8100265">
            <a:off x="7446464" y="-1133251"/>
            <a:ext cx="2752837" cy="2665651"/>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0800000">
            <a:off x="4641200" y="614500"/>
            <a:ext cx="3763200" cy="37629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599225" y="539924"/>
            <a:ext cx="7850100" cy="656400"/>
          </a:xfrm>
          <a:prstGeom prst="rect">
            <a:avLst/>
          </a:prstGeom>
        </p:spPr>
        <p:txBody>
          <a:bodyPr spcFirstLastPara="1" wrap="square" lIns="91425" tIns="91425" rIns="91425" bIns="91425" anchor="t" anchorCtr="0">
            <a:noAutofit/>
          </a:bodyPr>
          <a:lstStyle>
            <a:lvl1pPr lvl="0">
              <a:spcBef>
                <a:spcPct val="0"/>
              </a:spcBef>
              <a:spcAft>
                <a:spcPct val="0"/>
              </a:spcAft>
              <a:buClr>
                <a:srgbClr val="FFFFFF"/>
              </a:buClr>
              <a:buSzPts val="3000"/>
              <a:buNone/>
              <a:defRPr>
                <a:solidFill>
                  <a:srgbClr val="FFFFFF"/>
                </a:solidFill>
              </a:defRPr>
            </a:lvl1pPr>
            <a:lvl2pPr lvl="1">
              <a:spcBef>
                <a:spcPct val="0"/>
              </a:spcBef>
              <a:spcAft>
                <a:spcPct val="0"/>
              </a:spcAft>
              <a:buClr>
                <a:srgbClr val="FFFFFF"/>
              </a:buClr>
              <a:buSzPts val="2800"/>
              <a:buNone/>
              <a:defRPr>
                <a:solidFill>
                  <a:srgbClr val="FFFFFF"/>
                </a:solidFill>
              </a:defRPr>
            </a:lvl2pPr>
            <a:lvl3pPr lvl="2">
              <a:spcBef>
                <a:spcPct val="0"/>
              </a:spcBef>
              <a:spcAft>
                <a:spcPct val="0"/>
              </a:spcAft>
              <a:buClr>
                <a:srgbClr val="FFFFFF"/>
              </a:buClr>
              <a:buSzPts val="2800"/>
              <a:buNone/>
              <a:defRPr>
                <a:solidFill>
                  <a:srgbClr val="FFFFFF"/>
                </a:solidFill>
              </a:defRPr>
            </a:lvl3pPr>
            <a:lvl4pPr lvl="3">
              <a:spcBef>
                <a:spcPct val="0"/>
              </a:spcBef>
              <a:spcAft>
                <a:spcPct val="0"/>
              </a:spcAft>
              <a:buClr>
                <a:srgbClr val="FFFFFF"/>
              </a:buClr>
              <a:buSzPts val="2800"/>
              <a:buNone/>
              <a:defRPr>
                <a:solidFill>
                  <a:srgbClr val="FFFFFF"/>
                </a:solidFill>
              </a:defRPr>
            </a:lvl4pPr>
            <a:lvl5pPr lvl="4">
              <a:spcBef>
                <a:spcPct val="0"/>
              </a:spcBef>
              <a:spcAft>
                <a:spcPct val="0"/>
              </a:spcAft>
              <a:buClr>
                <a:srgbClr val="FFFFFF"/>
              </a:buClr>
              <a:buSzPts val="2800"/>
              <a:buNone/>
              <a:defRPr>
                <a:solidFill>
                  <a:srgbClr val="FFFFFF"/>
                </a:solidFill>
              </a:defRPr>
            </a:lvl5pPr>
            <a:lvl6pPr lvl="5">
              <a:spcBef>
                <a:spcPct val="0"/>
              </a:spcBef>
              <a:spcAft>
                <a:spcPct val="0"/>
              </a:spcAft>
              <a:buClr>
                <a:srgbClr val="FFFFFF"/>
              </a:buClr>
              <a:buSzPts val="2800"/>
              <a:buNone/>
              <a:defRPr>
                <a:solidFill>
                  <a:srgbClr val="FFFFFF"/>
                </a:solidFill>
              </a:defRPr>
            </a:lvl6pPr>
            <a:lvl7pPr lvl="6">
              <a:spcBef>
                <a:spcPct val="0"/>
              </a:spcBef>
              <a:spcAft>
                <a:spcPct val="0"/>
              </a:spcAft>
              <a:buClr>
                <a:srgbClr val="FFFFFF"/>
              </a:buClr>
              <a:buSzPts val="2800"/>
              <a:buNone/>
              <a:defRPr>
                <a:solidFill>
                  <a:srgbClr val="FFFFFF"/>
                </a:solidFill>
              </a:defRPr>
            </a:lvl7pPr>
            <a:lvl8pPr lvl="7">
              <a:spcBef>
                <a:spcPct val="0"/>
              </a:spcBef>
              <a:spcAft>
                <a:spcPct val="0"/>
              </a:spcAft>
              <a:buClr>
                <a:srgbClr val="FFFFFF"/>
              </a:buClr>
              <a:buSzPts val="2800"/>
              <a:buNone/>
              <a:defRPr>
                <a:solidFill>
                  <a:srgbClr val="FFFFFF"/>
                </a:solidFill>
              </a:defRPr>
            </a:lvl8pPr>
            <a:lvl9pPr lvl="8">
              <a:spcBef>
                <a:spcPct val="0"/>
              </a:spcBef>
              <a:spcAft>
                <a:spcPct val="0"/>
              </a:spcAft>
              <a:buClr>
                <a:srgbClr val="FFFFFF"/>
              </a:buClr>
              <a:buSzPts val="2800"/>
              <a:buNone/>
              <a:defRPr>
                <a:solidFill>
                  <a:srgbClr val="FFFFFF"/>
                </a:solidFill>
              </a:defRPr>
            </a:lvl9pPr>
          </a:lstStyle>
          <a:p>
            <a:endParaRPr/>
          </a:p>
        </p:txBody>
      </p:sp>
      <p:sp>
        <p:nvSpPr>
          <p:cNvPr id="66" name="Google Shape;66;p4"/>
          <p:cNvSpPr txBox="1">
            <a:spLocks noGrp="1"/>
          </p:cNvSpPr>
          <p:nvPr>
            <p:ph type="body" idx="1"/>
          </p:nvPr>
        </p:nvSpPr>
        <p:spPr>
          <a:xfrm>
            <a:off x="599215" y="1287460"/>
            <a:ext cx="7770600" cy="2771700"/>
          </a:xfrm>
          <a:prstGeom prst="rect">
            <a:avLst/>
          </a:prstGeom>
        </p:spPr>
        <p:txBody>
          <a:bodyPr spcFirstLastPara="1" wrap="square" lIns="91425" tIns="91425" rIns="91425" bIns="91425" anchor="t" anchorCtr="0">
            <a:noAutofit/>
          </a:bodyPr>
          <a:lstStyle>
            <a:lvl1pPr marL="457200" lvl="0" indent="-298450">
              <a:lnSpc>
                <a:spcPct val="100000"/>
              </a:lnSpc>
              <a:spcBef>
                <a:spcPct val="0"/>
              </a:spcBef>
              <a:spcAft>
                <a:spcPct val="0"/>
              </a:spcAft>
              <a:buClr>
                <a:srgbClr val="FFFFFF"/>
              </a:buClr>
              <a:buSzPts val="1100"/>
              <a:buAutoNum type="arabicPeriod"/>
              <a:defRPr sz="1200">
                <a:solidFill>
                  <a:srgbClr val="FFFFFF"/>
                </a:solidFill>
              </a:defRPr>
            </a:lvl1pPr>
            <a:lvl2pPr marL="914400" lvl="1" indent="-330200">
              <a:spcBef>
                <a:spcPct val="0"/>
              </a:spcBef>
              <a:spcAft>
                <a:spcPct val="0"/>
              </a:spcAft>
              <a:buClr>
                <a:srgbClr val="FFFFFF"/>
              </a:buClr>
              <a:buSzPts val="1600"/>
              <a:buFont typeface="Muli"/>
              <a:buAutoNum type="alphaLcPeriod"/>
              <a:defRPr>
                <a:solidFill>
                  <a:srgbClr val="FFFFFF"/>
                </a:solidFill>
              </a:defRPr>
            </a:lvl2pPr>
            <a:lvl3pPr marL="1371600" lvl="2" indent="-330200">
              <a:spcBef>
                <a:spcPts val="1600"/>
              </a:spcBef>
              <a:spcAft>
                <a:spcPct val="0"/>
              </a:spcAft>
              <a:buClr>
                <a:srgbClr val="FFFFFF"/>
              </a:buClr>
              <a:buSzPts val="1600"/>
              <a:buFont typeface="Muli"/>
              <a:buAutoNum type="romanLcPeriod"/>
              <a:defRPr>
                <a:solidFill>
                  <a:srgbClr val="FFFFFF"/>
                </a:solidFill>
              </a:defRPr>
            </a:lvl3pPr>
            <a:lvl4pPr marL="1828800" lvl="3" indent="-330200">
              <a:spcBef>
                <a:spcPts val="1600"/>
              </a:spcBef>
              <a:spcAft>
                <a:spcPct val="0"/>
              </a:spcAft>
              <a:buClr>
                <a:srgbClr val="FFFFFF"/>
              </a:buClr>
              <a:buSzPts val="1600"/>
              <a:buFont typeface="Muli"/>
              <a:buAutoNum type="arabicPeriod"/>
              <a:defRPr>
                <a:solidFill>
                  <a:srgbClr val="FFFFFF"/>
                </a:solidFill>
              </a:defRPr>
            </a:lvl4pPr>
            <a:lvl5pPr marL="2286000" lvl="4" indent="-330200">
              <a:spcBef>
                <a:spcPts val="1600"/>
              </a:spcBef>
              <a:spcAft>
                <a:spcPct val="0"/>
              </a:spcAft>
              <a:buClr>
                <a:srgbClr val="FFFFFF"/>
              </a:buClr>
              <a:buSzPts val="1600"/>
              <a:buFont typeface="Muli"/>
              <a:buAutoNum type="alphaLcPeriod"/>
              <a:defRPr>
                <a:solidFill>
                  <a:srgbClr val="FFFFFF"/>
                </a:solidFill>
              </a:defRPr>
            </a:lvl5pPr>
            <a:lvl6pPr marL="2743200" lvl="5" indent="-330200">
              <a:spcBef>
                <a:spcPts val="1600"/>
              </a:spcBef>
              <a:spcAft>
                <a:spcPct val="0"/>
              </a:spcAft>
              <a:buClr>
                <a:srgbClr val="FFFFFF"/>
              </a:buClr>
              <a:buSzPts val="1600"/>
              <a:buFont typeface="Muli"/>
              <a:buAutoNum type="romanLcPeriod"/>
              <a:defRPr>
                <a:solidFill>
                  <a:srgbClr val="FFFFFF"/>
                </a:solidFill>
              </a:defRPr>
            </a:lvl6pPr>
            <a:lvl7pPr marL="3200400" lvl="6" indent="-330200">
              <a:spcBef>
                <a:spcPts val="1600"/>
              </a:spcBef>
              <a:spcAft>
                <a:spcPct val="0"/>
              </a:spcAft>
              <a:buClr>
                <a:srgbClr val="FFFFFF"/>
              </a:buClr>
              <a:buSzPts val="1600"/>
              <a:buFont typeface="Muli"/>
              <a:buAutoNum type="arabicPeriod"/>
              <a:defRPr>
                <a:solidFill>
                  <a:srgbClr val="FFFFFF"/>
                </a:solidFill>
              </a:defRPr>
            </a:lvl7pPr>
            <a:lvl8pPr marL="3657600" lvl="7" indent="-330200">
              <a:spcBef>
                <a:spcPts val="1600"/>
              </a:spcBef>
              <a:spcAft>
                <a:spcPct val="0"/>
              </a:spcAft>
              <a:buClr>
                <a:srgbClr val="FFFFFF"/>
              </a:buClr>
              <a:buSzPts val="1600"/>
              <a:buFont typeface="Muli"/>
              <a:buAutoNum type="alphaLcPeriod"/>
              <a:defRPr>
                <a:solidFill>
                  <a:srgbClr val="FFFFFF"/>
                </a:solidFill>
              </a:defRPr>
            </a:lvl8pPr>
            <a:lvl9pPr marL="4114800" lvl="8" indent="-330200">
              <a:spcBef>
                <a:spcPts val="1600"/>
              </a:spcBef>
              <a:spcAft>
                <a:spcPts val="1600"/>
              </a:spcAft>
              <a:buClr>
                <a:srgbClr val="FFFFFF"/>
              </a:buClr>
              <a:buSzPts val="1600"/>
              <a:buFont typeface="Muli"/>
              <a:buAutoNum type="romanLcPeriod"/>
              <a:defRPr>
                <a:solidFill>
                  <a:srgbClr val="FFFFFF"/>
                </a:solidFill>
              </a:defRPr>
            </a:lvl9pPr>
          </a:lstStyle>
          <a:p>
            <a:endParaRPr/>
          </a:p>
        </p:txBody>
      </p:sp>
      <p:sp>
        <p:nvSpPr>
          <p:cNvPr id="67" name="Google Shape;67;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Roboto"/>
              <a:ea typeface="Roboto"/>
              <a:cs typeface="Roboto"/>
              <a:sym typeface="Roboto"/>
            </a:endParaRPr>
          </a:p>
        </p:txBody>
      </p:sp>
      <p:sp>
        <p:nvSpPr>
          <p:cNvPr id="68" name="Google Shape;68;p4"/>
          <p:cNvSpPr txBox="1">
            <a:spLocks noGrp="1"/>
          </p:cNvSpPr>
          <p:nvPr>
            <p:ph type="subTitle" idx="2"/>
          </p:nvPr>
        </p:nvSpPr>
        <p:spPr>
          <a:xfrm>
            <a:off x="677325" y="4190075"/>
            <a:ext cx="4565100" cy="262500"/>
          </a:xfrm>
          <a:prstGeom prst="rect">
            <a:avLst/>
          </a:prstGeom>
        </p:spPr>
        <p:txBody>
          <a:bodyPr spcFirstLastPara="1" wrap="square" lIns="91425" tIns="91425" rIns="91425" bIns="91425" anchor="t" anchorCtr="0">
            <a:noAutofit/>
          </a:bodyPr>
          <a:lstStyle>
            <a:lvl1pPr lvl="0" rtl="0">
              <a:spcBef>
                <a:spcPct val="0"/>
              </a:spcBef>
              <a:spcAft>
                <a:spcPct val="0"/>
              </a:spcAft>
              <a:buClr>
                <a:srgbClr val="FFFFFF"/>
              </a:buClr>
              <a:buSzPts val="2800"/>
              <a:buNone/>
              <a:defRPr sz="1100" b="0">
                <a:solidFill>
                  <a:schemeClr val="lt1"/>
                </a:solidFill>
              </a:defRPr>
            </a:lvl1pPr>
            <a:lvl2pPr lvl="1" rtl="0">
              <a:lnSpc>
                <a:spcPct val="100000"/>
              </a:lnSpc>
              <a:spcBef>
                <a:spcPts val="1600"/>
              </a:spcBef>
              <a:spcAft>
                <a:spcPct val="0"/>
              </a:spcAft>
              <a:buClr>
                <a:srgbClr val="FFFFFF"/>
              </a:buClr>
              <a:buSzPts val="2800"/>
              <a:buNone/>
              <a:defRPr sz="2800">
                <a:solidFill>
                  <a:srgbClr val="FFFFFF"/>
                </a:solidFill>
              </a:defRPr>
            </a:lvl2pPr>
            <a:lvl3pPr lvl="2" rtl="0">
              <a:lnSpc>
                <a:spcPct val="100000"/>
              </a:lnSpc>
              <a:spcBef>
                <a:spcPct val="0"/>
              </a:spcBef>
              <a:spcAft>
                <a:spcPct val="0"/>
              </a:spcAft>
              <a:buClr>
                <a:srgbClr val="FFFFFF"/>
              </a:buClr>
              <a:buSzPts val="2800"/>
              <a:buNone/>
              <a:defRPr sz="2800">
                <a:solidFill>
                  <a:srgbClr val="FFFFFF"/>
                </a:solidFill>
              </a:defRPr>
            </a:lvl3pPr>
            <a:lvl4pPr lvl="3" rtl="0">
              <a:lnSpc>
                <a:spcPct val="100000"/>
              </a:lnSpc>
              <a:spcBef>
                <a:spcPct val="0"/>
              </a:spcBef>
              <a:spcAft>
                <a:spcPct val="0"/>
              </a:spcAft>
              <a:buClr>
                <a:srgbClr val="FFFFFF"/>
              </a:buClr>
              <a:buSzPts val="2800"/>
              <a:buNone/>
              <a:defRPr sz="2800">
                <a:solidFill>
                  <a:srgbClr val="FFFFFF"/>
                </a:solidFill>
              </a:defRPr>
            </a:lvl4pPr>
            <a:lvl5pPr lvl="4" rtl="0">
              <a:lnSpc>
                <a:spcPct val="100000"/>
              </a:lnSpc>
              <a:spcBef>
                <a:spcPct val="0"/>
              </a:spcBef>
              <a:spcAft>
                <a:spcPct val="0"/>
              </a:spcAft>
              <a:buClr>
                <a:srgbClr val="FFFFFF"/>
              </a:buClr>
              <a:buSzPts val="2800"/>
              <a:buNone/>
              <a:defRPr sz="2800">
                <a:solidFill>
                  <a:srgbClr val="FFFFFF"/>
                </a:solidFill>
              </a:defRPr>
            </a:lvl5pPr>
            <a:lvl6pPr lvl="5" rtl="0">
              <a:lnSpc>
                <a:spcPct val="100000"/>
              </a:lnSpc>
              <a:spcBef>
                <a:spcPct val="0"/>
              </a:spcBef>
              <a:spcAft>
                <a:spcPct val="0"/>
              </a:spcAft>
              <a:buClr>
                <a:srgbClr val="FFFFFF"/>
              </a:buClr>
              <a:buSzPts val="2800"/>
              <a:buNone/>
              <a:defRPr sz="2800">
                <a:solidFill>
                  <a:srgbClr val="FFFFFF"/>
                </a:solidFill>
              </a:defRPr>
            </a:lvl6pPr>
            <a:lvl7pPr lvl="6" rtl="0">
              <a:lnSpc>
                <a:spcPct val="100000"/>
              </a:lnSpc>
              <a:spcBef>
                <a:spcPct val="0"/>
              </a:spcBef>
              <a:spcAft>
                <a:spcPct val="0"/>
              </a:spcAft>
              <a:buClr>
                <a:srgbClr val="FFFFFF"/>
              </a:buClr>
              <a:buSzPts val="2800"/>
              <a:buNone/>
              <a:defRPr sz="2800">
                <a:solidFill>
                  <a:srgbClr val="FFFFFF"/>
                </a:solidFill>
              </a:defRPr>
            </a:lvl7pPr>
            <a:lvl8pPr lvl="7" rtl="0">
              <a:lnSpc>
                <a:spcPct val="100000"/>
              </a:lnSpc>
              <a:spcBef>
                <a:spcPct val="0"/>
              </a:spcBef>
              <a:spcAft>
                <a:spcPct val="0"/>
              </a:spcAft>
              <a:buClr>
                <a:srgbClr val="FFFFFF"/>
              </a:buClr>
              <a:buSzPts val="2800"/>
              <a:buNone/>
              <a:defRPr sz="2800">
                <a:solidFill>
                  <a:srgbClr val="FFFFFF"/>
                </a:solidFill>
              </a:defRPr>
            </a:lvl8pPr>
            <a:lvl9pPr lvl="8" rtl="0">
              <a:lnSpc>
                <a:spcPct val="100000"/>
              </a:lnSpc>
              <a:spcBef>
                <a:spcPct val="0"/>
              </a:spcBef>
              <a:spcAft>
                <a:spcPct val="0"/>
              </a:spcAft>
              <a:buClr>
                <a:srgbClr val="FFFFFF"/>
              </a:buClr>
              <a:buSzPts val="2800"/>
              <a:buNone/>
              <a:defRPr sz="2800">
                <a:solidFill>
                  <a:srgbClr val="FFFFFF"/>
                </a:solidFill>
              </a:defRPr>
            </a:lvl9pPr>
          </a:lstStyle>
          <a:p>
            <a:endParaRPr/>
          </a:p>
        </p:txBody>
      </p:sp>
      <p:grpSp>
        <p:nvGrpSpPr>
          <p:cNvPr id="69" name="Google Shape;69;p4"/>
          <p:cNvGrpSpPr/>
          <p:nvPr/>
        </p:nvGrpSpPr>
        <p:grpSpPr>
          <a:xfrm>
            <a:off x="7141441" y="-1921644"/>
            <a:ext cx="3614411" cy="3158531"/>
            <a:chOff x="7141441" y="-1921644"/>
            <a:chExt cx="3614411" cy="3158531"/>
          </a:xfrm>
        </p:grpSpPr>
        <p:sp>
          <p:nvSpPr>
            <p:cNvPr id="70" name="Google Shape;70;p4"/>
            <p:cNvSpPr/>
            <p:nvPr/>
          </p:nvSpPr>
          <p:spPr>
            <a:xfrm rot="10800000">
              <a:off x="7777341" y="-19216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1" name="Google Shape;71;p4"/>
            <p:cNvSpPr/>
            <p:nvPr/>
          </p:nvSpPr>
          <p:spPr>
            <a:xfrm rot="10800000">
              <a:off x="8345184" y="670776"/>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2" name="Google Shape;72;p4"/>
            <p:cNvSpPr/>
            <p:nvPr/>
          </p:nvSpPr>
          <p:spPr>
            <a:xfrm rot="10800000">
              <a:off x="7977318" y="10784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3" name="Google Shape;73;p4"/>
            <p:cNvSpPr/>
            <p:nvPr/>
          </p:nvSpPr>
          <p:spPr>
            <a:xfrm rot="10800000">
              <a:off x="7141441" y="2426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4" name="Google Shape;74;p4"/>
            <p:cNvSpPr/>
            <p:nvPr/>
          </p:nvSpPr>
          <p:spPr>
            <a:xfrm rot="10800000">
              <a:off x="7402167" y="6707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5" name="Google Shape;75;p4"/>
            <p:cNvSpPr/>
            <p:nvPr/>
          </p:nvSpPr>
          <p:spPr>
            <a:xfrm rot="10800000">
              <a:off x="7421636" y="3241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6" name="Google Shape;76;p4"/>
            <p:cNvSpPr/>
            <p:nvPr/>
          </p:nvSpPr>
          <p:spPr>
            <a:xfrm rot="10800000">
              <a:off x="8544907" y="-151614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4000"/>
            </a:lvl1pPr>
            <a:lvl2pPr lvl="1" algn="ctr">
              <a:spcBef>
                <a:spcPts val="0"/>
              </a:spcBef>
              <a:spcAft>
                <a:spcPts val="0"/>
              </a:spcAft>
              <a:buNone/>
              <a:defRPr sz="4000"/>
            </a:lvl2pPr>
            <a:lvl3pPr lvl="2" algn="ctr">
              <a:spcBef>
                <a:spcPts val="0"/>
              </a:spcBef>
              <a:spcAft>
                <a:spcPts val="0"/>
              </a:spcAft>
              <a:buNone/>
              <a:defRPr sz="4000"/>
            </a:lvl3pPr>
            <a:lvl4pPr lvl="3" algn="ctr">
              <a:spcBef>
                <a:spcPts val="0"/>
              </a:spcBef>
              <a:spcAft>
                <a:spcPts val="0"/>
              </a:spcAft>
              <a:buNone/>
              <a:defRPr sz="4000"/>
            </a:lvl4pPr>
            <a:lvl5pPr lvl="4" algn="ctr">
              <a:spcBef>
                <a:spcPts val="0"/>
              </a:spcBef>
              <a:spcAft>
                <a:spcPts val="0"/>
              </a:spcAft>
              <a:buNone/>
              <a:defRPr sz="4000"/>
            </a:lvl5pPr>
            <a:lvl6pPr lvl="5" algn="ctr">
              <a:spcBef>
                <a:spcPts val="0"/>
              </a:spcBef>
              <a:spcAft>
                <a:spcPts val="0"/>
              </a:spcAft>
              <a:buNone/>
              <a:defRPr sz="4000"/>
            </a:lvl6pPr>
            <a:lvl7pPr lvl="6" algn="ctr">
              <a:spcBef>
                <a:spcPts val="0"/>
              </a:spcBef>
              <a:spcAft>
                <a:spcPts val="0"/>
              </a:spcAft>
              <a:buNone/>
              <a:defRPr sz="4000"/>
            </a:lvl7pPr>
            <a:lvl8pPr lvl="7" algn="ctr">
              <a:spcBef>
                <a:spcPts val="0"/>
              </a:spcBef>
              <a:spcAft>
                <a:spcPts val="0"/>
              </a:spcAft>
              <a:buNone/>
              <a:defRPr sz="4000"/>
            </a:lvl8pPr>
            <a:lvl9pPr lvl="8" algn="ctr">
              <a:spcBef>
                <a:spcPts val="0"/>
              </a:spcBef>
              <a:spcAft>
                <a:spcPts val="0"/>
              </a:spcAft>
              <a:buNone/>
              <a:defRPr sz="4000"/>
            </a:lvl9pPr>
          </a:lstStyle>
          <a:p>
            <a:endParaRPr/>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249"/>
        <p:cNvGrpSpPr/>
        <p:nvPr/>
      </p:nvGrpSpPr>
      <p:grpSpPr>
        <a:xfrm>
          <a:off x="0" y="0"/>
          <a:ext cx="0" cy="0"/>
          <a:chOff x="0" y="0"/>
          <a:chExt cx="0" cy="0"/>
        </a:xfrm>
      </p:grpSpPr>
      <p:sp>
        <p:nvSpPr>
          <p:cNvPr id="250" name="Google Shape;250;p13"/>
          <p:cNvSpPr/>
          <p:nvPr/>
        </p:nvSpPr>
        <p:spPr>
          <a:xfrm>
            <a:off x="1558077" y="-3023649"/>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3"/>
          <p:cNvGrpSpPr/>
          <p:nvPr/>
        </p:nvGrpSpPr>
        <p:grpSpPr>
          <a:xfrm rot="10800000">
            <a:off x="7153294" y="1416875"/>
            <a:ext cx="3605211" cy="3567585"/>
            <a:chOff x="-1115684" y="691895"/>
            <a:chExt cx="3605211" cy="3567585"/>
          </a:xfrm>
        </p:grpSpPr>
        <p:sp>
          <p:nvSpPr>
            <p:cNvPr id="252" name="Google Shape;252;p1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10800000">
            <a:off x="-1496684" y="989497"/>
            <a:ext cx="3651827" cy="3549464"/>
            <a:chOff x="7253877" y="1275092"/>
            <a:chExt cx="3651827" cy="3549464"/>
          </a:xfrm>
        </p:grpSpPr>
        <p:sp>
          <p:nvSpPr>
            <p:cNvPr id="263" name="Google Shape;263;p1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3"/>
          <p:cNvSpPr txBox="1">
            <a:spLocks noGrp="1"/>
          </p:cNvSpPr>
          <p:nvPr>
            <p:ph type="title"/>
          </p:nvPr>
        </p:nvSpPr>
        <p:spPr>
          <a:xfrm>
            <a:off x="2436925" y="3212355"/>
            <a:ext cx="42423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74" name="Google Shape;274;p13"/>
          <p:cNvSpPr txBox="1">
            <a:spLocks noGrp="1"/>
          </p:cNvSpPr>
          <p:nvPr>
            <p:ph type="title" idx="2" hasCustomPrompt="1"/>
          </p:nvPr>
        </p:nvSpPr>
        <p:spPr>
          <a:xfrm>
            <a:off x="2854900" y="365712"/>
            <a:ext cx="3434400" cy="1289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275"/>
        <p:cNvGrpSpPr/>
        <p:nvPr/>
      </p:nvGrpSpPr>
      <p:grpSpPr>
        <a:xfrm>
          <a:off x="0" y="0"/>
          <a:ext cx="0" cy="0"/>
          <a:chOff x="0" y="0"/>
          <a:chExt cx="0" cy="0"/>
        </a:xfrm>
      </p:grpSpPr>
      <p:sp>
        <p:nvSpPr>
          <p:cNvPr id="276" name="Google Shape;276;p14"/>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1496684" y="152395"/>
            <a:ext cx="3605211" cy="3567585"/>
            <a:chOff x="-1115684" y="691895"/>
            <a:chExt cx="3605211" cy="3567585"/>
          </a:xfrm>
        </p:grpSpPr>
        <p:sp>
          <p:nvSpPr>
            <p:cNvPr id="278" name="Google Shape;278;p14"/>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4"/>
          <p:cNvGrpSpPr/>
          <p:nvPr/>
        </p:nvGrpSpPr>
        <p:grpSpPr>
          <a:xfrm>
            <a:off x="7106678" y="597894"/>
            <a:ext cx="3651827" cy="3549464"/>
            <a:chOff x="7253877" y="1275092"/>
            <a:chExt cx="3651827" cy="3549464"/>
          </a:xfrm>
        </p:grpSpPr>
        <p:sp>
          <p:nvSpPr>
            <p:cNvPr id="289" name="Google Shape;289;p1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4"/>
          <p:cNvSpPr txBox="1">
            <a:spLocks noGrp="1"/>
          </p:cNvSpPr>
          <p:nvPr>
            <p:ph type="title"/>
          </p:nvPr>
        </p:nvSpPr>
        <p:spPr>
          <a:xfrm>
            <a:off x="2436925" y="692900"/>
            <a:ext cx="42423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300" name="Google Shape;300;p14"/>
          <p:cNvSpPr txBox="1">
            <a:spLocks noGrp="1"/>
          </p:cNvSpPr>
          <p:nvPr>
            <p:ph type="title" idx="2" hasCustomPrompt="1"/>
          </p:nvPr>
        </p:nvSpPr>
        <p:spPr>
          <a:xfrm>
            <a:off x="2854900" y="3554285"/>
            <a:ext cx="3434400" cy="1289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_1">
    <p:spTree>
      <p:nvGrpSpPr>
        <p:cNvPr id="1" name="Shape 301"/>
        <p:cNvGrpSpPr/>
        <p:nvPr/>
      </p:nvGrpSpPr>
      <p:grpSpPr>
        <a:xfrm>
          <a:off x="0" y="0"/>
          <a:ext cx="0" cy="0"/>
          <a:chOff x="0" y="0"/>
          <a:chExt cx="0" cy="0"/>
        </a:xfrm>
      </p:grpSpPr>
      <p:sp>
        <p:nvSpPr>
          <p:cNvPr id="302" name="Google Shape;302;p15"/>
          <p:cNvSpPr txBox="1">
            <a:spLocks noGrp="1"/>
          </p:cNvSpPr>
          <p:nvPr>
            <p:ph type="subTitle" idx="1"/>
          </p:nvPr>
        </p:nvSpPr>
        <p:spPr>
          <a:xfrm>
            <a:off x="6072125"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3" name="Google Shape;303;p15"/>
          <p:cNvSpPr txBox="1">
            <a:spLocks noGrp="1"/>
          </p:cNvSpPr>
          <p:nvPr>
            <p:ph type="subTitle" idx="2"/>
          </p:nvPr>
        </p:nvSpPr>
        <p:spPr>
          <a:xfrm>
            <a:off x="3383463"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4" name="Google Shape;304;p15"/>
          <p:cNvSpPr txBox="1">
            <a:spLocks noGrp="1"/>
          </p:cNvSpPr>
          <p:nvPr>
            <p:ph type="subTitle" idx="3"/>
          </p:nvPr>
        </p:nvSpPr>
        <p:spPr>
          <a:xfrm>
            <a:off x="694800" y="357092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5" name="Google Shape;305;p15"/>
          <p:cNvSpPr txBox="1">
            <a:spLocks noGrp="1"/>
          </p:cNvSpPr>
          <p:nvPr>
            <p:ph type="subTitle" idx="4"/>
          </p:nvPr>
        </p:nvSpPr>
        <p:spPr>
          <a:xfrm>
            <a:off x="942251"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6" name="Google Shape;306;p15"/>
          <p:cNvSpPr txBox="1">
            <a:spLocks noGrp="1"/>
          </p:cNvSpPr>
          <p:nvPr>
            <p:ph type="subTitle" idx="5"/>
          </p:nvPr>
        </p:nvSpPr>
        <p:spPr>
          <a:xfrm>
            <a:off x="362250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7" name="Google Shape;307;p15"/>
          <p:cNvSpPr txBox="1">
            <a:spLocks noGrp="1"/>
          </p:cNvSpPr>
          <p:nvPr>
            <p:ph type="subTitle" idx="6"/>
          </p:nvPr>
        </p:nvSpPr>
        <p:spPr>
          <a:xfrm>
            <a:off x="631795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8" name="Google Shape;308;p15"/>
          <p:cNvSpPr txBox="1">
            <a:spLocks noGrp="1"/>
          </p:cNvSpPr>
          <p:nvPr>
            <p:ph type="title"/>
          </p:nvPr>
        </p:nvSpPr>
        <p:spPr>
          <a:xfrm>
            <a:off x="599100" y="523881"/>
            <a:ext cx="79458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9" name="Google Shape;309;p15"/>
          <p:cNvGrpSpPr/>
          <p:nvPr/>
        </p:nvGrpSpPr>
        <p:grpSpPr>
          <a:xfrm>
            <a:off x="-1363232" y="-1987376"/>
            <a:ext cx="2461634" cy="2888224"/>
            <a:chOff x="-1363232" y="-1987376"/>
            <a:chExt cx="2461634" cy="2888224"/>
          </a:xfrm>
        </p:grpSpPr>
        <p:grpSp>
          <p:nvGrpSpPr>
            <p:cNvPr id="310" name="Google Shape;310;p15"/>
            <p:cNvGrpSpPr/>
            <p:nvPr/>
          </p:nvGrpSpPr>
          <p:grpSpPr>
            <a:xfrm>
              <a:off x="-1363232" y="-1987376"/>
              <a:ext cx="2461634" cy="2888224"/>
              <a:chOff x="4031305" y="-3343476"/>
              <a:chExt cx="2461634" cy="2888224"/>
            </a:xfrm>
          </p:grpSpPr>
          <p:sp>
            <p:nvSpPr>
              <p:cNvPr id="311" name="Google Shape;311;p15"/>
              <p:cNvSpPr/>
              <p:nvPr/>
            </p:nvSpPr>
            <p:spPr>
              <a:xfrm rot="10800000" flipH="1">
                <a:off x="4131013" y="-28379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rot="10800000" flipH="1">
                <a:off x="4031305" y="-334347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rot="10800000" flipH="1">
                <a:off x="6287233" y="-1104828"/>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10800000" flipH="1">
                <a:off x="6287235" y="-66129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5"/>
          <p:cNvGrpSpPr/>
          <p:nvPr/>
        </p:nvGrpSpPr>
        <p:grpSpPr>
          <a:xfrm flipH="1">
            <a:off x="7716930" y="-1639701"/>
            <a:ext cx="3249384" cy="2581771"/>
            <a:chOff x="-1787107" y="-1639701"/>
            <a:chExt cx="3249384" cy="2581771"/>
          </a:xfrm>
        </p:grpSpPr>
        <p:grpSp>
          <p:nvGrpSpPr>
            <p:cNvPr id="317" name="Google Shape;317;p15"/>
            <p:cNvGrpSpPr/>
            <p:nvPr/>
          </p:nvGrpSpPr>
          <p:grpSpPr>
            <a:xfrm>
              <a:off x="-1787107" y="-1639701"/>
              <a:ext cx="3249384" cy="2581771"/>
              <a:chOff x="3607430" y="-2995801"/>
              <a:chExt cx="3249384" cy="2581771"/>
            </a:xfrm>
          </p:grpSpPr>
          <p:sp>
            <p:nvSpPr>
              <p:cNvPr id="318" name="Google Shape;318;p15"/>
              <p:cNvSpPr/>
              <p:nvPr/>
            </p:nvSpPr>
            <p:spPr>
              <a:xfrm rot="10800000" flipH="1">
                <a:off x="4312013" y="-27535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rot="10800000" flipH="1">
                <a:off x="3607430" y="-299580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rot="10800000" flipH="1">
                <a:off x="6045333" y="-57241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rot="10800000" flipH="1">
                <a:off x="6651110" y="-107924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5" name="Google Shape;325;p1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26" name="Google Shape;326;p1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Krona One"/>
                <a:ea typeface="Krona One"/>
                <a:cs typeface="Krona One"/>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7" name="Google Shape;327;p1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28" name="Google Shape;328;p1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Krona One"/>
                <a:ea typeface="Krona One"/>
                <a:cs typeface="Krona One"/>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9" name="Google Shape;329;p1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0" name="Google Shape;330;p1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1" name="Google Shape;331;p16"/>
          <p:cNvSpPr txBox="1">
            <a:spLocks noGrp="1"/>
          </p:cNvSpPr>
          <p:nvPr>
            <p:ph type="subTitle" idx="7"/>
          </p:nvPr>
        </p:nvSpPr>
        <p:spPr>
          <a:xfrm>
            <a:off x="679830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2" name="Google Shape;332;p16"/>
          <p:cNvSpPr txBox="1">
            <a:spLocks noGrp="1"/>
          </p:cNvSpPr>
          <p:nvPr>
            <p:ph type="subTitle" idx="8"/>
          </p:nvPr>
        </p:nvSpPr>
        <p:spPr>
          <a:xfrm>
            <a:off x="470742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33" name="Google Shape;333;p16"/>
          <p:cNvGrpSpPr/>
          <p:nvPr/>
        </p:nvGrpSpPr>
        <p:grpSpPr>
          <a:xfrm>
            <a:off x="7313341" y="-1778296"/>
            <a:ext cx="3500436" cy="3312684"/>
            <a:chOff x="7090666" y="-1261371"/>
            <a:chExt cx="3500436" cy="3312684"/>
          </a:xfrm>
        </p:grpSpPr>
        <p:sp>
          <p:nvSpPr>
            <p:cNvPr id="334" name="Google Shape;334;p16"/>
            <p:cNvSpPr/>
            <p:nvPr/>
          </p:nvSpPr>
          <p:spPr>
            <a:xfrm rot="10800000">
              <a:off x="7972770" y="-12613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rot="10800000">
              <a:off x="8202708" y="-10053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rot="10800000">
              <a:off x="8380157" y="-71799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rot="10800000">
              <a:off x="8247584" y="1417426"/>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rot="10800000">
              <a:off x="8068143"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a:off x="7090666" y="8617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10800000">
              <a:off x="7603986" y="12740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6"/>
          <p:cNvGrpSpPr/>
          <p:nvPr/>
        </p:nvGrpSpPr>
        <p:grpSpPr>
          <a:xfrm>
            <a:off x="-2072563" y="-1998722"/>
            <a:ext cx="4226616" cy="3533111"/>
            <a:chOff x="-2085486" y="-2056877"/>
            <a:chExt cx="4226616" cy="3533111"/>
          </a:xfrm>
        </p:grpSpPr>
        <p:sp>
          <p:nvSpPr>
            <p:cNvPr id="343" name="Google Shape;343;p1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742475" y="-205687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1392788" y="7875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473616" y="131783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681887" y="3864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1">
  <p:cSld name="TITLE_AND_TWO_COLUMNS_2_1_1">
    <p:spTree>
      <p:nvGrpSpPr>
        <p:cNvPr id="1" name="Shape 352"/>
        <p:cNvGrpSpPr/>
        <p:nvPr/>
      </p:nvGrpSpPr>
      <p:grpSpPr>
        <a:xfrm>
          <a:off x="0" y="0"/>
          <a:ext cx="0" cy="0"/>
          <a:chOff x="0" y="0"/>
          <a:chExt cx="0" cy="0"/>
        </a:xfrm>
      </p:grpSpPr>
      <p:sp>
        <p:nvSpPr>
          <p:cNvPr id="353" name="Google Shape;353;p17"/>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4" name="Google Shape;354;p17"/>
          <p:cNvSpPr txBox="1">
            <a:spLocks noGrp="1"/>
          </p:cNvSpPr>
          <p:nvPr>
            <p:ph type="subTitle" idx="1"/>
          </p:nvPr>
        </p:nvSpPr>
        <p:spPr>
          <a:xfrm>
            <a:off x="2540350" y="1968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55" name="Google Shape;355;p17"/>
          <p:cNvSpPr txBox="1">
            <a:spLocks noGrp="1"/>
          </p:cNvSpPr>
          <p:nvPr>
            <p:ph type="subTitle" idx="2"/>
          </p:nvPr>
        </p:nvSpPr>
        <p:spPr>
          <a:xfrm>
            <a:off x="449475" y="3111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160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56" name="Google Shape;356;p17"/>
          <p:cNvSpPr txBox="1">
            <a:spLocks noGrp="1"/>
          </p:cNvSpPr>
          <p:nvPr>
            <p:ph type="subTitle" idx="3"/>
          </p:nvPr>
        </p:nvSpPr>
        <p:spPr>
          <a:xfrm>
            <a:off x="4707425" y="3111126"/>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57" name="Google Shape;357;p17"/>
          <p:cNvSpPr txBox="1">
            <a:spLocks noGrp="1"/>
          </p:cNvSpPr>
          <p:nvPr>
            <p:ph type="subTitle" idx="4"/>
          </p:nvPr>
        </p:nvSpPr>
        <p:spPr>
          <a:xfrm>
            <a:off x="6798300" y="1968126"/>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Krona One"/>
                <a:ea typeface="Krona One"/>
                <a:cs typeface="Krona One"/>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58" name="Google Shape;358;p17"/>
          <p:cNvSpPr txBox="1">
            <a:spLocks noGrp="1"/>
          </p:cNvSpPr>
          <p:nvPr>
            <p:ph type="subTitle" idx="5"/>
          </p:nvPr>
        </p:nvSpPr>
        <p:spPr>
          <a:xfrm>
            <a:off x="449475" y="3411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rgbClr val="F2F2F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9" name="Google Shape;359;p17"/>
          <p:cNvSpPr txBox="1">
            <a:spLocks noGrp="1"/>
          </p:cNvSpPr>
          <p:nvPr>
            <p:ph type="subTitle" idx="6"/>
          </p:nvPr>
        </p:nvSpPr>
        <p:spPr>
          <a:xfrm>
            <a:off x="2540350" y="2268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rgbClr val="F2F2F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0" name="Google Shape;360;p17"/>
          <p:cNvSpPr txBox="1">
            <a:spLocks noGrp="1"/>
          </p:cNvSpPr>
          <p:nvPr>
            <p:ph type="subTitle" idx="7"/>
          </p:nvPr>
        </p:nvSpPr>
        <p:spPr>
          <a:xfrm>
            <a:off x="6798300" y="2268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rgbClr val="F2F2F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1" name="Google Shape;361;p17"/>
          <p:cNvSpPr txBox="1">
            <a:spLocks noGrp="1"/>
          </p:cNvSpPr>
          <p:nvPr>
            <p:ph type="subTitle" idx="8"/>
          </p:nvPr>
        </p:nvSpPr>
        <p:spPr>
          <a:xfrm>
            <a:off x="4707425" y="3411298"/>
            <a:ext cx="18990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rgbClr val="F2F2F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62" name="Google Shape;362;p17"/>
          <p:cNvCxnSpPr/>
          <p:nvPr/>
        </p:nvCxnSpPr>
        <p:spPr>
          <a:xfrm>
            <a:off x="2446525" y="1818100"/>
            <a:ext cx="0" cy="2631300"/>
          </a:xfrm>
          <a:prstGeom prst="straightConnector1">
            <a:avLst/>
          </a:prstGeom>
          <a:noFill/>
          <a:ln w="19050" cap="flat" cmpd="sng">
            <a:solidFill>
              <a:schemeClr val="lt2"/>
            </a:solidFill>
            <a:prstDash val="solid"/>
            <a:round/>
            <a:headEnd type="none" w="med" len="med"/>
            <a:tailEnd type="none" w="med" len="med"/>
          </a:ln>
        </p:spPr>
      </p:cxnSp>
      <p:cxnSp>
        <p:nvCxnSpPr>
          <p:cNvPr id="363" name="Google Shape;363;p17"/>
          <p:cNvCxnSpPr/>
          <p:nvPr/>
        </p:nvCxnSpPr>
        <p:spPr>
          <a:xfrm>
            <a:off x="4572000" y="1818100"/>
            <a:ext cx="0" cy="2631300"/>
          </a:xfrm>
          <a:prstGeom prst="straightConnector1">
            <a:avLst/>
          </a:prstGeom>
          <a:noFill/>
          <a:ln w="19050" cap="flat" cmpd="sng">
            <a:solidFill>
              <a:schemeClr val="lt2"/>
            </a:solidFill>
            <a:prstDash val="solid"/>
            <a:round/>
            <a:headEnd type="none" w="med" len="med"/>
            <a:tailEnd type="none" w="med" len="med"/>
          </a:ln>
        </p:spPr>
      </p:cxnSp>
      <p:cxnSp>
        <p:nvCxnSpPr>
          <p:cNvPr id="364" name="Google Shape;364;p17"/>
          <p:cNvCxnSpPr/>
          <p:nvPr/>
        </p:nvCxnSpPr>
        <p:spPr>
          <a:xfrm>
            <a:off x="6697400" y="1818100"/>
            <a:ext cx="0" cy="2631300"/>
          </a:xfrm>
          <a:prstGeom prst="straightConnector1">
            <a:avLst/>
          </a:prstGeom>
          <a:noFill/>
          <a:ln w="19050" cap="flat" cmpd="sng">
            <a:solidFill>
              <a:schemeClr val="lt2"/>
            </a:solidFill>
            <a:prstDash val="solid"/>
            <a:round/>
            <a:headEnd type="none" w="med" len="med"/>
            <a:tailEnd type="none" w="med" len="med"/>
          </a:ln>
        </p:spPr>
      </p:cxnSp>
      <p:grpSp>
        <p:nvGrpSpPr>
          <p:cNvPr id="365" name="Google Shape;365;p17"/>
          <p:cNvGrpSpPr/>
          <p:nvPr/>
        </p:nvGrpSpPr>
        <p:grpSpPr>
          <a:xfrm>
            <a:off x="-1704057" y="-1522928"/>
            <a:ext cx="3981935" cy="2815716"/>
            <a:chOff x="-1627857" y="-1522928"/>
            <a:chExt cx="3981935" cy="2815716"/>
          </a:xfrm>
        </p:grpSpPr>
        <p:sp>
          <p:nvSpPr>
            <p:cNvPr id="366" name="Google Shape;366;p17"/>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rot="5400000">
              <a:off x="1520011" y="583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7"/>
          <p:cNvGrpSpPr/>
          <p:nvPr/>
        </p:nvGrpSpPr>
        <p:grpSpPr>
          <a:xfrm>
            <a:off x="7441104" y="-2588091"/>
            <a:ext cx="3013211" cy="3938525"/>
            <a:chOff x="6798991" y="221771"/>
            <a:chExt cx="3013211" cy="3938525"/>
          </a:xfrm>
        </p:grpSpPr>
        <p:sp>
          <p:nvSpPr>
            <p:cNvPr id="374" name="Google Shape;374;p1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rot="10800000">
              <a:off x="7601257" y="14885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rot="10800000">
              <a:off x="8042359" y="3952563"/>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rot="10800000">
              <a:off x="67989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rot="10800000">
              <a:off x="70791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7"/>
          <p:cNvSpPr/>
          <p:nvPr/>
        </p:nvSpPr>
        <p:spPr>
          <a:xfrm rot="10800000">
            <a:off x="6697401" y="-168798"/>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1">
  <p:cSld name="ONE_COLUMN_TEXT_1_1_2">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2174575" y="420152"/>
            <a:ext cx="4794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7" name="Google Shape;437;p20"/>
          <p:cNvSpPr txBox="1">
            <a:spLocks noGrp="1"/>
          </p:cNvSpPr>
          <p:nvPr>
            <p:ph type="subTitle" idx="1"/>
          </p:nvPr>
        </p:nvSpPr>
        <p:spPr>
          <a:xfrm>
            <a:off x="2213575" y="3462734"/>
            <a:ext cx="47172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438" name="Google Shape;438;p20"/>
          <p:cNvGrpSpPr/>
          <p:nvPr/>
        </p:nvGrpSpPr>
        <p:grpSpPr>
          <a:xfrm>
            <a:off x="7393741" y="-1060432"/>
            <a:ext cx="3605211" cy="4226616"/>
            <a:chOff x="7298566" y="-573980"/>
            <a:chExt cx="3605211" cy="4226616"/>
          </a:xfrm>
        </p:grpSpPr>
        <p:sp>
          <p:nvSpPr>
            <p:cNvPr id="439" name="Google Shape;439;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flipH="1">
            <a:off x="-1863484" y="-1060432"/>
            <a:ext cx="3605211" cy="4226616"/>
            <a:chOff x="7298566" y="-573980"/>
            <a:chExt cx="3605211" cy="4226616"/>
          </a:xfrm>
        </p:grpSpPr>
        <p:sp>
          <p:nvSpPr>
            <p:cNvPr id="452" name="Google Shape;452;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ly Title 1">
  <p:cSld name="ONE_COLUMN_TEXT_1_1_1_1">
    <p:spTree>
      <p:nvGrpSpPr>
        <p:cNvPr id="1" name="Shape 464"/>
        <p:cNvGrpSpPr/>
        <p:nvPr/>
      </p:nvGrpSpPr>
      <p:grpSpPr>
        <a:xfrm>
          <a:off x="0" y="0"/>
          <a:ext cx="0" cy="0"/>
          <a:chOff x="0" y="0"/>
          <a:chExt cx="0" cy="0"/>
        </a:xfrm>
      </p:grpSpPr>
      <p:sp>
        <p:nvSpPr>
          <p:cNvPr id="465" name="Google Shape;465;p21"/>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6" name="Google Shape;466;p21"/>
          <p:cNvGrpSpPr/>
          <p:nvPr/>
        </p:nvGrpSpPr>
        <p:grpSpPr>
          <a:xfrm flipH="1">
            <a:off x="7376172" y="-1239333"/>
            <a:ext cx="2601531" cy="2830797"/>
            <a:chOff x="-1413532" y="-1458408"/>
            <a:chExt cx="2601531" cy="2830797"/>
          </a:xfrm>
        </p:grpSpPr>
        <p:sp>
          <p:nvSpPr>
            <p:cNvPr id="467" name="Google Shape;467;p21"/>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rot="5400000">
              <a:off x="-1413701" y="-11894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rot="5400000">
              <a:off x="980111" y="2409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rot="5400000">
              <a:off x="2801" y="64550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rot="5400000">
              <a:off x="464452" y="12139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1"/>
          <p:cNvGrpSpPr/>
          <p:nvPr/>
        </p:nvGrpSpPr>
        <p:grpSpPr>
          <a:xfrm>
            <a:off x="356395" y="4200075"/>
            <a:ext cx="513193" cy="598807"/>
            <a:chOff x="356395" y="4200075"/>
            <a:chExt cx="513193" cy="598807"/>
          </a:xfrm>
        </p:grpSpPr>
        <p:sp>
          <p:nvSpPr>
            <p:cNvPr id="473" name="Google Shape;473;p21"/>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356381" y="42000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1"/>
          <p:cNvSpPr/>
          <p:nvPr/>
        </p:nvSpPr>
        <p:spPr>
          <a:xfrm rot="-5400000" flipH="1">
            <a:off x="9039980" y="6680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ly Title 2">
  <p:cSld name="ONE_COLUMN_TEXT_1_1_1_1_1">
    <p:spTree>
      <p:nvGrpSpPr>
        <p:cNvPr id="1" name="Shape 476"/>
        <p:cNvGrpSpPr/>
        <p:nvPr/>
      </p:nvGrpSpPr>
      <p:grpSpPr>
        <a:xfrm>
          <a:off x="0" y="0"/>
          <a:ext cx="0" cy="0"/>
          <a:chOff x="0" y="0"/>
          <a:chExt cx="0" cy="0"/>
        </a:xfrm>
      </p:grpSpPr>
      <p:sp>
        <p:nvSpPr>
          <p:cNvPr id="477" name="Google Shape;477;p22"/>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8" name="Google Shape;478;p22"/>
          <p:cNvGrpSpPr/>
          <p:nvPr/>
        </p:nvGrpSpPr>
        <p:grpSpPr>
          <a:xfrm>
            <a:off x="8362428" y="-1382208"/>
            <a:ext cx="2506090" cy="6273529"/>
            <a:chOff x="8190526" y="-1458408"/>
            <a:chExt cx="2506090" cy="6273529"/>
          </a:xfrm>
        </p:grpSpPr>
        <p:grpSp>
          <p:nvGrpSpPr>
            <p:cNvPr id="479" name="Google Shape;479;p22"/>
            <p:cNvGrpSpPr/>
            <p:nvPr/>
          </p:nvGrpSpPr>
          <p:grpSpPr>
            <a:xfrm flipH="1">
              <a:off x="8190526" y="-1458408"/>
              <a:ext cx="2506090" cy="6273529"/>
              <a:chOff x="-1765719" y="-1458408"/>
              <a:chExt cx="2506090" cy="6273529"/>
            </a:xfrm>
          </p:grpSpPr>
          <p:sp>
            <p:nvSpPr>
              <p:cNvPr id="480" name="Google Shape;480;p22"/>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rot="5400000">
                <a:off x="-1578763" y="-126748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rot="5400000">
                <a:off x="-29924" y="85025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rot="5400000">
                <a:off x="63203" y="43695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rot="5400000">
                <a:off x="464452" y="136023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rot="5400000">
                <a:off x="-1286976" y="1215963"/>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5400000">
                <a:off x="-1515388" y="219294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rot="5400000">
                <a:off x="-1765888" y="12926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rot="5400000">
                <a:off x="38374" y="46072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rot="5400000">
                <a:off x="38374" y="1335570"/>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2"/>
            <p:cNvSpPr/>
            <p:nvPr/>
          </p:nvSpPr>
          <p:spPr>
            <a:xfrm rot="-5400000" flipH="1">
              <a:off x="8440880" y="34830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94475" y="1114875"/>
            <a:ext cx="3198600" cy="1262700"/>
          </a:xfrm>
          <a:prstGeom prst="rect">
            <a:avLst/>
          </a:prstGeom>
        </p:spPr>
        <p:txBody>
          <a:bodyPr spcFirstLastPara="1" wrap="square" lIns="91425" tIns="91425" rIns="91425" bIns="91425" anchor="b" anchorCtr="0">
            <a:noAutofit/>
          </a:bodyPr>
          <a:lstStyle>
            <a:lvl1pPr lvl="0" rtl="0">
              <a:spcBef>
                <a:spcPct val="0"/>
              </a:spcBef>
              <a:spcAft>
                <a:spcPct val="0"/>
              </a:spcAft>
              <a:buSzPts val="2400"/>
              <a:buNone/>
              <a:defRPr sz="35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34" name="Google Shape;134;p7"/>
          <p:cNvSpPr txBox="1">
            <a:spLocks noGrp="1"/>
          </p:cNvSpPr>
          <p:nvPr>
            <p:ph type="body" idx="1"/>
          </p:nvPr>
        </p:nvSpPr>
        <p:spPr>
          <a:xfrm>
            <a:off x="594475" y="2377425"/>
            <a:ext cx="3120900" cy="1651200"/>
          </a:xfrm>
          <a:prstGeom prst="rect">
            <a:avLst/>
          </a:prstGeom>
        </p:spPr>
        <p:txBody>
          <a:bodyPr spcFirstLastPara="1" wrap="square" lIns="91425" tIns="91425" rIns="91425" bIns="91425" anchor="t" anchorCtr="0">
            <a:noAutofit/>
          </a:bodyPr>
          <a:lstStyle>
            <a:lvl1pPr marL="457200" lvl="0" indent="-330200">
              <a:lnSpc>
                <a:spcPct val="100000"/>
              </a:lnSpc>
              <a:spcBef>
                <a:spcPct val="0"/>
              </a:spcBef>
              <a:spcAft>
                <a:spcPct val="0"/>
              </a:spcAft>
              <a:buSzPts val="1600"/>
              <a:buChar char="●"/>
              <a:defRPr sz="2000" b="0"/>
            </a:lvl1pPr>
            <a:lvl2pPr marL="914400" lvl="1" indent="-330200">
              <a:spcBef>
                <a:spcPts val="1000"/>
              </a:spcBef>
              <a:spcAft>
                <a:spcPct val="0"/>
              </a:spcAft>
              <a:buSzPts val="1600"/>
              <a:buChar char="○"/>
              <a:defRPr/>
            </a:lvl2pPr>
            <a:lvl3pPr marL="1371600" lvl="2" indent="-330200">
              <a:spcBef>
                <a:spcPts val="1600"/>
              </a:spcBef>
              <a:spcAft>
                <a:spcPct val="0"/>
              </a:spcAft>
              <a:buSzPts val="1600"/>
              <a:buChar char="■"/>
              <a:defRPr/>
            </a:lvl3pPr>
            <a:lvl4pPr marL="1828800" lvl="3" indent="-330200">
              <a:spcBef>
                <a:spcPts val="1600"/>
              </a:spcBef>
              <a:spcAft>
                <a:spcPct val="0"/>
              </a:spcAft>
              <a:buSzPts val="1600"/>
              <a:buChar char="●"/>
              <a:defRPr/>
            </a:lvl4pPr>
            <a:lvl5pPr marL="2286000" lvl="4" indent="-330200">
              <a:spcBef>
                <a:spcPts val="1600"/>
              </a:spcBef>
              <a:spcAft>
                <a:spcPct val="0"/>
              </a:spcAft>
              <a:buSzPts val="1600"/>
              <a:buChar char="○"/>
              <a:defRPr/>
            </a:lvl5pPr>
            <a:lvl6pPr marL="2743200" lvl="5" indent="-330200">
              <a:spcBef>
                <a:spcPts val="1600"/>
              </a:spcBef>
              <a:spcAft>
                <a:spcPct val="0"/>
              </a:spcAft>
              <a:buSzPts val="1600"/>
              <a:buChar char="■"/>
              <a:defRPr/>
            </a:lvl6pPr>
            <a:lvl7pPr marL="3200400" lvl="6" indent="-330200">
              <a:spcBef>
                <a:spcPts val="1600"/>
              </a:spcBef>
              <a:spcAft>
                <a:spcPct val="0"/>
              </a:spcAft>
              <a:buSzPts val="1600"/>
              <a:buChar char="●"/>
              <a:defRPr/>
            </a:lvl7pPr>
            <a:lvl8pPr marL="3657600" lvl="7" indent="-330200">
              <a:spcBef>
                <a:spcPts val="1600"/>
              </a:spcBef>
              <a:spcAft>
                <a:spcPct val="0"/>
              </a:spcAft>
              <a:buSzPts val="1600"/>
              <a:buChar char="○"/>
              <a:defRPr/>
            </a:lvl8pPr>
            <a:lvl9pPr marL="4114800" lvl="8" indent="-330200">
              <a:spcBef>
                <a:spcPts val="1600"/>
              </a:spcBef>
              <a:spcAft>
                <a:spcPts val="1600"/>
              </a:spcAft>
              <a:buSzPts val="1600"/>
              <a:buChar char="■"/>
              <a:defRPr/>
            </a:lvl9pPr>
          </a:lstStyle>
          <a:p>
            <a:endParaRPr/>
          </a:p>
        </p:txBody>
      </p:sp>
      <p:grpSp>
        <p:nvGrpSpPr>
          <p:cNvPr id="135" name="Google Shape;135;p7"/>
          <p:cNvGrpSpPr/>
          <p:nvPr/>
        </p:nvGrpSpPr>
        <p:grpSpPr>
          <a:xfrm flipH="1">
            <a:off x="7543008" y="3775362"/>
            <a:ext cx="2935952" cy="2691573"/>
            <a:chOff x="-1325225" y="3680270"/>
            <a:chExt cx="2935952" cy="2691573"/>
          </a:xfrm>
        </p:grpSpPr>
        <p:sp>
          <p:nvSpPr>
            <p:cNvPr id="136" name="Google Shape;136;p7"/>
            <p:cNvSpPr/>
            <p:nvPr/>
          </p:nvSpPr>
          <p:spPr>
            <a:xfrm>
              <a:off x="727441" y="470359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37" name="Google Shape;137;p7"/>
            <p:cNvSpPr/>
            <p:nvPr/>
          </p:nvSpPr>
          <p:spPr>
            <a:xfrm>
              <a:off x="616465" y="368027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38" name="Google Shape;138;p7"/>
            <p:cNvSpPr/>
            <p:nvPr/>
          </p:nvSpPr>
          <p:spPr>
            <a:xfrm>
              <a:off x="1452313" y="451614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39" name="Google Shape;139;p7"/>
            <p:cNvSpPr/>
            <p:nvPr/>
          </p:nvSpPr>
          <p:spPr>
            <a:xfrm>
              <a:off x="813435" y="371014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40" name="Google Shape;140;p7"/>
            <p:cNvSpPr/>
            <p:nvPr/>
          </p:nvSpPr>
          <p:spPr>
            <a:xfrm>
              <a:off x="196937" y="3809966"/>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41" name="Google Shape;141;p7"/>
            <p:cNvSpPr/>
            <p:nvPr/>
          </p:nvSpPr>
          <p:spPr>
            <a:xfrm>
              <a:off x="1124828" y="4386956"/>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42" name="Google Shape;142;p7"/>
            <p:cNvSpPr/>
            <p:nvPr/>
          </p:nvSpPr>
          <p:spPr>
            <a:xfrm>
              <a:off x="-1325225" y="4054395"/>
              <a:ext cx="2317870" cy="2317449"/>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143" name="Google Shape;143;p7"/>
          <p:cNvSpPr/>
          <p:nvPr/>
        </p:nvSpPr>
        <p:spPr>
          <a:xfrm rot="8100264">
            <a:off x="7446464" y="-1133251"/>
            <a:ext cx="2752837" cy="2665651"/>
          </a:xfrm>
          <a:prstGeom prst="rect">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44" name="Google Shape;144;p7"/>
          <p:cNvSpPr/>
          <p:nvPr/>
        </p:nvSpPr>
        <p:spPr>
          <a:xfrm rot="10800000">
            <a:off x="4641200" y="614500"/>
            <a:ext cx="3763200" cy="3762900"/>
          </a:xfrm>
          <a:prstGeom prst="diamond">
            <a:avLst/>
          </a:prstGeom>
          <a:gradFill>
            <a:gsLst>
              <a:gs pos="0">
                <a:schemeClr val="accent4"/>
              </a:gs>
              <a:gs pos="100000">
                <a:schemeClr val="accent2"/>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bg>
      <p:bgPr>
        <a:solidFill>
          <a:schemeClr val="accent1"/>
        </a:solidFill>
        <a:effectLst/>
      </p:bgPr>
    </p:bg>
    <p:spTree>
      <p:nvGrpSpPr>
        <p:cNvPr id="1" name="Shape 491"/>
        <p:cNvGrpSpPr/>
        <p:nvPr/>
      </p:nvGrpSpPr>
      <p:grpSpPr>
        <a:xfrm>
          <a:off x="0" y="0"/>
          <a:ext cx="0" cy="0"/>
          <a:chOff x="0" y="0"/>
          <a:chExt cx="0" cy="0"/>
        </a:xfrm>
      </p:grpSpPr>
      <p:sp>
        <p:nvSpPr>
          <p:cNvPr id="492" name="Google Shape;492;p23"/>
          <p:cNvSpPr txBox="1"/>
          <p:nvPr/>
        </p:nvSpPr>
        <p:spPr>
          <a:xfrm>
            <a:off x="4495800" y="3692150"/>
            <a:ext cx="4049100" cy="48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2"/>
                </a:solidFill>
                <a:latin typeface="Roboto Light"/>
                <a:ea typeface="Roboto Light"/>
                <a:cs typeface="Roboto Light"/>
                <a:sym typeface="Roboto Light"/>
              </a:rPr>
              <a:t>CREDITS: This presentation template was created by Slidesgo, including icons by Flaticon, and infographics &amp; images by Freepik and illustrations by Stories</a:t>
            </a:r>
            <a:endParaRPr sz="1000">
              <a:solidFill>
                <a:schemeClr val="accent2"/>
              </a:solidFill>
              <a:latin typeface="Roboto Light"/>
              <a:ea typeface="Roboto Light"/>
              <a:cs typeface="Roboto Light"/>
              <a:sym typeface="Roboto Light"/>
            </a:endParaRPr>
          </a:p>
        </p:txBody>
      </p:sp>
      <p:sp>
        <p:nvSpPr>
          <p:cNvPr id="493" name="Google Shape;493;p23"/>
          <p:cNvSpPr txBox="1">
            <a:spLocks noGrp="1"/>
          </p:cNvSpPr>
          <p:nvPr>
            <p:ph type="title"/>
          </p:nvPr>
        </p:nvSpPr>
        <p:spPr>
          <a:xfrm>
            <a:off x="4441625" y="672246"/>
            <a:ext cx="4099200" cy="56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200"/>
              <a:buNone/>
              <a:defRPr sz="5000">
                <a:solidFill>
                  <a:srgbClr val="FFFFFF"/>
                </a:solidFill>
              </a:defRPr>
            </a:lvl1pPr>
            <a:lvl2pPr lvl="1" algn="ctr" rtl="0">
              <a:spcBef>
                <a:spcPts val="0"/>
              </a:spcBef>
              <a:spcAft>
                <a:spcPts val="0"/>
              </a:spcAft>
              <a:buClr>
                <a:srgbClr val="FFFFFF"/>
              </a:buClr>
              <a:buSzPts val="4200"/>
              <a:buNone/>
              <a:defRPr sz="4200">
                <a:solidFill>
                  <a:srgbClr val="FFFFFF"/>
                </a:solidFill>
              </a:defRPr>
            </a:lvl2pPr>
            <a:lvl3pPr lvl="2" algn="ctr" rtl="0">
              <a:spcBef>
                <a:spcPts val="0"/>
              </a:spcBef>
              <a:spcAft>
                <a:spcPts val="0"/>
              </a:spcAft>
              <a:buClr>
                <a:srgbClr val="FFFFFF"/>
              </a:buClr>
              <a:buSzPts val="4200"/>
              <a:buNone/>
              <a:defRPr sz="4200">
                <a:solidFill>
                  <a:srgbClr val="FFFFFF"/>
                </a:solidFill>
              </a:defRPr>
            </a:lvl3pPr>
            <a:lvl4pPr lvl="3" algn="ctr" rtl="0">
              <a:spcBef>
                <a:spcPts val="0"/>
              </a:spcBef>
              <a:spcAft>
                <a:spcPts val="0"/>
              </a:spcAft>
              <a:buClr>
                <a:srgbClr val="FFFFFF"/>
              </a:buClr>
              <a:buSzPts val="4200"/>
              <a:buNone/>
              <a:defRPr sz="4200">
                <a:solidFill>
                  <a:srgbClr val="FFFFFF"/>
                </a:solidFill>
              </a:defRPr>
            </a:lvl4pPr>
            <a:lvl5pPr lvl="4" algn="ctr" rtl="0">
              <a:spcBef>
                <a:spcPts val="0"/>
              </a:spcBef>
              <a:spcAft>
                <a:spcPts val="0"/>
              </a:spcAft>
              <a:buClr>
                <a:srgbClr val="FFFFFF"/>
              </a:buClr>
              <a:buSzPts val="4200"/>
              <a:buNone/>
              <a:defRPr sz="4200">
                <a:solidFill>
                  <a:srgbClr val="FFFFFF"/>
                </a:solidFill>
              </a:defRPr>
            </a:lvl5pPr>
            <a:lvl6pPr lvl="5" algn="ctr" rtl="0">
              <a:spcBef>
                <a:spcPts val="0"/>
              </a:spcBef>
              <a:spcAft>
                <a:spcPts val="0"/>
              </a:spcAft>
              <a:buClr>
                <a:srgbClr val="FFFFFF"/>
              </a:buClr>
              <a:buSzPts val="4200"/>
              <a:buNone/>
              <a:defRPr sz="4200">
                <a:solidFill>
                  <a:srgbClr val="FFFFFF"/>
                </a:solidFill>
              </a:defRPr>
            </a:lvl6pPr>
            <a:lvl7pPr lvl="6" algn="ctr" rtl="0">
              <a:spcBef>
                <a:spcPts val="0"/>
              </a:spcBef>
              <a:spcAft>
                <a:spcPts val="0"/>
              </a:spcAft>
              <a:buClr>
                <a:srgbClr val="FFFFFF"/>
              </a:buClr>
              <a:buSzPts val="4200"/>
              <a:buNone/>
              <a:defRPr sz="4200">
                <a:solidFill>
                  <a:srgbClr val="FFFFFF"/>
                </a:solidFill>
              </a:defRPr>
            </a:lvl7pPr>
            <a:lvl8pPr lvl="7" algn="ctr" rtl="0">
              <a:spcBef>
                <a:spcPts val="0"/>
              </a:spcBef>
              <a:spcAft>
                <a:spcPts val="0"/>
              </a:spcAft>
              <a:buClr>
                <a:srgbClr val="FFFFFF"/>
              </a:buClr>
              <a:buSzPts val="4200"/>
              <a:buNone/>
              <a:defRPr sz="4200">
                <a:solidFill>
                  <a:srgbClr val="FFFFFF"/>
                </a:solidFill>
              </a:defRPr>
            </a:lvl8pPr>
            <a:lvl9pPr lvl="8" algn="ctr" rtl="0">
              <a:spcBef>
                <a:spcPts val="0"/>
              </a:spcBef>
              <a:spcAft>
                <a:spcPts val="0"/>
              </a:spcAft>
              <a:buClr>
                <a:srgbClr val="FFFFFF"/>
              </a:buClr>
              <a:buSzPts val="4200"/>
              <a:buNone/>
              <a:defRPr sz="4200">
                <a:solidFill>
                  <a:srgbClr val="FFFFFF"/>
                </a:solidFill>
              </a:defRPr>
            </a:lvl9pPr>
          </a:lstStyle>
          <a:p>
            <a:endParaRPr/>
          </a:p>
        </p:txBody>
      </p:sp>
      <p:sp>
        <p:nvSpPr>
          <p:cNvPr id="494" name="Google Shape;494;p23"/>
          <p:cNvSpPr txBox="1">
            <a:spLocks noGrp="1"/>
          </p:cNvSpPr>
          <p:nvPr>
            <p:ph type="subTitle" idx="1"/>
          </p:nvPr>
        </p:nvSpPr>
        <p:spPr>
          <a:xfrm>
            <a:off x="4475750" y="4173650"/>
            <a:ext cx="4069200" cy="3114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None/>
              <a:defRPr sz="1200" b="0">
                <a:solidFill>
                  <a:schemeClr val="lt1"/>
                </a:solidFill>
                <a:latin typeface="Roboto Light"/>
                <a:ea typeface="Roboto Light"/>
                <a:cs typeface="Roboto Light"/>
                <a:sym typeface="Roboto Light"/>
              </a:defRPr>
            </a:lvl1pPr>
            <a:lvl2pPr lvl="1" rtl="0">
              <a:lnSpc>
                <a:spcPct val="100000"/>
              </a:lnSpc>
              <a:spcBef>
                <a:spcPts val="300"/>
              </a:spcBef>
              <a:spcAft>
                <a:spcPts val="0"/>
              </a:spcAft>
              <a:buNone/>
              <a:defRPr sz="1200">
                <a:solidFill>
                  <a:schemeClr val="lt1"/>
                </a:solidFill>
                <a:latin typeface="Roboto Light"/>
                <a:ea typeface="Roboto Light"/>
                <a:cs typeface="Roboto Light"/>
                <a:sym typeface="Roboto Light"/>
              </a:defRPr>
            </a:lvl2pPr>
            <a:lvl3pPr lvl="2" rtl="0">
              <a:lnSpc>
                <a:spcPct val="100000"/>
              </a:lnSpc>
              <a:spcBef>
                <a:spcPts val="300"/>
              </a:spcBef>
              <a:spcAft>
                <a:spcPts val="0"/>
              </a:spcAft>
              <a:buNone/>
              <a:defRPr sz="1200">
                <a:solidFill>
                  <a:schemeClr val="lt1"/>
                </a:solidFill>
                <a:latin typeface="Roboto Light"/>
                <a:ea typeface="Roboto Light"/>
                <a:cs typeface="Roboto Light"/>
                <a:sym typeface="Roboto Light"/>
              </a:defRPr>
            </a:lvl3pPr>
            <a:lvl4pPr lvl="3" rtl="0">
              <a:lnSpc>
                <a:spcPct val="100000"/>
              </a:lnSpc>
              <a:spcBef>
                <a:spcPts val="300"/>
              </a:spcBef>
              <a:spcAft>
                <a:spcPts val="0"/>
              </a:spcAft>
              <a:buNone/>
              <a:defRPr sz="1200">
                <a:solidFill>
                  <a:schemeClr val="lt1"/>
                </a:solidFill>
                <a:latin typeface="Roboto Light"/>
                <a:ea typeface="Roboto Light"/>
                <a:cs typeface="Roboto Light"/>
                <a:sym typeface="Roboto Light"/>
              </a:defRPr>
            </a:lvl4pPr>
            <a:lvl5pPr lvl="4" rtl="0">
              <a:lnSpc>
                <a:spcPct val="100000"/>
              </a:lnSpc>
              <a:spcBef>
                <a:spcPts val="300"/>
              </a:spcBef>
              <a:spcAft>
                <a:spcPts val="0"/>
              </a:spcAft>
              <a:buNone/>
              <a:defRPr sz="1200">
                <a:solidFill>
                  <a:schemeClr val="lt1"/>
                </a:solidFill>
                <a:latin typeface="Roboto Light"/>
                <a:ea typeface="Roboto Light"/>
                <a:cs typeface="Roboto Light"/>
                <a:sym typeface="Roboto Light"/>
              </a:defRPr>
            </a:lvl5pPr>
            <a:lvl6pPr lvl="5" rtl="0">
              <a:lnSpc>
                <a:spcPct val="100000"/>
              </a:lnSpc>
              <a:spcBef>
                <a:spcPts val="300"/>
              </a:spcBef>
              <a:spcAft>
                <a:spcPts val="0"/>
              </a:spcAft>
              <a:buNone/>
              <a:defRPr sz="1200">
                <a:solidFill>
                  <a:schemeClr val="lt1"/>
                </a:solidFill>
                <a:latin typeface="Roboto Light"/>
                <a:ea typeface="Roboto Light"/>
                <a:cs typeface="Roboto Light"/>
                <a:sym typeface="Roboto Light"/>
              </a:defRPr>
            </a:lvl6pPr>
            <a:lvl7pPr lvl="6" rtl="0">
              <a:lnSpc>
                <a:spcPct val="100000"/>
              </a:lnSpc>
              <a:spcBef>
                <a:spcPts val="300"/>
              </a:spcBef>
              <a:spcAft>
                <a:spcPts val="0"/>
              </a:spcAft>
              <a:buNone/>
              <a:defRPr sz="1200">
                <a:solidFill>
                  <a:schemeClr val="lt1"/>
                </a:solidFill>
                <a:latin typeface="Roboto Light"/>
                <a:ea typeface="Roboto Light"/>
                <a:cs typeface="Roboto Light"/>
                <a:sym typeface="Roboto Light"/>
              </a:defRPr>
            </a:lvl7pPr>
            <a:lvl8pPr lvl="7" rtl="0">
              <a:lnSpc>
                <a:spcPct val="100000"/>
              </a:lnSpc>
              <a:spcBef>
                <a:spcPts val="300"/>
              </a:spcBef>
              <a:spcAft>
                <a:spcPts val="0"/>
              </a:spcAft>
              <a:buNone/>
              <a:defRPr sz="1200">
                <a:solidFill>
                  <a:schemeClr val="lt1"/>
                </a:solidFill>
                <a:latin typeface="Roboto Light"/>
                <a:ea typeface="Roboto Light"/>
                <a:cs typeface="Roboto Light"/>
                <a:sym typeface="Roboto Light"/>
              </a:defRPr>
            </a:lvl8pPr>
            <a:lvl9pPr lvl="8" rtl="0">
              <a:lnSpc>
                <a:spcPct val="100000"/>
              </a:lnSpc>
              <a:spcBef>
                <a:spcPts val="300"/>
              </a:spcBef>
              <a:spcAft>
                <a:spcPts val="0"/>
              </a:spcAft>
              <a:buNone/>
              <a:defRPr sz="1200">
                <a:solidFill>
                  <a:schemeClr val="lt1"/>
                </a:solidFill>
                <a:latin typeface="Roboto Light"/>
                <a:ea typeface="Roboto Light"/>
                <a:cs typeface="Roboto Light"/>
                <a:sym typeface="Roboto Light"/>
              </a:defRPr>
            </a:lvl9pPr>
          </a:lstStyle>
          <a:p>
            <a:endParaRPr/>
          </a:p>
        </p:txBody>
      </p:sp>
      <p:sp>
        <p:nvSpPr>
          <p:cNvPr id="495" name="Google Shape;495;p23"/>
          <p:cNvSpPr txBox="1">
            <a:spLocks noGrp="1"/>
          </p:cNvSpPr>
          <p:nvPr>
            <p:ph type="subTitle" idx="2"/>
          </p:nvPr>
        </p:nvSpPr>
        <p:spPr>
          <a:xfrm>
            <a:off x="4470875" y="1456150"/>
            <a:ext cx="4069200" cy="11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0">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grpSp>
        <p:nvGrpSpPr>
          <p:cNvPr id="496" name="Google Shape;496;p23"/>
          <p:cNvGrpSpPr/>
          <p:nvPr/>
        </p:nvGrpSpPr>
        <p:grpSpPr>
          <a:xfrm>
            <a:off x="-1575469" y="-1479303"/>
            <a:ext cx="3981935" cy="2815716"/>
            <a:chOff x="-1627857" y="-1522928"/>
            <a:chExt cx="3981935" cy="2815716"/>
          </a:xfrm>
        </p:grpSpPr>
        <p:sp>
          <p:nvSpPr>
            <p:cNvPr id="497" name="Google Shape;497;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rot="5400000">
              <a:off x="1520011" y="583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3"/>
          <p:cNvGrpSpPr/>
          <p:nvPr/>
        </p:nvGrpSpPr>
        <p:grpSpPr>
          <a:xfrm rot="10800000" flipH="1">
            <a:off x="-1575469" y="3807072"/>
            <a:ext cx="3981935" cy="2815716"/>
            <a:chOff x="-1627857" y="-1522928"/>
            <a:chExt cx="3981935" cy="2815716"/>
          </a:xfrm>
        </p:grpSpPr>
        <p:sp>
          <p:nvSpPr>
            <p:cNvPr id="505" name="Google Shape;505;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rot="5400000">
              <a:off x="1520011" y="583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 name="Shape 581"/>
        <p:cNvGrpSpPr/>
        <p:nvPr/>
      </p:nvGrpSpPr>
      <p:grpSpPr>
        <a:xfrm>
          <a:off x="0" y="0"/>
          <a:ext cx="0" cy="0"/>
          <a:chOff x="0" y="0"/>
          <a:chExt cx="0" cy="0"/>
        </a:xfrm>
      </p:grpSpPr>
      <p:sp>
        <p:nvSpPr>
          <p:cNvPr id="582" name="Google Shape;582;p27"/>
          <p:cNvSpPr txBox="1">
            <a:spLocks noGrp="1"/>
          </p:cNvSpPr>
          <p:nvPr>
            <p:ph type="subTitle" idx="1"/>
          </p:nvPr>
        </p:nvSpPr>
        <p:spPr>
          <a:xfrm>
            <a:off x="11139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3" name="Google Shape;583;p27"/>
          <p:cNvSpPr txBox="1">
            <a:spLocks noGrp="1"/>
          </p:cNvSpPr>
          <p:nvPr>
            <p:ph type="subTitle" idx="2"/>
          </p:nvPr>
        </p:nvSpPr>
        <p:spPr>
          <a:xfrm>
            <a:off x="3622325"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4" name="Google Shape;584;p27"/>
          <p:cNvSpPr txBox="1">
            <a:spLocks noGrp="1"/>
          </p:cNvSpPr>
          <p:nvPr>
            <p:ph type="subTitle" idx="3"/>
          </p:nvPr>
        </p:nvSpPr>
        <p:spPr>
          <a:xfrm>
            <a:off x="61307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5" name="Google Shape;585;p27"/>
          <p:cNvSpPr txBox="1">
            <a:spLocks noGrp="1"/>
          </p:cNvSpPr>
          <p:nvPr>
            <p:ph type="subTitle" idx="4"/>
          </p:nvPr>
        </p:nvSpPr>
        <p:spPr>
          <a:xfrm>
            <a:off x="111400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6" name="Google Shape;586;p27"/>
          <p:cNvSpPr txBox="1">
            <a:spLocks noGrp="1"/>
          </p:cNvSpPr>
          <p:nvPr>
            <p:ph type="subTitle" idx="5"/>
          </p:nvPr>
        </p:nvSpPr>
        <p:spPr>
          <a:xfrm>
            <a:off x="362125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7" name="Google Shape;587;p27"/>
          <p:cNvSpPr txBox="1">
            <a:spLocks noGrp="1"/>
          </p:cNvSpPr>
          <p:nvPr>
            <p:ph type="subTitle" idx="6"/>
          </p:nvPr>
        </p:nvSpPr>
        <p:spPr>
          <a:xfrm>
            <a:off x="6130713"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endParaRPr/>
          </a:p>
        </p:txBody>
      </p:sp>
      <p:sp>
        <p:nvSpPr>
          <p:cNvPr id="588" name="Google Shape;588;p27"/>
          <p:cNvSpPr txBox="1">
            <a:spLocks noGrp="1"/>
          </p:cNvSpPr>
          <p:nvPr>
            <p:ph type="title"/>
          </p:nvPr>
        </p:nvSpPr>
        <p:spPr>
          <a:xfrm>
            <a:off x="582600" y="532124"/>
            <a:ext cx="79788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9" name="Google Shape;589;p27"/>
          <p:cNvSpPr txBox="1">
            <a:spLocks noGrp="1"/>
          </p:cNvSpPr>
          <p:nvPr>
            <p:ph type="subTitle" idx="7"/>
          </p:nvPr>
        </p:nvSpPr>
        <p:spPr>
          <a:xfrm>
            <a:off x="1114000"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90" name="Google Shape;590;p27"/>
          <p:cNvSpPr txBox="1">
            <a:spLocks noGrp="1"/>
          </p:cNvSpPr>
          <p:nvPr>
            <p:ph type="subTitle" idx="8"/>
          </p:nvPr>
        </p:nvSpPr>
        <p:spPr>
          <a:xfrm>
            <a:off x="3622325"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91" name="Google Shape;591;p27"/>
          <p:cNvSpPr txBox="1">
            <a:spLocks noGrp="1"/>
          </p:cNvSpPr>
          <p:nvPr>
            <p:ph type="subTitle" idx="9"/>
          </p:nvPr>
        </p:nvSpPr>
        <p:spPr>
          <a:xfrm>
            <a:off x="6130713"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92" name="Google Shape;592;p27"/>
          <p:cNvSpPr txBox="1">
            <a:spLocks noGrp="1"/>
          </p:cNvSpPr>
          <p:nvPr>
            <p:ph type="subTitle" idx="13"/>
          </p:nvPr>
        </p:nvSpPr>
        <p:spPr>
          <a:xfrm>
            <a:off x="1113913" y="3861624"/>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93" name="Google Shape;593;p27"/>
          <p:cNvSpPr txBox="1">
            <a:spLocks noGrp="1"/>
          </p:cNvSpPr>
          <p:nvPr>
            <p:ph type="subTitle" idx="14"/>
          </p:nvPr>
        </p:nvSpPr>
        <p:spPr>
          <a:xfrm>
            <a:off x="3622150"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94" name="Google Shape;594;p27"/>
          <p:cNvSpPr txBox="1">
            <a:spLocks noGrp="1"/>
          </p:cNvSpPr>
          <p:nvPr>
            <p:ph type="subTitle" idx="15"/>
          </p:nvPr>
        </p:nvSpPr>
        <p:spPr>
          <a:xfrm>
            <a:off x="6130713"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grpSp>
        <p:nvGrpSpPr>
          <p:cNvPr id="595" name="Google Shape;595;p27"/>
          <p:cNvGrpSpPr/>
          <p:nvPr/>
        </p:nvGrpSpPr>
        <p:grpSpPr>
          <a:xfrm>
            <a:off x="7061557" y="-2496891"/>
            <a:ext cx="3857611" cy="4116615"/>
            <a:chOff x="6490045" y="-1457516"/>
            <a:chExt cx="3857611" cy="4116615"/>
          </a:xfrm>
        </p:grpSpPr>
        <p:grpSp>
          <p:nvGrpSpPr>
            <p:cNvPr id="596" name="Google Shape;596;p27"/>
            <p:cNvGrpSpPr/>
            <p:nvPr/>
          </p:nvGrpSpPr>
          <p:grpSpPr>
            <a:xfrm>
              <a:off x="6490045" y="-1457516"/>
              <a:ext cx="3857611" cy="4065532"/>
              <a:chOff x="6394191" y="221771"/>
              <a:chExt cx="3857611" cy="4065532"/>
            </a:xfrm>
          </p:grpSpPr>
          <p:sp>
            <p:nvSpPr>
              <p:cNvPr id="597" name="Google Shape;597;p27"/>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rot="10800000">
                <a:off x="7180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rot="10800000">
                <a:off x="8040857" y="2076358"/>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rot="10800000">
                <a:off x="6394191" y="2934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rot="10800000">
              <a:off x="7012565" y="13995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7"/>
          <p:cNvGrpSpPr/>
          <p:nvPr/>
        </p:nvGrpSpPr>
        <p:grpSpPr>
          <a:xfrm flipH="1">
            <a:off x="-1777668" y="-2393356"/>
            <a:ext cx="3358211" cy="4013080"/>
            <a:chOff x="6989444" y="-1353981"/>
            <a:chExt cx="3358211" cy="4013080"/>
          </a:xfrm>
        </p:grpSpPr>
        <p:grpSp>
          <p:nvGrpSpPr>
            <p:cNvPr id="606" name="Google Shape;606;p27"/>
            <p:cNvGrpSpPr/>
            <p:nvPr/>
          </p:nvGrpSpPr>
          <p:grpSpPr>
            <a:xfrm>
              <a:off x="6989444" y="-1353981"/>
              <a:ext cx="3358211" cy="3609358"/>
              <a:chOff x="6893591" y="325306"/>
              <a:chExt cx="3358211" cy="3609358"/>
            </a:xfrm>
          </p:grpSpPr>
          <p:sp>
            <p:nvSpPr>
              <p:cNvPr id="607" name="Google Shape;607;p27"/>
              <p:cNvSpPr/>
              <p:nvPr/>
            </p:nvSpPr>
            <p:spPr>
              <a:xfrm rot="10800000">
                <a:off x="6893591" y="32530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rot="10800000">
                <a:off x="7626933" y="1679078"/>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rot="10800000">
                <a:off x="7337141" y="3430300"/>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rot="10800000">
              <a:off x="7550715" y="121378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1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ct val="0"/>
              </a:spcBef>
              <a:spcAft>
                <a:spcPct val="0"/>
              </a:spcAft>
              <a:buNone/>
              <a:defRPr sz="4000"/>
            </a:lvl1pPr>
            <a:lvl2pPr lvl="1" algn="ctr">
              <a:spcBef>
                <a:spcPct val="0"/>
              </a:spcBef>
              <a:spcAft>
                <a:spcPct val="0"/>
              </a:spcAft>
              <a:buNone/>
              <a:defRPr sz="4000"/>
            </a:lvl2pPr>
            <a:lvl3pPr lvl="2" algn="ctr">
              <a:spcBef>
                <a:spcPct val="0"/>
              </a:spcBef>
              <a:spcAft>
                <a:spcPct val="0"/>
              </a:spcAft>
              <a:buNone/>
              <a:defRPr sz="4000"/>
            </a:lvl3pPr>
            <a:lvl4pPr lvl="3" algn="ctr">
              <a:spcBef>
                <a:spcPct val="0"/>
              </a:spcBef>
              <a:spcAft>
                <a:spcPct val="0"/>
              </a:spcAft>
              <a:buNone/>
              <a:defRPr sz="4000"/>
            </a:lvl4pPr>
            <a:lvl5pPr lvl="4" algn="ctr">
              <a:spcBef>
                <a:spcPct val="0"/>
              </a:spcBef>
              <a:spcAft>
                <a:spcPct val="0"/>
              </a:spcAft>
              <a:buNone/>
              <a:defRPr sz="4000"/>
            </a:lvl5pPr>
            <a:lvl6pPr lvl="5" algn="ctr">
              <a:spcBef>
                <a:spcPct val="0"/>
              </a:spcBef>
              <a:spcAft>
                <a:spcPct val="0"/>
              </a:spcAft>
              <a:buNone/>
              <a:defRPr sz="4000"/>
            </a:lvl6pPr>
            <a:lvl7pPr lvl="6" algn="ctr">
              <a:spcBef>
                <a:spcPct val="0"/>
              </a:spcBef>
              <a:spcAft>
                <a:spcPct val="0"/>
              </a:spcAft>
              <a:buNone/>
              <a:defRPr sz="4000"/>
            </a:lvl7pPr>
            <a:lvl8pPr lvl="7" algn="ctr">
              <a:spcBef>
                <a:spcPct val="0"/>
              </a:spcBef>
              <a:spcAft>
                <a:spcPct val="0"/>
              </a:spcAft>
              <a:buNone/>
              <a:defRPr sz="4000"/>
            </a:lvl8pPr>
            <a:lvl9pPr lvl="8" algn="ctr">
              <a:spcBef>
                <a:spcPct val="0"/>
              </a:spcBef>
              <a:spcAft>
                <a:spcPct val="0"/>
              </a:spcAft>
              <a:buNone/>
              <a:defRPr sz="4000"/>
            </a:lvl9pPr>
          </a:lstStyle>
          <a:p>
            <a:endParaRPr/>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8" name="Google Shape;178;p10"/>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2" name="Google Shape;192;p10"/>
            <p:cNvSpPr/>
            <p:nvPr/>
          </p:nvSpPr>
          <p:spPr>
            <a:xfrm rot="10800000">
              <a:off x="7908284" y="3814501"/>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249"/>
        <p:cNvGrpSpPr/>
        <p:nvPr/>
      </p:nvGrpSpPr>
      <p:grpSpPr>
        <a:xfrm>
          <a:off x="0" y="0"/>
          <a:ext cx="0" cy="0"/>
          <a:chOff x="0" y="0"/>
          <a:chExt cx="0" cy="0"/>
        </a:xfrm>
      </p:grpSpPr>
      <p:sp>
        <p:nvSpPr>
          <p:cNvPr id="250" name="Google Shape;250;p13"/>
          <p:cNvSpPr/>
          <p:nvPr/>
        </p:nvSpPr>
        <p:spPr>
          <a:xfrm>
            <a:off x="1558077" y="-3023649"/>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251" name="Google Shape;251;p13"/>
          <p:cNvGrpSpPr/>
          <p:nvPr/>
        </p:nvGrpSpPr>
        <p:grpSpPr>
          <a:xfrm rot="10800000">
            <a:off x="7153294" y="1416875"/>
            <a:ext cx="3605211" cy="3567585"/>
            <a:chOff x="-1115684" y="691895"/>
            <a:chExt cx="3605211" cy="3567585"/>
          </a:xfrm>
        </p:grpSpPr>
        <p:sp>
          <p:nvSpPr>
            <p:cNvPr id="252" name="Google Shape;252;p1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3" name="Google Shape;253;p1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4" name="Google Shape;254;p1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5" name="Google Shape;255;p1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6" name="Google Shape;256;p13"/>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7" name="Google Shape;257;p1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8" name="Google Shape;258;p1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9" name="Google Shape;259;p1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0" name="Google Shape;260;p1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1" name="Google Shape;261;p1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262" name="Google Shape;262;p13"/>
          <p:cNvGrpSpPr/>
          <p:nvPr/>
        </p:nvGrpSpPr>
        <p:grpSpPr>
          <a:xfrm rot="10800000">
            <a:off x="-1496684" y="989497"/>
            <a:ext cx="3651827" cy="3549464"/>
            <a:chOff x="7253877" y="1275092"/>
            <a:chExt cx="3651827" cy="3549464"/>
          </a:xfrm>
        </p:grpSpPr>
        <p:sp>
          <p:nvSpPr>
            <p:cNvPr id="263" name="Google Shape;263;p1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4" name="Google Shape;264;p1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5" name="Google Shape;265;p1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6" name="Google Shape;266;p1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7" name="Google Shape;267;p1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8" name="Google Shape;268;p1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9" name="Google Shape;269;p1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0" name="Google Shape;270;p1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1" name="Google Shape;271;p1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2" name="Google Shape;272;p1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73" name="Google Shape;273;p13"/>
          <p:cNvSpPr txBox="1">
            <a:spLocks noGrp="1"/>
          </p:cNvSpPr>
          <p:nvPr>
            <p:ph type="title"/>
          </p:nvPr>
        </p:nvSpPr>
        <p:spPr>
          <a:xfrm>
            <a:off x="2436925" y="3212355"/>
            <a:ext cx="4242300" cy="1165200"/>
          </a:xfrm>
          <a:prstGeom prst="rect">
            <a:avLst/>
          </a:prstGeom>
        </p:spPr>
        <p:txBody>
          <a:bodyPr spcFirstLastPara="1" wrap="square" lIns="91425" tIns="91425" rIns="91425" bIns="91425" anchor="t" anchorCtr="0">
            <a:noAutofit/>
          </a:bodyPr>
          <a:lstStyle>
            <a:lvl1pPr lvl="0" algn="ctr" rtl="0">
              <a:spcBef>
                <a:spcPct val="0"/>
              </a:spcBef>
              <a:spcAft>
                <a:spcPct val="0"/>
              </a:spcAft>
              <a:buClr>
                <a:srgbClr val="000000"/>
              </a:buClr>
              <a:buSzPts val="3000"/>
              <a:buNone/>
              <a:defRPr sz="3500"/>
            </a:lvl1pPr>
            <a:lvl2pPr lvl="1" rtl="0">
              <a:spcBef>
                <a:spcPct val="0"/>
              </a:spcBef>
              <a:spcAft>
                <a:spcPct val="0"/>
              </a:spcAft>
              <a:buClr>
                <a:schemeClr val="accent1"/>
              </a:buClr>
              <a:buSzPts val="2800"/>
              <a:buNone/>
              <a:defRPr>
                <a:solidFill>
                  <a:schemeClr val="accent1"/>
                </a:solidFill>
              </a:defRPr>
            </a:lvl2pPr>
            <a:lvl3pPr lvl="2" rtl="0">
              <a:spcBef>
                <a:spcPct val="0"/>
              </a:spcBef>
              <a:spcAft>
                <a:spcPct val="0"/>
              </a:spcAft>
              <a:buClr>
                <a:schemeClr val="accent1"/>
              </a:buClr>
              <a:buSzPts val="2800"/>
              <a:buNone/>
              <a:defRPr>
                <a:solidFill>
                  <a:schemeClr val="accent1"/>
                </a:solidFill>
              </a:defRPr>
            </a:lvl3pPr>
            <a:lvl4pPr lvl="3" rtl="0">
              <a:spcBef>
                <a:spcPct val="0"/>
              </a:spcBef>
              <a:spcAft>
                <a:spcPct val="0"/>
              </a:spcAft>
              <a:buClr>
                <a:schemeClr val="accent1"/>
              </a:buClr>
              <a:buSzPts val="2800"/>
              <a:buNone/>
              <a:defRPr>
                <a:solidFill>
                  <a:schemeClr val="accent1"/>
                </a:solidFill>
              </a:defRPr>
            </a:lvl4pPr>
            <a:lvl5pPr lvl="4" rtl="0">
              <a:spcBef>
                <a:spcPct val="0"/>
              </a:spcBef>
              <a:spcAft>
                <a:spcPct val="0"/>
              </a:spcAft>
              <a:buClr>
                <a:schemeClr val="accent1"/>
              </a:buClr>
              <a:buSzPts val="2800"/>
              <a:buNone/>
              <a:defRPr>
                <a:solidFill>
                  <a:schemeClr val="accent1"/>
                </a:solidFill>
              </a:defRPr>
            </a:lvl5pPr>
            <a:lvl6pPr lvl="5" rtl="0">
              <a:spcBef>
                <a:spcPct val="0"/>
              </a:spcBef>
              <a:spcAft>
                <a:spcPct val="0"/>
              </a:spcAft>
              <a:buClr>
                <a:schemeClr val="accent1"/>
              </a:buClr>
              <a:buSzPts val="2800"/>
              <a:buNone/>
              <a:defRPr>
                <a:solidFill>
                  <a:schemeClr val="accent1"/>
                </a:solidFill>
              </a:defRPr>
            </a:lvl6pPr>
            <a:lvl7pPr lvl="6" rtl="0">
              <a:spcBef>
                <a:spcPct val="0"/>
              </a:spcBef>
              <a:spcAft>
                <a:spcPct val="0"/>
              </a:spcAft>
              <a:buClr>
                <a:schemeClr val="accent1"/>
              </a:buClr>
              <a:buSzPts val="2800"/>
              <a:buNone/>
              <a:defRPr>
                <a:solidFill>
                  <a:schemeClr val="accent1"/>
                </a:solidFill>
              </a:defRPr>
            </a:lvl7pPr>
            <a:lvl8pPr lvl="7" rtl="0">
              <a:spcBef>
                <a:spcPct val="0"/>
              </a:spcBef>
              <a:spcAft>
                <a:spcPct val="0"/>
              </a:spcAft>
              <a:buClr>
                <a:schemeClr val="accent1"/>
              </a:buClr>
              <a:buSzPts val="2800"/>
              <a:buNone/>
              <a:defRPr>
                <a:solidFill>
                  <a:schemeClr val="accent1"/>
                </a:solidFill>
              </a:defRPr>
            </a:lvl8pPr>
            <a:lvl9pPr lvl="8" rtl="0">
              <a:spcBef>
                <a:spcPct val="0"/>
              </a:spcBef>
              <a:spcAft>
                <a:spcPct val="0"/>
              </a:spcAft>
              <a:buClr>
                <a:schemeClr val="accent1"/>
              </a:buClr>
              <a:buSzPts val="2800"/>
              <a:buNone/>
              <a:defRPr>
                <a:solidFill>
                  <a:schemeClr val="accent1"/>
                </a:solidFill>
              </a:defRPr>
            </a:lvl9pPr>
          </a:lstStyle>
          <a:p>
            <a:endParaRPr/>
          </a:p>
        </p:txBody>
      </p:sp>
      <p:sp>
        <p:nvSpPr>
          <p:cNvPr id="274" name="Google Shape;274;p13"/>
          <p:cNvSpPr txBox="1">
            <a:spLocks noGrp="1"/>
          </p:cNvSpPr>
          <p:nvPr>
            <p:ph type="title" idx="2" hasCustomPrompt="1"/>
          </p:nvPr>
        </p:nvSpPr>
        <p:spPr>
          <a:xfrm>
            <a:off x="2854900" y="365712"/>
            <a:ext cx="3434400" cy="1289400"/>
          </a:xfrm>
          <a:prstGeom prst="rect">
            <a:avLst/>
          </a:prstGeom>
        </p:spPr>
        <p:txBody>
          <a:bodyPr spcFirstLastPara="1" wrap="square" lIns="91425" tIns="91425" rIns="91425" bIns="91425" anchor="b" anchorCtr="0">
            <a:noAutofit/>
          </a:bodyPr>
          <a:lstStyle>
            <a:lvl1pPr lvl="0" algn="ctr" rtl="0">
              <a:lnSpc>
                <a:spcPct val="80000"/>
              </a:lnSpc>
              <a:spcBef>
                <a:spcPct val="0"/>
              </a:spcBef>
              <a:spcAft>
                <a:spcPct val="0"/>
              </a:spcAft>
              <a:buSzPts val="4400"/>
              <a:buNone/>
              <a:defRPr sz="8000">
                <a:solidFill>
                  <a:schemeClr val="dk2"/>
                </a:solidFill>
              </a:defRPr>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275"/>
        <p:cNvGrpSpPr/>
        <p:nvPr/>
      </p:nvGrpSpPr>
      <p:grpSpPr>
        <a:xfrm>
          <a:off x="0" y="0"/>
          <a:ext cx="0" cy="0"/>
          <a:chOff x="0" y="0"/>
          <a:chExt cx="0" cy="0"/>
        </a:xfrm>
      </p:grpSpPr>
      <p:sp>
        <p:nvSpPr>
          <p:cNvPr id="276" name="Google Shape;276;p14"/>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277" name="Google Shape;277;p14"/>
          <p:cNvGrpSpPr/>
          <p:nvPr/>
        </p:nvGrpSpPr>
        <p:grpSpPr>
          <a:xfrm>
            <a:off x="-1496684" y="152395"/>
            <a:ext cx="3605211" cy="3567585"/>
            <a:chOff x="-1115684" y="691895"/>
            <a:chExt cx="3605211" cy="3567585"/>
          </a:xfrm>
        </p:grpSpPr>
        <p:sp>
          <p:nvSpPr>
            <p:cNvPr id="278" name="Google Shape;278;p14"/>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9" name="Google Shape;279;p14"/>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0" name="Google Shape;280;p14"/>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1" name="Google Shape;281;p14"/>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2" name="Google Shape;282;p14"/>
            <p:cNvSpPr/>
            <p:nvPr/>
          </p:nvSpPr>
          <p:spPr>
            <a:xfrm>
              <a:off x="1019791" y="1118048"/>
              <a:ext cx="208043" cy="207733"/>
            </a:xfrm>
            <a:custGeom>
              <a:avLst/>
              <a:gdLst/>
              <a:ahLst/>
              <a:cxnLst/>
              <a:rect l="l" t="t" r="r" b="b"/>
              <a:pathLst>
                <a:path w="7381"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3" name="Google Shape;283;p14"/>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4" name="Google Shape;284;p14"/>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5" name="Google Shape;285;p14"/>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6" name="Google Shape;286;p14"/>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7" name="Google Shape;287;p14"/>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288" name="Google Shape;288;p14"/>
          <p:cNvGrpSpPr/>
          <p:nvPr/>
        </p:nvGrpSpPr>
        <p:grpSpPr>
          <a:xfrm>
            <a:off x="7106678" y="597894"/>
            <a:ext cx="3651827" cy="3549464"/>
            <a:chOff x="7253877" y="1275092"/>
            <a:chExt cx="3651827" cy="3549464"/>
          </a:xfrm>
        </p:grpSpPr>
        <p:sp>
          <p:nvSpPr>
            <p:cNvPr id="289" name="Google Shape;289;p1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0" name="Google Shape;290;p1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1" name="Google Shape;291;p1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2" name="Google Shape;292;p1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3" name="Google Shape;293;p1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4" name="Google Shape;294;p1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5" name="Google Shape;295;p1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6" name="Google Shape;296;p1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7" name="Google Shape;297;p1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8" name="Google Shape;298;p1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99" name="Google Shape;299;p14"/>
          <p:cNvSpPr txBox="1">
            <a:spLocks noGrp="1"/>
          </p:cNvSpPr>
          <p:nvPr>
            <p:ph type="title"/>
          </p:nvPr>
        </p:nvSpPr>
        <p:spPr>
          <a:xfrm>
            <a:off x="2436925" y="692900"/>
            <a:ext cx="4242300" cy="1165200"/>
          </a:xfrm>
          <a:prstGeom prst="rect">
            <a:avLst/>
          </a:prstGeom>
        </p:spPr>
        <p:txBody>
          <a:bodyPr spcFirstLastPara="1" wrap="square" lIns="91425" tIns="91425" rIns="91425" bIns="91425" anchor="t" anchorCtr="0">
            <a:noAutofit/>
          </a:bodyPr>
          <a:lstStyle>
            <a:lvl1pPr lvl="0" algn="ctr" rtl="0">
              <a:spcBef>
                <a:spcPct val="0"/>
              </a:spcBef>
              <a:spcAft>
                <a:spcPct val="0"/>
              </a:spcAft>
              <a:buClr>
                <a:srgbClr val="000000"/>
              </a:buClr>
              <a:buSzPts val="3000"/>
              <a:buNone/>
              <a:defRPr sz="3500"/>
            </a:lvl1pPr>
            <a:lvl2pPr lvl="1" rtl="0">
              <a:spcBef>
                <a:spcPct val="0"/>
              </a:spcBef>
              <a:spcAft>
                <a:spcPct val="0"/>
              </a:spcAft>
              <a:buClr>
                <a:schemeClr val="accent1"/>
              </a:buClr>
              <a:buSzPts val="2800"/>
              <a:buNone/>
              <a:defRPr>
                <a:solidFill>
                  <a:schemeClr val="accent1"/>
                </a:solidFill>
              </a:defRPr>
            </a:lvl2pPr>
            <a:lvl3pPr lvl="2" rtl="0">
              <a:spcBef>
                <a:spcPct val="0"/>
              </a:spcBef>
              <a:spcAft>
                <a:spcPct val="0"/>
              </a:spcAft>
              <a:buClr>
                <a:schemeClr val="accent1"/>
              </a:buClr>
              <a:buSzPts val="2800"/>
              <a:buNone/>
              <a:defRPr>
                <a:solidFill>
                  <a:schemeClr val="accent1"/>
                </a:solidFill>
              </a:defRPr>
            </a:lvl3pPr>
            <a:lvl4pPr lvl="3" rtl="0">
              <a:spcBef>
                <a:spcPct val="0"/>
              </a:spcBef>
              <a:spcAft>
                <a:spcPct val="0"/>
              </a:spcAft>
              <a:buClr>
                <a:schemeClr val="accent1"/>
              </a:buClr>
              <a:buSzPts val="2800"/>
              <a:buNone/>
              <a:defRPr>
                <a:solidFill>
                  <a:schemeClr val="accent1"/>
                </a:solidFill>
              </a:defRPr>
            </a:lvl4pPr>
            <a:lvl5pPr lvl="4" rtl="0">
              <a:spcBef>
                <a:spcPct val="0"/>
              </a:spcBef>
              <a:spcAft>
                <a:spcPct val="0"/>
              </a:spcAft>
              <a:buClr>
                <a:schemeClr val="accent1"/>
              </a:buClr>
              <a:buSzPts val="2800"/>
              <a:buNone/>
              <a:defRPr>
                <a:solidFill>
                  <a:schemeClr val="accent1"/>
                </a:solidFill>
              </a:defRPr>
            </a:lvl5pPr>
            <a:lvl6pPr lvl="5" rtl="0">
              <a:spcBef>
                <a:spcPct val="0"/>
              </a:spcBef>
              <a:spcAft>
                <a:spcPct val="0"/>
              </a:spcAft>
              <a:buClr>
                <a:schemeClr val="accent1"/>
              </a:buClr>
              <a:buSzPts val="2800"/>
              <a:buNone/>
              <a:defRPr>
                <a:solidFill>
                  <a:schemeClr val="accent1"/>
                </a:solidFill>
              </a:defRPr>
            </a:lvl6pPr>
            <a:lvl7pPr lvl="6" rtl="0">
              <a:spcBef>
                <a:spcPct val="0"/>
              </a:spcBef>
              <a:spcAft>
                <a:spcPct val="0"/>
              </a:spcAft>
              <a:buClr>
                <a:schemeClr val="accent1"/>
              </a:buClr>
              <a:buSzPts val="2800"/>
              <a:buNone/>
              <a:defRPr>
                <a:solidFill>
                  <a:schemeClr val="accent1"/>
                </a:solidFill>
              </a:defRPr>
            </a:lvl7pPr>
            <a:lvl8pPr lvl="7" rtl="0">
              <a:spcBef>
                <a:spcPct val="0"/>
              </a:spcBef>
              <a:spcAft>
                <a:spcPct val="0"/>
              </a:spcAft>
              <a:buClr>
                <a:schemeClr val="accent1"/>
              </a:buClr>
              <a:buSzPts val="2800"/>
              <a:buNone/>
              <a:defRPr>
                <a:solidFill>
                  <a:schemeClr val="accent1"/>
                </a:solidFill>
              </a:defRPr>
            </a:lvl8pPr>
            <a:lvl9pPr lvl="8" rtl="0">
              <a:spcBef>
                <a:spcPct val="0"/>
              </a:spcBef>
              <a:spcAft>
                <a:spcPct val="0"/>
              </a:spcAft>
              <a:buClr>
                <a:schemeClr val="accent1"/>
              </a:buClr>
              <a:buSzPts val="2800"/>
              <a:buNone/>
              <a:defRPr>
                <a:solidFill>
                  <a:schemeClr val="accent1"/>
                </a:solidFill>
              </a:defRPr>
            </a:lvl9pPr>
          </a:lstStyle>
          <a:p>
            <a:endParaRPr/>
          </a:p>
        </p:txBody>
      </p:sp>
      <p:sp>
        <p:nvSpPr>
          <p:cNvPr id="300" name="Google Shape;300;p14"/>
          <p:cNvSpPr txBox="1">
            <a:spLocks noGrp="1"/>
          </p:cNvSpPr>
          <p:nvPr>
            <p:ph type="title" idx="2" hasCustomPrompt="1"/>
          </p:nvPr>
        </p:nvSpPr>
        <p:spPr>
          <a:xfrm>
            <a:off x="2854900" y="3554285"/>
            <a:ext cx="3434400" cy="1289400"/>
          </a:xfrm>
          <a:prstGeom prst="rect">
            <a:avLst/>
          </a:prstGeom>
        </p:spPr>
        <p:txBody>
          <a:bodyPr spcFirstLastPara="1" wrap="square" lIns="91425" tIns="91425" rIns="91425" bIns="91425" anchor="b" anchorCtr="0">
            <a:noAutofit/>
          </a:bodyPr>
          <a:lstStyle>
            <a:lvl1pPr lvl="0" algn="ctr" rtl="0">
              <a:lnSpc>
                <a:spcPct val="80000"/>
              </a:lnSpc>
              <a:spcBef>
                <a:spcPct val="0"/>
              </a:spcBef>
              <a:spcAft>
                <a:spcPct val="0"/>
              </a:spcAft>
              <a:buSzPts val="4400"/>
              <a:buNone/>
              <a:defRPr sz="8000">
                <a:solidFill>
                  <a:schemeClr val="dk2"/>
                </a:solidFill>
              </a:defRPr>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_1">
    <p:spTree>
      <p:nvGrpSpPr>
        <p:cNvPr id="1" name="Shape 301"/>
        <p:cNvGrpSpPr/>
        <p:nvPr/>
      </p:nvGrpSpPr>
      <p:grpSpPr>
        <a:xfrm>
          <a:off x="0" y="0"/>
          <a:ext cx="0" cy="0"/>
          <a:chOff x="0" y="0"/>
          <a:chExt cx="0" cy="0"/>
        </a:xfrm>
      </p:grpSpPr>
      <p:sp>
        <p:nvSpPr>
          <p:cNvPr id="302" name="Google Shape;302;p15"/>
          <p:cNvSpPr txBox="1">
            <a:spLocks noGrp="1"/>
          </p:cNvSpPr>
          <p:nvPr>
            <p:ph type="subTitle" idx="1"/>
          </p:nvPr>
        </p:nvSpPr>
        <p:spPr>
          <a:xfrm>
            <a:off x="6072125"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ct val="0"/>
              </a:spcBef>
              <a:spcAft>
                <a:spcPct val="0"/>
              </a:spcAft>
              <a:buSzPts val="1400"/>
              <a:buNone/>
              <a:defRPr sz="18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303" name="Google Shape;303;p15"/>
          <p:cNvSpPr txBox="1">
            <a:spLocks noGrp="1"/>
          </p:cNvSpPr>
          <p:nvPr>
            <p:ph type="subTitle" idx="2"/>
          </p:nvPr>
        </p:nvSpPr>
        <p:spPr>
          <a:xfrm>
            <a:off x="3383463"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ct val="0"/>
              </a:spcBef>
              <a:spcAft>
                <a:spcPct val="0"/>
              </a:spcAft>
              <a:buSzPts val="1400"/>
              <a:buNone/>
              <a:defRPr sz="18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304" name="Google Shape;304;p15"/>
          <p:cNvSpPr txBox="1">
            <a:spLocks noGrp="1"/>
          </p:cNvSpPr>
          <p:nvPr>
            <p:ph type="subTitle" idx="3"/>
          </p:nvPr>
        </p:nvSpPr>
        <p:spPr>
          <a:xfrm>
            <a:off x="694800" y="357092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ct val="0"/>
              </a:spcBef>
              <a:spcAft>
                <a:spcPct val="0"/>
              </a:spcAft>
              <a:buSzPts val="1400"/>
              <a:buNone/>
              <a:defRPr sz="1800" b="0"/>
            </a:lvl1pPr>
            <a:lvl2pPr lvl="1" algn="ctr" rtl="0">
              <a:lnSpc>
                <a:spcPct val="100000"/>
              </a:lnSpc>
              <a:spcBef>
                <a:spcPct val="0"/>
              </a:spcBef>
              <a:spcAft>
                <a:spcPct val="0"/>
              </a:spcAft>
              <a:buSzPts val="1600"/>
              <a:buNone/>
              <a:defRPr/>
            </a:lvl2pPr>
            <a:lvl3pPr lvl="2" algn="ctr" rtl="0">
              <a:lnSpc>
                <a:spcPct val="100000"/>
              </a:lnSpc>
              <a:spcBef>
                <a:spcPct val="0"/>
              </a:spcBef>
              <a:spcAft>
                <a:spcPct val="0"/>
              </a:spcAft>
              <a:buSzPts val="1600"/>
              <a:buNone/>
              <a:defRPr/>
            </a:lvl3pPr>
            <a:lvl4pPr lvl="3" algn="ctr" rtl="0">
              <a:lnSpc>
                <a:spcPct val="100000"/>
              </a:lnSpc>
              <a:spcBef>
                <a:spcPct val="0"/>
              </a:spcBef>
              <a:spcAft>
                <a:spcPct val="0"/>
              </a:spcAft>
              <a:buSzPts val="1600"/>
              <a:buFont typeface="Roboto"/>
              <a:buNone/>
              <a:defRPr>
                <a:latin typeface="Roboto"/>
                <a:ea typeface="Roboto"/>
                <a:cs typeface="Roboto"/>
                <a:sym typeface="Roboto"/>
              </a:defRPr>
            </a:lvl4pPr>
            <a:lvl5pPr lvl="4" algn="ctr" rtl="0">
              <a:lnSpc>
                <a:spcPct val="100000"/>
              </a:lnSpc>
              <a:spcBef>
                <a:spcPct val="0"/>
              </a:spcBef>
              <a:spcAft>
                <a:spcPct val="0"/>
              </a:spcAft>
              <a:buSzPts val="1600"/>
              <a:buFont typeface="Roboto"/>
              <a:buNone/>
              <a:defRPr>
                <a:latin typeface="Roboto"/>
                <a:ea typeface="Roboto"/>
                <a:cs typeface="Roboto"/>
                <a:sym typeface="Roboto"/>
              </a:defRPr>
            </a:lvl5pPr>
            <a:lvl6pPr lvl="5" algn="ctr" rtl="0">
              <a:lnSpc>
                <a:spcPct val="100000"/>
              </a:lnSpc>
              <a:spcBef>
                <a:spcPct val="0"/>
              </a:spcBef>
              <a:spcAft>
                <a:spcPct val="0"/>
              </a:spcAft>
              <a:buSzPts val="1600"/>
              <a:buFont typeface="Roboto"/>
              <a:buNone/>
              <a:defRPr>
                <a:latin typeface="Roboto"/>
                <a:ea typeface="Roboto"/>
                <a:cs typeface="Roboto"/>
                <a:sym typeface="Roboto"/>
              </a:defRPr>
            </a:lvl6pPr>
            <a:lvl7pPr lvl="6" algn="ctr" rtl="0">
              <a:lnSpc>
                <a:spcPct val="100000"/>
              </a:lnSpc>
              <a:spcBef>
                <a:spcPct val="0"/>
              </a:spcBef>
              <a:spcAft>
                <a:spcPct val="0"/>
              </a:spcAft>
              <a:buSzPts val="1600"/>
              <a:buFont typeface="Roboto"/>
              <a:buNone/>
              <a:defRPr>
                <a:latin typeface="Roboto"/>
                <a:ea typeface="Roboto"/>
                <a:cs typeface="Roboto"/>
                <a:sym typeface="Roboto"/>
              </a:defRPr>
            </a:lvl7pPr>
            <a:lvl8pPr lvl="7" algn="ctr" rtl="0">
              <a:lnSpc>
                <a:spcPct val="100000"/>
              </a:lnSpc>
              <a:spcBef>
                <a:spcPct val="0"/>
              </a:spcBef>
              <a:spcAft>
                <a:spcPct val="0"/>
              </a:spcAft>
              <a:buSzPts val="1600"/>
              <a:buFont typeface="Roboto"/>
              <a:buNone/>
              <a:defRPr>
                <a:latin typeface="Roboto"/>
                <a:ea typeface="Roboto"/>
                <a:cs typeface="Roboto"/>
                <a:sym typeface="Roboto"/>
              </a:defRPr>
            </a:lvl8pPr>
            <a:lvl9pPr lvl="8" algn="ctr" rtl="0">
              <a:lnSpc>
                <a:spcPct val="100000"/>
              </a:lnSpc>
              <a:spcBef>
                <a:spcPct val="0"/>
              </a:spcBef>
              <a:spcAft>
                <a:spcPct val="0"/>
              </a:spcAft>
              <a:buSzPts val="1600"/>
              <a:buFont typeface="Roboto"/>
              <a:buNone/>
              <a:defRPr>
                <a:latin typeface="Roboto"/>
                <a:ea typeface="Roboto"/>
                <a:cs typeface="Roboto"/>
                <a:sym typeface="Roboto"/>
              </a:defRPr>
            </a:lvl9pPr>
          </a:lstStyle>
          <a:p>
            <a:endParaRPr/>
          </a:p>
        </p:txBody>
      </p:sp>
      <p:sp>
        <p:nvSpPr>
          <p:cNvPr id="305" name="Google Shape;305;p15"/>
          <p:cNvSpPr txBox="1">
            <a:spLocks noGrp="1"/>
          </p:cNvSpPr>
          <p:nvPr>
            <p:ph type="subTitle" idx="4"/>
          </p:nvPr>
        </p:nvSpPr>
        <p:spPr>
          <a:xfrm>
            <a:off x="942251"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800">
                <a:solidFill>
                  <a:schemeClr val="dk1"/>
                </a:solidFill>
                <a:latin typeface="Krona One"/>
                <a:ea typeface="Krona One"/>
                <a:cs typeface="Krona One"/>
                <a:sym typeface="Krona One"/>
              </a:defRPr>
            </a:lvl1pPr>
            <a:lvl2pPr lvl="1" algn="ctr" rtl="0">
              <a:lnSpc>
                <a:spcPct val="100000"/>
              </a:lnSpc>
              <a:spcBef>
                <a:spcPct val="0"/>
              </a:spcBef>
              <a:spcAft>
                <a:spcPct val="0"/>
              </a:spcAft>
              <a:buNone/>
              <a:defRPr sz="1800">
                <a:solidFill>
                  <a:schemeClr val="dk1"/>
                </a:solidFill>
                <a:latin typeface="Krona One"/>
                <a:ea typeface="Krona One"/>
                <a:cs typeface="Krona One"/>
                <a:sym typeface="Krona One"/>
              </a:defRPr>
            </a:lvl2pPr>
            <a:lvl3pPr lvl="2" algn="ctr" rtl="0">
              <a:lnSpc>
                <a:spcPct val="100000"/>
              </a:lnSpc>
              <a:spcBef>
                <a:spcPct val="0"/>
              </a:spcBef>
              <a:spcAft>
                <a:spcPct val="0"/>
              </a:spcAft>
              <a:buNone/>
              <a:defRPr sz="1800">
                <a:solidFill>
                  <a:schemeClr val="dk1"/>
                </a:solidFill>
                <a:latin typeface="Krona One"/>
                <a:ea typeface="Krona One"/>
                <a:cs typeface="Krona One"/>
                <a:sym typeface="Krona One"/>
              </a:defRPr>
            </a:lvl3pPr>
            <a:lvl4pPr lvl="3" algn="ctr" rtl="0">
              <a:lnSpc>
                <a:spcPct val="100000"/>
              </a:lnSpc>
              <a:spcBef>
                <a:spcPct val="0"/>
              </a:spcBef>
              <a:spcAft>
                <a:spcPct val="0"/>
              </a:spcAft>
              <a:buNone/>
              <a:defRPr sz="1800">
                <a:solidFill>
                  <a:schemeClr val="dk1"/>
                </a:solidFill>
                <a:latin typeface="Krona One"/>
                <a:ea typeface="Krona One"/>
                <a:cs typeface="Krona One"/>
                <a:sym typeface="Krona One"/>
              </a:defRPr>
            </a:lvl4pPr>
            <a:lvl5pPr lvl="4" algn="ctr" rtl="0">
              <a:lnSpc>
                <a:spcPct val="100000"/>
              </a:lnSpc>
              <a:spcBef>
                <a:spcPct val="0"/>
              </a:spcBef>
              <a:spcAft>
                <a:spcPct val="0"/>
              </a:spcAft>
              <a:buNone/>
              <a:defRPr sz="1800">
                <a:solidFill>
                  <a:schemeClr val="dk1"/>
                </a:solidFill>
                <a:latin typeface="Krona One"/>
                <a:ea typeface="Krona One"/>
                <a:cs typeface="Krona One"/>
                <a:sym typeface="Krona One"/>
              </a:defRPr>
            </a:lvl5pPr>
            <a:lvl6pPr lvl="5" algn="ctr" rtl="0">
              <a:lnSpc>
                <a:spcPct val="100000"/>
              </a:lnSpc>
              <a:spcBef>
                <a:spcPct val="0"/>
              </a:spcBef>
              <a:spcAft>
                <a:spcPct val="0"/>
              </a:spcAft>
              <a:buNone/>
              <a:defRPr sz="1800">
                <a:solidFill>
                  <a:schemeClr val="dk1"/>
                </a:solidFill>
                <a:latin typeface="Krona One"/>
                <a:ea typeface="Krona One"/>
                <a:cs typeface="Krona One"/>
                <a:sym typeface="Krona One"/>
              </a:defRPr>
            </a:lvl6pPr>
            <a:lvl7pPr lvl="6" algn="ctr" rtl="0">
              <a:lnSpc>
                <a:spcPct val="100000"/>
              </a:lnSpc>
              <a:spcBef>
                <a:spcPct val="0"/>
              </a:spcBef>
              <a:spcAft>
                <a:spcPct val="0"/>
              </a:spcAft>
              <a:buNone/>
              <a:defRPr sz="1800">
                <a:solidFill>
                  <a:schemeClr val="dk1"/>
                </a:solidFill>
                <a:latin typeface="Krona One"/>
                <a:ea typeface="Krona One"/>
                <a:cs typeface="Krona One"/>
                <a:sym typeface="Krona One"/>
              </a:defRPr>
            </a:lvl7pPr>
            <a:lvl8pPr lvl="7" algn="ctr" rtl="0">
              <a:lnSpc>
                <a:spcPct val="100000"/>
              </a:lnSpc>
              <a:spcBef>
                <a:spcPct val="0"/>
              </a:spcBef>
              <a:spcAft>
                <a:spcPct val="0"/>
              </a:spcAft>
              <a:buNone/>
              <a:defRPr sz="1800">
                <a:solidFill>
                  <a:schemeClr val="dk1"/>
                </a:solidFill>
                <a:latin typeface="Krona One"/>
                <a:ea typeface="Krona One"/>
                <a:cs typeface="Krona One"/>
                <a:sym typeface="Krona One"/>
              </a:defRPr>
            </a:lvl8pPr>
            <a:lvl9pPr lvl="8" algn="ctr" rtl="0">
              <a:lnSpc>
                <a:spcPct val="100000"/>
              </a:lnSpc>
              <a:spcBef>
                <a:spcPct val="0"/>
              </a:spcBef>
              <a:spcAft>
                <a:spcPct val="0"/>
              </a:spcAft>
              <a:buNone/>
              <a:defRPr sz="1800">
                <a:solidFill>
                  <a:schemeClr val="dk1"/>
                </a:solidFill>
                <a:latin typeface="Krona One"/>
                <a:ea typeface="Krona One"/>
                <a:cs typeface="Krona One"/>
                <a:sym typeface="Krona One"/>
              </a:defRPr>
            </a:lvl9pPr>
          </a:lstStyle>
          <a:p>
            <a:endParaRPr/>
          </a:p>
        </p:txBody>
      </p:sp>
      <p:sp>
        <p:nvSpPr>
          <p:cNvPr id="306" name="Google Shape;306;p15"/>
          <p:cNvSpPr txBox="1">
            <a:spLocks noGrp="1"/>
          </p:cNvSpPr>
          <p:nvPr>
            <p:ph type="subTitle" idx="5"/>
          </p:nvPr>
        </p:nvSpPr>
        <p:spPr>
          <a:xfrm>
            <a:off x="362250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800">
                <a:solidFill>
                  <a:schemeClr val="dk1"/>
                </a:solidFill>
                <a:latin typeface="Krona One"/>
                <a:ea typeface="Krona One"/>
                <a:cs typeface="Krona One"/>
                <a:sym typeface="Krona One"/>
              </a:defRPr>
            </a:lvl1pPr>
            <a:lvl2pPr lvl="1" algn="ctr" rtl="0">
              <a:lnSpc>
                <a:spcPct val="100000"/>
              </a:lnSpc>
              <a:spcBef>
                <a:spcPct val="0"/>
              </a:spcBef>
              <a:spcAft>
                <a:spcPct val="0"/>
              </a:spcAft>
              <a:buNone/>
              <a:defRPr sz="1800">
                <a:solidFill>
                  <a:schemeClr val="dk1"/>
                </a:solidFill>
                <a:latin typeface="Krona One"/>
                <a:ea typeface="Krona One"/>
                <a:cs typeface="Krona One"/>
                <a:sym typeface="Krona One"/>
              </a:defRPr>
            </a:lvl2pPr>
            <a:lvl3pPr lvl="2" algn="ctr" rtl="0">
              <a:lnSpc>
                <a:spcPct val="100000"/>
              </a:lnSpc>
              <a:spcBef>
                <a:spcPct val="0"/>
              </a:spcBef>
              <a:spcAft>
                <a:spcPct val="0"/>
              </a:spcAft>
              <a:buNone/>
              <a:defRPr sz="1800">
                <a:solidFill>
                  <a:schemeClr val="dk1"/>
                </a:solidFill>
                <a:latin typeface="Krona One"/>
                <a:ea typeface="Krona One"/>
                <a:cs typeface="Krona One"/>
                <a:sym typeface="Krona One"/>
              </a:defRPr>
            </a:lvl3pPr>
            <a:lvl4pPr lvl="3" algn="ctr" rtl="0">
              <a:lnSpc>
                <a:spcPct val="100000"/>
              </a:lnSpc>
              <a:spcBef>
                <a:spcPct val="0"/>
              </a:spcBef>
              <a:spcAft>
                <a:spcPct val="0"/>
              </a:spcAft>
              <a:buNone/>
              <a:defRPr sz="1800">
                <a:solidFill>
                  <a:schemeClr val="dk1"/>
                </a:solidFill>
                <a:latin typeface="Krona One"/>
                <a:ea typeface="Krona One"/>
                <a:cs typeface="Krona One"/>
                <a:sym typeface="Krona One"/>
              </a:defRPr>
            </a:lvl4pPr>
            <a:lvl5pPr lvl="4" algn="ctr" rtl="0">
              <a:lnSpc>
                <a:spcPct val="100000"/>
              </a:lnSpc>
              <a:spcBef>
                <a:spcPct val="0"/>
              </a:spcBef>
              <a:spcAft>
                <a:spcPct val="0"/>
              </a:spcAft>
              <a:buNone/>
              <a:defRPr sz="1800">
                <a:solidFill>
                  <a:schemeClr val="dk1"/>
                </a:solidFill>
                <a:latin typeface="Krona One"/>
                <a:ea typeface="Krona One"/>
                <a:cs typeface="Krona One"/>
                <a:sym typeface="Krona One"/>
              </a:defRPr>
            </a:lvl5pPr>
            <a:lvl6pPr lvl="5" algn="ctr" rtl="0">
              <a:lnSpc>
                <a:spcPct val="100000"/>
              </a:lnSpc>
              <a:spcBef>
                <a:spcPct val="0"/>
              </a:spcBef>
              <a:spcAft>
                <a:spcPct val="0"/>
              </a:spcAft>
              <a:buNone/>
              <a:defRPr sz="1800">
                <a:solidFill>
                  <a:schemeClr val="dk1"/>
                </a:solidFill>
                <a:latin typeface="Krona One"/>
                <a:ea typeface="Krona One"/>
                <a:cs typeface="Krona One"/>
                <a:sym typeface="Krona One"/>
              </a:defRPr>
            </a:lvl6pPr>
            <a:lvl7pPr lvl="6" algn="ctr" rtl="0">
              <a:lnSpc>
                <a:spcPct val="100000"/>
              </a:lnSpc>
              <a:spcBef>
                <a:spcPct val="0"/>
              </a:spcBef>
              <a:spcAft>
                <a:spcPct val="0"/>
              </a:spcAft>
              <a:buNone/>
              <a:defRPr sz="1800">
                <a:solidFill>
                  <a:schemeClr val="dk1"/>
                </a:solidFill>
                <a:latin typeface="Krona One"/>
                <a:ea typeface="Krona One"/>
                <a:cs typeface="Krona One"/>
                <a:sym typeface="Krona One"/>
              </a:defRPr>
            </a:lvl7pPr>
            <a:lvl8pPr lvl="7" algn="ctr" rtl="0">
              <a:lnSpc>
                <a:spcPct val="100000"/>
              </a:lnSpc>
              <a:spcBef>
                <a:spcPct val="0"/>
              </a:spcBef>
              <a:spcAft>
                <a:spcPct val="0"/>
              </a:spcAft>
              <a:buNone/>
              <a:defRPr sz="1800">
                <a:solidFill>
                  <a:schemeClr val="dk1"/>
                </a:solidFill>
                <a:latin typeface="Krona One"/>
                <a:ea typeface="Krona One"/>
                <a:cs typeface="Krona One"/>
                <a:sym typeface="Krona One"/>
              </a:defRPr>
            </a:lvl8pPr>
            <a:lvl9pPr lvl="8" algn="ctr" rtl="0">
              <a:lnSpc>
                <a:spcPct val="100000"/>
              </a:lnSpc>
              <a:spcBef>
                <a:spcPct val="0"/>
              </a:spcBef>
              <a:spcAft>
                <a:spcPct val="0"/>
              </a:spcAft>
              <a:buNone/>
              <a:defRPr sz="1800">
                <a:solidFill>
                  <a:schemeClr val="dk1"/>
                </a:solidFill>
                <a:latin typeface="Krona One"/>
                <a:ea typeface="Krona One"/>
                <a:cs typeface="Krona One"/>
                <a:sym typeface="Krona One"/>
              </a:defRPr>
            </a:lvl9pPr>
          </a:lstStyle>
          <a:p>
            <a:endParaRPr/>
          </a:p>
        </p:txBody>
      </p:sp>
      <p:sp>
        <p:nvSpPr>
          <p:cNvPr id="307" name="Google Shape;307;p15"/>
          <p:cNvSpPr txBox="1">
            <a:spLocks noGrp="1"/>
          </p:cNvSpPr>
          <p:nvPr>
            <p:ph type="subTitle" idx="6"/>
          </p:nvPr>
        </p:nvSpPr>
        <p:spPr>
          <a:xfrm>
            <a:off x="631795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None/>
              <a:defRPr sz="1800">
                <a:solidFill>
                  <a:schemeClr val="dk1"/>
                </a:solidFill>
                <a:latin typeface="Krona One"/>
                <a:ea typeface="Krona One"/>
                <a:cs typeface="Krona One"/>
                <a:sym typeface="Krona One"/>
              </a:defRPr>
            </a:lvl1pPr>
            <a:lvl2pPr lvl="1" algn="ctr" rtl="0">
              <a:lnSpc>
                <a:spcPct val="100000"/>
              </a:lnSpc>
              <a:spcBef>
                <a:spcPct val="0"/>
              </a:spcBef>
              <a:spcAft>
                <a:spcPct val="0"/>
              </a:spcAft>
              <a:buNone/>
              <a:defRPr sz="1800">
                <a:solidFill>
                  <a:schemeClr val="dk1"/>
                </a:solidFill>
                <a:latin typeface="Krona One"/>
                <a:ea typeface="Krona One"/>
                <a:cs typeface="Krona One"/>
                <a:sym typeface="Krona One"/>
              </a:defRPr>
            </a:lvl2pPr>
            <a:lvl3pPr lvl="2" algn="ctr" rtl="0">
              <a:lnSpc>
                <a:spcPct val="100000"/>
              </a:lnSpc>
              <a:spcBef>
                <a:spcPct val="0"/>
              </a:spcBef>
              <a:spcAft>
                <a:spcPct val="0"/>
              </a:spcAft>
              <a:buNone/>
              <a:defRPr sz="1800">
                <a:solidFill>
                  <a:schemeClr val="dk1"/>
                </a:solidFill>
                <a:latin typeface="Krona One"/>
                <a:ea typeface="Krona One"/>
                <a:cs typeface="Krona One"/>
                <a:sym typeface="Krona One"/>
              </a:defRPr>
            </a:lvl3pPr>
            <a:lvl4pPr lvl="3" algn="ctr" rtl="0">
              <a:lnSpc>
                <a:spcPct val="100000"/>
              </a:lnSpc>
              <a:spcBef>
                <a:spcPct val="0"/>
              </a:spcBef>
              <a:spcAft>
                <a:spcPct val="0"/>
              </a:spcAft>
              <a:buNone/>
              <a:defRPr sz="1800">
                <a:solidFill>
                  <a:schemeClr val="dk1"/>
                </a:solidFill>
                <a:latin typeface="Krona One"/>
                <a:ea typeface="Krona One"/>
                <a:cs typeface="Krona One"/>
                <a:sym typeface="Krona One"/>
              </a:defRPr>
            </a:lvl4pPr>
            <a:lvl5pPr lvl="4" algn="ctr" rtl="0">
              <a:lnSpc>
                <a:spcPct val="100000"/>
              </a:lnSpc>
              <a:spcBef>
                <a:spcPct val="0"/>
              </a:spcBef>
              <a:spcAft>
                <a:spcPct val="0"/>
              </a:spcAft>
              <a:buNone/>
              <a:defRPr sz="1800">
                <a:solidFill>
                  <a:schemeClr val="dk1"/>
                </a:solidFill>
                <a:latin typeface="Krona One"/>
                <a:ea typeface="Krona One"/>
                <a:cs typeface="Krona One"/>
                <a:sym typeface="Krona One"/>
              </a:defRPr>
            </a:lvl5pPr>
            <a:lvl6pPr lvl="5" algn="ctr" rtl="0">
              <a:lnSpc>
                <a:spcPct val="100000"/>
              </a:lnSpc>
              <a:spcBef>
                <a:spcPct val="0"/>
              </a:spcBef>
              <a:spcAft>
                <a:spcPct val="0"/>
              </a:spcAft>
              <a:buNone/>
              <a:defRPr sz="1800">
                <a:solidFill>
                  <a:schemeClr val="dk1"/>
                </a:solidFill>
                <a:latin typeface="Krona One"/>
                <a:ea typeface="Krona One"/>
                <a:cs typeface="Krona One"/>
                <a:sym typeface="Krona One"/>
              </a:defRPr>
            </a:lvl6pPr>
            <a:lvl7pPr lvl="6" algn="ctr" rtl="0">
              <a:lnSpc>
                <a:spcPct val="100000"/>
              </a:lnSpc>
              <a:spcBef>
                <a:spcPct val="0"/>
              </a:spcBef>
              <a:spcAft>
                <a:spcPct val="0"/>
              </a:spcAft>
              <a:buNone/>
              <a:defRPr sz="1800">
                <a:solidFill>
                  <a:schemeClr val="dk1"/>
                </a:solidFill>
                <a:latin typeface="Krona One"/>
                <a:ea typeface="Krona One"/>
                <a:cs typeface="Krona One"/>
                <a:sym typeface="Krona One"/>
              </a:defRPr>
            </a:lvl7pPr>
            <a:lvl8pPr lvl="7" algn="ctr" rtl="0">
              <a:lnSpc>
                <a:spcPct val="100000"/>
              </a:lnSpc>
              <a:spcBef>
                <a:spcPct val="0"/>
              </a:spcBef>
              <a:spcAft>
                <a:spcPct val="0"/>
              </a:spcAft>
              <a:buNone/>
              <a:defRPr sz="1800">
                <a:solidFill>
                  <a:schemeClr val="dk1"/>
                </a:solidFill>
                <a:latin typeface="Krona One"/>
                <a:ea typeface="Krona One"/>
                <a:cs typeface="Krona One"/>
                <a:sym typeface="Krona One"/>
              </a:defRPr>
            </a:lvl8pPr>
            <a:lvl9pPr lvl="8" algn="ctr" rtl="0">
              <a:lnSpc>
                <a:spcPct val="100000"/>
              </a:lnSpc>
              <a:spcBef>
                <a:spcPct val="0"/>
              </a:spcBef>
              <a:spcAft>
                <a:spcPct val="0"/>
              </a:spcAft>
              <a:buNone/>
              <a:defRPr sz="1800">
                <a:solidFill>
                  <a:schemeClr val="dk1"/>
                </a:solidFill>
                <a:latin typeface="Krona One"/>
                <a:ea typeface="Krona One"/>
                <a:cs typeface="Krona One"/>
                <a:sym typeface="Krona One"/>
              </a:defRPr>
            </a:lvl9pPr>
          </a:lstStyle>
          <a:p>
            <a:endParaRPr/>
          </a:p>
        </p:txBody>
      </p:sp>
      <p:sp>
        <p:nvSpPr>
          <p:cNvPr id="308" name="Google Shape;308;p15"/>
          <p:cNvSpPr txBox="1">
            <a:spLocks noGrp="1"/>
          </p:cNvSpPr>
          <p:nvPr>
            <p:ph type="title"/>
          </p:nvPr>
        </p:nvSpPr>
        <p:spPr>
          <a:xfrm>
            <a:off x="599100" y="523881"/>
            <a:ext cx="7945800" cy="6780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30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grpSp>
        <p:nvGrpSpPr>
          <p:cNvPr id="309" name="Google Shape;309;p15"/>
          <p:cNvGrpSpPr/>
          <p:nvPr/>
        </p:nvGrpSpPr>
        <p:grpSpPr>
          <a:xfrm>
            <a:off x="-1363232" y="-1987376"/>
            <a:ext cx="2461634" cy="2888224"/>
            <a:chOff x="-1363232" y="-1987376"/>
            <a:chExt cx="2461634" cy="2888224"/>
          </a:xfrm>
        </p:grpSpPr>
        <p:grpSp>
          <p:nvGrpSpPr>
            <p:cNvPr id="310" name="Google Shape;310;p15"/>
            <p:cNvGrpSpPr/>
            <p:nvPr/>
          </p:nvGrpSpPr>
          <p:grpSpPr>
            <a:xfrm>
              <a:off x="-1363232" y="-1987376"/>
              <a:ext cx="2461634" cy="2888224"/>
              <a:chOff x="4031305" y="-3343476"/>
              <a:chExt cx="2461634" cy="2888224"/>
            </a:xfrm>
          </p:grpSpPr>
          <p:sp>
            <p:nvSpPr>
              <p:cNvPr id="311" name="Google Shape;311;p15"/>
              <p:cNvSpPr/>
              <p:nvPr/>
            </p:nvSpPr>
            <p:spPr>
              <a:xfrm rot="10800000" flipH="1">
                <a:off x="4131013" y="-28379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12" name="Google Shape;312;p15"/>
              <p:cNvSpPr/>
              <p:nvPr/>
            </p:nvSpPr>
            <p:spPr>
              <a:xfrm rot="10800000" flipH="1">
                <a:off x="4031305" y="-334347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13" name="Google Shape;313;p15"/>
              <p:cNvSpPr/>
              <p:nvPr/>
            </p:nvSpPr>
            <p:spPr>
              <a:xfrm rot="10800000" flipH="1">
                <a:off x="6287233" y="-1104828"/>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14" name="Google Shape;314;p15"/>
              <p:cNvSpPr/>
              <p:nvPr/>
            </p:nvSpPr>
            <p:spPr>
              <a:xfrm rot="10800000" flipH="1">
                <a:off x="6287235" y="-66129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315" name="Google Shape;315;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316" name="Google Shape;316;p15"/>
          <p:cNvGrpSpPr/>
          <p:nvPr/>
        </p:nvGrpSpPr>
        <p:grpSpPr>
          <a:xfrm flipH="1">
            <a:off x="7716930" y="-1639701"/>
            <a:ext cx="3249384" cy="2581771"/>
            <a:chOff x="-1787107" y="-1639701"/>
            <a:chExt cx="3249384" cy="2581771"/>
          </a:xfrm>
        </p:grpSpPr>
        <p:grpSp>
          <p:nvGrpSpPr>
            <p:cNvPr id="317" name="Google Shape;317;p15"/>
            <p:cNvGrpSpPr/>
            <p:nvPr/>
          </p:nvGrpSpPr>
          <p:grpSpPr>
            <a:xfrm>
              <a:off x="-1787107" y="-1639701"/>
              <a:ext cx="3249384" cy="2581771"/>
              <a:chOff x="3607430" y="-2995801"/>
              <a:chExt cx="3249384" cy="2581771"/>
            </a:xfrm>
          </p:grpSpPr>
          <p:sp>
            <p:nvSpPr>
              <p:cNvPr id="318" name="Google Shape;318;p15"/>
              <p:cNvSpPr/>
              <p:nvPr/>
            </p:nvSpPr>
            <p:spPr>
              <a:xfrm rot="10800000" flipH="1">
                <a:off x="4312013" y="-27535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19" name="Google Shape;319;p15"/>
              <p:cNvSpPr/>
              <p:nvPr/>
            </p:nvSpPr>
            <p:spPr>
              <a:xfrm rot="10800000" flipH="1">
                <a:off x="3607430" y="-299580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20" name="Google Shape;320;p15"/>
              <p:cNvSpPr/>
              <p:nvPr/>
            </p:nvSpPr>
            <p:spPr>
              <a:xfrm rot="10800000" flipH="1">
                <a:off x="6045333" y="-57241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321" name="Google Shape;321;p15"/>
              <p:cNvSpPr/>
              <p:nvPr/>
            </p:nvSpPr>
            <p:spPr>
              <a:xfrm rot="10800000" flipH="1">
                <a:off x="6651110" y="-107924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322" name="Google Shape;322;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ct val="0"/>
              </a:spcBef>
              <a:spcAft>
                <a:spcPct val="0"/>
              </a:spcAft>
              <a:buClr>
                <a:schemeClr val="lt2"/>
              </a:buClr>
              <a:buSzPts val="2800"/>
              <a:buNone/>
              <a:defRPr sz="2800">
                <a:solidFill>
                  <a:schemeClr val="lt2"/>
                </a:solidFill>
              </a:defRPr>
            </a:lvl2pPr>
            <a:lvl3pPr lvl="2">
              <a:spcBef>
                <a:spcPct val="0"/>
              </a:spcBef>
              <a:spcAft>
                <a:spcPct val="0"/>
              </a:spcAft>
              <a:buClr>
                <a:schemeClr val="lt2"/>
              </a:buClr>
              <a:buSzPts val="2800"/>
              <a:buNone/>
              <a:defRPr sz="2800">
                <a:solidFill>
                  <a:schemeClr val="lt2"/>
                </a:solidFill>
              </a:defRPr>
            </a:lvl3pPr>
            <a:lvl4pPr lvl="3">
              <a:spcBef>
                <a:spcPct val="0"/>
              </a:spcBef>
              <a:spcAft>
                <a:spcPct val="0"/>
              </a:spcAft>
              <a:buClr>
                <a:schemeClr val="lt2"/>
              </a:buClr>
              <a:buSzPts val="2800"/>
              <a:buNone/>
              <a:defRPr sz="2800">
                <a:solidFill>
                  <a:schemeClr val="lt2"/>
                </a:solidFill>
              </a:defRPr>
            </a:lvl4pPr>
            <a:lvl5pPr lvl="4">
              <a:spcBef>
                <a:spcPct val="0"/>
              </a:spcBef>
              <a:spcAft>
                <a:spcPct val="0"/>
              </a:spcAft>
              <a:buClr>
                <a:schemeClr val="lt2"/>
              </a:buClr>
              <a:buSzPts val="2800"/>
              <a:buNone/>
              <a:defRPr sz="2800">
                <a:solidFill>
                  <a:schemeClr val="lt2"/>
                </a:solidFill>
              </a:defRPr>
            </a:lvl5pPr>
            <a:lvl6pPr lvl="5">
              <a:spcBef>
                <a:spcPct val="0"/>
              </a:spcBef>
              <a:spcAft>
                <a:spcPct val="0"/>
              </a:spcAft>
              <a:buClr>
                <a:schemeClr val="lt2"/>
              </a:buClr>
              <a:buSzPts val="2800"/>
              <a:buNone/>
              <a:defRPr sz="2800">
                <a:solidFill>
                  <a:schemeClr val="lt2"/>
                </a:solidFill>
              </a:defRPr>
            </a:lvl6pPr>
            <a:lvl7pPr lvl="6">
              <a:spcBef>
                <a:spcPct val="0"/>
              </a:spcBef>
              <a:spcAft>
                <a:spcPct val="0"/>
              </a:spcAft>
              <a:buClr>
                <a:schemeClr val="lt2"/>
              </a:buClr>
              <a:buSzPts val="2800"/>
              <a:buNone/>
              <a:defRPr sz="2800">
                <a:solidFill>
                  <a:schemeClr val="lt2"/>
                </a:solidFill>
              </a:defRPr>
            </a:lvl7pPr>
            <a:lvl8pPr lvl="7">
              <a:spcBef>
                <a:spcPct val="0"/>
              </a:spcBef>
              <a:spcAft>
                <a:spcPct val="0"/>
              </a:spcAft>
              <a:buClr>
                <a:schemeClr val="lt2"/>
              </a:buClr>
              <a:buSzPts val="2800"/>
              <a:buNone/>
              <a:defRPr sz="2800">
                <a:solidFill>
                  <a:schemeClr val="lt2"/>
                </a:solidFill>
              </a:defRPr>
            </a:lvl8pPr>
            <a:lvl9pPr lvl="8">
              <a:spcBef>
                <a:spcPct val="0"/>
              </a:spcBef>
              <a:spcAft>
                <a:spcPct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ct val="0"/>
              </a:spcBef>
              <a:spcAft>
                <a:spcPct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ct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ct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4pPr>
            <a:lvl5pPr marL="2286000" lvl="4"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5pPr>
            <a:lvl6pPr marL="2743200" lvl="5"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6pPr>
            <a:lvl7pPr marL="3200400" lvl="6"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7pPr>
            <a:lvl8pPr marL="3657600" lvl="7"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8pPr>
            <a:lvl9pPr marL="4114800" lvl="8" indent="-330200" rtl="0">
              <a:lnSpc>
                <a:spcPct val="115000"/>
              </a:lnSpc>
              <a:spcBef>
                <a:spcPts val="1600"/>
              </a:spcBef>
              <a:spcAft>
                <a:spcPts val="1600"/>
              </a:spcAft>
              <a:buClr>
                <a:schemeClr val="lt2"/>
              </a:buClr>
              <a:buSzPts val="1600"/>
              <a:buFont typeface="Roboto Light"/>
              <a:buChar char="■"/>
              <a:defRPr sz="1600">
                <a:solidFill>
                  <a:schemeClr val="lt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3" r:id="rId15"/>
    <p:sldLayoutId id="214748369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ct val="0"/>
              </a:spcBef>
              <a:spcAft>
                <a:spcPct val="0"/>
              </a:spcAft>
              <a:buClr>
                <a:schemeClr val="lt2"/>
              </a:buClr>
              <a:buSzPts val="2800"/>
              <a:buNone/>
              <a:defRPr sz="2800">
                <a:solidFill>
                  <a:schemeClr val="lt2"/>
                </a:solidFill>
              </a:defRPr>
            </a:lvl2pPr>
            <a:lvl3pPr lvl="2">
              <a:spcBef>
                <a:spcPct val="0"/>
              </a:spcBef>
              <a:spcAft>
                <a:spcPct val="0"/>
              </a:spcAft>
              <a:buClr>
                <a:schemeClr val="lt2"/>
              </a:buClr>
              <a:buSzPts val="2800"/>
              <a:buNone/>
              <a:defRPr sz="2800">
                <a:solidFill>
                  <a:schemeClr val="lt2"/>
                </a:solidFill>
              </a:defRPr>
            </a:lvl3pPr>
            <a:lvl4pPr lvl="3">
              <a:spcBef>
                <a:spcPct val="0"/>
              </a:spcBef>
              <a:spcAft>
                <a:spcPct val="0"/>
              </a:spcAft>
              <a:buClr>
                <a:schemeClr val="lt2"/>
              </a:buClr>
              <a:buSzPts val="2800"/>
              <a:buNone/>
              <a:defRPr sz="2800">
                <a:solidFill>
                  <a:schemeClr val="lt2"/>
                </a:solidFill>
              </a:defRPr>
            </a:lvl4pPr>
            <a:lvl5pPr lvl="4">
              <a:spcBef>
                <a:spcPct val="0"/>
              </a:spcBef>
              <a:spcAft>
                <a:spcPct val="0"/>
              </a:spcAft>
              <a:buClr>
                <a:schemeClr val="lt2"/>
              </a:buClr>
              <a:buSzPts val="2800"/>
              <a:buNone/>
              <a:defRPr sz="2800">
                <a:solidFill>
                  <a:schemeClr val="lt2"/>
                </a:solidFill>
              </a:defRPr>
            </a:lvl5pPr>
            <a:lvl6pPr lvl="5">
              <a:spcBef>
                <a:spcPct val="0"/>
              </a:spcBef>
              <a:spcAft>
                <a:spcPct val="0"/>
              </a:spcAft>
              <a:buClr>
                <a:schemeClr val="lt2"/>
              </a:buClr>
              <a:buSzPts val="2800"/>
              <a:buNone/>
              <a:defRPr sz="2800">
                <a:solidFill>
                  <a:schemeClr val="lt2"/>
                </a:solidFill>
              </a:defRPr>
            </a:lvl6pPr>
            <a:lvl7pPr lvl="6">
              <a:spcBef>
                <a:spcPct val="0"/>
              </a:spcBef>
              <a:spcAft>
                <a:spcPct val="0"/>
              </a:spcAft>
              <a:buClr>
                <a:schemeClr val="lt2"/>
              </a:buClr>
              <a:buSzPts val="2800"/>
              <a:buNone/>
              <a:defRPr sz="2800">
                <a:solidFill>
                  <a:schemeClr val="lt2"/>
                </a:solidFill>
              </a:defRPr>
            </a:lvl7pPr>
            <a:lvl8pPr lvl="7">
              <a:spcBef>
                <a:spcPct val="0"/>
              </a:spcBef>
              <a:spcAft>
                <a:spcPct val="0"/>
              </a:spcAft>
              <a:buClr>
                <a:schemeClr val="lt2"/>
              </a:buClr>
              <a:buSzPts val="2800"/>
              <a:buNone/>
              <a:defRPr sz="2800">
                <a:solidFill>
                  <a:schemeClr val="lt2"/>
                </a:solidFill>
              </a:defRPr>
            </a:lvl8pPr>
            <a:lvl9pPr lvl="8">
              <a:spcBef>
                <a:spcPct val="0"/>
              </a:spcBef>
              <a:spcAft>
                <a:spcPct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ct val="0"/>
              </a:spcBef>
              <a:spcAft>
                <a:spcPct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ct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ct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4pPr>
            <a:lvl5pPr marL="2286000" lvl="4"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5pPr>
            <a:lvl6pPr marL="2743200" lvl="5"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6pPr>
            <a:lvl7pPr marL="3200400" lvl="6"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7pPr>
            <a:lvl8pPr marL="3657600" lvl="7" indent="-330200" rtl="0">
              <a:lnSpc>
                <a:spcPct val="115000"/>
              </a:lnSpc>
              <a:spcBef>
                <a:spcPts val="1600"/>
              </a:spcBef>
              <a:spcAft>
                <a:spcPct val="0"/>
              </a:spcAft>
              <a:buClr>
                <a:schemeClr val="lt2"/>
              </a:buClr>
              <a:buSzPts val="1600"/>
              <a:buFont typeface="Roboto Light"/>
              <a:buChar char="○"/>
              <a:defRPr sz="1600">
                <a:solidFill>
                  <a:schemeClr val="lt2"/>
                </a:solidFill>
                <a:latin typeface="Roboto Light"/>
                <a:ea typeface="Roboto Light"/>
                <a:cs typeface="Roboto Light"/>
                <a:sym typeface="Roboto Light"/>
              </a:defRPr>
            </a:lvl8pPr>
            <a:lvl9pPr marL="4114800" lvl="8" indent="-330200" rtl="0">
              <a:lnSpc>
                <a:spcPct val="115000"/>
              </a:lnSpc>
              <a:spcBef>
                <a:spcPts val="1600"/>
              </a:spcBef>
              <a:spcAft>
                <a:spcPts val="1600"/>
              </a:spcAft>
              <a:buClr>
                <a:schemeClr val="lt2"/>
              </a:buClr>
              <a:buSzPts val="1600"/>
              <a:buFont typeface="Roboto Light"/>
              <a:buChar char="■"/>
              <a:defRPr sz="1600">
                <a:solidFill>
                  <a:schemeClr val="lt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3" r:id="rId2"/>
    <p:sldLayoutId id="2147483714" r:id="rId3"/>
    <p:sldLayoutId id="2147483716" r:id="rId4"/>
    <p:sldLayoutId id="2147483718" r:id="rId5"/>
    <p:sldLayoutId id="2147483719" r:id="rId6"/>
    <p:sldLayoutId id="2147483720" r:id="rId7"/>
    <p:sldLayoutId id="2147483721" r:id="rId8"/>
    <p:sldLayoutId id="214748372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4pPr>
            <a:lvl5pPr marL="2286000" lvl="4"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5pPr>
            <a:lvl6pPr marL="2743200" lvl="5"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6pPr>
            <a:lvl7pPr marL="3200400" lvl="6"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7pPr>
            <a:lvl8pPr marL="3657600" lvl="7"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8pPr>
            <a:lvl9pPr marL="4114800" lvl="8" indent="-330200" rtl="0">
              <a:lnSpc>
                <a:spcPct val="115000"/>
              </a:lnSpc>
              <a:spcBef>
                <a:spcPts val="1600"/>
              </a:spcBef>
              <a:spcAft>
                <a:spcPts val="1600"/>
              </a:spcAft>
              <a:buClr>
                <a:schemeClr val="lt2"/>
              </a:buClr>
              <a:buSzPts val="1600"/>
              <a:buFont typeface="Roboto Light"/>
              <a:buChar char="■"/>
              <a:defRPr sz="1600">
                <a:solidFill>
                  <a:schemeClr val="lt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59" r:id="rId7"/>
    <p:sldLayoutId id="2147483660" r:id="rId8"/>
    <p:sldLayoutId id="2147483661" r:id="rId9"/>
    <p:sldLayoutId id="2147483662" r:id="rId10"/>
    <p:sldLayoutId id="2147483663" r:id="rId11"/>
    <p:sldLayoutId id="2147483666" r:id="rId12"/>
    <p:sldLayoutId id="2147483667" r:id="rId13"/>
    <p:sldLayoutId id="2147483668" r:id="rId14"/>
    <p:sldLayoutId id="2147483669" r:id="rId15"/>
    <p:sldLayoutId id="2147483673" r:id="rId16"/>
    <p:sldLayoutId id="214748367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sv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1"/>
          <p:cNvSpPr txBox="1">
            <a:spLocks noGrp="1"/>
          </p:cNvSpPr>
          <p:nvPr>
            <p:ph type="ctrTitle"/>
          </p:nvPr>
        </p:nvSpPr>
        <p:spPr>
          <a:xfrm>
            <a:off x="2450700" y="304120"/>
            <a:ext cx="4128300" cy="18579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US">
                <a:solidFill>
                  <a:srgbClr val="FFFFFF"/>
                </a:solidFill>
              </a:rPr>
              <a:t>Oxygen Rental System</a:t>
            </a:r>
            <a:endParaRPr>
              <a:solidFill>
                <a:srgbClr val="FFFFFF"/>
              </a:solidFill>
            </a:endParaRPr>
          </a:p>
        </p:txBody>
      </p:sp>
      <p:sp>
        <p:nvSpPr>
          <p:cNvPr id="624" name="Google Shape;624;p31"/>
          <p:cNvSpPr txBox="1">
            <a:spLocks noGrp="1"/>
          </p:cNvSpPr>
          <p:nvPr>
            <p:ph type="subTitle" idx="1"/>
          </p:nvPr>
        </p:nvSpPr>
        <p:spPr>
          <a:xfrm>
            <a:off x="3425800" y="2411830"/>
            <a:ext cx="2165400" cy="666300"/>
          </a:xfrm>
          <a:prstGeom prst="rect">
            <a:avLst/>
          </a:prstGeom>
        </p:spPr>
        <p:txBody>
          <a:bodyPr spcFirstLastPara="1" wrap="square" lIns="91425" tIns="91425" rIns="91425" bIns="91425" anchor="t" anchorCtr="0">
            <a:noAutofit/>
          </a:bodyPr>
          <a:lstStyle/>
          <a:p>
            <a:pPr marL="0" indent="0">
              <a:buClr>
                <a:schemeClr val="dk1"/>
              </a:buClr>
              <a:buSzPts val="1100"/>
              <a:buFont typeface="Arial" pitchFamily="34" charset="0"/>
            </a:pPr>
            <a:r>
              <a:rPr lang="en-US"/>
              <a:t>Project Exhibition- I </a:t>
            </a:r>
          </a:p>
          <a:p>
            <a:pPr marL="0" indent="0">
              <a:buSzPts val="1100"/>
              <a:buFont typeface="Arial" pitchFamily="34" charset="0"/>
            </a:pPr>
            <a:r>
              <a:rPr lang="en-US"/>
              <a:t> Review – 3</a:t>
            </a:r>
          </a:p>
          <a:p>
            <a:pPr marL="0" indent="0">
              <a:buSzPts val="1100"/>
            </a:pPr>
            <a:r>
              <a:rPr lang="en-US"/>
              <a:t>Group Number- 117</a:t>
            </a:r>
          </a:p>
        </p:txBody>
      </p:sp>
      <p:sp>
        <p:nvSpPr>
          <p:cNvPr id="4" name="Google Shape;624;p31">
            <a:extLst>
              <a:ext uri="{FF2B5EF4-FFF2-40B4-BE49-F238E27FC236}">
                <a16:creationId xmlns:a16="http://schemas.microsoft.com/office/drawing/2014/main" id="{103458D1-A530-4DD3-88ED-CD7C58366333}"/>
              </a:ext>
            </a:extLst>
          </p:cNvPr>
          <p:cNvSpPr txBox="1"/>
          <p:nvPr/>
        </p:nvSpPr>
        <p:spPr>
          <a:xfrm>
            <a:off x="2838068" y="3779352"/>
            <a:ext cx="3251964" cy="353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30200" algn="ctr" rtl="0">
              <a:lnSpc>
                <a:spcPct val="100000"/>
              </a:lnSpc>
              <a:spcBef>
                <a:spcPct val="0"/>
              </a:spcBef>
              <a:spcAft>
                <a:spcPct val="0"/>
              </a:spcAft>
              <a:buClr>
                <a:schemeClr val="lt2"/>
              </a:buClr>
              <a:buSzPts val="2800"/>
              <a:buFont typeface="Roboto"/>
              <a:buNone/>
              <a:defRPr sz="1600" b="0" i="0" u="none" strike="noStrike" cap="none">
                <a:solidFill>
                  <a:schemeClr val="lt2"/>
                </a:solidFill>
                <a:latin typeface="Roboto"/>
                <a:ea typeface="Roboto"/>
                <a:cs typeface="Roboto"/>
                <a:sym typeface="Roboto"/>
              </a:defRPr>
            </a:lvl1pPr>
            <a:lvl2pPr marL="914400" marR="0" lvl="1" indent="-330200" algn="ctr" rtl="0">
              <a:lnSpc>
                <a:spcPct val="100000"/>
              </a:lnSpc>
              <a:spcBef>
                <a:spcPct val="0"/>
              </a:spcBef>
              <a:spcAft>
                <a:spcPct val="0"/>
              </a:spcAft>
              <a:buClr>
                <a:schemeClr val="lt2"/>
              </a:buClr>
              <a:buSzPts val="2800"/>
              <a:buFont typeface="Roboto"/>
              <a:buNone/>
              <a:defRPr sz="2800" b="0" i="0" u="none" strike="noStrike" cap="none">
                <a:solidFill>
                  <a:schemeClr val="lt2"/>
                </a:solidFill>
                <a:latin typeface="Roboto"/>
                <a:ea typeface="Roboto"/>
                <a:cs typeface="Roboto"/>
                <a:sym typeface="Roboto"/>
              </a:defRPr>
            </a:lvl2pPr>
            <a:lvl3pPr marL="1371600" marR="0" lvl="2" indent="-330200" algn="ctr" rtl="0">
              <a:lnSpc>
                <a:spcPct val="100000"/>
              </a:lnSpc>
              <a:spcBef>
                <a:spcPct val="0"/>
              </a:spcBef>
              <a:spcAft>
                <a:spcPct val="0"/>
              </a:spcAft>
              <a:buClr>
                <a:schemeClr val="lt2"/>
              </a:buClr>
              <a:buSzPts val="2800"/>
              <a:buFont typeface="Roboto"/>
              <a:buNone/>
              <a:defRPr sz="2800" b="0" i="0" u="none" strike="noStrike" cap="none">
                <a:solidFill>
                  <a:schemeClr val="lt2"/>
                </a:solidFill>
                <a:latin typeface="Roboto"/>
                <a:ea typeface="Roboto"/>
                <a:cs typeface="Roboto"/>
                <a:sym typeface="Roboto"/>
              </a:defRPr>
            </a:lvl3pPr>
            <a:lvl4pPr marL="1828800" marR="0" lvl="3"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4pPr>
            <a:lvl5pPr marL="2286000" marR="0" lvl="4"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5pPr>
            <a:lvl6pPr marL="2743200" marR="0" lvl="5"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6pPr>
            <a:lvl7pPr marL="3200400" marR="0" lvl="6"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7pPr>
            <a:lvl8pPr marL="3657600" marR="0" lvl="7"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8pPr>
            <a:lvl9pPr marL="4114800" marR="0" lvl="8" indent="-330200" algn="ctr" rtl="0">
              <a:lnSpc>
                <a:spcPct val="100000"/>
              </a:lnSpc>
              <a:spcBef>
                <a:spcPct val="0"/>
              </a:spcBef>
              <a:spcAft>
                <a:spcPct val="0"/>
              </a:spcAft>
              <a:buClr>
                <a:schemeClr val="lt2"/>
              </a:buClr>
              <a:buSzPts val="2800"/>
              <a:buFont typeface="Roboto Light"/>
              <a:buNone/>
              <a:defRPr sz="2800" b="0" i="0" u="none" strike="noStrike" cap="none">
                <a:solidFill>
                  <a:schemeClr val="lt2"/>
                </a:solidFill>
                <a:latin typeface="Roboto Light"/>
                <a:ea typeface="Roboto Light"/>
                <a:cs typeface="Roboto Light"/>
                <a:sym typeface="Roboto Light"/>
              </a:defRPr>
            </a:lvl9pPr>
          </a:lstStyle>
          <a:p>
            <a:pPr marL="0" indent="0">
              <a:buClr>
                <a:schemeClr val="dk1"/>
              </a:buClr>
              <a:buSzPts val="1100"/>
              <a:buFont typeface="Arial" pitchFamily="34" charset="0"/>
              <a:buNone/>
            </a:pPr>
            <a:r>
              <a:rPr lang="en-US" sz="2400" i="1"/>
              <a:t>Under the guidance of Dr. Virendra Singh Kushwah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7" name="Google Shape;727;p39"/>
          <p:cNvSpPr/>
          <p:nvPr/>
        </p:nvSpPr>
        <p:spPr>
          <a:xfrm>
            <a:off x="3184500" y="4287452"/>
            <a:ext cx="97" cy="97"/>
          </a:xfrm>
          <a:custGeom>
            <a:avLst/>
            <a:gdLst/>
            <a:ahLst/>
            <a:cxnLst/>
            <a:rect l="l" t="t" r="r" b="b"/>
            <a:pathLst>
              <a:path w="1" h="1" extrusionOk="0">
                <a:moveTo>
                  <a:pt x="1" y="1"/>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28" name="Google Shape;728;p39"/>
          <p:cNvSpPr txBox="1">
            <a:spLocks noGrp="1"/>
          </p:cNvSpPr>
          <p:nvPr>
            <p:ph type="subTitle" idx="1"/>
          </p:nvPr>
        </p:nvSpPr>
        <p:spPr>
          <a:xfrm>
            <a:off x="134017" y="3889234"/>
            <a:ext cx="8875963" cy="985500"/>
          </a:xfrm>
          <a:prstGeom prst="rect">
            <a:avLst/>
          </a:prstGeom>
        </p:spPr>
        <p:txBody>
          <a:bodyPr spcFirstLastPara="1" wrap="square" lIns="91425" tIns="91425" rIns="91425" bIns="91425" anchor="t" anchorCtr="0">
            <a:noAutofit/>
          </a:bodyPr>
          <a:lstStyle/>
          <a:p>
            <a:r>
              <a:rPr lang="en-US" sz="1600"/>
              <a:t>Purpose is to  develop an  oxygen cylinder rental platform. Where customers can hire cylinders based on the time, they require the cylinder for.</a:t>
            </a:r>
            <a:endParaRPr lang="en-US"/>
          </a:p>
          <a:p>
            <a:r>
              <a:rPr lang="en-US" sz="1600"/>
              <a:t>Here is the methodology and process we aim to follow while developing the source of the platform.</a:t>
            </a:r>
            <a:endParaRPr lang="en-US"/>
          </a:p>
        </p:txBody>
      </p:sp>
      <p:pic>
        <p:nvPicPr>
          <p:cNvPr id="17" name="Picture 16">
            <a:extLst>
              <a:ext uri="{FF2B5EF4-FFF2-40B4-BE49-F238E27FC236}">
                <a16:creationId xmlns:a16="http://schemas.microsoft.com/office/drawing/2014/main" id="{8AB5DEA3-5F81-49E3-8EF3-7BAB48F40A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350" y="881387"/>
            <a:ext cx="7068145" cy="2665863"/>
          </a:xfrm>
          <a:prstGeom prst="rect">
            <a:avLst/>
          </a:prstGeom>
          <a:ln>
            <a:noFill/>
          </a:ln>
          <a:effectLst>
            <a:softEdge rad="112500"/>
          </a:effectLst>
        </p:spPr>
      </p:pic>
      <p:sp>
        <p:nvSpPr>
          <p:cNvPr id="18" name="Google Shape;1067;p55">
            <a:extLst>
              <a:ext uri="{FF2B5EF4-FFF2-40B4-BE49-F238E27FC236}">
                <a16:creationId xmlns:a16="http://schemas.microsoft.com/office/drawing/2014/main" id="{588E76FF-D2ED-45C2-9D35-A346463F8A37}"/>
              </a:ext>
            </a:extLst>
          </p:cNvPr>
          <p:cNvSpPr txBox="1">
            <a:spLocks noGrp="1"/>
          </p:cNvSpPr>
          <p:nvPr>
            <p:ph type="title"/>
          </p:nvPr>
        </p:nvSpPr>
        <p:spPr>
          <a:xfrm>
            <a:off x="575047" y="-52999"/>
            <a:ext cx="7943100" cy="648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Proposed Work and Methodology</a:t>
            </a:r>
            <a:endParaRPr/>
          </a:p>
        </p:txBody>
      </p:sp>
      <p:sp>
        <p:nvSpPr>
          <p:cNvPr id="2" name="TextBox 1">
            <a:extLst>
              <a:ext uri="{FF2B5EF4-FFF2-40B4-BE49-F238E27FC236}">
                <a16:creationId xmlns:a16="http://schemas.microsoft.com/office/drawing/2014/main" id="{D12F0370-42DE-4CE6-82FC-C8C269B4BBCF}"/>
              </a:ext>
            </a:extLst>
          </p:cNvPr>
          <p:cNvSpPr txBox="1"/>
          <p:nvPr/>
        </p:nvSpPr>
        <p:spPr>
          <a:xfrm>
            <a:off x="2983379" y="3548529"/>
            <a:ext cx="3711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900">
                <a:solidFill>
                  <a:schemeClr val="bg1"/>
                </a:solidFill>
                <a:latin typeface="Arial"/>
                <a:cs typeface="Arial"/>
              </a:rPr>
              <a:t>Ref: BBC news .com   </a:t>
            </a:r>
          </a:p>
          <a:p>
            <a:r>
              <a:rPr lang="en-US" sz="900">
                <a:solidFill>
                  <a:schemeClr val="bg1"/>
                </a:solidFill>
                <a:latin typeface="Arial"/>
                <a:cs typeface="Arial"/>
              </a:rPr>
              <a:t>Queues for refilling of oxygen cylinders</a:t>
            </a:r>
          </a:p>
        </p:txBody>
      </p:sp>
    </p:spTree>
    <p:extLst>
      <p:ext uri="{BB962C8B-B14F-4D97-AF65-F5344CB8AC3E}">
        <p14:creationId xmlns:p14="http://schemas.microsoft.com/office/powerpoint/2010/main" val="284146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xfrm>
            <a:off x="599100" y="406221"/>
            <a:ext cx="7945800"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Proposed Work and Methodology</a:t>
            </a:r>
            <a:endParaRPr/>
          </a:p>
        </p:txBody>
      </p:sp>
      <p:sp>
        <p:nvSpPr>
          <p:cNvPr id="52" name="Google Shape;630;p32">
            <a:extLst>
              <a:ext uri="{FF2B5EF4-FFF2-40B4-BE49-F238E27FC236}">
                <a16:creationId xmlns:a16="http://schemas.microsoft.com/office/drawing/2014/main" id="{79F1E934-6F36-4AEF-93B0-1BEF4C76DD7C}"/>
              </a:ext>
            </a:extLst>
          </p:cNvPr>
          <p:cNvSpPr txBox="1"/>
          <p:nvPr/>
        </p:nvSpPr>
        <p:spPr>
          <a:xfrm>
            <a:off x="599100" y="1816871"/>
            <a:ext cx="6004111" cy="4471146"/>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600" b="1">
                <a:solidFill>
                  <a:schemeClr val="bg1"/>
                </a:solidFill>
                <a:latin typeface="Arial"/>
                <a:cs typeface="Arial"/>
              </a:rPr>
              <a:t>Pre-processing:</a:t>
            </a:r>
          </a:p>
          <a:p>
            <a:r>
              <a:rPr lang="en-US" sz="1600">
                <a:solidFill>
                  <a:schemeClr val="bg1"/>
                </a:solidFill>
                <a:latin typeface="Arial"/>
                <a:cs typeface="Arial"/>
              </a:rPr>
              <a:t>It involved looking for data and variant similar portals available before starting the project working, visualizing data using graphs, flowcharts , etc.</a:t>
            </a:r>
          </a:p>
          <a:p>
            <a:pPr marL="0" indent="0">
              <a:buNone/>
            </a:pPr>
            <a:endParaRPr lang="en-US" sz="1600">
              <a:solidFill>
                <a:schemeClr val="bg1"/>
              </a:solidFill>
            </a:endParaRPr>
          </a:p>
          <a:p>
            <a:r>
              <a:rPr lang="en-IN" sz="1600" b="1">
                <a:solidFill>
                  <a:schemeClr val="bg1"/>
                </a:solidFill>
                <a:latin typeface="Arial"/>
                <a:cs typeface="Arial"/>
              </a:rPr>
              <a:t>Distributing classes and variables:</a:t>
            </a:r>
          </a:p>
          <a:p>
            <a:r>
              <a:rPr lang="en-IN" sz="1600">
                <a:solidFill>
                  <a:schemeClr val="bg1"/>
                </a:solidFill>
                <a:latin typeface="Arial"/>
                <a:cs typeface="Arial"/>
              </a:rPr>
              <a:t>Decided the number of classes and variables the code would contain, as two classes: customer an inventory was created initially for managing customer renting procedure while class inventory was created to display stock , return status, charge , etc. also the relationship and flow of the code.</a:t>
            </a:r>
          </a:p>
          <a:p>
            <a:pPr marL="0" indent="0">
              <a:buNone/>
            </a:pPr>
            <a:endParaRPr lang="en-IN" sz="1800"/>
          </a:p>
        </p:txBody>
      </p:sp>
    </p:spTree>
    <p:extLst>
      <p:ext uri="{BB962C8B-B14F-4D97-AF65-F5344CB8AC3E}">
        <p14:creationId xmlns:p14="http://schemas.microsoft.com/office/powerpoint/2010/main" val="24311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xfrm>
            <a:off x="599100" y="406221"/>
            <a:ext cx="7945800"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Proposed Work and Methodology</a:t>
            </a:r>
            <a:endParaRPr/>
          </a:p>
        </p:txBody>
      </p:sp>
      <p:sp>
        <p:nvSpPr>
          <p:cNvPr id="52" name="Google Shape;630;p32">
            <a:extLst>
              <a:ext uri="{FF2B5EF4-FFF2-40B4-BE49-F238E27FC236}">
                <a16:creationId xmlns:a16="http://schemas.microsoft.com/office/drawing/2014/main" id="{79F1E934-6F36-4AEF-93B0-1BEF4C76DD7C}"/>
              </a:ext>
            </a:extLst>
          </p:cNvPr>
          <p:cNvSpPr txBox="1"/>
          <p:nvPr/>
        </p:nvSpPr>
        <p:spPr>
          <a:xfrm>
            <a:off x="599100" y="1679368"/>
            <a:ext cx="6004111" cy="4471146"/>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buClr>
                <a:schemeClr val="bg1"/>
              </a:buClr>
            </a:pPr>
            <a:r>
              <a:rPr lang="en-US" sz="1600" b="1">
                <a:solidFill>
                  <a:schemeClr val="bg1"/>
                </a:solidFill>
                <a:latin typeface="Arial"/>
                <a:cs typeface="Arial"/>
              </a:rPr>
              <a:t>Feature selection:</a:t>
            </a:r>
          </a:p>
          <a:p>
            <a:pPr>
              <a:buClr>
                <a:schemeClr val="bg1"/>
              </a:buClr>
            </a:pPr>
            <a:r>
              <a:rPr lang="en-US" sz="1600">
                <a:solidFill>
                  <a:schemeClr val="bg1"/>
                </a:solidFill>
                <a:latin typeface="Arial"/>
                <a:cs typeface="Arial"/>
              </a:rPr>
              <a:t>What features the portal would contain was decided as it reduced the complexity of the source code and made it easy to interpret. correlating plot of the variables and executed outcome of the variable.</a:t>
            </a:r>
          </a:p>
          <a:p>
            <a:pPr marL="342900" indent="-342900">
              <a:buClr>
                <a:schemeClr val="bg1"/>
              </a:buClr>
              <a:buFont typeface="+mj-lt"/>
              <a:buAutoNum type="arabicPeriod"/>
            </a:pPr>
            <a:endParaRPr lang="en-US" sz="1600">
              <a:solidFill>
                <a:schemeClr val="bg1"/>
              </a:solidFill>
            </a:endParaRPr>
          </a:p>
          <a:p>
            <a:pPr>
              <a:buClr>
                <a:schemeClr val="bg1"/>
              </a:buClr>
            </a:pPr>
            <a:r>
              <a:rPr lang="en-US" sz="1600" b="1">
                <a:solidFill>
                  <a:schemeClr val="bg1"/>
                </a:solidFill>
                <a:latin typeface="Arial"/>
                <a:cs typeface="Arial"/>
              </a:rPr>
              <a:t>Feasibility:</a:t>
            </a:r>
          </a:p>
          <a:p>
            <a:pPr marL="342900" indent="-342900">
              <a:buClr>
                <a:schemeClr val="bg1"/>
              </a:buClr>
              <a:buFont typeface="+mj-lt"/>
              <a:buAutoNum type="arabicPeriod"/>
            </a:pPr>
            <a:r>
              <a:rPr lang="en-US" sz="1600" b="0" i="0">
                <a:solidFill>
                  <a:schemeClr val="bg1"/>
                </a:solidFill>
                <a:effectLst/>
                <a:latin typeface="Arial"/>
                <a:cs typeface="Arial"/>
              </a:rPr>
              <a:t>Operational Feasibility</a:t>
            </a:r>
          </a:p>
          <a:p>
            <a:pPr marL="342900" indent="-342900" algn="just">
              <a:buClr>
                <a:schemeClr val="bg1"/>
              </a:buClr>
              <a:buFont typeface="+mj-lt"/>
              <a:buAutoNum type="arabicPeriod"/>
            </a:pPr>
            <a:r>
              <a:rPr lang="en-US" sz="1600" b="0" i="0">
                <a:solidFill>
                  <a:schemeClr val="bg1"/>
                </a:solidFill>
                <a:effectLst/>
                <a:latin typeface="Arial"/>
                <a:cs typeface="Arial"/>
              </a:rPr>
              <a:t>Technical Feasibility</a:t>
            </a:r>
          </a:p>
          <a:p>
            <a:pPr marL="342900" indent="-342900" algn="just">
              <a:buClr>
                <a:schemeClr val="bg1"/>
              </a:buClr>
              <a:buFont typeface="+mj-lt"/>
              <a:buAutoNum type="arabicPeriod"/>
            </a:pPr>
            <a:r>
              <a:rPr lang="en-US" sz="1600" b="0" i="0">
                <a:solidFill>
                  <a:schemeClr val="bg1"/>
                </a:solidFill>
                <a:effectLst/>
                <a:latin typeface="Arial"/>
                <a:cs typeface="Arial"/>
              </a:rPr>
              <a:t>Economical Feasibility</a:t>
            </a:r>
          </a:p>
          <a:p>
            <a:pPr>
              <a:buClr>
                <a:schemeClr val="bg1"/>
              </a:buClr>
            </a:pPr>
            <a:r>
              <a:rPr lang="en-US" sz="1600">
                <a:solidFill>
                  <a:schemeClr val="bg1"/>
                </a:solidFill>
                <a:latin typeface="Arial"/>
                <a:cs typeface="Arial"/>
              </a:rPr>
              <a:t>Checking the feasibility of the portal code on the basis of these three </a:t>
            </a:r>
            <a:r>
              <a:rPr lang="en-IN" sz="1600" b="0" i="0">
                <a:solidFill>
                  <a:schemeClr val="bg1"/>
                </a:solidFill>
                <a:effectLst/>
                <a:latin typeface="Arial"/>
                <a:cs typeface="Arial"/>
              </a:rPr>
              <a:t>criterion </a:t>
            </a:r>
            <a:r>
              <a:rPr lang="en-IN" sz="1600">
                <a:solidFill>
                  <a:schemeClr val="bg1"/>
                </a:solidFill>
                <a:latin typeface="Arial"/>
                <a:cs typeface="Arial"/>
              </a:rPr>
              <a:t>led to</a:t>
            </a:r>
            <a:r>
              <a:rPr lang="en-IN" sz="1600" b="0" i="0">
                <a:solidFill>
                  <a:schemeClr val="bg1"/>
                </a:solidFill>
                <a:effectLst/>
                <a:latin typeface="Arial"/>
                <a:cs typeface="Arial"/>
              </a:rPr>
              <a:t> a desired outcome</a:t>
            </a:r>
            <a:r>
              <a:rPr lang="en-IN" sz="1600">
                <a:solidFill>
                  <a:schemeClr val="bg1"/>
                </a:solidFill>
                <a:latin typeface="Arial"/>
                <a:cs typeface="Arial"/>
              </a:rPr>
              <a:t>.</a:t>
            </a:r>
          </a:p>
        </p:txBody>
      </p:sp>
    </p:spTree>
    <p:extLst>
      <p:ext uri="{BB962C8B-B14F-4D97-AF65-F5344CB8AC3E}">
        <p14:creationId xmlns:p14="http://schemas.microsoft.com/office/powerpoint/2010/main" val="182580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4"/>
          <p:cNvSpPr txBox="1">
            <a:spLocks noGrp="1"/>
          </p:cNvSpPr>
          <p:nvPr>
            <p:ph type="title"/>
          </p:nvPr>
        </p:nvSpPr>
        <p:spPr>
          <a:xfrm>
            <a:off x="2566321" y="3212355"/>
            <a:ext cx="4242300" cy="11652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Novelty</a:t>
            </a:r>
            <a:endParaRPr/>
          </a:p>
        </p:txBody>
      </p:sp>
      <p:sp>
        <p:nvSpPr>
          <p:cNvPr id="1062" name="Google Shape;1062;p54"/>
          <p:cNvSpPr txBox="1">
            <a:spLocks noGrp="1"/>
          </p:cNvSpPr>
          <p:nvPr>
            <p:ph type="title" idx="2"/>
          </p:nvPr>
        </p:nvSpPr>
        <p:spPr>
          <a:xfrm>
            <a:off x="2854900" y="365712"/>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004</a:t>
            </a:r>
            <a:endParaRPr/>
          </a:p>
        </p:txBody>
      </p:sp>
    </p:spTree>
    <p:extLst>
      <p:ext uri="{BB962C8B-B14F-4D97-AF65-F5344CB8AC3E}">
        <p14:creationId xmlns:p14="http://schemas.microsoft.com/office/powerpoint/2010/main" val="75650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49"/>
          <p:cNvSpPr txBox="1">
            <a:spLocks noGrp="1"/>
          </p:cNvSpPr>
          <p:nvPr>
            <p:ph type="title"/>
          </p:nvPr>
        </p:nvSpPr>
        <p:spPr>
          <a:xfrm>
            <a:off x="582600" y="532124"/>
            <a:ext cx="7978800" cy="7080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solidFill>
                  <a:schemeClr val="lt1"/>
                </a:solidFill>
              </a:rPr>
              <a:t>Novelty of the Project</a:t>
            </a:r>
            <a:endParaRPr>
              <a:solidFill>
                <a:schemeClr val="lt1"/>
              </a:solidFill>
            </a:endParaRPr>
          </a:p>
        </p:txBody>
      </p:sp>
      <p:sp>
        <p:nvSpPr>
          <p:cNvPr id="45" name="Google Shape;630;p32">
            <a:extLst>
              <a:ext uri="{FF2B5EF4-FFF2-40B4-BE49-F238E27FC236}">
                <a16:creationId xmlns:a16="http://schemas.microsoft.com/office/drawing/2014/main" id="{E083FB73-E8A7-4F81-9E90-14B299BCDB90}"/>
              </a:ext>
            </a:extLst>
          </p:cNvPr>
          <p:cNvSpPr txBox="1"/>
          <p:nvPr/>
        </p:nvSpPr>
        <p:spPr>
          <a:xfrm>
            <a:off x="1538194" y="1135417"/>
            <a:ext cx="6004111" cy="4471146"/>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lgn="ctr">
              <a:spcAft>
                <a:spcPts val="1800"/>
              </a:spcAft>
            </a:pPr>
            <a:r>
              <a:rPr lang="en-US" sz="1600">
                <a:solidFill>
                  <a:schemeClr val="bg1"/>
                </a:solidFill>
                <a:latin typeface="Arial"/>
                <a:cs typeface="Arial"/>
              </a:rPr>
              <a:t>Portals on internet generated prove to be helpful in times of crisis of oxygen, their limitations have been tried to overcome by adding these unique features to our project:</a:t>
            </a:r>
          </a:p>
          <a:p>
            <a:pPr algn="ctr">
              <a:spcAft>
                <a:spcPts val="1800"/>
              </a:spcAft>
            </a:pPr>
            <a:r>
              <a:rPr lang="en-US" sz="1600">
                <a:solidFill>
                  <a:schemeClr val="bg1"/>
                </a:solidFill>
                <a:latin typeface="Arial"/>
                <a:cs typeface="Arial"/>
              </a:rPr>
              <a:t>1. Customers have an option to choose whether they are willing to rent the cylinder on hourly, daily or weekly basis.</a:t>
            </a:r>
          </a:p>
          <a:p>
            <a:pPr algn="ctr">
              <a:spcAft>
                <a:spcPts val="1800"/>
              </a:spcAft>
            </a:pPr>
            <a:r>
              <a:rPr lang="en-US" sz="1600">
                <a:solidFill>
                  <a:schemeClr val="bg1"/>
                </a:solidFill>
                <a:latin typeface="Arial"/>
                <a:cs typeface="Arial"/>
              </a:rPr>
              <a:t>2. Bill generation is automized, so the excessive and wrong laying of charges on the customers can be avoided.</a:t>
            </a:r>
          </a:p>
          <a:p>
            <a:pPr algn="ctr">
              <a:spcAft>
                <a:spcPts val="1800"/>
              </a:spcAft>
            </a:pPr>
            <a:r>
              <a:rPr lang="en-US" sz="1600">
                <a:solidFill>
                  <a:schemeClr val="bg1"/>
                </a:solidFill>
                <a:latin typeface="Arial"/>
                <a:cs typeface="Arial"/>
              </a:rPr>
              <a:t>3. Database stores the information of the stocks held by the shops and the rental history of a customer</a:t>
            </a:r>
          </a:p>
          <a:p>
            <a:pPr algn="ctr">
              <a:spcAft>
                <a:spcPts val="1800"/>
              </a:spcAft>
            </a:pPr>
            <a:r>
              <a:rPr lang="en-US" sz="1600">
                <a:solidFill>
                  <a:schemeClr val="bg1"/>
                </a:solidFill>
                <a:latin typeface="Arial"/>
                <a:cs typeface="Arial"/>
              </a:rPr>
              <a:t>4. Just by logging in, customer can see and make choices to rent or return a cylinder.</a:t>
            </a:r>
          </a:p>
        </p:txBody>
      </p:sp>
    </p:spTree>
    <p:extLst>
      <p:ext uri="{BB962C8B-B14F-4D97-AF65-F5344CB8AC3E}">
        <p14:creationId xmlns:p14="http://schemas.microsoft.com/office/powerpoint/2010/main" val="32022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xfrm>
            <a:off x="599100" y="406221"/>
            <a:ext cx="7945800"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Novelty of the Project</a:t>
            </a:r>
            <a:endParaRPr/>
          </a:p>
        </p:txBody>
      </p:sp>
      <p:sp>
        <p:nvSpPr>
          <p:cNvPr id="52" name="Google Shape;630;p32">
            <a:extLst>
              <a:ext uri="{FF2B5EF4-FFF2-40B4-BE49-F238E27FC236}">
                <a16:creationId xmlns:a16="http://schemas.microsoft.com/office/drawing/2014/main" id="{79F1E934-6F36-4AEF-93B0-1BEF4C76DD7C}"/>
              </a:ext>
            </a:extLst>
          </p:cNvPr>
          <p:cNvSpPr txBox="1"/>
          <p:nvPr/>
        </p:nvSpPr>
        <p:spPr>
          <a:xfrm>
            <a:off x="757850" y="1151459"/>
            <a:ext cx="5845361" cy="4655296"/>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spcAft>
                <a:spcPts val="1800"/>
              </a:spcAft>
              <a:buClr>
                <a:schemeClr val="bg1"/>
              </a:buClr>
            </a:pPr>
            <a:r>
              <a:rPr lang="en-US" sz="1600">
                <a:solidFill>
                  <a:schemeClr val="bg1"/>
                </a:solidFill>
                <a:latin typeface="Arial"/>
                <a:cs typeface="Arial"/>
              </a:rPr>
              <a:t>5. The portal which we tried to exhibit generates a receipt with details of customers and for the time the cylinder is to be rented  and returning of the cylinder  back through the same process  by the customer.</a:t>
            </a:r>
            <a:endParaRPr lang="en-US" sz="1600">
              <a:solidFill>
                <a:schemeClr val="bg1"/>
              </a:solidFill>
            </a:endParaRPr>
          </a:p>
          <a:p>
            <a:pPr>
              <a:spcAft>
                <a:spcPts val="1800"/>
              </a:spcAft>
            </a:pPr>
            <a:r>
              <a:rPr lang="en-US" sz="1600">
                <a:solidFill>
                  <a:schemeClr val="bg1"/>
                </a:solidFill>
                <a:latin typeface="Arial"/>
                <a:cs typeface="Arial"/>
              </a:rPr>
              <a:t>6. Charges  are already mentioned in the portal site while renting  according to the basis of time selected by the  customer.</a:t>
            </a:r>
            <a:endParaRPr lang="en-IN" sz="1600">
              <a:solidFill>
                <a:schemeClr val="bg1"/>
              </a:solidFill>
              <a:cs typeface="Arial"/>
            </a:endParaRPr>
          </a:p>
          <a:p>
            <a:pPr>
              <a:spcAft>
                <a:spcPts val="1800"/>
              </a:spcAft>
            </a:pPr>
            <a:r>
              <a:rPr lang="en-US" sz="1600">
                <a:solidFill>
                  <a:schemeClr val="bg1"/>
                </a:solidFill>
                <a:latin typeface="Arial"/>
                <a:cs typeface="Arial"/>
              </a:rPr>
              <a:t>7. This would save time and even resources.</a:t>
            </a:r>
            <a:endParaRPr lang="en-IN" sz="1600">
              <a:solidFill>
                <a:schemeClr val="bg1"/>
              </a:solidFill>
              <a:cs typeface="Arial"/>
            </a:endParaRPr>
          </a:p>
          <a:p>
            <a:pPr>
              <a:spcAft>
                <a:spcPts val="1800"/>
              </a:spcAft>
              <a:buClr>
                <a:schemeClr val="bg1"/>
              </a:buClr>
            </a:pPr>
            <a:r>
              <a:rPr lang="en-US" sz="1600">
                <a:solidFill>
                  <a:schemeClr val="bg1"/>
                </a:solidFill>
                <a:latin typeface="Arial"/>
                <a:cs typeface="Arial"/>
              </a:rPr>
              <a:t>8.  May help to overcome the deficiency of oxygen cylinders occurring in the country at these covid-19 times by generating a medium of compiled resources' availability</a:t>
            </a:r>
            <a:endParaRPr lang="en-IN" sz="1600">
              <a:solidFill>
                <a:schemeClr val="bg1"/>
              </a:solidFill>
              <a:cs typeface="Arial"/>
            </a:endParaRPr>
          </a:p>
        </p:txBody>
      </p:sp>
    </p:spTree>
    <p:extLst>
      <p:ext uri="{BB962C8B-B14F-4D97-AF65-F5344CB8AC3E}">
        <p14:creationId xmlns:p14="http://schemas.microsoft.com/office/powerpoint/2010/main" val="324867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2450850" y="527142"/>
            <a:ext cx="4242300" cy="11652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Real-Time Usage</a:t>
            </a:r>
            <a:endParaRPr/>
          </a:p>
        </p:txBody>
      </p:sp>
      <p:sp>
        <p:nvSpPr>
          <p:cNvPr id="838" name="Google Shape;838;p44"/>
          <p:cNvSpPr txBox="1">
            <a:spLocks noGrp="1"/>
          </p:cNvSpPr>
          <p:nvPr>
            <p:ph type="title" idx="2"/>
          </p:nvPr>
        </p:nvSpPr>
        <p:spPr>
          <a:xfrm>
            <a:off x="2854900" y="3554285"/>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005</a:t>
            </a:r>
            <a:endParaRPr/>
          </a:p>
        </p:txBody>
      </p:sp>
    </p:spTree>
    <p:extLst>
      <p:ext uri="{BB962C8B-B14F-4D97-AF65-F5344CB8AC3E}">
        <p14:creationId xmlns:p14="http://schemas.microsoft.com/office/powerpoint/2010/main" val="215486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2" name="Google Shape;662;p35"/>
          <p:cNvSpPr txBox="1">
            <a:spLocks noGrp="1"/>
          </p:cNvSpPr>
          <p:nvPr>
            <p:ph type="body" idx="1"/>
          </p:nvPr>
        </p:nvSpPr>
        <p:spPr>
          <a:xfrm>
            <a:off x="107950" y="1153598"/>
            <a:ext cx="4338243" cy="4833257"/>
          </a:xfrm>
          <a:prstGeom prst="rect">
            <a:avLst/>
          </a:prstGeom>
        </p:spPr>
        <p:txBody>
          <a:bodyPr spcFirstLastPara="1" wrap="square" lIns="91425" tIns="91425" rIns="91425" bIns="91425" anchor="t" anchorCtr="0">
            <a:noAutofit/>
          </a:bodyPr>
          <a:lstStyle/>
          <a:p>
            <a:pPr marL="285750" indent="-285750">
              <a:buFont typeface="Arial" pitchFamily="34" charset="0"/>
              <a:buChar char="•"/>
            </a:pPr>
            <a:r>
              <a:rPr lang="en-US" sz="1400" b="0" i="0">
                <a:effectLst/>
                <a:latin typeface="Arial"/>
              </a:rPr>
              <a:t>Oxygen is an essential medicine used to care for patients at all levels of the healthcare system, including in surgery, trauma, heart failure, asthma, pneumonia and maternal and child care.</a:t>
            </a:r>
          </a:p>
          <a:p>
            <a:endParaRPr lang="en-US" sz="1400" b="0" i="0">
              <a:effectLst/>
              <a:latin typeface="Arial" pitchFamily="34" charset="0"/>
            </a:endParaRPr>
          </a:p>
          <a:p>
            <a:pPr marL="285750" indent="-285750">
              <a:buFont typeface="Arial" pitchFamily="34" charset="0"/>
              <a:buChar char="•"/>
            </a:pPr>
            <a:r>
              <a:rPr lang="en-US" sz="1400" b="0" i="0">
                <a:effectLst/>
                <a:latin typeface="Arial"/>
              </a:rPr>
              <a:t>The COVID-19 pandemic has accelerated global demand for oxygen and made the delivery of oxygen supplies more urgent than ever. The need for oxygen has increased to 1.1 million cylinders in low to middle-income countries alone.</a:t>
            </a:r>
          </a:p>
          <a:p>
            <a:pPr marL="285750" indent="-285750">
              <a:buFont typeface="Arial" pitchFamily="34" charset="0"/>
              <a:buChar char="•"/>
            </a:pPr>
            <a:r>
              <a:rPr lang="en-US" sz="1400">
                <a:latin typeface="Arial"/>
                <a:cs typeface="Arial"/>
              </a:rPr>
              <a:t>A single oxygen cylinder, which would supply one person, may last for between 24 to 72 hours depending on the severity of hypoxemia and how much oxygen they need. However, people with severe COVID-19 often have hypoxemia for more than a week, so a cylinder can run out.</a:t>
            </a:r>
            <a:endParaRPr lang="en-US" sz="1400">
              <a:latin typeface="Arial"/>
            </a:endParaRPr>
          </a:p>
        </p:txBody>
      </p:sp>
      <p:pic>
        <p:nvPicPr>
          <p:cNvPr id="7" name="Picture 6" descr="Coronavirus: Oxygen cylinder shortage in Maharashtra triggers panic in MP -  India News">
            <a:extLst>
              <a:ext uri="{FF2B5EF4-FFF2-40B4-BE49-F238E27FC236}">
                <a16:creationId xmlns:a16="http://schemas.microsoft.com/office/drawing/2014/main" id="{CF3111C7-114B-4F76-B2B6-767E5FEAEE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8200" y="599696"/>
            <a:ext cx="3405883" cy="29632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E74938-AE69-4BB5-B837-B15D40A2F8F5}"/>
              </a:ext>
            </a:extLst>
          </p:cNvPr>
          <p:cNvSpPr txBox="1"/>
          <p:nvPr/>
        </p:nvSpPr>
        <p:spPr>
          <a:xfrm>
            <a:off x="5639360" y="35266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solidFill>
                  <a:schemeClr val="bg1"/>
                </a:solidFill>
              </a:rPr>
              <a:t>Ref: Indiakart.com /imagesource</a:t>
            </a:r>
          </a:p>
        </p:txBody>
      </p:sp>
      <p:sp>
        <p:nvSpPr>
          <p:cNvPr id="2" name="Rectangle 1">
            <a:extLst>
              <a:ext uri="{FF2B5EF4-FFF2-40B4-BE49-F238E27FC236}">
                <a16:creationId xmlns:a16="http://schemas.microsoft.com/office/drawing/2014/main" id="{C9A69247-4DF2-449E-9A95-F3805424161F}"/>
              </a:ext>
            </a:extLst>
          </p:cNvPr>
          <p:cNvSpPr/>
          <p:nvPr/>
        </p:nvSpPr>
        <p:spPr>
          <a:xfrm>
            <a:off x="107950" y="831850"/>
            <a:ext cx="4464050" cy="41910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01551DD-C6DC-48B9-9D41-5DACE50650E7}"/>
              </a:ext>
            </a:extLst>
          </p:cNvPr>
          <p:cNvSpPr/>
          <p:nvPr/>
        </p:nvSpPr>
        <p:spPr>
          <a:xfrm>
            <a:off x="209550" y="120650"/>
            <a:ext cx="4235450" cy="5969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ECC7B90-A81D-4B98-B56B-DF252A9839C2}"/>
              </a:ext>
            </a:extLst>
          </p:cNvPr>
          <p:cNvSpPr txBox="1"/>
          <p:nvPr/>
        </p:nvSpPr>
        <p:spPr>
          <a:xfrm>
            <a:off x="250825" y="200025"/>
            <a:ext cx="4114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rial"/>
                <a:cs typeface="Arial"/>
              </a:rPr>
              <a:t>When is this app required?</a:t>
            </a:r>
          </a:p>
        </p:txBody>
      </p:sp>
    </p:spTree>
    <p:extLst>
      <p:ext uri="{BB962C8B-B14F-4D97-AF65-F5344CB8AC3E}">
        <p14:creationId xmlns:p14="http://schemas.microsoft.com/office/powerpoint/2010/main" val="338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2" name="Google Shape;662;p35"/>
          <p:cNvSpPr txBox="1">
            <a:spLocks noGrp="1"/>
          </p:cNvSpPr>
          <p:nvPr>
            <p:ph type="body" idx="1"/>
          </p:nvPr>
        </p:nvSpPr>
        <p:spPr>
          <a:xfrm>
            <a:off x="330200" y="1541796"/>
            <a:ext cx="4338243" cy="3469607"/>
          </a:xfrm>
          <a:prstGeom prst="rect">
            <a:avLst/>
          </a:prstGeom>
          <a:noFill/>
          <a:ln w="28575">
            <a:solidFill>
              <a:schemeClr val="accent5">
                <a:lumMod val="75000"/>
              </a:schemeClr>
            </a:solidFill>
          </a:ln>
        </p:spPr>
        <p:txBody>
          <a:bodyPr spcFirstLastPara="1" wrap="square" lIns="91425" tIns="91425" rIns="91425" bIns="91425" anchor="t" anchorCtr="0">
            <a:noAutofit/>
          </a:bodyPr>
          <a:lstStyle/>
          <a:p>
            <a:r>
              <a:rPr lang="en-US" sz="1200">
                <a:latin typeface="Times New Roman"/>
                <a:ea typeface="Times New Roman"/>
              </a:rPr>
              <a:t>Small scale dealers can make use of the app by logging into the app, keeping an auto updated database, reducing the manpower need, reducing the manpower need for build calculation, customer identification and maintaining records.</a:t>
            </a:r>
          </a:p>
          <a:p>
            <a:r>
              <a:rPr lang="en-US" sz="1200">
                <a:latin typeface="Times New Roman"/>
                <a:ea typeface="Times New Roman"/>
              </a:rPr>
              <a:t>The app may help a lot in times of break out of the communicable disease such as COVID-19 when manpower is less, and risk of disease transmission is more in case of direct physical contact.</a:t>
            </a:r>
          </a:p>
          <a:p>
            <a:r>
              <a:rPr lang="en-US" sz="1200">
                <a:latin typeface="Times New Roman"/>
                <a:ea typeface="Times New Roman"/>
              </a:rPr>
              <a:t>Customers are benefited by ordering from home by using the app, order multiple cylinders at a time, specify a criteria for renting depending upon their needs and resources where they have an option to choose from hourly or weekly or daily  basis; it also depends upon the temporary or permanent requirements as directed by a doctor.</a:t>
            </a:r>
            <a:endParaRPr lang="en-US" sz="1400">
              <a:latin typeface="Arial"/>
            </a:endParaRPr>
          </a:p>
          <a:p>
            <a:r>
              <a:rPr lang="en-US" sz="1200">
                <a:latin typeface="Times New Roman"/>
                <a:ea typeface="Times New Roman"/>
              </a:rPr>
              <a:t> The app may also help to save time of the customers as they do not have to stand in queues or do not have to travel to oxygen refilling centers</a:t>
            </a:r>
            <a:endParaRPr lang="en-US" sz="1400" b="0" i="0">
              <a:effectLst/>
              <a:latin typeface="Arial"/>
            </a:endParaRPr>
          </a:p>
        </p:txBody>
      </p:sp>
      <p:pic>
        <p:nvPicPr>
          <p:cNvPr id="4" name="Picture 3" descr="India&amp;#39;s doctors and hospitals join Twitter only to source oxygen — Quartz  India">
            <a:extLst>
              <a:ext uri="{FF2B5EF4-FFF2-40B4-BE49-F238E27FC236}">
                <a16:creationId xmlns:a16="http://schemas.microsoft.com/office/drawing/2014/main" id="{181F7B87-1A58-461C-A05E-EA6EF27176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9986" y="710706"/>
            <a:ext cx="3962850" cy="29219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A80515-C80C-4CBB-AFD3-12342FCC01B8}"/>
              </a:ext>
            </a:extLst>
          </p:cNvPr>
          <p:cNvSpPr txBox="1"/>
          <p:nvPr/>
        </p:nvSpPr>
        <p:spPr>
          <a:xfrm>
            <a:off x="5183841" y="355338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a:solidFill>
                  <a:schemeClr val="bg1"/>
                </a:solidFill>
              </a:rPr>
              <a:t>Source: twitter.com/tweet</a:t>
            </a:r>
          </a:p>
        </p:txBody>
      </p:sp>
      <p:sp>
        <p:nvSpPr>
          <p:cNvPr id="3" name="Rectangle 2">
            <a:extLst>
              <a:ext uri="{FF2B5EF4-FFF2-40B4-BE49-F238E27FC236}">
                <a16:creationId xmlns:a16="http://schemas.microsoft.com/office/drawing/2014/main" id="{AFA78434-C3C9-4F42-9097-B0380F839D11}"/>
              </a:ext>
            </a:extLst>
          </p:cNvPr>
          <p:cNvSpPr/>
          <p:nvPr/>
        </p:nvSpPr>
        <p:spPr>
          <a:xfrm>
            <a:off x="381000" y="133350"/>
            <a:ext cx="4241800" cy="13208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4EECF0-13DA-4A6F-AA46-85C26AB608B2}"/>
              </a:ext>
            </a:extLst>
          </p:cNvPr>
          <p:cNvSpPr txBox="1"/>
          <p:nvPr/>
        </p:nvSpPr>
        <p:spPr>
          <a:xfrm>
            <a:off x="415925" y="200025"/>
            <a:ext cx="40767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rial"/>
                <a:cs typeface="Arial"/>
              </a:rPr>
              <a:t>Being able to understand the times when the application comes to use, its applicability is as follows</a:t>
            </a:r>
          </a:p>
        </p:txBody>
      </p:sp>
    </p:spTree>
    <p:extLst>
      <p:ext uri="{BB962C8B-B14F-4D97-AF65-F5344CB8AC3E}">
        <p14:creationId xmlns:p14="http://schemas.microsoft.com/office/powerpoint/2010/main" val="232746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4"/>
          <p:cNvSpPr txBox="1">
            <a:spLocks noGrp="1"/>
          </p:cNvSpPr>
          <p:nvPr>
            <p:ph type="title"/>
          </p:nvPr>
        </p:nvSpPr>
        <p:spPr>
          <a:xfrm>
            <a:off x="2352868" y="3212355"/>
            <a:ext cx="4438263" cy="11652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Hardware and Software Requirements</a:t>
            </a:r>
            <a:endParaRPr/>
          </a:p>
        </p:txBody>
      </p:sp>
      <p:sp>
        <p:nvSpPr>
          <p:cNvPr id="1062" name="Google Shape;1062;p54"/>
          <p:cNvSpPr txBox="1">
            <a:spLocks noGrp="1"/>
          </p:cNvSpPr>
          <p:nvPr>
            <p:ph type="title" idx="2"/>
          </p:nvPr>
        </p:nvSpPr>
        <p:spPr>
          <a:xfrm>
            <a:off x="2854900" y="365712"/>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006</a:t>
            </a:r>
            <a:endParaRPr/>
          </a:p>
        </p:txBody>
      </p:sp>
    </p:spTree>
    <p:extLst>
      <p:ext uri="{BB962C8B-B14F-4D97-AF65-F5344CB8AC3E}">
        <p14:creationId xmlns:p14="http://schemas.microsoft.com/office/powerpoint/2010/main" val="18128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80DC-4C6D-495C-8C0A-80734317273B}"/>
              </a:ext>
            </a:extLst>
          </p:cNvPr>
          <p:cNvSpPr>
            <a:spLocks noGrp="1"/>
          </p:cNvSpPr>
          <p:nvPr>
            <p:ph type="title"/>
          </p:nvPr>
        </p:nvSpPr>
        <p:spPr>
          <a:xfrm>
            <a:off x="516675" y="241474"/>
            <a:ext cx="7850100" cy="656400"/>
          </a:xfrm>
        </p:spPr>
        <p:txBody>
          <a:bodyPr/>
          <a:lstStyle/>
          <a:p>
            <a:pPr>
              <a:lnSpc>
                <a:spcPct val="120000"/>
              </a:lnSpc>
              <a:spcBef>
                <a:spcPts val="1000"/>
              </a:spcBef>
              <a:spcAft>
                <a:spcPts val="600"/>
              </a:spcAft>
            </a:pPr>
            <a:r>
              <a:rPr lang="en-US" b="1" u="sng"/>
              <a:t>GROUP MEMBERS:</a:t>
            </a:r>
            <a:endParaRPr lang="en-US"/>
          </a:p>
          <a:p>
            <a:pPr marL="285750" indent="-285750">
              <a:lnSpc>
                <a:spcPct val="120000"/>
              </a:lnSpc>
              <a:spcBef>
                <a:spcPts val="1000"/>
              </a:spcBef>
              <a:spcAft>
                <a:spcPts val="600"/>
              </a:spcAft>
              <a:buFont typeface="Arial" pitchFamily="34" charset="0"/>
              <a:buChar char="•"/>
            </a:pPr>
            <a:r>
              <a:rPr lang="en-US" sz="2800">
                <a:solidFill>
                  <a:schemeClr val="accent3">
                    <a:lumMod val="60000"/>
                    <a:lumOff val="40000"/>
                  </a:schemeClr>
                </a:solidFill>
              </a:rPr>
              <a:t>ANANYA SHARMA-20BCE10218</a:t>
            </a:r>
          </a:p>
          <a:p>
            <a:pPr marL="285750" indent="-285750">
              <a:lnSpc>
                <a:spcPct val="120000"/>
              </a:lnSpc>
              <a:spcBef>
                <a:spcPts val="1000"/>
              </a:spcBef>
              <a:spcAft>
                <a:spcPts val="600"/>
              </a:spcAft>
              <a:buFont typeface="Arial" pitchFamily="34" charset="0"/>
              <a:buChar char="•"/>
            </a:pPr>
            <a:r>
              <a:rPr lang="en-US" sz="2800">
                <a:solidFill>
                  <a:schemeClr val="accent4">
                    <a:lumMod val="60000"/>
                    <a:lumOff val="40000"/>
                  </a:schemeClr>
                </a:solidFill>
              </a:rPr>
              <a:t>ARJITA CHOURASIA-20BCE10319</a:t>
            </a:r>
          </a:p>
          <a:p>
            <a:pPr marL="285750" indent="-285750">
              <a:lnSpc>
                <a:spcPct val="120000"/>
              </a:lnSpc>
              <a:spcBef>
                <a:spcPts val="1000"/>
              </a:spcBef>
              <a:spcAft>
                <a:spcPts val="600"/>
              </a:spcAft>
              <a:buFont typeface="Arial" pitchFamily="34" charset="0"/>
              <a:buChar char="•"/>
            </a:pPr>
            <a:r>
              <a:rPr lang="en-US" sz="2800">
                <a:solidFill>
                  <a:schemeClr val="tx1">
                    <a:lumMod val="60000"/>
                    <a:lumOff val="40000"/>
                  </a:schemeClr>
                </a:solidFill>
              </a:rPr>
              <a:t>MANISH PRASAD-20BCE10009</a:t>
            </a:r>
          </a:p>
          <a:p>
            <a:pPr marL="285750" indent="-285750">
              <a:lnSpc>
                <a:spcPct val="120000"/>
              </a:lnSpc>
              <a:spcBef>
                <a:spcPts val="1000"/>
              </a:spcBef>
              <a:spcAft>
                <a:spcPts val="600"/>
              </a:spcAft>
              <a:buFont typeface="Arial" pitchFamily="34" charset="0"/>
              <a:buChar char="•"/>
            </a:pPr>
            <a:r>
              <a:rPr lang="en-US" sz="2800">
                <a:solidFill>
                  <a:schemeClr val="accent2">
                    <a:lumMod val="50000"/>
                  </a:schemeClr>
                </a:solidFill>
              </a:rPr>
              <a:t>MUSKAN LALWANI- 20BCE10293</a:t>
            </a:r>
            <a:endParaRPr lang="en-IN" sz="2800">
              <a:solidFill>
                <a:schemeClr val="accent2">
                  <a:lumMod val="50000"/>
                </a:schemeClr>
              </a:solidFill>
            </a:endParaRPr>
          </a:p>
          <a:p>
            <a:endParaRPr lang="en-US"/>
          </a:p>
        </p:txBody>
      </p:sp>
    </p:spTree>
    <p:extLst>
      <p:ext uri="{BB962C8B-B14F-4D97-AF65-F5344CB8AC3E}">
        <p14:creationId xmlns:p14="http://schemas.microsoft.com/office/powerpoint/2010/main" val="6524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55"/>
          <p:cNvSpPr txBox="1">
            <a:spLocks noGrp="1"/>
          </p:cNvSpPr>
          <p:nvPr>
            <p:ph type="title"/>
          </p:nvPr>
        </p:nvSpPr>
        <p:spPr>
          <a:xfrm>
            <a:off x="600450" y="545364"/>
            <a:ext cx="7943100" cy="7696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p>
            <a:pPr marL="0" lvl="0" indent="0" algn="ctr" rtl="0">
              <a:spcBef>
                <a:spcPct val="0"/>
              </a:spcBef>
              <a:spcAft>
                <a:spcPct val="0"/>
              </a:spcAft>
              <a:buNone/>
            </a:pPr>
            <a:r>
              <a:rPr lang="en-US"/>
              <a:t>Requirements</a:t>
            </a:r>
            <a:endParaRPr/>
          </a:p>
        </p:txBody>
      </p:sp>
      <p:sp>
        <p:nvSpPr>
          <p:cNvPr id="1068" name="Google Shape;1068;p55"/>
          <p:cNvSpPr txBox="1">
            <a:spLocks noGrp="1"/>
          </p:cNvSpPr>
          <p:nvPr>
            <p:ph type="subTitle" idx="1"/>
          </p:nvPr>
        </p:nvSpPr>
        <p:spPr>
          <a:xfrm>
            <a:off x="2540350" y="1851368"/>
            <a:ext cx="1899000" cy="405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SOFTWARE</a:t>
            </a:r>
            <a:endParaRPr/>
          </a:p>
        </p:txBody>
      </p:sp>
      <p:sp>
        <p:nvSpPr>
          <p:cNvPr id="1069" name="Google Shape;1069;p55"/>
          <p:cNvSpPr txBox="1">
            <a:spLocks noGrp="1"/>
          </p:cNvSpPr>
          <p:nvPr>
            <p:ph type="subTitle" idx="2"/>
          </p:nvPr>
        </p:nvSpPr>
        <p:spPr>
          <a:xfrm>
            <a:off x="449475" y="3111126"/>
            <a:ext cx="1899000" cy="405600"/>
          </a:xfrm>
          <a:prstGeom prst="rect">
            <a:avLst/>
          </a:prstGeom>
        </p:spPr>
        <p:txBody>
          <a:bodyPr spcFirstLastPara="1" wrap="square" lIns="91425" tIns="91425" rIns="91425" bIns="91425" anchor="t" anchorCtr="0">
            <a:noAutofit/>
          </a:bodyPr>
          <a:lstStyle/>
          <a:p>
            <a:pPr marL="0" lvl="0" indent="0" algn="ctr" rtl="0">
              <a:spcBef>
                <a:spcPct val="0"/>
              </a:spcBef>
              <a:spcAft>
                <a:spcPts val="1600"/>
              </a:spcAft>
              <a:buClr>
                <a:schemeClr val="dk1"/>
              </a:buClr>
              <a:buSzPts val="1100"/>
              <a:buFont typeface="Arial" pitchFamily="34" charset="0"/>
              <a:buNone/>
            </a:pPr>
            <a:r>
              <a:rPr lang="en-US"/>
              <a:t>HARDWARE</a:t>
            </a:r>
          </a:p>
        </p:txBody>
      </p:sp>
      <p:sp>
        <p:nvSpPr>
          <p:cNvPr id="1070" name="Google Shape;1070;p55"/>
          <p:cNvSpPr txBox="1">
            <a:spLocks noGrp="1"/>
          </p:cNvSpPr>
          <p:nvPr>
            <p:ph type="subTitle" idx="5"/>
          </p:nvPr>
        </p:nvSpPr>
        <p:spPr>
          <a:xfrm>
            <a:off x="449475" y="3411298"/>
            <a:ext cx="1899000" cy="904500"/>
          </a:xfrm>
          <a:prstGeom prst="rect">
            <a:avLst/>
          </a:prstGeom>
        </p:spPr>
        <p:txBody>
          <a:bodyPr spcFirstLastPara="1" wrap="square" lIns="91425" tIns="91425" rIns="91425" bIns="91425" anchor="t" anchorCtr="0">
            <a:noAutofit/>
          </a:bodyPr>
          <a:lstStyle/>
          <a:p>
            <a:pPr marL="285750" indent="-285750" algn="l">
              <a:buFont typeface="Arial"/>
              <a:buChar char="•"/>
            </a:pPr>
            <a:r>
              <a:rPr lang="en-US" sz="1200"/>
              <a:t>x86 64-bit CPU (Intel / AMD architecture)</a:t>
            </a:r>
            <a:endParaRPr lang="en-US"/>
          </a:p>
          <a:p>
            <a:pPr marL="285750" indent="-285750" algn="l">
              <a:buFont typeface="Arial"/>
              <a:buChar char="•"/>
            </a:pPr>
            <a:r>
              <a:rPr lang="en-US" sz="1200"/>
              <a:t>4 GB RAM</a:t>
            </a:r>
            <a:endParaRPr lang="en-US"/>
          </a:p>
          <a:p>
            <a:pPr marL="285750" indent="-285750" algn="l">
              <a:buFont typeface="Arial"/>
              <a:buChar char="•"/>
            </a:pPr>
            <a:r>
              <a:rPr lang="en-US" sz="1200"/>
              <a:t>5 GB free disk space</a:t>
            </a:r>
            <a:endParaRPr lang="en-US"/>
          </a:p>
          <a:p>
            <a:pPr marL="0" indent="0">
              <a:buSzPts val="1100"/>
            </a:pPr>
            <a:endParaRPr lang="en-US" sz="1200"/>
          </a:p>
          <a:p>
            <a:pPr marL="0" lvl="0" indent="0" algn="ctr" rtl="0">
              <a:lnSpc>
                <a:spcPct val="100000"/>
              </a:lnSpc>
              <a:spcBef>
                <a:spcPct val="0"/>
              </a:spcBef>
              <a:spcAft>
                <a:spcPct val="0"/>
              </a:spcAft>
              <a:buNone/>
            </a:pPr>
            <a:endParaRPr/>
          </a:p>
        </p:txBody>
      </p:sp>
      <p:sp>
        <p:nvSpPr>
          <p:cNvPr id="1071" name="Google Shape;1071;p55"/>
          <p:cNvSpPr txBox="1">
            <a:spLocks noGrp="1"/>
          </p:cNvSpPr>
          <p:nvPr>
            <p:ph type="subTitle" idx="3"/>
          </p:nvPr>
        </p:nvSpPr>
        <p:spPr>
          <a:xfrm>
            <a:off x="4707425" y="3111126"/>
            <a:ext cx="1899000" cy="405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Clr>
                <a:schemeClr val="dk1"/>
              </a:buClr>
              <a:buSzPts val="1100"/>
              <a:buFont typeface="Arial" pitchFamily="34" charset="0"/>
              <a:buNone/>
            </a:pPr>
            <a:r>
              <a:rPr lang="en"/>
              <a:t>TKINTER</a:t>
            </a:r>
            <a:endParaRPr/>
          </a:p>
        </p:txBody>
      </p:sp>
      <p:sp>
        <p:nvSpPr>
          <p:cNvPr id="1072" name="Google Shape;1072;p55"/>
          <p:cNvSpPr txBox="1">
            <a:spLocks noGrp="1"/>
          </p:cNvSpPr>
          <p:nvPr>
            <p:ph type="subTitle" idx="7"/>
          </p:nvPr>
        </p:nvSpPr>
        <p:spPr>
          <a:xfrm>
            <a:off x="6828222" y="2256968"/>
            <a:ext cx="1899000" cy="904500"/>
          </a:xfrm>
          <a:prstGeom prst="rect">
            <a:avLst/>
          </a:prstGeom>
        </p:spPr>
        <p:txBody>
          <a:bodyPr spcFirstLastPara="1" wrap="square" lIns="91425" tIns="91425" rIns="91425" bIns="91425" anchor="t" anchorCtr="0">
            <a:noAutofit/>
          </a:bodyPr>
          <a:lstStyle/>
          <a:p>
            <a:pPr marL="0" indent="0"/>
            <a:r>
              <a:rPr lang="en-US" sz="1200"/>
              <a:t>Python library used for implementing database system. Comes pre-installed with python 3.10 installation</a:t>
            </a:r>
          </a:p>
        </p:txBody>
      </p:sp>
      <p:sp>
        <p:nvSpPr>
          <p:cNvPr id="1073" name="Google Shape;1073;p55"/>
          <p:cNvSpPr txBox="1">
            <a:spLocks noGrp="1"/>
          </p:cNvSpPr>
          <p:nvPr>
            <p:ph type="subTitle" idx="4"/>
          </p:nvPr>
        </p:nvSpPr>
        <p:spPr>
          <a:xfrm>
            <a:off x="6829026" y="1789916"/>
            <a:ext cx="1899000" cy="405600"/>
          </a:xfrm>
          <a:prstGeom prst="rect">
            <a:avLst/>
          </a:prstGeom>
        </p:spPr>
        <p:txBody>
          <a:bodyPr spcFirstLastPara="1" wrap="square" lIns="91425" tIns="91425" rIns="91425" bIns="91425" anchor="t" anchorCtr="0">
            <a:noAutofit/>
          </a:bodyPr>
          <a:lstStyle/>
          <a:p>
            <a:pPr marL="0" lvl="0" indent="0" algn="ctr" rtl="0">
              <a:spcBef>
                <a:spcPct val="0"/>
              </a:spcBef>
              <a:spcAft>
                <a:spcPts val="1600"/>
              </a:spcAft>
              <a:buNone/>
            </a:pPr>
            <a:r>
              <a:rPr lang="en"/>
              <a:t>SQLITE3</a:t>
            </a:r>
            <a:endParaRPr lang="en" sz="1400">
              <a:latin typeface="Krona One"/>
              <a:ea typeface="Krona One"/>
              <a:cs typeface="Krona One"/>
            </a:endParaRPr>
          </a:p>
        </p:txBody>
      </p:sp>
      <p:sp>
        <p:nvSpPr>
          <p:cNvPr id="1074" name="Google Shape;1074;p55"/>
          <p:cNvSpPr txBox="1">
            <a:spLocks noGrp="1"/>
          </p:cNvSpPr>
          <p:nvPr>
            <p:ph type="subTitle" idx="6"/>
          </p:nvPr>
        </p:nvSpPr>
        <p:spPr>
          <a:xfrm>
            <a:off x="2540350" y="2254103"/>
            <a:ext cx="1899000" cy="904500"/>
          </a:xfrm>
          <a:prstGeom prst="rect">
            <a:avLst/>
          </a:prstGeom>
        </p:spPr>
        <p:txBody>
          <a:bodyPr spcFirstLastPara="1" wrap="square" lIns="91425" tIns="91425" rIns="91425" bIns="91425" anchor="t" anchorCtr="0">
            <a:noAutofit/>
          </a:bodyPr>
          <a:lstStyle/>
          <a:p>
            <a:pPr marL="0" indent="0">
              <a:spcBef>
                <a:spcPts val="1600"/>
              </a:spcBef>
            </a:pPr>
            <a:r>
              <a:rPr lang="en-US" sz="1200"/>
              <a:t>Modern Operating System with an installation of python 3.10</a:t>
            </a:r>
            <a:endParaRPr sz="1200"/>
          </a:p>
        </p:txBody>
      </p:sp>
      <p:sp>
        <p:nvSpPr>
          <p:cNvPr id="1075" name="Google Shape;1075;p55"/>
          <p:cNvSpPr txBox="1">
            <a:spLocks noGrp="1"/>
          </p:cNvSpPr>
          <p:nvPr>
            <p:ph type="subTitle" idx="8"/>
          </p:nvPr>
        </p:nvSpPr>
        <p:spPr>
          <a:xfrm>
            <a:off x="4707425" y="3411298"/>
            <a:ext cx="1899000" cy="904500"/>
          </a:xfrm>
          <a:prstGeom prst="rect">
            <a:avLst/>
          </a:prstGeom>
        </p:spPr>
        <p:txBody>
          <a:bodyPr spcFirstLastPara="1" wrap="square" lIns="91425" tIns="91425" rIns="91425" bIns="91425" anchor="t" anchorCtr="0">
            <a:noAutofit/>
          </a:bodyPr>
          <a:lstStyle/>
          <a:p>
            <a:pPr marL="0" indent="0"/>
            <a:r>
              <a:rPr lang="en-US" sz="1200"/>
              <a:t>Python library used for displaying the GUI. Comes pre-installed with python  3.10 installation</a:t>
            </a:r>
          </a:p>
        </p:txBody>
      </p:sp>
      <p:grpSp>
        <p:nvGrpSpPr>
          <p:cNvPr id="1076" name="Google Shape;1076;p55"/>
          <p:cNvGrpSpPr/>
          <p:nvPr/>
        </p:nvGrpSpPr>
        <p:grpSpPr>
          <a:xfrm>
            <a:off x="973904" y="2081541"/>
            <a:ext cx="850136" cy="848506"/>
            <a:chOff x="1254329" y="2557124"/>
            <a:chExt cx="850136" cy="848506"/>
          </a:xfrm>
        </p:grpSpPr>
        <p:sp>
          <p:nvSpPr>
            <p:cNvPr id="1077" name="Google Shape;1077;p55"/>
            <p:cNvSpPr/>
            <p:nvPr/>
          </p:nvSpPr>
          <p:spPr>
            <a:xfrm>
              <a:off x="1476126" y="2557124"/>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78" name="Google Shape;1078;p55"/>
            <p:cNvSpPr/>
            <p:nvPr/>
          </p:nvSpPr>
          <p:spPr>
            <a:xfrm>
              <a:off x="1697964" y="2778963"/>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79" name="Google Shape;1079;p55"/>
            <p:cNvSpPr/>
            <p:nvPr/>
          </p:nvSpPr>
          <p:spPr>
            <a:xfrm>
              <a:off x="1254329" y="2777291"/>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80" name="Google Shape;1080;p55"/>
            <p:cNvSpPr/>
            <p:nvPr/>
          </p:nvSpPr>
          <p:spPr>
            <a:xfrm>
              <a:off x="1476167" y="2999130"/>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nvGrpSpPr>
          <p:cNvPr id="1081" name="Google Shape;1081;p55"/>
          <p:cNvGrpSpPr/>
          <p:nvPr/>
        </p:nvGrpSpPr>
        <p:grpSpPr>
          <a:xfrm>
            <a:off x="5231851" y="2081541"/>
            <a:ext cx="846717" cy="848506"/>
            <a:chOff x="5231851" y="2081541"/>
            <a:chExt cx="846717" cy="848506"/>
          </a:xfrm>
        </p:grpSpPr>
        <p:sp>
          <p:nvSpPr>
            <p:cNvPr id="1082" name="Google Shape;1082;p55"/>
            <p:cNvSpPr/>
            <p:nvPr/>
          </p:nvSpPr>
          <p:spPr>
            <a:xfrm rot="5400000">
              <a:off x="5676604" y="2304789"/>
              <a:ext cx="401928" cy="402000"/>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1083" name="Google Shape;1083;p55"/>
            <p:cNvGrpSpPr/>
            <p:nvPr/>
          </p:nvGrpSpPr>
          <p:grpSpPr>
            <a:xfrm>
              <a:off x="5231851" y="2081541"/>
              <a:ext cx="628338" cy="848506"/>
              <a:chOff x="1254329" y="2557124"/>
              <a:chExt cx="628338" cy="848506"/>
            </a:xfrm>
          </p:grpSpPr>
          <p:sp>
            <p:nvSpPr>
              <p:cNvPr id="1084" name="Google Shape;1084;p55"/>
              <p:cNvSpPr/>
              <p:nvPr/>
            </p:nvSpPr>
            <p:spPr>
              <a:xfrm>
                <a:off x="1476126" y="2557124"/>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85" name="Google Shape;1085;p55"/>
              <p:cNvSpPr/>
              <p:nvPr/>
            </p:nvSpPr>
            <p:spPr>
              <a:xfrm>
                <a:off x="1254329" y="2777291"/>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86" name="Google Shape;1086;p55"/>
              <p:cNvSpPr/>
              <p:nvPr/>
            </p:nvSpPr>
            <p:spPr>
              <a:xfrm>
                <a:off x="1476167" y="2999130"/>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grpSp>
        <p:nvGrpSpPr>
          <p:cNvPr id="1087" name="Google Shape;1087;p55"/>
          <p:cNvGrpSpPr/>
          <p:nvPr/>
        </p:nvGrpSpPr>
        <p:grpSpPr>
          <a:xfrm>
            <a:off x="3066268" y="3328781"/>
            <a:ext cx="845951" cy="836480"/>
            <a:chOff x="3066268" y="3328781"/>
            <a:chExt cx="845951" cy="836480"/>
          </a:xfrm>
        </p:grpSpPr>
        <p:sp>
          <p:nvSpPr>
            <p:cNvPr id="1088" name="Google Shape;1088;p55"/>
            <p:cNvSpPr/>
            <p:nvPr/>
          </p:nvSpPr>
          <p:spPr>
            <a:xfrm>
              <a:off x="3286868" y="3758761"/>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nvGrpSpPr>
            <p:cNvPr id="1089" name="Google Shape;1089;p55"/>
            <p:cNvGrpSpPr/>
            <p:nvPr/>
          </p:nvGrpSpPr>
          <p:grpSpPr>
            <a:xfrm>
              <a:off x="3066268" y="3328781"/>
              <a:ext cx="845951" cy="620755"/>
              <a:chOff x="7322730" y="3328781"/>
              <a:chExt cx="845951" cy="620755"/>
            </a:xfrm>
          </p:grpSpPr>
          <p:sp>
            <p:nvSpPr>
              <p:cNvPr id="1090" name="Google Shape;1090;p55"/>
              <p:cNvSpPr/>
              <p:nvPr/>
            </p:nvSpPr>
            <p:spPr>
              <a:xfrm>
                <a:off x="7322730" y="3543036"/>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91" name="Google Shape;1091;p55"/>
              <p:cNvSpPr/>
              <p:nvPr/>
            </p:nvSpPr>
            <p:spPr>
              <a:xfrm rot="5400000">
                <a:off x="7544516" y="3328745"/>
                <a:ext cx="403755" cy="403827"/>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92" name="Google Shape;1092;p55"/>
              <p:cNvSpPr/>
              <p:nvPr/>
            </p:nvSpPr>
            <p:spPr>
              <a:xfrm rot="5400000">
                <a:off x="7764890" y="3543984"/>
                <a:ext cx="403755" cy="403827"/>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grpSp>
      <p:grpSp>
        <p:nvGrpSpPr>
          <p:cNvPr id="1093" name="Google Shape;1093;p55"/>
          <p:cNvGrpSpPr/>
          <p:nvPr/>
        </p:nvGrpSpPr>
        <p:grpSpPr>
          <a:xfrm>
            <a:off x="7322730" y="3328781"/>
            <a:ext cx="844732" cy="834567"/>
            <a:chOff x="7322730" y="3328781"/>
            <a:chExt cx="844732" cy="834567"/>
          </a:xfrm>
        </p:grpSpPr>
        <p:sp>
          <p:nvSpPr>
            <p:cNvPr id="1094" name="Google Shape;1094;p55"/>
            <p:cNvSpPr/>
            <p:nvPr/>
          </p:nvSpPr>
          <p:spPr>
            <a:xfrm>
              <a:off x="7322730" y="3543036"/>
              <a:ext cx="406500" cy="406500"/>
            </a:xfrm>
            <a:prstGeom prst="diamond">
              <a:avLst/>
            </a:prstGeom>
            <a:gradFill>
              <a:gsLst>
                <a:gs pos="0">
                  <a:schemeClr val="accent2"/>
                </a:gs>
                <a:gs pos="100000">
                  <a:schemeClr val="accent4"/>
                </a:gs>
              </a:gsLst>
              <a:lin ang="809933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95" name="Google Shape;1095;p55"/>
            <p:cNvSpPr/>
            <p:nvPr/>
          </p:nvSpPr>
          <p:spPr>
            <a:xfrm rot="5400000">
              <a:off x="7544516" y="3328745"/>
              <a:ext cx="403755" cy="403827"/>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96" name="Google Shape;1096;p55"/>
            <p:cNvSpPr/>
            <p:nvPr/>
          </p:nvSpPr>
          <p:spPr>
            <a:xfrm rot="5400000">
              <a:off x="7763672" y="3543984"/>
              <a:ext cx="403755" cy="403827"/>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97" name="Google Shape;1097;p55"/>
            <p:cNvSpPr/>
            <p:nvPr/>
          </p:nvSpPr>
          <p:spPr>
            <a:xfrm rot="5400000">
              <a:off x="7544516" y="3759557"/>
              <a:ext cx="403755" cy="403827"/>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Tree>
    <p:extLst>
      <p:ext uri="{BB962C8B-B14F-4D97-AF65-F5344CB8AC3E}">
        <p14:creationId xmlns:p14="http://schemas.microsoft.com/office/powerpoint/2010/main" val="185318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Google Shape;838;p44"/>
          <p:cNvSpPr txBox="1">
            <a:spLocks noGrp="1"/>
          </p:cNvSpPr>
          <p:nvPr>
            <p:ph type="title" idx="2"/>
          </p:nvPr>
        </p:nvSpPr>
        <p:spPr>
          <a:xfrm>
            <a:off x="2854900" y="3554285"/>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009</a:t>
            </a:r>
            <a:endParaRPr/>
          </a:p>
        </p:txBody>
      </p:sp>
      <p:sp>
        <p:nvSpPr>
          <p:cNvPr id="3" name="Title 2">
            <a:extLst>
              <a:ext uri="{FF2B5EF4-FFF2-40B4-BE49-F238E27FC236}">
                <a16:creationId xmlns:a16="http://schemas.microsoft.com/office/drawing/2014/main" id="{1B82337B-A18F-4422-A85C-C27460730FAD}"/>
              </a:ext>
            </a:extLst>
          </p:cNvPr>
          <p:cNvSpPr>
            <a:spLocks noGrp="1"/>
          </p:cNvSpPr>
          <p:nvPr>
            <p:ph type="title"/>
          </p:nvPr>
        </p:nvSpPr>
        <p:spPr>
          <a:xfrm>
            <a:off x="1724231" y="121400"/>
            <a:ext cx="5392023" cy="1165200"/>
          </a:xfrm>
        </p:spPr>
        <p:txBody>
          <a:bodyPr/>
          <a:lstStyle/>
          <a:p>
            <a:r>
              <a:rPr lang="en-US"/>
              <a:t>OVERALL SYSTEM ARCHITECTURE DIAGRAM</a:t>
            </a:r>
          </a:p>
        </p:txBody>
      </p:sp>
    </p:spTree>
    <p:extLst>
      <p:ext uri="{BB962C8B-B14F-4D97-AF65-F5344CB8AC3E}">
        <p14:creationId xmlns:p14="http://schemas.microsoft.com/office/powerpoint/2010/main" val="389457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18" name="Google Shape;783;p43">
            <a:extLst>
              <a:ext uri="{FF2B5EF4-FFF2-40B4-BE49-F238E27FC236}">
                <a16:creationId xmlns:a16="http://schemas.microsoft.com/office/drawing/2014/main" id="{406C3B3B-CDBD-4D54-9F39-F56223CE79B0}"/>
              </a:ext>
            </a:extLst>
          </p:cNvPr>
          <p:cNvSpPr txBox="1">
            <a:spLocks noGrp="1"/>
          </p:cNvSpPr>
          <p:nvPr>
            <p:ph type="title"/>
          </p:nvPr>
        </p:nvSpPr>
        <p:spPr>
          <a:xfrm>
            <a:off x="296592" y="202921"/>
            <a:ext cx="7945800" cy="5727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Overall Architecture</a:t>
            </a:r>
            <a:endParaRPr/>
          </a:p>
        </p:txBody>
      </p:sp>
      <p:pic>
        <p:nvPicPr>
          <p:cNvPr id="2" name="Picture 5" descr="Diagram, schematic&#10;&#10;Description automatically generated">
            <a:extLst>
              <a:ext uri="{FF2B5EF4-FFF2-40B4-BE49-F238E27FC236}">
                <a16:creationId xmlns:a16="http://schemas.microsoft.com/office/drawing/2014/main" id="{EA1734C1-29B0-4515-8585-16604106F080}"/>
              </a:ext>
            </a:extLst>
          </p:cNvPr>
          <p:cNvPicPr>
            <a:picLocks noChangeAspect="1"/>
          </p:cNvPicPr>
          <p:nvPr/>
        </p:nvPicPr>
        <p:blipFill>
          <a:blip r:embed="rId3"/>
          <a:stretch>
            <a:fillRect/>
          </a:stretch>
        </p:blipFill>
        <p:spPr>
          <a:xfrm>
            <a:off x="975852" y="905819"/>
            <a:ext cx="6362699" cy="4032410"/>
          </a:xfrm>
          <a:prstGeom prst="rect">
            <a:avLst/>
          </a:prstGeom>
        </p:spPr>
      </p:pic>
    </p:spTree>
    <p:extLst>
      <p:ext uri="{BB962C8B-B14F-4D97-AF65-F5344CB8AC3E}">
        <p14:creationId xmlns:p14="http://schemas.microsoft.com/office/powerpoint/2010/main" val="252290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A309-8211-45DA-835C-F392DBFD1E46}"/>
              </a:ext>
            </a:extLst>
          </p:cNvPr>
          <p:cNvSpPr>
            <a:spLocks noGrp="1"/>
          </p:cNvSpPr>
          <p:nvPr>
            <p:ph type="title"/>
          </p:nvPr>
        </p:nvSpPr>
        <p:spPr>
          <a:xfrm>
            <a:off x="383200" y="92350"/>
            <a:ext cx="7945800" cy="572700"/>
          </a:xfrm>
        </p:spPr>
        <p:txBody>
          <a:bodyPr/>
          <a:lstStyle/>
          <a:p>
            <a:r>
              <a:rPr lang="en-US"/>
              <a:t>Module description</a:t>
            </a:r>
          </a:p>
        </p:txBody>
      </p:sp>
      <p:sp>
        <p:nvSpPr>
          <p:cNvPr id="4" name="TextBox 3">
            <a:extLst>
              <a:ext uri="{FF2B5EF4-FFF2-40B4-BE49-F238E27FC236}">
                <a16:creationId xmlns:a16="http://schemas.microsoft.com/office/drawing/2014/main" id="{2366B6E9-C182-4532-8770-66D67801D8B7}"/>
              </a:ext>
            </a:extLst>
          </p:cNvPr>
          <p:cNvSpPr txBox="1"/>
          <p:nvPr/>
        </p:nvSpPr>
        <p:spPr>
          <a:xfrm>
            <a:off x="158750" y="914400"/>
            <a:ext cx="88900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Arial"/>
                <a:ea typeface="+mn-lt"/>
                <a:cs typeface="Arial"/>
              </a:rPr>
              <a:t>1.Tkinter GUI (main) module:</a:t>
            </a:r>
            <a:endParaRPr lang="en-US" sz="1200">
              <a:solidFill>
                <a:schemeClr val="bg1"/>
              </a:solidFill>
              <a:latin typeface="Arial"/>
              <a:cs typeface="Arial"/>
            </a:endParaRPr>
          </a:p>
          <a:p>
            <a:r>
              <a:rPr lang="en-US" sz="1200">
                <a:solidFill>
                  <a:schemeClr val="bg1"/>
                </a:solidFill>
                <a:latin typeface="Arial"/>
                <a:ea typeface="+mn-lt"/>
                <a:cs typeface="Arial"/>
              </a:rPr>
              <a:t>Contains the top level class for creating the main GUI window and all other GUI elements of the application.</a:t>
            </a:r>
            <a:endParaRPr lang="en-US" sz="1200">
              <a:solidFill>
                <a:schemeClr val="bg1"/>
              </a:solidFill>
              <a:latin typeface="Arial"/>
              <a:cs typeface="Arial"/>
            </a:endParaRPr>
          </a:p>
          <a:p>
            <a:r>
              <a:rPr lang="en-US" sz="1200">
                <a:highlight>
                  <a:srgbClr val="FFFF00"/>
                </a:highlight>
                <a:latin typeface="Arial"/>
                <a:ea typeface="+mn-lt"/>
                <a:cs typeface="Arial"/>
              </a:rPr>
              <a:t>The main window consists of three base frames which are used to display the:</a:t>
            </a:r>
            <a:endParaRPr lang="en-US" sz="1200">
              <a:highlight>
                <a:srgbClr val="FFFF00"/>
              </a:highlight>
              <a:latin typeface="Arial"/>
              <a:cs typeface="Arial"/>
            </a:endParaRPr>
          </a:p>
          <a:p>
            <a:endParaRPr lang="en-US" sz="1200">
              <a:solidFill>
                <a:srgbClr val="2D2842"/>
              </a:solidFill>
              <a:highlight>
                <a:srgbClr val="FFFF00"/>
              </a:highlight>
              <a:latin typeface="Arial"/>
              <a:ea typeface="+mn-lt"/>
              <a:cs typeface="Arial"/>
            </a:endParaRPr>
          </a:p>
          <a:p>
            <a:endParaRPr lang="en-US" sz="1200">
              <a:solidFill>
                <a:schemeClr val="bg1"/>
              </a:solidFill>
              <a:latin typeface="Arial"/>
              <a:cs typeface="Arial"/>
            </a:endParaRPr>
          </a:p>
          <a:p>
            <a:endParaRPr lang="en-US" sz="1200">
              <a:solidFill>
                <a:schemeClr val="bg1"/>
              </a:solidFill>
              <a:latin typeface="Arial"/>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ea typeface="+mn-lt"/>
              <a:cs typeface="Arial"/>
            </a:endParaRPr>
          </a:p>
          <a:p>
            <a:endParaRPr lang="en-US" sz="1200">
              <a:solidFill>
                <a:schemeClr val="bg1"/>
              </a:solidFill>
              <a:latin typeface="Arial"/>
              <a:cs typeface="Arial"/>
            </a:endParaRPr>
          </a:p>
          <a:p>
            <a:pPr algn="l"/>
            <a:endParaRPr lang="en-US" sz="1200">
              <a:solidFill>
                <a:schemeClr val="bg1"/>
              </a:solidFill>
              <a:latin typeface="Arial"/>
              <a:cs typeface="Arial"/>
            </a:endParaRPr>
          </a:p>
        </p:txBody>
      </p:sp>
      <p:sp>
        <p:nvSpPr>
          <p:cNvPr id="5" name="Hexagon 4">
            <a:extLst>
              <a:ext uri="{FF2B5EF4-FFF2-40B4-BE49-F238E27FC236}">
                <a16:creationId xmlns:a16="http://schemas.microsoft.com/office/drawing/2014/main" id="{AB2FBE8B-0311-4A18-AD55-7E7A57B0CD9E}"/>
              </a:ext>
            </a:extLst>
          </p:cNvPr>
          <p:cNvSpPr/>
          <p:nvPr/>
        </p:nvSpPr>
        <p:spPr>
          <a:xfrm>
            <a:off x="384048" y="1657350"/>
            <a:ext cx="2997199" cy="2895600"/>
          </a:xfrm>
          <a:prstGeom prst="hexagon">
            <a:avLst/>
          </a:prstGeom>
          <a:noFill/>
        </p:spPr>
        <p:style>
          <a:lnRef idx="2">
            <a:schemeClr val="accent6"/>
          </a:lnRef>
          <a:fillRef idx="1">
            <a:schemeClr val="lt1"/>
          </a:fillRef>
          <a:effectRef idx="0">
            <a:schemeClr val="accent6"/>
          </a:effectRef>
          <a:fontRef idx="minor">
            <a:schemeClr val="dk1"/>
          </a:fontRef>
        </p:style>
        <p:txBody>
          <a:bodyPr rtlCol="0" anchor="ctr"/>
          <a:lstStyle/>
          <a:p>
            <a:r>
              <a:rPr lang="en-US" sz="2000" b="1">
                <a:solidFill>
                  <a:schemeClr val="accent5"/>
                </a:solidFill>
                <a:latin typeface="Arial"/>
                <a:cs typeface="Arial"/>
              </a:rPr>
              <a:t> I. Login page</a:t>
            </a:r>
            <a:endParaRPr lang="en-US" sz="2000" b="1">
              <a:solidFill>
                <a:schemeClr val="accent5"/>
              </a:solidFill>
              <a:latin typeface="Arial"/>
              <a:ea typeface="+mn-lt"/>
              <a:cs typeface="Arial"/>
            </a:endParaRPr>
          </a:p>
          <a:p>
            <a:endParaRPr lang="en-US" sz="2000" b="1">
              <a:solidFill>
                <a:schemeClr val="accent5"/>
              </a:solidFill>
              <a:latin typeface="Arial"/>
              <a:ea typeface="+mn-lt"/>
              <a:cs typeface="Arial"/>
            </a:endParaRPr>
          </a:p>
          <a:p>
            <a:r>
              <a:rPr lang="en-US" sz="2000" b="1">
                <a:solidFill>
                  <a:srgbClr val="00B050"/>
                </a:solidFill>
                <a:latin typeface="Arial"/>
                <a:cs typeface="Arial"/>
              </a:rPr>
              <a:t>Ii. Customer rental page</a:t>
            </a:r>
            <a:endParaRPr lang="en-US" sz="2000" b="1">
              <a:solidFill>
                <a:srgbClr val="00B050"/>
              </a:solidFill>
              <a:latin typeface="Arial"/>
              <a:ea typeface="+mn-lt"/>
              <a:cs typeface="Arial"/>
            </a:endParaRPr>
          </a:p>
          <a:p>
            <a:endParaRPr lang="en-US" sz="2000" b="1">
              <a:solidFill>
                <a:schemeClr val="accent5"/>
              </a:solidFill>
              <a:latin typeface="Arial"/>
              <a:ea typeface="+mn-lt"/>
              <a:cs typeface="Arial"/>
            </a:endParaRPr>
          </a:p>
          <a:p>
            <a:r>
              <a:rPr lang="en-US" sz="2000" b="1">
                <a:solidFill>
                  <a:schemeClr val="accent2"/>
                </a:solidFill>
                <a:latin typeface="Arial"/>
                <a:cs typeface="Arial"/>
              </a:rPr>
              <a:t>Iii. Shop information page</a:t>
            </a:r>
          </a:p>
        </p:txBody>
      </p:sp>
      <p:graphicFrame>
        <p:nvGraphicFramePr>
          <p:cNvPr id="6" name="Diagram 6">
            <a:extLst>
              <a:ext uri="{FF2B5EF4-FFF2-40B4-BE49-F238E27FC236}">
                <a16:creationId xmlns:a16="http://schemas.microsoft.com/office/drawing/2014/main" id="{4521100F-336E-4943-AEE5-BCD1873A6F71}"/>
              </a:ext>
            </a:extLst>
          </p:cNvPr>
          <p:cNvGraphicFramePr/>
          <p:nvPr>
            <p:extLst>
              <p:ext uri="{D42A27DB-BD31-4B8C-83A1-F6EECF244321}">
                <p14:modId xmlns:p14="http://schemas.microsoft.com/office/powerpoint/2010/main" val="2232038482"/>
              </p:ext>
            </p:extLst>
          </p:nvPr>
        </p:nvGraphicFramePr>
        <p:xfrm>
          <a:off x="3505200" y="132080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3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476D-9D71-4EB8-82C9-F4108ACA74D5}"/>
              </a:ext>
            </a:extLst>
          </p:cNvPr>
          <p:cNvSpPr>
            <a:spLocks noGrp="1"/>
          </p:cNvSpPr>
          <p:nvPr>
            <p:ph type="title"/>
          </p:nvPr>
        </p:nvSpPr>
        <p:spPr>
          <a:xfrm>
            <a:off x="541950" y="124100"/>
            <a:ext cx="7945800" cy="572700"/>
          </a:xfrm>
        </p:spPr>
        <p:txBody>
          <a:bodyPr/>
          <a:lstStyle/>
          <a:p>
            <a:r>
              <a:rPr lang="en-US"/>
              <a:t>Module description (contd.)</a:t>
            </a:r>
          </a:p>
        </p:txBody>
      </p:sp>
      <p:sp>
        <p:nvSpPr>
          <p:cNvPr id="3" name="TextBox 2">
            <a:extLst>
              <a:ext uri="{FF2B5EF4-FFF2-40B4-BE49-F238E27FC236}">
                <a16:creationId xmlns:a16="http://schemas.microsoft.com/office/drawing/2014/main" id="{693C1B49-1436-4801-91E4-DC6415F9A375}"/>
              </a:ext>
            </a:extLst>
          </p:cNvPr>
          <p:cNvSpPr txBox="1"/>
          <p:nvPr/>
        </p:nvSpPr>
        <p:spPr>
          <a:xfrm>
            <a:off x="266700" y="90170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solidFill>
                <a:schemeClr val="bg1"/>
              </a:solidFill>
              <a:latin typeface="Arial"/>
              <a:cs typeface="Arial"/>
            </a:endParaRPr>
          </a:p>
        </p:txBody>
      </p:sp>
      <p:graphicFrame>
        <p:nvGraphicFramePr>
          <p:cNvPr id="4" name="Diagram 4">
            <a:extLst>
              <a:ext uri="{FF2B5EF4-FFF2-40B4-BE49-F238E27FC236}">
                <a16:creationId xmlns:a16="http://schemas.microsoft.com/office/drawing/2014/main" id="{8BF513D9-0ABD-41DE-8D5A-36C2E21EB9AC}"/>
              </a:ext>
            </a:extLst>
          </p:cNvPr>
          <p:cNvGraphicFramePr/>
          <p:nvPr>
            <p:extLst>
              <p:ext uri="{D42A27DB-BD31-4B8C-83A1-F6EECF244321}">
                <p14:modId xmlns:p14="http://schemas.microsoft.com/office/powerpoint/2010/main" val="179111275"/>
              </p:ext>
            </p:extLst>
          </p:nvPr>
        </p:nvGraphicFramePr>
        <p:xfrm>
          <a:off x="831850" y="742950"/>
          <a:ext cx="7950200" cy="4254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42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4A48FEA-822F-484B-9877-9F715934953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32ACC75-A14F-4EE2-888D-E015EA62BF1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18A3B71-4064-4564-8A76-B98C6725F42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45CC4DBE-3EE4-4935-9736-0EC107AF280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1EE9-1CB8-4BAA-BB88-3C0272DF1CA3}"/>
              </a:ext>
            </a:extLst>
          </p:cNvPr>
          <p:cNvSpPr>
            <a:spLocks noGrp="1"/>
          </p:cNvSpPr>
          <p:nvPr>
            <p:ph type="title"/>
          </p:nvPr>
        </p:nvSpPr>
        <p:spPr/>
        <p:txBody>
          <a:bodyPr/>
          <a:lstStyle/>
          <a:p>
            <a:r>
              <a:rPr lang="en-US" dirty="0"/>
              <a:t>Module work flow explanation</a:t>
            </a:r>
          </a:p>
        </p:txBody>
      </p:sp>
      <p:graphicFrame>
        <p:nvGraphicFramePr>
          <p:cNvPr id="3" name="Diagram 3">
            <a:extLst>
              <a:ext uri="{FF2B5EF4-FFF2-40B4-BE49-F238E27FC236}">
                <a16:creationId xmlns:a16="http://schemas.microsoft.com/office/drawing/2014/main" id="{DEF2FD8A-7BC1-4F10-9206-E7852EA22EBA}"/>
              </a:ext>
            </a:extLst>
          </p:cNvPr>
          <p:cNvGraphicFramePr/>
          <p:nvPr>
            <p:extLst>
              <p:ext uri="{D42A27DB-BD31-4B8C-83A1-F6EECF244321}">
                <p14:modId xmlns:p14="http://schemas.microsoft.com/office/powerpoint/2010/main" val="2818253052"/>
              </p:ext>
            </p:extLst>
          </p:nvPr>
        </p:nvGraphicFramePr>
        <p:xfrm>
          <a:off x="-146050" y="122555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1" name="Connector: Elbow 20">
            <a:extLst>
              <a:ext uri="{FF2B5EF4-FFF2-40B4-BE49-F238E27FC236}">
                <a16:creationId xmlns:a16="http://schemas.microsoft.com/office/drawing/2014/main" id="{38BDB194-7AD2-4998-8671-C5870CC43E5F}"/>
              </a:ext>
            </a:extLst>
          </p:cNvPr>
          <p:cNvCxnSpPr/>
          <p:nvPr/>
        </p:nvCxnSpPr>
        <p:spPr>
          <a:xfrm flipV="1">
            <a:off x="3463925" y="1355725"/>
            <a:ext cx="647700" cy="318135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Diagram 22">
            <a:extLst>
              <a:ext uri="{FF2B5EF4-FFF2-40B4-BE49-F238E27FC236}">
                <a16:creationId xmlns:a16="http://schemas.microsoft.com/office/drawing/2014/main" id="{DD04E273-9464-454C-B36C-3154AE180494}"/>
              </a:ext>
            </a:extLst>
          </p:cNvPr>
          <p:cNvGraphicFramePr/>
          <p:nvPr>
            <p:extLst>
              <p:ext uri="{D42A27DB-BD31-4B8C-83A1-F6EECF244321}">
                <p14:modId xmlns:p14="http://schemas.microsoft.com/office/powerpoint/2010/main" val="3075673822"/>
              </p:ext>
            </p:extLst>
          </p:nvPr>
        </p:nvGraphicFramePr>
        <p:xfrm>
          <a:off x="3898900" y="1225550"/>
          <a:ext cx="4572000"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0013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B03AB3E1-3C71-4C0E-9F82-BF4E23E25A6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155D4558-7E58-436D-8C38-7565AEDABFC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829C3756-9201-48FF-8B81-578DAD5B9EB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E45024C0-5E45-4D83-902E-AD2903A5506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347C81E0-22AD-495E-A942-A163D3EB4F4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10CAD802-17A9-4FEF-BCFC-6679B195795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115D28E1-17B4-4942-A163-C951C3952FA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graphicEl>
                                              <a:dgm id="{5CCD114C-C323-4A38-8B70-9A2143315CA0}"/>
                                            </p:graphicEl>
                                          </p:spTgt>
                                        </p:tgtEl>
                                        <p:attrNameLst>
                                          <p:attrName>style.visibility</p:attrName>
                                        </p:attrNameLst>
                                      </p:cBhvr>
                                      <p:to>
                                        <p:strVal val="visible"/>
                                      </p:to>
                                    </p:set>
                                    <p:anim calcmode="lin" valueType="num">
                                      <p:cBhvr additive="base">
                                        <p:cTn id="29" dur="500" fill="hold"/>
                                        <p:tgtEl>
                                          <p:spTgt spid="22">
                                            <p:graphicEl>
                                              <a:dgm id="{5CCD114C-C323-4A38-8B70-9A2143315CA0}"/>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
                                            <p:graphicEl>
                                              <a:dgm id="{5CCD114C-C323-4A38-8B70-9A2143315CA0}"/>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graphicEl>
                                              <a:dgm id="{C9EB2257-AE33-4B31-86BB-F50DFC938F2F}"/>
                                            </p:graphicEl>
                                          </p:spTgt>
                                        </p:tgtEl>
                                        <p:attrNameLst>
                                          <p:attrName>style.visibility</p:attrName>
                                        </p:attrNameLst>
                                      </p:cBhvr>
                                      <p:to>
                                        <p:strVal val="visible"/>
                                      </p:to>
                                    </p:set>
                                    <p:anim calcmode="lin" valueType="num">
                                      <p:cBhvr additive="base">
                                        <p:cTn id="35" dur="500" fill="hold"/>
                                        <p:tgtEl>
                                          <p:spTgt spid="22">
                                            <p:graphicEl>
                                              <a:dgm id="{C9EB2257-AE33-4B31-86BB-F50DFC938F2F}"/>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
                                            <p:graphicEl>
                                              <a:dgm id="{C9EB2257-AE33-4B31-86BB-F50DFC938F2F}"/>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
                                            <p:graphicEl>
                                              <a:dgm id="{3C802A2D-A452-442B-AECA-CFC832CA33C5}"/>
                                            </p:graphicEl>
                                          </p:spTgt>
                                        </p:tgtEl>
                                        <p:attrNameLst>
                                          <p:attrName>style.visibility</p:attrName>
                                        </p:attrNameLst>
                                      </p:cBhvr>
                                      <p:to>
                                        <p:strVal val="visible"/>
                                      </p:to>
                                    </p:set>
                                    <p:anim calcmode="lin" valueType="num">
                                      <p:cBhvr additive="base">
                                        <p:cTn id="39" dur="500" fill="hold"/>
                                        <p:tgtEl>
                                          <p:spTgt spid="22">
                                            <p:graphicEl>
                                              <a:dgm id="{3C802A2D-A452-442B-AECA-CFC832CA33C5}"/>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
                                            <p:graphicEl>
                                              <a:dgm id="{3C802A2D-A452-442B-AECA-CFC832CA33C5}"/>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graphicEl>
                                              <a:dgm id="{84830D5D-5135-400B-B163-05E5F80E7536}"/>
                                            </p:graphicEl>
                                          </p:spTgt>
                                        </p:tgtEl>
                                        <p:attrNameLst>
                                          <p:attrName>style.visibility</p:attrName>
                                        </p:attrNameLst>
                                      </p:cBhvr>
                                      <p:to>
                                        <p:strVal val="visible"/>
                                      </p:to>
                                    </p:set>
                                    <p:anim calcmode="lin" valueType="num">
                                      <p:cBhvr additive="base">
                                        <p:cTn id="45" dur="500" fill="hold"/>
                                        <p:tgtEl>
                                          <p:spTgt spid="22">
                                            <p:graphicEl>
                                              <a:dgm id="{84830D5D-5135-400B-B163-05E5F80E7536}"/>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graphicEl>
                                              <a:dgm id="{84830D5D-5135-400B-B163-05E5F80E7536}"/>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
                                            <p:graphicEl>
                                              <a:dgm id="{36762700-F0ED-4D6D-8E5F-B2A2084689F9}"/>
                                            </p:graphicEl>
                                          </p:spTgt>
                                        </p:tgtEl>
                                        <p:attrNameLst>
                                          <p:attrName>style.visibility</p:attrName>
                                        </p:attrNameLst>
                                      </p:cBhvr>
                                      <p:to>
                                        <p:strVal val="visible"/>
                                      </p:to>
                                    </p:set>
                                    <p:anim calcmode="lin" valueType="num">
                                      <p:cBhvr additive="base">
                                        <p:cTn id="49" dur="500" fill="hold"/>
                                        <p:tgtEl>
                                          <p:spTgt spid="22">
                                            <p:graphicEl>
                                              <a:dgm id="{36762700-F0ED-4D6D-8E5F-B2A2084689F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
                                            <p:graphicEl>
                                              <a:dgm id="{36762700-F0ED-4D6D-8E5F-B2A2084689F9}"/>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graphicEl>
                                              <a:dgm id="{13EECC0C-BAE5-4E3F-BEAF-A9FAD34ACB29}"/>
                                            </p:graphicEl>
                                          </p:spTgt>
                                        </p:tgtEl>
                                        <p:attrNameLst>
                                          <p:attrName>style.visibility</p:attrName>
                                        </p:attrNameLst>
                                      </p:cBhvr>
                                      <p:to>
                                        <p:strVal val="visible"/>
                                      </p:to>
                                    </p:set>
                                    <p:anim calcmode="lin" valueType="num">
                                      <p:cBhvr additive="base">
                                        <p:cTn id="55" dur="500" fill="hold"/>
                                        <p:tgtEl>
                                          <p:spTgt spid="22">
                                            <p:graphicEl>
                                              <a:dgm id="{13EECC0C-BAE5-4E3F-BEAF-A9FAD34ACB2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
                                            <p:graphicEl>
                                              <a:dgm id="{13EECC0C-BAE5-4E3F-BEAF-A9FAD34ACB29}"/>
                                            </p:graphic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graphicEl>
                                              <a:dgm id="{E1290E2B-8E60-4CB3-AC5F-EE6E47A45FF0}"/>
                                            </p:graphicEl>
                                          </p:spTgt>
                                        </p:tgtEl>
                                        <p:attrNameLst>
                                          <p:attrName>style.visibility</p:attrName>
                                        </p:attrNameLst>
                                      </p:cBhvr>
                                      <p:to>
                                        <p:strVal val="visible"/>
                                      </p:to>
                                    </p:set>
                                    <p:anim calcmode="lin" valueType="num">
                                      <p:cBhvr additive="base">
                                        <p:cTn id="59" dur="500" fill="hold"/>
                                        <p:tgtEl>
                                          <p:spTgt spid="22">
                                            <p:graphicEl>
                                              <a:dgm id="{E1290E2B-8E60-4CB3-AC5F-EE6E47A45FF0}"/>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22">
                                            <p:graphicEl>
                                              <a:dgm id="{E1290E2B-8E60-4CB3-AC5F-EE6E47A45FF0}"/>
                                            </p:graphic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2">
                                            <p:graphicEl>
                                              <a:dgm id="{F476751D-26F0-42DC-86F1-3FCF56C2B971}"/>
                                            </p:graphicEl>
                                          </p:spTgt>
                                        </p:tgtEl>
                                        <p:attrNameLst>
                                          <p:attrName>style.visibility</p:attrName>
                                        </p:attrNameLst>
                                      </p:cBhvr>
                                      <p:to>
                                        <p:strVal val="visible"/>
                                      </p:to>
                                    </p:set>
                                    <p:anim calcmode="lin" valueType="num">
                                      <p:cBhvr additive="base">
                                        <p:cTn id="65" dur="500" fill="hold"/>
                                        <p:tgtEl>
                                          <p:spTgt spid="22">
                                            <p:graphicEl>
                                              <a:dgm id="{F476751D-26F0-42DC-86F1-3FCF56C2B971}"/>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
                                            <p:graphicEl>
                                              <a:dgm id="{F476751D-26F0-42DC-86F1-3FCF56C2B971}"/>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
                                            <p:graphicEl>
                                              <a:dgm id="{96B42B92-080F-4BAB-8C54-BF86D2E36B9F}"/>
                                            </p:graphicEl>
                                          </p:spTgt>
                                        </p:tgtEl>
                                        <p:attrNameLst>
                                          <p:attrName>style.visibility</p:attrName>
                                        </p:attrNameLst>
                                      </p:cBhvr>
                                      <p:to>
                                        <p:strVal val="visible"/>
                                      </p:to>
                                    </p:set>
                                    <p:anim calcmode="lin" valueType="num">
                                      <p:cBhvr additive="base">
                                        <p:cTn id="69" dur="500" fill="hold"/>
                                        <p:tgtEl>
                                          <p:spTgt spid="22">
                                            <p:graphicEl>
                                              <a:dgm id="{96B42B92-080F-4BAB-8C54-BF86D2E36B9F}"/>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graphicEl>
                                              <a:dgm id="{96B42B92-080F-4BAB-8C54-BF86D2E36B9F}"/>
                                            </p:graphic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2">
                                            <p:graphicEl>
                                              <a:dgm id="{5CDAB07F-751F-4A57-85A9-6EB3832BA6E9}"/>
                                            </p:graphicEl>
                                          </p:spTgt>
                                        </p:tgtEl>
                                        <p:attrNameLst>
                                          <p:attrName>style.visibility</p:attrName>
                                        </p:attrNameLst>
                                      </p:cBhvr>
                                      <p:to>
                                        <p:strVal val="visible"/>
                                      </p:to>
                                    </p:set>
                                    <p:anim calcmode="lin" valueType="num">
                                      <p:cBhvr additive="base">
                                        <p:cTn id="75" dur="500" fill="hold"/>
                                        <p:tgtEl>
                                          <p:spTgt spid="22">
                                            <p:graphicEl>
                                              <a:dgm id="{5CDAB07F-751F-4A57-85A9-6EB3832BA6E9}"/>
                                            </p:graphicEl>
                                          </p:spTgt>
                                        </p:tgtEl>
                                        <p:attrNameLst>
                                          <p:attrName>ppt_x</p:attrName>
                                        </p:attrNameLst>
                                      </p:cBhvr>
                                      <p:tavLst>
                                        <p:tav tm="0">
                                          <p:val>
                                            <p:strVal val="#ppt_x"/>
                                          </p:val>
                                        </p:tav>
                                        <p:tav tm="100000">
                                          <p:val>
                                            <p:strVal val="#ppt_x"/>
                                          </p:val>
                                        </p:tav>
                                      </p:tavLst>
                                    </p:anim>
                                    <p:anim calcmode="lin" valueType="num">
                                      <p:cBhvr additive="base">
                                        <p:cTn id="76" dur="500" fill="hold"/>
                                        <p:tgtEl>
                                          <p:spTgt spid="22">
                                            <p:graphicEl>
                                              <a:dgm id="{5CDAB07F-751F-4A57-85A9-6EB3832BA6E9}"/>
                                            </p:graphic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graphicEl>
                                              <a:dgm id="{3FB5DB8E-370A-413B-8759-47BF5B6512AA}"/>
                                            </p:graphicEl>
                                          </p:spTgt>
                                        </p:tgtEl>
                                        <p:attrNameLst>
                                          <p:attrName>style.visibility</p:attrName>
                                        </p:attrNameLst>
                                      </p:cBhvr>
                                      <p:to>
                                        <p:strVal val="visible"/>
                                      </p:to>
                                    </p:set>
                                    <p:anim calcmode="lin" valueType="num">
                                      <p:cBhvr additive="base">
                                        <p:cTn id="79" dur="500" fill="hold"/>
                                        <p:tgtEl>
                                          <p:spTgt spid="22">
                                            <p:graphicEl>
                                              <a:dgm id="{3FB5DB8E-370A-413B-8759-47BF5B6512A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22">
                                            <p:graphicEl>
                                              <a:dgm id="{3FB5DB8E-370A-413B-8759-47BF5B6512A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graphicEl>
                                              <a:dgm id="{FB570145-06DF-41D6-A6C0-4F6A78875E9B}"/>
                                            </p:graphicEl>
                                          </p:spTgt>
                                        </p:tgtEl>
                                        <p:attrNameLst>
                                          <p:attrName>style.visibility</p:attrName>
                                        </p:attrNameLst>
                                      </p:cBhvr>
                                      <p:to>
                                        <p:strVal val="visible"/>
                                      </p:to>
                                    </p:set>
                                    <p:anim calcmode="lin" valueType="num">
                                      <p:cBhvr additive="base">
                                        <p:cTn id="85" dur="500" fill="hold"/>
                                        <p:tgtEl>
                                          <p:spTgt spid="22">
                                            <p:graphicEl>
                                              <a:dgm id="{FB570145-06DF-41D6-A6C0-4F6A78875E9B}"/>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22">
                                            <p:graphicEl>
                                              <a:dgm id="{FB570145-06DF-41D6-A6C0-4F6A78875E9B}"/>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
                                            <p:graphicEl>
                                              <a:dgm id="{59E82E70-DCB8-4280-800A-CE0748B32997}"/>
                                            </p:graphicEl>
                                          </p:spTgt>
                                        </p:tgtEl>
                                        <p:attrNameLst>
                                          <p:attrName>style.visibility</p:attrName>
                                        </p:attrNameLst>
                                      </p:cBhvr>
                                      <p:to>
                                        <p:strVal val="visible"/>
                                      </p:to>
                                    </p:set>
                                    <p:anim calcmode="lin" valueType="num">
                                      <p:cBhvr additive="base">
                                        <p:cTn id="89" dur="500" fill="hold"/>
                                        <p:tgtEl>
                                          <p:spTgt spid="22">
                                            <p:graphicEl>
                                              <a:dgm id="{59E82E70-DCB8-4280-800A-CE0748B32997}"/>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22">
                                            <p:graphicEl>
                                              <a:dgm id="{59E82E70-DCB8-4280-800A-CE0748B32997}"/>
                                            </p:graphic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2">
                                            <p:graphicEl>
                                              <a:dgm id="{CF36B940-525E-4845-BF55-7639B2A4D114}"/>
                                            </p:graphicEl>
                                          </p:spTgt>
                                        </p:tgtEl>
                                        <p:attrNameLst>
                                          <p:attrName>style.visibility</p:attrName>
                                        </p:attrNameLst>
                                      </p:cBhvr>
                                      <p:to>
                                        <p:strVal val="visible"/>
                                      </p:to>
                                    </p:set>
                                    <p:anim calcmode="lin" valueType="num">
                                      <p:cBhvr additive="base">
                                        <p:cTn id="95" dur="500" fill="hold"/>
                                        <p:tgtEl>
                                          <p:spTgt spid="22">
                                            <p:graphicEl>
                                              <a:dgm id="{CF36B940-525E-4845-BF55-7639B2A4D114}"/>
                                            </p:graphicEl>
                                          </p:spTgt>
                                        </p:tgtEl>
                                        <p:attrNameLst>
                                          <p:attrName>ppt_x</p:attrName>
                                        </p:attrNameLst>
                                      </p:cBhvr>
                                      <p:tavLst>
                                        <p:tav tm="0">
                                          <p:val>
                                            <p:strVal val="#ppt_x"/>
                                          </p:val>
                                        </p:tav>
                                        <p:tav tm="100000">
                                          <p:val>
                                            <p:strVal val="#ppt_x"/>
                                          </p:val>
                                        </p:tav>
                                      </p:tavLst>
                                    </p:anim>
                                    <p:anim calcmode="lin" valueType="num">
                                      <p:cBhvr additive="base">
                                        <p:cTn id="96" dur="500" fill="hold"/>
                                        <p:tgtEl>
                                          <p:spTgt spid="22">
                                            <p:graphicEl>
                                              <a:dgm id="{CF36B940-525E-4845-BF55-7639B2A4D114}"/>
                                            </p:graphic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graphicEl>
                                              <a:dgm id="{31906FDA-85C4-4D82-9FEB-EADCD43AC9C3}"/>
                                            </p:graphicEl>
                                          </p:spTgt>
                                        </p:tgtEl>
                                        <p:attrNameLst>
                                          <p:attrName>style.visibility</p:attrName>
                                        </p:attrNameLst>
                                      </p:cBhvr>
                                      <p:to>
                                        <p:strVal val="visible"/>
                                      </p:to>
                                    </p:set>
                                    <p:anim calcmode="lin" valueType="num">
                                      <p:cBhvr additive="base">
                                        <p:cTn id="99" dur="500" fill="hold"/>
                                        <p:tgtEl>
                                          <p:spTgt spid="22">
                                            <p:graphicEl>
                                              <a:dgm id="{31906FDA-85C4-4D82-9FEB-EADCD43AC9C3}"/>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2">
                                            <p:graphicEl>
                                              <a:dgm id="{31906FDA-85C4-4D82-9FEB-EADCD43AC9C3}"/>
                                            </p:graphic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2">
                                            <p:graphicEl>
                                              <a:dgm id="{DE317F5C-F341-4AB3-828A-E174398E1E1D}"/>
                                            </p:graphicEl>
                                          </p:spTgt>
                                        </p:tgtEl>
                                        <p:attrNameLst>
                                          <p:attrName>style.visibility</p:attrName>
                                        </p:attrNameLst>
                                      </p:cBhvr>
                                      <p:to>
                                        <p:strVal val="visible"/>
                                      </p:to>
                                    </p:set>
                                    <p:anim calcmode="lin" valueType="num">
                                      <p:cBhvr additive="base">
                                        <p:cTn id="105" dur="500" fill="hold"/>
                                        <p:tgtEl>
                                          <p:spTgt spid="22">
                                            <p:graphicEl>
                                              <a:dgm id="{DE317F5C-F341-4AB3-828A-E174398E1E1D}"/>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22">
                                            <p:graphicEl>
                                              <a:dgm id="{DE317F5C-F341-4AB3-828A-E174398E1E1D}"/>
                                            </p:graphic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2">
                                            <p:graphicEl>
                                              <a:dgm id="{D85E2013-0A50-47F9-958D-0A6B3FAED4CD}"/>
                                            </p:graphicEl>
                                          </p:spTgt>
                                        </p:tgtEl>
                                        <p:attrNameLst>
                                          <p:attrName>style.visibility</p:attrName>
                                        </p:attrNameLst>
                                      </p:cBhvr>
                                      <p:to>
                                        <p:strVal val="visible"/>
                                      </p:to>
                                    </p:set>
                                    <p:anim calcmode="lin" valueType="num">
                                      <p:cBhvr additive="base">
                                        <p:cTn id="109" dur="500" fill="hold"/>
                                        <p:tgtEl>
                                          <p:spTgt spid="22">
                                            <p:graphicEl>
                                              <a:dgm id="{D85E2013-0A50-47F9-958D-0A6B3FAED4CD}"/>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2">
                                            <p:graphicEl>
                                              <a:dgm id="{D85E2013-0A50-47F9-958D-0A6B3FAED4CD}"/>
                                            </p:graphic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2">
                                            <p:graphicEl>
                                              <a:dgm id="{BFDB6983-67E4-4E4A-80B6-B796844FC89C}"/>
                                            </p:graphicEl>
                                          </p:spTgt>
                                        </p:tgtEl>
                                        <p:attrNameLst>
                                          <p:attrName>style.visibility</p:attrName>
                                        </p:attrNameLst>
                                      </p:cBhvr>
                                      <p:to>
                                        <p:strVal val="visible"/>
                                      </p:to>
                                    </p:set>
                                    <p:anim calcmode="lin" valueType="num">
                                      <p:cBhvr additive="base">
                                        <p:cTn id="115" dur="500" fill="hold"/>
                                        <p:tgtEl>
                                          <p:spTgt spid="22">
                                            <p:graphicEl>
                                              <a:dgm id="{BFDB6983-67E4-4E4A-80B6-B796844FC89C}"/>
                                            </p:graphicEl>
                                          </p:spTgt>
                                        </p:tgtEl>
                                        <p:attrNameLst>
                                          <p:attrName>ppt_x</p:attrName>
                                        </p:attrNameLst>
                                      </p:cBhvr>
                                      <p:tavLst>
                                        <p:tav tm="0">
                                          <p:val>
                                            <p:strVal val="#ppt_x"/>
                                          </p:val>
                                        </p:tav>
                                        <p:tav tm="100000">
                                          <p:val>
                                            <p:strVal val="#ppt_x"/>
                                          </p:val>
                                        </p:tav>
                                      </p:tavLst>
                                    </p:anim>
                                    <p:anim calcmode="lin" valueType="num">
                                      <p:cBhvr additive="base">
                                        <p:cTn id="116" dur="500" fill="hold"/>
                                        <p:tgtEl>
                                          <p:spTgt spid="22">
                                            <p:graphicEl>
                                              <a:dgm id="{BFDB6983-67E4-4E4A-80B6-B796844FC89C}"/>
                                            </p:graphic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2">
                                            <p:graphicEl>
                                              <a:dgm id="{4ED25EFB-FC1C-4FB9-87A9-3BDAD71C7E53}"/>
                                            </p:graphicEl>
                                          </p:spTgt>
                                        </p:tgtEl>
                                        <p:attrNameLst>
                                          <p:attrName>style.visibility</p:attrName>
                                        </p:attrNameLst>
                                      </p:cBhvr>
                                      <p:to>
                                        <p:strVal val="visible"/>
                                      </p:to>
                                    </p:set>
                                    <p:anim calcmode="lin" valueType="num">
                                      <p:cBhvr additive="base">
                                        <p:cTn id="119" dur="500" fill="hold"/>
                                        <p:tgtEl>
                                          <p:spTgt spid="22">
                                            <p:graphicEl>
                                              <a:dgm id="{4ED25EFB-FC1C-4FB9-87A9-3BDAD71C7E53}"/>
                                            </p:graphicEl>
                                          </p:spTgt>
                                        </p:tgtEl>
                                        <p:attrNameLst>
                                          <p:attrName>ppt_x</p:attrName>
                                        </p:attrNameLst>
                                      </p:cBhvr>
                                      <p:tavLst>
                                        <p:tav tm="0">
                                          <p:val>
                                            <p:strVal val="#ppt_x"/>
                                          </p:val>
                                        </p:tav>
                                        <p:tav tm="100000">
                                          <p:val>
                                            <p:strVal val="#ppt_x"/>
                                          </p:val>
                                        </p:tav>
                                      </p:tavLst>
                                    </p:anim>
                                    <p:anim calcmode="lin" valueType="num">
                                      <p:cBhvr additive="base">
                                        <p:cTn id="120" dur="500" fill="hold"/>
                                        <p:tgtEl>
                                          <p:spTgt spid="22">
                                            <p:graphicEl>
                                              <a:dgm id="{4ED25EFB-FC1C-4FB9-87A9-3BDAD71C7E53}"/>
                                            </p:graphic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2">
                                            <p:graphicEl>
                                              <a:dgm id="{5070DB0D-40A1-4D68-82C8-EC4CBF4B24AF}"/>
                                            </p:graphicEl>
                                          </p:spTgt>
                                        </p:tgtEl>
                                        <p:attrNameLst>
                                          <p:attrName>style.visibility</p:attrName>
                                        </p:attrNameLst>
                                      </p:cBhvr>
                                      <p:to>
                                        <p:strVal val="visible"/>
                                      </p:to>
                                    </p:set>
                                    <p:anim calcmode="lin" valueType="num">
                                      <p:cBhvr additive="base">
                                        <p:cTn id="125" dur="500" fill="hold"/>
                                        <p:tgtEl>
                                          <p:spTgt spid="22">
                                            <p:graphicEl>
                                              <a:dgm id="{5070DB0D-40A1-4D68-82C8-EC4CBF4B24AF}"/>
                                            </p:graphicEl>
                                          </p:spTgt>
                                        </p:tgtEl>
                                        <p:attrNameLst>
                                          <p:attrName>ppt_x</p:attrName>
                                        </p:attrNameLst>
                                      </p:cBhvr>
                                      <p:tavLst>
                                        <p:tav tm="0">
                                          <p:val>
                                            <p:strVal val="#ppt_x"/>
                                          </p:val>
                                        </p:tav>
                                        <p:tav tm="100000">
                                          <p:val>
                                            <p:strVal val="#ppt_x"/>
                                          </p:val>
                                        </p:tav>
                                      </p:tavLst>
                                    </p:anim>
                                    <p:anim calcmode="lin" valueType="num">
                                      <p:cBhvr additive="base">
                                        <p:cTn id="126" dur="500" fill="hold"/>
                                        <p:tgtEl>
                                          <p:spTgt spid="22">
                                            <p:graphicEl>
                                              <a:dgm id="{5070DB0D-40A1-4D68-82C8-EC4CBF4B24AF}"/>
                                            </p:graphic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2">
                                            <p:graphicEl>
                                              <a:dgm id="{5505D5B9-FDC9-413D-9BFB-51AC702EBEF9}"/>
                                            </p:graphicEl>
                                          </p:spTgt>
                                        </p:tgtEl>
                                        <p:attrNameLst>
                                          <p:attrName>style.visibility</p:attrName>
                                        </p:attrNameLst>
                                      </p:cBhvr>
                                      <p:to>
                                        <p:strVal val="visible"/>
                                      </p:to>
                                    </p:set>
                                    <p:anim calcmode="lin" valueType="num">
                                      <p:cBhvr additive="base">
                                        <p:cTn id="129" dur="500" fill="hold"/>
                                        <p:tgtEl>
                                          <p:spTgt spid="22">
                                            <p:graphicEl>
                                              <a:dgm id="{5505D5B9-FDC9-413D-9BFB-51AC702EBEF9}"/>
                                            </p:graphicEl>
                                          </p:spTgt>
                                        </p:tgtEl>
                                        <p:attrNameLst>
                                          <p:attrName>ppt_x</p:attrName>
                                        </p:attrNameLst>
                                      </p:cBhvr>
                                      <p:tavLst>
                                        <p:tav tm="0">
                                          <p:val>
                                            <p:strVal val="#ppt_x"/>
                                          </p:val>
                                        </p:tav>
                                        <p:tav tm="100000">
                                          <p:val>
                                            <p:strVal val="#ppt_x"/>
                                          </p:val>
                                        </p:tav>
                                      </p:tavLst>
                                    </p:anim>
                                    <p:anim calcmode="lin" valueType="num">
                                      <p:cBhvr additive="base">
                                        <p:cTn id="130" dur="500" fill="hold"/>
                                        <p:tgtEl>
                                          <p:spTgt spid="22">
                                            <p:graphicEl>
                                              <a:dgm id="{5505D5B9-FDC9-413D-9BFB-51AC702EBEF9}"/>
                                            </p:graphic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2">
                                            <p:graphicEl>
                                              <a:dgm id="{D30B7641-3DD4-40F3-B6E9-49F046D9011E}"/>
                                            </p:graphicEl>
                                          </p:spTgt>
                                        </p:tgtEl>
                                        <p:attrNameLst>
                                          <p:attrName>style.visibility</p:attrName>
                                        </p:attrNameLst>
                                      </p:cBhvr>
                                      <p:to>
                                        <p:strVal val="visible"/>
                                      </p:to>
                                    </p:set>
                                    <p:anim calcmode="lin" valueType="num">
                                      <p:cBhvr additive="base">
                                        <p:cTn id="135" dur="500" fill="hold"/>
                                        <p:tgtEl>
                                          <p:spTgt spid="22">
                                            <p:graphicEl>
                                              <a:dgm id="{D30B7641-3DD4-40F3-B6E9-49F046D9011E}"/>
                                            </p:graphicEl>
                                          </p:spTgt>
                                        </p:tgtEl>
                                        <p:attrNameLst>
                                          <p:attrName>ppt_x</p:attrName>
                                        </p:attrNameLst>
                                      </p:cBhvr>
                                      <p:tavLst>
                                        <p:tav tm="0">
                                          <p:val>
                                            <p:strVal val="#ppt_x"/>
                                          </p:val>
                                        </p:tav>
                                        <p:tav tm="100000">
                                          <p:val>
                                            <p:strVal val="#ppt_x"/>
                                          </p:val>
                                        </p:tav>
                                      </p:tavLst>
                                    </p:anim>
                                    <p:anim calcmode="lin" valueType="num">
                                      <p:cBhvr additive="base">
                                        <p:cTn id="136" dur="500" fill="hold"/>
                                        <p:tgtEl>
                                          <p:spTgt spid="22">
                                            <p:graphicEl>
                                              <a:dgm id="{D30B7641-3DD4-40F3-B6E9-49F046D9011E}"/>
                                            </p:graphicEl>
                                          </p:spTgt>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2">
                                            <p:graphicEl>
                                              <a:dgm id="{DF6E2495-31DC-4E32-B06F-EBE9C303AEA1}"/>
                                            </p:graphicEl>
                                          </p:spTgt>
                                        </p:tgtEl>
                                        <p:attrNameLst>
                                          <p:attrName>style.visibility</p:attrName>
                                        </p:attrNameLst>
                                      </p:cBhvr>
                                      <p:to>
                                        <p:strVal val="visible"/>
                                      </p:to>
                                    </p:set>
                                    <p:anim calcmode="lin" valueType="num">
                                      <p:cBhvr additive="base">
                                        <p:cTn id="139" dur="500" fill="hold"/>
                                        <p:tgtEl>
                                          <p:spTgt spid="22">
                                            <p:graphicEl>
                                              <a:dgm id="{DF6E2495-31DC-4E32-B06F-EBE9C303AEA1}"/>
                                            </p:graphicEl>
                                          </p:spTgt>
                                        </p:tgtEl>
                                        <p:attrNameLst>
                                          <p:attrName>ppt_x</p:attrName>
                                        </p:attrNameLst>
                                      </p:cBhvr>
                                      <p:tavLst>
                                        <p:tav tm="0">
                                          <p:val>
                                            <p:strVal val="#ppt_x"/>
                                          </p:val>
                                        </p:tav>
                                        <p:tav tm="100000">
                                          <p:val>
                                            <p:strVal val="#ppt_x"/>
                                          </p:val>
                                        </p:tav>
                                      </p:tavLst>
                                    </p:anim>
                                    <p:anim calcmode="lin" valueType="num">
                                      <p:cBhvr additive="base">
                                        <p:cTn id="140" dur="500" fill="hold"/>
                                        <p:tgtEl>
                                          <p:spTgt spid="22">
                                            <p:graphicEl>
                                              <a:dgm id="{DF6E2495-31DC-4E32-B06F-EBE9C303AEA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22"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2334092" y="527142"/>
            <a:ext cx="4537267" cy="1165200"/>
          </a:xfrm>
          <a:prstGeom prst="rect">
            <a:avLst/>
          </a:prstGeom>
        </p:spPr>
        <p:txBody>
          <a:bodyPr spcFirstLastPara="1" wrap="square" lIns="91425" tIns="91425" rIns="91425" bIns="91425" anchor="ctr" anchorCtr="0">
            <a:noAutofit/>
          </a:bodyPr>
          <a:lstStyle/>
          <a:p>
            <a:r>
              <a:rPr lang="en-US" sz="3200"/>
              <a:t>Implementation and coding</a:t>
            </a:r>
          </a:p>
        </p:txBody>
      </p:sp>
      <p:sp>
        <p:nvSpPr>
          <p:cNvPr id="838" name="Google Shape;838;p44"/>
          <p:cNvSpPr txBox="1">
            <a:spLocks noGrp="1"/>
          </p:cNvSpPr>
          <p:nvPr>
            <p:ph type="title" idx="2"/>
          </p:nvPr>
        </p:nvSpPr>
        <p:spPr>
          <a:xfrm>
            <a:off x="2854900" y="3554285"/>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010</a:t>
            </a:r>
            <a:endParaRPr/>
          </a:p>
        </p:txBody>
      </p:sp>
    </p:spTree>
    <p:extLst>
      <p:ext uri="{BB962C8B-B14F-4D97-AF65-F5344CB8AC3E}">
        <p14:creationId xmlns:p14="http://schemas.microsoft.com/office/powerpoint/2010/main" val="337648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B50359D5-C032-42F6-B86D-78C358AAE39D}"/>
              </a:ext>
            </a:extLst>
          </p:cNvPr>
          <p:cNvPicPr>
            <a:picLocks noChangeAspect="1"/>
          </p:cNvPicPr>
          <p:nvPr/>
        </p:nvPicPr>
        <p:blipFill>
          <a:blip r:embed="rId3"/>
          <a:stretch>
            <a:fillRect/>
          </a:stretch>
        </p:blipFill>
        <p:spPr>
          <a:xfrm>
            <a:off x="-1227" y="-2102"/>
            <a:ext cx="9171036" cy="5129269"/>
          </a:xfrm>
          <a:prstGeom prst="rect">
            <a:avLst/>
          </a:prstGeom>
        </p:spPr>
      </p:pic>
    </p:spTree>
    <p:extLst>
      <p:ext uri="{BB962C8B-B14F-4D97-AF65-F5344CB8AC3E}">
        <p14:creationId xmlns:p14="http://schemas.microsoft.com/office/powerpoint/2010/main" val="4359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E922E750-DBA8-428D-AFE1-5A76EDD42E86}"/>
              </a:ext>
            </a:extLst>
          </p:cNvPr>
          <p:cNvPicPr>
            <a:picLocks noChangeAspect="1"/>
          </p:cNvPicPr>
          <p:nvPr/>
        </p:nvPicPr>
        <p:blipFill>
          <a:blip r:embed="rId3"/>
          <a:stretch>
            <a:fillRect/>
          </a:stretch>
        </p:blipFill>
        <p:spPr>
          <a:xfrm>
            <a:off x="-1227" y="-561"/>
            <a:ext cx="9146455" cy="5144620"/>
          </a:xfrm>
          <a:prstGeom prst="rect">
            <a:avLst/>
          </a:prstGeom>
        </p:spPr>
      </p:pic>
    </p:spTree>
    <p:extLst>
      <p:ext uri="{BB962C8B-B14F-4D97-AF65-F5344CB8AC3E}">
        <p14:creationId xmlns:p14="http://schemas.microsoft.com/office/powerpoint/2010/main" val="53360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1020AE0D-2FAA-4440-ABF6-37522D3EEF63}"/>
              </a:ext>
            </a:extLst>
          </p:cNvPr>
          <p:cNvPicPr>
            <a:picLocks noChangeAspect="1"/>
          </p:cNvPicPr>
          <p:nvPr/>
        </p:nvPicPr>
        <p:blipFill>
          <a:blip r:embed="rId3"/>
          <a:stretch>
            <a:fillRect/>
          </a:stretch>
        </p:blipFill>
        <p:spPr>
          <a:xfrm>
            <a:off x="-1228" y="-1075"/>
            <a:ext cx="9146456" cy="5145650"/>
          </a:xfrm>
          <a:prstGeom prst="rect">
            <a:avLst/>
          </a:prstGeom>
        </p:spPr>
      </p:pic>
    </p:spTree>
    <p:extLst>
      <p:ext uri="{BB962C8B-B14F-4D97-AF65-F5344CB8AC3E}">
        <p14:creationId xmlns:p14="http://schemas.microsoft.com/office/powerpoint/2010/main" val="15301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2048737" y="700937"/>
            <a:ext cx="4242300" cy="11652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Introduction</a:t>
            </a:r>
            <a:endParaRPr/>
          </a:p>
        </p:txBody>
      </p:sp>
      <p:sp>
        <p:nvSpPr>
          <p:cNvPr id="838" name="Google Shape;838;p44"/>
          <p:cNvSpPr txBox="1">
            <a:spLocks noGrp="1"/>
          </p:cNvSpPr>
          <p:nvPr>
            <p:ph type="title" idx="2"/>
          </p:nvPr>
        </p:nvSpPr>
        <p:spPr>
          <a:xfrm>
            <a:off x="2854900" y="3554285"/>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001</a:t>
            </a:r>
            <a:endParaRPr/>
          </a:p>
        </p:txBody>
      </p:sp>
    </p:spTree>
    <p:extLst>
      <p:ext uri="{BB962C8B-B14F-4D97-AF65-F5344CB8AC3E}">
        <p14:creationId xmlns:p14="http://schemas.microsoft.com/office/powerpoint/2010/main" val="193516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FC03A855-2393-43B6-B4C8-AE14697FE1DD}"/>
              </a:ext>
            </a:extLst>
          </p:cNvPr>
          <p:cNvPicPr>
            <a:picLocks noChangeAspect="1"/>
          </p:cNvPicPr>
          <p:nvPr/>
        </p:nvPicPr>
        <p:blipFill>
          <a:blip r:embed="rId3"/>
          <a:stretch>
            <a:fillRect/>
          </a:stretch>
        </p:blipFill>
        <p:spPr>
          <a:xfrm>
            <a:off x="-1229" y="-849"/>
            <a:ext cx="9146457" cy="5145199"/>
          </a:xfrm>
          <a:prstGeom prst="rect">
            <a:avLst/>
          </a:prstGeom>
        </p:spPr>
      </p:pic>
    </p:spTree>
    <p:extLst>
      <p:ext uri="{BB962C8B-B14F-4D97-AF65-F5344CB8AC3E}">
        <p14:creationId xmlns:p14="http://schemas.microsoft.com/office/powerpoint/2010/main" val="426841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3BB6BD9-8408-4864-8ECC-6B4AB9621AAD}"/>
              </a:ext>
            </a:extLst>
          </p:cNvPr>
          <p:cNvPicPr>
            <a:picLocks noChangeAspect="1"/>
          </p:cNvPicPr>
          <p:nvPr/>
        </p:nvPicPr>
        <p:blipFill>
          <a:blip r:embed="rId3"/>
          <a:stretch>
            <a:fillRect/>
          </a:stretch>
        </p:blipFill>
        <p:spPr>
          <a:xfrm>
            <a:off x="-1229" y="1210"/>
            <a:ext cx="9146458" cy="5141078"/>
          </a:xfrm>
          <a:prstGeom prst="rect">
            <a:avLst/>
          </a:prstGeom>
        </p:spPr>
      </p:pic>
    </p:spTree>
    <p:extLst>
      <p:ext uri="{BB962C8B-B14F-4D97-AF65-F5344CB8AC3E}">
        <p14:creationId xmlns:p14="http://schemas.microsoft.com/office/powerpoint/2010/main" val="24634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E7B453D7-9477-4ACE-9FF2-3AF13AE46F25}"/>
              </a:ext>
            </a:extLst>
          </p:cNvPr>
          <p:cNvPicPr>
            <a:picLocks noChangeAspect="1"/>
          </p:cNvPicPr>
          <p:nvPr/>
        </p:nvPicPr>
        <p:blipFill>
          <a:blip r:embed="rId3"/>
          <a:stretch>
            <a:fillRect/>
          </a:stretch>
        </p:blipFill>
        <p:spPr>
          <a:xfrm>
            <a:off x="-1229" y="-2999"/>
            <a:ext cx="9146458" cy="5155643"/>
          </a:xfrm>
          <a:prstGeom prst="rect">
            <a:avLst/>
          </a:prstGeom>
        </p:spPr>
      </p:pic>
    </p:spTree>
    <p:extLst>
      <p:ext uri="{BB962C8B-B14F-4D97-AF65-F5344CB8AC3E}">
        <p14:creationId xmlns:p14="http://schemas.microsoft.com/office/powerpoint/2010/main" val="45268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64341151-B6C7-447B-BADE-05E164365AC7}"/>
              </a:ext>
            </a:extLst>
          </p:cNvPr>
          <p:cNvPicPr>
            <a:picLocks noChangeAspect="1"/>
          </p:cNvPicPr>
          <p:nvPr/>
        </p:nvPicPr>
        <p:blipFill>
          <a:blip r:embed="rId3"/>
          <a:stretch>
            <a:fillRect/>
          </a:stretch>
        </p:blipFill>
        <p:spPr>
          <a:xfrm>
            <a:off x="-1229" y="2716"/>
            <a:ext cx="9146458" cy="5131922"/>
          </a:xfrm>
          <a:prstGeom prst="rect">
            <a:avLst/>
          </a:prstGeom>
        </p:spPr>
      </p:pic>
    </p:spTree>
    <p:extLst>
      <p:ext uri="{BB962C8B-B14F-4D97-AF65-F5344CB8AC3E}">
        <p14:creationId xmlns:p14="http://schemas.microsoft.com/office/powerpoint/2010/main" val="29712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B0019BE3-7E34-4B84-920C-58554374B6DE}"/>
              </a:ext>
            </a:extLst>
          </p:cNvPr>
          <p:cNvPicPr>
            <a:picLocks noChangeAspect="1"/>
          </p:cNvPicPr>
          <p:nvPr/>
        </p:nvPicPr>
        <p:blipFill>
          <a:blip r:embed="rId3"/>
          <a:stretch>
            <a:fillRect/>
          </a:stretch>
        </p:blipFill>
        <p:spPr>
          <a:xfrm>
            <a:off x="-1229" y="515"/>
            <a:ext cx="9146458" cy="5142470"/>
          </a:xfrm>
          <a:prstGeom prst="rect">
            <a:avLst/>
          </a:prstGeom>
        </p:spPr>
      </p:pic>
    </p:spTree>
    <p:extLst>
      <p:ext uri="{BB962C8B-B14F-4D97-AF65-F5344CB8AC3E}">
        <p14:creationId xmlns:p14="http://schemas.microsoft.com/office/powerpoint/2010/main" val="81002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B1FF4640-D0B2-4967-A19E-9CA65ED84C9C}"/>
              </a:ext>
            </a:extLst>
          </p:cNvPr>
          <p:cNvPicPr>
            <a:picLocks noChangeAspect="1"/>
          </p:cNvPicPr>
          <p:nvPr/>
        </p:nvPicPr>
        <p:blipFill>
          <a:blip r:embed="rId3"/>
          <a:stretch>
            <a:fillRect/>
          </a:stretch>
        </p:blipFill>
        <p:spPr>
          <a:xfrm>
            <a:off x="-1229" y="1246"/>
            <a:ext cx="9146458" cy="5134861"/>
          </a:xfrm>
          <a:prstGeom prst="rect">
            <a:avLst/>
          </a:prstGeom>
        </p:spPr>
      </p:pic>
    </p:spTree>
    <p:extLst>
      <p:ext uri="{BB962C8B-B14F-4D97-AF65-F5344CB8AC3E}">
        <p14:creationId xmlns:p14="http://schemas.microsoft.com/office/powerpoint/2010/main" val="3847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3816-A3E3-4858-9295-D7C49DF3F66E}"/>
              </a:ext>
            </a:extLst>
          </p:cNvPr>
          <p:cNvSpPr>
            <a:spLocks noGrp="1"/>
          </p:cNvSpPr>
          <p:nvPr>
            <p:ph type="title"/>
          </p:nvPr>
        </p:nvSpPr>
        <p:spPr>
          <a:xfrm>
            <a:off x="5247158" y="2573880"/>
            <a:ext cx="3541500" cy="1027377"/>
          </a:xfrm>
        </p:spPr>
        <p:txBody>
          <a:bodyPr/>
          <a:lstStyle/>
          <a:p>
            <a:r>
              <a:rPr lang="en-US"/>
              <a:t>Literature Review</a:t>
            </a:r>
          </a:p>
          <a:p>
            <a:endParaRPr lang="en-US"/>
          </a:p>
        </p:txBody>
      </p:sp>
      <p:sp>
        <p:nvSpPr>
          <p:cNvPr id="3" name="Subtitle 2">
            <a:extLst>
              <a:ext uri="{FF2B5EF4-FFF2-40B4-BE49-F238E27FC236}">
                <a16:creationId xmlns:a16="http://schemas.microsoft.com/office/drawing/2014/main" id="{F11B82CF-1A4D-4211-B515-C11579354DCE}"/>
              </a:ext>
            </a:extLst>
          </p:cNvPr>
          <p:cNvSpPr>
            <a:spLocks noGrp="1"/>
          </p:cNvSpPr>
          <p:nvPr>
            <p:ph type="body" idx="1"/>
          </p:nvPr>
        </p:nvSpPr>
        <p:spPr>
          <a:xfrm>
            <a:off x="184338" y="783949"/>
            <a:ext cx="4694207" cy="3641365"/>
          </a:xfrm>
          <a:ln>
            <a:solidFill>
              <a:schemeClr val="accent2"/>
            </a:solidFill>
          </a:ln>
        </p:spPr>
        <p:txBody>
          <a:bodyPr/>
          <a:lstStyle/>
          <a:p>
            <a:pPr marL="469900" indent="-342900" algn="l">
              <a:buAutoNum type="arabicPeriod"/>
            </a:pPr>
            <a:r>
              <a:rPr lang="en-US" sz="1400">
                <a:solidFill>
                  <a:srgbClr val="00B0F0"/>
                </a:solidFill>
              </a:rPr>
              <a:t>I</a:t>
            </a:r>
            <a:r>
              <a:rPr lang="en-US" sz="1400">
                <a:solidFill>
                  <a:schemeClr val="bg1"/>
                </a:solidFill>
              </a:rPr>
              <a:t>IT Delhi alumni –  Milan Roy, Pranit </a:t>
            </a:r>
            <a:r>
              <a:rPr lang="en-US" sz="1400" err="1">
                <a:solidFill>
                  <a:schemeClr val="bg1"/>
                </a:solidFill>
              </a:rPr>
              <a:t>Ganvir</a:t>
            </a:r>
            <a:r>
              <a:rPr lang="en-US" sz="1400">
                <a:solidFill>
                  <a:schemeClr val="bg1"/>
                </a:solidFill>
              </a:rPr>
              <a:t> (BTech 2018) and Swapnil Sharma (BTech 2019) – launched an app COVRELIEF to help the families of COVID-19 patients with verified leads on various resources. </a:t>
            </a:r>
          </a:p>
          <a:p>
            <a:pPr marL="469900" indent="-342900" algn="l">
              <a:buAutoNum type="arabicPeriod"/>
            </a:pPr>
            <a:endParaRPr lang="en-US" sz="1400">
              <a:solidFill>
                <a:schemeClr val="bg1"/>
              </a:solidFill>
            </a:endParaRPr>
          </a:p>
          <a:p>
            <a:pPr marL="469900" indent="-342900" algn="l">
              <a:buAutoNum type="arabicPeriod"/>
            </a:pPr>
            <a:endParaRPr lang="en-US" sz="1400"/>
          </a:p>
          <a:p>
            <a:pPr marL="469900" indent="-342900" algn="l">
              <a:buAutoNum type="arabicPeriod"/>
            </a:pPr>
            <a:r>
              <a:rPr lang="en-US" sz="1400" b="1" i="1"/>
              <a:t>Author Amit </a:t>
            </a:r>
            <a:r>
              <a:rPr lang="en-US" sz="1400" b="1" i="1" err="1"/>
              <a:t>Thadhani</a:t>
            </a:r>
            <a:r>
              <a:rPr lang="en-US" sz="1400" b="1" i="1"/>
              <a:t> wrote an article about the </a:t>
            </a:r>
            <a:r>
              <a:rPr lang="en-US" sz="1400"/>
              <a:t> inadequacy of the distribution network of oxygen.</a:t>
            </a:r>
          </a:p>
          <a:p>
            <a:pPr marL="127000" indent="0" algn="l">
              <a:buNone/>
            </a:pPr>
            <a:endParaRPr lang="en-US" sz="1400"/>
          </a:p>
          <a:p>
            <a:pPr marL="127000" indent="0">
              <a:buNone/>
            </a:pPr>
            <a:endParaRPr lang="en-US" sz="1400"/>
          </a:p>
          <a:p>
            <a:pPr marL="127000" indent="0">
              <a:buNone/>
            </a:pPr>
            <a:r>
              <a:rPr lang="en-US" sz="1400"/>
              <a:t>3.  In Tabassum </a:t>
            </a:r>
            <a:r>
              <a:rPr lang="en-US" sz="1400" err="1"/>
              <a:t>Barnagarwala's</a:t>
            </a:r>
            <a:r>
              <a:rPr lang="en-US" sz="1400"/>
              <a:t> article it was stated that per patient oxygen requirement had increased between the first and second wave.</a:t>
            </a:r>
          </a:p>
          <a:p>
            <a:pPr marL="127000" indent="0" algn="l"/>
            <a:endParaRPr lang="en-US" sz="1400"/>
          </a:p>
        </p:txBody>
      </p:sp>
    </p:spTree>
    <p:extLst>
      <p:ext uri="{BB962C8B-B14F-4D97-AF65-F5344CB8AC3E}">
        <p14:creationId xmlns:p14="http://schemas.microsoft.com/office/powerpoint/2010/main" val="11976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C523-7C36-4828-A5B2-55748520D4EF}"/>
              </a:ext>
            </a:extLst>
          </p:cNvPr>
          <p:cNvSpPr>
            <a:spLocks noGrp="1"/>
          </p:cNvSpPr>
          <p:nvPr>
            <p:ph type="ctrTitle"/>
          </p:nvPr>
        </p:nvSpPr>
        <p:spPr/>
        <p:txBody>
          <a:bodyPr/>
          <a:lstStyle/>
          <a:p>
            <a:r>
              <a:rPr lang="en-US"/>
              <a:t>DEMO VIDEO</a:t>
            </a:r>
          </a:p>
        </p:txBody>
      </p:sp>
    </p:spTree>
    <p:extLst>
      <p:ext uri="{BB962C8B-B14F-4D97-AF65-F5344CB8AC3E}">
        <p14:creationId xmlns:p14="http://schemas.microsoft.com/office/powerpoint/2010/main" val="53710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2" name="TextBox 1">
            <a:extLst>
              <a:ext uri="{FF2B5EF4-FFF2-40B4-BE49-F238E27FC236}">
                <a16:creationId xmlns:a16="http://schemas.microsoft.com/office/drawing/2014/main" id="{AF13C5E6-C039-4D97-8C56-57CD98F3DB10}"/>
              </a:ext>
            </a:extLst>
          </p:cNvPr>
          <p:cNvSpPr txBox="1"/>
          <p:nvPr/>
        </p:nvSpPr>
        <p:spPr>
          <a:xfrm>
            <a:off x="3200399" y="23431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5" descr="Graphical user interface, application&#10;&#10;Description automatically generated">
            <a:extLst>
              <a:ext uri="{FF2B5EF4-FFF2-40B4-BE49-F238E27FC236}">
                <a16:creationId xmlns:a16="http://schemas.microsoft.com/office/drawing/2014/main" id="{D033D2BF-523C-47A9-A84B-69EEA3C76192}"/>
              </a:ext>
            </a:extLst>
          </p:cNvPr>
          <p:cNvPicPr>
            <a:picLocks noChangeAspect="1"/>
          </p:cNvPicPr>
          <p:nvPr/>
        </p:nvPicPr>
        <p:blipFill>
          <a:blip r:embed="rId3"/>
          <a:stretch>
            <a:fillRect/>
          </a:stretch>
        </p:blipFill>
        <p:spPr>
          <a:xfrm>
            <a:off x="1842319" y="324878"/>
            <a:ext cx="5459360" cy="4493743"/>
          </a:xfrm>
          <a:prstGeom prst="rect">
            <a:avLst/>
          </a:prstGeom>
        </p:spPr>
      </p:pic>
    </p:spTree>
    <p:extLst>
      <p:ext uri="{BB962C8B-B14F-4D97-AF65-F5344CB8AC3E}">
        <p14:creationId xmlns:p14="http://schemas.microsoft.com/office/powerpoint/2010/main" val="401882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559C-50AF-445A-BD6D-2CF3D387F9F3}"/>
              </a:ext>
            </a:extLst>
          </p:cNvPr>
          <p:cNvSpPr>
            <a:spLocks noGrp="1"/>
          </p:cNvSpPr>
          <p:nvPr>
            <p:ph type="ctrTitle"/>
          </p:nvPr>
        </p:nvSpPr>
        <p:spPr/>
        <p:txBody>
          <a:bodyPr/>
          <a:lstStyle/>
          <a:p>
            <a:r>
              <a:rPr lang="en-US"/>
              <a:t>SNAPSHOT OF PROJECT</a:t>
            </a:r>
          </a:p>
        </p:txBody>
      </p:sp>
    </p:spTree>
    <p:extLst>
      <p:ext uri="{BB962C8B-B14F-4D97-AF65-F5344CB8AC3E}">
        <p14:creationId xmlns:p14="http://schemas.microsoft.com/office/powerpoint/2010/main" val="30246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1" name="Google Shape;661;p35"/>
          <p:cNvSpPr txBox="1">
            <a:spLocks noGrp="1"/>
          </p:cNvSpPr>
          <p:nvPr>
            <p:ph type="title"/>
          </p:nvPr>
        </p:nvSpPr>
        <p:spPr>
          <a:xfrm>
            <a:off x="5451898" y="3236704"/>
            <a:ext cx="2159100" cy="268500"/>
          </a:xfrm>
          <a:prstGeom prst="rect">
            <a:avLst/>
          </a:prstGeom>
        </p:spPr>
        <p:txBody>
          <a:bodyPr spcFirstLastPara="1" wrap="square" lIns="91425" tIns="91425" rIns="91425" bIns="91425" anchor="b" anchorCtr="0">
            <a:noAutofit/>
          </a:bodyPr>
          <a:lstStyle/>
          <a:p>
            <a:pPr algn="ctr"/>
            <a:r>
              <a:rPr lang="en-US" sz="800">
                <a:latin typeface="Roboto" panose="02000000000000000000" pitchFamily="2" charset="0"/>
                <a:ea typeface="Roboto" panose="02000000000000000000" pitchFamily="2" charset="0"/>
              </a:rPr>
              <a:t>A medical worker carries an oxygen cylinder at a COVID-19 safe home care centre in Kolkata on May 14, 2021. </a:t>
            </a:r>
            <a:br>
              <a:rPr lang="en-US" sz="800">
                <a:latin typeface="Roboto" panose="02000000000000000000" pitchFamily="2" charset="0"/>
                <a:ea typeface="Roboto" panose="02000000000000000000" pitchFamily="2" charset="0"/>
              </a:rPr>
            </a:br>
            <a:r>
              <a:rPr lang="en-US" sz="800" b="0" i="1" err="1">
                <a:effectLst/>
                <a:latin typeface="Roboto" panose="02000000000000000000" pitchFamily="2" charset="0"/>
                <a:ea typeface="Roboto" panose="02000000000000000000" pitchFamily="2" charset="0"/>
              </a:rPr>
              <a:t>Sudipta Das/Pacific Press/LightRocket via Getty Images</a:t>
            </a:r>
            <a:endParaRPr lang="en-IN" sz="800" i="1">
              <a:latin typeface="Roboto" panose="02000000000000000000" pitchFamily="2" charset="0"/>
              <a:ea typeface="Roboto" panose="02000000000000000000" pitchFamily="2" charset="0"/>
            </a:endParaRPr>
          </a:p>
        </p:txBody>
      </p:sp>
      <p:sp>
        <p:nvSpPr>
          <p:cNvPr id="662" name="Google Shape;662;p35"/>
          <p:cNvSpPr txBox="1">
            <a:spLocks noGrp="1"/>
          </p:cNvSpPr>
          <p:nvPr>
            <p:ph type="body" idx="1"/>
          </p:nvPr>
        </p:nvSpPr>
        <p:spPr>
          <a:xfrm>
            <a:off x="0" y="155121"/>
            <a:ext cx="4338243" cy="4833257"/>
          </a:xfrm>
          <a:prstGeom prst="rect">
            <a:avLst/>
          </a:prstGeom>
        </p:spPr>
        <p:txBody>
          <a:bodyPr spcFirstLastPara="1" wrap="square" lIns="91425" tIns="91425" rIns="91425" bIns="91425" anchor="t" anchorCtr="0">
            <a:noAutofit/>
          </a:bodyPr>
          <a:lstStyle/>
          <a:p>
            <a:pPr>
              <a:spcAft>
                <a:spcPts val="1800"/>
              </a:spcAft>
              <a:buFont typeface="Arial" pitchFamily="34" charset="0"/>
              <a:buChar char="•"/>
            </a:pPr>
            <a:r>
              <a:rPr lang="en-US" sz="1400">
                <a:solidFill>
                  <a:srgbClr val="FFFF00"/>
                </a:solidFill>
              </a:rPr>
              <a:t>Our project that deals with oxygen cylinder rental systems aims at providing a helping hand to the small-scale dealers of oxygen cylinders.</a:t>
            </a:r>
            <a:endParaRPr lang="en-US" sz="1400"/>
          </a:p>
          <a:p>
            <a:pPr>
              <a:spcAft>
                <a:spcPts val="1800"/>
              </a:spcAft>
              <a:buFont typeface="Arial" pitchFamily="34" charset="0"/>
              <a:buChar char="•"/>
            </a:pPr>
            <a:r>
              <a:rPr lang="en-US" sz="1400">
                <a:solidFill>
                  <a:srgbClr val="FFFF00"/>
                </a:solidFill>
              </a:rPr>
              <a:t> </a:t>
            </a:r>
            <a:r>
              <a:rPr lang="en-US" sz="1400">
                <a:solidFill>
                  <a:schemeClr val="bg1"/>
                </a:solidFill>
              </a:rPr>
              <a:t>This is a self-help system where the people can themselves see the availability of cylinders and rent them on hourly and daily basis. They can also hire multiple cylinders at the same time.</a:t>
            </a:r>
          </a:p>
          <a:p>
            <a:pPr>
              <a:spcAft>
                <a:spcPts val="1800"/>
              </a:spcAft>
              <a:buFont typeface="Arial" pitchFamily="34" charset="0"/>
              <a:buChar char="•"/>
            </a:pPr>
            <a:r>
              <a:rPr lang="en-US" sz="1400">
                <a:solidFill>
                  <a:srgbClr val="92D050"/>
                </a:solidFill>
              </a:rPr>
              <a:t>By automatizing the interactive process, the need for human intervention has  been greatly reduced. </a:t>
            </a:r>
          </a:p>
          <a:p>
            <a:pPr>
              <a:spcAft>
                <a:spcPts val="1800"/>
              </a:spcAft>
              <a:buFont typeface="Arial" pitchFamily="34" charset="0"/>
              <a:buChar char="•"/>
            </a:pPr>
            <a:r>
              <a:rPr lang="en-US" sz="1400">
                <a:solidFill>
                  <a:srgbClr val="C8E5FA"/>
                </a:solidFill>
              </a:rPr>
              <a:t>It is the need of the hour especially in dealing with the requirement of oxygen cylinders as people need oxygen cylinders mostly when they are suffering from covid-19 which is a communicable disease (even through air) </a:t>
            </a:r>
            <a:endParaRPr lang="en-US">
              <a:solidFill>
                <a:srgbClr val="C8E5FA"/>
              </a:solidFill>
            </a:endParaRPr>
          </a:p>
        </p:txBody>
      </p:sp>
      <p:pic>
        <p:nvPicPr>
          <p:cNvPr id="9" name="Picture 8" descr="india oxygen cylinder coronavirus">
            <a:extLst>
              <a:ext uri="{FF2B5EF4-FFF2-40B4-BE49-F238E27FC236}">
                <a16:creationId xmlns:a16="http://schemas.microsoft.com/office/drawing/2014/main" id="{E9A28207-6909-4690-806F-D4495B4C2A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06366" y="97941"/>
            <a:ext cx="3438032" cy="25769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6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3" name="Picture 3" descr="Graphical user interface, application&#10;&#10;Description automatically generated">
            <a:extLst>
              <a:ext uri="{FF2B5EF4-FFF2-40B4-BE49-F238E27FC236}">
                <a16:creationId xmlns:a16="http://schemas.microsoft.com/office/drawing/2014/main" id="{961051FA-7E11-41BF-9030-D7C760EFAAEA}"/>
              </a:ext>
            </a:extLst>
          </p:cNvPr>
          <p:cNvPicPr>
            <a:picLocks noChangeAspect="1"/>
          </p:cNvPicPr>
          <p:nvPr/>
        </p:nvPicPr>
        <p:blipFill>
          <a:blip r:embed="rId3"/>
          <a:stretch>
            <a:fillRect/>
          </a:stretch>
        </p:blipFill>
        <p:spPr>
          <a:xfrm>
            <a:off x="1922206" y="269807"/>
            <a:ext cx="5299586" cy="4603885"/>
          </a:xfrm>
          <a:prstGeom prst="rect">
            <a:avLst/>
          </a:prstGeom>
        </p:spPr>
      </p:pic>
    </p:spTree>
    <p:extLst>
      <p:ext uri="{BB962C8B-B14F-4D97-AF65-F5344CB8AC3E}">
        <p14:creationId xmlns:p14="http://schemas.microsoft.com/office/powerpoint/2010/main" val="996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EFD361DD-B48F-49FA-A198-8E67D5E90A2C}"/>
              </a:ext>
            </a:extLst>
          </p:cNvPr>
          <p:cNvPicPr>
            <a:picLocks noChangeAspect="1"/>
          </p:cNvPicPr>
          <p:nvPr/>
        </p:nvPicPr>
        <p:blipFill>
          <a:blip r:embed="rId3"/>
          <a:stretch>
            <a:fillRect/>
          </a:stretch>
        </p:blipFill>
        <p:spPr>
          <a:xfrm>
            <a:off x="1836176" y="196065"/>
            <a:ext cx="5477794" cy="4757514"/>
          </a:xfrm>
          <a:prstGeom prst="rect">
            <a:avLst/>
          </a:prstGeom>
        </p:spPr>
      </p:pic>
    </p:spTree>
    <p:extLst>
      <p:ext uri="{BB962C8B-B14F-4D97-AF65-F5344CB8AC3E}">
        <p14:creationId xmlns:p14="http://schemas.microsoft.com/office/powerpoint/2010/main" val="153463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2" name="Picture 3" descr="A picture containing chart&#10;&#10;Description automatically generated">
            <a:extLst>
              <a:ext uri="{FF2B5EF4-FFF2-40B4-BE49-F238E27FC236}">
                <a16:creationId xmlns:a16="http://schemas.microsoft.com/office/drawing/2014/main" id="{4487074F-86C8-4EF6-8393-53FDCEB2CF24}"/>
              </a:ext>
            </a:extLst>
          </p:cNvPr>
          <p:cNvPicPr>
            <a:picLocks noChangeAspect="1"/>
          </p:cNvPicPr>
          <p:nvPr/>
        </p:nvPicPr>
        <p:blipFill>
          <a:blip r:embed="rId3"/>
          <a:stretch>
            <a:fillRect/>
          </a:stretch>
        </p:blipFill>
        <p:spPr>
          <a:xfrm>
            <a:off x="1768578" y="140758"/>
            <a:ext cx="5612990" cy="4868128"/>
          </a:xfrm>
          <a:prstGeom prst="rect">
            <a:avLst/>
          </a:prstGeom>
        </p:spPr>
      </p:pic>
    </p:spTree>
    <p:extLst>
      <p:ext uri="{BB962C8B-B14F-4D97-AF65-F5344CB8AC3E}">
        <p14:creationId xmlns:p14="http://schemas.microsoft.com/office/powerpoint/2010/main" val="26739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44F3-A03C-4DB0-A145-70CC5F34FD76}"/>
              </a:ext>
            </a:extLst>
          </p:cNvPr>
          <p:cNvSpPr>
            <a:spLocks noGrp="1"/>
          </p:cNvSpPr>
          <p:nvPr>
            <p:ph type="ctrTitle"/>
          </p:nvPr>
        </p:nvSpPr>
        <p:spPr/>
        <p:txBody>
          <a:bodyPr/>
          <a:lstStyle/>
          <a:p>
            <a:r>
              <a:rPr lang="en-US"/>
              <a:t>TESTING RESULT AND DISCUSSION</a:t>
            </a:r>
          </a:p>
        </p:txBody>
      </p:sp>
      <p:sp>
        <p:nvSpPr>
          <p:cNvPr id="3" name="Subtitle 2">
            <a:extLst>
              <a:ext uri="{FF2B5EF4-FFF2-40B4-BE49-F238E27FC236}">
                <a16:creationId xmlns:a16="http://schemas.microsoft.com/office/drawing/2014/main" id="{258E7B36-35F1-4176-9412-DED1E145457B}"/>
              </a:ext>
            </a:extLst>
          </p:cNvPr>
          <p:cNvSpPr>
            <a:spLocks noGrp="1"/>
          </p:cNvSpPr>
          <p:nvPr>
            <p:ph type="subTitle" idx="1"/>
          </p:nvPr>
        </p:nvSpPr>
        <p:spPr/>
        <p:txBody>
          <a:bodyPr/>
          <a:lstStyle/>
          <a:p>
            <a:r>
              <a:rPr lang="en-US" dirty="0"/>
              <a:t>Through graphs </a:t>
            </a:r>
          </a:p>
        </p:txBody>
      </p:sp>
    </p:spTree>
    <p:extLst>
      <p:ext uri="{BB962C8B-B14F-4D97-AF65-F5344CB8AC3E}">
        <p14:creationId xmlns:p14="http://schemas.microsoft.com/office/powerpoint/2010/main" val="196689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5D8ED2-6FD4-4E35-97F6-F625A4CF7314}"/>
              </a:ext>
            </a:extLst>
          </p:cNvPr>
          <p:cNvSpPr txBox="1"/>
          <p:nvPr/>
        </p:nvSpPr>
        <p:spPr>
          <a:xfrm>
            <a:off x="527050" y="57150"/>
            <a:ext cx="4838700" cy="92333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rial"/>
                <a:cs typeface="Arial"/>
              </a:rPr>
              <a:t>RENTAL BASIS - HOURLY(TESTED FOR VARIOUS CASES )</a:t>
            </a:r>
            <a:endParaRPr lang="en-US" dirty="0">
              <a:solidFill>
                <a:schemeClr val="bg1"/>
              </a:solidFill>
              <a:ea typeface="+mn-lt"/>
              <a:cs typeface="+mn-lt"/>
            </a:endParaRPr>
          </a:p>
          <a:p>
            <a:endParaRPr lang="en-US">
              <a:solidFill>
                <a:schemeClr val="bg1"/>
              </a:solidFill>
              <a:latin typeface="Arial"/>
              <a:cs typeface="Arial"/>
            </a:endParaRPr>
          </a:p>
        </p:txBody>
      </p:sp>
      <p:cxnSp>
        <p:nvCxnSpPr>
          <p:cNvPr id="9" name="Straight Arrow Connector 8">
            <a:extLst>
              <a:ext uri="{FF2B5EF4-FFF2-40B4-BE49-F238E27FC236}">
                <a16:creationId xmlns:a16="http://schemas.microsoft.com/office/drawing/2014/main" id="{C8E76DFE-3D8E-429C-BF73-653599559501}"/>
              </a:ext>
            </a:extLst>
          </p:cNvPr>
          <p:cNvCxnSpPr/>
          <p:nvPr/>
        </p:nvCxnSpPr>
        <p:spPr>
          <a:xfrm flipH="1">
            <a:off x="6092825" y="60325"/>
            <a:ext cx="31750" cy="5003800"/>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72FC2B77-A72D-4BC3-8F49-6C731213EA76}"/>
              </a:ext>
            </a:extLst>
          </p:cNvPr>
          <p:cNvGraphicFramePr>
            <a:graphicFrameLocks noGrp="1"/>
          </p:cNvGraphicFramePr>
          <p:nvPr>
            <p:extLst>
              <p:ext uri="{D42A27DB-BD31-4B8C-83A1-F6EECF244321}">
                <p14:modId xmlns:p14="http://schemas.microsoft.com/office/powerpoint/2010/main" val="3038640836"/>
              </p:ext>
            </p:extLst>
          </p:nvPr>
        </p:nvGraphicFramePr>
        <p:xfrm>
          <a:off x="234950" y="1094740"/>
          <a:ext cx="5331013" cy="1493520"/>
        </p:xfrm>
        <a:graphic>
          <a:graphicData uri="http://schemas.openxmlformats.org/drawingml/2006/table">
            <a:tbl>
              <a:tblPr firstRow="1" bandRow="1">
                <a:tableStyleId>{35758FB7-9AC5-4552-8A53-C91805E547FA}</a:tableStyleId>
              </a:tblPr>
              <a:tblGrid>
                <a:gridCol w="1364038">
                  <a:extLst>
                    <a:ext uri="{9D8B030D-6E8A-4147-A177-3AD203B41FA5}">
                      <a16:colId xmlns:a16="http://schemas.microsoft.com/office/drawing/2014/main" val="3179054010"/>
                    </a:ext>
                  </a:extLst>
                </a:gridCol>
                <a:gridCol w="1226384">
                  <a:extLst>
                    <a:ext uri="{9D8B030D-6E8A-4147-A177-3AD203B41FA5}">
                      <a16:colId xmlns:a16="http://schemas.microsoft.com/office/drawing/2014/main" val="3402603769"/>
                    </a:ext>
                  </a:extLst>
                </a:gridCol>
                <a:gridCol w="1101242">
                  <a:extLst>
                    <a:ext uri="{9D8B030D-6E8A-4147-A177-3AD203B41FA5}">
                      <a16:colId xmlns:a16="http://schemas.microsoft.com/office/drawing/2014/main" val="2308254622"/>
                    </a:ext>
                  </a:extLst>
                </a:gridCol>
                <a:gridCol w="1639349">
                  <a:extLst>
                    <a:ext uri="{9D8B030D-6E8A-4147-A177-3AD203B41FA5}">
                      <a16:colId xmlns:a16="http://schemas.microsoft.com/office/drawing/2014/main" val="2675578576"/>
                    </a:ext>
                  </a:extLst>
                </a:gridCol>
              </a:tblGrid>
              <a:tr h="293206">
                <a:tc>
                  <a:txBody>
                    <a:bodyPr/>
                    <a:lstStyle/>
                    <a:p>
                      <a:r>
                        <a:rPr lang="en-US" dirty="0">
                          <a:effectLst/>
                        </a:rPr>
                        <a:t>NUMBER OF CYLINDERS</a:t>
                      </a:r>
                    </a:p>
                  </a:txBody>
                  <a:tcPr marL="0" marR="0" marT="0" marB="0" anchor="ctr"/>
                </a:tc>
                <a:tc>
                  <a:txBody>
                    <a:bodyPr/>
                    <a:lstStyle/>
                    <a:p>
                      <a:r>
                        <a:rPr lang="en-US" dirty="0">
                          <a:effectLst/>
                        </a:rPr>
                        <a:t>DURATION IN HOURS</a:t>
                      </a:r>
                    </a:p>
                  </a:txBody>
                  <a:tcPr marL="0" marR="0" marT="0" marB="0" anchor="ctr"/>
                </a:tc>
                <a:tc>
                  <a:txBody>
                    <a:bodyPr/>
                    <a:lstStyle/>
                    <a:p>
                      <a:r>
                        <a:rPr lang="en-US" dirty="0">
                          <a:effectLst/>
                        </a:rPr>
                        <a:t>PAYABLE AMOUNT</a:t>
                      </a:r>
                    </a:p>
                  </a:txBody>
                  <a:tcPr marL="0" marR="0" marT="0" marB="0" anchor="ctr"/>
                </a:tc>
                <a:tc>
                  <a:txBody>
                    <a:bodyPr/>
                    <a:lstStyle/>
                    <a:p>
                      <a:r>
                        <a:rPr lang="en-US" dirty="0">
                          <a:effectLst/>
                        </a:rPr>
                        <a:t>DISCOUNT OF 70% APPLIED</a:t>
                      </a:r>
                    </a:p>
                  </a:txBody>
                  <a:tcPr marL="0" marR="0" marT="0" marB="0" anchor="ctr"/>
                </a:tc>
                <a:extLst>
                  <a:ext uri="{0D108BD9-81ED-4DB2-BD59-A6C34878D82A}">
                    <a16:rowId xmlns:a16="http://schemas.microsoft.com/office/drawing/2014/main" val="3670602089"/>
                  </a:ext>
                </a:extLst>
              </a:tr>
              <a:tr h="143837">
                <a:tc>
                  <a:txBody>
                    <a:bodyPr/>
                    <a:lstStyle/>
                    <a:p>
                      <a:pPr algn="r"/>
                      <a:r>
                        <a:rPr lang="en-US" dirty="0">
                          <a:effectLst/>
                        </a:rPr>
                        <a:t>1</a:t>
                      </a:r>
                    </a:p>
                  </a:txBody>
                  <a:tcPr marL="0" marR="0" marT="0" marB="0" anchor="ctr"/>
                </a:tc>
                <a:tc>
                  <a:txBody>
                    <a:bodyPr/>
                    <a:lstStyle/>
                    <a:p>
                      <a:pPr algn="r"/>
                      <a:r>
                        <a:rPr lang="en-US" dirty="0"/>
                        <a:t>5</a:t>
                      </a:r>
                    </a:p>
                  </a:txBody>
                  <a:tcPr marL="0" marR="0" marT="0" marB="0" anchor="ctr"/>
                </a:tc>
                <a:tc>
                  <a:txBody>
                    <a:bodyPr/>
                    <a:lstStyle/>
                    <a:p>
                      <a:pPr algn="r"/>
                      <a:r>
                        <a:rPr lang="en-US" dirty="0"/>
                        <a:t>2000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4069411354"/>
                  </a:ext>
                </a:extLst>
              </a:tr>
              <a:tr h="143837">
                <a:tc>
                  <a:txBody>
                    <a:bodyPr/>
                    <a:lstStyle/>
                    <a:p>
                      <a:pPr algn="r"/>
                      <a:r>
                        <a:rPr lang="en-US" dirty="0">
                          <a:effectLst/>
                        </a:rPr>
                        <a:t>2</a:t>
                      </a:r>
                    </a:p>
                  </a:txBody>
                  <a:tcPr marL="0" marR="0" marT="0" marB="0" anchor="ctr"/>
                </a:tc>
                <a:tc>
                  <a:txBody>
                    <a:bodyPr/>
                    <a:lstStyle/>
                    <a:p>
                      <a:pPr algn="r"/>
                      <a:r>
                        <a:rPr lang="en-US" dirty="0"/>
                        <a:t>4</a:t>
                      </a:r>
                    </a:p>
                  </a:txBody>
                  <a:tcPr marL="0" marR="0" marT="0" marB="0" anchor="ctr"/>
                </a:tc>
                <a:tc>
                  <a:txBody>
                    <a:bodyPr/>
                    <a:lstStyle/>
                    <a:p>
                      <a:pPr algn="r"/>
                      <a:r>
                        <a:rPr lang="en-US" dirty="0"/>
                        <a:t>3200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3954032873"/>
                  </a:ext>
                </a:extLst>
              </a:tr>
              <a:tr h="143837">
                <a:tc>
                  <a:txBody>
                    <a:bodyPr/>
                    <a:lstStyle/>
                    <a:p>
                      <a:pPr algn="r"/>
                      <a:r>
                        <a:rPr lang="en-US" dirty="0">
                          <a:effectLst/>
                        </a:rPr>
                        <a:t>3</a:t>
                      </a:r>
                    </a:p>
                  </a:txBody>
                  <a:tcPr marL="0" marR="0" marT="0" marB="0" anchor="ctr"/>
                </a:tc>
                <a:tc>
                  <a:txBody>
                    <a:bodyPr/>
                    <a:lstStyle/>
                    <a:p>
                      <a:pPr algn="r"/>
                      <a:r>
                        <a:rPr lang="en-US" dirty="0"/>
                        <a:t>3</a:t>
                      </a:r>
                    </a:p>
                  </a:txBody>
                  <a:tcPr marL="0" marR="0" marT="0" marB="0" anchor="ctr"/>
                </a:tc>
                <a:tc>
                  <a:txBody>
                    <a:bodyPr/>
                    <a:lstStyle/>
                    <a:p>
                      <a:pPr algn="r"/>
                      <a:r>
                        <a:rPr lang="en-US" dirty="0"/>
                        <a:t>2520</a:t>
                      </a:r>
                    </a:p>
                  </a:txBody>
                  <a:tcPr marL="0" marR="0" marT="0" marB="0" anchor="ctr"/>
                </a:tc>
                <a:tc>
                  <a:txBody>
                    <a:bodyPr/>
                    <a:lstStyle/>
                    <a:p>
                      <a:r>
                        <a:rPr lang="en-US" dirty="0"/>
                        <a:t>YES</a:t>
                      </a:r>
                    </a:p>
                  </a:txBody>
                  <a:tcPr marL="0" marR="0" marT="0" marB="0" anchor="ctr"/>
                </a:tc>
                <a:extLst>
                  <a:ext uri="{0D108BD9-81ED-4DB2-BD59-A6C34878D82A}">
                    <a16:rowId xmlns:a16="http://schemas.microsoft.com/office/drawing/2014/main" val="1289412079"/>
                  </a:ext>
                </a:extLst>
              </a:tr>
              <a:tr h="143837">
                <a:tc>
                  <a:txBody>
                    <a:bodyPr/>
                    <a:lstStyle/>
                    <a:p>
                      <a:pPr algn="r"/>
                      <a:r>
                        <a:rPr lang="en-US" dirty="0">
                          <a:effectLst/>
                        </a:rPr>
                        <a:t>4</a:t>
                      </a:r>
                    </a:p>
                  </a:txBody>
                  <a:tcPr marL="0" marR="0" marT="0" marB="0" anchor="ctr"/>
                </a:tc>
                <a:tc>
                  <a:txBody>
                    <a:bodyPr/>
                    <a:lstStyle/>
                    <a:p>
                      <a:pPr algn="r"/>
                      <a:r>
                        <a:rPr lang="en-US" dirty="0"/>
                        <a:t>2</a:t>
                      </a:r>
                    </a:p>
                  </a:txBody>
                  <a:tcPr marL="0" marR="0" marT="0" marB="0" anchor="ctr"/>
                </a:tc>
                <a:tc>
                  <a:txBody>
                    <a:bodyPr/>
                    <a:lstStyle/>
                    <a:p>
                      <a:pPr algn="r"/>
                      <a:r>
                        <a:rPr lang="en-US" dirty="0"/>
                        <a:t>2240</a:t>
                      </a:r>
                    </a:p>
                  </a:txBody>
                  <a:tcPr marL="0" marR="0" marT="0" marB="0" anchor="ctr"/>
                </a:tc>
                <a:tc>
                  <a:txBody>
                    <a:bodyPr/>
                    <a:lstStyle/>
                    <a:p>
                      <a:r>
                        <a:rPr lang="en-US" dirty="0"/>
                        <a:t>YES</a:t>
                      </a:r>
                    </a:p>
                  </a:txBody>
                  <a:tcPr marL="0" marR="0" marT="0" marB="0" anchor="ctr"/>
                </a:tc>
                <a:extLst>
                  <a:ext uri="{0D108BD9-81ED-4DB2-BD59-A6C34878D82A}">
                    <a16:rowId xmlns:a16="http://schemas.microsoft.com/office/drawing/2014/main" val="2365237696"/>
                  </a:ext>
                </a:extLst>
              </a:tr>
              <a:tr h="143837">
                <a:tc>
                  <a:txBody>
                    <a:bodyPr/>
                    <a:lstStyle/>
                    <a:p>
                      <a:pPr algn="r"/>
                      <a:r>
                        <a:rPr lang="en-US" dirty="0">
                          <a:effectLst/>
                        </a:rPr>
                        <a:t>5</a:t>
                      </a:r>
                    </a:p>
                  </a:txBody>
                  <a:tcPr marL="0" marR="0" marT="0" marB="0" anchor="ctr"/>
                </a:tc>
                <a:tc>
                  <a:txBody>
                    <a:bodyPr/>
                    <a:lstStyle/>
                    <a:p>
                      <a:pPr algn="r"/>
                      <a:r>
                        <a:rPr lang="en-US" dirty="0"/>
                        <a:t>1</a:t>
                      </a:r>
                    </a:p>
                  </a:txBody>
                  <a:tcPr marL="0" marR="0" marT="0" marB="0" anchor="ctr"/>
                </a:tc>
                <a:tc>
                  <a:txBody>
                    <a:bodyPr/>
                    <a:lstStyle/>
                    <a:p>
                      <a:pPr algn="r"/>
                      <a:r>
                        <a:rPr lang="en-US" dirty="0"/>
                        <a:t>1400</a:t>
                      </a:r>
                    </a:p>
                  </a:txBody>
                  <a:tcPr marL="0" marR="0" marT="0" marB="0" anchor="ctr"/>
                </a:tc>
                <a:tc>
                  <a:txBody>
                    <a:bodyPr/>
                    <a:lstStyle/>
                    <a:p>
                      <a:r>
                        <a:rPr lang="en-US" dirty="0"/>
                        <a:t>YES</a:t>
                      </a:r>
                    </a:p>
                  </a:txBody>
                  <a:tcPr marL="0" marR="0" marT="0" marB="0" anchor="ctr"/>
                </a:tc>
                <a:extLst>
                  <a:ext uri="{0D108BD9-81ED-4DB2-BD59-A6C34878D82A}">
                    <a16:rowId xmlns:a16="http://schemas.microsoft.com/office/drawing/2014/main" val="3773272113"/>
                  </a:ext>
                </a:extLst>
              </a:tr>
            </a:tbl>
          </a:graphicData>
        </a:graphic>
      </p:graphicFrame>
      <p:pic>
        <p:nvPicPr>
          <p:cNvPr id="4" name="Picture 4" descr="Chart, line chart&#10;&#10;Description automatically generated">
            <a:extLst>
              <a:ext uri="{FF2B5EF4-FFF2-40B4-BE49-F238E27FC236}">
                <a16:creationId xmlns:a16="http://schemas.microsoft.com/office/drawing/2014/main" id="{0F53D7E6-965D-435F-B094-0D501818E498}"/>
              </a:ext>
            </a:extLst>
          </p:cNvPr>
          <p:cNvPicPr>
            <a:picLocks noChangeAspect="1"/>
          </p:cNvPicPr>
          <p:nvPr/>
        </p:nvPicPr>
        <p:blipFill>
          <a:blip r:embed="rId2"/>
          <a:stretch>
            <a:fillRect/>
          </a:stretch>
        </p:blipFill>
        <p:spPr>
          <a:xfrm>
            <a:off x="273050" y="2639501"/>
            <a:ext cx="4800600" cy="2340998"/>
          </a:xfrm>
          <a:prstGeom prst="rect">
            <a:avLst/>
          </a:prstGeom>
        </p:spPr>
      </p:pic>
    </p:spTree>
    <p:extLst>
      <p:ext uri="{BB962C8B-B14F-4D97-AF65-F5344CB8AC3E}">
        <p14:creationId xmlns:p14="http://schemas.microsoft.com/office/powerpoint/2010/main" val="340023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5D8ED2-6FD4-4E35-97F6-F625A4CF7314}"/>
              </a:ext>
            </a:extLst>
          </p:cNvPr>
          <p:cNvSpPr txBox="1"/>
          <p:nvPr/>
        </p:nvSpPr>
        <p:spPr>
          <a:xfrm>
            <a:off x="431800" y="114300"/>
            <a:ext cx="5403850" cy="923330"/>
          </a:xfrm>
          <a:prstGeom prst="rect">
            <a:avLst/>
          </a:prstGeom>
          <a:solidFill>
            <a:schemeClr val="accent5">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rial"/>
                <a:cs typeface="Arial"/>
              </a:rPr>
              <a:t>RENTAL BASIS - DAILY(TESTED FOR VARIOUS CASES )</a:t>
            </a:r>
            <a:endParaRPr lang="en-US" dirty="0">
              <a:solidFill>
                <a:schemeClr val="bg1"/>
              </a:solidFill>
              <a:ea typeface="+mn-lt"/>
              <a:cs typeface="+mn-lt"/>
            </a:endParaRPr>
          </a:p>
          <a:p>
            <a:endParaRPr lang="en-US">
              <a:solidFill>
                <a:schemeClr val="bg1"/>
              </a:solidFill>
              <a:latin typeface="Arial"/>
              <a:cs typeface="Arial"/>
            </a:endParaRPr>
          </a:p>
        </p:txBody>
      </p:sp>
      <p:cxnSp>
        <p:nvCxnSpPr>
          <p:cNvPr id="9" name="Straight Arrow Connector 8">
            <a:extLst>
              <a:ext uri="{FF2B5EF4-FFF2-40B4-BE49-F238E27FC236}">
                <a16:creationId xmlns:a16="http://schemas.microsoft.com/office/drawing/2014/main" id="{C8E76DFE-3D8E-429C-BF73-653599559501}"/>
              </a:ext>
            </a:extLst>
          </p:cNvPr>
          <p:cNvCxnSpPr/>
          <p:nvPr/>
        </p:nvCxnSpPr>
        <p:spPr>
          <a:xfrm flipH="1">
            <a:off x="6302375" y="60325"/>
            <a:ext cx="31750" cy="5003800"/>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5EC0F4F-AE15-499C-B9CC-8B984AD44A5F}"/>
              </a:ext>
            </a:extLst>
          </p:cNvPr>
          <p:cNvGraphicFramePr>
            <a:graphicFrameLocks noGrp="1"/>
          </p:cNvGraphicFramePr>
          <p:nvPr>
            <p:extLst>
              <p:ext uri="{D42A27DB-BD31-4B8C-83A1-F6EECF244321}">
                <p14:modId xmlns:p14="http://schemas.microsoft.com/office/powerpoint/2010/main" val="3552350111"/>
              </p:ext>
            </p:extLst>
          </p:nvPr>
        </p:nvGraphicFramePr>
        <p:xfrm>
          <a:off x="457200" y="751840"/>
          <a:ext cx="5410200" cy="1493520"/>
        </p:xfrm>
        <a:graphic>
          <a:graphicData uri="http://schemas.openxmlformats.org/drawingml/2006/table">
            <a:tbl>
              <a:tblPr firstRow="1" bandRow="1">
                <a:tableStyleId>{9DCAF9ED-07DC-4A11-8D7F-57B35C25682E}</a:tableStyleId>
              </a:tblPr>
              <a:tblGrid>
                <a:gridCol w="1384300">
                  <a:extLst>
                    <a:ext uri="{9D8B030D-6E8A-4147-A177-3AD203B41FA5}">
                      <a16:colId xmlns:a16="http://schemas.microsoft.com/office/drawing/2014/main" val="2233489535"/>
                    </a:ext>
                  </a:extLst>
                </a:gridCol>
                <a:gridCol w="1244600">
                  <a:extLst>
                    <a:ext uri="{9D8B030D-6E8A-4147-A177-3AD203B41FA5}">
                      <a16:colId xmlns:a16="http://schemas.microsoft.com/office/drawing/2014/main" val="689812132"/>
                    </a:ext>
                  </a:extLst>
                </a:gridCol>
                <a:gridCol w="1117600">
                  <a:extLst>
                    <a:ext uri="{9D8B030D-6E8A-4147-A177-3AD203B41FA5}">
                      <a16:colId xmlns:a16="http://schemas.microsoft.com/office/drawing/2014/main" val="3108618809"/>
                    </a:ext>
                  </a:extLst>
                </a:gridCol>
                <a:gridCol w="1663700">
                  <a:extLst>
                    <a:ext uri="{9D8B030D-6E8A-4147-A177-3AD203B41FA5}">
                      <a16:colId xmlns:a16="http://schemas.microsoft.com/office/drawing/2014/main" val="268420560"/>
                    </a:ext>
                  </a:extLst>
                </a:gridCol>
              </a:tblGrid>
              <a:tr h="182880">
                <a:tc>
                  <a:txBody>
                    <a:bodyPr/>
                    <a:lstStyle/>
                    <a:p>
                      <a:r>
                        <a:rPr lang="en-US">
                          <a:effectLst/>
                        </a:rPr>
                        <a:t>NUMBER OF CYLINDERS</a:t>
                      </a:r>
                    </a:p>
                  </a:txBody>
                  <a:tcPr marL="0" marR="0" marT="0" marB="0" anchor="ctr"/>
                </a:tc>
                <a:tc>
                  <a:txBody>
                    <a:bodyPr/>
                    <a:lstStyle/>
                    <a:p>
                      <a:r>
                        <a:rPr lang="en-US">
                          <a:effectLst/>
                        </a:rPr>
                        <a:t>DURATION IN days</a:t>
                      </a:r>
                    </a:p>
                  </a:txBody>
                  <a:tcPr marL="0" marR="0" marT="0" marB="0" anchor="ctr"/>
                </a:tc>
                <a:tc>
                  <a:txBody>
                    <a:bodyPr/>
                    <a:lstStyle/>
                    <a:p>
                      <a:r>
                        <a:rPr lang="en-US">
                          <a:effectLst/>
                        </a:rPr>
                        <a:t>PAYABLE AMOUNT</a:t>
                      </a:r>
                    </a:p>
                  </a:txBody>
                  <a:tcPr marL="0" marR="0" marT="0" marB="0" anchor="ctr"/>
                </a:tc>
                <a:tc>
                  <a:txBody>
                    <a:bodyPr/>
                    <a:lstStyle/>
                    <a:p>
                      <a:r>
                        <a:rPr lang="en-US">
                          <a:effectLst/>
                        </a:rPr>
                        <a:t>DISCOUNT OF 70% APPLIED</a:t>
                      </a:r>
                    </a:p>
                  </a:txBody>
                  <a:tcPr marL="0" marR="0" marT="0" marB="0" anchor="ctr"/>
                </a:tc>
                <a:extLst>
                  <a:ext uri="{0D108BD9-81ED-4DB2-BD59-A6C34878D82A}">
                    <a16:rowId xmlns:a16="http://schemas.microsoft.com/office/drawing/2014/main" val="4020682533"/>
                  </a:ext>
                </a:extLst>
              </a:tr>
              <a:tr h="182880">
                <a:tc>
                  <a:txBody>
                    <a:bodyPr/>
                    <a:lstStyle/>
                    <a:p>
                      <a:pPr algn="r"/>
                      <a:r>
                        <a:rPr lang="en-US">
                          <a:effectLst/>
                        </a:rPr>
                        <a:t>1</a:t>
                      </a:r>
                    </a:p>
                  </a:txBody>
                  <a:tcPr marL="0" marR="0" marT="0" marB="0" anchor="ctr"/>
                </a:tc>
                <a:tc>
                  <a:txBody>
                    <a:bodyPr/>
                    <a:lstStyle/>
                    <a:p>
                      <a:pPr algn="r"/>
                      <a:r>
                        <a:rPr lang="en-US"/>
                        <a:t>5</a:t>
                      </a:r>
                    </a:p>
                  </a:txBody>
                  <a:tcPr marL="0" marR="0" marT="0" marB="0" anchor="ctr"/>
                </a:tc>
                <a:tc>
                  <a:txBody>
                    <a:bodyPr/>
                    <a:lstStyle/>
                    <a:p>
                      <a:pPr algn="r"/>
                      <a:r>
                        <a:rPr lang="en-US"/>
                        <a:t>7500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855895502"/>
                  </a:ext>
                </a:extLst>
              </a:tr>
              <a:tr h="182880">
                <a:tc>
                  <a:txBody>
                    <a:bodyPr/>
                    <a:lstStyle/>
                    <a:p>
                      <a:pPr algn="r"/>
                      <a:r>
                        <a:rPr lang="en-US">
                          <a:effectLst/>
                        </a:rPr>
                        <a:t>2</a:t>
                      </a:r>
                    </a:p>
                  </a:txBody>
                  <a:tcPr marL="0" marR="0" marT="0" marB="0" anchor="ctr"/>
                </a:tc>
                <a:tc>
                  <a:txBody>
                    <a:bodyPr/>
                    <a:lstStyle/>
                    <a:p>
                      <a:pPr algn="r"/>
                      <a:r>
                        <a:rPr lang="en-US"/>
                        <a:t>4</a:t>
                      </a:r>
                    </a:p>
                  </a:txBody>
                  <a:tcPr marL="0" marR="0" marT="0" marB="0" anchor="ctr"/>
                </a:tc>
                <a:tc>
                  <a:txBody>
                    <a:bodyPr/>
                    <a:lstStyle/>
                    <a:p>
                      <a:pPr algn="r"/>
                      <a:r>
                        <a:rPr lang="en-US"/>
                        <a:t>12000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68804660"/>
                  </a:ext>
                </a:extLst>
              </a:tr>
              <a:tr h="182880">
                <a:tc>
                  <a:txBody>
                    <a:bodyPr/>
                    <a:lstStyle/>
                    <a:p>
                      <a:pPr algn="r"/>
                      <a:r>
                        <a:rPr lang="en-US">
                          <a:effectLst/>
                        </a:rPr>
                        <a:t>3</a:t>
                      </a:r>
                    </a:p>
                  </a:txBody>
                  <a:tcPr marL="0" marR="0" marT="0" marB="0" anchor="ctr"/>
                </a:tc>
                <a:tc>
                  <a:txBody>
                    <a:bodyPr/>
                    <a:lstStyle/>
                    <a:p>
                      <a:pPr algn="r"/>
                      <a:r>
                        <a:rPr lang="en-US"/>
                        <a:t>3</a:t>
                      </a:r>
                    </a:p>
                  </a:txBody>
                  <a:tcPr marL="0" marR="0" marT="0" marB="0" anchor="ctr"/>
                </a:tc>
                <a:tc>
                  <a:txBody>
                    <a:bodyPr/>
                    <a:lstStyle/>
                    <a:p>
                      <a:pPr algn="r"/>
                      <a:r>
                        <a:rPr lang="en-US"/>
                        <a:t>9450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1106701819"/>
                  </a:ext>
                </a:extLst>
              </a:tr>
              <a:tr h="182880">
                <a:tc>
                  <a:txBody>
                    <a:bodyPr/>
                    <a:lstStyle/>
                    <a:p>
                      <a:pPr algn="r"/>
                      <a:r>
                        <a:rPr lang="en-US">
                          <a:effectLst/>
                        </a:rPr>
                        <a:t>4</a:t>
                      </a:r>
                    </a:p>
                  </a:txBody>
                  <a:tcPr marL="0" marR="0" marT="0" marB="0" anchor="ctr"/>
                </a:tc>
                <a:tc>
                  <a:txBody>
                    <a:bodyPr/>
                    <a:lstStyle/>
                    <a:p>
                      <a:pPr algn="r"/>
                      <a:r>
                        <a:rPr lang="en-US"/>
                        <a:t>2</a:t>
                      </a:r>
                    </a:p>
                  </a:txBody>
                  <a:tcPr marL="0" marR="0" marT="0" marB="0" anchor="ctr"/>
                </a:tc>
                <a:tc>
                  <a:txBody>
                    <a:bodyPr/>
                    <a:lstStyle/>
                    <a:p>
                      <a:pPr algn="r"/>
                      <a:r>
                        <a:rPr lang="en-US"/>
                        <a:t>8400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3608832784"/>
                  </a:ext>
                </a:extLst>
              </a:tr>
              <a:tr h="182880">
                <a:tc>
                  <a:txBody>
                    <a:bodyPr/>
                    <a:lstStyle/>
                    <a:p>
                      <a:pPr algn="r"/>
                      <a:r>
                        <a:rPr lang="en-US">
                          <a:effectLst/>
                        </a:rPr>
                        <a:t>5</a:t>
                      </a:r>
                    </a:p>
                  </a:txBody>
                  <a:tcPr marL="0" marR="0" marT="0" marB="0" anchor="ctr"/>
                </a:tc>
                <a:tc>
                  <a:txBody>
                    <a:bodyPr/>
                    <a:lstStyle/>
                    <a:p>
                      <a:pPr algn="r"/>
                      <a:r>
                        <a:rPr lang="en-US"/>
                        <a:t>1</a:t>
                      </a:r>
                    </a:p>
                  </a:txBody>
                  <a:tcPr marL="0" marR="0" marT="0" marB="0" anchor="ctr"/>
                </a:tc>
                <a:tc>
                  <a:txBody>
                    <a:bodyPr/>
                    <a:lstStyle/>
                    <a:p>
                      <a:pPr algn="r"/>
                      <a:r>
                        <a:rPr lang="en-US"/>
                        <a:t>5250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3846013849"/>
                  </a:ext>
                </a:extLst>
              </a:tr>
            </a:tbl>
          </a:graphicData>
        </a:graphic>
      </p:graphicFrame>
      <p:pic>
        <p:nvPicPr>
          <p:cNvPr id="6" name="Picture 6" descr="Chart, line chart&#10;&#10;Description automatically generated">
            <a:extLst>
              <a:ext uri="{FF2B5EF4-FFF2-40B4-BE49-F238E27FC236}">
                <a16:creationId xmlns:a16="http://schemas.microsoft.com/office/drawing/2014/main" id="{724DC653-1F68-4CF9-8153-ACEF2DA83696}"/>
              </a:ext>
            </a:extLst>
          </p:cNvPr>
          <p:cNvPicPr>
            <a:picLocks noChangeAspect="1"/>
          </p:cNvPicPr>
          <p:nvPr/>
        </p:nvPicPr>
        <p:blipFill>
          <a:blip r:embed="rId2"/>
          <a:stretch>
            <a:fillRect/>
          </a:stretch>
        </p:blipFill>
        <p:spPr>
          <a:xfrm>
            <a:off x="431800" y="2334491"/>
            <a:ext cx="5340350" cy="2735118"/>
          </a:xfrm>
          <a:prstGeom prst="rect">
            <a:avLst/>
          </a:prstGeom>
        </p:spPr>
      </p:pic>
    </p:spTree>
    <p:extLst>
      <p:ext uri="{BB962C8B-B14F-4D97-AF65-F5344CB8AC3E}">
        <p14:creationId xmlns:p14="http://schemas.microsoft.com/office/powerpoint/2010/main" val="222424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5D8ED2-6FD4-4E35-97F6-F625A4CF7314}"/>
              </a:ext>
            </a:extLst>
          </p:cNvPr>
          <p:cNvSpPr txBox="1"/>
          <p:nvPr/>
        </p:nvSpPr>
        <p:spPr>
          <a:xfrm>
            <a:off x="717550" y="273050"/>
            <a:ext cx="4819650" cy="646331"/>
          </a:xfrm>
          <a:prstGeom prst="rect">
            <a:avLst/>
          </a:prstGeom>
          <a:solidFill>
            <a:schemeClr val="accent5">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rial"/>
                <a:cs typeface="Arial"/>
              </a:rPr>
              <a:t>RENTAL BASIS – WEEKLY(TESTED FOR VARIOUS CASES )</a:t>
            </a:r>
            <a:endParaRPr lang="en-US" err="1">
              <a:solidFill>
                <a:schemeClr val="bg1"/>
              </a:solidFill>
            </a:endParaRPr>
          </a:p>
        </p:txBody>
      </p:sp>
      <p:cxnSp>
        <p:nvCxnSpPr>
          <p:cNvPr id="9" name="Straight Arrow Connector 8">
            <a:extLst>
              <a:ext uri="{FF2B5EF4-FFF2-40B4-BE49-F238E27FC236}">
                <a16:creationId xmlns:a16="http://schemas.microsoft.com/office/drawing/2014/main" id="{C8E76DFE-3D8E-429C-BF73-653599559501}"/>
              </a:ext>
            </a:extLst>
          </p:cNvPr>
          <p:cNvCxnSpPr/>
          <p:nvPr/>
        </p:nvCxnSpPr>
        <p:spPr>
          <a:xfrm flipH="1">
            <a:off x="6130925" y="66675"/>
            <a:ext cx="31750" cy="5003800"/>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7D419AA4-6485-43D5-955A-1E237DC71D71}"/>
              </a:ext>
            </a:extLst>
          </p:cNvPr>
          <p:cNvGraphicFramePr>
            <a:graphicFrameLocks noGrp="1"/>
          </p:cNvGraphicFramePr>
          <p:nvPr>
            <p:extLst>
              <p:ext uri="{D42A27DB-BD31-4B8C-83A1-F6EECF244321}">
                <p14:modId xmlns:p14="http://schemas.microsoft.com/office/powerpoint/2010/main" val="2724068852"/>
              </p:ext>
            </p:extLst>
          </p:nvPr>
        </p:nvGraphicFramePr>
        <p:xfrm>
          <a:off x="254000" y="1062990"/>
          <a:ext cx="5410200" cy="1493520"/>
        </p:xfrm>
        <a:graphic>
          <a:graphicData uri="http://schemas.openxmlformats.org/drawingml/2006/table">
            <a:tbl>
              <a:tblPr firstRow="1">
                <a:tableStyleId>{284E427A-3D55-4303-BF80-6455036E1DE7}</a:tableStyleId>
              </a:tblPr>
              <a:tblGrid>
                <a:gridCol w="1384300">
                  <a:extLst>
                    <a:ext uri="{9D8B030D-6E8A-4147-A177-3AD203B41FA5}">
                      <a16:colId xmlns:a16="http://schemas.microsoft.com/office/drawing/2014/main" val="1007027128"/>
                    </a:ext>
                  </a:extLst>
                </a:gridCol>
                <a:gridCol w="1244600">
                  <a:extLst>
                    <a:ext uri="{9D8B030D-6E8A-4147-A177-3AD203B41FA5}">
                      <a16:colId xmlns:a16="http://schemas.microsoft.com/office/drawing/2014/main" val="1976345558"/>
                    </a:ext>
                  </a:extLst>
                </a:gridCol>
                <a:gridCol w="1117600">
                  <a:extLst>
                    <a:ext uri="{9D8B030D-6E8A-4147-A177-3AD203B41FA5}">
                      <a16:colId xmlns:a16="http://schemas.microsoft.com/office/drawing/2014/main" val="2486326999"/>
                    </a:ext>
                  </a:extLst>
                </a:gridCol>
                <a:gridCol w="1663700">
                  <a:extLst>
                    <a:ext uri="{9D8B030D-6E8A-4147-A177-3AD203B41FA5}">
                      <a16:colId xmlns:a16="http://schemas.microsoft.com/office/drawing/2014/main" val="2806506138"/>
                    </a:ext>
                  </a:extLst>
                </a:gridCol>
              </a:tblGrid>
              <a:tr h="182880">
                <a:tc>
                  <a:txBody>
                    <a:bodyPr/>
                    <a:lstStyle/>
                    <a:p>
                      <a:r>
                        <a:rPr lang="en-US">
                          <a:effectLst/>
                        </a:rPr>
                        <a:t>NUMBER OF CYLINDERS</a:t>
                      </a:r>
                    </a:p>
                  </a:txBody>
                  <a:tcPr marL="0" marR="0" marT="0" marB="0" anchor="ctr"/>
                </a:tc>
                <a:tc>
                  <a:txBody>
                    <a:bodyPr/>
                    <a:lstStyle/>
                    <a:p>
                      <a:r>
                        <a:rPr lang="en-US">
                          <a:effectLst/>
                        </a:rPr>
                        <a:t>DURATION IN weeks</a:t>
                      </a:r>
                    </a:p>
                  </a:txBody>
                  <a:tcPr marL="0" marR="0" marT="0" marB="0" anchor="ctr"/>
                </a:tc>
                <a:tc>
                  <a:txBody>
                    <a:bodyPr/>
                    <a:lstStyle/>
                    <a:p>
                      <a:r>
                        <a:rPr lang="en-US">
                          <a:effectLst/>
                        </a:rPr>
                        <a:t>PAYABLE AMOUNT</a:t>
                      </a:r>
                    </a:p>
                  </a:txBody>
                  <a:tcPr marL="0" marR="0" marT="0" marB="0" anchor="ctr"/>
                </a:tc>
                <a:tc>
                  <a:txBody>
                    <a:bodyPr/>
                    <a:lstStyle/>
                    <a:p>
                      <a:r>
                        <a:rPr lang="en-US">
                          <a:effectLst/>
                        </a:rPr>
                        <a:t>DISCOUNT OF 70% APPLIED</a:t>
                      </a:r>
                    </a:p>
                  </a:txBody>
                  <a:tcPr marL="0" marR="0" marT="0" marB="0" anchor="ctr"/>
                </a:tc>
                <a:extLst>
                  <a:ext uri="{0D108BD9-81ED-4DB2-BD59-A6C34878D82A}">
                    <a16:rowId xmlns:a16="http://schemas.microsoft.com/office/drawing/2014/main" val="2603005515"/>
                  </a:ext>
                </a:extLst>
              </a:tr>
              <a:tr h="182880">
                <a:tc>
                  <a:txBody>
                    <a:bodyPr/>
                    <a:lstStyle/>
                    <a:p>
                      <a:pPr algn="r"/>
                      <a:r>
                        <a:rPr lang="en-US">
                          <a:effectLst/>
                        </a:rPr>
                        <a:t>1</a:t>
                      </a:r>
                    </a:p>
                  </a:txBody>
                  <a:tcPr marL="0" marR="0" marT="0" marB="0" anchor="ctr"/>
                </a:tc>
                <a:tc>
                  <a:txBody>
                    <a:bodyPr/>
                    <a:lstStyle/>
                    <a:p>
                      <a:pPr algn="r"/>
                      <a:r>
                        <a:rPr lang="en-US"/>
                        <a:t>5</a:t>
                      </a:r>
                    </a:p>
                  </a:txBody>
                  <a:tcPr marL="0" marR="0" marT="0" marB="0" anchor="ctr"/>
                </a:tc>
                <a:tc>
                  <a:txBody>
                    <a:bodyPr/>
                    <a:lstStyle/>
                    <a:p>
                      <a:pPr algn="r"/>
                      <a:r>
                        <a:rPr lang="en-US"/>
                        <a:t>20000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36126651"/>
                  </a:ext>
                </a:extLst>
              </a:tr>
              <a:tr h="182880">
                <a:tc>
                  <a:txBody>
                    <a:bodyPr/>
                    <a:lstStyle/>
                    <a:p>
                      <a:pPr algn="r"/>
                      <a:r>
                        <a:rPr lang="en-US">
                          <a:effectLst/>
                        </a:rPr>
                        <a:t>2</a:t>
                      </a:r>
                    </a:p>
                  </a:txBody>
                  <a:tcPr marL="0" marR="0" marT="0" marB="0" anchor="ctr"/>
                </a:tc>
                <a:tc>
                  <a:txBody>
                    <a:bodyPr/>
                    <a:lstStyle/>
                    <a:p>
                      <a:pPr algn="r"/>
                      <a:r>
                        <a:rPr lang="en-US"/>
                        <a:t>4</a:t>
                      </a:r>
                    </a:p>
                  </a:txBody>
                  <a:tcPr marL="0" marR="0" marT="0" marB="0" anchor="ctr"/>
                </a:tc>
                <a:tc>
                  <a:txBody>
                    <a:bodyPr/>
                    <a:lstStyle/>
                    <a:p>
                      <a:pPr algn="r"/>
                      <a:r>
                        <a:rPr lang="en-US"/>
                        <a:t>32000</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874030919"/>
                  </a:ext>
                </a:extLst>
              </a:tr>
              <a:tr h="182880">
                <a:tc>
                  <a:txBody>
                    <a:bodyPr/>
                    <a:lstStyle/>
                    <a:p>
                      <a:pPr algn="r"/>
                      <a:r>
                        <a:rPr lang="en-US">
                          <a:effectLst/>
                        </a:rPr>
                        <a:t>3</a:t>
                      </a:r>
                    </a:p>
                  </a:txBody>
                  <a:tcPr marL="0" marR="0" marT="0" marB="0" anchor="ctr"/>
                </a:tc>
                <a:tc>
                  <a:txBody>
                    <a:bodyPr/>
                    <a:lstStyle/>
                    <a:p>
                      <a:pPr algn="r"/>
                      <a:r>
                        <a:rPr lang="en-US"/>
                        <a:t>3</a:t>
                      </a:r>
                    </a:p>
                  </a:txBody>
                  <a:tcPr marL="0" marR="0" marT="0" marB="0" anchor="ctr"/>
                </a:tc>
                <a:tc>
                  <a:txBody>
                    <a:bodyPr/>
                    <a:lstStyle/>
                    <a:p>
                      <a:pPr algn="r"/>
                      <a:r>
                        <a:rPr lang="en-US"/>
                        <a:t>25200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3777571586"/>
                  </a:ext>
                </a:extLst>
              </a:tr>
              <a:tr h="182880">
                <a:tc>
                  <a:txBody>
                    <a:bodyPr/>
                    <a:lstStyle/>
                    <a:p>
                      <a:pPr algn="r"/>
                      <a:r>
                        <a:rPr lang="en-US">
                          <a:effectLst/>
                        </a:rPr>
                        <a:t>4</a:t>
                      </a:r>
                    </a:p>
                  </a:txBody>
                  <a:tcPr marL="0" marR="0" marT="0" marB="0" anchor="ctr"/>
                </a:tc>
                <a:tc>
                  <a:txBody>
                    <a:bodyPr/>
                    <a:lstStyle/>
                    <a:p>
                      <a:pPr algn="r"/>
                      <a:r>
                        <a:rPr lang="en-US"/>
                        <a:t>2</a:t>
                      </a:r>
                    </a:p>
                  </a:txBody>
                  <a:tcPr marL="0" marR="0" marT="0" marB="0" anchor="ctr"/>
                </a:tc>
                <a:tc>
                  <a:txBody>
                    <a:bodyPr/>
                    <a:lstStyle/>
                    <a:p>
                      <a:pPr algn="r"/>
                      <a:r>
                        <a:rPr lang="en-US"/>
                        <a:t>22400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728285107"/>
                  </a:ext>
                </a:extLst>
              </a:tr>
              <a:tr h="182880">
                <a:tc>
                  <a:txBody>
                    <a:bodyPr/>
                    <a:lstStyle/>
                    <a:p>
                      <a:pPr algn="r"/>
                      <a:r>
                        <a:rPr lang="en-US">
                          <a:effectLst/>
                        </a:rPr>
                        <a:t>5</a:t>
                      </a:r>
                    </a:p>
                  </a:txBody>
                  <a:tcPr marL="0" marR="0" marT="0" marB="0" anchor="ctr"/>
                </a:tc>
                <a:tc>
                  <a:txBody>
                    <a:bodyPr/>
                    <a:lstStyle/>
                    <a:p>
                      <a:pPr algn="r"/>
                      <a:r>
                        <a:rPr lang="en-US"/>
                        <a:t>1</a:t>
                      </a:r>
                    </a:p>
                  </a:txBody>
                  <a:tcPr marL="0" marR="0" marT="0" marB="0" anchor="ctr"/>
                </a:tc>
                <a:tc>
                  <a:txBody>
                    <a:bodyPr/>
                    <a:lstStyle/>
                    <a:p>
                      <a:pPr algn="r"/>
                      <a:r>
                        <a:rPr lang="en-US"/>
                        <a:t>14000</a:t>
                      </a:r>
                    </a:p>
                  </a:txBody>
                  <a:tcPr marL="0" marR="0" marT="0" marB="0" anchor="ctr"/>
                </a:tc>
                <a:tc>
                  <a:txBody>
                    <a:bodyPr/>
                    <a:lstStyle/>
                    <a:p>
                      <a:r>
                        <a:rPr lang="en-US"/>
                        <a:t>YES</a:t>
                      </a:r>
                    </a:p>
                  </a:txBody>
                  <a:tcPr marL="0" marR="0" marT="0" marB="0" anchor="ctr"/>
                </a:tc>
                <a:extLst>
                  <a:ext uri="{0D108BD9-81ED-4DB2-BD59-A6C34878D82A}">
                    <a16:rowId xmlns:a16="http://schemas.microsoft.com/office/drawing/2014/main" val="2955427486"/>
                  </a:ext>
                </a:extLst>
              </a:tr>
            </a:tbl>
          </a:graphicData>
        </a:graphic>
      </p:graphicFrame>
      <p:pic>
        <p:nvPicPr>
          <p:cNvPr id="4" name="Picture 5" descr="Chart, line chart&#10;&#10;Description automatically generated">
            <a:extLst>
              <a:ext uri="{FF2B5EF4-FFF2-40B4-BE49-F238E27FC236}">
                <a16:creationId xmlns:a16="http://schemas.microsoft.com/office/drawing/2014/main" id="{D3A1A95B-78FD-40AF-AE68-EEC3FFDB882B}"/>
              </a:ext>
            </a:extLst>
          </p:cNvPr>
          <p:cNvPicPr>
            <a:picLocks noChangeAspect="1"/>
          </p:cNvPicPr>
          <p:nvPr/>
        </p:nvPicPr>
        <p:blipFill>
          <a:blip r:embed="rId2"/>
          <a:stretch>
            <a:fillRect/>
          </a:stretch>
        </p:blipFill>
        <p:spPr>
          <a:xfrm>
            <a:off x="279400" y="2609771"/>
            <a:ext cx="5257800" cy="2362358"/>
          </a:xfrm>
          <a:prstGeom prst="rect">
            <a:avLst/>
          </a:prstGeom>
        </p:spPr>
      </p:pic>
    </p:spTree>
    <p:extLst>
      <p:ext uri="{BB962C8B-B14F-4D97-AF65-F5344CB8AC3E}">
        <p14:creationId xmlns:p14="http://schemas.microsoft.com/office/powerpoint/2010/main" val="235605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480A-D6B4-4661-9095-D79268F71CBC}"/>
              </a:ext>
            </a:extLst>
          </p:cNvPr>
          <p:cNvSpPr>
            <a:spLocks noGrp="1"/>
          </p:cNvSpPr>
          <p:nvPr>
            <p:ph type="title"/>
          </p:nvPr>
        </p:nvSpPr>
        <p:spPr>
          <a:xfrm>
            <a:off x="404242" y="358389"/>
            <a:ext cx="7850100" cy="656400"/>
          </a:xfrm>
          <a:ln>
            <a:solidFill>
              <a:schemeClr val="accent4">
                <a:lumMod val="75000"/>
              </a:schemeClr>
            </a:solidFill>
          </a:ln>
        </p:spPr>
        <p:txBody>
          <a:bodyPr/>
          <a:lstStyle/>
          <a:p>
            <a:r>
              <a:rPr lang="en-US">
                <a:solidFill>
                  <a:schemeClr val="accent4"/>
                </a:solidFill>
              </a:rPr>
              <a:t>RESULT ANALYSIS</a:t>
            </a:r>
            <a:br>
              <a:rPr lang="en-US">
                <a:solidFill>
                  <a:schemeClr val="accent4"/>
                </a:solidFill>
              </a:rPr>
            </a:br>
            <a:endParaRPr lang="en-US">
              <a:solidFill>
                <a:schemeClr val="accent4"/>
              </a:solidFill>
            </a:endParaRPr>
          </a:p>
        </p:txBody>
      </p:sp>
      <p:sp>
        <p:nvSpPr>
          <p:cNvPr id="5" name="TextBox 4">
            <a:extLst>
              <a:ext uri="{FF2B5EF4-FFF2-40B4-BE49-F238E27FC236}">
                <a16:creationId xmlns:a16="http://schemas.microsoft.com/office/drawing/2014/main" id="{42D4FF54-3589-4182-87F4-C43748BA7A21}"/>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1D24A889-99D1-4454-83DF-B4CAFC34BC56}"/>
              </a:ext>
            </a:extLst>
          </p:cNvPr>
          <p:cNvSpPr txBox="1"/>
          <p:nvPr/>
        </p:nvSpPr>
        <p:spPr>
          <a:xfrm>
            <a:off x="3343275" y="2486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364F9223-1AB4-4739-8261-50446979BFEA}"/>
              </a:ext>
            </a:extLst>
          </p:cNvPr>
          <p:cNvSpPr txBox="1"/>
          <p:nvPr/>
        </p:nvSpPr>
        <p:spPr>
          <a:xfrm>
            <a:off x="256989" y="1460873"/>
            <a:ext cx="7826186" cy="3323987"/>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We took three cases of cylinder renting while plotting graph and tabular summary , 5 customers rented cylinders with respective quantity of cylinders to be rented for the respective number of hours they wanted for. </a:t>
            </a:r>
            <a:endParaRPr lang="en-US"/>
          </a:p>
          <a:p>
            <a:endParaRPr lang="en-US" sz="1400">
              <a:latin typeface="Arial"/>
              <a:cs typeface="Arial"/>
            </a:endParaRPr>
          </a:p>
          <a:p>
            <a:r>
              <a:rPr lang="en-US" sz="1400">
                <a:latin typeface="Arial"/>
                <a:cs typeface="Arial"/>
              </a:rPr>
              <a:t>Bill is generated displaying the total amount to be paid after discount of 70% which can be availed only when the number of cylinders are in the range of 3 to 5 .</a:t>
            </a:r>
            <a:endParaRPr lang="en-US"/>
          </a:p>
          <a:p>
            <a:endParaRPr lang="en-US" sz="1400">
              <a:latin typeface="Arial"/>
              <a:cs typeface="Arial"/>
            </a:endParaRPr>
          </a:p>
          <a:p>
            <a:r>
              <a:rPr lang="en-US" sz="1400">
                <a:latin typeface="Arial"/>
                <a:cs typeface="Arial"/>
              </a:rPr>
              <a:t>The first trial booking was based on hourly basis with the maximum amount paid was of Rs3200.</a:t>
            </a:r>
          </a:p>
          <a:p>
            <a:endParaRPr lang="en-US" sz="1400">
              <a:latin typeface="Arial"/>
              <a:cs typeface="Arial"/>
            </a:endParaRPr>
          </a:p>
          <a:p>
            <a:r>
              <a:rPr lang="en-US" sz="1400">
                <a:latin typeface="Arial"/>
                <a:cs typeface="Arial"/>
              </a:rPr>
              <a:t>The second trial was based on daily basis with the maximum amount paid of Rs 12000.</a:t>
            </a:r>
          </a:p>
          <a:p>
            <a:endParaRPr lang="en-US" sz="1400">
              <a:latin typeface="Arial"/>
              <a:cs typeface="Arial"/>
            </a:endParaRPr>
          </a:p>
          <a:p>
            <a:r>
              <a:rPr lang="en-US" sz="1400">
                <a:latin typeface="Arial"/>
                <a:cs typeface="Arial"/>
              </a:rPr>
              <a:t>The third trial was based on weekly basis with maximum amount paid was of Rs 32000.</a:t>
            </a:r>
          </a:p>
          <a:p>
            <a:endParaRPr lang="en-US" sz="1400">
              <a:latin typeface="Arial"/>
              <a:cs typeface="Arial"/>
            </a:endParaRPr>
          </a:p>
          <a:p>
            <a:r>
              <a:rPr lang="en-US" sz="1400">
                <a:latin typeface="Arial"/>
                <a:cs typeface="Arial"/>
              </a:rPr>
              <a:t>Here it can be concluded that the bill is correctly generated with the specified amount on hourly, daily and weekly basis of renting mentioned in the objective.</a:t>
            </a:r>
          </a:p>
        </p:txBody>
      </p:sp>
    </p:spTree>
    <p:extLst>
      <p:ext uri="{BB962C8B-B14F-4D97-AF65-F5344CB8AC3E}">
        <p14:creationId xmlns:p14="http://schemas.microsoft.com/office/powerpoint/2010/main" val="88907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D2F0-6655-458A-87E3-D13D0A771494}"/>
              </a:ext>
            </a:extLst>
          </p:cNvPr>
          <p:cNvSpPr>
            <a:spLocks noGrp="1"/>
          </p:cNvSpPr>
          <p:nvPr>
            <p:ph type="ctrTitle"/>
          </p:nvPr>
        </p:nvSpPr>
        <p:spPr>
          <a:xfrm>
            <a:off x="1801830" y="1366863"/>
            <a:ext cx="4834270" cy="1857900"/>
          </a:xfrm>
        </p:spPr>
        <p:txBody>
          <a:bodyPr/>
          <a:lstStyle/>
          <a:p>
            <a:r>
              <a:rPr lang="en-US"/>
              <a:t>CONCLUSION</a:t>
            </a:r>
          </a:p>
        </p:txBody>
      </p:sp>
    </p:spTree>
    <p:extLst>
      <p:ext uri="{BB962C8B-B14F-4D97-AF65-F5344CB8AC3E}">
        <p14:creationId xmlns:p14="http://schemas.microsoft.com/office/powerpoint/2010/main" val="61614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0A9053-386D-4909-A284-A3A1DB7B2C37}"/>
              </a:ext>
            </a:extLst>
          </p:cNvPr>
          <p:cNvSpPr txBox="1"/>
          <p:nvPr/>
        </p:nvSpPr>
        <p:spPr>
          <a:xfrm>
            <a:off x="2374900" y="520700"/>
            <a:ext cx="63246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Times New Roman"/>
                <a:cs typeface="Arial"/>
              </a:rPr>
              <a:t>We conclude that the app which is a very good forum for oxygen cylinder rental system which makes displaying the availability of stock easy for the users it's a very good platform for small scale owners to centralize the process of the rental system which may help immensely in the time of pandemic with the requirement of the product.</a:t>
            </a:r>
          </a:p>
          <a:p>
            <a:endParaRPr lang="en-US" sz="1600">
              <a:solidFill>
                <a:schemeClr val="bg1"/>
              </a:solidFill>
              <a:latin typeface="Times New Roman"/>
              <a:cs typeface="Arial"/>
            </a:endParaRPr>
          </a:p>
          <a:p>
            <a:endParaRPr lang="en-US" sz="1600">
              <a:solidFill>
                <a:schemeClr val="bg1"/>
              </a:solidFill>
              <a:latin typeface="Times New Roman"/>
              <a:cs typeface="Arial"/>
            </a:endParaRPr>
          </a:p>
          <a:p>
            <a:r>
              <a:rPr lang="en-US" sz="1600" dirty="0">
                <a:solidFill>
                  <a:schemeClr val="bg1"/>
                </a:solidFill>
                <a:latin typeface="Times New Roman"/>
                <a:cs typeface="Arial"/>
              </a:rPr>
              <a:t>It can also be concluded that the app which involves the simultaneous execution of a database, graphics user interface and a Python code can be easily run-on feasible machines , thereby reducing the complications and the efforts required in the oxygen cylinder rental system.</a:t>
            </a:r>
          </a:p>
          <a:p>
            <a:endParaRPr lang="en-US" sz="1600">
              <a:solidFill>
                <a:schemeClr val="bg1"/>
              </a:solidFill>
              <a:latin typeface="Times New Roman"/>
              <a:cs typeface="Arial"/>
            </a:endParaRPr>
          </a:p>
          <a:p>
            <a:endParaRPr lang="en-US" sz="1600">
              <a:solidFill>
                <a:schemeClr val="bg1"/>
              </a:solidFill>
              <a:latin typeface="Times New Roman"/>
              <a:cs typeface="Arial"/>
            </a:endParaRPr>
          </a:p>
          <a:p>
            <a:endParaRPr lang="en-US" sz="1600">
              <a:solidFill>
                <a:schemeClr val="bg1"/>
              </a:solidFill>
              <a:latin typeface="Times New Roman"/>
              <a:cs typeface="Arial"/>
            </a:endParaRPr>
          </a:p>
          <a:p>
            <a:endParaRPr lang="en-US" sz="1600">
              <a:solidFill>
                <a:schemeClr val="bg1"/>
              </a:solidFill>
              <a:latin typeface="Times New Roman"/>
              <a:cs typeface="Arial"/>
            </a:endParaRPr>
          </a:p>
        </p:txBody>
      </p:sp>
      <p:pic>
        <p:nvPicPr>
          <p:cNvPr id="6" name="Graphic 6" descr="Badge 1 with solid fill">
            <a:extLst>
              <a:ext uri="{FF2B5EF4-FFF2-40B4-BE49-F238E27FC236}">
                <a16:creationId xmlns:a16="http://schemas.microsoft.com/office/drawing/2014/main" id="{DC898D3E-3321-4EBE-86A5-579C11771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050" y="698500"/>
            <a:ext cx="914400" cy="914400"/>
          </a:xfrm>
          <a:prstGeom prst="rect">
            <a:avLst/>
          </a:prstGeom>
        </p:spPr>
      </p:pic>
      <p:pic>
        <p:nvPicPr>
          <p:cNvPr id="7" name="Graphic 7" descr="Badge with solid fill">
            <a:extLst>
              <a:ext uri="{FF2B5EF4-FFF2-40B4-BE49-F238E27FC236}">
                <a16:creationId xmlns:a16="http://schemas.microsoft.com/office/drawing/2014/main" id="{E9F94698-8063-42D0-8461-19E0B35F91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675" y="2263775"/>
            <a:ext cx="914400" cy="914400"/>
          </a:xfrm>
          <a:prstGeom prst="rect">
            <a:avLst/>
          </a:prstGeom>
        </p:spPr>
      </p:pic>
      <p:sp>
        <p:nvSpPr>
          <p:cNvPr id="2" name="TextBox 1">
            <a:extLst>
              <a:ext uri="{FF2B5EF4-FFF2-40B4-BE49-F238E27FC236}">
                <a16:creationId xmlns:a16="http://schemas.microsoft.com/office/drawing/2014/main" id="{61EB4DBF-B29F-475F-B7F2-534AEAF929B7}"/>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3" name="Oval 2">
            <a:extLst>
              <a:ext uri="{FF2B5EF4-FFF2-40B4-BE49-F238E27FC236}">
                <a16:creationId xmlns:a16="http://schemas.microsoft.com/office/drawing/2014/main" id="{F9C6321A-7529-43B6-BFB0-BA4FB75C3C92}"/>
              </a:ext>
            </a:extLst>
          </p:cNvPr>
          <p:cNvSpPr/>
          <p:nvPr/>
        </p:nvSpPr>
        <p:spPr>
          <a:xfrm>
            <a:off x="1042148" y="3943349"/>
            <a:ext cx="739588" cy="71941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Black"/>
                <a:cs typeface="Arial"/>
              </a:rPr>
              <a:t>3</a:t>
            </a:r>
          </a:p>
        </p:txBody>
      </p:sp>
      <p:sp>
        <p:nvSpPr>
          <p:cNvPr id="4" name="TextBox 3">
            <a:extLst>
              <a:ext uri="{FF2B5EF4-FFF2-40B4-BE49-F238E27FC236}">
                <a16:creationId xmlns:a16="http://schemas.microsoft.com/office/drawing/2014/main" id="{2097F4CD-3DDD-462E-9159-BAF8155272DC}"/>
              </a:ext>
            </a:extLst>
          </p:cNvPr>
          <p:cNvSpPr txBox="1"/>
          <p:nvPr/>
        </p:nvSpPr>
        <p:spPr>
          <a:xfrm>
            <a:off x="2431116" y="3738469"/>
            <a:ext cx="58965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a:cs typeface="Arial"/>
              </a:rPr>
              <a:t>After all the trial rounds of coding and bill generation with correct interface system concludes this system's working and  fulfillment of the objective of our project.</a:t>
            </a:r>
          </a:p>
        </p:txBody>
      </p:sp>
    </p:spTree>
    <p:extLst>
      <p:ext uri="{BB962C8B-B14F-4D97-AF65-F5344CB8AC3E}">
        <p14:creationId xmlns:p14="http://schemas.microsoft.com/office/powerpoint/2010/main" val="126918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2"/>
          <p:cNvSpPr txBox="1">
            <a:spLocks noGrp="1"/>
          </p:cNvSpPr>
          <p:nvPr>
            <p:ph type="title"/>
          </p:nvPr>
        </p:nvSpPr>
        <p:spPr>
          <a:xfrm>
            <a:off x="4011188" y="539924"/>
            <a:ext cx="4438136" cy="6564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Motivation</a:t>
            </a:r>
            <a:endParaRPr/>
          </a:p>
        </p:txBody>
      </p:sp>
      <p:sp>
        <p:nvSpPr>
          <p:cNvPr id="630" name="Google Shape;630;p32"/>
          <p:cNvSpPr txBox="1">
            <a:spLocks noGrp="1"/>
          </p:cNvSpPr>
          <p:nvPr>
            <p:ph type="body" idx="1"/>
          </p:nvPr>
        </p:nvSpPr>
        <p:spPr>
          <a:xfrm>
            <a:off x="3883563" y="1572580"/>
            <a:ext cx="4438136" cy="3085500"/>
          </a:xfrm>
          <a:prstGeom prst="rect">
            <a:avLst/>
          </a:prstGeom>
        </p:spPr>
        <p:txBody>
          <a:bodyPr spcFirstLastPara="1" wrap="square" lIns="91425" tIns="91425" rIns="91425" bIns="91425" anchor="t" anchorCtr="0">
            <a:noAutofit/>
          </a:bodyPr>
          <a:lstStyle/>
          <a:p>
            <a:pPr marL="158750" indent="0">
              <a:spcAft>
                <a:spcPts val="1800"/>
              </a:spcAft>
              <a:buNone/>
            </a:pPr>
            <a:r>
              <a:rPr lang="en-US" b="0" i="0">
                <a:solidFill>
                  <a:schemeClr val="accent5"/>
                </a:solidFill>
                <a:effectLst/>
              </a:rPr>
              <a:t>Hospitals across our country ran out of oxygen in April and May during a deadly second wave - there were daily reports of people dying from a lack of oxygen.</a:t>
            </a:r>
            <a:r>
              <a:rPr lang="en-US">
                <a:solidFill>
                  <a:schemeClr val="accent5"/>
                </a:solidFill>
              </a:rPr>
              <a:t> </a:t>
            </a:r>
          </a:p>
          <a:p>
            <a:pPr marL="330200" indent="-171450">
              <a:spcAft>
                <a:spcPts val="1800"/>
              </a:spcAft>
              <a:buFont typeface="Arial"/>
              <a:buChar char="•"/>
            </a:pPr>
            <a:r>
              <a:rPr lang="en-US" b="0" i="0">
                <a:effectLst/>
              </a:rPr>
              <a:t>Dr Gautam Singh, who runs a 50-bed hospital in Delhi, told the BBC that there was an acute shortage of oxygen in April and May. "</a:t>
            </a:r>
            <a:r>
              <a:rPr lang="en-US" b="0" i="1">
                <a:solidFill>
                  <a:schemeClr val="accent2"/>
                </a:solidFill>
                <a:effectLst/>
              </a:rPr>
              <a:t>We were managing oxygen on an hourly basis. We came so close to losing patients. Somehow</a:t>
            </a:r>
            <a:r>
              <a:rPr lang="en-US" i="1">
                <a:solidFill>
                  <a:schemeClr val="accent2"/>
                </a:solidFill>
              </a:rPr>
              <a:t>,</a:t>
            </a:r>
            <a:r>
              <a:rPr lang="en-US" b="0" i="1">
                <a:solidFill>
                  <a:schemeClr val="accent2"/>
                </a:solidFill>
                <a:effectLst/>
              </a:rPr>
              <a:t> we begged and borrowed to save our patients. But I do know other hospitals that lost patients due to the shortage</a:t>
            </a:r>
            <a:r>
              <a:rPr lang="en-US" b="0" i="1">
                <a:effectLst/>
              </a:rPr>
              <a:t>.</a:t>
            </a:r>
            <a:r>
              <a:rPr lang="en-US" b="0" i="0">
                <a:effectLst/>
              </a:rPr>
              <a:t>“</a:t>
            </a:r>
          </a:p>
          <a:p>
            <a:pPr marL="158750" indent="0">
              <a:spcAft>
                <a:spcPts val="1800"/>
              </a:spcAft>
              <a:buNone/>
            </a:pPr>
            <a:r>
              <a:rPr lang="en-US" b="0" i="0">
                <a:solidFill>
                  <a:srgbClr val="FFFF00"/>
                </a:solidFill>
                <a:effectLst/>
              </a:rPr>
              <a:t>Many hospitals were relying on daily supplies. It was worse in small hospitals that didn't have storage tanks and had to rely on big cylinders. Images of people queuing up to fill oxygen cylinders soon became a familiar sight.</a:t>
            </a:r>
          </a:p>
        </p:txBody>
      </p:sp>
      <p:pic>
        <p:nvPicPr>
          <p:cNvPr id="4" name="Content Placeholder 5">
            <a:extLst>
              <a:ext uri="{FF2B5EF4-FFF2-40B4-BE49-F238E27FC236}">
                <a16:creationId xmlns:a16="http://schemas.microsoft.com/office/drawing/2014/main" id="{4733C9F8-681D-4EBB-B5FD-9B0AB9591B00}"/>
              </a:ext>
            </a:extLst>
          </p:cNvPr>
          <p:cNvPicPr>
            <a:picLocks noGrp="1" noChangeAspect="1"/>
          </p:cNvPicPr>
          <p:nvPr/>
        </p:nvPicPr>
        <p:blipFill>
          <a:blip r:embed="rId3">
            <a:extLst>
              <a:ext uri="{28A0092B-C50C-407E-A947-70E740481C1C}">
                <a14:useLocalDpi xmlns:a14="http://schemas.microsoft.com/office/drawing/2010/main" val="0"/>
              </a:ext>
            </a:extLst>
          </a:blip>
          <a:srcRect l="3323" r="3649"/>
          <a:stretch>
            <a:fillRect/>
          </a:stretch>
        </p:blipFill>
        <p:spPr>
          <a:xfrm>
            <a:off x="0" y="0"/>
            <a:ext cx="3657600" cy="2092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Covid-19 second wave: Which states have raised oxygen crisis with Centre |  India News,The Indian Express">
            <a:extLst>
              <a:ext uri="{FF2B5EF4-FFF2-40B4-BE49-F238E27FC236}">
                <a16:creationId xmlns:a16="http://schemas.microsoft.com/office/drawing/2014/main" id="{75ECAE4F-FD1D-4385-AA84-6ECCAE0A07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r="7105"/>
          <a:stretch>
            <a:fillRect/>
          </a:stretch>
        </p:blipFill>
        <p:spPr bwMode="auto">
          <a:xfrm>
            <a:off x="1" y="2092935"/>
            <a:ext cx="3657599" cy="20046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TextBox 8">
            <a:extLst>
              <a:ext uri="{FF2B5EF4-FFF2-40B4-BE49-F238E27FC236}">
                <a16:creationId xmlns:a16="http://schemas.microsoft.com/office/drawing/2014/main" id="{6026A905-BDCF-45AB-8817-0BC43E1E5B1A}"/>
              </a:ext>
            </a:extLst>
          </p:cNvPr>
          <p:cNvSpPr txBox="1"/>
          <p:nvPr/>
        </p:nvSpPr>
        <p:spPr>
          <a:xfrm>
            <a:off x="0" y="4357998"/>
            <a:ext cx="3657599" cy="600164"/>
          </a:xfrm>
          <a:prstGeom prst="rect">
            <a:avLst/>
          </a:prstGeom>
          <a:noFill/>
        </p:spPr>
        <p:txBody>
          <a:bodyPr wrap="square">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1pPr>
            <a:lvl2pPr marL="457200" marR="0" lvl="1"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2pPr>
            <a:lvl3pPr marL="914400" marR="0" lvl="2"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3pPr>
            <a:lvl4pPr marL="1371600" marR="0" lvl="3"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4pPr>
            <a:lvl5pPr marL="1828800" marR="0" lvl="4"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5pPr>
            <a:lvl6pPr marL="2286000" marR="0" lvl="5"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6pPr>
            <a:lvl7pPr marL="2743200" marR="0" lvl="6"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7pPr>
            <a:lvl8pPr marL="3200400" marR="0" lvl="7"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8pPr>
            <a:lvl9pPr marL="3657600" marR="0" lvl="8" algn="l" defTabSz="914400" rtl="0" eaLnBrk="1" latinLnBrk="0" hangingPunct="1">
              <a:lnSpc>
                <a:spcPct val="100000"/>
              </a:lnSpc>
              <a:spcBef>
                <a:spcPct val="0"/>
              </a:spcBef>
              <a:spcAft>
                <a:spcPct val="0"/>
              </a:spcAft>
              <a:buClr>
                <a:srgbClr val="000000"/>
              </a:buClr>
              <a:buFont typeface="Arial" pitchFamily="34" charset="0"/>
              <a:defRPr sz="1800" b="0" i="0" u="none" strike="noStrike" kern="1200" cap="none">
                <a:solidFill>
                  <a:schemeClr val="tx1"/>
                </a:solidFill>
                <a:latin typeface="+mn-lt"/>
                <a:ea typeface="+mn-ea"/>
                <a:cs typeface="+mn-cs"/>
              </a:defRPr>
            </a:lvl9pPr>
          </a:lstStyle>
          <a:p>
            <a:pPr algn="ctr"/>
            <a:r>
              <a:rPr lang="en-US" sz="1100" b="0" i="0">
                <a:solidFill>
                  <a:srgbClr val="747474"/>
                </a:solidFill>
                <a:effectLst/>
                <a:latin typeface="Roboto" panose="02000000000000000000" pitchFamily="2" charset="0"/>
              </a:rPr>
              <a:t>Patients get free oxygen, provided by a Sikh organization at Indirapuram Gurdwara, in Ghaziabad, Monday, May 3, 2021. (PTI Photo)</a:t>
            </a:r>
            <a:endParaRPr lang="en-IN" sz="11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9"/>
          <p:cNvSpPr/>
          <p:nvPr/>
        </p:nvSpPr>
        <p:spPr>
          <a:xfrm rot="10800000">
            <a:off x="1156875" y="1395875"/>
            <a:ext cx="2185200" cy="2185200"/>
          </a:xfrm>
          <a:prstGeom prst="diamond">
            <a:avLst/>
          </a:prstGeom>
          <a:gradFill>
            <a:gsLst>
              <a:gs pos="0">
                <a:schemeClr val="accent4"/>
              </a:gs>
              <a:gs pos="100000">
                <a:schemeClr val="accent2"/>
              </a:gs>
            </a:gsLst>
            <a:lin ang="16198661"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149" name="Google Shape;1149;p59"/>
          <p:cNvSpPr txBox="1">
            <a:spLocks noGrp="1"/>
          </p:cNvSpPr>
          <p:nvPr>
            <p:ph type="title"/>
          </p:nvPr>
        </p:nvSpPr>
        <p:spPr>
          <a:xfrm>
            <a:off x="4470875" y="2072574"/>
            <a:ext cx="4099200" cy="5601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THANKS! </a:t>
            </a:r>
            <a:endParaRPr u="sng">
              <a:solidFill>
                <a:schemeClr val="accent1"/>
              </a:solidFill>
            </a:endParaRPr>
          </a:p>
        </p:txBody>
      </p:sp>
      <p:sp>
        <p:nvSpPr>
          <p:cNvPr id="1151" name="Google Shape;1151;p59"/>
          <p:cNvSpPr txBox="1">
            <a:spLocks noGrp="1"/>
          </p:cNvSpPr>
          <p:nvPr>
            <p:ph type="subTitle" idx="2"/>
          </p:nvPr>
        </p:nvSpPr>
        <p:spPr>
          <a:xfrm>
            <a:off x="4673125" y="2737958"/>
            <a:ext cx="4069200" cy="1193700"/>
          </a:xfrm>
          <a:prstGeom prst="rect">
            <a:avLst/>
          </a:prstGeom>
        </p:spPr>
        <p:txBody>
          <a:bodyPr spcFirstLastPara="1" wrap="square" lIns="91425" tIns="91425" rIns="91425" bIns="91425" anchor="t" anchorCtr="0">
            <a:noAutofit/>
          </a:bodyPr>
          <a:lstStyle/>
          <a:p>
            <a:pPr marL="0" lvl="0" indent="0" algn="l" rtl="0">
              <a:spcBef>
                <a:spcPct val="0"/>
              </a:spcBef>
              <a:spcAft>
                <a:spcPts val="1600"/>
              </a:spcAft>
              <a:buNone/>
            </a:pPr>
            <a:r>
              <a:rPr lang="en">
                <a:solidFill>
                  <a:schemeClr val="accent2"/>
                </a:solidFill>
                <a:uFill>
                  <a:noFill/>
                </a:uFill>
              </a:rPr>
              <a:t>End of presentation</a:t>
            </a:r>
            <a:r>
              <a:rPr lang="en">
                <a:solidFill>
                  <a:schemeClr val="accent2"/>
                </a:solidFill>
              </a:rPr>
              <a:t> </a:t>
            </a:r>
            <a:br>
              <a:rPr lang="en">
                <a:solidFill>
                  <a:schemeClr val="accent2"/>
                </a:solidFill>
              </a:rPr>
            </a:br>
            <a:endParaRPr>
              <a:solidFill>
                <a:schemeClr val="accent2"/>
              </a:solidFill>
            </a:endParaRPr>
          </a:p>
        </p:txBody>
      </p:sp>
      <p:grpSp>
        <p:nvGrpSpPr>
          <p:cNvPr id="1166" name="Google Shape;1166;p59"/>
          <p:cNvGrpSpPr/>
          <p:nvPr/>
        </p:nvGrpSpPr>
        <p:grpSpPr>
          <a:xfrm>
            <a:off x="1808852" y="2033374"/>
            <a:ext cx="899949" cy="887990"/>
            <a:chOff x="-34421276" y="2631050"/>
            <a:chExt cx="295375" cy="291450"/>
          </a:xfrm>
        </p:grpSpPr>
        <p:sp>
          <p:nvSpPr>
            <p:cNvPr id="1167" name="Google Shape;1167;p59"/>
            <p:cNvSpPr/>
            <p:nvPr/>
          </p:nvSpPr>
          <p:spPr>
            <a:xfrm>
              <a:off x="-34421276"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168" name="Google Shape;1168;p59"/>
            <p:cNvSpPr/>
            <p:nvPr/>
          </p:nvSpPr>
          <p:spPr>
            <a:xfrm>
              <a:off x="-34181848" y="2644625"/>
              <a:ext cx="41775" cy="41575"/>
            </a:xfrm>
            <a:custGeom>
              <a:avLst/>
              <a:gdLst/>
              <a:ahLst/>
              <a:cxnLst/>
              <a:rect l="l" t="t" r="r" b="b"/>
              <a:pathLst>
                <a:path w="1670"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169" name="Google Shape;1169;p59"/>
            <p:cNvSpPr/>
            <p:nvPr/>
          </p:nvSpPr>
          <p:spPr>
            <a:xfrm>
              <a:off x="-34217276" y="2631050"/>
              <a:ext cx="17350" cy="41775"/>
            </a:xfrm>
            <a:custGeom>
              <a:avLst/>
              <a:gdLst/>
              <a:ahLst/>
              <a:cxnLst/>
              <a:rect l="l" t="t" r="r" b="b"/>
              <a:pathLst>
                <a:path w="694" h="1670"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sp>
          <p:nvSpPr>
            <p:cNvPr id="1170" name="Google Shape;1170;p59"/>
            <p:cNvSpPr/>
            <p:nvPr/>
          </p:nvSpPr>
          <p:spPr>
            <a:xfrm>
              <a:off x="-34168451"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latin typeface="Arial Black" panose="020B0A04020102020204" pitchFamily="34" charset="0"/>
              </a:endParaRPr>
            </a:p>
          </p:txBody>
        </p:sp>
      </p:grpSp>
      <p:sp>
        <p:nvSpPr>
          <p:cNvPr id="7" name="Rectangle 6">
            <a:extLst>
              <a:ext uri="{FF2B5EF4-FFF2-40B4-BE49-F238E27FC236}">
                <a16:creationId xmlns:a16="http://schemas.microsoft.com/office/drawing/2014/main" id="{94F43FDA-02B2-4DD6-816C-BEBCB2947BFB}"/>
              </a:ext>
            </a:extLst>
          </p:cNvPr>
          <p:cNvSpPr/>
          <p:nvPr/>
        </p:nvSpPr>
        <p:spPr>
          <a:xfrm>
            <a:off x="4470875" y="3520096"/>
            <a:ext cx="4170325" cy="9419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9pPr>
          </a:lstStyle>
          <a:p>
            <a:pPr algn="ctr"/>
            <a:endParaRPr lang="en-IN">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4"/>
          <p:cNvSpPr txBox="1">
            <a:spLocks noGrp="1"/>
          </p:cNvSpPr>
          <p:nvPr>
            <p:ph type="title"/>
          </p:nvPr>
        </p:nvSpPr>
        <p:spPr>
          <a:xfrm>
            <a:off x="2436925" y="3212355"/>
            <a:ext cx="4242300" cy="11652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Existing Work with Limitations</a:t>
            </a:r>
            <a:endParaRPr/>
          </a:p>
        </p:txBody>
      </p:sp>
      <p:sp>
        <p:nvSpPr>
          <p:cNvPr id="1062" name="Google Shape;1062;p54"/>
          <p:cNvSpPr txBox="1">
            <a:spLocks noGrp="1"/>
          </p:cNvSpPr>
          <p:nvPr>
            <p:ph type="title" idx="2"/>
          </p:nvPr>
        </p:nvSpPr>
        <p:spPr>
          <a:xfrm>
            <a:off x="2854900" y="365712"/>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002</a:t>
            </a:r>
            <a:endParaRPr/>
          </a:p>
        </p:txBody>
      </p:sp>
    </p:spTree>
    <p:extLst>
      <p:ext uri="{BB962C8B-B14F-4D97-AF65-F5344CB8AC3E}">
        <p14:creationId xmlns:p14="http://schemas.microsoft.com/office/powerpoint/2010/main" val="8603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6" name="Google Shape;630;p32">
            <a:extLst>
              <a:ext uri="{FF2B5EF4-FFF2-40B4-BE49-F238E27FC236}">
                <a16:creationId xmlns:a16="http://schemas.microsoft.com/office/drawing/2014/main" id="{A9443100-BB93-4E2E-B730-5FEAD303AAE7}"/>
              </a:ext>
            </a:extLst>
          </p:cNvPr>
          <p:cNvSpPr txBox="1"/>
          <p:nvPr/>
        </p:nvSpPr>
        <p:spPr>
          <a:xfrm>
            <a:off x="1089211" y="161364"/>
            <a:ext cx="6004111" cy="5143500"/>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a:buClr>
                <a:schemeClr val="bg1"/>
              </a:buClr>
            </a:pPr>
            <a:r>
              <a:rPr lang="en-US" sz="1200" b="0" i="0">
                <a:solidFill>
                  <a:schemeClr val="bg1"/>
                </a:solidFill>
                <a:effectLst/>
                <a:latin typeface="Arial"/>
                <a:cs typeface="Dubai Light"/>
              </a:rPr>
              <a:t>To name a few:</a:t>
            </a:r>
          </a:p>
          <a:p>
            <a:pPr>
              <a:spcAft>
                <a:spcPts val="1800"/>
              </a:spcAft>
              <a:buClr>
                <a:schemeClr val="bg1"/>
              </a:buClr>
            </a:pPr>
            <a:endParaRPr lang="en-US" sz="1200" b="0" i="0">
              <a:solidFill>
                <a:schemeClr val="bg1"/>
              </a:solidFill>
              <a:effectLst/>
              <a:latin typeface="+mj-lt"/>
              <a:cs typeface="Dubai Light" panose="020B0303030403030204" pitchFamily="34" charset="-78"/>
            </a:endParaRPr>
          </a:p>
          <a:p>
            <a:pPr marL="342900" indent="-342900">
              <a:spcAft>
                <a:spcPts val="1800"/>
              </a:spcAft>
              <a:buClr>
                <a:schemeClr val="bg1"/>
              </a:buClr>
              <a:buFont typeface="+mj-lt"/>
              <a:buAutoNum type="arabicPeriod"/>
            </a:pPr>
            <a:r>
              <a:rPr lang="en-US" sz="1200" b="0" i="0">
                <a:solidFill>
                  <a:schemeClr val="bg1"/>
                </a:solidFill>
                <a:effectLst/>
                <a:latin typeface="Arial"/>
                <a:cs typeface="Dubai Light"/>
              </a:rPr>
              <a:t>Manan Gandhi teamed up with an app developer named Amit Sarda along with a few others and created an online app dubbed ‘Covid Resource’, on the online app platform Glide. - the app updates information regarding the availability of Covid-19 hospital beds, oxygen cylinders or medicine for people to access and update in order to help people.</a:t>
            </a:r>
          </a:p>
          <a:p>
            <a:pPr marL="342900" indent="-342900" algn="l" fontAlgn="base">
              <a:spcAft>
                <a:spcPts val="1800"/>
              </a:spcAft>
              <a:buClr>
                <a:schemeClr val="bg1"/>
              </a:buClr>
              <a:buFont typeface="+mj-lt"/>
              <a:buAutoNum type="arabicPeriod"/>
            </a:pPr>
            <a:r>
              <a:rPr lang="en-US" sz="1200" b="0" i="0">
                <a:solidFill>
                  <a:schemeClr val="bg1"/>
                </a:solidFill>
                <a:effectLst/>
                <a:latin typeface="Arial"/>
                <a:cs typeface="Dubai Light"/>
              </a:rPr>
              <a:t>In order to help the people, the Delhi government has made the Oxygen availability status available on the Delhi Corona app.</a:t>
            </a:r>
          </a:p>
          <a:p>
            <a:pPr marL="342900" indent="-342900" algn="l" fontAlgn="base">
              <a:spcAft>
                <a:spcPts val="1800"/>
              </a:spcAft>
              <a:buClr>
                <a:schemeClr val="bg1"/>
              </a:buClr>
              <a:buFont typeface="+mj-lt"/>
              <a:buAutoNum type="arabicPeriod"/>
            </a:pPr>
            <a:r>
              <a:rPr lang="en-US" sz="1200" b="0" i="0">
                <a:solidFill>
                  <a:schemeClr val="bg1"/>
                </a:solidFill>
                <a:effectLst/>
                <a:latin typeface="Arial"/>
                <a:cs typeface="Dubai Light"/>
              </a:rPr>
              <a:t>Swadha works with dozens of volunteers – all aged between 14 and 19 – as part of the youth-led </a:t>
            </a:r>
            <a:r>
              <a:rPr lang="en-US" sz="1200">
                <a:solidFill>
                  <a:schemeClr val="bg1"/>
                </a:solidFill>
                <a:latin typeface="Arial"/>
                <a:cs typeface="Dubai Light"/>
              </a:rPr>
              <a:t>organization</a:t>
            </a:r>
            <a:r>
              <a:rPr lang="en-US" sz="1200" b="0" i="0">
                <a:solidFill>
                  <a:schemeClr val="bg1"/>
                </a:solidFill>
                <a:effectLst/>
                <a:latin typeface="Arial"/>
                <a:cs typeface="Dubai Light"/>
              </a:rPr>
              <a:t> Uncut, building online databases packed with information about medical resources available across the country. </a:t>
            </a:r>
          </a:p>
          <a:p>
            <a:pPr marL="342900" indent="-342900" algn="l" fontAlgn="base">
              <a:spcAft>
                <a:spcPts val="1800"/>
              </a:spcAft>
              <a:buClr>
                <a:schemeClr val="bg1"/>
              </a:buClr>
              <a:buFont typeface="+mj-lt"/>
              <a:buAutoNum type="arabicPeriod"/>
            </a:pPr>
            <a:r>
              <a:rPr lang="en-US" sz="1200" b="0" i="0">
                <a:solidFill>
                  <a:schemeClr val="bg1"/>
                </a:solidFill>
                <a:effectLst/>
                <a:latin typeface="Arial"/>
                <a:cs typeface="Dubai Light"/>
              </a:rPr>
              <a:t>It tracks in real-time the availability of hospital beds, lists oxygen suppliers, shares videos from doctors and has an updated list of state helpline numbers. It also has a ‘city stress meter’ that provides an indication of how stressed a city’s healthcare infrastructure is. Of late, it has also been sharing a list of people or outlets that prepare meals for COVID-19 patients isolating at home.</a:t>
            </a:r>
          </a:p>
        </p:txBody>
      </p:sp>
      <p:sp>
        <p:nvSpPr>
          <p:cNvPr id="2" name="Rectangle: Rounded Corners 1">
            <a:extLst>
              <a:ext uri="{FF2B5EF4-FFF2-40B4-BE49-F238E27FC236}">
                <a16:creationId xmlns:a16="http://schemas.microsoft.com/office/drawing/2014/main" id="{EA138E31-39F9-490A-909B-4273B352E249}"/>
              </a:ext>
            </a:extLst>
          </p:cNvPr>
          <p:cNvSpPr/>
          <p:nvPr/>
        </p:nvSpPr>
        <p:spPr>
          <a:xfrm>
            <a:off x="990600" y="514350"/>
            <a:ext cx="6140450" cy="392430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2772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6" name="Google Shape;630;p32">
            <a:extLst>
              <a:ext uri="{FF2B5EF4-FFF2-40B4-BE49-F238E27FC236}">
                <a16:creationId xmlns:a16="http://schemas.microsoft.com/office/drawing/2014/main" id="{A9443100-BB93-4E2E-B730-5FEAD303AAE7}"/>
              </a:ext>
            </a:extLst>
          </p:cNvPr>
          <p:cNvSpPr txBox="1"/>
          <p:nvPr/>
        </p:nvSpPr>
        <p:spPr>
          <a:xfrm>
            <a:off x="1569943" y="1211855"/>
            <a:ext cx="6004111" cy="4471146"/>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228600" indent="-228600">
              <a:spcAft>
                <a:spcPts val="1800"/>
              </a:spcAft>
              <a:buClr>
                <a:schemeClr val="bg1"/>
              </a:buClr>
              <a:buFont typeface="+mj-lt"/>
              <a:buAutoNum type="arabicPeriod"/>
            </a:pPr>
            <a:r>
              <a:rPr lang="en-US" sz="1200">
                <a:solidFill>
                  <a:schemeClr val="bg1"/>
                </a:solidFill>
              </a:rPr>
              <a:t>Though there are many aids available for a consumer, the providers have no aid.</a:t>
            </a:r>
          </a:p>
          <a:p>
            <a:pPr marL="228600" indent="-228600">
              <a:spcAft>
                <a:spcPts val="1800"/>
              </a:spcAft>
              <a:buClr>
                <a:schemeClr val="bg1"/>
              </a:buClr>
              <a:buFont typeface="+mj-lt"/>
              <a:buAutoNum type="arabicPeriod"/>
            </a:pPr>
            <a:r>
              <a:rPr lang="en-US" sz="1200">
                <a:solidFill>
                  <a:schemeClr val="bg1"/>
                </a:solidFill>
              </a:rPr>
              <a:t>For efficient system of oxygen cylinder availability, not only the transparency in the numbers related to stocks needs to be maintained but also the prices at which the resources are consumed needs to be fixed.</a:t>
            </a:r>
          </a:p>
          <a:p>
            <a:pPr marL="228600" indent="-228600">
              <a:spcAft>
                <a:spcPts val="1800"/>
              </a:spcAft>
              <a:buClr>
                <a:schemeClr val="bg1"/>
              </a:buClr>
              <a:buFont typeface="+mj-lt"/>
              <a:buAutoNum type="arabicPeriod"/>
            </a:pPr>
            <a:r>
              <a:rPr lang="en-US" sz="1200">
                <a:solidFill>
                  <a:schemeClr val="bg1"/>
                </a:solidFill>
              </a:rPr>
              <a:t>Life saving things like oxygen cylinders needs to be made available to the local dealers so as to make it available easily to the market.</a:t>
            </a:r>
          </a:p>
          <a:p>
            <a:pPr marL="228600" indent="-228600">
              <a:spcAft>
                <a:spcPts val="1800"/>
              </a:spcAft>
              <a:buClr>
                <a:schemeClr val="bg1"/>
              </a:buClr>
              <a:buFont typeface="+mj-lt"/>
              <a:buAutoNum type="arabicPeriod"/>
            </a:pPr>
            <a:r>
              <a:rPr lang="en-US" sz="1200">
                <a:solidFill>
                  <a:schemeClr val="bg1"/>
                </a:solidFill>
              </a:rPr>
              <a:t>In times of manpower crisis during the pandemic, refill stations find it hard to negotiate with each needy person and the result is delays in the provision of such an essential commodity where even minutes can be responsible for taking lives.</a:t>
            </a:r>
          </a:p>
          <a:p>
            <a:pPr marL="228600" indent="-228600">
              <a:spcAft>
                <a:spcPts val="1800"/>
              </a:spcAft>
              <a:buClr>
                <a:schemeClr val="bg1"/>
              </a:buClr>
              <a:buFont typeface="+mj-lt"/>
              <a:buAutoNum type="arabicPeriod"/>
            </a:pPr>
            <a:r>
              <a:rPr lang="en-US" sz="1200">
                <a:solidFill>
                  <a:schemeClr val="bg1"/>
                </a:solidFill>
              </a:rPr>
              <a:t>Till the consumers don’t find a fair and easy way to hire oxygen cylinders and the providers don’t find it easy to rent their stock at the terms of the customer taking into consideration the no. of hours for which the cylinder is hired and price it accordingly, a good system cannot be devised for oxygen provision in times of crisis.</a:t>
            </a:r>
          </a:p>
        </p:txBody>
      </p:sp>
      <p:sp>
        <p:nvSpPr>
          <p:cNvPr id="3" name="Google Shape;1067;p55">
            <a:extLst>
              <a:ext uri="{FF2B5EF4-FFF2-40B4-BE49-F238E27FC236}">
                <a16:creationId xmlns:a16="http://schemas.microsoft.com/office/drawing/2014/main" id="{0B7DC520-5E60-4557-8412-7B6B727487A3}"/>
              </a:ext>
            </a:extLst>
          </p:cNvPr>
          <p:cNvSpPr txBox="1">
            <a:spLocks noGrp="1"/>
          </p:cNvSpPr>
          <p:nvPr>
            <p:ph type="title"/>
          </p:nvPr>
        </p:nvSpPr>
        <p:spPr>
          <a:xfrm>
            <a:off x="600449" y="412068"/>
            <a:ext cx="7943100" cy="6486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a:t>Limitations</a:t>
            </a:r>
            <a:endParaRPr/>
          </a:p>
        </p:txBody>
      </p:sp>
      <p:sp>
        <p:nvSpPr>
          <p:cNvPr id="2" name="Rectangle: Rounded Corners 1">
            <a:extLst>
              <a:ext uri="{FF2B5EF4-FFF2-40B4-BE49-F238E27FC236}">
                <a16:creationId xmlns:a16="http://schemas.microsoft.com/office/drawing/2014/main" id="{F9C70889-0F64-4EB8-8E15-70D797AC87CE}"/>
              </a:ext>
            </a:extLst>
          </p:cNvPr>
          <p:cNvSpPr/>
          <p:nvPr/>
        </p:nvSpPr>
        <p:spPr>
          <a:xfrm>
            <a:off x="1543050" y="1060450"/>
            <a:ext cx="6000750" cy="3740150"/>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61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2450850" y="527142"/>
            <a:ext cx="4242300" cy="11652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Proposed Work and Methodology</a:t>
            </a:r>
            <a:endParaRPr/>
          </a:p>
        </p:txBody>
      </p:sp>
      <p:sp>
        <p:nvSpPr>
          <p:cNvPr id="838" name="Google Shape;838;p44"/>
          <p:cNvSpPr txBox="1">
            <a:spLocks noGrp="1"/>
          </p:cNvSpPr>
          <p:nvPr>
            <p:ph type="title" idx="2"/>
          </p:nvPr>
        </p:nvSpPr>
        <p:spPr>
          <a:xfrm>
            <a:off x="2854900" y="3554285"/>
            <a:ext cx="3434400" cy="12894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003</a:t>
            </a:r>
            <a:endParaRPr/>
          </a:p>
        </p:txBody>
      </p:sp>
    </p:spTree>
    <p:extLst>
      <p:ext uri="{BB962C8B-B14F-4D97-AF65-F5344CB8AC3E}">
        <p14:creationId xmlns:p14="http://schemas.microsoft.com/office/powerpoint/2010/main" val="33731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11.14"/>
  <p:tag name="AS_TITLE" val="Aspose.Slides for .NET5"/>
  <p:tag name="AS_VERSION" val="21.11"/>
</p:tagLst>
</file>

<file path=ppt/theme/theme1.xml><?xml version="1.0" encoding="utf-8"?>
<a:theme xmlns:a="http://schemas.openxmlformats.org/drawingml/2006/main"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Arial">
      <a:majorFont>
        <a:latin typeface="Arial" pitchFamily="34" charset="0"/>
        <a:ea typeface="Arial" pitchFamily="34" charset="0"/>
        <a:cs typeface="Arial" pitchFamily="34" charset="0"/>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dern Geometric Pitch Deck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16810F8589DE4292022DB4D63D287D" ma:contentTypeVersion="7" ma:contentTypeDescription="Create a new document." ma:contentTypeScope="" ma:versionID="5d87383c0185a95b8d9ab580e130e18a">
  <xsd:schema xmlns:xsd="http://www.w3.org/2001/XMLSchema" xmlns:xs="http://www.w3.org/2001/XMLSchema" xmlns:p="http://schemas.microsoft.com/office/2006/metadata/properties" xmlns:ns2="799f034b-6c31-4925-abf0-e8d16d298203" targetNamespace="http://schemas.microsoft.com/office/2006/metadata/properties" ma:root="true" ma:fieldsID="33d0b46e36e952e04dea300cdbba2d12" ns2:_="">
    <xsd:import namespace="799f034b-6c31-4925-abf0-e8d16d29820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9f034b-6c31-4925-abf0-e8d16d298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258FA3-2D0D-4096-8EF6-9FEE9CF42695}">
  <ds:schemaRefs>
    <ds:schemaRef ds:uri="http://schemas.microsoft.com/sharepoint/v3/contenttype/forms"/>
  </ds:schemaRefs>
</ds:datastoreItem>
</file>

<file path=customXml/itemProps2.xml><?xml version="1.0" encoding="utf-8"?>
<ds:datastoreItem xmlns:ds="http://schemas.openxmlformats.org/officeDocument/2006/customXml" ds:itemID="{C64ECFF4-E067-4502-8FE6-D55B2AE432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36CF301-3DC4-4027-BCC2-B9C6429393EA}">
  <ds:schemaRefs>
    <ds:schemaRef ds:uri="799f034b-6c31-4925-abf0-e8d16d2982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50</Slides>
  <Notes>36</Notes>
  <HiddenSlides>0</HiddenSlides>
  <ScaleCrop>false</ScaleCrop>
  <HeadingPairs>
    <vt:vector size="4" baseType="variant">
      <vt:variant>
        <vt:lpstr>Theme</vt:lpstr>
      </vt:variant>
      <vt:variant>
        <vt:i4>3</vt:i4>
      </vt:variant>
      <vt:variant>
        <vt:lpstr>Slide Titles</vt:lpstr>
      </vt:variant>
      <vt:variant>
        <vt:i4>50</vt:i4>
      </vt:variant>
    </vt:vector>
  </HeadingPairs>
  <TitlesOfParts>
    <vt:vector size="53" baseType="lpstr">
      <vt:lpstr>Modern Geometric Pitch Deck by Slidesgo</vt:lpstr>
      <vt:lpstr>Modern Geometric Pitch Deck by Slidesgo</vt:lpstr>
      <vt:lpstr>Modern Geometric Pitch Deck by Slidesgo</vt:lpstr>
      <vt:lpstr>Oxygen Rental System</vt:lpstr>
      <vt:lpstr>GROUP MEMBERS: ANANYA SHARMA-20BCE10218 ARJITA CHOURASIA-20BCE10319 MANISH PRASAD-20BCE10009 MUSKAN LALWANI- 20BCE10293 </vt:lpstr>
      <vt:lpstr>Introduction</vt:lpstr>
      <vt:lpstr>A medical worker carries an oxygen cylinder at a COVID-19 safe home care centre in Kolkata on May 14, 2021.  Sudipta Das/Pacific Press/LightRocket via Getty Images</vt:lpstr>
      <vt:lpstr>Motivation</vt:lpstr>
      <vt:lpstr>Existing Work with Limitations</vt:lpstr>
      <vt:lpstr>PowerPoint Presentation</vt:lpstr>
      <vt:lpstr>Limitations</vt:lpstr>
      <vt:lpstr>Proposed Work and Methodology</vt:lpstr>
      <vt:lpstr>Proposed Work and Methodology</vt:lpstr>
      <vt:lpstr>Proposed Work and Methodology</vt:lpstr>
      <vt:lpstr>Proposed Work and Methodology</vt:lpstr>
      <vt:lpstr>Novelty</vt:lpstr>
      <vt:lpstr>Novelty of the Project</vt:lpstr>
      <vt:lpstr>Novelty of the Project</vt:lpstr>
      <vt:lpstr>Real-Time Usage</vt:lpstr>
      <vt:lpstr>PowerPoint Presentation</vt:lpstr>
      <vt:lpstr>PowerPoint Presentation</vt:lpstr>
      <vt:lpstr>Hardware and Software Requirements</vt:lpstr>
      <vt:lpstr>Requirements</vt:lpstr>
      <vt:lpstr>009</vt:lpstr>
      <vt:lpstr>Overall Architecture</vt:lpstr>
      <vt:lpstr>Module description</vt:lpstr>
      <vt:lpstr>Module description (contd.)</vt:lpstr>
      <vt:lpstr>Module work flow explanation</vt:lpstr>
      <vt:lpstr>Implementation and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 </vt:lpstr>
      <vt:lpstr>DEMO VIDEO</vt:lpstr>
      <vt:lpstr>PowerPoint Presentation</vt:lpstr>
      <vt:lpstr>SNAPSHOT OF PROJECT</vt:lpstr>
      <vt:lpstr>PowerPoint Presentation</vt:lpstr>
      <vt:lpstr>PowerPoint Presentation</vt:lpstr>
      <vt:lpstr>PowerPoint Presentation</vt:lpstr>
      <vt:lpstr>TESTING RESULT AND DISCUSSION</vt:lpstr>
      <vt:lpstr>PowerPoint Presentation</vt:lpstr>
      <vt:lpstr>PowerPoint Presentation</vt:lpstr>
      <vt:lpstr>PowerPoint Presentation</vt:lpstr>
      <vt:lpstr>RESULT ANALYSIS </vt:lpstr>
      <vt:lpstr>CONCLUSION</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Rental System</dc:title>
  <dc:creator>Muskan</dc:creator>
  <cp:revision>6</cp:revision>
  <cp:lastPrinted>2021-12-06T09:25:25Z</cp:lastPrinted>
  <dcterms:created xsi:type="dcterms:W3CDTF">2021-12-06T09:25:25Z</dcterms:created>
  <dcterms:modified xsi:type="dcterms:W3CDTF">2021-12-18T06:05:36Z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0x0101005C16810F8589DE4292022DB4D63D287D</vt:lpwstr>
  </property>
</Properties>
</file>