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0606C8-10FB-4A1F-BC83-FCA0209C3B02}">
  <a:tblStyle styleId="{650606C8-10FB-4A1F-BC83-FCA0209C3B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.fntdata"/><Relationship Id="rId10" Type="http://schemas.openxmlformats.org/officeDocument/2006/relationships/slide" Target="slides/slide4.xml"/><Relationship Id="rId21" Type="http://schemas.openxmlformats.org/officeDocument/2006/relationships/font" Target="fonts/Roboto-regular.fntdata"/><Relationship Id="rId13" Type="http://schemas.openxmlformats.org/officeDocument/2006/relationships/slide" Target="slides/slide7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6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Slab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edb07bc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edb07bc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edbe938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edbe938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edbe9385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edbe9385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bfa153842fa0b6b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bfa153842fa0b6b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bfa153842fa0b6b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bfa153842fa0b6b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bfa153842fa0b6b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bfa153842fa0b6b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bfa153842fa0b6b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bfa153842fa0b6b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bfa153842fa0b6b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bfa153842fa0b6b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fa153842fa0b6b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bfa153842fa0b6b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the correlation matrix of the data I will answer what is the target realtionship with variables. In the heatmap darker the color is maximum the correlation. The price(target variable) has high correlation with, bedrooms, bathrooms, sqft_living, floors, waterfront, view, grade, sqft_above, sqft_above, lat and sqft_living15.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bfa153842fa0b6b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bfa153842fa0b6b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bfa153842fa0b6b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bfa153842fa0b6b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King County House Data Analysis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someone buying a house an optimal setting will be 3 bedrooms and 2 bathrooms with a living space of around 2,000 square feet.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house like this will cost around 1 million USD.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Waterfront houses will have </a:t>
            </a:r>
            <a:r>
              <a:rPr lang="en"/>
              <a:t>slightly</a:t>
            </a:r>
            <a:r>
              <a:rPr lang="en"/>
              <a:t> higher prices.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a relationship between year renovated and prices and try to integrate it to </a:t>
            </a:r>
            <a:r>
              <a:rPr lang="en"/>
              <a:t>the</a:t>
            </a:r>
            <a:r>
              <a:rPr lang="en"/>
              <a:t> regression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</a:t>
            </a:r>
            <a:r>
              <a:rPr lang="en"/>
              <a:t>longitude</a:t>
            </a:r>
            <a:r>
              <a:rPr lang="en"/>
              <a:t> and </a:t>
            </a:r>
            <a:r>
              <a:rPr lang="en"/>
              <a:t>latitudes</a:t>
            </a:r>
            <a:r>
              <a:rPr lang="en"/>
              <a:t> to predict the price based on the location of the house in King county.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17626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Overview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 and Data Understanding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Regression Results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Steps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project uses the house sales data in King County, Washington in 2021 and 2022.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King County Real </a:t>
            </a:r>
            <a:r>
              <a:rPr lang="en"/>
              <a:t>Estate</a:t>
            </a:r>
            <a:r>
              <a:rPr lang="en"/>
              <a:t> Agency that helps homeowners buy and/or sell homes.The Real </a:t>
            </a:r>
            <a:r>
              <a:rPr lang="en"/>
              <a:t>Estate</a:t>
            </a:r>
            <a:r>
              <a:rPr lang="en"/>
              <a:t> agency need an advice to homeowners about what are the impact on the house prices.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Technical Tools used: Jupyter Notebook, Python (Sklearn, Pandas, Seaborn, Numpy, Matplotlib)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Understanding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project is to build a regression model to help real estate agencies to check house price settings set by house owners.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analysis I will focus on the helping Real estate Agencies finding what indicators drive prices in house market.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contains 25 columns and 30155 rows.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variable name is set to price.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 of 25 columns 10 columns have object as </a:t>
            </a:r>
            <a:r>
              <a:rPr lang="en"/>
              <a:t>data type.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</a:t>
            </a:r>
            <a:r>
              <a:rPr lang="en"/>
              <a:t>remaining</a:t>
            </a:r>
            <a:r>
              <a:rPr lang="en"/>
              <a:t> 15 columns are of numerical type.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Points of Data Analysis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According to dataset </a:t>
            </a:r>
            <a:r>
              <a:rPr lang="en"/>
              <a:t>typically</a:t>
            </a:r>
            <a:r>
              <a:rPr lang="en"/>
              <a:t> home has 3 to 4 bedrooms. Other rooms count way less </a:t>
            </a:r>
            <a:r>
              <a:rPr lang="en"/>
              <a:t>than</a:t>
            </a:r>
            <a:r>
              <a:rPr lang="en"/>
              <a:t> the </a:t>
            </a:r>
            <a:r>
              <a:rPr lang="en"/>
              <a:t>average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of the houses have 1000 to 3000 of sqft_living area in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</a:t>
            </a:r>
            <a:r>
              <a:rPr lang="en"/>
              <a:t>athrooms are </a:t>
            </a:r>
            <a:r>
              <a:rPr lang="en"/>
              <a:t>positively</a:t>
            </a:r>
            <a:r>
              <a:rPr lang="en"/>
              <a:t> correlated with higher pricing.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relationship between the grade and price of the </a:t>
            </a:r>
            <a:r>
              <a:rPr lang="en"/>
              <a:t>property</a:t>
            </a:r>
            <a:r>
              <a:rPr lang="en"/>
              <a:t>. Higher the grade, higher the price.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Living Space is also positively correlated with house price.As we increase the living space of the house, value of the property price goes up.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04725" y="975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Heatmap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10786250" y="1392775"/>
            <a:ext cx="5622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0" l="-2460" r="2460" t="0"/>
          <a:stretch/>
        </p:blipFill>
        <p:spPr>
          <a:xfrm>
            <a:off x="264438" y="887451"/>
            <a:ext cx="8448770" cy="40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</a:t>
            </a:r>
            <a:r>
              <a:rPr lang="en"/>
              <a:t>splitted</a:t>
            </a:r>
            <a:r>
              <a:rPr lang="en"/>
              <a:t> our dataset into 75% training size and 25% test size.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Firstly we trained our dataset on Linear Regression.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 does not show good results.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we trained our data on 15 different regression models including Random forest, Gradient Boosting and XGboost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XGboost yields the highest score and out performed all other models.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took XGboost as our final model and optimized it by tuning its hyperparameters.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Results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 flipH="1">
            <a:off x="9781975" y="1022700"/>
            <a:ext cx="1032000" cy="30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4" name="Google Shape;114;p21"/>
          <p:cNvGraphicFramePr/>
          <p:nvPr/>
        </p:nvGraphicFramePr>
        <p:xfrm>
          <a:off x="859250" y="15430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{650606C8-10FB-4A1F-BC83-FCA0209C3B02}</a:tableStyleId>
              </a:tblPr>
              <a:tblGrid>
                <a:gridCol w="2805250"/>
                <a:gridCol w="3276625"/>
              </a:tblGrid>
              <a:tr h="31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Regression Model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R2 Score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0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Linear Regression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0.5166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Gradient Boosting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0.8843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Bayesian Ridge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0.5166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KNeighbors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0.7389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Decision Tree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0.7974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AdaBoost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0.7708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XGB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0.8909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