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ampiro One"/>
              </a:rPr>
              <a:t>Microsoft Movie </a:t>
            </a:r>
            <a:r>
              <a:rPr lang="en-US" dirty="0" smtClean="0">
                <a:solidFill>
                  <a:schemeClr val="tx1"/>
                </a:solidFill>
                <a:latin typeface="Vampiro One"/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86019" y="4461486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month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04949" y="2446409"/>
            <a:ext cx="8373291" cy="4176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949" y="1549663"/>
            <a:ext cx="751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most releases in December and the least in January.</a:t>
            </a:r>
          </a:p>
        </p:txBody>
      </p:sp>
    </p:spTree>
    <p:extLst>
      <p:ext uri="{BB962C8B-B14F-4D97-AF65-F5344CB8AC3E}">
        <p14:creationId xmlns:p14="http://schemas.microsoft.com/office/powerpoint/2010/main" val="419452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month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6"/>
          <a:srcRect l="1793" r="1793"/>
          <a:stretch>
            <a:fillRect/>
          </a:stretch>
        </p:blipFill>
        <p:spPr>
          <a:xfrm>
            <a:off x="248194" y="2353363"/>
            <a:ext cx="7903029" cy="4347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074" y="1622415"/>
            <a:ext cx="578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Domestic gross by  Release month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7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month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074" y="1622415"/>
            <a:ext cx="578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World gross by  Release month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0430" y="2246811"/>
            <a:ext cx="7726473" cy="44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From release month visualizations we can see that movies released in December and June earned more than others.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budget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6" y="1437749"/>
            <a:ext cx="826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Correlation of production budget with World and Domestic gross.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46111" y="2397037"/>
            <a:ext cx="7622678" cy="405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budget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6" y="1437749"/>
            <a:ext cx="82687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heat map </a:t>
            </a:r>
            <a:r>
              <a:rPr lang="en-US" sz="2800" dirty="0"/>
              <a:t>shows darker colors where two values are highly correlated and lighter colors where there is less of a correlation. It was clear from </a:t>
            </a:r>
            <a:r>
              <a:rPr lang="en-US" sz="2800" dirty="0" smtClean="0"/>
              <a:t>the heat map </a:t>
            </a:r>
            <a:r>
              <a:rPr lang="en-US" sz="2800" dirty="0"/>
              <a:t>that there was a strong correlation between budget and world gross, as well as budget and </a:t>
            </a:r>
            <a:r>
              <a:rPr lang="en-US" sz="2800" dirty="0" smtClean="0"/>
              <a:t>domestic </a:t>
            </a:r>
            <a:r>
              <a:rPr lang="en-US" sz="2800" dirty="0"/>
              <a:t>gross. </a:t>
            </a:r>
            <a:r>
              <a:rPr lang="en-US" sz="2800" dirty="0" smtClean="0"/>
              <a:t>From </a:t>
            </a:r>
            <a:r>
              <a:rPr lang="en-US" sz="2800" dirty="0"/>
              <a:t>this visualization, I could conclude that, generally speaking, the more money you put into a movie, the more money you are likely to make from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76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can see that the top 10 highest earning movies are mostly from BV or WB studios. So we can take inspiration from them or follow their style to make movies.</a:t>
            </a:r>
            <a:endParaRPr lang="en-US" sz="2800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90457" y="813185"/>
            <a:ext cx="4652761" cy="5757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43219" y="4614590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136" y="1437749"/>
            <a:ext cx="82687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would recommend that Microsoft release the movie with these four specific recommendations that have proven to be successful combinations</a:t>
            </a:r>
            <a:r>
              <a:rPr lang="en-US" sz="2800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an </a:t>
            </a:r>
            <a:r>
              <a:rPr lang="en-US" sz="2800" dirty="0"/>
              <a:t>adventure movie with the slight focus on crime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with </a:t>
            </a:r>
            <a:r>
              <a:rPr lang="en-US" sz="2800" dirty="0"/>
              <a:t>a production budget of 150 to 200 million dollars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should </a:t>
            </a:r>
            <a:r>
              <a:rPr lang="en-US" sz="2800" dirty="0"/>
              <a:t>be released in June or December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</a:t>
            </a:r>
            <a:r>
              <a:rPr lang="en-US" sz="2800" dirty="0" smtClean="0"/>
              <a:t>hould </a:t>
            </a:r>
            <a:r>
              <a:rPr lang="en-US" sz="2800" dirty="0"/>
              <a:t>take inspiration from BV or WB studios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065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Business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Movie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Release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Production budget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Studio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86019" y="4461486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 analyzed the highest-grossing movies and determined what makes them so successful. My analysis will help you make the best possible movie based on the following criteria: </a:t>
            </a:r>
            <a:r>
              <a:rPr lang="en-US" sz="2800" dirty="0" smtClean="0"/>
              <a:t>an </a:t>
            </a:r>
            <a:r>
              <a:rPr lang="en-US" sz="2800" dirty="0"/>
              <a:t>adventure movie with the slight focus on crime released in </a:t>
            </a:r>
            <a:r>
              <a:rPr lang="en-US" sz="2800" dirty="0" smtClean="0"/>
              <a:t>June </a:t>
            </a:r>
            <a:r>
              <a:rPr lang="en-US" sz="2800" dirty="0"/>
              <a:t>or </a:t>
            </a:r>
            <a:r>
              <a:rPr lang="en-US" sz="2800" dirty="0" smtClean="0"/>
              <a:t>December, </a:t>
            </a:r>
            <a:r>
              <a:rPr lang="en-US" sz="2800" dirty="0"/>
              <a:t>with an appropriate budget and </a:t>
            </a:r>
            <a:r>
              <a:rPr lang="en-US" sz="2800" dirty="0" smtClean="0"/>
              <a:t>should take inspiration from BV and WB studios.</a:t>
            </a:r>
            <a:endParaRPr lang="en-US" sz="28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16649" y="4467172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Microsoft </a:t>
            </a:r>
            <a:r>
              <a:rPr lang="en-US" sz="3000" dirty="0"/>
              <a:t>want to break into the multi-billion dollar movie industry, but </a:t>
            </a:r>
            <a:r>
              <a:rPr lang="en-US" sz="3000" dirty="0" smtClean="0"/>
              <a:t>they </a:t>
            </a:r>
            <a:r>
              <a:rPr lang="en-US" sz="3000" dirty="0"/>
              <a:t>don’t know where to begin.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These factors should be looked before making a successful movie:</a:t>
            </a:r>
          </a:p>
          <a:p>
            <a:r>
              <a:rPr lang="en-US" sz="3000" dirty="0" smtClean="0"/>
              <a:t>Movie </a:t>
            </a:r>
            <a:r>
              <a:rPr lang="en-US" sz="3000" dirty="0" smtClean="0"/>
              <a:t>Type</a:t>
            </a:r>
            <a:endParaRPr lang="en-US" sz="3000" dirty="0" smtClean="0"/>
          </a:p>
          <a:p>
            <a:r>
              <a:rPr lang="en-US" sz="3000" dirty="0" smtClean="0"/>
              <a:t>Release Month</a:t>
            </a:r>
          </a:p>
          <a:p>
            <a:r>
              <a:rPr lang="en-US" sz="3000" dirty="0" smtClean="0"/>
              <a:t>Production Budget</a:t>
            </a:r>
          </a:p>
          <a:p>
            <a:r>
              <a:rPr lang="en-US" sz="3000" dirty="0" smtClean="0"/>
              <a:t>Type of Studio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used 3 different datasets having different features. Following are the datasets used:</a:t>
            </a:r>
          </a:p>
          <a:p>
            <a:r>
              <a:rPr lang="en-US" sz="2800" dirty="0" err="1" smtClean="0"/>
              <a:t>Bom.movie_gross</a:t>
            </a:r>
            <a:endParaRPr lang="en-US" sz="2800" dirty="0"/>
          </a:p>
          <a:p>
            <a:r>
              <a:rPr lang="en-US" sz="2800" dirty="0" err="1" smtClean="0"/>
              <a:t>Tn.movie_budgets</a:t>
            </a:r>
            <a:endParaRPr lang="en-US" sz="2800" dirty="0"/>
          </a:p>
          <a:p>
            <a:r>
              <a:rPr lang="en-US" sz="2800" dirty="0" err="1" smtClean="0"/>
              <a:t>Tmdb.movies</a:t>
            </a:r>
            <a:endParaRPr lang="en-US" sz="2800" dirty="0" smtClean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utilized </a:t>
            </a:r>
            <a:r>
              <a:rPr lang="en-US" sz="2800" dirty="0"/>
              <a:t>descriptive statistics as well as visualizations to illuminate trends in the data and isolate key factors for making a successful movie.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pic>
        <p:nvPicPr>
          <p:cNvPr id="9" name="Picture 3"/>
          <p:cNvPicPr>
            <a:picLocks noGrp="1" noChangeAspect="1"/>
          </p:cNvPicPr>
          <p:nvPr>
            <p:ph idx="1"/>
          </p:nvPr>
        </p:nvPicPr>
        <p:blipFill>
          <a:blip r:embed="rId6"/>
          <a:srcRect t="160" r="671" b="4844"/>
          <a:stretch>
            <a:fillRect/>
          </a:stretch>
        </p:blipFill>
        <p:spPr>
          <a:xfrm>
            <a:off x="1149529" y="1658981"/>
            <a:ext cx="8072847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6"/>
          <a:srcRect l="3646" t="736"/>
          <a:stretch>
            <a:fillRect/>
          </a:stretch>
        </p:blipFill>
        <p:spPr>
          <a:xfrm>
            <a:off x="959620" y="1461509"/>
            <a:ext cx="7816879" cy="49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2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655836" y="4666842"/>
            <a:ext cx="1781227" cy="1781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3" y="1658983"/>
            <a:ext cx="7093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 can see that most number </a:t>
            </a:r>
            <a:r>
              <a:rPr lang="en-US" sz="3200" dirty="0" smtClean="0"/>
              <a:t>of movies</a:t>
            </a:r>
            <a:r>
              <a:rPr lang="en-US" sz="3200" dirty="0"/>
              <a:t> have Drama as </a:t>
            </a:r>
            <a:r>
              <a:rPr lang="en-US" sz="3200" dirty="0" smtClean="0"/>
              <a:t>genre</a:t>
            </a:r>
            <a:r>
              <a:rPr lang="en-US" sz="3200" dirty="0"/>
              <a:t> </a:t>
            </a:r>
            <a:r>
              <a:rPr lang="en-US" sz="3200" dirty="0" smtClean="0"/>
              <a:t>and </a:t>
            </a:r>
            <a:r>
              <a:rPr lang="en-US" sz="3200" dirty="0" err="1" smtClean="0"/>
              <a:t>Westren</a:t>
            </a:r>
            <a:r>
              <a:rPr lang="en-US" sz="3200" dirty="0"/>
              <a:t> </a:t>
            </a:r>
            <a:r>
              <a:rPr lang="en-US" sz="3200" dirty="0" smtClean="0"/>
              <a:t>genre</a:t>
            </a:r>
            <a:r>
              <a:rPr lang="en-US" sz="3200" dirty="0"/>
              <a:t> has the least </a:t>
            </a:r>
            <a:r>
              <a:rPr lang="en-US" sz="3200" dirty="0" smtClean="0"/>
              <a:t>number</a:t>
            </a:r>
            <a:r>
              <a:rPr lang="en-US" sz="3200" dirty="0"/>
              <a:t> of movies</a:t>
            </a:r>
            <a:r>
              <a:rPr lang="en-US" sz="3200" dirty="0" smtClean="0"/>
              <a:t>. And over the years adventure movies are more in trend now.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26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455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Vampiro One</vt:lpstr>
      <vt:lpstr>Wingdings</vt:lpstr>
      <vt:lpstr>Wingdings 3</vt:lpstr>
      <vt:lpstr>Ion</vt:lpstr>
      <vt:lpstr>Microsoft Movie Analysis</vt:lpstr>
      <vt:lpstr>Contents</vt:lpstr>
      <vt:lpstr>Summary</vt:lpstr>
      <vt:lpstr>Business problem </vt:lpstr>
      <vt:lpstr>DATASETS</vt:lpstr>
      <vt:lpstr>Methodology</vt:lpstr>
      <vt:lpstr>Movie Type</vt:lpstr>
      <vt:lpstr>Movie Type</vt:lpstr>
      <vt:lpstr>Movie Type</vt:lpstr>
      <vt:lpstr>Release month</vt:lpstr>
      <vt:lpstr>Release month</vt:lpstr>
      <vt:lpstr>Release month</vt:lpstr>
      <vt:lpstr>Release month</vt:lpstr>
      <vt:lpstr>Production budget</vt:lpstr>
      <vt:lpstr>Production budget</vt:lpstr>
      <vt:lpstr>Studio Type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HP</dc:creator>
  <cp:lastModifiedBy>HP</cp:lastModifiedBy>
  <cp:revision>8</cp:revision>
  <dcterms:created xsi:type="dcterms:W3CDTF">2022-05-31T09:42:25Z</dcterms:created>
  <dcterms:modified xsi:type="dcterms:W3CDTF">2022-05-31T10:39:26Z</dcterms:modified>
</cp:coreProperties>
</file>