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A40E-2788-BD41-9DF6-A973AF338B76}" type="datetimeFigureOut">
              <a:rPr lang="en-US" smtClean="0"/>
              <a:t>11/09/16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4C04-2188-6143-8F63-E5AE5298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5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A40E-2788-BD41-9DF6-A973AF338B76}" type="datetimeFigureOut">
              <a:rPr lang="en-US" smtClean="0"/>
              <a:t>11/09/16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4C04-2188-6143-8F63-E5AE5298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1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A40E-2788-BD41-9DF6-A973AF338B76}" type="datetimeFigureOut">
              <a:rPr lang="en-US" smtClean="0"/>
              <a:t>11/09/16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4C04-2188-6143-8F63-E5AE5298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0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A40E-2788-BD41-9DF6-A973AF338B76}" type="datetimeFigureOut">
              <a:rPr lang="en-US" smtClean="0"/>
              <a:t>11/09/16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4C04-2188-6143-8F63-E5AE5298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1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A40E-2788-BD41-9DF6-A973AF338B76}" type="datetimeFigureOut">
              <a:rPr lang="en-US" smtClean="0"/>
              <a:t>11/09/16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4C04-2188-6143-8F63-E5AE5298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9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A40E-2788-BD41-9DF6-A973AF338B76}" type="datetimeFigureOut">
              <a:rPr lang="en-US" smtClean="0"/>
              <a:t>11/09/16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4C04-2188-6143-8F63-E5AE5298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A40E-2788-BD41-9DF6-A973AF338B76}" type="datetimeFigureOut">
              <a:rPr lang="en-US" smtClean="0"/>
              <a:t>11/09/16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4C04-2188-6143-8F63-E5AE5298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6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A40E-2788-BD41-9DF6-A973AF338B76}" type="datetimeFigureOut">
              <a:rPr lang="en-US" smtClean="0"/>
              <a:t>11/09/16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4C04-2188-6143-8F63-E5AE5298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A40E-2788-BD41-9DF6-A973AF338B76}" type="datetimeFigureOut">
              <a:rPr lang="en-US" smtClean="0"/>
              <a:t>11/09/16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4C04-2188-6143-8F63-E5AE5298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6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A40E-2788-BD41-9DF6-A973AF338B76}" type="datetimeFigureOut">
              <a:rPr lang="en-US" smtClean="0"/>
              <a:t>11/09/16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4C04-2188-6143-8F63-E5AE5298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A40E-2788-BD41-9DF6-A973AF338B76}" type="datetimeFigureOut">
              <a:rPr lang="en-US" smtClean="0"/>
              <a:t>11/09/16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4C04-2188-6143-8F63-E5AE5298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4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A40E-2788-BD41-9DF6-A973AF338B76}" type="datetimeFigureOut">
              <a:rPr lang="en-US" smtClean="0"/>
              <a:t>11/09/16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E4C04-2188-6143-8F63-E5AE52981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bot gun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6263">
            <a:off x="5158741" y="1046004"/>
            <a:ext cx="3339046" cy="2504285"/>
          </a:xfrm>
          <a:prstGeom prst="rect">
            <a:avLst/>
          </a:prstGeom>
        </p:spPr>
      </p:pic>
      <p:pic>
        <p:nvPicPr>
          <p:cNvPr id="5" name="Picture 4" descr="robot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8242">
            <a:off x="484090" y="957687"/>
            <a:ext cx="3615134" cy="2616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276" y="293000"/>
            <a:ext cx="383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 WEIGHT SERVO ROBOTIC GUNS </a:t>
            </a:r>
          </a:p>
        </p:txBody>
      </p:sp>
      <p:pic>
        <p:nvPicPr>
          <p:cNvPr id="7" name="Picture 6" descr="robo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38" y="3489773"/>
            <a:ext cx="3482346" cy="33920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10946" y="5007586"/>
            <a:ext cx="2546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 AND MFDC VERSIONS</a:t>
            </a:r>
          </a:p>
          <a:p>
            <a:endParaRPr lang="en-US" dirty="0"/>
          </a:p>
          <a:p>
            <a:r>
              <a:rPr lang="en-US" dirty="0" smtClean="0"/>
              <a:t>SERVO AND PNEUMATIC ROBOTIC WELD GUNS</a:t>
            </a:r>
          </a:p>
        </p:txBody>
      </p:sp>
      <p:sp>
        <p:nvSpPr>
          <p:cNvPr id="10" name="6-Point Star 9"/>
          <p:cNvSpPr/>
          <p:nvPr/>
        </p:nvSpPr>
        <p:spPr>
          <a:xfrm rot="21112539">
            <a:off x="3666110" y="759453"/>
            <a:ext cx="1479538" cy="1479627"/>
          </a:xfrm>
          <a:prstGeom prst="star6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67255" y="1335591"/>
            <a:ext cx="82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Khanderia (Work)</dc:creator>
  <cp:lastModifiedBy>Brijesh Khanderia (Work)</cp:lastModifiedBy>
  <cp:revision>2</cp:revision>
  <dcterms:created xsi:type="dcterms:W3CDTF">2016-09-11T07:51:52Z</dcterms:created>
  <dcterms:modified xsi:type="dcterms:W3CDTF">2016-09-11T08:02:21Z</dcterms:modified>
</cp:coreProperties>
</file>