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723A50-D8C6-4D49-A05B-AD696C07B900}">
  <a:tblStyle styleId="{6D723A50-D8C6-4D49-A05B-AD696C07B9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63c5c8bb7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63c5c8bb7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c5c8b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63c5c8b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63c5c8bb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63c5c8bb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c5c8bb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63c5c8bb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63d8432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63d8432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3c5c8bb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63c5c8bb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6389efe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6389efe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63c5c8bb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63c5c8bb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63c5c8bb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63c5c8bb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63c5c8bb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63c5c8bb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c5c8bb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63c5c8bb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63c5c8bb7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63c5c8bb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3c5c8bb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63c5c8bb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3c5c8bb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63c5c8bb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0.jpg"/><Relationship Id="rId5" Type="http://schemas.openxmlformats.org/officeDocument/2006/relationships/image" Target="../media/image23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5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ijyiGwNqzvA" TargetMode="External"/><Relationship Id="rId5" Type="http://schemas.openxmlformats.org/officeDocument/2006/relationships/image" Target="../media/image11.jp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jpg"/><Relationship Id="rId5" Type="http://schemas.openxmlformats.org/officeDocument/2006/relationships/image" Target="../media/image7.jpg"/><Relationship Id="rId6" Type="http://schemas.openxmlformats.org/officeDocument/2006/relationships/image" Target="../media/image13.jpg"/><Relationship Id="rId7" Type="http://schemas.openxmlformats.org/officeDocument/2006/relationships/image" Target="../media/image12.jpg"/><Relationship Id="rId8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s21_Checkin_Bot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Boilerplate team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UI/UX  админ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474" y="1349475"/>
            <a:ext cx="1534550" cy="324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600" y="1349488"/>
            <a:ext cx="1534550" cy="32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0724" y="1349475"/>
            <a:ext cx="1534550" cy="324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8851" y="1349488"/>
            <a:ext cx="1534550" cy="324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UI/UX  пир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001" y="1356363"/>
            <a:ext cx="1534550" cy="324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200" y="1356375"/>
            <a:ext cx="1534550" cy="324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9400" y="1356375"/>
            <a:ext cx="1534550" cy="324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1600" y="1356363"/>
            <a:ext cx="1534550" cy="324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UI/UX  пир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248" y="1335700"/>
            <a:ext cx="1534550" cy="324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100" y="1335700"/>
            <a:ext cx="1534550" cy="324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ПЛАН РАЗВИТИЯ И ВНЕДРЕНИЯ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05375" y="1287300"/>
            <a:ext cx="2829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Этап Альфа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Редактирование мероприятии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Модуль статистики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Покрытие юнит и интеграционными тестами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Система логирования и оповещения при сбоях бота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034975" y="1287300"/>
            <a:ext cx="29964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Этап Бета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Анонсы мероприятия пирам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Выбор методов чекина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Веб-версия Админ панели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REST API для СБЕР платформы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Добавление новых методов чекина 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QR код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P2P checkin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6031375" y="1287300"/>
            <a:ext cx="29964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Внедрение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REST API для СБЕР платформы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Slab"/>
              <a:buChar char="-"/>
            </a:pPr>
            <a:r>
              <a:rPr b="1" lang="ru" sz="1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Перенос бота на сервер платформы</a:t>
            </a:r>
            <a:endParaRPr b="1" sz="14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57" name="Google Shape;157;p25"/>
          <p:cNvCxnSpPr/>
          <p:nvPr/>
        </p:nvCxnSpPr>
        <p:spPr>
          <a:xfrm>
            <a:off x="1923525" y="1536900"/>
            <a:ext cx="9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/>
          <p:nvPr/>
        </p:nvCxnSpPr>
        <p:spPr>
          <a:xfrm flipH="1" rot="10800000">
            <a:off x="4697650" y="1527300"/>
            <a:ext cx="10149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Рекламный ролик проекта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телеграмм-бот для чекина на мероприятия Школы 21" id="165" name="Google Shape;165;p26" title="s21_checkin_bot pro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675" y="1140600"/>
            <a:ext cx="4590376" cy="3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8150" y="1548250"/>
            <a:ext cx="1766075" cy="17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ЗАКЛЮЧЕНИЕ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1297629" y="1073025"/>
            <a:ext cx="3165600" cy="36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446" y="1077893"/>
            <a:ext cx="3189875" cy="362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4813650" y="1237250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Спасибо за внимание!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ПРОБЛЕМА И АКТУАЛЬНОСТЬ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323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Что происходит сейчас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Slab"/>
              <a:buChar char="-"/>
            </a:pPr>
            <a:r>
              <a:rPr lang="ru" sz="13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Организаторы не имеют точной статистики посещений</a:t>
            </a:r>
            <a:endParaRPr sz="13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Slab"/>
              <a:buChar char="-"/>
            </a:pPr>
            <a:r>
              <a:rPr lang="ru" sz="13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Награда  “such a listener” обесценена из-за необъективной раздачи</a:t>
            </a:r>
            <a:endParaRPr sz="13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629500" y="14323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Как должно быть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Slab"/>
              <a:buChar char="●"/>
            </a:pPr>
            <a:r>
              <a:rPr lang="ru" sz="13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Организаторы имеют точную статистику посещении</a:t>
            </a:r>
            <a:endParaRPr sz="13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Slab"/>
              <a:buChar char="●"/>
            </a:pPr>
            <a:r>
              <a:rPr lang="ru" sz="13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Награда  “such a listener” приобретает смысл</a:t>
            </a:r>
            <a:endParaRPr sz="13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СУЩЕСТВУЮЩИЕ РЕШЕНИЯ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303200" y="120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{6D723A50-D8C6-4D49-A05B-AD696C07B900}</a:tableStyleId>
              </a:tblPr>
              <a:tblGrid>
                <a:gridCol w="2578450"/>
                <a:gridCol w="1690325"/>
                <a:gridCol w="2134400"/>
                <a:gridCol w="2134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Существующее решение 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Достоверность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Цена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доп. оборудование</a:t>
                      </a:r>
                      <a:endParaRPr b="1"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Мобильное </a:t>
                      </a: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</a:t>
                      </a: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риложение PeoplePass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Будет обеспечена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 результате переговоров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Не требует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Мобильное приложение Swarm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Будет обеспечена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Бесплатно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Не требует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Вебсервис RallyUp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Требует тестирования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Бесплатно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Не требует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2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OnArrival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Надежная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 результате переговоров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Не требует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Social Tables Check-in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Будет обеспечена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199$/месяц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Принтер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Boomset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Будет обеспечена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$4,000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NFC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Certain Arrive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Будет обеспечена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В результате переговоров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Не требует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Zkipster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Будет обеспечена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199$/месяц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WiFi-роутер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Платформа школы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Не гарантируется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Бесплатно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Нет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900" y="0"/>
            <a:ext cx="777411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1624650" y="116000"/>
            <a:ext cx="4097700" cy="860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ПОСТАНОВКА ЗАДАЧИ</a:t>
            </a:r>
            <a:endParaRPr b="1"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ПРЕДЛАГАЕМОЕ РЕШЕНИЕ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225825" y="1250675"/>
            <a:ext cx="66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676" y="926325"/>
            <a:ext cx="6444425" cy="399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АРХИТЕКТУРА И ТЕХНОЛОГИЧЕСКИЙ СТЕК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50" y="1275900"/>
            <a:ext cx="5020925" cy="3225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6099600" y="159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{6D723A50-D8C6-4D49-A05B-AD696C07B900}</a:tableStyleId>
              </a:tblPr>
              <a:tblGrid>
                <a:gridCol w="1149850"/>
                <a:gridCol w="1575150"/>
              </a:tblGrid>
              <a:tr h="4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UI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Python,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Aiogram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Handlers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Python,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Aiogram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Data Layer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Python,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MySQL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Services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Python,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Aiogram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DB</a:t>
                      </a:r>
                      <a:endParaRPr b="1"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MySQL,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PhpMyAdmin</a:t>
                      </a:r>
                      <a:endParaRPr sz="11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СОСТАВ КОМАНДЫ И ПЛАН РАЗРАБОТКИ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1201325" y="95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{6D723A50-D8C6-4D49-A05B-AD696C07B900}</a:tableStyleId>
              </a:tblPr>
              <a:tblGrid>
                <a:gridCol w="1203700"/>
                <a:gridCol w="1119900"/>
                <a:gridCol w="1454875"/>
                <a:gridCol w="3320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Участник</a:t>
                      </a:r>
                      <a:endParaRPr b="1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Имена</a:t>
                      </a:r>
                      <a:endParaRPr b="1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Роли</a:t>
                      </a:r>
                      <a:endParaRPr b="1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Задачи</a:t>
                      </a:r>
                      <a:endParaRPr b="1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1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brendanf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Дидар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Team lead, бэкенд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Разработка модуля мероприятии,</a:t>
                      </a:r>
                      <a:b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Разработка модуля geoCheckin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Разработка интерфейса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ozziema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Артур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Техлид, бэкэнд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Разработка модуля quizCheckin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Разработка модуля geoCheckin</a:t>
                      </a:r>
                      <a:b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Разработка интерфейса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olennaf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Егор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Девопс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Настроить и подготовить сервер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Деплой проекта на сервер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Настройка CI/CD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caylaliz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Кадыр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Архитектор, бэкенд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Проектирование и с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оздание Базы данных, </a:t>
                      </a:r>
                      <a:b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</a:b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Разработка модуля авторизации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Разработка интерфейса 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sylveste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Айдар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Тестировщик, Монтаж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Тестирование работы бота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Монтаж видео ролика</a:t>
                      </a:r>
                      <a:endParaRPr sz="12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ОСОБЕННОСТИ РЕАЛИЗАЦИИ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325000" y="963525"/>
            <a:ext cx="72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Slab"/>
              <a:buChar char="●"/>
            </a:pPr>
            <a:r>
              <a:rPr lang="ru" sz="15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Двухфакторная авторизация на мероприятии:</a:t>
            </a:r>
            <a:endParaRPr sz="15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Slab"/>
              <a:buChar char="○"/>
            </a:pPr>
            <a:r>
              <a:rPr lang="ru" sz="15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участие в квизе</a:t>
            </a:r>
            <a:endParaRPr sz="15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Slab"/>
              <a:buChar char="○"/>
            </a:pPr>
            <a:r>
              <a:rPr lang="ru" sz="15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сравнение текущего местоположения пира с геометкой мероприятия</a:t>
            </a:r>
            <a:endParaRPr sz="15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Slab"/>
              <a:buChar char="●"/>
            </a:pPr>
            <a:r>
              <a:rPr lang="ru" sz="15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Создание мероприятие через интерфейс бота</a:t>
            </a:r>
            <a:endParaRPr sz="15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Slab"/>
              <a:buChar char="○"/>
            </a:pPr>
            <a:r>
              <a:rPr lang="ru" sz="15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возможность задать геометку</a:t>
            </a:r>
            <a:endParaRPr sz="15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Slab"/>
              <a:buChar char="○"/>
            </a:pPr>
            <a:r>
              <a:rPr lang="ru" sz="15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создание квиза в интерфейсе бота</a:t>
            </a:r>
            <a:endParaRPr sz="15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Slab"/>
              <a:buChar char="●"/>
            </a:pPr>
            <a:r>
              <a:rPr lang="ru" sz="15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Авторизация в боте автоматически определяет роль админ/пир</a:t>
            </a:r>
            <a:endParaRPr sz="15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Slab"/>
              <a:buChar char="●"/>
            </a:pPr>
            <a:r>
              <a:rPr lang="ru" sz="15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Точно определим факт посещения без дополнительного оборудования </a:t>
            </a:r>
            <a:endParaRPr sz="15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1325000" y="308600"/>
            <a:ext cx="7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UI/UX  админ</a:t>
            </a:r>
            <a:endParaRPr b="1" sz="2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29" y="1321900"/>
            <a:ext cx="1534550" cy="324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5825" y="1321900"/>
            <a:ext cx="1534550" cy="324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4126" y="1321913"/>
            <a:ext cx="1534550" cy="324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2425" y="1321913"/>
            <a:ext cx="1534550" cy="32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10725" y="1321913"/>
            <a:ext cx="1534550" cy="324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