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0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1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18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2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88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9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0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4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697-AB37-4D15-868D-3BCE612BEDBE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7BF83-18A3-44F3-AEA4-132B6D0C1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Histogram Equalization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Histogram Equalization?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 smtClean="0"/>
              <a:t> </a:t>
            </a:r>
            <a:r>
              <a:rPr lang="en-IN" sz="3600" dirty="0" smtClean="0"/>
              <a:t>Histogram </a:t>
            </a:r>
            <a:r>
              <a:rPr lang="en-IN" sz="3600" dirty="0"/>
              <a:t>equalization is an approach to enhance a given </a:t>
            </a:r>
            <a:r>
              <a:rPr lang="en-IN" sz="3600" dirty="0" smtClean="0"/>
              <a:t>image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smtClean="0"/>
              <a:t> The approach is to design a transformation </a:t>
            </a:r>
            <a:r>
              <a:rPr lang="en-IN" sz="3200" i="1" dirty="0" smtClean="0"/>
              <a:t>T(.)</a:t>
            </a:r>
            <a:r>
              <a:rPr lang="en-IN" sz="3200" dirty="0" smtClean="0"/>
              <a:t> such that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smtClean="0"/>
              <a:t>The grey values in the output image are uniformly distributed in image value range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9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46855"/>
              </p:ext>
            </p:extLst>
          </p:nvPr>
        </p:nvGraphicFramePr>
        <p:xfrm>
          <a:off x="1097280" y="1896979"/>
          <a:ext cx="4140000" cy="355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map Image" r:id="rId3" imgW="2610000" imgH="2352600" progId="Paint.Picture">
                  <p:embed/>
                </p:oleObj>
              </mc:Choice>
              <mc:Fallback>
                <p:oleObj name="Bitmap Image" r:id="rId3" imgW="2610000" imgH="23526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1896979"/>
                        <a:ext cx="4140000" cy="355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76308"/>
              </p:ext>
            </p:extLst>
          </p:nvPr>
        </p:nvGraphicFramePr>
        <p:xfrm>
          <a:off x="6339875" y="1896978"/>
          <a:ext cx="4788000" cy="356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5" imgW="4600000" imgH="3552381" progId="Paint.Picture">
                  <p:embed/>
                </p:oleObj>
              </mc:Choice>
              <mc:Fallback>
                <p:oleObj name="Bitmap Image" r:id="rId5" imgW="4600000" imgH="35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875" y="1896978"/>
                        <a:ext cx="4788000" cy="356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79" y="5646016"/>
            <a:ext cx="100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Original image and its histogram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8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97279" y="5646016"/>
            <a:ext cx="100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Histogram equalized image and its histogram</a:t>
            </a:r>
            <a:endParaRPr lang="en-IN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27209"/>
              </p:ext>
            </p:extLst>
          </p:nvPr>
        </p:nvGraphicFramePr>
        <p:xfrm>
          <a:off x="1097277" y="1896978"/>
          <a:ext cx="4140000" cy="365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3" imgW="3267000" imgH="3247920" progId="Paint.Picture">
                  <p:embed/>
                </p:oleObj>
              </mc:Choice>
              <mc:Fallback>
                <p:oleObj name="Bitmap Image" r:id="rId3" imgW="3267000" imgH="32479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77" y="1896978"/>
                        <a:ext cx="4140000" cy="3650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81372"/>
              </p:ext>
            </p:extLst>
          </p:nvPr>
        </p:nvGraphicFramePr>
        <p:xfrm>
          <a:off x="6403680" y="1896978"/>
          <a:ext cx="4752000" cy="346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Bitmap Image" r:id="rId5" imgW="4571429" imgH="3561905" progId="Paint.Picture">
                  <p:embed/>
                </p:oleObj>
              </mc:Choice>
              <mc:Fallback>
                <p:oleObj name="Bitmap Image" r:id="rId5" imgW="4571429" imgH="35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680" y="1896978"/>
                        <a:ext cx="4752000" cy="346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Better Example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7750"/>
            <a:ext cx="4680000" cy="1767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14" y="1850646"/>
            <a:ext cx="4680000" cy="1767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936511"/>
            <a:ext cx="4680000" cy="1785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814" y="3932281"/>
            <a:ext cx="4680000" cy="17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Bitmap Image</vt:lpstr>
      <vt:lpstr>Histogram Equalization</vt:lpstr>
      <vt:lpstr>What is Histogram Equalization?</vt:lpstr>
      <vt:lpstr>Example</vt:lpstr>
      <vt:lpstr>Example</vt:lpstr>
      <vt:lpstr>Better Example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Equalization</dc:title>
  <dc:creator>Abhishek Tiwari</dc:creator>
  <cp:lastModifiedBy>Abhishek Tiwari</cp:lastModifiedBy>
  <cp:revision>14</cp:revision>
  <dcterms:created xsi:type="dcterms:W3CDTF">2014-09-17T15:25:30Z</dcterms:created>
  <dcterms:modified xsi:type="dcterms:W3CDTF">2014-09-22T16:27:04Z</dcterms:modified>
</cp:coreProperties>
</file>