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7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4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13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47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81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07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04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6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7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6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8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3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50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5109-D2FE-4E36-9646-032F15CE365D}" type="datetimeFigureOut">
              <a:rPr lang="en-IN" smtClean="0"/>
              <a:t>23-09-2014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805049-4978-4DE9-8A93-3DC5678B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Image Processing using MATLAB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 PPT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Material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Course consists of 10 chapters</a:t>
            </a:r>
          </a:p>
          <a:p>
            <a:endParaRPr lang="en-IN" dirty="0" smtClean="0"/>
          </a:p>
          <a:p>
            <a:r>
              <a:rPr lang="en-IN" dirty="0" smtClean="0"/>
              <a:t>Each chapter consists of 3-4 small lectures</a:t>
            </a:r>
          </a:p>
          <a:p>
            <a:pPr lvl="1"/>
            <a:r>
              <a:rPr lang="en-IN" dirty="0" smtClean="0"/>
              <a:t>Each lecture is provided with a working code and required files for efficient learning</a:t>
            </a:r>
          </a:p>
          <a:p>
            <a:pPr lvl="1"/>
            <a:endParaRPr lang="en-IN" dirty="0"/>
          </a:p>
          <a:p>
            <a:r>
              <a:rPr lang="en-IN" dirty="0" smtClean="0"/>
              <a:t>The last chapter presents image processing projects which will help you to put your learning to daily use applications</a:t>
            </a:r>
          </a:p>
          <a:p>
            <a:pPr lvl="1"/>
            <a:r>
              <a:rPr lang="en-IN" dirty="0" smtClean="0"/>
              <a:t>Implement your own face detector and count number of faces in an image</a:t>
            </a:r>
          </a:p>
          <a:p>
            <a:pPr lvl="1"/>
            <a:r>
              <a:rPr lang="en-IN" dirty="0" smtClean="0"/>
              <a:t>Detect and localize a known object in an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8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1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Course introduction presentation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MATLAB Image Processing Toolbox basic concepts</a:t>
            </a:r>
          </a:p>
          <a:p>
            <a:pPr lvl="1">
              <a:buFont typeface="+mj-lt"/>
              <a:buAutoNum type="arabicPeriod"/>
            </a:pPr>
            <a:endParaRPr lang="en-IN" dirty="0"/>
          </a:p>
          <a:p>
            <a:r>
              <a:rPr lang="en-IN" dirty="0" smtClean="0"/>
              <a:t>Chapter 2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Read an image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Write an image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Read video from a file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Write video to a file</a:t>
            </a:r>
          </a:p>
        </p:txBody>
      </p:sp>
    </p:spTree>
    <p:extLst>
      <p:ext uri="{BB962C8B-B14F-4D97-AF65-F5344CB8AC3E}">
        <p14:creationId xmlns:p14="http://schemas.microsoft.com/office/powerpoint/2010/main" val="12592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3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Convert RGB image to Grayscale image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Convert RGB image to HSV image</a:t>
            </a:r>
          </a:p>
          <a:p>
            <a:pPr lvl="1">
              <a:buFont typeface="+mj-lt"/>
              <a:buAutoNum type="arabicPeriod"/>
            </a:pPr>
            <a:endParaRPr lang="en-IN" dirty="0"/>
          </a:p>
          <a:p>
            <a:r>
              <a:rPr lang="en-IN" dirty="0" smtClean="0"/>
              <a:t>Chapter 4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Plotting histogram of an image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Histogram </a:t>
            </a:r>
            <a:r>
              <a:rPr lang="en-IN" dirty="0"/>
              <a:t>equalization of Grayscale image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Histogram equalization of RGB image</a:t>
            </a:r>
          </a:p>
          <a:p>
            <a:pPr lvl="1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98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5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Image smoothing / blurring basic concepts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Average filtering, Gaussian filtering, Median filtering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Edge preserving blurring using guided image filter</a:t>
            </a:r>
          </a:p>
          <a:p>
            <a:pPr lvl="1">
              <a:buFont typeface="+mj-lt"/>
              <a:buAutoNum type="arabicPeriod"/>
            </a:pPr>
            <a:endParaRPr lang="en-IN" dirty="0"/>
          </a:p>
          <a:p>
            <a:r>
              <a:rPr lang="en-IN" dirty="0" smtClean="0"/>
              <a:t>Chapter 6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Edge detection basic concepts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Sobel, Prewitt, Canny methods for edge detection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Sharpening images using Unsharp Masking technique</a:t>
            </a:r>
          </a:p>
        </p:txBody>
      </p:sp>
    </p:spTree>
    <p:extLst>
      <p:ext uri="{BB962C8B-B14F-4D97-AF65-F5344CB8AC3E}">
        <p14:creationId xmlns:p14="http://schemas.microsoft.com/office/powerpoint/2010/main" val="61501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Chapter 7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Image thresholding basic concepts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Program for image thresholding</a:t>
            </a:r>
          </a:p>
          <a:p>
            <a:pPr lvl="1">
              <a:buFont typeface="+mj-lt"/>
              <a:buAutoNum type="arabicPeriod"/>
            </a:pPr>
            <a:endParaRPr lang="en-IN" dirty="0"/>
          </a:p>
          <a:p>
            <a:r>
              <a:rPr lang="en-IN" dirty="0" smtClean="0"/>
              <a:t>Chapter 8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Types of noises and basic concepts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Salt and pepper noise reduction example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Adding artificial noise to images</a:t>
            </a:r>
          </a:p>
        </p:txBody>
      </p:sp>
    </p:spTree>
    <p:extLst>
      <p:ext uri="{BB962C8B-B14F-4D97-AF65-F5344CB8AC3E}">
        <p14:creationId xmlns:p14="http://schemas.microsoft.com/office/powerpoint/2010/main" val="9737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Chapter 9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Morphological image operations basic concepts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Image dilation and erosion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Image opening and closing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Extracting binary object boundary example</a:t>
            </a:r>
          </a:p>
          <a:p>
            <a:pPr lvl="1">
              <a:buFont typeface="+mj-lt"/>
              <a:buAutoNum type="arabicPeriod"/>
            </a:pPr>
            <a:endParaRPr lang="en-IN" dirty="0"/>
          </a:p>
          <a:p>
            <a:r>
              <a:rPr lang="en-IN" dirty="0" smtClean="0"/>
              <a:t>Chapter 10 : Course Projects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Counting the number of faces in an image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Object detection </a:t>
            </a:r>
            <a:r>
              <a:rPr lang="en-IN" dirty="0" smtClean="0"/>
              <a:t>and computation of its geometrical properties</a:t>
            </a:r>
          </a:p>
          <a:p>
            <a:pPr lvl="1">
              <a:buFont typeface="+mj-lt"/>
              <a:buAutoNum type="arabicPeriod"/>
            </a:pPr>
            <a:r>
              <a:rPr lang="en-IN" dirty="0" smtClean="0"/>
              <a:t>Active contour based segmentation of objects in an image</a:t>
            </a:r>
          </a:p>
        </p:txBody>
      </p:sp>
    </p:spTree>
    <p:extLst>
      <p:ext uri="{BB962C8B-B14F-4D97-AF65-F5344CB8AC3E}">
        <p14:creationId xmlns:p14="http://schemas.microsoft.com/office/powerpoint/2010/main" val="10625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268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Image Processing using MATLAB</vt:lpstr>
      <vt:lpstr>Course Material</vt:lpstr>
      <vt:lpstr>Course Contents</vt:lpstr>
      <vt:lpstr>Course Contents</vt:lpstr>
      <vt:lpstr>Course Contents</vt:lpstr>
      <vt:lpstr>Course Contents</vt:lpstr>
      <vt:lpstr>Course Contents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Abhishek Tiwari</dc:creator>
  <cp:lastModifiedBy>Abhishek Tiwari</cp:lastModifiedBy>
  <cp:revision>37</cp:revision>
  <dcterms:created xsi:type="dcterms:W3CDTF">2014-09-20T17:59:25Z</dcterms:created>
  <dcterms:modified xsi:type="dcterms:W3CDTF">2014-09-23T15:06:04Z</dcterms:modified>
</cp:coreProperties>
</file>