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6082-0FC1-4E3C-9A48-E060AE4A9AB5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AA88-AB5C-4298-964D-09E730354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3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3FBA144E-006B-4D03-870F-73AD71E99832}" type="slidenum">
              <a:rPr lang="en-GB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36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6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3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6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4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2217" cy="1136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600200"/>
            <a:ext cx="10962217" cy="45227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1BCF9-B1EF-47E5-B662-3697038440A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3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4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CD40-88A4-4BA6-A3D6-867C1A214E61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77214-4F7A-4B77-BA03-EC393CAD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8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Thresholding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4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7: </a:t>
            </a:r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535904" y="1531959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298" name="Text Box 23"/>
          <p:cNvSpPr txBox="1">
            <a:spLocks noChangeArrowheads="1"/>
          </p:cNvSpPr>
          <p:nvPr/>
        </p:nvSpPr>
        <p:spPr bwMode="auto">
          <a:xfrm>
            <a:off x="2364704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125</a:t>
            </a:r>
          </a:p>
        </p:txBody>
      </p:sp>
      <p:pic>
        <p:nvPicPr>
          <p:cNvPr id="123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4" y="2141560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55" y="2141560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4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8: </a:t>
            </a:r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535904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2" name="Text Box 23"/>
          <p:cNvSpPr txBox="1">
            <a:spLocks noChangeArrowheads="1"/>
          </p:cNvSpPr>
          <p:nvPr/>
        </p:nvSpPr>
        <p:spPr bwMode="auto">
          <a:xfrm>
            <a:off x="2364704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150</a:t>
            </a:r>
          </a:p>
        </p:txBody>
      </p:sp>
      <p:pic>
        <p:nvPicPr>
          <p:cNvPr id="133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4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15" y="2141562"/>
            <a:ext cx="2524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8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2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9: </a:t>
            </a: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535902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6" name="Text Box 23"/>
          <p:cNvSpPr txBox="1">
            <a:spLocks noChangeArrowheads="1"/>
          </p:cNvSpPr>
          <p:nvPr/>
        </p:nvSpPr>
        <p:spPr bwMode="auto">
          <a:xfrm>
            <a:off x="2364702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175</a:t>
            </a:r>
          </a:p>
        </p:txBody>
      </p:sp>
      <p:pic>
        <p:nvPicPr>
          <p:cNvPr id="143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2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03" y="2141561"/>
            <a:ext cx="25241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4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07303" y="76200"/>
            <a:ext cx="20574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10: </a:t>
            </a: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307303" y="1504665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70" name="Text Box 23"/>
          <p:cNvSpPr txBox="1">
            <a:spLocks noChangeArrowheads="1"/>
          </p:cNvSpPr>
          <p:nvPr/>
        </p:nvSpPr>
        <p:spPr bwMode="auto">
          <a:xfrm>
            <a:off x="2364703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200</a:t>
            </a:r>
          </a:p>
        </p:txBody>
      </p:sp>
      <p:pic>
        <p:nvPicPr>
          <p:cNvPr id="153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" y="2032380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43" y="2032379"/>
            <a:ext cx="2514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1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07303" y="76200"/>
            <a:ext cx="20574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12: 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307303" y="142278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2364703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230</a:t>
            </a:r>
          </a:p>
        </p:txBody>
      </p:sp>
      <p:pic>
        <p:nvPicPr>
          <p:cNvPr id="174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3" y="203238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43" y="2032381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07307" y="76200"/>
            <a:ext cx="20574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14: 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307307" y="1422779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6" name="Text Box 23"/>
          <p:cNvSpPr txBox="1">
            <a:spLocks noChangeArrowheads="1"/>
          </p:cNvSpPr>
          <p:nvPr/>
        </p:nvSpPr>
        <p:spPr bwMode="auto">
          <a:xfrm>
            <a:off x="2364707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255</a:t>
            </a:r>
          </a:p>
        </p:txBody>
      </p:sp>
      <p:pic>
        <p:nvPicPr>
          <p:cNvPr id="194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2032380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48" y="2032380"/>
            <a:ext cx="25050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Grayscale image can be converted to binary image by using thresholding</a:t>
            </a:r>
            <a:endParaRPr lang="en-IN" dirty="0"/>
          </a:p>
        </p:txBody>
      </p:sp>
      <p:pic>
        <p:nvPicPr>
          <p:cNvPr id="4" name="Picture 3" descr="7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8" y="3009540"/>
            <a:ext cx="8280000" cy="3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During the thresholding process, individual pixels in an image are marked as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“</a:t>
            </a:r>
            <a:r>
              <a:rPr lang="en-US" altLang="en-US" dirty="0">
                <a:solidFill>
                  <a:schemeClr val="tx1"/>
                </a:solidFill>
              </a:rPr>
              <a:t>object” pixels if their value is greater than some threshold value (assuming an object to be brighter than the background</a:t>
            </a:r>
            <a:r>
              <a:rPr lang="en-US" altLang="en-US" dirty="0" smtClean="0">
                <a:solidFill>
                  <a:schemeClr val="tx1"/>
                </a:solidFill>
              </a:rPr>
              <a:t>),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“</a:t>
            </a:r>
            <a:r>
              <a:rPr lang="en-US" altLang="en-US" dirty="0">
                <a:solidFill>
                  <a:schemeClr val="tx1"/>
                </a:solidFill>
              </a:rPr>
              <a:t>background” pixels if their value is less than threshold </a:t>
            </a:r>
            <a:r>
              <a:rPr lang="en-US" altLang="en-US" dirty="0" smtClean="0">
                <a:solidFill>
                  <a:schemeClr val="tx1"/>
                </a:solidFill>
              </a:rPr>
              <a:t>value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Typically, an object pixel is given a value of “1” while a background pixel is given a value of “0”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The key parameter in the thresholding process is the choice of the threshold value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5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35903" y="76200"/>
            <a:ext cx="1828800" cy="6096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800" b="1" dirty="0"/>
              <a:t>Step 1: </a:t>
            </a:r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535903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4" name="Text Box 23"/>
          <p:cNvSpPr txBox="1">
            <a:spLocks noChangeArrowheads="1"/>
          </p:cNvSpPr>
          <p:nvPr/>
        </p:nvSpPr>
        <p:spPr bwMode="auto">
          <a:xfrm>
            <a:off x="2364703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0</a:t>
            </a:r>
          </a:p>
        </p:txBody>
      </p:sp>
      <p:pic>
        <p:nvPicPr>
          <p:cNvPr id="616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3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04" y="2141561"/>
            <a:ext cx="2466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78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35905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2: </a:t>
            </a:r>
          </a:p>
        </p:txBody>
      </p:sp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535905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8" name="Text Box 23"/>
          <p:cNvSpPr txBox="1">
            <a:spLocks noChangeArrowheads="1"/>
          </p:cNvSpPr>
          <p:nvPr/>
        </p:nvSpPr>
        <p:spPr bwMode="auto">
          <a:xfrm>
            <a:off x="2364705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 dirty="0">
                <a:solidFill>
                  <a:srgbClr val="000000"/>
                </a:solidFill>
              </a:rPr>
              <a:t> Threshold </a:t>
            </a:r>
            <a:r>
              <a:rPr lang="en-GB" altLang="en-US" dirty="0" smtClean="0">
                <a:solidFill>
                  <a:srgbClr val="000000"/>
                </a:solidFill>
              </a:rPr>
              <a:t>value 10</a:t>
            </a: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71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5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05" y="2141562"/>
            <a:ext cx="2514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8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897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3: </a:t>
            </a:r>
          </a:p>
        </p:txBody>
      </p:sp>
      <p:sp>
        <p:nvSpPr>
          <p:cNvPr id="8201" name="AutoShape 8"/>
          <p:cNvSpPr>
            <a:spLocks noChangeArrowheads="1"/>
          </p:cNvSpPr>
          <p:nvPr/>
        </p:nvSpPr>
        <p:spPr bwMode="auto">
          <a:xfrm>
            <a:off x="535897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2" name="Text Box 23"/>
          <p:cNvSpPr txBox="1">
            <a:spLocks noChangeArrowheads="1"/>
          </p:cNvSpPr>
          <p:nvPr/>
        </p:nvSpPr>
        <p:spPr bwMode="auto">
          <a:xfrm>
            <a:off x="2364697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 dirty="0">
                <a:solidFill>
                  <a:srgbClr val="000000"/>
                </a:solidFill>
              </a:rPr>
              <a:t> Threshold </a:t>
            </a:r>
            <a:r>
              <a:rPr lang="en-GB" altLang="en-US" dirty="0" smtClean="0">
                <a:solidFill>
                  <a:srgbClr val="000000"/>
                </a:solidFill>
              </a:rPr>
              <a:t>value 25</a:t>
            </a: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82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97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23" y="2141562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4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4: </a:t>
            </a:r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535904" y="153196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6" name="Text Box 23"/>
          <p:cNvSpPr txBox="1">
            <a:spLocks noChangeArrowheads="1"/>
          </p:cNvSpPr>
          <p:nvPr/>
        </p:nvSpPr>
        <p:spPr bwMode="auto">
          <a:xfrm>
            <a:off x="2364704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50</a:t>
            </a:r>
          </a:p>
        </p:txBody>
      </p:sp>
      <p:pic>
        <p:nvPicPr>
          <p:cNvPr id="923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4" y="2141561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94" y="2141560"/>
            <a:ext cx="24955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2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5: </a:t>
            </a: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535902" y="1531961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50" name="Text Box 23"/>
          <p:cNvSpPr txBox="1">
            <a:spLocks noChangeArrowheads="1"/>
          </p:cNvSpPr>
          <p:nvPr/>
        </p:nvSpPr>
        <p:spPr bwMode="auto">
          <a:xfrm>
            <a:off x="2364702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75</a:t>
            </a:r>
          </a:p>
        </p:txBody>
      </p:sp>
      <p:pic>
        <p:nvPicPr>
          <p:cNvPr id="102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2" y="2141562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93" y="2141561"/>
            <a:ext cx="2505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535903" y="76200"/>
            <a:ext cx="1828800" cy="60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Step 6: 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535903" y="1531962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2364703" y="152401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en-US">
                <a:solidFill>
                  <a:srgbClr val="000000"/>
                </a:solidFill>
              </a:rPr>
              <a:t> Threshold value 100</a:t>
            </a:r>
          </a:p>
        </p:txBody>
      </p:sp>
      <p:pic>
        <p:nvPicPr>
          <p:cNvPr id="112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3" y="2141563"/>
            <a:ext cx="2438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44" y="2141563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189</Words>
  <Application>Microsoft Office PowerPoint</Application>
  <PresentationFormat>Widescreen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Trebuchet MS</vt:lpstr>
      <vt:lpstr>Wingdings 3</vt:lpstr>
      <vt:lpstr>Facet</vt:lpstr>
      <vt:lpstr>Image Thresholding</vt:lpstr>
      <vt:lpstr>Foundation</vt:lpstr>
      <vt:lpstr>Definitions</vt:lpstr>
      <vt:lpstr>Step 1: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Thresholding</dc:title>
  <dc:creator>Abhishek Tiwari</dc:creator>
  <cp:lastModifiedBy>Abhishek Tiwari</cp:lastModifiedBy>
  <cp:revision>31</cp:revision>
  <dcterms:created xsi:type="dcterms:W3CDTF">2014-09-20T11:14:54Z</dcterms:created>
  <dcterms:modified xsi:type="dcterms:W3CDTF">2014-09-22T16:56:26Z</dcterms:modified>
</cp:coreProperties>
</file>