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7" r:id="rId8"/>
    <p:sldId id="261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74" autoAdjust="0"/>
  </p:normalViewPr>
  <p:slideViewPr>
    <p:cSldViewPr>
      <p:cViewPr varScale="1">
        <p:scale>
          <a:sx n="51" d="100"/>
          <a:sy n="5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CEE93-136F-4E8D-9741-6D94775DA650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7BD55-0F11-4DE2-9CA8-F58201A02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6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91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// future level will</a:t>
            </a:r>
            <a:r>
              <a:rPr lang="en-GB" baseline="0" dirty="0" smtClean="0"/>
              <a:t> use </a:t>
            </a:r>
            <a:r>
              <a:rPr lang="en-GB" dirty="0" smtClean="0"/>
              <a:t>RECAP</a:t>
            </a:r>
            <a:r>
              <a:rPr lang="en-GB" baseline="0" dirty="0" smtClean="0"/>
              <a:t> memory technique with numeric peg system</a:t>
            </a:r>
            <a:endParaRPr lang="en-GB" dirty="0" smtClean="0"/>
          </a:p>
          <a:p>
            <a:r>
              <a:rPr lang="en-GB" dirty="0" smtClean="0"/>
              <a:t>// end goal to implement/utilise</a:t>
            </a:r>
            <a:r>
              <a:rPr lang="en-GB" baseline="0" dirty="0" smtClean="0"/>
              <a:t> chunking and storytelling technique with numeric peg system</a:t>
            </a:r>
          </a:p>
          <a:p>
            <a:r>
              <a:rPr lang="en-GB" baseline="0" dirty="0" smtClean="0"/>
              <a:t>// memorise long digit long term</a:t>
            </a:r>
          </a:p>
          <a:p>
            <a:r>
              <a:rPr lang="en-GB" baseline="0" dirty="0" smtClean="0"/>
              <a:t>// chunking where you group number together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// story telling where you make the user create a short story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. 306, 526, 411</a:t>
            </a:r>
          </a:p>
          <a:p>
            <a:r>
              <a:rPr lang="en-GB" baseline="0" dirty="0" smtClean="0"/>
              <a:t>360== at </a:t>
            </a:r>
            <a:r>
              <a:rPr lang="en-GB" baseline="0" dirty="0" err="1" smtClean="0"/>
              <a:t>Mcdonald</a:t>
            </a:r>
            <a:r>
              <a:rPr lang="en-GB" baseline="0" dirty="0" smtClean="0"/>
              <a:t> there ball made of cherry</a:t>
            </a:r>
          </a:p>
          <a:p>
            <a:r>
              <a:rPr lang="en-GB" dirty="0" smtClean="0"/>
              <a:t>526</a:t>
            </a:r>
            <a:r>
              <a:rPr lang="en-GB" baseline="0" dirty="0" smtClean="0"/>
              <a:t>== captain hook eating a swan and cheery for dinner</a:t>
            </a:r>
          </a:p>
          <a:p>
            <a:r>
              <a:rPr lang="en-GB" baseline="0" dirty="0" smtClean="0"/>
              <a:t>411== a chair with 2 pen on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8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// need code to load image and generate a one random 0-9 picture</a:t>
            </a:r>
          </a:p>
          <a:p>
            <a:r>
              <a:rPr lang="en-GB" dirty="0" smtClean="0"/>
              <a:t>// </a:t>
            </a:r>
            <a:r>
              <a:rPr lang="en-GB" dirty="0" err="1" smtClean="0"/>
              <a:t>img</a:t>
            </a:r>
            <a:r>
              <a:rPr lang="en-GB" dirty="0" smtClean="0"/>
              <a:t> size width=60px</a:t>
            </a:r>
            <a:r>
              <a:rPr lang="en-GB" baseline="0" dirty="0" smtClean="0"/>
              <a:t> height=60px</a:t>
            </a:r>
            <a:endParaRPr lang="en-GB" dirty="0" smtClean="0"/>
          </a:p>
          <a:p>
            <a:r>
              <a:rPr lang="en-GB" dirty="0" smtClean="0"/>
              <a:t>// need to store</a:t>
            </a:r>
            <a:r>
              <a:rPr lang="en-GB" baseline="0" dirty="0" smtClean="0"/>
              <a:t> number and images into a dictionary 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imagesDict</a:t>
            </a:r>
            <a:r>
              <a:rPr lang="en-GB" dirty="0" smtClean="0"/>
              <a:t> = {</a:t>
            </a:r>
          </a:p>
          <a:p>
            <a:r>
              <a:rPr lang="en-GB" dirty="0" smtClean="0"/>
              <a:t>	"0": "football.jpg",</a:t>
            </a:r>
          </a:p>
          <a:p>
            <a:r>
              <a:rPr lang="en-GB" dirty="0" smtClean="0"/>
              <a:t>	"1": "pen.jpg",</a:t>
            </a:r>
          </a:p>
          <a:p>
            <a:r>
              <a:rPr lang="en-GB" dirty="0" smtClean="0"/>
              <a:t>	"2": "swan.jpg",</a:t>
            </a:r>
          </a:p>
          <a:p>
            <a:r>
              <a:rPr lang="en-GB" dirty="0" smtClean="0"/>
              <a:t>	"3": "McDonald.jpg",</a:t>
            </a:r>
          </a:p>
          <a:p>
            <a:r>
              <a:rPr lang="en-GB" dirty="0" smtClean="0"/>
              <a:t>	"4": "chair.jpg",</a:t>
            </a:r>
          </a:p>
          <a:p>
            <a:r>
              <a:rPr lang="en-GB" dirty="0" smtClean="0"/>
              <a:t>	"5": "hook.jpg",</a:t>
            </a:r>
          </a:p>
          <a:p>
            <a:r>
              <a:rPr lang="en-GB" dirty="0" smtClean="0"/>
              <a:t>	"6": "cherry.jpg",</a:t>
            </a:r>
          </a:p>
          <a:p>
            <a:r>
              <a:rPr lang="en-GB" dirty="0" smtClean="0"/>
              <a:t>	"7": "thunder.jpg",</a:t>
            </a:r>
          </a:p>
          <a:p>
            <a:r>
              <a:rPr lang="en-GB" dirty="0" smtClean="0"/>
              <a:t>	"8": "track.jpg",</a:t>
            </a:r>
          </a:p>
          <a:p>
            <a:r>
              <a:rPr lang="en-GB" dirty="0" smtClean="0"/>
              <a:t>	"9": "ballon.jpg",</a:t>
            </a:r>
          </a:p>
          <a:p>
            <a:r>
              <a:rPr lang="en-GB" dirty="0" smtClean="0"/>
              <a:t>};</a:t>
            </a:r>
          </a:p>
          <a:p>
            <a:r>
              <a:rPr lang="en-GB" dirty="0" smtClean="0"/>
              <a:t>// ask for user to enter the a</a:t>
            </a:r>
            <a:r>
              <a:rPr lang="en-GB" baseline="0" dirty="0" smtClean="0"/>
              <a:t> string </a:t>
            </a:r>
            <a:r>
              <a:rPr lang="en-GB" dirty="0" smtClean="0"/>
              <a:t>number, need to code so it accept string number only</a:t>
            </a:r>
          </a:p>
          <a:p>
            <a:r>
              <a:rPr lang="en-GB" dirty="0" smtClean="0"/>
              <a:t>// submit button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// need a for loop if statement</a:t>
            </a:r>
            <a:r>
              <a:rPr lang="en-GB" baseline="0" dirty="0" smtClean="0"/>
              <a:t> if answer correct display answer </a:t>
            </a:r>
          </a:p>
          <a:p>
            <a:r>
              <a:rPr lang="en-GB" baseline="0" dirty="0" smtClean="0"/>
              <a:t>// need code to print answer string number</a:t>
            </a:r>
          </a:p>
          <a:p>
            <a:r>
              <a:rPr lang="en-GB" baseline="0" dirty="0" smtClean="0"/>
              <a:t>// need next button to change random picture </a:t>
            </a:r>
          </a:p>
          <a:p>
            <a:r>
              <a:rPr lang="en-GB" dirty="0" smtClean="0"/>
              <a:t>// next level if user get 10 answer correct, show 2 random picture and ask for user to guess 2 digit number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 need a for loop else</a:t>
            </a:r>
            <a:r>
              <a:rPr lang="en-GB" baseline="0" dirty="0" smtClean="0"/>
              <a:t> </a:t>
            </a:r>
            <a:r>
              <a:rPr lang="en-GB" dirty="0" smtClean="0"/>
              <a:t>statement</a:t>
            </a:r>
            <a:r>
              <a:rPr lang="en-GB" baseline="0" dirty="0" smtClean="0"/>
              <a:t> if user enter wrong answer or not a string number show same number picture with text “</a:t>
            </a:r>
            <a:r>
              <a:rPr lang="en-GB" sz="1200" dirty="0" smtClean="0"/>
              <a:t>Wrong answer, please  enter a number?”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4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 need code to load image and generate a one random 0-9 picture after user guess the</a:t>
            </a:r>
            <a:r>
              <a:rPr lang="en-GB" baseline="0" dirty="0" smtClean="0"/>
              <a:t> answer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</a:t>
            </a:r>
            <a:r>
              <a:rPr lang="en-GB" dirty="0" err="1" smtClean="0"/>
              <a:t>imageload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8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 next level after user get 10 answer correct, show 2 random picture and ask for user to guess 2 digit number etc.</a:t>
            </a:r>
            <a:endParaRPr lang="en-GB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 need code to load image and generate a two random 0-9 picture after user guess the</a:t>
            </a:r>
            <a:r>
              <a:rPr lang="en-GB" baseline="0" dirty="0" smtClean="0"/>
              <a:t> answer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1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 next level after user get x</a:t>
            </a:r>
            <a:r>
              <a:rPr lang="en-GB" baseline="0" dirty="0" smtClean="0"/>
              <a:t> amount </a:t>
            </a:r>
            <a:r>
              <a:rPr lang="en-GB" dirty="0" smtClean="0"/>
              <a:t>correct, show </a:t>
            </a:r>
            <a:r>
              <a:rPr lang="en-GB" dirty="0" smtClean="0"/>
              <a:t>3 </a:t>
            </a:r>
            <a:r>
              <a:rPr lang="en-GB" dirty="0" smtClean="0"/>
              <a:t>random picture and ask for user to guess </a:t>
            </a:r>
            <a:r>
              <a:rPr lang="en-GB" dirty="0" smtClean="0"/>
              <a:t>3 </a:t>
            </a:r>
            <a:r>
              <a:rPr lang="en-GB" dirty="0" smtClean="0"/>
              <a:t>digit number etc.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3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 next level after user get x</a:t>
            </a:r>
            <a:r>
              <a:rPr lang="en-GB" baseline="0" dirty="0" smtClean="0"/>
              <a:t> amount </a:t>
            </a:r>
            <a:r>
              <a:rPr lang="en-GB" dirty="0" smtClean="0"/>
              <a:t>correct, show 4 random picture and ask for user to guess </a:t>
            </a:r>
            <a:r>
              <a:rPr lang="en-GB" dirty="0" smtClean="0"/>
              <a:t>4 </a:t>
            </a:r>
            <a:r>
              <a:rPr lang="en-GB" dirty="0" smtClean="0"/>
              <a:t>digit number etc.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7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>
                <a:solidFill>
                  <a:schemeClr val="tx1"/>
                </a:solidFill>
              </a:rPr>
              <a:t>Pseudocode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// stage get harder after user get x</a:t>
            </a:r>
            <a:r>
              <a:rPr lang="en-GB" baseline="0" dirty="0" smtClean="0"/>
              <a:t> amount </a:t>
            </a:r>
            <a:r>
              <a:rPr lang="en-GB" dirty="0" smtClean="0"/>
              <a:t>correct, show random picture and ask for user to guess digit number etc.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7BD55-0F11-4DE2-9CA8-F58201A0238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7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4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4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7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FC34-F2EC-4526-987A-26016AF6CB15}" type="datetimeFigureOut">
              <a:rPr lang="en-GB" smtClean="0"/>
              <a:t>27/04/2015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B111-CE8B-405D-98A5-38AEFB1426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9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8.jpeg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jpeg"/><Relationship Id="rId7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1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846640" cy="2043658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rgbClr val="FFC000"/>
                </a:solidFill>
              </a:rPr>
              <a:t>DECODE the number</a:t>
            </a:r>
            <a:endParaRPr lang="en-GB" sz="6000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420888"/>
            <a:ext cx="7848872" cy="410445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Game design step by step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// numeric peg system use to memorise numbers long </a:t>
            </a:r>
            <a:r>
              <a:rPr lang="en-GB" dirty="0" smtClean="0">
                <a:solidFill>
                  <a:schemeClr val="tx1"/>
                </a:solidFill>
              </a:rPr>
              <a:t>term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// teach </a:t>
            </a:r>
            <a:r>
              <a:rPr lang="en-GB" dirty="0">
                <a:solidFill>
                  <a:schemeClr val="tx1"/>
                </a:solidFill>
              </a:rPr>
              <a:t>user to the associate and remember image to the 0-9 number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//</a:t>
            </a:r>
            <a:r>
              <a:rPr lang="en-GB" dirty="0">
                <a:solidFill>
                  <a:schemeClr val="tx1"/>
                </a:solidFill>
              </a:rPr>
              <a:t>Game 1 Cipher picture to correct number </a:t>
            </a:r>
          </a:p>
          <a:p>
            <a:r>
              <a:rPr lang="en-GB" dirty="0">
                <a:solidFill>
                  <a:schemeClr val="tx1"/>
                </a:solidFill>
              </a:rPr>
              <a:t>// game 1 ask for user input "string number"</a:t>
            </a:r>
          </a:p>
        </p:txBody>
      </p:sp>
    </p:spTree>
    <p:extLst>
      <p:ext uri="{BB962C8B-B14F-4D97-AF65-F5344CB8AC3E}">
        <p14:creationId xmlns:p14="http://schemas.microsoft.com/office/powerpoint/2010/main" val="42166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Chunking/story telling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2239"/>
            <a:ext cx="1020852" cy="1368152"/>
          </a:xfrm>
          <a:prstGeom prst="rect">
            <a:avLst/>
          </a:prstGeom>
        </p:spPr>
      </p:pic>
      <p:pic>
        <p:nvPicPr>
          <p:cNvPr id="5" name="Picture 2" descr="C:\Users\cloud123\Pictures\footb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73" y="1793560"/>
            <a:ext cx="955243" cy="10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05" y="1533850"/>
            <a:ext cx="1466962" cy="146696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36" y="3652786"/>
            <a:ext cx="1537855" cy="864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4" y="4797152"/>
            <a:ext cx="1216121" cy="1656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01" y="4869160"/>
            <a:ext cx="1512167" cy="1512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93" y="4869159"/>
            <a:ext cx="1512167" cy="15121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0112" y="3437380"/>
            <a:ext cx="27003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TEXT BOXES </a:t>
            </a:r>
            <a:r>
              <a:rPr lang="en-GB" sz="2400" b="1" dirty="0" err="1" smtClean="0"/>
              <a:t>E.g</a:t>
            </a:r>
            <a:r>
              <a:rPr lang="en-GB" sz="2400" b="1" dirty="0" smtClean="0"/>
              <a:t> 306,526,411</a:t>
            </a:r>
            <a:endParaRPr lang="en-GB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138174" y="4581128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04720" y="1719394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9" y="3116594"/>
            <a:ext cx="1656184" cy="1656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79" y="3111594"/>
            <a:ext cx="1466962" cy="14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2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56104"/>
            <a:ext cx="5709319" cy="1143000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Numeric peg system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00809"/>
            <a:ext cx="1090464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dirty="0" smtClean="0"/>
              <a:t>1 =</a:t>
            </a:r>
            <a:endParaRPr lang="en-GB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5816" y="1700808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2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96136" y="1700808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3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3212976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 smtClean="0"/>
              <a:t>4 =</a:t>
            </a:r>
            <a:endParaRPr lang="en-GB" sz="5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15816" y="3212976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 smtClean="0"/>
              <a:t>5 =</a:t>
            </a:r>
            <a:endParaRPr lang="en-GB" sz="5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96136" y="3212976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 smtClean="0"/>
              <a:t>6 =</a:t>
            </a:r>
            <a:endParaRPr lang="en-GB" sz="5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6733" y="4869160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7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15816" y="4869160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8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48536" y="4869160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9</a:t>
            </a:r>
            <a:r>
              <a:rPr lang="en-GB" sz="5400" dirty="0" smtClean="0"/>
              <a:t> =</a:t>
            </a:r>
            <a:endParaRPr lang="en-GB" sz="5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99" y="4705046"/>
            <a:ext cx="1408348" cy="14083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56723"/>
            <a:ext cx="960688" cy="1437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20" y="4756550"/>
            <a:ext cx="1610308" cy="16103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826134"/>
            <a:ext cx="1466962" cy="1466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59" y="2924944"/>
            <a:ext cx="1656184" cy="1656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97" y="2924944"/>
            <a:ext cx="1216121" cy="16561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43" y="1412776"/>
            <a:ext cx="882552" cy="11828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92986"/>
            <a:ext cx="1536752" cy="8644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3" y="1531588"/>
            <a:ext cx="1093165" cy="1093165"/>
          </a:xfrm>
          <a:prstGeom prst="rect">
            <a:avLst/>
          </a:prstGeom>
        </p:spPr>
      </p:pic>
      <p:pic>
        <p:nvPicPr>
          <p:cNvPr id="1026" name="Picture 2" descr="C:\Users\cloud123\Pictures\football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00" y="332656"/>
            <a:ext cx="955243" cy="10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188182" y="332656"/>
            <a:ext cx="109046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5400" dirty="0"/>
              <a:t>0</a:t>
            </a:r>
            <a:r>
              <a:rPr lang="en-GB" sz="5400" dirty="0" smtClean="0"/>
              <a:t> =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905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Level 1</a:t>
            </a:r>
            <a:endParaRPr lang="en-GB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53" y="1916831"/>
            <a:ext cx="4134073" cy="4134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1840" y="2183171"/>
            <a:ext cx="540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D</a:t>
            </a:r>
            <a:r>
              <a:rPr lang="en-GB" sz="3200" dirty="0" smtClean="0"/>
              <a:t>ecode  the Number from the picture?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3704862"/>
            <a:ext cx="24842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TEXT BOXES </a:t>
            </a:r>
            <a:r>
              <a:rPr lang="en-GB" dirty="0" err="1" smtClean="0"/>
              <a:t>E.g</a:t>
            </a:r>
            <a:r>
              <a:rPr lang="en-GB" dirty="0" smtClean="0"/>
              <a:t> “1”</a:t>
            </a:r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 flipH="1">
            <a:off x="4067943" y="4653136"/>
            <a:ext cx="436004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387823" y="558924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Need code for a text box for the user to enter the number.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519868" y="3704862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flipH="1">
            <a:off x="6946286" y="4653136"/>
            <a:ext cx="436004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338174" y="5450740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Need bootstrap to create a submit button for user to enter  string “Number”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8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C000"/>
                </a:solidFill>
              </a:rPr>
              <a:t>If statement: ANSWER</a:t>
            </a:r>
            <a:endParaRPr lang="en-GB" sz="5400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330"/>
            <a:ext cx="3851920" cy="3851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1840" y="1669095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2867183" y="3415623"/>
            <a:ext cx="3417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String “1” Correct 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flipH="1">
            <a:off x="3797254" y="4307891"/>
            <a:ext cx="436004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69062" y="528396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Need code to display the user string Number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6519868" y="3501007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Next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4170" y="4955963"/>
            <a:ext cx="235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Code for Next button to change random pic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 flipH="1">
            <a:off x="7040331" y="4136255"/>
            <a:ext cx="436004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C000"/>
                </a:solidFill>
              </a:rPr>
              <a:t>For loop Else statement: wrong  </a:t>
            </a:r>
            <a:endParaRPr lang="en-GB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2348880"/>
            <a:ext cx="3426882" cy="3426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1840" y="1669095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5157192"/>
            <a:ext cx="24842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TEXT BOXES </a:t>
            </a:r>
            <a:r>
              <a:rPr lang="en-GB" dirty="0" err="1" smtClean="0"/>
              <a:t>E.g</a:t>
            </a:r>
            <a:r>
              <a:rPr lang="en-GB" dirty="0" smtClean="0"/>
              <a:t> 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300192" y="5094476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1840" y="3140967"/>
            <a:ext cx="532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Wrong answer, please  enter a number? </a:t>
            </a:r>
            <a:endParaRPr lang="en-GB" sz="2400" b="1" dirty="0"/>
          </a:p>
        </p:txBody>
      </p:sp>
      <p:sp>
        <p:nvSpPr>
          <p:cNvPr id="9" name="Down Arrow 8"/>
          <p:cNvSpPr/>
          <p:nvPr/>
        </p:nvSpPr>
        <p:spPr>
          <a:xfrm flipH="1">
            <a:off x="5398114" y="3537012"/>
            <a:ext cx="436004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373978" y="4185084"/>
            <a:ext cx="29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Wrong answer text appear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2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772816"/>
            <a:ext cx="4093915" cy="4525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7864" y="1669095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34658" y="3212976"/>
            <a:ext cx="24842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TEXT BOXES </a:t>
            </a:r>
            <a:r>
              <a:rPr lang="en-GB" dirty="0" err="1" smtClean="0"/>
              <a:t>E.g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519868" y="3181618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34658" y="4365104"/>
            <a:ext cx="865334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16016" y="4119463"/>
            <a:ext cx="322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Need code to random change picture, after user guess first answer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1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FFC000"/>
                </a:solidFill>
              </a:rPr>
              <a:t>Next stage decode 2 number </a:t>
            </a:r>
            <a:endParaRPr lang="en-GB" sz="4800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04918"/>
            <a:ext cx="2135384" cy="2135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1773058" cy="2376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3362" y="1916832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9546" y="3419708"/>
            <a:ext cx="24842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TEXT BOXES </a:t>
            </a:r>
            <a:r>
              <a:rPr lang="en-GB" dirty="0" err="1" smtClean="0"/>
              <a:t>E.g</a:t>
            </a:r>
            <a:r>
              <a:rPr lang="en-GB" dirty="0" smtClean="0"/>
              <a:t> 31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717230" y="3340562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flipH="1">
            <a:off x="1064063" y="5085184"/>
            <a:ext cx="436004" cy="6480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68594" y="5589240"/>
            <a:ext cx="499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user get 10 answer correct,  need code for random 2 digit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86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Next stage decode </a:t>
            </a:r>
            <a:r>
              <a:rPr lang="en-GB" b="1" dirty="0" smtClean="0">
                <a:solidFill>
                  <a:srgbClr val="FFC000"/>
                </a:solidFill>
              </a:rPr>
              <a:t>3 </a:t>
            </a:r>
            <a:r>
              <a:rPr lang="en-GB" b="1" dirty="0">
                <a:solidFill>
                  <a:srgbClr val="FFC000"/>
                </a:solidFill>
              </a:rPr>
              <a:t>number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13932"/>
            <a:ext cx="1467196" cy="1467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1656184" cy="165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0" y="3333237"/>
            <a:ext cx="882552" cy="1182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2963905"/>
            <a:ext cx="24842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TEXT BOXES </a:t>
            </a:r>
            <a:r>
              <a:rPr lang="en-GB" dirty="0" err="1" smtClean="0"/>
              <a:t>E.g</a:t>
            </a:r>
            <a:r>
              <a:rPr lang="en-GB" dirty="0" smtClean="0"/>
              <a:t> 563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724128" y="4083991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5662" y="1594672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425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42" y="2615908"/>
            <a:ext cx="2401468" cy="240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Next stage decode </a:t>
            </a:r>
            <a:r>
              <a:rPr lang="en-GB" b="1" dirty="0" smtClean="0">
                <a:solidFill>
                  <a:srgbClr val="FFC000"/>
                </a:solidFill>
              </a:rPr>
              <a:t>more </a:t>
            </a:r>
            <a:r>
              <a:rPr lang="en-GB" b="1" dirty="0">
                <a:solidFill>
                  <a:srgbClr val="FFC000"/>
                </a:solidFill>
              </a:rPr>
              <a:t>number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46799"/>
            <a:ext cx="2401468" cy="240146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" y="2785871"/>
            <a:ext cx="1559233" cy="212332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59" y="2671890"/>
            <a:ext cx="1559233" cy="21233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5662" y="1594672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589240"/>
            <a:ext cx="24842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TEXT BOXES </a:t>
            </a:r>
            <a:r>
              <a:rPr lang="en-GB" dirty="0" err="1" smtClean="0"/>
              <a:t>E.g</a:t>
            </a:r>
            <a:r>
              <a:rPr lang="en-GB" dirty="0" smtClean="0"/>
              <a:t> 4141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398827" y="5554719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148064" y="3855339"/>
            <a:ext cx="865334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156176" y="3865091"/>
            <a:ext cx="756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Need code to generate random 4 digit picture etc. after getting x amount right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7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Next stage decode more number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52812"/>
            <a:ext cx="1537855" cy="86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76" y="2441922"/>
            <a:ext cx="1216121" cy="165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513814"/>
            <a:ext cx="1610308" cy="1610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84" y="2441922"/>
            <a:ext cx="1512167" cy="1512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57" y="2394911"/>
            <a:ext cx="1606190" cy="16061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7644" y="4941168"/>
            <a:ext cx="248427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TEXT BOXES </a:t>
            </a:r>
            <a:r>
              <a:rPr lang="en-GB" dirty="0" err="1" smtClean="0"/>
              <a:t>E.g</a:t>
            </a:r>
            <a:r>
              <a:rPr lang="en-GB" dirty="0" smtClean="0"/>
              <a:t> 240711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4554823" y="4915813"/>
            <a:ext cx="1584176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3" name="Picture 2" descr="C:\Users\cloud123\Pictures\footbal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01" y="2762707"/>
            <a:ext cx="955243" cy="10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19672" y="1410494"/>
            <a:ext cx="5520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Decode  the Number from the picture?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2613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678</Words>
  <Application>Microsoft Office PowerPoint</Application>
  <PresentationFormat>On-screen Show (4:3)</PresentationFormat>
  <Paragraphs>128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DECODE the number</vt:lpstr>
      <vt:lpstr>Level 1</vt:lpstr>
      <vt:lpstr>If statement: ANSWER</vt:lpstr>
      <vt:lpstr>For loop Else statement: wrong  </vt:lpstr>
      <vt:lpstr>PowerPoint Presentation</vt:lpstr>
      <vt:lpstr>Next stage decode 2 number </vt:lpstr>
      <vt:lpstr>Next stage decode 3 number </vt:lpstr>
      <vt:lpstr>Next stage decode more number </vt:lpstr>
      <vt:lpstr>Next stage decode more number </vt:lpstr>
      <vt:lpstr>Chunking/story telling</vt:lpstr>
      <vt:lpstr>Numeric peg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Images</dc:title>
  <dc:creator>cloud123</dc:creator>
  <cp:lastModifiedBy>cloud123</cp:lastModifiedBy>
  <cp:revision>31</cp:revision>
  <dcterms:created xsi:type="dcterms:W3CDTF">2015-04-25T13:59:50Z</dcterms:created>
  <dcterms:modified xsi:type="dcterms:W3CDTF">2015-04-27T10:48:54Z</dcterms:modified>
</cp:coreProperties>
</file>