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7" r:id="rId2"/>
    <p:sldId id="283" r:id="rId3"/>
    <p:sldId id="262" r:id="rId4"/>
    <p:sldId id="287" r:id="rId5"/>
    <p:sldId id="268" r:id="rId6"/>
    <p:sldId id="269" r:id="rId7"/>
    <p:sldId id="270" r:id="rId8"/>
    <p:sldId id="272" r:id="rId9"/>
    <p:sldId id="273" r:id="rId10"/>
    <p:sldId id="275" r:id="rId11"/>
    <p:sldId id="277" r:id="rId12"/>
    <p:sldId id="278" r:id="rId13"/>
    <p:sldId id="279" r:id="rId14"/>
    <p:sldId id="271" r:id="rId15"/>
    <p:sldId id="280" r:id="rId16"/>
    <p:sldId id="286" r:id="rId17"/>
    <p:sldId id="288" r:id="rId18"/>
    <p:sldId id="289" r:id="rId19"/>
    <p:sldId id="28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6655" autoAdjust="0"/>
  </p:normalViewPr>
  <p:slideViewPr>
    <p:cSldViewPr>
      <p:cViewPr varScale="1">
        <p:scale>
          <a:sx n="63" d="100"/>
          <a:sy n="63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FD98D-987D-4378-8791-D7FBA3D79E09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A483-7D12-4845-A160-32A1E8D6DB8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4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602C6-F988-49B6-94A8-7B6AAFF8C17A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Lynda</a:t>
            </a:r>
            <a:r>
              <a:rPr lang="en-GB" baseline="0" dirty="0" smtClean="0"/>
              <a:t> </a:t>
            </a:r>
            <a:r>
              <a:rPr lang="en-GB" dirty="0" smtClean="0"/>
              <a:t>Numeric peg system example 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0A483-7D12-4845-A160-32A1E8D6DB8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2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0A483-7D12-4845-A160-32A1E8D6DB8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13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0A483-7D12-4845-A160-32A1E8D6DB8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26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C406B0-3291-40FE-97EB-DFE1D2EE9D3D}" type="datetimeFigureOut">
              <a:rPr lang="en-GB" smtClean="0"/>
              <a:t>13/04/2015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BAE56A-A5C2-4EEF-A5B4-539F9608596F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19.jpeg"/><Relationship Id="rId4" Type="http://schemas.openxmlformats.org/officeDocument/2006/relationships/image" Target="../media/image9.pn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nda.com/Paul-Nowak/3056803-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hancv.com/" TargetMode="External"/><Relationship Id="rId2" Type="http://schemas.openxmlformats.org/officeDocument/2006/relationships/hyperlink" Target="http://vizualize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eedaresu.m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82" y="1772816"/>
            <a:ext cx="4524206" cy="3096344"/>
          </a:xfrm>
        </p:spPr>
        <p:txBody>
          <a:bodyPr>
            <a:normAutofit/>
          </a:bodyPr>
          <a:lstStyle/>
          <a:p>
            <a:r>
              <a:rPr lang="en-GB" u="sng" dirty="0" smtClean="0"/>
              <a:t>Group project</a:t>
            </a:r>
            <a:br>
              <a:rPr lang="en-GB" u="sng" dirty="0" smtClean="0"/>
            </a:br>
            <a:r>
              <a:rPr lang="en-GB" u="sng" dirty="0" smtClean="0"/>
              <a:t>by Simon Ngo, Kola, Mason</a:t>
            </a:r>
            <a:endParaRPr lang="en-GB" sz="4400" u="sng" dirty="0"/>
          </a:p>
        </p:txBody>
      </p:sp>
      <p:sp>
        <p:nvSpPr>
          <p:cNvPr id="153602" name="AutoShape 2" descr="data:image/jpeg;base64,/9j/4AAQSkZJRgABAQAAAQABAAD/2wCEAAkGBhMSERIUEBMVFRUWGB0ZGRYWGBgaGxkdHBweGxsfGhofHyYgGBsjHB4dHy8gJScpLS0uGx4xNTAqNSYrLCkBCQoKDgwOGg8PGjElHyQtNDQyNDUpLTYsNTUwLS0yNjQ0Ly8sKTIpNTIpLC0pNDIwLDAqKjAsLC8sLTQtLCw0NP/AABEIAKUBMQMBIgACEQEDEQH/xAAcAAEAAwEBAQEBAAAAAAAAAAAABQYHBAMIAgH/xABGEAACAQMDAgUCAwQGBgkFAAABAgMABBEFEiEGMQcTIkFRFGEyQnEjUoGRYnJzgqGxFSUzNLLBCBYkNUNTdJKzJjZUY4P/xAAZAQEAAwEBAAAAAAAAAAAAAAAAAwQFAQL/xAAvEQACAQIEAgkDBQAAAAAAAAAAAQIDEQQSIfAxQRMiUWFxgZGh8SOxwQUyQtHh/9oADAMBAAIRAxEAPwDcaUpQClKUApSlAKUrn1C+WGKSWT8MaljjvgDPHya6lfQcDopXnbXCyIrocqwBB+x5r0rgFKUoBSlKAUpSgFKUoBSlKAUpSgFKUoBSlKAUpSgFKUoBSlKAUpSgFKUoBSlKAUpSgFKUoBSlKAUpSgFUnxV1HZZSIPfbn+82FH+DN/cq6k45NZB4tajlbdPeVmnI+Fxsi49vTk4+S1WsJDNVRWxM8tNl/wCmb3E13at3hk3p945RvH8nLr9gBVhqgdWXn0WqWN12jmTyJfjGcgn9N2f0U1f6jqx4S7V8klOXGPYKUpUJKKUpQClKUApSlAKUpQClKUApSlAKUpQClKUApSlAKUpQClKUApSlAKUpQClKUApSlAKUpQClQvUXWFrZD9vINx7Rry5/u+w+5wKzfqDxduzjyIRbowyrONzsOwYZ9IH8G/WrFLDVKvBaEFTEQp8WbBLGGUqwyCCCD7g8Gs7626dS6SRc/wDaLfCxy8YdSNwjkJx6gD3+4OeWAy+/6kupz+2uJX+xcgf+0YH+Fe1n0rLLD5wKDKSuinO51hx5hHGBjOBkjJBrQp4R0nmc7eRRnilV6qjc0WfTptT1BBeL5VpFkxxbkbzSMZ3bWIyffP5eB+Y1pQFfPPUNhFbQ2scZiZpI1maQK4lyxbbhiABHt2+nvkEnGeeHT+p7uD/Y3Eq/bcSP/acj/Ck8I6sVlei4aHVio0pNSWr7z6VpWN6L40Tx4F3Gkq/vL6H/AJfhb9MLWmdP9WW16ubeQEgZKHh1/Vfj7jis+rhqlLWS0LtLEQqftZMUpSq5OKUpQClKUApSlAKUpQClKUApSlAKUpQClKUApSlAKUpQClKUApSlAKUpQClKUArPOrfEKRpHtdLXzZVB3yrghAO+z2JHbJ4zgDJPHN4p9eGPNpbNhyP2rg8qD+QfDEdz7D9eKfpGsWhjFnJHsgmRN8oH7RJwT6yc+uMHsuOAfnNaOHw3V6SSv3fn/OZRrYhZuji7ERo+tLHO0lzCtzv/AB+YW388Eq2cB/uQe3GO9SnWGnZjtbiBpJbYxbVkkOWUiVyUc/vLuC/3ajr7paaO5NspSWQZz5bZAA92JwE45OTxkZq8dPeH4LQreMWJUGLzN20Y9TokTcHg93xn1HZxurQqVIQamn8FCnTnNODRnFjpsszbYY3kPwqk/wA/irFZ298sAi2oItjnJeEOI3IMqqxJKh8DgjNaF1ZbR2f0CRADfdADeMqNwbPo/CilmGdoGMkjmpzXtRU6fctjYfLZGXsUYjbjj3yRg++QRwRVaeLcrWjoyxDCqN+tqjH+pdLubidpFhARY0CqJYmKoq7V7H1H0kkAcZ/TNevdPlhbbNG8Z7YZSP8APvW/3/UEdnYLLPg7UChfd3A27R+pHf2GTUd0xoiz27fVKN7sJiqgBR5kasAU/A4XlRuB/CKQxjjG7jotBPCKUtHq9TObeR4bOyWyYJJdSOss2OdwYKke4AlVwc4Hfv8ANRnUMjwXEeFaG5jUeaylRmTJ9ShOFyuM47kngVeNT6LaJpm0yZ42j/2nlE7S/wCJVZAfQVU9xkDcvC8mqPpvTxkupI7yUQlAZJC2WdwAXby8AiRiOe/OcjdjFT0pwleV/wCyGrCaSjb+jR+hvEwylIL8bJWA8uUjCy54GR2VjjgjgnPY8HRKxTqx7f6UBtiKYYXs7cIfNjDklzK3IO4Zz6jk4OARk2Xwu68M4FrctmVR+zcnmRR7E+7gfzH6HNCvh7xdSCt2ovUa9pdHN3Zo1KUrPLopVX8SrQNpt3Jl1eKF3Rkd0Ksq5HKkZGR2PFRfgpGW0mCeR5JJZjIXeR3c+mR0UDcTgAKOB96AvlKpnX2jI72UgeVGN3Cj+XK6B0Y4KuoOCDgc4z9+TVd8VunLrz7WTS5ZY528xjGsrhX8pQ4whJXdxjGAD70BqtKpPhx4gJqtuyTL5dzGNk8XIz7Fl9wp7Y7qcj4J9em+nI4r6/G+Z1Aj2JJLI6oHQ7woZjjJ/l2GKAuNKxvQLf8A+qbq28yYwRR+YkTTSsoYpEexbkZdiAeBx8Cv7402UlpNaX0Uk4gMoW4iSWQBudw4DYG5Qynt+X5oDY6VHXzwNas0jD6cR7ywYqAgG7O4EEcc5zVM0Do7GkMbl7gzSI025p5hJHkFo1DbsjauAR2JzkUBolKyPwl0uK50tri+lnZt7hna5uFAVf0cBcDPIqxz9OoNInAnlddss8EollEiqwMkfryGOBgc5yBzQF5pWS+G/Ti32irJNPcidzJicXEwZSpKqR68YAHYjFTPgn1Dc3ensbtjI0UrRrKe7qApyW/OQSRu9+M85NAaDSsl6O12xvprtNRmYXhnkVY5JXjCIp2otvhgEIAOduH3ZJ9qtvTfS8qR3tveSTTRNPuhkkmcuYzFHgBw29drBlzkEkE++aAttKyPwUDyLqLvJLLJHKY4zJK7bRg4A3Egc+9d2v8AQy2mjzSNPdNdRW5Yy/VXGDIBkkLv24z2GO1AadSsw6G6MjvNJgllmu/PljYmUXVxkNkgELv2cccEVx+K3S10unRXUM8qXEEafUiGaUJIAoDsBkcq3OcAlSc9hgDW6Vn2pahFqOl2YtSyS3QCQlJHUwkcysSpyRGFbIJwxCj81XfTNOWCJIo9xVRjLsWY/dmJJJNAdVKUoBUH1n1ILK0eXgv+GMH3c9v4Dkn7A1OVk/iJei61KK1OWSFCxjDBfNkK7gm48KSAqgk8bmxzVjD01OevBashrTcIacXoin6Vd2ciPHeiRZJHLm7BDFW54KYyUOSWwckkccAjyvelpYp4oUkikaX1RtG/BXuHJ/KMZPz6T9syGs9LQx71EoW5WMzPbr+0SJQBlGmz+PnPx2HuCZ/w36dYoZynmNgHY4xlAQYwrkY9TKW+MIgOAxrYlVUIucX5b+DJjScpKEl57+ST0rTU04WzzRqyTsMvLgOJtuVZjgj1erarEBe5OW9Nj6scTW+UBW4hYTRq3pYsnLBG7MShZcqSPV71zazqFvqNpcW53RS4xsmG1kkHKBj+Hk47HkHjINVTw+6+AxZahgp+FHk52ntsfPt7Ant27ds/LOa6S3WXEv5oweTkzg8S+ozcJYshONrSK4HpbJUKR8MMEMvdTkdsE2frq+Emlx3CNj6jyQy/veoP/BgQRn4yD7YiH0WP6m50mf0pIxms5P8Ay2Ybto/onlce+0+5BqE1y5kisbeynG2S3umBB91xuVh8qfMOD9qsqMXkUeTv5PX76EDlJZ2+a91p/p79bLLcaqtmxPliVVRR7CUh3b9fUefhf1q/9Ta41tMYoMebPEgj49MQQyeZK/8ARRCDj324+agOqriO11cXkuCqWodAD+OUlo1Ufw5J9gM1AX9zKtlPe3Jzc358qIfuw922j2DD0/oVPua85ekUOy3u/i7PWbI5dt/ZbsXeDqqy0y3WN5C8py7Rp65C7HJ3nON3OMsRnFRWsdOPqEU0j26wbOURSC6u43MX4GOCpaNfljywwfPoToNbWI3t8vrVS6Rn8mOQWH759h7fr2stv1fEirFbh7uYn1CAZTexLPmUkIACTnkkDH2qCVoSbpavmyWKc4/U0XYY9qFtd3dyY2jMk8aiMiMDsmFB74xyORgc5qUl6UNqi4mH16/tkSPcwCR53jf+FpARnAz+BhzmrF1xp0lrJFdqo3qDujjDbPKPEil/hS4AJC8OMD0cZ9eayxURwNLHAu7ZGXHG7lslQu7J+QeOK0KcpVYrLot7/JQqRjTbzas3/pPqBb21inHBIw6j8rjhh+meR9iKmKx/wb1Zo7h7d8hZ08xM8ZZeDt+cqDz/APrrYKx8TS6Ko4rgatCp0kFIguurZpNNvkQZZreUAD3Ow8VWvAm/R9GgRSC0TSKw9wTIzjP8GFaFVNbwrtFmea1e4tHc5f6aZkVv1XkY5PHb4quTnX1fLvn02BeXe5EhHuEhVnZj9t2xc/LivXXD/rDTP1n/APirs0bpiC2Z3Te8rgBpppHlkIHIXcxJCg/lGB9q49X6HhubmO5kkuBLF/sykrKI/nao45985yODkcUBUPEroSaOYarpOVuovVJGg/2yjudv5mx3X8w+/eU8Lerl1Jry5VDGT5KspIOGVDuwfdc9s81e40wAMk4GMnufufvUdpPTkFtJcSQJsNwweQD8JYDBIHsT3P35oDNNC/8AvG//ALAf/HBWjdX9PLfWVxbNj9ohCkjO1xyjfwYA1GR+G1st214slwLlvxS+acnIxgrjaRgAYxjgfFWsUBjXh3rL31nBpUoIeCUrchh/4EJBCH29TlYip7qslaxrX+7T/wBk/wDwmubSel4Lae6niXEl0ytIfbKjHHwCcsfksa69V00XETxMzqrjDGNtrYPBG7uMj45oDIPCPoO0vtHb6hGJeRwSJJAOMbTtDBcg4Pb2q/yskemXFqJRJJa2gjlI/eEOBn4JA3YzkAj5ry0/wutbeMx2815FGTkrHcyqM/IweCffHeuyPoC1WzktI/MSKVi0pWQ75S34t7nLNn3/AEx2oDKuleinuumy9rLcLcftCEWeURuFc5Tyt2z1KCM474zWg+EHU0V3pkXlIkbw/s5I0AVQw5DAYHDj1fqW74qb6X6Oh09DHatKIzk+W7l1BOMkZ5Hb2OOTxXhpvh9aW93JdQLJHJIdzqksixsTnlowdrcknB4BPAoCu6j4eadrcIuvLaCeQEM8ZG5XU7WWReVZlYFScZOO/avfwliuYFvbO5lM4tJwkchz+EoG288jGQcZOM47AVNR9AwRySyW0txbGZzJKIpTtdmOWJV9wUn5XB9hipLTunYbeBoLfdGrFmZwxMjM3LOztks5P5jk9vgUBnfgJ+HU/wD1R/51cvEv/um//sH/AMq/nTXh9bWDu1o0y7yC6mQsrkZ5YNnnk8jBrv6j6ZjvYzFO8ojIwyRuUD/1sckfbNAQ/hGf9T2X9mf+Jqtk0QZWVgCrAgg9iDwQahel+jodPXZbPMI+cRvIXQE8kqD+H+Bxyal7qDehUOyZ/MhAYfoSDQGQeBlgqXurINxW2k8qEMxOxWkk37c9i3lpkjvtFbLVV0Dw4tbKV5bV50eQgyEylvMwSfWGznknnvyeeatVAKUpQCvmzVzLdT3VwiSOnmMzOqsVVSTt3EDCjbjv8V9GXz4ikI9kY/yBrEOk+pLW3htllkulZGd2WHb5bbsKBKp5k9IGMcc1pYFuKlJK70/JQxiUssZOyIOEXZihgG9Ybh8IpGFdty8g4yQCyn4/lWu6T1DDZokLL5O4bkaeQJGyfhQLIS27CBcj2qhXd/HPe2bpcPdcOzfUBUC7QxC7FXag9OeBzkVpt1c6fPbi2lkhlUKBsVg7LgYGAuSpHzUmJlfKpR8bEeHjlu0/U8tX6da92yxyRQyqPRPCWc477ScqHQ+6kEVn2pWlusvkavb/AE8p/Dd2wwjj95o8bTn3IXPPIWvK46IuoJ/9WySGM8hy3kMPs4Yru/UDB+BU9/oDU7iLyr6azkj7/tWy6n5RkC4P3JP3yOKQSp/z09Gt9jOybn/HX1T33ETe6XvubOH6sT+UvmR3EQ9aRggoJG9SqFbkSEnaM5B4FWuHpgI0sk8sk8zq6MZNjbSql49no9Kld3bAJ9sjFcfQEaLaqyhVZSyB1kQOwVjuLKwCsrMScE9tuORmqp1l1lN57wwP5aR+nK8FiOeO5VAScLk4ycHBAHbTqSyR5HHKNOOeXMtt/wCHdoUljhUKT6V8wswTCb3k3Z3BRuAxnbkAEc1A6nqV8JrZ5LNJJUTyoFUM0asDkv5YAO4rtK5IUAZ9iF4+i+tZjOsNw/mI5wGfkqe4zkjKk9wT3wScDFWzq0kCO6t5kWaHe+4yLI0gWJ22si4UDggYyBuPHJpadOeWeu93CcKkc0NCC16N4kEmt3LTSsMx2Mb7V+xkKcKo+RzxwWry6b8TpY/RHYpI2MYh3AgewVAGwo+B+pySSePS9WtN5kvNPubiRjlpJHMm4/1dqLj7Vc7XxAtcLHFDNapjki3OfjaoQEA/0iDj2BzkdmrLK4X9l5JfJyDu7qVvv53Pa91iS+iaKWxmj4yxaRAFVhtIfBDLw27aR7ZxiqN09LBBEhmtbd3hmaO4kk3M0a5BVhEM7sneobHBVQeORpM3VWnCB4vPjjDowCy5jLZBznzMFiT7nk1kOoaBJPc3Zt1Rgj7iEZQAHORsyQCAeMZrmHV04tZV575nqvdNSWrJNeqA15p83mK8kcrIxSIxKIi4CYX29LOcZOARk5zW61813XTlzDEZpIiiKwG445Y5wFx37V9IwtlVPyB/lUOOjFZXHv37nvByk82Zdm/Y/dK49X1iG1hea5kWONO7N/gB7knsAOTUVH1zbbxG/mxyNEZkjkicPIgBJ8tcEuwAJ2D1/wBGs4vnR1H1faWChryYRg9hhmYjIBO1QTgEgZxjkfNS8cgYAjkEZB+xrKum+r4rjWtSMqTPGywQRKbeZto5JEi7P2YLknL4/wAK1egFKUoBSlKAUpSgFKUoBSlKAUpSgFKUoBSlKAUpSgFKUoDxvY90cgHupH8xXzro/TgnW3xMqtMzqFKMceWATyM8ncMDH8Rxn6QrAL7XLrT5bq0t3MSid2yuMkHAUZI4G0A8VpYFy60Y8fkoYxR6rnwP7YaSIZ7B8PH529SJ0PDD0bgvpJVg6kDuCcZOK2C4srOWGJpreKXzFBVTGrM2RngEfHc9h3OKwS46guJGjaWZ5GjbehdixVuDwT2/COO3FbBp3TkV9Bv+oul3AAFZNmUPqj9OMY2kcAYyDxU2Li1llJkWFmnmUEcmp9H6PHlrwQQE9o43Kbf4A5dvvjHYAe5ps+g6bcSiHTVu5ZG7fgWMfdmddwUfOP8AOu/qXw1tbUZ+tKcjPmIp2g/JUgliOygEn7DJHXpEN28Pk6Nbm3hb8V3MQskuPfPJUd8BQcfauwlaOaM2/HRb8BJOUrSivLV78SydLX02JraUESwMExHwjBY09RlYHA9yFGQGHBqk9ZdETNO81svmrJhiAeQTkZAY5ZWIJBzk4JxjFeui6PKn1n014rCACSaR1PkvIOSoJJLAqGDt+bgYxg1OQeI0DKrPuZm3sxjVjtcoEUMp/AoBI4LDjOeTXhKVOblT18jry1IZamhB9F9ETRzLPcjyxH6gpJzntuO05VV925IypIxVi8R9TCQBJJCHVklEb7G3FWGwKw2lkJySe+EOcEiuubq3dMsdhH9RIxV8o8ZCAAJJuw+CCuMDI59xjNVLR9XlM19PFbJKyKEltpcs/lDIbYewww9SBduNuBxTr1JdJPlvyOpRpxyQ5k0mtateRebYXFtIvusaCORD8MkhYD7HdzVfXqfUrOYPqEc0kfZlk3Kv91l9Gf5iv5ZahaGUT6bMbC494ZjmB/lQ4yAv2bA7Y2960Pp/qOW6YxTsLebGfK2A7l/ejkLMsq/OBxSf0/4K3hZ+33Qjeo/3O/jdb7jo0rWLOe0lntAgARiwCgOp2k4YDkH/AD9s1krJbS39z9dcbYhJyESQeaUyoAA3eWPucnk475Gl9R6JbWqm5w4kwdzx7EJQep9wQKHHGPUG5I4rJ7TpK+ul8+OEyiQkl1aPlsndxuyDnPtXcKodaV7JnnEufVVrs7Op7triNNs1uIkdY4rW3L7UDBvUdyoSRgAtjnd+X332FcKo+ABXz/o3Sk6ahZw3EZjLyBtpIJKodzHAJwMKRX0HUOOyrLGL7SbCZnmlJWM08Z4GZtJLf7ut7H5p9lyQAW+BjcMn5r+a0Dd9SWIgO5bKJnmdeQhkBCqSPzH08fBJ9q0mWFWUq6hlPcEAg/qD3qL1WwlitJU0xII5sfswy7Y85Gchcc7c4++M8VnF4pvg6N8msT9/MvpFB+ynIH8A1aTVX8OOkm06yEUrK8zu0srLnBdvgnk4AAz74q0UApSlAKUpQClKUApSlAKUpQClKUApSlAKUpQClKUApSlAKyfxP0/6e9juhDHKs6GIrIAVEgGFY54BxtP6IwyM1rFQ/VnTy3trJA2ASMox/K4/Cf8AkfsTU+HqdHNN8OZDWhnhZcTI9aEdpb+XcwWxvJRkIkaAW6n3Yr+KQ+wzgd+ffu8N+oiqtB5oiPbzGJbCE8bFb07kYn4GJCcNtqoro93cXLxeW73AbDg9wRwSx7ADj1E47c8ipDU1gsxEtvKXvInLPLGB5QzwYwTy+PnBBywPfA2pU4uOR6t79DJVSSnn4Jb9TXf+qtvbKZFTzbgnCyzHzH3uQNwJ/Dz6jtA4Bqk9d9eZX6HTyxUDY8i5LPjuqY5P3b35/WuvRdaXUo4YpJ2gSPhsFfMZiu3Ab8se3eAwGcEqcYBew6ppVtptqRaQDzZSsKBeZHLnkBzz+Hce+Bj2ArPj9Oa6TWXsX5fUh1NF7lEtNOka2ttMthiW4IuLlvZEODGG+MIFYj52j81T3TjR2+rS2cPEcVqY8nu7jEjMfudxH93HYCrB0/on0T+ZMwMs0ckk75OMqVIVc9kRSVH2H8s/6Hgmnvpb/tGJG3E+5mJQKP03gn4AHzUuZVFPst6t7siLL0bj2/ZLd2eGgQSQ6U17CdssF2Cp+U2KjA/KktyPtUxHrcYu7bVYBtjlIhu0/wDLdhjcf6JGGz77fk1M9E6f5mj/AErjb9RFIUb2bcW/k68HHuMEdmxXPDfpf6m3vw477YtpOAcbiwPsGBKlW7qQD2yD7lOLzuXJ28np/p5UZLIlzXut2O/r/oBXDXmnYP5pI4z79y8eOx9yv8Rz3tGh2dtqdlDM67ZO7PETGyyrwzArjn3BPsRXT0rtubZTKCLiE+TK4zHJuj/eIOcEYbByPV71Ute1mLT/AKhYJPMS4OSgCA+YByQAMeWwK7jgZwAucuVrqU6i6O/WXBk7jCH1OT4kT4i9RFgsIl83jAkyA2wHneFAXLsqt+kaHaua89HurOWDy4rB5GJBkiS4k3BhwJIlbPp5wxBBGcMNuDUZYQW96rrJMyX0j7xJLgRSE5Hlgg+j2wSB7AdgKjRoN1Fcxw+W8c7HCLnDc5XOQeF7+rtjJ7VfjTio5L2a8v60KLqSzZ7XTNC8L9PWa7uLtA4hjHkwK7FyAcE8knkDnAOMyHFajUX0zoS2drFAnOwepv3mPLH+J/kMCpSsavU6Sba4cjWowyQSfE8bu7SKN5JWCIgLMzHAAHJJNVzTurbi7QS2VkWgJ9Mk8ohMi5xvjQK7bT3G7bkYqsf9IG+ZbCCLdtSa4RZDx+EAtj7eoBv7taTAqxxKFGFRBgKCcADgADk8ewqAlILT+t0e6FnLBNBckMwSQKVKqM71kVirKe3znuBUXd+JbR6gmntZSefIMpiSPYy4Jzu7gYVu4zx2r+nrnS5r+3XfL9ZGWRIzb3CuPMA3BgY8gYAbnAAGe1U/rK5aPqyxeOJpmEHEaFAzemYHBdlXgc8kdqAvFr4jIL9bC7t5baeQZjLlHjkHIG11J74OMgdsHBwD++ueuzpiCWW1kkhJA8xHThj2BUkHn5Ge3tVMFyNa1y3EiNanTf2jRSEebI29WAAXKhFKoScnhuO+RLeP/wD3Q39tH/zoCcv+srmK2Ny2nSmMJ5jBZoSyrt3EkbucD2GTXj1p4jf6NSOWW1keGQgLIjp3K7sMpwR788jiuA9R6gF01Hs1hgleKOaQyxyell2qm0dtzEc8/HvUb/0iR/qyLH/5C/8AA9AWfVes7m3tzcSadL5arvfbNCWRcZJI3c498Zrw628ShpbR/UWsrQyHCzIyEdskFTgggc498d/jnm6gvzPpsUtmIbeZykreZHLuzC5WMqB6QSN2f6IGeee3rvS4rifTIZ0WSN7iQMrDIP8A2Wcj9CDgg+xANAWWw1KOeFJoGEiOu5GB4IPb9P8AlUHpnVk0t3NatZPG0KB2dpYyhDbgm3bktuKn2GMHODwc3sru46YvPJnLy6XOx2SdzET9vZgPxKPxAbhyCK0TRLlJNUu5I2Do9paMrKchgWuCCD7gigOfp7xG+qv5rH6Z4pYQxkLumAAQPSBy+SRj7HNfmbxI2ammmvauJn5Vy6bCuC24Hv2U8Y7jH3qr9bR/6O6gsL5QRFdfsZiO2cBMt/Ao3/8AM1x+Mt08d7a31umfoHjWdwfeQ71jx9lHP2mT5OANH6o6pezaAC2eYTyLEhR1B3tnAYHsvGd3NRfVfiO1hPDDNZyN57bYnSRCrNkDBzgqckdxjnv3x3GZby+tivqit4vqM84MkwKRYPviPzSR/SQ1TvGv/e9E/wDVD/jjoDRdX6gitLY3F4wiVQC3O7k/lXj1HPA4qOi6gvXQSrpzBCM7HnRZ/t+zwUBI9jIPvVO8Ub8HWNEt5SfJ80SEezPvCpn9CMfoxrVaArOj9cLeJObSCVpICFkhlxE6sQTt5yMjGO+PvXN0F4hjVRI8Nu8ccZ2l3ZeWxnAUZJ47k47jvVgtdEijuJ7iNdsk4jEhHZvL3bSf6WGIz8Bfisf8DdRukgvFt7QTJ9RneZlT1bRldpBPAAOfv9qAv3W/iH/owx+davIkrbUeN05bAOGBwVP8xxVstnYopddjEcrndg/GfesW8bb+6eOwFxaiFfqMhhMsmTjgYAGOMnP2rbqAUpSgFKUoCh+IXR8jn6yxytwqlXVf/FQjB492A4x7j7gVkmlaT5geSTKwRcyMMZ+Aqj99iQozwOSexr6Xqg9ceGYuN81kRHMw9aZwkozk5+GyAfgkc881pYXFZVkl672ihicNmeePoUvWdMC3zPbOLVEt4pUf8i7kVVVj77zkdjnnIIzXd014kKGi+qUZiG1CclAWO1m3ctG237MMBgNobFV3q3WZZBbwTRtC0Eao6MMbmQFQ+fzAr29hlsE5zXNGBbW8cjRo0sxJXzUDhYl4yEbjLtkbiDwvGM5q90SlBKfgvkp9I4zeTTm/g1nqPVlvLdFtXVTIzRFzygRkZXIdcqcD1Yzk7fapM2MNvpzxWhUiONmXDA7mUbskjuSwzWPdVQC2mgaDMErwRySpGzKI5GByF5yoxg7c8ZqPXqi6AA84kBSo3BGwp7jLA1XWEcorK9OJM8UoyaktTc9Ltok0+3jeRY9kSYfcoKMFBDDPGQfY8HkEEEioXpzUIrFLwykZkumbKnEfqVcftGwoB/FjJI3Ac8ZyZup7o7v2zDcoQ7Qq5UZwPSB8nnvzUj0vAl5NJFcbpJ5Y3EMkkjECTb6cj3z8k+w4o8I4xk5vQLFKUkorUnepfEMMZTbrnzBskxuEZI4UluGkbbn2UEFc7ttQS6zAmx7mEXssq7pXkkYbASQEQLwrAAHJ7ZAGBUpdWbXOnNCsiz3Fm4YrCrY8t/SQPSBIylckgHA4yarXTzSGQxxWyXLSDAR0LbSDwwwRtAzzk4559qsU4QUXbl3/AJ05ENSc86vz7vxqfrqXTYo5wLcs0UsaSxhuWCyDIU/JB4/lWteH3Rzw5u70lrmRQAG7xrgAD+sQAD8AY+c/rpDw+8l/qb1hLckDAAGyLAwAoAAyBxkAADsPc3aqGJxWaOSL8XvbLtDDZXnfoKUpWcXit+IHRq6nZPbkhXyHjcjO11zjP2IJU/YmovpTX76CBINRsp2mjGwSwhJElC8K2Q3pYjGd2PnjsLxSgM80TpO6l1l9UnjW3j8vy0hYq0pG3bucoSin34Y8YFROuaVeP1FbXyWU7W8CeWWHl5b0yAsqlwSoL/rweO1azSgMx8QekLoX1rqmlIWnTas0OVUyJ98/Kko322kdq9PFW1u9Q0xIYLKcSvIrlGMXoCk/iIcrk8EAE9+cVpVKApn/AFou0t0SLSbp5VRQA7W6puAxy3mk4yM5x/Kq34qaDqF3ptpbLC1xcBlkmkTYsYIVgQCSufU2Bx2HNavSgKfc9U3nlKsGlXLS4AHmtAsatjGWYSk4H2HauPW2vUl0ofTzXTWzB7idBEqsWheJtqllycuWwABxir5SgI3VtIhvrZobmMmOReVYYZfg/wBFgeciqX4W9ET6bc30cpaSIiIQSk5ygMh2/wBEqTyO2Tkd60alAUnxg6Wa+0yVIkLzRESxqM5JXhgAO5KFgB7nFen/AFHMmjy2dw5kmmRnkkbGTM3rB49lYKAPZUUVcqUBTfCbp+W006IXIYTyepw3dQAEjX7bY1UY9jmoHxZ0e7ubrTza2ssq20oldlKAH1Idq7mGThT9u1ahSgM/8TOhX1W3hlt90N1AS0e/0E5xlSQfScgEN7Ee2c1+tE611IRrHeaTcNOBgtE0XlufncXAXPwCav1KAr+nS3iRzXF2u6RgNlpAQwjAzgB2275GJ9THCjAA7Emk+C2mXtis8F7ZyxiWTzFkBRlyRghgGJXsCDz3PbHOrUoDMfGrRbu8W0js7aSYxS+azAoq8DAGWYEk/YVoun3ZljV2jeIkcpJjcp+DgkH9QTXTSgFKUoBSlKAUpSgI3W+nLe7Tbcxq+Ox7Mv8AVYciqBq3hPOpQ2s4mSM5SG5yQPkZHBHA4wK1GlTU686f7WRTownxRgXVfTmoyXEk89o4Z8bvKBdchQvpwWIHHY9qrE1u6HDoyn4ZSD/I19SUq7D9QcVZx37lOeAUndS37Hy3BbO5xGjOfhVLH+Qqw6D0hqHmxSw2rgo6sDINi5UgjOSpI/SvoOlJfqMmrKO/Y5D9PindyMzs/CuaaR5L6dU8w5eK2UKGOSfUcAHufyk896vmjaBBaJsto1Qe5Hdv6zHlj+tSFKpVK86mjehdhSjDVIUpSoSUUpSgFKUoBSlKAUpSgFKUoBSlKAUpSgFKUoBSlKAUpSgFKUoBSlKAUpSgFKUoBSlKAUpSgFKUoBSlKAUpSgFKUoBSlKAUpSgFKUoBSlKAUpSgFKUoBSlKAUpSgFKUoBSlKAUpSgFKUoBSlKA//9k="/>
          <p:cNvSpPr>
            <a:spLocks noChangeAspect="1" noChangeArrowheads="1"/>
          </p:cNvSpPr>
          <p:nvPr/>
        </p:nvSpPr>
        <p:spPr bwMode="auto">
          <a:xfrm>
            <a:off x="155575" y="-754063"/>
            <a:ext cx="2905125" cy="15716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3606" name="AutoShape 6" descr="data:image/jpeg;base64,/9j/4AAQSkZJRgABAQAAAQABAAD/2wCEAAkGBhQQERUQEBIQFRQRFRUSGBcTFRQVFRMRFBAVFBUYGBQdHTIeFxojGhgWHy8gIycpLC0sFx4xNTAqNSYsLCkBCQoKDgwOGg8PGjUlHyIqKTQsMC0vKTUsLCwsLS0uLCksMiwsKSwsLSwsLCopLzQsLSwsLywsLywpLC8sLzIsNP/AABEIALcBEwMBIgACEQEDEQH/xAAcAAEAAwADAQEAAAAAAAAAAAAABQYHAgMECAH/xABIEAABAwEDBQcRCAEEAwAAAAABAAIDEQQGIQUSMUFRByJhcYGRoRMWMjM0QlJTVGJykrGywdHSFBcjQ3Oz4fCCFSSiwoOT4v/EABsBAQACAwEBAAAAAAAAAAAAAAAFBgEDBAIH/8QAMxEAAgEDAAUMAgEFAQAAAAAAAAECAwQRBRIhMUETFDJRUmFxgZGhsdEV8DQiM0LB4SP/2gAMAwEAAhEDEQA/ANxREQBERAEREAREQBERAEREAREQBERAEREAREQBERAEREAREQBERAEREAREQBERAEREAREQBERAEREAREQBERAEREAREQBERAERRD72WUEgzCoJB3r9INDqQEuih+u6y+OHqv8ApXlfuhWAEg2ltQaHeS6R/ivUYSluWTxKcY9J4LEirf3i2DylvqS/Su5l+bE4VFobQ+bJ9K9qhUf+L9Ga3cUVvmvVE8ig+vWx+Pb6sn0p162Px7fVk+lZ5vV7D9Geed0O2vVE4ig+vWx+Pb6sn0qRydlSO0NL4Xh7Qc0kAjfUBpiNhC8ypVIrMoteR7hXpTeIyTfc0etEXgyllyGzZonkDM+tKhxrSldA4QvMYuTxFZNkpxgtaTwu896KD69bH49vqyfSnXrY/Ht9WT6Vs5vV7D9GaOd0O2vVE4ig+vWx+Pb6sn0p162Px7fVk+lOb1ew/RjndDtr1ROIoPr1sfj2+rJ9K9eTbwQWhxZDIHuAziAHCgqBXEcIWHRqRWXF+jPUbijJ4jNN+KJFERajeEREAREQBERAEREAREQBERAEREAREQBY9a+2P9N/vlbCsetfbH+m/wB8rKB1KpW7tj/Td7xVtVSt3bH+m73ipKw6T8CI0p0I+J0KbsPa28XxKhFN2HtbeL4lTdLeVm56K8TvREW84AtK3NO5X/rO/bYs1qtK3NO5X/rO/bYo/SX9h+KJjQ38peDLcqBuodlBxSe1iv6oG6j2UHFJ7WKI0f8AyI+fwyw6W/iT8vlFGRKorOUcIiIYCt+5n3RJ+kf3GKoK37mfdEn6R/cYuW8/sS8CQ0b/ACoeJpKIiqhfAiIgCIvxzwBUkADEk6AEB+oqlljdMskBLWOdM4aoqZoPDIcOaqqts3XpyfwoIWDzy6Q9FAvSiztp2FeptUceJq6LGTupW2vZQj/x/wAr1WbdbtTezjs7xwB7Dz5xHQmqze9F111epriKj5K3WLPIQ2dkkJOvtjOcCo9VXKy2xkrQ+J7XtOhzCHA8oWGsHDVoVKXTjg7kRFg0hF5bdlOKAVle1uypxPENJ5FAWrdAibhGyR/CaMHTj0IC0oqS7dEdqgbyyH6V2w7og7+Aj0Xg9BA9qAuKh33SspJJhFSSTvpNJNT3y5ZOvRZ56Br81x71+9PJqPIVLICi3zyJDZ443QszS55BxcajNJ1lUh+SonEksxJqcXaTyrRd0PtUX6h9wqir3Gco9F4PE4Rn0lkjbTkRhacwZrtRqeY1XTZGEMAIoRUHjqVMKft92Oq2GK0xD8RjDngd+wOdj6QHOOIKTsbvVnq1HsZCaUsdenr0ltXBcUU5ERT5UTTbl5aZao+pyNZ1aMY71u/boDuPUf5VpjiDcGgDiACxGwW58EjZYzRzDUfEHaCMFsGQ8sstULZWa8HN1seNIP8AdFFXb+2dOWvHov2ZcdFXqrR5OfSXuiQXCSFruya002gFc1CXqvELHFUUMj6hg4dbjwD5BR9OEpyUY72S1WpCnBznuRX7+ZcZGPssLWZ7h+I4Ab1pHYg7Tr4ONUJcpZS9xc4kucSSTpJJqSVxVrt6Kow1V5lDu7mVzUc3u4LqQXfYrE+aRsUYq55oB8TsA01XS1tTQCpOFBrK1K5t2PssfVJAOrSDHzG6c0cO3+F4urlUIZ48DZY2crqpq8FvZ+2G4VmZG1skfVHgb5xc8VOvAGgCksm3egszi+GPNc4ZpOc84VB1ngCkkValXqzzrSe3vLrC1o08OMEsdyz6hERaToCIvDlrLDLJC+eU71g0DS5xwa0cJKGYxcnhbzpvBeKKxRdUmOnBrR2T3bGj2nQFjt5b5z24kPOZFXCJpObwZx788eGwBeHLuXJLZMZpjicGtHYsZqa3g9pxUetqjgtNnYRoLWltl8eARFK5KuvabUKwQPc098aNZ67qA8i9EhKcYLMngikVtG5dbaVzYeLqgr7KKOyhcm2QCr7O8tGuOkg/4kkcoWMo0xuaMnhTXqQa9+R8uTWR/VIJC06xpa/gc3QfbsovAiybpRUlhrYbXdG/kVtGY+kczRUtJ3rgBi5hOkayDiOEYryZevxiY7LTYZD/ANB8T/KxG0201owkZp0jTUbCrTkPK3V2UdTPb2XCNTgtGVnCKvfWsactanu+P+ErLM57i57i5x0lxJJ5VxRF6IwIv1jC7BoJ4hVcn2dzeyY8cbSPaEBwVgyDe6SAhkhL4tFDi5g806xwHoVfRAXW/NpbLZ4ZI3BzXPJBGveFUpdn2h2Z1Opzc7PpsdSlRyfBdaALT7qdxxeiffcswWn3T7jh9E++5YYKZfm6/UHG0RD8N53wH5bz/wBT0HDWFUVulos7ZGljwC1wIIOggrI7z3edY5c3ExvqWO2jYfOHyOtWCwu+UXJz3rd3lS0tYclLlqa/pe/uf0yHUzde8Bsc2diY30D27RqI4R8xrUMikpwU4uMtzIWlUlSmpwe1G2WvK0ccJtDnDqeaHAjHOB7Gm0nCiyHLWV32qZ0r9eAGpjBoaP7pJXVJlGR0TYC8mNhLmt1AnT8ec7V5lx2lmqGW9r/0SN/pGV0lFLCW/wAf3cERWa5d1/tL+qyj8GM/+x473iGvm4uqrVjSi5yOGhQnXmqcN7Je4d1qUtcwx0xNOzwz8OfYr2vwCi/VVa9aVaetIvlrbQtqahHz72ERFoOkIiIAsg3T7wme0fZmH8Oz4HY6YjfH/Eb3jzlqeWMoCzwSzn8pjn8ZDagcpoF88ySFxLnGrnEuJ2uJqTzr3BEzomipTdR8N3icVyjjLiGtBJcQAAKkkmgAGs1XFaNuU3bDi62yCuaSyKvhDs39OaP8l7bwTdxXVCm5skbn7mrIgJrY0PlOIjOLI+MaHu6Bw6VfA2mhfqLU3kqNavOtLWmwiIsGkrl5rjQW0F1BHNqkYMSfPHfjjx2FYpeXJstikdBMKP1EaHM8Jp1g/wBxC+jlj+6Wz7XLJTTBvGf49mOU15gs5eNhJWl9On/RJ7H7GZL0WC2mGRsg1aRtadIXmRc5JNJrDNLsMDp3NbEC4voW01giteAU1q95HuNHGA6f8R/g94OTvuXDgUVuPxt+xl1PxGvMbidIYAHMA2CjuccCvq3leqU3Tm4vgdcMDWDNY1rRsaABzBdlERDwROU7sQTg5zA13hMo11eHUeVULLl35LK6jt8x3YvGg8BGo8C1NdFusTZmOjkFWuFD8CNhCAyBF6sqZPdZ5XRO0tOB8JpxB5QvKvRgLT7p9xw+iffcswWn3T7jh9E++5YYJdeDLWSGWqIxSa8QdbHDQ4f3RVe9FmMnF5W8xOCnFxktjMRylk59nldFIKOaeQjURtBXlV03SMoRPeyJoBlj7J471pHYcJ18HKVS1bLepKpTUpLDZ8/u6MaNaUIPKX7jyCIi3nKSt3cgutkoYKhoxe7wW/M6B/C12x2RsTGxxgNawUAGoKr7ndvidAYWANkYS5+19Tg/2CmrlVuVb0hWnOpqPYl+5Lrom2p06KqReXLe/wDQREUcS4REQBERAVPdPtOZk94H5j42cmeHHoasXWvbrXcTP12ftyLIVtjuLRopYoebCtuSN0meywsgjis+bGKAkSVOJJJo7SSSVUkXprJ31KUKqxNZLz97tq8VZuaT60+921eKs3NJ9aoyLGqjRzG37CLz97tq8VZuaT60+921eKs3NJ9aoyJqocxt+wi8ndetXirNzSfWqU++MriXFsVSSTg7STXwl1P0HiPsUMtNTZjBzV7SjHGInKR1STQCpJoNAqdAXOzMq4Dl5sV1rvsPZ8hWqO1ozTWZJGtbjtpxtEfBG8ce/afgtMWU7j4/3E51dSb0yYewrVlvlvIfSSxcS8vgIiLyR4REQFM3QrH2qYacYzzZzf8AtzqmK/7oB/27BtlHuPVAWUYC0+6fccPon33LMFp90+44fRPvuRgl1X73XmFkjzWEGWQHNHgjW8jYNW08RUhlvLLLLEZX8TW63v1Af3ALIMo5QfaJHSyGrnHkA1AbAFIWNpysteXRXuQ+lL/m8dSHSfsuv6Oh7y4lziSSSSTiSTiSSuKIrIU0IrBbLmyxWVtpOnsnspiyM9iT8RqqNhVfXiFSNRZi8m2rRnSaU1jKyejJ9vfBI2WM0cw1Gw7QdoIwWv5Cy0y1xCVmGpzdbH6wfgdYWMKVu5l91jlDxUsdg9vhN4POGkfyuS9teXjldJfuCQ0bfO2nqy6L393ebGi6rJamysbJGQ5rxUEawV2qstY2MuqaaygiIsGQiIgKrumWXPyfIR+W6OTkDwD0OKxVfReUbEJ4pIXdjIxzDxOaRVfPNqszonujeKOjcWOHnNND7FsgWLRFTNOUOp/J1K/XX3OobbZmT9Xla52cHNAYQ17XEEYjiPKqCrtuZXoFnlNmlNI5yC0nQybQOIOFBxhq9PONh3XnKqk3Se1fBPfc9D5RP6sfyT7nofKJ/Vj+S0BFr1mVzn9x2vgz/wC56Hyif1Y/kn3PQ+UT+rH8loCJrMc/uO18Gffc9D5RP6sfyWf2i5TWPcwySVY4tODdLSQvoFZZfueGz2twdIwGQCQjGrScDWmitK8q8vbvMO6uKnFvyKb1oM8ZJzNXosF0Yuqsz5ZA0uAJAbg04E8mlej/AFyDxrOn5J/rkHjWdPyWMRCq3K27fT/hqd1LmR5PMjmSPeZQ0HPDRQNLjhTj6FYlWLl3jbPG2Jzt+1ozSfzI6YEcIGnnVnWWc9SpKpLWm9oREQ1hEXhyvlZlmjMj+JrdbnagP7ggKpug24F8cIPYAvdxuwb0A86qS7bXanSvdI81c81PyHANHIupejAWlXdtTYrDHI8hrWsJJOoB7lmq7Mo3iM0EVnYaRxjHz35xx4hq59i6La3deeqt3E4727ja09d7+C7xeTL7rZLnmoY3Bjdjdp846+QalEoitMIKEVGO5FEqVJVJOc3lsK53Euv1RwtUw3jTvAe/cD2R4Aec8WMRdS7htkuNREyheduxo4T0DkWsxRBjQ1oAa0AADAAAUACi9IXeouThve/uJzRNhyj5aoti3d7+kcnNBFCAQcMdiyq+N2fskmfGPwZDvfMdpLD8ODiWrLzZQsDJ43RSCrXih+BGwg4qKtbl0J54cSdvrON1T1eK3MxBFIZcyM+ySmJ+OtrtT2aj8xtUerVGSklJbmUWcJQk4yWGi0XKvR9mf1GU/gyHSfy3nX6J18+1aeCsIWgXDvRnAWSY74YRuPfAd4eEauDDVjD6QtM/+sPP7LDoi/xihUfh9fReERFBloCIiALLN1W7ZZILbGN7JRklO9kAo13E4ADjA2rU102yxsmjdFI0OY8FrgdYKyng6bW4dCoprz8D5xRT97rpSWCWhq6J5PU37dea7Y4dOkawIBbi306kakVKL2M0G5+6YYgILbnOaKBsoq5zRseNLhwjHj0rS7DlCOdofDIx7TrYQR0aDwL5zXbZ7S+M50b3sdtY4tPOF5cckbcaMp1XrQeH7H0fVfjngCpIAGs6AsEbfC2AU+12j1yek4rxW3K003bppZOB73OHMTRedQ41oiedskapendKhgaY7MWzS6KjGNh2l3fHgHKQsgym905c+Rxc9xLi46S4oi9aqxglqFpToRcY8d7IYr3ZGyd1eUA9i3fO4tnLo516YshyWl4ZZ2F7zUkAd6NLjsp/cVZcm5OEDMwadLjrc7+6lz6mHtI29qcgtXi/3J7I5C0hzSQWmoIwII0UOpXHI9/KAMtLSfPaPeb8RzKmotpAGsWbLkEgqyaI8GcAeY4rtkynE0VdLEON7R8VkKUWMGTQsp35hjBEVZXcFQwcbjp5FSMpZUktD8+V1TqAwa0bANS8qIYC8cmVo2ktLjUGhwOkKVfk5zYWzuFGvfmN86jSSeLCnOqTbu2P9N3vFddrRjVbUjhvbiVCKceJJZTywHNzIycdJoRhsC6bLbWNYATiBsO1RiKaoQVFYiV26m7l5mTcVsa40Bx4ipDJ1hM0jYwWtzji5xAa0aySVXsm9sHEfYphdkW5RIupGNOaW9GxZJ+zWaJsUcsVG689lXO1uOOkqUjkDgHNIIOgg1B5VhK2G6XcUH6Y+Kr97acitfWy2y16Nv8AnEnTUcJIl1wmnawVe5rRtcQBzlc1WN0PuM/qM9pXFRhyk1DrZKXFXkqUqi4I7ry2Sz2yIsM0Ie3Fjs9u9dsOOg6D/CyuaIscWu0tJBoQcRwjArgis1tbugtXWyikXt2rqSnq4fyF+seWkEEgg1BGBBGIIK/EXUcJpGRd0GExD7S4tkGBo1xDqd9gMK7Nql8n3ts08giieS91aDMeNAJOJFNAWQKfuJ3dFxSftOUTX0fSUZTWdzfcT9rpavKcKcsPLSztz8msoiKALYEREB57dYWTxuilY17HCha7QfkeHUstvNuXywkyWSssenM/NZxeGOLHgOla0iyng6re6qW7/pezq4Hza9haS1wIIwIIIIPCNS4r6Dyrd6z2ofjwxvO0ijhxPG+HOqvbNyOzOxiknj4KteOkV6V710TdPStKXTTXuZIi0t244NVrPLD/APa77NuPRA/iWiVw2MaxnSarOsje9JW/a9n9GWqxXduNaLYQ4N6nEfzJAQCPMbpf7OFankq4tjsxDmQtc4d9J+I6u0VwHIAp9Yc+o4K+ltmKS839ETd27MNhjzIW4nsnuxe88J2bAMAvJl66DLRWSOjJDiTTevPnDbwjpVhRayEnOU3rSeWZNlHI0tnNJWEDwhiw8TtHxXiWyuaCKEAg7VE2q6lmkxMTQTrYSzoGHQs5PJmCLQXXBs/hTD/JvxauyG4tmbpEjvSf9NEyYM7YwkgAEk6ABUniGtWrINyXPIktILW6czvnel4I4NPErjYslxQ9qjY3hAxPG7SV6kyZKjf9gbDE0AAB9ABgABGaABY1bu2P9N3vFfRVuybHOAJWB4aagHUaUUU64thJJNliqTU9lpPKuq2rqi22cV5bSrxSi9xgaLe+sKw+Sxf8vmnWFYfJYv8Al813fkIdTI38XU617mHZN7YOI+xTC1uO41iaaizRA/5fNdvWhZPJ4+n5rZDSdOKxh+xzVdC1ZyypL3+jH1sN0u4oP0x8V+daFk8nj6fmpOzWZsbAxgDWtFABoAXLeXkK8VGKe87tHaOqWs3KTTyuB2qsbofcZ9NntKs689usDJ25krQ5tQaHRUaFw0ZqnUjJ8GSdxTdWlKC4ow9FsHWhZPJ4+n5p1oWTyePp+am/ylPqft9lZ/BVu0vf6MfRbB1oWTyePp+adaFk8nj6fmn5Sn1P2+x+Crdpe/0Y+p+4nd0XFJ+05aD1oWTyePp+a7rJdyzwvEkULGubWhFaioodewrXV0lTnCUUntT6jdQ0NVp1YzclsafHh5EkiIoMs4REQBERAEREAREQBERAEREAREQBERAEREAREQBERAEREAREQBERA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0" dirty="0" smtClean="0"/>
              <a:t>6 =</a:t>
            </a:r>
            <a:endParaRPr lang="en-GB" sz="2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3760048" cy="37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0" dirty="0"/>
              <a:t>7</a:t>
            </a:r>
            <a:r>
              <a:rPr lang="en-GB" sz="20000" dirty="0" smtClean="0"/>
              <a:t> =</a:t>
            </a:r>
            <a:endParaRPr lang="en-GB" sz="2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49" y="4369158"/>
            <a:ext cx="2981066" cy="1988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28800"/>
            <a:ext cx="3734544" cy="37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0" dirty="0" smtClean="0"/>
              <a:t>8 =</a:t>
            </a:r>
            <a:endParaRPr lang="en-GB" sz="2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84784"/>
            <a:ext cx="3112896" cy="46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0" dirty="0"/>
              <a:t>9</a:t>
            </a:r>
            <a:r>
              <a:rPr lang="en-GB" sz="20000" dirty="0" smtClean="0"/>
              <a:t> =</a:t>
            </a:r>
            <a:endParaRPr lang="en-GB" sz="2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72816"/>
            <a:ext cx="3361404" cy="3361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005064"/>
            <a:ext cx="1944216" cy="25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104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Numeric peg system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00809"/>
            <a:ext cx="1090464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dirty="0" smtClean="0"/>
              <a:t>1 =</a:t>
            </a:r>
            <a:endParaRPr lang="en-GB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5816" y="1700808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2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6136" y="1700808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3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3212976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 smtClean="0"/>
              <a:t>4 =</a:t>
            </a:r>
            <a:endParaRPr lang="en-GB" sz="5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15816" y="3212976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 smtClean="0"/>
              <a:t>5 =</a:t>
            </a:r>
            <a:endParaRPr lang="en-GB" sz="5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96136" y="3212976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 smtClean="0"/>
              <a:t>6 =</a:t>
            </a:r>
            <a:endParaRPr lang="en-GB" sz="5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6733" y="4869160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7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15816" y="4869160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8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48536" y="4869160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9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99" y="4705046"/>
            <a:ext cx="1408348" cy="14083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56723"/>
            <a:ext cx="960688" cy="1437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20" y="4756550"/>
            <a:ext cx="1610308" cy="16103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26134"/>
            <a:ext cx="1466962" cy="1466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59" y="2924944"/>
            <a:ext cx="1656184" cy="1656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97" y="2924944"/>
            <a:ext cx="1216121" cy="1656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43" y="1412776"/>
            <a:ext cx="882552" cy="1182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92986"/>
            <a:ext cx="1536752" cy="8644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3" y="1531588"/>
            <a:ext cx="1093165" cy="10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background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u="sng" dirty="0" smtClean="0"/>
              <a:t>Concept </a:t>
            </a:r>
            <a:r>
              <a:rPr lang="en-GB" sz="3200" b="1" u="sng" dirty="0"/>
              <a:t>1</a:t>
            </a:r>
            <a:endParaRPr lang="en-GB" sz="3200" b="1" u="sng" dirty="0" smtClean="0"/>
          </a:p>
          <a:p>
            <a:pPr marL="0" indent="0">
              <a:buNone/>
            </a:pPr>
            <a:r>
              <a:rPr lang="en-GB" sz="3200" b="1" u="sng" dirty="0" smtClean="0"/>
              <a:t>Purpose/concept direction:</a:t>
            </a:r>
          </a:p>
          <a:p>
            <a:r>
              <a:rPr lang="en-GB" sz="3200" b="1" dirty="0" smtClean="0"/>
              <a:t>Numeric peg system</a:t>
            </a:r>
          </a:p>
          <a:p>
            <a:r>
              <a:rPr lang="en-GB" sz="3200" b="1" dirty="0" smtClean="0"/>
              <a:t>aid </a:t>
            </a:r>
            <a:r>
              <a:rPr lang="en-GB" sz="3200" b="1" dirty="0"/>
              <a:t>short term </a:t>
            </a:r>
            <a:r>
              <a:rPr lang="en-GB" sz="3200" b="1" dirty="0" smtClean="0"/>
              <a:t>memory</a:t>
            </a:r>
            <a:endParaRPr lang="en-GB" sz="3200" b="1" dirty="0"/>
          </a:p>
          <a:p>
            <a:r>
              <a:rPr lang="en-GB" sz="3200" b="1" dirty="0" smtClean="0"/>
              <a:t>improve </a:t>
            </a:r>
            <a:r>
              <a:rPr lang="en-GB" sz="3200" b="1" dirty="0"/>
              <a:t>memory to memorise </a:t>
            </a:r>
            <a:r>
              <a:rPr lang="en-GB" sz="3200" b="1" dirty="0" smtClean="0"/>
              <a:t>numbers</a:t>
            </a:r>
          </a:p>
          <a:p>
            <a:r>
              <a:rPr lang="en-GB" sz="3200" b="1" dirty="0" smtClean="0"/>
              <a:t>Learning through game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Inspiration &amp;Influence: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000" dirty="0" smtClean="0"/>
              <a:t>lynda.com course on</a:t>
            </a:r>
            <a:r>
              <a:rPr lang="en-GB" sz="3000" dirty="0"/>
              <a:t> </a:t>
            </a:r>
            <a:r>
              <a:rPr lang="en-GB" sz="3000" dirty="0" smtClean="0"/>
              <a:t>Improving </a:t>
            </a:r>
            <a:r>
              <a:rPr lang="en-GB" sz="3000" dirty="0"/>
              <a:t>Your Memory by </a:t>
            </a:r>
            <a:r>
              <a:rPr lang="en-GB" sz="3000" dirty="0">
                <a:hlinkClick r:id="rId2" tooltip="Paul Nowak"/>
              </a:rPr>
              <a:t>Paul </a:t>
            </a:r>
            <a:r>
              <a:rPr lang="en-GB" sz="3000" dirty="0" smtClean="0">
                <a:hlinkClick r:id="rId2" tooltip="Paul Nowak"/>
              </a:rPr>
              <a:t>Nowak</a:t>
            </a:r>
            <a:endParaRPr lang="en-GB" sz="3000" dirty="0" smtClean="0"/>
          </a:p>
          <a:p>
            <a:r>
              <a:rPr lang="en-GB" sz="3000" dirty="0" smtClean="0"/>
              <a:t>caesarCipher </a:t>
            </a:r>
          </a:p>
          <a:p>
            <a:r>
              <a:rPr lang="en-GB" sz="3000" dirty="0" smtClean="0"/>
              <a:t>Memory techniques</a:t>
            </a:r>
          </a:p>
          <a:p>
            <a:r>
              <a:rPr lang="en-GB" sz="3000" dirty="0"/>
              <a:t>GCHQ-Government Communications Headquarters </a:t>
            </a:r>
            <a:endParaRPr lang="en-GB" sz="3000" dirty="0" smtClean="0"/>
          </a:p>
          <a:p>
            <a:r>
              <a:rPr lang="en-GB" sz="3000" dirty="0" smtClean="0"/>
              <a:t>“”picture </a:t>
            </a:r>
            <a:r>
              <a:rPr lang="en-GB" sz="3000" dirty="0"/>
              <a:t>worth a 1000 </a:t>
            </a:r>
            <a:r>
              <a:rPr lang="en-GB" sz="3000" dirty="0" smtClean="0"/>
              <a:t>words””</a:t>
            </a:r>
          </a:p>
          <a:p>
            <a:r>
              <a:rPr lang="en-GB" sz="3000" dirty="0" smtClean="0"/>
              <a:t>Lynda.com course Gamification-Learning </a:t>
            </a:r>
            <a:r>
              <a:rPr lang="en-GB" sz="3000" dirty="0"/>
              <a:t>through game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Game suggestion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Level 1- </a:t>
            </a:r>
            <a:r>
              <a:rPr lang="en-GB" dirty="0"/>
              <a:t>Cipher </a:t>
            </a:r>
            <a:r>
              <a:rPr lang="en-GB" dirty="0" smtClean="0"/>
              <a:t>Images</a:t>
            </a:r>
          </a:p>
          <a:p>
            <a:pPr marL="0" indent="0">
              <a:buNone/>
            </a:pPr>
            <a:r>
              <a:rPr lang="en-GB" dirty="0" smtClean="0"/>
              <a:t>1.game that teach the basic concept of numeric peg system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2.Draw shape </a:t>
            </a:r>
            <a:r>
              <a:rPr lang="en-GB" dirty="0" smtClean="0"/>
              <a:t>number</a:t>
            </a:r>
          </a:p>
          <a:p>
            <a:pPr marL="0" indent="0">
              <a:buNone/>
            </a:pPr>
            <a:r>
              <a:rPr lang="en-GB" dirty="0" smtClean="0"/>
              <a:t>3.</a:t>
            </a:r>
            <a:r>
              <a:rPr lang="en-GB" dirty="0"/>
              <a:t> </a:t>
            </a:r>
            <a:r>
              <a:rPr lang="en-GB" dirty="0" smtClean="0"/>
              <a:t>encryption </a:t>
            </a:r>
            <a:r>
              <a:rPr lang="en-GB" dirty="0"/>
              <a:t>math game</a:t>
            </a:r>
          </a:p>
          <a:p>
            <a:pPr marL="0" indent="0">
              <a:buNone/>
            </a:pPr>
            <a:r>
              <a:rPr lang="en-GB" dirty="0" smtClean="0"/>
              <a:t>4.cipher </a:t>
            </a:r>
            <a:r>
              <a:rPr lang="en-GB" dirty="0"/>
              <a:t>number from a </a:t>
            </a:r>
            <a:r>
              <a:rPr lang="en-GB" dirty="0" smtClean="0"/>
              <a:t>picture</a:t>
            </a:r>
          </a:p>
          <a:p>
            <a:pPr marL="0" indent="0">
              <a:buNone/>
            </a:pPr>
            <a:r>
              <a:rPr lang="en-GB" dirty="0" smtClean="0"/>
              <a:t>5. Number Catchphrase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44" y="2902704"/>
            <a:ext cx="1275007" cy="1275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3217043"/>
            <a:ext cx="640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= __?  Please type number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09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suggestion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Level 2- pairs game</a:t>
            </a:r>
          </a:p>
          <a:p>
            <a:pPr marL="0" indent="0">
              <a:buNone/>
            </a:pPr>
            <a:r>
              <a:rPr lang="en-GB" dirty="0" smtClean="0"/>
              <a:t>1.game that teach the basic concept of numeric peg system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Answer: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3" y="4775645"/>
            <a:ext cx="1275007" cy="1275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6744" y="500870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08" y="3279477"/>
            <a:ext cx="1168682" cy="657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4746" y="505920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2</a:t>
            </a:r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56" y="4745578"/>
            <a:ext cx="936104" cy="12545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18664" y="500870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</a:t>
            </a:r>
            <a:endParaRPr lang="en-GB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22" y="2970665"/>
            <a:ext cx="1275007" cy="1275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0680" y="321297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48" y="3006133"/>
            <a:ext cx="936104" cy="12545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37660" y="327947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</a:t>
            </a:r>
            <a:endParaRPr lang="en-GB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08576" y="32794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2</a:t>
            </a:r>
            <a:endParaRPr lang="en-GB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87" y="5008704"/>
            <a:ext cx="1168682" cy="6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000" b="1" u="sng" dirty="0" smtClean="0"/>
              <a:t>Concept </a:t>
            </a:r>
            <a:r>
              <a:rPr lang="en-GB" sz="3000" b="1" u="sng" dirty="0"/>
              <a:t>1</a:t>
            </a:r>
            <a:endParaRPr lang="en-GB" sz="3000" b="1" u="sng" dirty="0" smtClean="0"/>
          </a:p>
          <a:p>
            <a:pPr marL="0" indent="0">
              <a:buNone/>
            </a:pPr>
            <a:r>
              <a:rPr lang="en-GB" sz="3000" b="1" u="sng" dirty="0" smtClean="0"/>
              <a:t>Program use </a:t>
            </a:r>
          </a:p>
          <a:p>
            <a:r>
              <a:rPr lang="en-GB" sz="3000" dirty="0"/>
              <a:t>Python to process the </a:t>
            </a:r>
            <a:r>
              <a:rPr lang="en-GB" sz="3000" dirty="0" smtClean="0"/>
              <a:t>data</a:t>
            </a:r>
            <a:endParaRPr lang="en-GB" sz="3000" dirty="0"/>
          </a:p>
          <a:p>
            <a:r>
              <a:rPr lang="en-GB" sz="3000" dirty="0" smtClean="0"/>
              <a:t>processing-data visualisation</a:t>
            </a:r>
            <a:endParaRPr lang="en-GB" sz="3000" dirty="0"/>
          </a:p>
          <a:p>
            <a:pPr marL="0" indent="0">
              <a:buNone/>
            </a:pPr>
            <a:r>
              <a:rPr lang="en-GB" sz="3000" dirty="0" smtClean="0"/>
              <a:t>Website</a:t>
            </a:r>
          </a:p>
          <a:p>
            <a:r>
              <a:rPr lang="en-GB" sz="3000" dirty="0" smtClean="0"/>
              <a:t>html </a:t>
            </a:r>
            <a:endParaRPr lang="en-GB" sz="3000" dirty="0"/>
          </a:p>
          <a:p>
            <a:r>
              <a:rPr lang="en-GB" sz="3000" dirty="0" smtClean="0"/>
              <a:t>CSS</a:t>
            </a:r>
          </a:p>
          <a:p>
            <a:r>
              <a:rPr lang="en-GB" sz="3000" dirty="0" smtClean="0"/>
              <a:t>Bootstrap</a:t>
            </a:r>
          </a:p>
          <a:p>
            <a:r>
              <a:rPr lang="en-GB" sz="3000" dirty="0"/>
              <a:t>adobe </a:t>
            </a:r>
            <a:r>
              <a:rPr lang="en-GB" sz="3000" dirty="0" smtClean="0"/>
              <a:t>Photoshop, </a:t>
            </a:r>
            <a:r>
              <a:rPr lang="en-GB" sz="3000" dirty="0"/>
              <a:t>illustrator to make the object/picture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4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8000" dirty="0" smtClean="0"/>
              <a:t>Proposal 1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b="1" dirty="0" smtClean="0"/>
              <a:t>game/visualise </a:t>
            </a:r>
            <a:r>
              <a:rPr lang="en-GB" sz="4000" b="1" dirty="0"/>
              <a:t>encryption</a:t>
            </a:r>
          </a:p>
          <a:p>
            <a:r>
              <a:rPr lang="en-GB" sz="4000" b="1" dirty="0"/>
              <a:t>numeric peg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2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8000" dirty="0" smtClean="0"/>
              <a:t>Proposal 2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89120"/>
          </a:xfrm>
        </p:spPr>
        <p:txBody>
          <a:bodyPr>
            <a:normAutofit/>
          </a:bodyPr>
          <a:lstStyle/>
          <a:p>
            <a:r>
              <a:rPr lang="en-GB" sz="3600" dirty="0"/>
              <a:t>visualise cv/job skills </a:t>
            </a:r>
            <a:r>
              <a:rPr lang="en-GB" sz="3600" dirty="0" smtClean="0"/>
              <a:t>comparison site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400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visualise cv/job skills </a:t>
            </a:r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Concept 2: </a:t>
            </a:r>
          </a:p>
          <a:p>
            <a:pPr marL="0" indent="0">
              <a:buNone/>
            </a:pPr>
            <a:r>
              <a:rPr lang="en-GB" dirty="0"/>
              <a:t>visualise cv/job skills comparison site</a:t>
            </a:r>
          </a:p>
          <a:p>
            <a:pPr marL="0" indent="0">
              <a:buNone/>
            </a:pPr>
            <a:r>
              <a:rPr lang="en-GB" b="1" dirty="0" smtClean="0"/>
              <a:t>Purpose/Concept Direction:</a:t>
            </a:r>
          </a:p>
          <a:p>
            <a:r>
              <a:rPr lang="en-GB" dirty="0"/>
              <a:t>cv/job skills </a:t>
            </a:r>
            <a:r>
              <a:rPr lang="en-GB" dirty="0" smtClean="0"/>
              <a:t>comparison </a:t>
            </a:r>
            <a:r>
              <a:rPr lang="en-GB" dirty="0"/>
              <a:t>site</a:t>
            </a:r>
          </a:p>
          <a:p>
            <a:r>
              <a:rPr lang="en-GB" dirty="0"/>
              <a:t>allow user to convert a normal cv into a visualise </a:t>
            </a:r>
            <a:r>
              <a:rPr lang="en-GB" dirty="0" smtClean="0"/>
              <a:t>cv</a:t>
            </a:r>
            <a:endParaRPr lang="en-GB" b="1" dirty="0" smtClean="0"/>
          </a:p>
          <a:p>
            <a:r>
              <a:rPr lang="en-GB" dirty="0" smtClean="0"/>
              <a:t>strength </a:t>
            </a:r>
            <a:r>
              <a:rPr lang="en-GB" dirty="0"/>
              <a:t>&amp; weakness builder</a:t>
            </a:r>
          </a:p>
          <a:p>
            <a:r>
              <a:rPr lang="en-GB" dirty="0"/>
              <a:t>compare your skillsets with the jobs </a:t>
            </a:r>
            <a:r>
              <a:rPr lang="en-GB" dirty="0" smtClean="0"/>
              <a:t>visually</a:t>
            </a:r>
          </a:p>
          <a:p>
            <a:r>
              <a:rPr lang="en-GB" dirty="0"/>
              <a:t>allow user to see what see skillset to </a:t>
            </a:r>
            <a:r>
              <a:rPr lang="en-GB" dirty="0" smtClean="0"/>
              <a:t>improve </a:t>
            </a:r>
            <a:r>
              <a:rPr lang="en-GB" dirty="0"/>
              <a:t>on </a:t>
            </a:r>
          </a:p>
          <a:p>
            <a:r>
              <a:rPr lang="en-GB" dirty="0" smtClean="0"/>
              <a:t>advice how to </a:t>
            </a:r>
            <a:r>
              <a:rPr lang="en-GB" dirty="0"/>
              <a:t>develop </a:t>
            </a:r>
            <a:r>
              <a:rPr lang="en-GB" dirty="0" smtClean="0"/>
              <a:t>these skills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4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background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Concept </a:t>
            </a:r>
            <a:r>
              <a:rPr lang="en-GB" b="1" dirty="0"/>
              <a:t>2</a:t>
            </a:r>
            <a:endParaRPr lang="en-GB" b="1" dirty="0" smtClean="0"/>
          </a:p>
          <a:p>
            <a:r>
              <a:rPr lang="en-GB" dirty="0" smtClean="0"/>
              <a:t>Average </a:t>
            </a:r>
            <a:r>
              <a:rPr lang="en-GB" dirty="0"/>
              <a:t>time spent looking at a CV is 5-7 </a:t>
            </a:r>
            <a:r>
              <a:rPr lang="en-GB" dirty="0" smtClean="0"/>
              <a:t>seconds.</a:t>
            </a:r>
            <a:r>
              <a:rPr lang="en-GB" dirty="0"/>
              <a:t> </a:t>
            </a:r>
            <a:r>
              <a:rPr lang="en-GB" dirty="0" smtClean="0"/>
              <a:t>source (telegraph 2015)</a:t>
            </a:r>
          </a:p>
          <a:p>
            <a:endParaRPr lang="en-GB" dirty="0"/>
          </a:p>
          <a:p>
            <a:r>
              <a:rPr lang="en-GB" dirty="0"/>
              <a:t>most employers spend less than 30 seconds reading a </a:t>
            </a:r>
            <a:r>
              <a:rPr lang="en-GB" dirty="0" smtClean="0"/>
              <a:t>CV. source </a:t>
            </a:r>
            <a:r>
              <a:rPr lang="en-GB" dirty="0"/>
              <a:t>(telegraph 2015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/>
              <a:t>“”picture worth a 1000 words</a:t>
            </a:r>
            <a:r>
              <a:rPr lang="en-GB" dirty="0" smtClean="0"/>
              <a:t>””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GB" dirty="0" smtClean="0"/>
              <a:t>CV/job career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628800"/>
            <a:ext cx="274664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Example:</a:t>
            </a:r>
          </a:p>
          <a:p>
            <a:pPr marL="0" indent="0">
              <a:buNone/>
            </a:pPr>
            <a:r>
              <a:rPr lang="en-GB" b="1" dirty="0" smtClean="0"/>
              <a:t>Font End Developer</a:t>
            </a:r>
          </a:p>
          <a:p>
            <a:pPr marL="0" indent="0">
              <a:buNone/>
            </a:pPr>
            <a:r>
              <a:rPr lang="en-GB" b="1" dirty="0" smtClean="0"/>
              <a:t>Essential skills</a:t>
            </a:r>
          </a:p>
          <a:p>
            <a:r>
              <a:rPr lang="en-GB" dirty="0" smtClean="0"/>
              <a:t>HTML</a:t>
            </a:r>
          </a:p>
          <a:p>
            <a:r>
              <a:rPr lang="en-GB" dirty="0" smtClean="0"/>
              <a:t>CSS</a:t>
            </a:r>
          </a:p>
          <a:p>
            <a:r>
              <a:rPr lang="en-GB" dirty="0" smtClean="0"/>
              <a:t>JavaScript </a:t>
            </a:r>
          </a:p>
          <a:p>
            <a:r>
              <a:rPr lang="en-GB" dirty="0"/>
              <a:t>CMS </a:t>
            </a:r>
            <a:endParaRPr lang="en-GB" dirty="0" smtClean="0"/>
          </a:p>
          <a:p>
            <a:r>
              <a:rPr lang="en-GB" dirty="0" smtClean="0"/>
              <a:t>wordpress,drupal</a:t>
            </a:r>
          </a:p>
          <a:p>
            <a:pPr marL="0" indent="0">
              <a:buNone/>
            </a:pPr>
            <a:r>
              <a:rPr lang="en-GB" dirty="0" smtClean="0"/>
              <a:t>Skillsets:</a:t>
            </a:r>
          </a:p>
          <a:p>
            <a:r>
              <a:rPr lang="en-GB" dirty="0" smtClean="0"/>
              <a:t>Communication</a:t>
            </a:r>
          </a:p>
          <a:p>
            <a:r>
              <a:rPr lang="en-GB" dirty="0" smtClean="0"/>
              <a:t>Team player </a:t>
            </a:r>
          </a:p>
          <a:p>
            <a:r>
              <a:rPr lang="en-GB" dirty="0" smtClean="0"/>
              <a:t>Agile development etc.</a:t>
            </a:r>
          </a:p>
          <a:p>
            <a:pPr marL="0" indent="0">
              <a:buNone/>
            </a:pPr>
            <a:r>
              <a:rPr lang="en-GB" dirty="0" smtClean="0"/>
              <a:t>Desirable:</a:t>
            </a:r>
          </a:p>
          <a:p>
            <a:pPr marL="0" indent="0">
              <a:buNone/>
            </a:pPr>
            <a:r>
              <a:rPr lang="en-GB" dirty="0" smtClean="0"/>
              <a:t>Adobe creative suite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608414"/>
            <a:ext cx="29523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Example: </a:t>
            </a:r>
          </a:p>
          <a:p>
            <a:r>
              <a:rPr lang="en-GB" b="1" dirty="0" smtClean="0"/>
              <a:t>CV</a:t>
            </a:r>
          </a:p>
          <a:p>
            <a:r>
              <a:rPr lang="en-GB" b="1" dirty="0" smtClean="0"/>
              <a:t>Personal Profile:</a:t>
            </a:r>
          </a:p>
          <a:p>
            <a:r>
              <a:rPr lang="en-GB" dirty="0" smtClean="0"/>
              <a:t>A computer graduate</a:t>
            </a:r>
          </a:p>
          <a:p>
            <a:endParaRPr lang="en-GB" b="1" dirty="0" smtClean="0"/>
          </a:p>
          <a:p>
            <a:r>
              <a:rPr lang="en-GB" b="1" dirty="0" smtClean="0"/>
              <a:t>Key Skills:</a:t>
            </a:r>
          </a:p>
          <a:p>
            <a:r>
              <a:rPr lang="en-GB" dirty="0" smtClean="0"/>
              <a:t>HTML5 </a:t>
            </a:r>
          </a:p>
          <a:p>
            <a:r>
              <a:rPr lang="en-GB" dirty="0" smtClean="0"/>
              <a:t>CSS</a:t>
            </a:r>
          </a:p>
          <a:p>
            <a:endParaRPr lang="en-GB" dirty="0" smtClean="0"/>
          </a:p>
          <a:p>
            <a:r>
              <a:rPr lang="en-GB" b="1" dirty="0" smtClean="0"/>
              <a:t>Education:</a:t>
            </a:r>
          </a:p>
          <a:p>
            <a:r>
              <a:rPr lang="en-GB" b="1" dirty="0" smtClean="0"/>
              <a:t>Raven Bourne College</a:t>
            </a:r>
          </a:p>
          <a:p>
            <a:endParaRPr lang="en-GB" b="1" dirty="0" smtClean="0"/>
          </a:p>
          <a:p>
            <a:r>
              <a:rPr lang="en-GB" b="1" dirty="0" smtClean="0"/>
              <a:t>Experience:</a:t>
            </a:r>
          </a:p>
          <a:p>
            <a:r>
              <a:rPr lang="en-GB" b="1" dirty="0" smtClean="0"/>
              <a:t>1 </a:t>
            </a:r>
            <a:r>
              <a:rPr lang="en-GB" b="1" dirty="0" err="1" smtClean="0"/>
              <a:t>yr</a:t>
            </a:r>
            <a:r>
              <a:rPr lang="en-GB" b="1" dirty="0" smtClean="0"/>
              <a:t> web developer </a:t>
            </a:r>
          </a:p>
          <a:p>
            <a:endParaRPr lang="en-GB" b="1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Inspiration &amp;Influence: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Interactive </a:t>
            </a:r>
            <a:r>
              <a:rPr lang="en-GB" dirty="0"/>
              <a:t>Shakespeare </a:t>
            </a:r>
            <a:endParaRPr lang="en-GB" dirty="0" smtClean="0"/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vizualize.me/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enhancv.com/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://ineedaresu.me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Personal experience- comparing cv to job advert skill sets long process.</a:t>
            </a:r>
          </a:p>
          <a:p>
            <a:r>
              <a:rPr lang="en-GB" dirty="0" smtClean="0"/>
              <a:t>GCHQ-</a:t>
            </a:r>
            <a:r>
              <a:rPr lang="en-GB" dirty="0"/>
              <a:t>Government Communications Headquarters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Program </a:t>
            </a:r>
            <a:r>
              <a:rPr lang="en-GB" b="1" dirty="0"/>
              <a:t>use: </a:t>
            </a:r>
          </a:p>
          <a:p>
            <a:r>
              <a:rPr lang="en-GB" dirty="0"/>
              <a:t>Python to </a:t>
            </a:r>
            <a:r>
              <a:rPr lang="en-GB" dirty="0" smtClean="0"/>
              <a:t>extract and process </a:t>
            </a:r>
            <a:r>
              <a:rPr lang="en-GB" dirty="0"/>
              <a:t>the data</a:t>
            </a:r>
          </a:p>
          <a:p>
            <a:r>
              <a:rPr lang="en-GB" dirty="0"/>
              <a:t>Processing to create the visual </a:t>
            </a:r>
            <a:r>
              <a:rPr lang="en-GB" dirty="0" smtClean="0"/>
              <a:t>side</a:t>
            </a:r>
          </a:p>
          <a:p>
            <a:r>
              <a:rPr lang="en-GB" dirty="0" smtClean="0"/>
              <a:t>Html</a:t>
            </a:r>
          </a:p>
          <a:p>
            <a:r>
              <a:rPr lang="en-GB" dirty="0" smtClean="0"/>
              <a:t>CSS</a:t>
            </a:r>
            <a:endParaRPr lang="en-GB" dirty="0"/>
          </a:p>
          <a:p>
            <a:r>
              <a:rPr lang="en-GB" dirty="0" smtClean="0"/>
              <a:t>bootstrap</a:t>
            </a:r>
            <a:endParaRPr lang="en-GB" dirty="0"/>
          </a:p>
          <a:p>
            <a:r>
              <a:rPr lang="en-GB" dirty="0" smtClean="0"/>
              <a:t>Backend- Flask server side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9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oud123\Desktop\GroupProject\concept idea 1&amp;2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056" y="128921"/>
            <a:ext cx="8895440" cy="64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loud123\Desktop\GroupProject\brainstorm project idea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4" y="476672"/>
            <a:ext cx="9365378" cy="58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numeric peg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Concept 1: </a:t>
            </a:r>
          </a:p>
          <a:p>
            <a:r>
              <a:rPr lang="en-GB" b="1" dirty="0" smtClean="0"/>
              <a:t>game/visualise encryption</a:t>
            </a:r>
          </a:p>
          <a:p>
            <a:r>
              <a:rPr lang="en-GB" b="1" dirty="0" smtClean="0"/>
              <a:t>numeric </a:t>
            </a:r>
            <a:r>
              <a:rPr lang="en-GB" b="1" dirty="0"/>
              <a:t>peg </a:t>
            </a:r>
            <a:r>
              <a:rPr lang="en-GB" b="1" dirty="0" smtClean="0"/>
              <a:t>system</a:t>
            </a:r>
          </a:p>
          <a:p>
            <a:pPr marL="0" indent="0">
              <a:buNone/>
            </a:pPr>
            <a:r>
              <a:rPr lang="en-GB" b="1" u="sng" dirty="0" smtClean="0"/>
              <a:t>Purpose: </a:t>
            </a:r>
          </a:p>
          <a:p>
            <a:r>
              <a:rPr lang="en-GB" b="1" dirty="0" smtClean="0"/>
              <a:t>Teach the concept of Numeric peg system</a:t>
            </a:r>
          </a:p>
          <a:p>
            <a:pPr marL="0" indent="0">
              <a:buNone/>
            </a:pPr>
            <a:r>
              <a:rPr lang="en-GB" b="1" u="sng" dirty="0" smtClean="0"/>
              <a:t>Theme:</a:t>
            </a:r>
          </a:p>
          <a:p>
            <a:r>
              <a:rPr lang="en-GB" b="1" dirty="0"/>
              <a:t>memory improver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6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/>
              <a:t>numeric peg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Linking </a:t>
            </a:r>
            <a:r>
              <a:rPr lang="en-GB" sz="2800" dirty="0" smtClean="0"/>
              <a:t>a numbers 0-9 to a pictures/symbols to assist in numbers memorisation </a:t>
            </a:r>
          </a:p>
          <a:p>
            <a:endParaRPr lang="en-GB" sz="2800" dirty="0" smtClean="0"/>
          </a:p>
          <a:p>
            <a:r>
              <a:rPr lang="en-GB" sz="2800" dirty="0" smtClean="0"/>
              <a:t>each number 0-9 as to connect to </a:t>
            </a:r>
            <a:r>
              <a:rPr lang="en-GB" sz="2800" dirty="0"/>
              <a:t>a image </a:t>
            </a:r>
            <a:r>
              <a:rPr lang="en-GB" sz="2800" dirty="0" smtClean="0"/>
              <a:t>visually, </a:t>
            </a:r>
            <a:r>
              <a:rPr lang="en-GB" sz="2800" dirty="0"/>
              <a:t>something you can </a:t>
            </a:r>
            <a:r>
              <a:rPr lang="en-GB" sz="2800" dirty="0" smtClean="0"/>
              <a:t>picture/associate </a:t>
            </a:r>
            <a:r>
              <a:rPr lang="en-GB" sz="2800" dirty="0"/>
              <a:t>in your </a:t>
            </a:r>
            <a:r>
              <a:rPr lang="en-GB" sz="2800" dirty="0" smtClean="0"/>
              <a:t>mind.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e.g. </a:t>
            </a:r>
            <a:r>
              <a:rPr lang="en-GB" sz="2800" dirty="0" smtClean="0"/>
              <a:t>0=ball,</a:t>
            </a:r>
            <a:r>
              <a:rPr lang="en-GB" sz="2800" dirty="0"/>
              <a:t> </a:t>
            </a:r>
            <a:r>
              <a:rPr lang="en-GB" sz="2800" dirty="0" smtClean="0"/>
              <a:t>1=pen,</a:t>
            </a:r>
            <a:r>
              <a:rPr lang="en-GB" sz="2800" dirty="0"/>
              <a:t> </a:t>
            </a:r>
            <a:r>
              <a:rPr lang="en-GB" sz="2800" dirty="0" smtClean="0"/>
              <a:t>2=swan,</a:t>
            </a:r>
            <a:r>
              <a:rPr lang="en-GB" sz="2800" dirty="0"/>
              <a:t> </a:t>
            </a:r>
            <a:r>
              <a:rPr lang="en-GB" sz="2800" dirty="0" smtClean="0"/>
              <a:t>3=McDonald,</a:t>
            </a:r>
            <a:r>
              <a:rPr lang="en-GB" sz="2800" dirty="0"/>
              <a:t> 4=chair</a:t>
            </a:r>
            <a:r>
              <a:rPr lang="en-GB" sz="2800" dirty="0" smtClean="0"/>
              <a:t>,</a:t>
            </a:r>
            <a:r>
              <a:rPr lang="en-GB" sz="2800" dirty="0"/>
              <a:t> </a:t>
            </a:r>
            <a:r>
              <a:rPr lang="en-GB" sz="2800" dirty="0" smtClean="0"/>
              <a:t>5=hook,</a:t>
            </a:r>
            <a:r>
              <a:rPr lang="en-GB" sz="2800" dirty="0"/>
              <a:t> </a:t>
            </a:r>
            <a:r>
              <a:rPr lang="en-GB" sz="2800" dirty="0" smtClean="0"/>
              <a:t>6=cherry,</a:t>
            </a:r>
            <a:r>
              <a:rPr lang="en-GB" sz="2800" dirty="0"/>
              <a:t> </a:t>
            </a:r>
            <a:r>
              <a:rPr lang="en-GB" sz="2800" dirty="0" smtClean="0"/>
              <a:t>7=thunder,</a:t>
            </a:r>
            <a:r>
              <a:rPr lang="en-GB" sz="2800" dirty="0"/>
              <a:t> 8= race </a:t>
            </a:r>
            <a:r>
              <a:rPr lang="en-GB" sz="2800" dirty="0" smtClean="0"/>
              <a:t>track,</a:t>
            </a:r>
            <a:r>
              <a:rPr lang="en-GB" sz="2800" dirty="0"/>
              <a:t> 9= </a:t>
            </a:r>
            <a:r>
              <a:rPr lang="en-GB" sz="2800" dirty="0" smtClean="0"/>
              <a:t>balloon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3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0" dirty="0" smtClean="0"/>
              <a:t>1 =</a:t>
            </a:r>
            <a:endParaRPr lang="en-GB" sz="2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3789040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Numeric peg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0" dirty="0" smtClean="0"/>
              <a:t>2 =</a:t>
            </a:r>
            <a:endParaRPr lang="en-GB" sz="2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5084057" cy="2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28052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0" dirty="0"/>
              <a:t>3</a:t>
            </a:r>
            <a:r>
              <a:rPr lang="en-GB" sz="20000" dirty="0" smtClean="0"/>
              <a:t> =</a:t>
            </a:r>
            <a:endParaRPr lang="en-GB" sz="2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3339091" cy="447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0" dirty="0" smtClean="0"/>
              <a:t>4 =</a:t>
            </a:r>
            <a:endParaRPr lang="en-GB" sz="2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84784"/>
            <a:ext cx="3628255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Numeric peg system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071" y="1692386"/>
            <a:ext cx="339472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0" dirty="0"/>
              <a:t>5</a:t>
            </a:r>
            <a:r>
              <a:rPr lang="en-GB" sz="20000" dirty="0" smtClean="0"/>
              <a:t> =</a:t>
            </a:r>
            <a:endParaRPr lang="en-GB" sz="2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44824"/>
            <a:ext cx="38884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580</TotalTime>
  <Words>532</Words>
  <Application>Microsoft Office PowerPoint</Application>
  <PresentationFormat>On-screen Show (4:3)</PresentationFormat>
  <Paragraphs>181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Group project by Simon Ngo, Kola, Mason</vt:lpstr>
      <vt:lpstr>Proposal 1 </vt:lpstr>
      <vt:lpstr>numeric peg system</vt:lpstr>
      <vt:lpstr>numeric peg system</vt:lpstr>
      <vt:lpstr>Numeric peg system</vt:lpstr>
      <vt:lpstr>Numeric peg system</vt:lpstr>
      <vt:lpstr>Numeric peg system</vt:lpstr>
      <vt:lpstr>Numeric peg system</vt:lpstr>
      <vt:lpstr>Numeric peg system</vt:lpstr>
      <vt:lpstr>Numeric peg system</vt:lpstr>
      <vt:lpstr>Numeric peg system</vt:lpstr>
      <vt:lpstr>Numeric peg system</vt:lpstr>
      <vt:lpstr>Numeric peg system</vt:lpstr>
      <vt:lpstr>Numeric peg system</vt:lpstr>
      <vt:lpstr>background research</vt:lpstr>
      <vt:lpstr>Inspiration &amp;Influence: </vt:lpstr>
      <vt:lpstr>Game suggestion ideas</vt:lpstr>
      <vt:lpstr>Game suggestion ideas</vt:lpstr>
      <vt:lpstr>technical specification</vt:lpstr>
      <vt:lpstr>Proposal 2 </vt:lpstr>
      <vt:lpstr>visualise cv/job skills comparison</vt:lpstr>
      <vt:lpstr>background research</vt:lpstr>
      <vt:lpstr>CV/job career comparison</vt:lpstr>
      <vt:lpstr>Inspiration &amp;Influence: </vt:lpstr>
      <vt:lpstr>technical specification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by Simon Ngo, Kola, Mason</dc:title>
  <dc:creator>cloud123</dc:creator>
  <cp:lastModifiedBy>cloud123</cp:lastModifiedBy>
  <cp:revision>33</cp:revision>
  <dcterms:created xsi:type="dcterms:W3CDTF">2015-04-01T20:53:26Z</dcterms:created>
  <dcterms:modified xsi:type="dcterms:W3CDTF">2015-04-13T10:56:47Z</dcterms:modified>
</cp:coreProperties>
</file>