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BF4DD9-BC61-4082-B258-009FA4A0A509}" type="datetimeFigureOut">
              <a:rPr lang="pt-BR" smtClean="0"/>
              <a:t>03/07/2017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77080A-A684-4333-B11D-35722C00E79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20744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Turma INF3DM               Integrantes:  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Felipe Salazar  dos Santos         Nº:007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Glauco Henrique de Jesus          Nº:014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Victor Ferreira de Oliveira   Nº:017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Leonardo Barbosa de Carvalho  Nº:020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Projeto: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Eletrolândia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Cliente: Loja de eletrônicos;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para uso corporativo e de vendas;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Descrição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Loja física criada pelo Sr. Jurandir;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Localizada em Barueri-SP;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Efetua a venda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eletrônicos como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videogames, celulares, computadores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e periféricos em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geral;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orário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Funcionamento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08:00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às 19:00 horas;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Atualmente possui suas vendas registradas em um caderno, não possui o controle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seu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estoque e nem de suas entregas;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Descrição do </a:t>
            </a:r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Desktop:</a:t>
            </a:r>
            <a:r>
              <a:rPr lang="pt-BR" sz="2800" dirty="0"/>
              <a:t>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erencia os dados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produtos,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fornecedores, funcionários, clientes e entregas;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 vendas físicas;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acesso às diferentes áreas;</a:t>
            </a:r>
          </a:p>
          <a:p>
            <a:pPr marL="0" indent="0" algn="ctr">
              <a:buNone/>
            </a:pPr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ln w="12700">
                  <a:solidFill>
                    <a:srgbClr val="04617B">
                      <a:satMod val="155000"/>
                    </a:srgbClr>
                  </a:solidFill>
                  <a:prstDash val="solid"/>
                </a:ln>
                <a:solidFill>
                  <a:srgbClr val="DBF5F9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Efetua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venda dos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produtos;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rodutos  divididos  por categorias; </a:t>
            </a: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do Cliente;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a domicílio;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 smtClean="0">
                <a:ln w="12700">
                  <a:solidFill>
                    <a:srgbClr val="04617B">
                      <a:satMod val="155000"/>
                    </a:srgbClr>
                  </a:solidFill>
                  <a:prstDash val="solid"/>
                </a:ln>
                <a:solidFill>
                  <a:srgbClr val="DBF5F9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Dicas de produtos de </a:t>
            </a:r>
            <a:r>
              <a:rPr lang="pt-BR" dirty="0"/>
              <a:t>acordo com </a:t>
            </a:r>
            <a:r>
              <a:rPr lang="pt-BR" dirty="0" smtClean="0"/>
              <a:t>o desejo do cliente;</a:t>
            </a:r>
          </a:p>
          <a:p>
            <a:r>
              <a:rPr lang="pt-BR" dirty="0" smtClean="0"/>
              <a:t>Filtros </a:t>
            </a:r>
            <a:r>
              <a:rPr lang="pt-BR" dirty="0"/>
              <a:t>entre diversos parâmetros como: velocidade, desempenho, preço, diversão/serviços, etc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Fale-Conosco;</a:t>
            </a:r>
          </a:p>
          <a:p>
            <a:r>
              <a:rPr lang="pt-BR" dirty="0" smtClean="0"/>
              <a:t>Avaliações;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193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Apresentação do PowerPoint</vt:lpstr>
      <vt:lpstr>Introdução</vt:lpstr>
      <vt:lpstr>Descrição do Cliente</vt:lpstr>
      <vt:lpstr>Descrição do Projeto</vt:lpstr>
      <vt:lpstr>Site:</vt:lpstr>
      <vt:lpstr>Mobile: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8</cp:revision>
  <dcterms:created xsi:type="dcterms:W3CDTF">2017-07-03T15:54:12Z</dcterms:created>
  <dcterms:modified xsi:type="dcterms:W3CDTF">2017-07-03T17:02:12Z</dcterms:modified>
</cp:coreProperties>
</file>