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B38B1-5141-93F3-8D94-7170CCA1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F080E-C5A8-E16C-87BE-471A9A64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C9B56-28D4-DB11-9C7E-5355845F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D0591-9CD1-9058-9629-9D75420A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63635-5DC6-0B69-22DD-326D892E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5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6BE3-5B2B-AB04-B2F6-5B24EB6A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B144DB-EEE2-2710-F45D-EB3B3F7D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7E743-C849-C512-57E7-67EBD341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91774-2459-E3F5-126D-F9CCBD4D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B00DF-1B56-7122-CA4C-39F63330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6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A5F6D7-AE31-7BCB-CCAA-A35C07C2A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B047D4-24C6-D451-D70F-53FEF8C69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66007-E200-9ACC-29CB-869FD328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A5EE4-2C7E-EF27-99C5-92EAA9A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6BFB8-5B64-449A-096E-95E3BC23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9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66810-9FE8-06DF-B6C9-3DFB23AE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48005-4B98-0836-18D0-646B4757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BF934-1249-1C82-4EF6-328E7DD8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F25EB-4BA3-D3A1-655D-FCF34A1B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3B148-1635-2933-C0A0-A3536E86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3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E3E3-F79F-8861-692D-EC4B01C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CAC61-981E-ECCC-E2C2-FF2500D8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FF43C-8ED2-5996-8BDA-F89EB75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BBDEF-935D-FAA4-569C-57E1D36A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BAE0F-B1F9-30EA-34AC-8966F708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1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42C8D-3A92-028F-7846-57C46B36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35813-5D3E-03E2-AC47-27470A65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0E4C95-B9F9-3BDB-CB57-D60CE4EA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E0AA91-29AA-AD6A-660B-EB2A116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F5449-28D1-217C-6750-BD7CDDE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4E42D-21BB-319F-D21E-733C8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2F2A-0F4F-E5B4-7722-6DEE00A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FA7CBD-9C65-BAC9-3ED9-D611480F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558D5E-2261-A9A1-48E0-231A6A84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5DC6E-B93A-CE3C-7265-45383B38D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2FCB7A-7827-3964-8219-BC11F37E5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ADE312-52E9-9D49-F578-04BD2793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81B452-A94E-0B0F-5F85-E0D396F4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FA1D61-2B48-88C3-1F91-C9974C8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409F-CEB4-7552-7E7A-F0E0CD10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F437FA-583F-E46B-24B2-4E8400B1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013D68-D684-32C2-E58C-7D8ECDD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B035A7-DB3E-8217-2714-74CB3BA1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985C5-9BC1-46D5-4C15-F82F3D95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5856A4-3CAF-B29A-5516-953AE480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A68B89-F6F6-94A5-7CB6-624DE00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F818-EF95-6B13-A860-F97F3432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D7271-2822-9004-5EBC-C86F7EFD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366C55-2B4D-FCDC-84BF-FA8E5A6D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A9ACC-B027-EFD9-0640-78965160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5A1273-F84C-5CD3-4DCF-8A39EF98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56CFF2-1975-C004-5260-7186ADC6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AF634-56C5-C1C4-C99D-5F8C4BEB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0BEB4-C2B0-4DC6-947A-FDF2298C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193A7D-9D7F-22E1-CD07-04798A366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38998-77A0-9383-F165-6CAA01AA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C39B6-77A5-1E2E-6D6D-2B18318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A3CF85-42D9-707D-D7FB-48249B1D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9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0F423D-7622-982D-0B31-16FD6040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D035D6-C80B-6B72-2632-F22CDFA6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83C6F-3C20-AE47-91C1-6193A64C0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B0F6-C934-41B2-BA8C-0FF7D27393D9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696DE-D9BE-3C7F-07FB-A50787071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B0A7B-B55F-1953-B86D-A2DACA04B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7355-37E3-481A-B079-DB6B67EC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DF8D0CB-FD43-AEBC-20B0-E07F08C3E23A}"/>
              </a:ext>
            </a:extLst>
          </p:cNvPr>
          <p:cNvSpPr/>
          <p:nvPr/>
        </p:nvSpPr>
        <p:spPr>
          <a:xfrm>
            <a:off x="7533475" y="1468354"/>
            <a:ext cx="3556000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HardwareInfoController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10B97D5-254B-DD76-1249-791E821E6253}"/>
              </a:ext>
            </a:extLst>
          </p:cNvPr>
          <p:cNvSpPr/>
          <p:nvPr/>
        </p:nvSpPr>
        <p:spPr>
          <a:xfrm>
            <a:off x="7533475" y="2885209"/>
            <a:ext cx="3556000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HardwareInfoService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AFD2FF2-C6AE-7889-1E03-1DC0C332FB3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311475" y="2022536"/>
            <a:ext cx="0" cy="86267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39F4BB-A640-DB58-9264-BB0671F0498E}"/>
              </a:ext>
            </a:extLst>
          </p:cNvPr>
          <p:cNvSpPr/>
          <p:nvPr/>
        </p:nvSpPr>
        <p:spPr>
          <a:xfrm>
            <a:off x="7533475" y="4560847"/>
            <a:ext cx="3556000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HardwareInfoDao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04D0088-EFE8-9701-0C1A-DDAAFBD8E9BB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311475" y="3439391"/>
            <a:ext cx="0" cy="11214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1872F5-1D80-201F-E2C2-64EED4CB2C2A}"/>
              </a:ext>
            </a:extLst>
          </p:cNvPr>
          <p:cNvSpPr/>
          <p:nvPr/>
        </p:nvSpPr>
        <p:spPr>
          <a:xfrm>
            <a:off x="7533475" y="5977702"/>
            <a:ext cx="3556000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A2E146-1ABA-A6B9-2BDA-D0B6673EFC66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9311475" y="5115029"/>
            <a:ext cx="0" cy="86267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9FB8C4-5702-153B-58C1-9AAF59F5F4C7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>
            <a:off x="11089475" y="3162300"/>
            <a:ext cx="12700" cy="3092493"/>
          </a:xfrm>
          <a:prstGeom prst="bentConnector3">
            <a:avLst>
              <a:gd name="adj1" fmla="val 36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201B76C-3E84-3136-6C91-24BB3BE170D2}"/>
              </a:ext>
            </a:extLst>
          </p:cNvPr>
          <p:cNvSpPr/>
          <p:nvPr/>
        </p:nvSpPr>
        <p:spPr>
          <a:xfrm>
            <a:off x="3290646" y="1468354"/>
            <a:ext cx="3556000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HardwareInfoDto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35929E7-B45C-7823-CB7F-954ECE47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7746" y="2314172"/>
            <a:ext cx="4796953" cy="3767756"/>
          </a:xfrm>
          <a:prstGeom prst="rect">
            <a:avLst/>
          </a:prstGeom>
        </p:spPr>
      </p:pic>
      <p:cxnSp>
        <p:nvCxnSpPr>
          <p:cNvPr id="2" name="Conector de Seta Reta 25">
            <a:extLst>
              <a:ext uri="{FF2B5EF4-FFF2-40B4-BE49-F238E27FC236}">
                <a16:creationId xmlns:a16="http://schemas.microsoft.com/office/drawing/2014/main" id="{338F7B00-D8AE-6C5E-AD58-EC55009152ED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>
            <a:off x="6846646" y="1745445"/>
            <a:ext cx="68682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25">
            <a:extLst>
              <a:ext uri="{FF2B5EF4-FFF2-40B4-BE49-F238E27FC236}">
                <a16:creationId xmlns:a16="http://schemas.microsoft.com/office/drawing/2014/main" id="{D81A954F-972D-5D23-B9B5-A2F65FA9837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5731178" y="1360003"/>
            <a:ext cx="1139764" cy="24648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860C66E-28EC-E362-CF2F-60EF43A5AC6D}"/>
              </a:ext>
            </a:extLst>
          </p:cNvPr>
          <p:cNvSpPr/>
          <p:nvPr/>
        </p:nvSpPr>
        <p:spPr>
          <a:xfrm>
            <a:off x="3046807" y="466681"/>
            <a:ext cx="4043679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ProcessorInfoDTOSerializer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ector de Seta Reta 25">
            <a:extLst>
              <a:ext uri="{FF2B5EF4-FFF2-40B4-BE49-F238E27FC236}">
                <a16:creationId xmlns:a16="http://schemas.microsoft.com/office/drawing/2014/main" id="{9CFDACA2-330C-73D3-7409-1567486BBF41}"/>
              </a:ext>
            </a:extLst>
          </p:cNvPr>
          <p:cNvCxnSpPr>
            <a:cxnSpLocks/>
            <a:stCxn id="30" idx="0"/>
            <a:endCxn id="18" idx="2"/>
          </p:cNvCxnSpPr>
          <p:nvPr/>
        </p:nvCxnSpPr>
        <p:spPr>
          <a:xfrm flipV="1">
            <a:off x="5068646" y="1020863"/>
            <a:ext cx="1" cy="4474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1872F5-1D80-201F-E2C2-64EED4CB2C2A}"/>
              </a:ext>
            </a:extLst>
          </p:cNvPr>
          <p:cNvSpPr/>
          <p:nvPr/>
        </p:nvSpPr>
        <p:spPr>
          <a:xfrm>
            <a:off x="7607850" y="165100"/>
            <a:ext cx="3126224" cy="3937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3B4A2B2-29E3-0471-0FE0-513740A6CCA2}"/>
              </a:ext>
            </a:extLst>
          </p:cNvPr>
          <p:cNvSpPr/>
          <p:nvPr/>
        </p:nvSpPr>
        <p:spPr>
          <a:xfrm>
            <a:off x="808502" y="165100"/>
            <a:ext cx="4455919" cy="5541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http://localhost:8080/hardwareinfo</a:t>
            </a:r>
          </a:p>
        </p:txBody>
      </p:sp>
      <p:cxnSp>
        <p:nvCxnSpPr>
          <p:cNvPr id="23" name="Conector de Seta Reta 25">
            <a:extLst>
              <a:ext uri="{FF2B5EF4-FFF2-40B4-BE49-F238E27FC236}">
                <a16:creationId xmlns:a16="http://schemas.microsoft.com/office/drawing/2014/main" id="{859CD487-F9FB-BDF5-E0C9-D210F3466BB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36462" y="719282"/>
            <a:ext cx="0" cy="679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5EE754E-A8D9-EC35-3460-B88F099A4A62}"/>
              </a:ext>
            </a:extLst>
          </p:cNvPr>
          <p:cNvGrpSpPr/>
          <p:nvPr/>
        </p:nvGrpSpPr>
        <p:grpSpPr>
          <a:xfrm>
            <a:off x="876247" y="1398503"/>
            <a:ext cx="4320429" cy="1770146"/>
            <a:chOff x="327172" y="1303253"/>
            <a:chExt cx="4914377" cy="1770146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DF8D0CB-FD43-AEBC-20B0-E07F08C3E23A}"/>
                </a:ext>
              </a:extLst>
            </p:cNvPr>
            <p:cNvSpPr/>
            <p:nvPr/>
          </p:nvSpPr>
          <p:spPr>
            <a:xfrm>
              <a:off x="327172" y="1303253"/>
              <a:ext cx="4914377" cy="1770146"/>
            </a:xfrm>
            <a:prstGeom prst="roundRect">
              <a:avLst>
                <a:gd name="adj" fmla="val 4966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HardwareInfoController</a:t>
              </a:r>
              <a:r>
                <a:rPr lang="pt-BR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9BBACD86-379E-3313-1DEF-FA1AEDE958C5}"/>
                </a:ext>
              </a:extLst>
            </p:cNvPr>
            <p:cNvSpPr/>
            <p:nvPr/>
          </p:nvSpPr>
          <p:spPr>
            <a:xfrm>
              <a:off x="515469" y="1801852"/>
              <a:ext cx="4537783" cy="106603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@GET</a:t>
              </a:r>
            </a:p>
            <a:p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@Produces(MediaType.APPLICATION_JSON)</a:t>
              </a:r>
            </a:p>
            <a:p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String </a:t>
              </a:r>
              <a:r>
                <a:rPr lang="pt-BR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getHardwareInfo</a:t>
              </a:r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pt-BR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hardwareInfoService.getHardwareInfo</a:t>
              </a:r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pt-BR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38" name="Conector de Seta Reta 25">
            <a:extLst>
              <a:ext uri="{FF2B5EF4-FFF2-40B4-BE49-F238E27FC236}">
                <a16:creationId xmlns:a16="http://schemas.microsoft.com/office/drawing/2014/main" id="{FC59D019-D28C-BA8B-6916-878BAF51079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036462" y="3168649"/>
            <a:ext cx="0" cy="5213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10B97D5-254B-DD76-1249-791E821E6253}"/>
              </a:ext>
            </a:extLst>
          </p:cNvPr>
          <p:cNvSpPr/>
          <p:nvPr/>
        </p:nvSpPr>
        <p:spPr>
          <a:xfrm>
            <a:off x="146049" y="3690029"/>
            <a:ext cx="5780825" cy="2974339"/>
          </a:xfrm>
          <a:prstGeom prst="roundRect">
            <a:avLst>
              <a:gd name="adj" fmla="val 6664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HardwareInfoService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9369A52-E9B5-89EF-2339-B495980B55D0}"/>
              </a:ext>
            </a:extLst>
          </p:cNvPr>
          <p:cNvSpPr/>
          <p:nvPr/>
        </p:nvSpPr>
        <p:spPr>
          <a:xfrm>
            <a:off x="287552" y="4211411"/>
            <a:ext cx="5497819" cy="219409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getHardwareInfo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hardwareInfoDao.getHardwareInfo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objectMapper.writeValueAsString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pt-BR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JsonProcessingException</a:t>
            </a:r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Trate a exceção ou retorne uma mensagem de erro apropriada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e.printStackTrace();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"";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1" name="Conector de Seta Reta 25">
            <a:extLst>
              <a:ext uri="{FF2B5EF4-FFF2-40B4-BE49-F238E27FC236}">
                <a16:creationId xmlns:a16="http://schemas.microsoft.com/office/drawing/2014/main" id="{7392E926-0366-05D7-07DD-C03ED5510E5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926874" y="2162124"/>
            <a:ext cx="408157" cy="30150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4EA09062-08EC-3BC0-C882-F538B96185E3}"/>
              </a:ext>
            </a:extLst>
          </p:cNvPr>
          <p:cNvGrpSpPr/>
          <p:nvPr/>
        </p:nvGrpSpPr>
        <p:grpSpPr>
          <a:xfrm>
            <a:off x="6335031" y="767875"/>
            <a:ext cx="5671863" cy="2788498"/>
            <a:chOff x="6220731" y="174643"/>
            <a:chExt cx="5671863" cy="278849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939F4BB-A640-DB58-9264-BB0671F0498E}"/>
                </a:ext>
              </a:extLst>
            </p:cNvPr>
            <p:cNvSpPr/>
            <p:nvPr/>
          </p:nvSpPr>
          <p:spPr>
            <a:xfrm>
              <a:off x="6220731" y="174643"/>
              <a:ext cx="5671863" cy="2788498"/>
            </a:xfrm>
            <a:prstGeom prst="roundRect">
              <a:avLst>
                <a:gd name="adj" fmla="val 5596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HardwareInfoDao</a:t>
              </a:r>
              <a:r>
                <a:rPr lang="pt-BR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B460B958-ED64-6FD2-335F-0F5206433449}"/>
                </a:ext>
              </a:extLst>
            </p:cNvPr>
            <p:cNvSpPr/>
            <p:nvPr/>
          </p:nvSpPr>
          <p:spPr>
            <a:xfrm>
              <a:off x="6352109" y="570423"/>
              <a:ext cx="5409106" cy="227667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public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CriteriaBuilder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entityManager.getCriteriaBuilder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CriteriaQuery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cq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cb.createQuery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HardwareInfo.class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Root&lt;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rootEntry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cq.from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HardwareInfo.class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CriteriaQuery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all =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cq.select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rootEntry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TypedQuery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HardwareInfo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entityManager.createQuery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(all);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allQuery.setMaxResults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(1); // Define consulta deve retornar um registro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try {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allQuery.getSingleResult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 catch (</a:t>
              </a:r>
              <a:r>
                <a:rPr lang="pt-BR" sz="9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NoResultException</a:t>
              </a:r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e) {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// Se nenhum resultado for encontrado, retorne null ou 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// trate de acordo com sua lógica de negócio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null;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</a:p>
            <a:p>
              <a:r>
                <a:rPr lang="pt-BR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63" name="Conector de Seta Reta 25">
            <a:extLst>
              <a:ext uri="{FF2B5EF4-FFF2-40B4-BE49-F238E27FC236}">
                <a16:creationId xmlns:a16="http://schemas.microsoft.com/office/drawing/2014/main" id="{DFD6E3DB-0243-F67B-811B-84AFCFF0D9A8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9170962" y="558800"/>
            <a:ext cx="1" cy="2090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678E6E0-CAA1-BBC3-EFC7-067F829AFBE4}"/>
              </a:ext>
            </a:extLst>
          </p:cNvPr>
          <p:cNvSpPr/>
          <p:nvPr/>
        </p:nvSpPr>
        <p:spPr>
          <a:xfrm>
            <a:off x="6908379" y="5240698"/>
            <a:ext cx="4525167" cy="152198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pt-B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MySQL</a:t>
            </a: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quarkus.datasource.db-kind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=mysql</a:t>
            </a:r>
          </a:p>
          <a:p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quarkus.datasource.jdbc.url=jdbc:mysql://localhost:3306/</a:t>
            </a:r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pedra_hard_scan</a:t>
            </a:r>
            <a:endParaRPr lang="pt-B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quarkus.datasource.jdbc.driver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com.mysql.cj.jdbc.Driver</a:t>
            </a:r>
            <a:endParaRPr lang="pt-B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quarkus.datasource.username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=rei</a:t>
            </a: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quarkus.datasource.password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=123456</a:t>
            </a: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quarkus.hibernate-orm.database.generation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=update</a:t>
            </a:r>
          </a:p>
          <a:p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quarkus.hibernate-orm.database.generation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=update</a:t>
            </a:r>
          </a:p>
          <a:p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quarkus.hibernate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orm.sql</a:t>
            </a:r>
            <a:r>
              <a:rPr lang="pt-B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-load-script=insert-</a:t>
            </a:r>
            <a:r>
              <a:rPr lang="pt-B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hardwareinfo.sql</a:t>
            </a:r>
            <a:endParaRPr lang="pt-B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4E43885C-6278-3316-E6FC-A4167B818710}"/>
              </a:ext>
            </a:extLst>
          </p:cNvPr>
          <p:cNvSpPr/>
          <p:nvPr/>
        </p:nvSpPr>
        <p:spPr>
          <a:xfrm>
            <a:off x="6742557" y="3765448"/>
            <a:ext cx="4856810" cy="554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HardwareInfo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allQuery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(all);</a:t>
            </a:r>
          </a:p>
        </p:txBody>
      </p:sp>
      <p:cxnSp>
        <p:nvCxnSpPr>
          <p:cNvPr id="73" name="Conector de Seta Reta 25">
            <a:extLst>
              <a:ext uri="{FF2B5EF4-FFF2-40B4-BE49-F238E27FC236}">
                <a16:creationId xmlns:a16="http://schemas.microsoft.com/office/drawing/2014/main" id="{B8CB4036-7B88-E275-ECEC-717AF19097DB}"/>
              </a:ext>
            </a:extLst>
          </p:cNvPr>
          <p:cNvCxnSpPr>
            <a:cxnSpLocks/>
            <a:stCxn id="66" idx="1"/>
            <a:endCxn id="72" idx="1"/>
          </p:cNvCxnSpPr>
          <p:nvPr/>
        </p:nvCxnSpPr>
        <p:spPr>
          <a:xfrm rot="10800000">
            <a:off x="6742557" y="4042540"/>
            <a:ext cx="165822" cy="1959151"/>
          </a:xfrm>
          <a:prstGeom prst="bentConnector3">
            <a:avLst>
              <a:gd name="adj1" fmla="val 23785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5BAFA170-B6A4-16F6-C456-D8D4892A48FD}"/>
              </a:ext>
            </a:extLst>
          </p:cNvPr>
          <p:cNvSpPr/>
          <p:nvPr/>
        </p:nvSpPr>
        <p:spPr>
          <a:xfrm>
            <a:off x="8389407" y="4528706"/>
            <a:ext cx="1563110" cy="502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</p:txBody>
      </p:sp>
      <p:cxnSp>
        <p:nvCxnSpPr>
          <p:cNvPr id="77" name="Conector de Seta Reta 25">
            <a:extLst>
              <a:ext uri="{FF2B5EF4-FFF2-40B4-BE49-F238E27FC236}">
                <a16:creationId xmlns:a16="http://schemas.microsoft.com/office/drawing/2014/main" id="{024C0213-6D17-D3B5-5FE8-4BCA67E9BF8E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9170962" y="4319630"/>
            <a:ext cx="0" cy="2090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25">
            <a:extLst>
              <a:ext uri="{FF2B5EF4-FFF2-40B4-BE49-F238E27FC236}">
                <a16:creationId xmlns:a16="http://schemas.microsoft.com/office/drawing/2014/main" id="{00D3D1C7-F0DC-7192-349D-6DB5543D20D6}"/>
              </a:ext>
            </a:extLst>
          </p:cNvPr>
          <p:cNvCxnSpPr>
            <a:cxnSpLocks/>
            <a:stCxn id="15" idx="2"/>
            <a:endCxn id="72" idx="0"/>
          </p:cNvCxnSpPr>
          <p:nvPr/>
        </p:nvCxnSpPr>
        <p:spPr>
          <a:xfrm flipH="1">
            <a:off x="9170962" y="3556373"/>
            <a:ext cx="1" cy="2090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3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336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Reinaldo Santana</dc:creator>
  <cp:lastModifiedBy>Reinaldo Santana</cp:lastModifiedBy>
  <cp:revision>8</cp:revision>
  <dcterms:created xsi:type="dcterms:W3CDTF">2023-06-22T00:12:34Z</dcterms:created>
  <dcterms:modified xsi:type="dcterms:W3CDTF">2023-07-08T15:05:30Z</dcterms:modified>
</cp:coreProperties>
</file>