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10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77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006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62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04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2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994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04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913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78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C5E8-C7FA-44E8-BDDB-807EAED7908C}" type="datetimeFigureOut">
              <a:rPr lang="pl-PL" smtClean="0"/>
              <a:t>2017-02-10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4482D-F511-458D-A50E-CA2D09C0759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1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69987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>SMT Software S.A.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Leszek Porebski</dc:creator>
  <cp:lastModifiedBy>Leszek Porebski</cp:lastModifiedBy>
  <cp:revision>1</cp:revision>
  <dcterms:created xsi:type="dcterms:W3CDTF">2017-02-10T14:32:10Z</dcterms:created>
  <dcterms:modified xsi:type="dcterms:W3CDTF">2017-02-10T14:32:51Z</dcterms:modified>
</cp:coreProperties>
</file>