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6" d="100"/>
          <a:sy n="66" d="100"/>
        </p:scale>
        <p:origin x="912" y="3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23/07/2021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952461"/>
            <a:ext cx="7580989" cy="2143117"/>
          </a:xfrm>
          <a:prstGeom prst="rect">
            <a:avLst/>
          </a:prstGeom>
          <a:noFill/>
        </p:spPr>
        <p:txBody>
          <a:bodyPr wrap="square" lIns="0" tIns="0" rIns="0" bIns="0" rtlCol="0" anchor="t">
            <a:noAutofit/>
          </a:bodyPr>
          <a:lstStyle/>
          <a:p>
            <a:pPr algn="l"/>
            <a:r>
              <a:rPr lang="en-AU" sz="1200" b="1" u="sng" dirty="0">
                <a:latin typeface="Roboto Light" panose="02000000000000000000" pitchFamily="2" charset="0"/>
                <a:ea typeface="Roboto Light" panose="02000000000000000000" pitchFamily="2" charset="0"/>
              </a:rPr>
              <a:t>Top 3 Best Selling Brands Are: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Kettle </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Smiths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Doritos</a:t>
            </a:r>
          </a:p>
          <a:p>
            <a:pPr algn="l"/>
            <a:r>
              <a:rPr lang="en-AU" sz="1200" b="1" u="sng" dirty="0">
                <a:latin typeface="Roboto Light" panose="02000000000000000000" pitchFamily="2" charset="0"/>
                <a:ea typeface="Roboto Light" panose="02000000000000000000" pitchFamily="2" charset="0"/>
              </a:rPr>
              <a:t>Best-selling package sizes : </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175g</a:t>
            </a:r>
          </a:p>
          <a:p>
            <a:pPr algn="l"/>
            <a:r>
              <a:rPr lang="en-AU" sz="1200" b="1" u="sng" dirty="0">
                <a:latin typeface="Roboto Light" panose="02000000000000000000" pitchFamily="2" charset="0"/>
                <a:ea typeface="Roboto Light" panose="02000000000000000000" pitchFamily="2" charset="0"/>
              </a:rPr>
              <a:t>Top 3 </a:t>
            </a:r>
            <a:r>
              <a:rPr lang="en-AU" sz="1200" b="1" u="sng" dirty="0" err="1">
                <a:latin typeface="Roboto Light" panose="02000000000000000000" pitchFamily="2" charset="0"/>
                <a:ea typeface="Roboto Light" panose="02000000000000000000" pitchFamily="2" charset="0"/>
              </a:rPr>
              <a:t>Lifestage</a:t>
            </a:r>
            <a:r>
              <a:rPr lang="en-AU" sz="1200" b="1" u="sng" dirty="0">
                <a:latin typeface="Roboto Light" panose="02000000000000000000" pitchFamily="2" charset="0"/>
                <a:ea typeface="Roboto Light" panose="02000000000000000000" pitchFamily="2" charset="0"/>
              </a:rPr>
              <a:t> :</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Retirees 20.38%</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Older Singles/couples 20.11%</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Young Single/Couples 19.88%</a:t>
            </a: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6" y="4158465"/>
            <a:ext cx="7580989" cy="1718742"/>
          </a:xfrm>
          <a:prstGeom prst="rect">
            <a:avLst/>
          </a:prstGeom>
          <a:noFill/>
        </p:spPr>
        <p:txBody>
          <a:bodyPr wrap="square" lIns="0" tIns="0" rIns="0" bIns="0" rtlCol="0" anchor="t">
            <a:noAutofit/>
          </a:bodyPr>
          <a:lstStyle/>
          <a:p>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3" name="Text Placeholder 2">
            <a:extLst>
              <a:ext uri="{FF2B5EF4-FFF2-40B4-BE49-F238E27FC236}">
                <a16:creationId xmlns:a16="http://schemas.microsoft.com/office/drawing/2014/main" id="{0E2467E2-878F-4B50-AA23-58F2E33048E3}"/>
              </a:ext>
            </a:extLst>
          </p:cNvPr>
          <p:cNvSpPr>
            <a:spLocks noGrp="1"/>
          </p:cNvSpPr>
          <p:nvPr>
            <p:ph type="body" sz="quarter" idx="10"/>
          </p:nvPr>
        </p:nvSpPr>
        <p:spPr/>
        <p:txBody>
          <a:bodyPr/>
          <a:lstStyle/>
          <a:p>
            <a:r>
              <a:rPr lang="en-IN" dirty="0"/>
              <a:t>The Plot is showing transaction data for chips and for which brand the max amount of transaction has been done</a:t>
            </a:r>
            <a:br>
              <a:rPr lang="en-IN" dirty="0"/>
            </a:br>
            <a:endParaRPr lang="en-IN" dirty="0"/>
          </a:p>
        </p:txBody>
      </p:sp>
      <p:pic>
        <p:nvPicPr>
          <p:cNvPr id="6" name="Picture 5" descr="Chart, bar chart&#10;&#10;Description automatically generated">
            <a:extLst>
              <a:ext uri="{FF2B5EF4-FFF2-40B4-BE49-F238E27FC236}">
                <a16:creationId xmlns:a16="http://schemas.microsoft.com/office/drawing/2014/main" id="{1FB96DD7-0D59-47FF-83D2-E5469E57A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75" y="715207"/>
            <a:ext cx="11886066" cy="6339235"/>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This slide will be commentary on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descr="Chart, bar chart, funnel chart&#10;&#10;Description automatically generated">
            <a:extLst>
              <a:ext uri="{FF2B5EF4-FFF2-40B4-BE49-F238E27FC236}">
                <a16:creationId xmlns:a16="http://schemas.microsoft.com/office/drawing/2014/main" id="{9DF068A0-2883-4BD8-A6CF-F61CD559E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896" y="1277771"/>
            <a:ext cx="4560630" cy="2432336"/>
          </a:xfrm>
          <a:prstGeom prst="rect">
            <a:avLst/>
          </a:prstGeom>
        </p:spPr>
      </p:pic>
      <p:pic>
        <p:nvPicPr>
          <p:cNvPr id="7" name="Picture 6" descr="Chart, pie chart&#10;&#10;Description automatically generated">
            <a:extLst>
              <a:ext uri="{FF2B5EF4-FFF2-40B4-BE49-F238E27FC236}">
                <a16:creationId xmlns:a16="http://schemas.microsoft.com/office/drawing/2014/main" id="{6AC74EDC-5BD6-45F2-AFC6-058682001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9321" y="1249889"/>
            <a:ext cx="2432337" cy="2432337"/>
          </a:xfrm>
          <a:prstGeom prst="rect">
            <a:avLst/>
          </a:prstGeom>
        </p:spPr>
      </p:pic>
      <p:pic>
        <p:nvPicPr>
          <p:cNvPr id="9" name="Picture 8" descr="Chart, pie chart&#10;&#10;Description automatically generated">
            <a:extLst>
              <a:ext uri="{FF2B5EF4-FFF2-40B4-BE49-F238E27FC236}">
                <a16:creationId xmlns:a16="http://schemas.microsoft.com/office/drawing/2014/main" id="{DDB97F79-D8B9-4F36-9097-BF1A1B60A6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2319" y="3710107"/>
            <a:ext cx="2742857" cy="2742857"/>
          </a:xfrm>
          <a:prstGeom prst="rect">
            <a:avLst/>
          </a:prstGeom>
        </p:spPr>
      </p:pic>
      <p:pic>
        <p:nvPicPr>
          <p:cNvPr id="11" name="Picture 10" descr="Chart, bar chart&#10;&#10;Description automatically generated">
            <a:extLst>
              <a:ext uri="{FF2B5EF4-FFF2-40B4-BE49-F238E27FC236}">
                <a16:creationId xmlns:a16="http://schemas.microsoft.com/office/drawing/2014/main" id="{E7E180E7-E327-412A-BD9F-17DFFCB8E2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896" y="3972293"/>
            <a:ext cx="4560630" cy="2432336"/>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Try 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6346</TotalTime>
  <Words>385</Words>
  <Application>Microsoft Office PowerPoint</Application>
  <PresentationFormat>Widescreen</PresentationFormat>
  <Paragraphs>43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Medium</vt:lpstr>
      <vt:lpstr>Calibri</vt:lpstr>
      <vt:lpstr>Roboto</vt:lpstr>
      <vt:lpstr>Arial</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DIVYANSH DWIVEDI</cp:lastModifiedBy>
  <cp:revision>466</cp:revision>
  <dcterms:created xsi:type="dcterms:W3CDTF">2018-02-07T23:23:24Z</dcterms:created>
  <dcterms:modified xsi:type="dcterms:W3CDTF">2021-07-23T13:39:19Z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