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B734-A565-462B-9A1D-C6B4D7EAB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32901-8CF5-48F2-93F9-E301D9B8E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8C02-1E08-451F-A8E3-6C113937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FF4A-3FCD-47BC-AD20-E1E4A576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64DB-8A02-4D49-8951-945D10E8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C9E-B010-43B3-9222-DB57DEED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D86E3-DD7A-4276-929A-B5B48F5A9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C396-2F8A-492F-B1E6-3488BE42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8258-7242-4586-9FB5-EE6F329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EA4C-07A0-4B44-BB7C-EE1FA53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3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59A0B-03EC-4608-B76E-B9B3CBCC4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07D83-7221-4DC6-A708-C135971B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86D08-3EE8-4EEA-9364-B1CE7957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983E-F7CB-4634-8394-79608214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35DF-45B5-43FA-A75B-FC9EC588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8CDE-B71A-421D-824C-BB46C602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9C44-BEAF-4128-93B4-7A3FAEE1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2A67-13A4-4E5A-9804-3A04A69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32B3-7A9E-40C2-9BF7-46E91D32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6888-6434-4FC4-8143-C0B08C7C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0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4D31-A1D3-49A6-9394-B7AAE27D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C581D-185E-430E-A54F-26B29010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BEDA-4F8D-466A-8F79-A5312D24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0C78-6255-4E63-8A78-8B27528D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E357-B878-40C4-B036-A279565F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5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33A-57DB-4F25-BEA0-0EE8822E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58CE-282C-46F6-A98A-FE0A683CA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AC433-602B-433B-9BF7-8FE0F8B3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5A96-C51B-42F1-87A2-D71B2E90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3D35-4579-479A-8833-9E49F38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A125-DF80-4EC5-90F9-B85609E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E69A-F96B-48C4-AE73-80E29C8D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64133-C065-4E30-BEE7-425BC3F7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398C-33C7-41FB-AE59-0913CBAA5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67F0D-FB01-4799-839E-B505756E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2DAE-58C1-4DF6-84FB-7513CB9E8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72E27-E3BE-4666-8BDF-6A7B49C4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6986D-3DD7-4508-A99A-63F7E0CE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62F31-159D-4DC7-AE60-417FB987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7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7A95-6545-47BF-AA94-E168874B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037BE-AAF9-4222-A650-52C3E0C1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ADB2F-68EC-4C82-9D30-DCC9F248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55644-C1C5-47B8-A2EF-27EF752E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8D13B-C337-402F-99F1-FBBDD576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8CDD3-6CF9-472B-93B7-4633C528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FC73E-B314-449F-936E-853AB8CC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6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1F20-F8C4-4223-80FA-2219A6E5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7ECB-140B-4BDC-8EFA-446EEAD0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DF6BD-DD4D-46ED-923B-56B46F5C5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8071F-8402-4B66-B11E-1CB95D1B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69F1-703E-44DD-8274-E938E08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84C2-EC21-466B-A730-B95B4614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1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C0D0-DF34-4C8B-9739-4CFE42E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51072-CDDD-426B-ABDD-A5859B3C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B98BB-EF10-4529-B351-7482DAF6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DD1C-C919-4EE9-B450-1C489A01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1703F-E99E-43ED-944C-A325D6F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5EC7-93E5-4049-BFA1-0E71DF61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1E53C-16E0-4F55-B87F-E42FE8DF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D8704-7130-4573-9832-744AF910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D141-5811-486F-8AFA-0FD875CB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1AB7-0F2F-469D-967F-3070478D24DC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8206-7A47-4EE4-AC06-0CD7DAE81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B767-B8B7-417D-B09B-B90F7FDA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0ED9-3E7B-419A-8133-7CE97EDE1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8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9D4A-41EA-4FAA-ADE6-020BC5DC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4D GRN (low count)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B8B4F-CA16-4255-B508-6A48A506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85" t="26559" r="15646" b="24845"/>
          <a:stretch/>
        </p:blipFill>
        <p:spPr>
          <a:xfrm>
            <a:off x="627749" y="1328738"/>
            <a:ext cx="10936502" cy="4200525"/>
          </a:xfrm>
        </p:spPr>
      </p:pic>
    </p:spTree>
    <p:extLst>
      <p:ext uri="{BB962C8B-B14F-4D97-AF65-F5344CB8AC3E}">
        <p14:creationId xmlns:p14="http://schemas.microsoft.com/office/powerpoint/2010/main" val="22810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B6E4D1-7489-468C-9B16-AF57C315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4D GRN (high count)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1ACBB8-7804-4740-9894-580EE728C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8272" t="17293" r="7353" b="34668"/>
          <a:stretch/>
        </p:blipFill>
        <p:spPr>
          <a:xfrm>
            <a:off x="7340133" y="1690688"/>
            <a:ext cx="4719509" cy="3709987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20D7A-C51E-44C5-AAF8-7B9F4802E6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51" y="1557803"/>
            <a:ext cx="7410384" cy="3975758"/>
          </a:xfrm>
        </p:spPr>
      </p:pic>
    </p:spTree>
    <p:extLst>
      <p:ext uri="{BB962C8B-B14F-4D97-AF65-F5344CB8AC3E}">
        <p14:creationId xmlns:p14="http://schemas.microsoft.com/office/powerpoint/2010/main" val="3011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1ABF-A7AA-4FDA-AED1-DF0C65B4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4D GRN (10 starting molecules)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EE908-8814-430A-8CC4-4FDF15C1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93" t="31156" r="12076" b="21124"/>
          <a:stretch/>
        </p:blipFill>
        <p:spPr>
          <a:xfrm>
            <a:off x="894501" y="1943101"/>
            <a:ext cx="10402997" cy="3876674"/>
          </a:xfrm>
        </p:spPr>
      </p:pic>
    </p:spTree>
    <p:extLst>
      <p:ext uri="{BB962C8B-B14F-4D97-AF65-F5344CB8AC3E}">
        <p14:creationId xmlns:p14="http://schemas.microsoft.com/office/powerpoint/2010/main" val="55275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5C9A-DE32-453B-A3FF-08253AB8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protein (low count)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9EEB4-E492-47BA-89E3-85042D317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25" t="23600" r="7051" b="28533"/>
          <a:stretch/>
        </p:blipFill>
        <p:spPr>
          <a:xfrm>
            <a:off x="838200" y="1991081"/>
            <a:ext cx="10515600" cy="40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6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7F71-3C5F-44E4-844B-1F71D917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protein (high count)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4D6EA-82F0-4863-A77E-6B0E0241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65" t="24371" r="7766" b="27112"/>
          <a:stretch/>
        </p:blipFill>
        <p:spPr>
          <a:xfrm>
            <a:off x="843433" y="1502452"/>
            <a:ext cx="10505134" cy="4028335"/>
          </a:xfrm>
        </p:spPr>
      </p:pic>
    </p:spTree>
    <p:extLst>
      <p:ext uri="{BB962C8B-B14F-4D97-AF65-F5344CB8AC3E}">
        <p14:creationId xmlns:p14="http://schemas.microsoft.com/office/powerpoint/2010/main" val="233267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4D GRN (low count)</vt:lpstr>
      <vt:lpstr>4D GRN (high count)</vt:lpstr>
      <vt:lpstr>4D GRN (10 starting molecules)</vt:lpstr>
      <vt:lpstr>Single protein (low count)</vt:lpstr>
      <vt:lpstr>Single protein (high count)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protein (low count)</dc:title>
  <dc:creator>Codie</dc:creator>
  <cp:lastModifiedBy>Codie</cp:lastModifiedBy>
  <cp:revision>2</cp:revision>
  <dcterms:created xsi:type="dcterms:W3CDTF">2020-07-13T08:38:15Z</dcterms:created>
  <dcterms:modified xsi:type="dcterms:W3CDTF">2020-07-13T08:47:54Z</dcterms:modified>
</cp:coreProperties>
</file>