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2">
  <p:sldMasterIdLst>
    <p:sldMasterId id="2147483675" r:id="rId1"/>
    <p:sldMasterId id="2147483676" r:id="rId2"/>
  </p:sldMasterIdLst>
  <p:notesMasterIdLst>
    <p:notesMasterId r:id="rId16"/>
  </p:notesMasterIdLst>
  <p:sldIdLst>
    <p:sldId id="256" r:id="rId3"/>
    <p:sldId id="284" r:id="rId4"/>
    <p:sldId id="258" r:id="rId5"/>
    <p:sldId id="259" r:id="rId6"/>
    <p:sldId id="283" r:id="rId7"/>
    <p:sldId id="292" r:id="rId8"/>
    <p:sldId id="293" r:id="rId9"/>
    <p:sldId id="294" r:id="rId10"/>
    <p:sldId id="295" r:id="rId11"/>
    <p:sldId id="266" r:id="rId12"/>
    <p:sldId id="291" r:id="rId13"/>
    <p:sldId id="290" r:id="rId14"/>
    <p:sldId id="257" r:id="rId15"/>
  </p:sldIdLst>
  <p:sldSz cx="9144000" cy="5143500" type="screen16x9"/>
  <p:notesSz cx="6858000" cy="9144000"/>
  <p:embeddedFontLst>
    <p:embeddedFont>
      <p:font typeface="Algerian" panose="04020705040A02060702" pitchFamily="82" charset="0"/>
      <p:regular r:id="rId17"/>
    </p:embeddedFont>
    <p:embeddedFont>
      <p:font typeface="Homemade Apple" panose="020B0604020202020204" charset="0"/>
      <p:regular r:id="rId18"/>
    </p:embeddedFont>
    <p:embeddedFont>
      <p:font typeface="Raleway"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C0A956-83B7-4118-BC54-EDF545A942F0}">
  <a:tblStyle styleId="{44C0A956-83B7-4118-BC54-EDF545A942F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341954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e755193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e755193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755193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755193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7551936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7551936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e7551936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e7551936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3d695f71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3d695f71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e7551936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e7551936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e755193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e755193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purple" type="title">
  <p:cSld name="TITLE">
    <p:bg>
      <p:bgPr>
        <a:gradFill>
          <a:gsLst>
            <a:gs pos="0">
              <a:srgbClr val="A90C98"/>
            </a:gs>
            <a:gs pos="100000">
              <a:srgbClr val="3A1394"/>
            </a:gs>
          </a:gsLst>
          <a:lin ang="2700006"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48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11" name="Google Shape;11;p2"/>
          <p:cNvSpPr/>
          <p:nvPr/>
        </p:nvSpPr>
        <p:spPr>
          <a:xfrm>
            <a:off x="0" y="0"/>
            <a:ext cx="9144000" cy="29925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 purple" type="twoColTx">
  <p:cSld name="TITLE_AND_TWO_COLUMNS">
    <p:bg>
      <p:bgPr>
        <a:gradFill>
          <a:gsLst>
            <a:gs pos="0">
              <a:srgbClr val="A90C98"/>
            </a:gs>
            <a:gs pos="100000">
              <a:srgbClr val="3A1394"/>
            </a:gs>
          </a:gsLst>
          <a:lin ang="2700006" scaled="0"/>
        </a:gradFill>
        <a:effectLst/>
      </p:bgPr>
    </p:bg>
    <p:spTree>
      <p:nvGrpSpPr>
        <p:cNvPr id="1" name="Shape 66"/>
        <p:cNvGrpSpPr/>
        <p:nvPr/>
      </p:nvGrpSpPr>
      <p:grpSpPr>
        <a:xfrm>
          <a:off x="0" y="0"/>
          <a:ext cx="0" cy="0"/>
          <a:chOff x="0" y="0"/>
          <a:chExt cx="0" cy="0"/>
        </a:xfrm>
      </p:grpSpPr>
      <p:sp>
        <p:nvSpPr>
          <p:cNvPr id="67" name="Google Shape;67;p14"/>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9" name="Google Shape;69;p14"/>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0" name="Google Shape;70;p14"/>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1" name="Google Shape;71;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4"/>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2 columns - hot">
  <p:cSld name="TITLE_AND_TWO_COLUMNS_2">
    <p:bg>
      <p:bgPr>
        <a:gradFill>
          <a:gsLst>
            <a:gs pos="0">
              <a:srgbClr val="FFA400"/>
            </a:gs>
            <a:gs pos="100000">
              <a:srgbClr val="BA0068"/>
            </a:gs>
          </a:gsLst>
          <a:lin ang="2700006" scaled="0"/>
        </a:gradFill>
        <a:effectLst/>
      </p:bgPr>
    </p:bg>
    <p:spTree>
      <p:nvGrpSpPr>
        <p:cNvPr id="1" name="Shape 73"/>
        <p:cNvGrpSpPr/>
        <p:nvPr/>
      </p:nvGrpSpPr>
      <p:grpSpPr>
        <a:xfrm>
          <a:off x="0" y="0"/>
          <a:ext cx="0" cy="0"/>
          <a:chOff x="0" y="0"/>
          <a:chExt cx="0" cy="0"/>
        </a:xfrm>
      </p:grpSpPr>
      <p:sp>
        <p:nvSpPr>
          <p:cNvPr id="74" name="Google Shape;74;p15"/>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6" name="Google Shape;76;p15"/>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7" name="Google Shape;77;p15"/>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8" name="Google Shape;78;p1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5"/>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 cold">
  <p:cSld name="TITLE_AND_TWO_COLUMNS_2_1">
    <p:bg>
      <p:bgPr>
        <a:gradFill>
          <a:gsLst>
            <a:gs pos="0">
              <a:srgbClr val="00D6B5"/>
            </a:gs>
            <a:gs pos="100000">
              <a:srgbClr val="172495"/>
            </a:gs>
          </a:gsLst>
          <a:lin ang="2700006" scaled="0"/>
        </a:gradFill>
        <a:effectLst/>
      </p:bgPr>
    </p:bg>
    <p:spTree>
      <p:nvGrpSpPr>
        <p:cNvPr id="1" name="Shape 80"/>
        <p:cNvGrpSpPr/>
        <p:nvPr/>
      </p:nvGrpSpPr>
      <p:grpSpPr>
        <a:xfrm>
          <a:off x="0" y="0"/>
          <a:ext cx="0" cy="0"/>
          <a:chOff x="0" y="0"/>
          <a:chExt cx="0" cy="0"/>
        </a:xfrm>
      </p:grpSpPr>
      <p:sp>
        <p:nvSpPr>
          <p:cNvPr id="81" name="Google Shape;81;p16"/>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3" name="Google Shape;83;p16"/>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4" name="Google Shape;84;p16"/>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1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6"/>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 purple">
  <p:cSld name="TITLE_AND_TWO_COLUMNS_1">
    <p:bg>
      <p:bgPr>
        <a:gradFill>
          <a:gsLst>
            <a:gs pos="0">
              <a:srgbClr val="A90C98"/>
            </a:gs>
            <a:gs pos="100000">
              <a:srgbClr val="3A1394"/>
            </a:gs>
          </a:gsLst>
          <a:lin ang="2700006" scaled="0"/>
        </a:gradFill>
        <a:effectLst/>
      </p:bgPr>
    </p:bg>
    <p:spTree>
      <p:nvGrpSpPr>
        <p:cNvPr id="1" name="Shape 87"/>
        <p:cNvGrpSpPr/>
        <p:nvPr/>
      </p:nvGrpSpPr>
      <p:grpSpPr>
        <a:xfrm>
          <a:off x="0" y="0"/>
          <a:ext cx="0" cy="0"/>
          <a:chOff x="0" y="0"/>
          <a:chExt cx="0" cy="0"/>
        </a:xfrm>
      </p:grpSpPr>
      <p:sp>
        <p:nvSpPr>
          <p:cNvPr id="88" name="Google Shape;88;p17"/>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0" name="Google Shape;90;p17"/>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1" name="Google Shape;91;p17"/>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2" name="Google Shape;92;p17"/>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3" name="Google Shape;93;p1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7"/>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 purple">
  <p:cSld name="CAPTION_ONLY">
    <p:bg>
      <p:bgPr>
        <a:gradFill>
          <a:gsLst>
            <a:gs pos="0">
              <a:srgbClr val="A90C98"/>
            </a:gs>
            <a:gs pos="100000">
              <a:srgbClr val="3A1394"/>
            </a:gs>
          </a:gsLst>
          <a:lin ang="2700006" scaled="0"/>
        </a:gradFill>
        <a:effectLst/>
      </p:bgPr>
    </p:bg>
    <p:spTree>
      <p:nvGrpSpPr>
        <p:cNvPr id="1" name="Shape 126"/>
        <p:cNvGrpSpPr/>
        <p:nvPr/>
      </p:nvGrpSpPr>
      <p:grpSpPr>
        <a:xfrm>
          <a:off x="0" y="0"/>
          <a:ext cx="0" cy="0"/>
          <a:chOff x="0" y="0"/>
          <a:chExt cx="0" cy="0"/>
        </a:xfrm>
      </p:grpSpPr>
      <p:sp>
        <p:nvSpPr>
          <p:cNvPr id="127" name="Google Shape;127;p23"/>
          <p:cNvSpPr/>
          <p:nvPr/>
        </p:nvSpPr>
        <p:spPr>
          <a:xfrm>
            <a:off x="0" y="4721325"/>
            <a:ext cx="9144000" cy="4221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29" name="Google Shape;129;p2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cold">
  <p:cSld name="CAPTION_ONLY_1_1">
    <p:bg>
      <p:bgPr>
        <a:gradFill>
          <a:gsLst>
            <a:gs pos="0">
              <a:srgbClr val="00D6B5"/>
            </a:gs>
            <a:gs pos="100000">
              <a:srgbClr val="172495"/>
            </a:gs>
          </a:gsLst>
          <a:lin ang="2700006" scaled="0"/>
        </a:gradFill>
        <a:effectLst/>
      </p:bgPr>
    </p:bg>
    <p:spTree>
      <p:nvGrpSpPr>
        <p:cNvPr id="1" name="Shape 134"/>
        <p:cNvGrpSpPr/>
        <p:nvPr/>
      </p:nvGrpSpPr>
      <p:grpSpPr>
        <a:xfrm>
          <a:off x="0" y="0"/>
          <a:ext cx="0" cy="0"/>
          <a:chOff x="0" y="0"/>
          <a:chExt cx="0" cy="0"/>
        </a:xfrm>
      </p:grpSpPr>
      <p:sp>
        <p:nvSpPr>
          <p:cNvPr id="135" name="Google Shape;135;p25"/>
          <p:cNvSpPr/>
          <p:nvPr/>
        </p:nvSpPr>
        <p:spPr>
          <a:xfrm>
            <a:off x="0" y="4721325"/>
            <a:ext cx="9144000" cy="4221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5"/>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7" name="Google Shape;137;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 purple" type="blank">
  <p:cSld name="BLANK">
    <p:bg>
      <p:bgPr>
        <a:gradFill>
          <a:gsLst>
            <a:gs pos="0">
              <a:srgbClr val="A90C98"/>
            </a:gs>
            <a:gs pos="100000">
              <a:srgbClr val="3A1394"/>
            </a:gs>
          </a:gsLst>
          <a:lin ang="2700006" scaled="0"/>
        </a:gradFill>
        <a:effectLst/>
      </p:bgPr>
    </p:bg>
    <p:spTree>
      <p:nvGrpSpPr>
        <p:cNvPr id="1" name="Shape 138"/>
        <p:cNvGrpSpPr/>
        <p:nvPr/>
      </p:nvGrpSpPr>
      <p:grpSpPr>
        <a:xfrm>
          <a:off x="0" y="0"/>
          <a:ext cx="0" cy="0"/>
          <a:chOff x="0" y="0"/>
          <a:chExt cx="0" cy="0"/>
        </a:xfrm>
      </p:grpSpPr>
      <p:sp>
        <p:nvSpPr>
          <p:cNvPr id="139" name="Google Shape;139;p2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 hot">
  <p:cSld name="BLANK_1">
    <p:bg>
      <p:bgPr>
        <a:gradFill>
          <a:gsLst>
            <a:gs pos="0">
              <a:srgbClr val="FFA400"/>
            </a:gs>
            <a:gs pos="100000">
              <a:srgbClr val="BA0068"/>
            </a:gs>
          </a:gsLst>
          <a:lin ang="2700006" scaled="0"/>
        </a:grad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purple" type="title">
  <p:cSld name="Title - purple">
    <p:bg>
      <p:bgPr>
        <a:gradFill>
          <a:gsLst>
            <a:gs pos="0">
              <a:srgbClr val="A90C98"/>
            </a:gs>
            <a:gs pos="100000">
              <a:srgbClr val="3A1394"/>
            </a:gs>
          </a:gsLst>
          <a:lin ang="2700006"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48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11" name="Google Shape;11;p2"/>
          <p:cNvSpPr/>
          <p:nvPr/>
        </p:nvSpPr>
        <p:spPr>
          <a:xfrm>
            <a:off x="0" y="0"/>
            <a:ext cx="9144000" cy="29925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30584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hot">
  <p:cSld name="Title - hot">
    <p:bg>
      <p:bgPr>
        <a:gradFill>
          <a:gsLst>
            <a:gs pos="0">
              <a:srgbClr val="FFA400"/>
            </a:gs>
            <a:gs pos="100000">
              <a:srgbClr val="BA0068"/>
            </a:gs>
          </a:gsLst>
          <a:lin ang="2700006"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4" name="Google Shape;14;p3"/>
          <p:cNvSpPr/>
          <p:nvPr/>
        </p:nvSpPr>
        <p:spPr>
          <a:xfrm>
            <a:off x="0" y="0"/>
            <a:ext cx="9144000" cy="29925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0138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hot">
  <p:cSld name="TITLE_2">
    <p:bg>
      <p:bgPr>
        <a:gradFill>
          <a:gsLst>
            <a:gs pos="0">
              <a:srgbClr val="FFA400"/>
            </a:gs>
            <a:gs pos="100000">
              <a:srgbClr val="BA0068"/>
            </a:gs>
          </a:gsLst>
          <a:lin ang="2700006"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4" name="Google Shape;14;p3"/>
          <p:cNvSpPr/>
          <p:nvPr/>
        </p:nvSpPr>
        <p:spPr>
          <a:xfrm>
            <a:off x="0" y="0"/>
            <a:ext cx="9144000" cy="29925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cold">
  <p:cSld name="Title - cold">
    <p:bg>
      <p:bgPr>
        <a:gradFill>
          <a:gsLst>
            <a:gs pos="0">
              <a:srgbClr val="00D6B5"/>
            </a:gs>
            <a:gs pos="100000">
              <a:srgbClr val="172495"/>
            </a:gs>
          </a:gsLst>
          <a:lin ang="2700006" scaled="0"/>
        </a:gra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7" name="Google Shape;17;p4"/>
          <p:cNvSpPr/>
          <p:nvPr/>
        </p:nvSpPr>
        <p:spPr>
          <a:xfrm>
            <a:off x="0" y="0"/>
            <a:ext cx="9144000" cy="29925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2942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ubtitle - purple">
  <p:cSld name="Subtitle - purple">
    <p:bg>
      <p:bgPr>
        <a:gradFill>
          <a:gsLst>
            <a:gs pos="0">
              <a:srgbClr val="A90C98"/>
            </a:gs>
            <a:gs pos="100000">
              <a:srgbClr val="3A1394"/>
            </a:gs>
          </a:gsLst>
          <a:lin ang="2700006" scaled="0"/>
        </a:gradFill>
        <a:effectLst/>
      </p:bgPr>
    </p:bg>
    <p:spTree>
      <p:nvGrpSpPr>
        <p:cNvPr id="1" name="Shape 18"/>
        <p:cNvGrpSpPr/>
        <p:nvPr/>
      </p:nvGrpSpPr>
      <p:grpSpPr>
        <a:xfrm>
          <a:off x="0" y="0"/>
          <a:ext cx="0" cy="0"/>
          <a:chOff x="0" y="0"/>
          <a:chExt cx="0" cy="0"/>
        </a:xfrm>
      </p:grpSpPr>
      <p:sp>
        <p:nvSpPr>
          <p:cNvPr id="19" name="Google Shape;19;p5"/>
          <p:cNvSpPr/>
          <p:nvPr/>
        </p:nvSpPr>
        <p:spPr>
          <a:xfrm>
            <a:off x="0" y="0"/>
            <a:ext cx="9144000" cy="12963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20" name="Google Shape;20;p5"/>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5"/>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2" name="Google Shape;22;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286137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ubtitle - hot">
  <p:cSld name="Subtitle - hot">
    <p:bg>
      <p:bgPr>
        <a:gradFill>
          <a:gsLst>
            <a:gs pos="0">
              <a:srgbClr val="FFA400"/>
            </a:gs>
            <a:gs pos="100000">
              <a:srgbClr val="BA0068"/>
            </a:gs>
          </a:gsLst>
          <a:lin ang="2700006" scaled="0"/>
        </a:gradFill>
        <a:effectLst/>
      </p:bgPr>
    </p:bg>
    <p:spTree>
      <p:nvGrpSpPr>
        <p:cNvPr id="1" name="Shape 23"/>
        <p:cNvGrpSpPr/>
        <p:nvPr/>
      </p:nvGrpSpPr>
      <p:grpSpPr>
        <a:xfrm>
          <a:off x="0" y="0"/>
          <a:ext cx="0" cy="0"/>
          <a:chOff x="0" y="0"/>
          <a:chExt cx="0" cy="0"/>
        </a:xfrm>
      </p:grpSpPr>
      <p:sp>
        <p:nvSpPr>
          <p:cNvPr id="24" name="Google Shape;24;p6"/>
          <p:cNvSpPr/>
          <p:nvPr/>
        </p:nvSpPr>
        <p:spPr>
          <a:xfrm>
            <a:off x="0" y="0"/>
            <a:ext cx="9144000" cy="12963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25" name="Google Shape;25;p6"/>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6"/>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7" name="Google Shape;27;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574824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ubtitle - cold">
  <p:cSld name="Subtitle - cold">
    <p:bg>
      <p:bgPr>
        <a:gradFill>
          <a:gsLst>
            <a:gs pos="0">
              <a:srgbClr val="00D6B5"/>
            </a:gs>
            <a:gs pos="100000">
              <a:srgbClr val="172495"/>
            </a:gs>
          </a:gsLst>
          <a:lin ang="2700006" scaled="0"/>
        </a:gradFill>
        <a:effectLst/>
      </p:bgPr>
    </p:bg>
    <p:spTree>
      <p:nvGrpSpPr>
        <p:cNvPr id="1" name="Shape 28"/>
        <p:cNvGrpSpPr/>
        <p:nvPr/>
      </p:nvGrpSpPr>
      <p:grpSpPr>
        <a:xfrm>
          <a:off x="0" y="0"/>
          <a:ext cx="0" cy="0"/>
          <a:chOff x="0" y="0"/>
          <a:chExt cx="0" cy="0"/>
        </a:xfrm>
      </p:grpSpPr>
      <p:sp>
        <p:nvSpPr>
          <p:cNvPr id="29" name="Google Shape;29;p7"/>
          <p:cNvSpPr/>
          <p:nvPr/>
        </p:nvSpPr>
        <p:spPr>
          <a:xfrm>
            <a:off x="0" y="0"/>
            <a:ext cx="9144000" cy="12963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30" name="Google Shape;30;p7"/>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7"/>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32" name="Google Shape;32;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1462898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 purple">
  <p:cSld name="Quote - purple">
    <p:bg>
      <p:bgPr>
        <a:gradFill>
          <a:gsLst>
            <a:gs pos="0">
              <a:srgbClr val="A90C98"/>
            </a:gs>
            <a:gs pos="100000">
              <a:srgbClr val="3A1394"/>
            </a:gs>
          </a:gsLst>
          <a:lin ang="2700006" scaled="0"/>
        </a:gradFill>
        <a:effectLst/>
      </p:bgPr>
    </p:bg>
    <p:spTree>
      <p:nvGrpSpPr>
        <p:cNvPr id="1" name="Shape 33"/>
        <p:cNvGrpSpPr/>
        <p:nvPr/>
      </p:nvGrpSpPr>
      <p:grpSpPr>
        <a:xfrm>
          <a:off x="0" y="0"/>
          <a:ext cx="0" cy="0"/>
          <a:chOff x="0" y="0"/>
          <a:chExt cx="0" cy="0"/>
        </a:xfrm>
      </p:grpSpPr>
      <p:sp>
        <p:nvSpPr>
          <p:cNvPr id="34" name="Google Shape;34;p8"/>
          <p:cNvSpPr/>
          <p:nvPr/>
        </p:nvSpPr>
        <p:spPr>
          <a:xfrm>
            <a:off x="4005250" y="0"/>
            <a:ext cx="1133700" cy="19920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35" name="Google Shape;35;p8"/>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36" name="Google Shape;36;p8"/>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37" name="Google Shape;37;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9287852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 hot">
  <p:cSld name="Quote - hot">
    <p:bg>
      <p:bgPr>
        <a:gradFill>
          <a:gsLst>
            <a:gs pos="0">
              <a:srgbClr val="FFA400"/>
            </a:gs>
            <a:gs pos="100000">
              <a:srgbClr val="BA0068"/>
            </a:gs>
          </a:gsLst>
          <a:lin ang="2700006" scaled="0"/>
        </a:gra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rtl="0">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40" name="Google Shape;40;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41" name="Google Shape;41;p9"/>
          <p:cNvSpPr/>
          <p:nvPr/>
        </p:nvSpPr>
        <p:spPr>
          <a:xfrm>
            <a:off x="4005250" y="0"/>
            <a:ext cx="1133700" cy="19920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42" name="Google Shape;42;p9"/>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579019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 cold">
  <p:cSld name="Quote - cold">
    <p:bg>
      <p:bgPr>
        <a:gradFill>
          <a:gsLst>
            <a:gs pos="0">
              <a:srgbClr val="00D6B5"/>
            </a:gs>
            <a:gs pos="100000">
              <a:srgbClr val="172495"/>
            </a:gs>
          </a:gsLst>
          <a:lin ang="2700006" scaled="0"/>
        </a:grad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rtl="0">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45" name="Google Shape;45;p1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46" name="Google Shape;46;p10"/>
          <p:cNvSpPr/>
          <p:nvPr/>
        </p:nvSpPr>
        <p:spPr>
          <a:xfrm>
            <a:off x="4005250" y="0"/>
            <a:ext cx="1133700" cy="19920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47" name="Google Shape;47;p10"/>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1218195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1 column - purple" type="tx">
  <p:cSld name="Title + 1 column - purple">
    <p:bg>
      <p:bgPr>
        <a:gradFill>
          <a:gsLst>
            <a:gs pos="0">
              <a:srgbClr val="A90C98"/>
            </a:gs>
            <a:gs pos="100000">
              <a:srgbClr val="3A1394"/>
            </a:gs>
          </a:gsLst>
          <a:lin ang="2700006" scaled="0"/>
        </a:gradFill>
        <a:effectLst/>
      </p:bgPr>
    </p:bg>
    <p:spTree>
      <p:nvGrpSpPr>
        <p:cNvPr id="1" name="Shape 48"/>
        <p:cNvGrpSpPr/>
        <p:nvPr/>
      </p:nvGrpSpPr>
      <p:grpSpPr>
        <a:xfrm>
          <a:off x="0" y="0"/>
          <a:ext cx="0" cy="0"/>
          <a:chOff x="0" y="0"/>
          <a:chExt cx="0" cy="0"/>
        </a:xfrm>
      </p:grpSpPr>
      <p:sp>
        <p:nvSpPr>
          <p:cNvPr id="49" name="Google Shape;49;p11"/>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50" name="Google Shape;50;p11"/>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a:spcBef>
                <a:spcPts val="0"/>
              </a:spcBef>
              <a:spcAft>
                <a:spcPts val="0"/>
              </a:spcAft>
              <a:buSzPts val="1600"/>
              <a:buNone/>
              <a:defRPr/>
            </a:lvl1pPr>
            <a:lvl2pPr lvl="1" algn="l">
              <a:spcBef>
                <a:spcPts val="0"/>
              </a:spcBef>
              <a:spcAft>
                <a:spcPts val="0"/>
              </a:spcAft>
              <a:buSzPts val="1600"/>
              <a:buNone/>
              <a:defRPr/>
            </a:lvl2pPr>
            <a:lvl3pPr lvl="2" algn="l">
              <a:spcBef>
                <a:spcPts val="0"/>
              </a:spcBef>
              <a:spcAft>
                <a:spcPts val="0"/>
              </a:spcAft>
              <a:buSzPts val="1600"/>
              <a:buNone/>
              <a:defRPr/>
            </a:lvl3pPr>
            <a:lvl4pPr lvl="3" algn="l">
              <a:spcBef>
                <a:spcPts val="0"/>
              </a:spcBef>
              <a:spcAft>
                <a:spcPts val="0"/>
              </a:spcAft>
              <a:buSzPts val="1600"/>
              <a:buNone/>
              <a:defRPr/>
            </a:lvl4pPr>
            <a:lvl5pPr lvl="4" algn="l">
              <a:spcBef>
                <a:spcPts val="0"/>
              </a:spcBef>
              <a:spcAft>
                <a:spcPts val="0"/>
              </a:spcAft>
              <a:buSzPts val="1600"/>
              <a:buNone/>
              <a:defRPr/>
            </a:lvl5pPr>
            <a:lvl6pPr lvl="5" algn="l">
              <a:spcBef>
                <a:spcPts val="0"/>
              </a:spcBef>
              <a:spcAft>
                <a:spcPts val="0"/>
              </a:spcAft>
              <a:buSzPts val="1600"/>
              <a:buNone/>
              <a:defRPr/>
            </a:lvl6pPr>
            <a:lvl7pPr lvl="6" algn="l">
              <a:spcBef>
                <a:spcPts val="0"/>
              </a:spcBef>
              <a:spcAft>
                <a:spcPts val="0"/>
              </a:spcAft>
              <a:buSzPts val="1600"/>
              <a:buNone/>
              <a:defRPr/>
            </a:lvl7pPr>
            <a:lvl8pPr lvl="7" algn="l">
              <a:spcBef>
                <a:spcPts val="0"/>
              </a:spcBef>
              <a:spcAft>
                <a:spcPts val="0"/>
              </a:spcAft>
              <a:buSzPts val="1600"/>
              <a:buNone/>
              <a:defRPr/>
            </a:lvl8pPr>
            <a:lvl9pPr lvl="8" algn="l">
              <a:spcBef>
                <a:spcPts val="0"/>
              </a:spcBef>
              <a:spcAft>
                <a:spcPts val="0"/>
              </a:spcAft>
              <a:buSzPts val="1600"/>
              <a:buNone/>
              <a:defRPr/>
            </a:lvl9pPr>
          </a:lstStyle>
          <a:p>
            <a:endParaRPr/>
          </a:p>
        </p:txBody>
      </p:sp>
      <p:sp>
        <p:nvSpPr>
          <p:cNvPr id="51" name="Google Shape;51;p11"/>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2" name="Google Shape;52;p1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53" name="Google Shape;53;p11"/>
          <p:cNvSpPr/>
          <p:nvPr userDrawn="1"/>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8651957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1 column - hot">
  <p:cSld name="Title + 1 column - hot">
    <p:bg>
      <p:bgPr>
        <a:gradFill>
          <a:gsLst>
            <a:gs pos="0">
              <a:srgbClr val="FFA400"/>
            </a:gs>
            <a:gs pos="100000">
              <a:srgbClr val="BA0068"/>
            </a:gs>
          </a:gsLst>
          <a:lin ang="2700006" scaled="0"/>
        </a:gradFill>
        <a:effectLst/>
      </p:bgPr>
    </p:bg>
    <p:spTree>
      <p:nvGrpSpPr>
        <p:cNvPr id="1" name="Shape 54"/>
        <p:cNvGrpSpPr/>
        <p:nvPr/>
      </p:nvGrpSpPr>
      <p:grpSpPr>
        <a:xfrm>
          <a:off x="0" y="0"/>
          <a:ext cx="0" cy="0"/>
          <a:chOff x="0" y="0"/>
          <a:chExt cx="0" cy="0"/>
        </a:xfrm>
      </p:grpSpPr>
      <p:sp>
        <p:nvSpPr>
          <p:cNvPr id="55" name="Google Shape;55;p12"/>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56" name="Google Shape;56;p12"/>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57" name="Google Shape;57;p12"/>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8" name="Google Shape;58;p12"/>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
        <p:nvSpPr>
          <p:cNvPr id="59" name="Google Shape;59;p1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618304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1 column - cold">
  <p:cSld name="Title + 1 column - cold">
    <p:bg>
      <p:bgPr>
        <a:gradFill>
          <a:gsLst>
            <a:gs pos="0">
              <a:srgbClr val="00D6B5"/>
            </a:gs>
            <a:gs pos="100000">
              <a:srgbClr val="172495"/>
            </a:gs>
          </a:gsLst>
          <a:lin ang="2700006" scaled="0"/>
        </a:gradFill>
        <a:effectLst/>
      </p:bgPr>
    </p:bg>
    <p:spTree>
      <p:nvGrpSpPr>
        <p:cNvPr id="1" name="Shape 60"/>
        <p:cNvGrpSpPr/>
        <p:nvPr/>
      </p:nvGrpSpPr>
      <p:grpSpPr>
        <a:xfrm>
          <a:off x="0" y="0"/>
          <a:ext cx="0" cy="0"/>
          <a:chOff x="0" y="0"/>
          <a:chExt cx="0" cy="0"/>
        </a:xfrm>
      </p:grpSpPr>
      <p:sp>
        <p:nvSpPr>
          <p:cNvPr id="61" name="Google Shape;61;p13"/>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62" name="Google Shape;62;p13"/>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63" name="Google Shape;63;p13"/>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64" name="Google Shape;64;p1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65" name="Google Shape;65;p13"/>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406695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old">
  <p:cSld name="TITLE_2_1">
    <p:bg>
      <p:bgPr>
        <a:gradFill>
          <a:gsLst>
            <a:gs pos="0">
              <a:srgbClr val="00D6B5"/>
            </a:gs>
            <a:gs pos="100000">
              <a:srgbClr val="172495"/>
            </a:gs>
          </a:gsLst>
          <a:lin ang="2700006" scaled="0"/>
        </a:gra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7" name="Google Shape;17;p4"/>
          <p:cNvSpPr/>
          <p:nvPr/>
        </p:nvSpPr>
        <p:spPr>
          <a:xfrm>
            <a:off x="0" y="0"/>
            <a:ext cx="9144000" cy="29925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2 columns - purple" type="twoColTx">
  <p:cSld name="Title + 2 columns - purple">
    <p:bg>
      <p:bgPr>
        <a:gradFill>
          <a:gsLst>
            <a:gs pos="0">
              <a:srgbClr val="A90C98"/>
            </a:gs>
            <a:gs pos="100000">
              <a:srgbClr val="3A1394"/>
            </a:gs>
          </a:gsLst>
          <a:lin ang="2700006" scaled="0"/>
        </a:gradFill>
        <a:effectLst/>
      </p:bgPr>
    </p:bg>
    <p:spTree>
      <p:nvGrpSpPr>
        <p:cNvPr id="1" name="Shape 66"/>
        <p:cNvGrpSpPr/>
        <p:nvPr/>
      </p:nvGrpSpPr>
      <p:grpSpPr>
        <a:xfrm>
          <a:off x="0" y="0"/>
          <a:ext cx="0" cy="0"/>
          <a:chOff x="0" y="0"/>
          <a:chExt cx="0" cy="0"/>
        </a:xfrm>
      </p:grpSpPr>
      <p:sp>
        <p:nvSpPr>
          <p:cNvPr id="67" name="Google Shape;67;p14"/>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68" name="Google Shape;68;p14"/>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9" name="Google Shape;69;p14"/>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0" name="Google Shape;70;p14"/>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1" name="Google Shape;71;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72" name="Google Shape;72;p14"/>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7956647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2 columns - hot">
  <p:cSld name="Title + 2 columns - hot">
    <p:bg>
      <p:bgPr>
        <a:gradFill>
          <a:gsLst>
            <a:gs pos="0">
              <a:srgbClr val="FFA400"/>
            </a:gs>
            <a:gs pos="100000">
              <a:srgbClr val="BA0068"/>
            </a:gs>
          </a:gsLst>
          <a:lin ang="2700006" scaled="0"/>
        </a:gradFill>
        <a:effectLst/>
      </p:bgPr>
    </p:bg>
    <p:spTree>
      <p:nvGrpSpPr>
        <p:cNvPr id="1" name="Shape 73"/>
        <p:cNvGrpSpPr/>
        <p:nvPr/>
      </p:nvGrpSpPr>
      <p:grpSpPr>
        <a:xfrm>
          <a:off x="0" y="0"/>
          <a:ext cx="0" cy="0"/>
          <a:chOff x="0" y="0"/>
          <a:chExt cx="0" cy="0"/>
        </a:xfrm>
      </p:grpSpPr>
      <p:sp>
        <p:nvSpPr>
          <p:cNvPr id="74" name="Google Shape;74;p15"/>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75" name="Google Shape;75;p15"/>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6" name="Google Shape;76;p15"/>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7" name="Google Shape;77;p15"/>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8" name="Google Shape;78;p1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79" name="Google Shape;79;p15"/>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2581731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2 columns - cold">
  <p:cSld name="Title + 2 columns - cold">
    <p:bg>
      <p:bgPr>
        <a:gradFill>
          <a:gsLst>
            <a:gs pos="0">
              <a:srgbClr val="00D6B5"/>
            </a:gs>
            <a:gs pos="100000">
              <a:srgbClr val="172495"/>
            </a:gs>
          </a:gsLst>
          <a:lin ang="2700006" scaled="0"/>
        </a:gradFill>
        <a:effectLst/>
      </p:bgPr>
    </p:bg>
    <p:spTree>
      <p:nvGrpSpPr>
        <p:cNvPr id="1" name="Shape 80"/>
        <p:cNvGrpSpPr/>
        <p:nvPr/>
      </p:nvGrpSpPr>
      <p:grpSpPr>
        <a:xfrm>
          <a:off x="0" y="0"/>
          <a:ext cx="0" cy="0"/>
          <a:chOff x="0" y="0"/>
          <a:chExt cx="0" cy="0"/>
        </a:xfrm>
      </p:grpSpPr>
      <p:sp>
        <p:nvSpPr>
          <p:cNvPr id="81" name="Google Shape;81;p16"/>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82" name="Google Shape;82;p16"/>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3" name="Google Shape;83;p16"/>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4" name="Google Shape;84;p16"/>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1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86" name="Google Shape;86;p16"/>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521113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3 columns - purple">
  <p:cSld name="Title + 3 columns - purple">
    <p:bg>
      <p:bgPr>
        <a:gradFill>
          <a:gsLst>
            <a:gs pos="0">
              <a:srgbClr val="A90C98"/>
            </a:gs>
            <a:gs pos="100000">
              <a:srgbClr val="3A1394"/>
            </a:gs>
          </a:gsLst>
          <a:lin ang="2700006" scaled="0"/>
        </a:gradFill>
        <a:effectLst/>
      </p:bgPr>
    </p:bg>
    <p:spTree>
      <p:nvGrpSpPr>
        <p:cNvPr id="1" name="Shape 87"/>
        <p:cNvGrpSpPr/>
        <p:nvPr/>
      </p:nvGrpSpPr>
      <p:grpSpPr>
        <a:xfrm>
          <a:off x="0" y="0"/>
          <a:ext cx="0" cy="0"/>
          <a:chOff x="0" y="0"/>
          <a:chExt cx="0" cy="0"/>
        </a:xfrm>
      </p:grpSpPr>
      <p:sp>
        <p:nvSpPr>
          <p:cNvPr id="88" name="Google Shape;88;p17"/>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89" name="Google Shape;89;p17"/>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0" name="Google Shape;90;p17"/>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1" name="Google Shape;91;p17"/>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2" name="Google Shape;92;p17"/>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3" name="Google Shape;93;p1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94" name="Google Shape;94;p17"/>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4273027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3 columns - hot">
  <p:cSld name="Title + 3 columns - hot">
    <p:bg>
      <p:bgPr>
        <a:gradFill>
          <a:gsLst>
            <a:gs pos="0">
              <a:srgbClr val="FFA400"/>
            </a:gs>
            <a:gs pos="100000">
              <a:srgbClr val="BA0068"/>
            </a:gs>
          </a:gsLst>
          <a:lin ang="2700006" scaled="0"/>
        </a:gradFill>
        <a:effectLst/>
      </p:bgPr>
    </p:bg>
    <p:spTree>
      <p:nvGrpSpPr>
        <p:cNvPr id="1" name="Shape 95"/>
        <p:cNvGrpSpPr/>
        <p:nvPr/>
      </p:nvGrpSpPr>
      <p:grpSpPr>
        <a:xfrm>
          <a:off x="0" y="0"/>
          <a:ext cx="0" cy="0"/>
          <a:chOff x="0" y="0"/>
          <a:chExt cx="0" cy="0"/>
        </a:xfrm>
      </p:grpSpPr>
      <p:sp>
        <p:nvSpPr>
          <p:cNvPr id="96" name="Google Shape;96;p18"/>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97" name="Google Shape;97;p18"/>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8" name="Google Shape;98;p18"/>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9" name="Google Shape;99;p18"/>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0" name="Google Shape;100;p18"/>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1" name="Google Shape;101;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102" name="Google Shape;102;p18"/>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9841747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3 columns - cold">
  <p:cSld name="Title + 3 columns - cold">
    <p:bg>
      <p:bgPr>
        <a:gradFill>
          <a:gsLst>
            <a:gs pos="0">
              <a:srgbClr val="00D6B5"/>
            </a:gs>
            <a:gs pos="100000">
              <a:srgbClr val="172495"/>
            </a:gs>
          </a:gsLst>
          <a:lin ang="2700006" scaled="0"/>
        </a:gradFill>
        <a:effectLst/>
      </p:bgPr>
    </p:bg>
    <p:spTree>
      <p:nvGrpSpPr>
        <p:cNvPr id="1" name="Shape 103"/>
        <p:cNvGrpSpPr/>
        <p:nvPr/>
      </p:nvGrpSpPr>
      <p:grpSpPr>
        <a:xfrm>
          <a:off x="0" y="0"/>
          <a:ext cx="0" cy="0"/>
          <a:chOff x="0" y="0"/>
          <a:chExt cx="0" cy="0"/>
        </a:xfrm>
      </p:grpSpPr>
      <p:sp>
        <p:nvSpPr>
          <p:cNvPr id="104" name="Google Shape;104;p19"/>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105" name="Google Shape;105;p19"/>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9"/>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7" name="Google Shape;107;p19"/>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8" name="Google Shape;108;p19"/>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9" name="Google Shape;109;p1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110" name="Google Shape;110;p19"/>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822463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 hot">
  <p:cSld name="Title only - hot">
    <p:bg>
      <p:bgPr>
        <a:gradFill>
          <a:gsLst>
            <a:gs pos="0">
              <a:srgbClr val="FFA400"/>
            </a:gs>
            <a:gs pos="100000">
              <a:srgbClr val="BA0068"/>
            </a:gs>
          </a:gsLst>
          <a:lin ang="2700006" scaled="0"/>
        </a:gradFill>
        <a:effectLst/>
      </p:bgPr>
    </p:bg>
    <p:spTree>
      <p:nvGrpSpPr>
        <p:cNvPr id="1" name="Shape 116"/>
        <p:cNvGrpSpPr/>
        <p:nvPr/>
      </p:nvGrpSpPr>
      <p:grpSpPr>
        <a:xfrm>
          <a:off x="0" y="0"/>
          <a:ext cx="0" cy="0"/>
          <a:chOff x="0" y="0"/>
          <a:chExt cx="0" cy="0"/>
        </a:xfrm>
      </p:grpSpPr>
      <p:sp>
        <p:nvSpPr>
          <p:cNvPr id="117" name="Google Shape;117;p21"/>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118" name="Google Shape;118;p21"/>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120" name="Google Shape;120;p21"/>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4201576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 cold">
  <p:cSld name="Title only - cold">
    <p:bg>
      <p:bgPr>
        <a:gradFill>
          <a:gsLst>
            <a:gs pos="0">
              <a:srgbClr val="00D6B5"/>
            </a:gs>
            <a:gs pos="100000">
              <a:srgbClr val="172495"/>
            </a:gs>
          </a:gsLst>
          <a:lin ang="2700006" scaled="0"/>
        </a:gradFill>
        <a:effectLst/>
      </p:bgPr>
    </p:bg>
    <p:spTree>
      <p:nvGrpSpPr>
        <p:cNvPr id="1" name="Shape 121"/>
        <p:cNvGrpSpPr/>
        <p:nvPr/>
      </p:nvGrpSpPr>
      <p:grpSpPr>
        <a:xfrm>
          <a:off x="0" y="0"/>
          <a:ext cx="0" cy="0"/>
          <a:chOff x="0" y="0"/>
          <a:chExt cx="0" cy="0"/>
        </a:xfrm>
      </p:grpSpPr>
      <p:sp>
        <p:nvSpPr>
          <p:cNvPr id="122" name="Google Shape;122;p22"/>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123" name="Google Shape;123;p22"/>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4" name="Google Shape;124;p2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
        <p:nvSpPr>
          <p:cNvPr id="125" name="Google Shape;125;p22"/>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2917754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 purple">
  <p:cSld name="Caption - purple">
    <p:bg>
      <p:bgPr>
        <a:gradFill>
          <a:gsLst>
            <a:gs pos="0">
              <a:srgbClr val="A90C98"/>
            </a:gs>
            <a:gs pos="100000">
              <a:srgbClr val="3A1394"/>
            </a:gs>
          </a:gsLst>
          <a:lin ang="2700006" scaled="0"/>
        </a:gradFill>
        <a:effectLst/>
      </p:bgPr>
    </p:bg>
    <p:spTree>
      <p:nvGrpSpPr>
        <p:cNvPr id="1" name="Shape 126"/>
        <p:cNvGrpSpPr/>
        <p:nvPr/>
      </p:nvGrpSpPr>
      <p:grpSpPr>
        <a:xfrm>
          <a:off x="0" y="0"/>
          <a:ext cx="0" cy="0"/>
          <a:chOff x="0" y="0"/>
          <a:chExt cx="0" cy="0"/>
        </a:xfrm>
      </p:grpSpPr>
      <p:sp>
        <p:nvSpPr>
          <p:cNvPr id="127" name="Google Shape;127;p23"/>
          <p:cNvSpPr/>
          <p:nvPr/>
        </p:nvSpPr>
        <p:spPr>
          <a:xfrm>
            <a:off x="0" y="4721325"/>
            <a:ext cx="9144000" cy="422100"/>
          </a:xfrm>
          <a:prstGeom prst="rect">
            <a:avLst/>
          </a:prstGeom>
          <a:solidFill>
            <a:srgbClr val="20124D">
              <a:alpha val="21540"/>
            </a:srgbClr>
          </a:solidFill>
          <a:ln>
            <a:noFill/>
          </a:ln>
        </p:spPr>
        <p:txBody>
          <a:bodyPr spcFirstLastPara="1" wrap="square" lIns="91425" tIns="91425" rIns="91425" bIns="91425" anchor="ctr" anchorCtr="0">
            <a:noAutofit/>
          </a:bodyPr>
          <a:lstStyle/>
          <a:p>
            <a:endParaRPr/>
          </a:p>
        </p:txBody>
      </p:sp>
      <p:sp>
        <p:nvSpPr>
          <p:cNvPr id="128" name="Google Shape;128;p23"/>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29" name="Google Shape;129;p2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8925524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 hot">
  <p:cSld name="Caption - hot">
    <p:bg>
      <p:bgPr>
        <a:gradFill>
          <a:gsLst>
            <a:gs pos="0">
              <a:srgbClr val="FFA400"/>
            </a:gs>
            <a:gs pos="100000">
              <a:srgbClr val="BA0068"/>
            </a:gs>
          </a:gsLst>
          <a:lin ang="2700006" scaled="0"/>
        </a:gradFill>
        <a:effectLst/>
      </p:bgPr>
    </p:bg>
    <p:spTree>
      <p:nvGrpSpPr>
        <p:cNvPr id="1" name="Shape 130"/>
        <p:cNvGrpSpPr/>
        <p:nvPr/>
      </p:nvGrpSpPr>
      <p:grpSpPr>
        <a:xfrm>
          <a:off x="0" y="0"/>
          <a:ext cx="0" cy="0"/>
          <a:chOff x="0" y="0"/>
          <a:chExt cx="0" cy="0"/>
        </a:xfrm>
      </p:grpSpPr>
      <p:sp>
        <p:nvSpPr>
          <p:cNvPr id="131" name="Google Shape;131;p24"/>
          <p:cNvSpPr/>
          <p:nvPr/>
        </p:nvSpPr>
        <p:spPr>
          <a:xfrm>
            <a:off x="0" y="4721325"/>
            <a:ext cx="9144000" cy="422100"/>
          </a:xfrm>
          <a:prstGeom prst="rect">
            <a:avLst/>
          </a:prstGeom>
          <a:solidFill>
            <a:srgbClr val="4C1130">
              <a:alpha val="17690"/>
            </a:srgbClr>
          </a:solidFill>
          <a:ln>
            <a:noFill/>
          </a:ln>
        </p:spPr>
        <p:txBody>
          <a:bodyPr spcFirstLastPara="1" wrap="square" lIns="91425" tIns="91425" rIns="91425" bIns="91425" anchor="ctr" anchorCtr="0">
            <a:noAutofit/>
          </a:bodyPr>
          <a:lstStyle/>
          <a:p>
            <a:endParaRPr/>
          </a:p>
        </p:txBody>
      </p:sp>
      <p:sp>
        <p:nvSpPr>
          <p:cNvPr id="132" name="Google Shape;132;p24"/>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3" name="Google Shape;133;p2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484904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 purple">
  <p:cSld name="TITLE_1">
    <p:bg>
      <p:bgPr>
        <a:gradFill>
          <a:gsLst>
            <a:gs pos="0">
              <a:srgbClr val="A90C98"/>
            </a:gs>
            <a:gs pos="100000">
              <a:srgbClr val="3A1394"/>
            </a:gs>
          </a:gsLst>
          <a:lin ang="2700006" scaled="0"/>
        </a:gradFill>
        <a:effectLst/>
      </p:bgPr>
    </p:bg>
    <p:spTree>
      <p:nvGrpSpPr>
        <p:cNvPr id="1" name="Shape 18"/>
        <p:cNvGrpSpPr/>
        <p:nvPr/>
      </p:nvGrpSpPr>
      <p:grpSpPr>
        <a:xfrm>
          <a:off x="0" y="0"/>
          <a:ext cx="0" cy="0"/>
          <a:chOff x="0" y="0"/>
          <a:chExt cx="0" cy="0"/>
        </a:xfrm>
      </p:grpSpPr>
      <p:sp>
        <p:nvSpPr>
          <p:cNvPr id="19" name="Google Shape;19;p5"/>
          <p:cNvSpPr/>
          <p:nvPr/>
        </p:nvSpPr>
        <p:spPr>
          <a:xfrm>
            <a:off x="0" y="0"/>
            <a:ext cx="9144000" cy="12963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5"/>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dirty="0"/>
          </a:p>
        </p:txBody>
      </p:sp>
      <p:sp>
        <p:nvSpPr>
          <p:cNvPr id="22" name="Google Shape;22;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 cold">
  <p:cSld name="Caption - cold">
    <p:bg>
      <p:bgPr>
        <a:gradFill>
          <a:gsLst>
            <a:gs pos="0">
              <a:srgbClr val="00D6B5"/>
            </a:gs>
            <a:gs pos="100000">
              <a:srgbClr val="172495"/>
            </a:gs>
          </a:gsLst>
          <a:lin ang="2700006" scaled="0"/>
        </a:gradFill>
        <a:effectLst/>
      </p:bgPr>
    </p:bg>
    <p:spTree>
      <p:nvGrpSpPr>
        <p:cNvPr id="1" name="Shape 134"/>
        <p:cNvGrpSpPr/>
        <p:nvPr/>
      </p:nvGrpSpPr>
      <p:grpSpPr>
        <a:xfrm>
          <a:off x="0" y="0"/>
          <a:ext cx="0" cy="0"/>
          <a:chOff x="0" y="0"/>
          <a:chExt cx="0" cy="0"/>
        </a:xfrm>
      </p:grpSpPr>
      <p:sp>
        <p:nvSpPr>
          <p:cNvPr id="135" name="Google Shape;135;p25"/>
          <p:cNvSpPr/>
          <p:nvPr/>
        </p:nvSpPr>
        <p:spPr>
          <a:xfrm>
            <a:off x="0" y="4721325"/>
            <a:ext cx="9144000" cy="422100"/>
          </a:xfrm>
          <a:prstGeom prst="rect">
            <a:avLst/>
          </a:prstGeom>
          <a:solidFill>
            <a:srgbClr val="1C4587">
              <a:alpha val="35380"/>
            </a:srgbClr>
          </a:solidFill>
          <a:ln>
            <a:noFill/>
          </a:ln>
        </p:spPr>
        <p:txBody>
          <a:bodyPr spcFirstLastPara="1" wrap="square" lIns="91425" tIns="91425" rIns="91425" bIns="91425" anchor="ctr" anchorCtr="0">
            <a:noAutofit/>
          </a:bodyPr>
          <a:lstStyle/>
          <a:p>
            <a:endParaRPr/>
          </a:p>
        </p:txBody>
      </p:sp>
      <p:sp>
        <p:nvSpPr>
          <p:cNvPr id="136" name="Google Shape;136;p25"/>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7" name="Google Shape;137;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764573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 purple" type="blank">
  <p:cSld name="Blank - purple">
    <p:bg>
      <p:bgPr>
        <a:gradFill>
          <a:gsLst>
            <a:gs pos="0">
              <a:srgbClr val="A90C98"/>
            </a:gs>
            <a:gs pos="100000">
              <a:srgbClr val="3A1394"/>
            </a:gs>
          </a:gsLst>
          <a:lin ang="2700006" scaled="0"/>
        </a:gradFill>
        <a:effectLst/>
      </p:bgPr>
    </p:bg>
    <p:spTree>
      <p:nvGrpSpPr>
        <p:cNvPr id="1" name="Shape 138"/>
        <p:cNvGrpSpPr/>
        <p:nvPr/>
      </p:nvGrpSpPr>
      <p:grpSpPr>
        <a:xfrm>
          <a:off x="0" y="0"/>
          <a:ext cx="0" cy="0"/>
          <a:chOff x="0" y="0"/>
          <a:chExt cx="0" cy="0"/>
        </a:xfrm>
      </p:grpSpPr>
      <p:sp>
        <p:nvSpPr>
          <p:cNvPr id="139" name="Google Shape;139;p2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1895704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 hot">
  <p:cSld name="Blank - hot">
    <p:bg>
      <p:bgPr>
        <a:gradFill>
          <a:gsLst>
            <a:gs pos="0">
              <a:srgbClr val="FFA400"/>
            </a:gs>
            <a:gs pos="100000">
              <a:srgbClr val="BA0068"/>
            </a:gs>
          </a:gsLst>
          <a:lin ang="2700006" scaled="0"/>
        </a:grad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9071179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 cold">
  <p:cSld name="Blank - cold">
    <p:bg>
      <p:bgPr>
        <a:gradFill>
          <a:gsLst>
            <a:gs pos="0">
              <a:srgbClr val="00D6B5"/>
            </a:gs>
            <a:gs pos="100000">
              <a:srgbClr val="172495"/>
            </a:gs>
          </a:gsLst>
          <a:lin ang="2700006" scaled="0"/>
        </a:gradFill>
        <a:effectLst/>
      </p:bgPr>
    </p:bg>
    <p:spTree>
      <p:nvGrpSpPr>
        <p:cNvPr id="1" name="Shape 142"/>
        <p:cNvGrpSpPr/>
        <p:nvPr/>
      </p:nvGrpSpPr>
      <p:grpSpPr>
        <a:xfrm>
          <a:off x="0" y="0"/>
          <a:ext cx="0" cy="0"/>
          <a:chOff x="0" y="0"/>
          <a:chExt cx="0" cy="0"/>
        </a:xfrm>
      </p:grpSpPr>
      <p:sp>
        <p:nvSpPr>
          <p:cNvPr id="143" name="Google Shape;143;p2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40126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 hot">
  <p:cSld name="TITLE_1_2">
    <p:bg>
      <p:bgPr>
        <a:gradFill>
          <a:gsLst>
            <a:gs pos="0">
              <a:srgbClr val="FFA400"/>
            </a:gs>
            <a:gs pos="100000">
              <a:srgbClr val="BA0068"/>
            </a:gs>
          </a:gsLst>
          <a:lin ang="2700006" scaled="0"/>
        </a:gradFill>
        <a:effectLst/>
      </p:bgPr>
    </p:bg>
    <p:spTree>
      <p:nvGrpSpPr>
        <p:cNvPr id="1" name="Shape 23"/>
        <p:cNvGrpSpPr/>
        <p:nvPr/>
      </p:nvGrpSpPr>
      <p:grpSpPr>
        <a:xfrm>
          <a:off x="0" y="0"/>
          <a:ext cx="0" cy="0"/>
          <a:chOff x="0" y="0"/>
          <a:chExt cx="0" cy="0"/>
        </a:xfrm>
      </p:grpSpPr>
      <p:sp>
        <p:nvSpPr>
          <p:cNvPr id="24" name="Google Shape;24;p6"/>
          <p:cNvSpPr/>
          <p:nvPr/>
        </p:nvSpPr>
        <p:spPr>
          <a:xfrm>
            <a:off x="0" y="0"/>
            <a:ext cx="9144000" cy="12963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6"/>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6"/>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7" name="Google Shape;27;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 cold">
  <p:cSld name="TITLE_1_2_1">
    <p:bg>
      <p:bgPr>
        <a:gradFill>
          <a:gsLst>
            <a:gs pos="0">
              <a:srgbClr val="00D6B5"/>
            </a:gs>
            <a:gs pos="100000">
              <a:srgbClr val="172495"/>
            </a:gs>
          </a:gsLst>
          <a:lin ang="2700006" scaled="0"/>
        </a:gradFill>
        <a:effectLst/>
      </p:bgPr>
    </p:bg>
    <p:spTree>
      <p:nvGrpSpPr>
        <p:cNvPr id="1" name="Shape 28"/>
        <p:cNvGrpSpPr/>
        <p:nvPr/>
      </p:nvGrpSpPr>
      <p:grpSpPr>
        <a:xfrm>
          <a:off x="0" y="0"/>
          <a:ext cx="0" cy="0"/>
          <a:chOff x="0" y="0"/>
          <a:chExt cx="0" cy="0"/>
        </a:xfrm>
      </p:grpSpPr>
      <p:sp>
        <p:nvSpPr>
          <p:cNvPr id="29" name="Google Shape;29;p7"/>
          <p:cNvSpPr/>
          <p:nvPr/>
        </p:nvSpPr>
        <p:spPr>
          <a:xfrm>
            <a:off x="0" y="0"/>
            <a:ext cx="9144000" cy="12963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7"/>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32" name="Google Shape;32;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urple">
  <p:cSld name="TITLE_1_1">
    <p:bg>
      <p:bgPr>
        <a:gradFill>
          <a:gsLst>
            <a:gs pos="0">
              <a:srgbClr val="A90C98"/>
            </a:gs>
            <a:gs pos="100000">
              <a:srgbClr val="3A1394"/>
            </a:gs>
          </a:gsLst>
          <a:lin ang="2700006" scaled="0"/>
        </a:gradFill>
        <a:effectLst/>
      </p:bgPr>
    </p:bg>
    <p:spTree>
      <p:nvGrpSpPr>
        <p:cNvPr id="1" name="Shape 33"/>
        <p:cNvGrpSpPr/>
        <p:nvPr/>
      </p:nvGrpSpPr>
      <p:grpSpPr>
        <a:xfrm>
          <a:off x="0" y="0"/>
          <a:ext cx="0" cy="0"/>
          <a:chOff x="0" y="0"/>
          <a:chExt cx="0" cy="0"/>
        </a:xfrm>
      </p:grpSpPr>
      <p:sp>
        <p:nvSpPr>
          <p:cNvPr id="34" name="Google Shape;34;p8"/>
          <p:cNvSpPr/>
          <p:nvPr/>
        </p:nvSpPr>
        <p:spPr>
          <a:xfrm>
            <a:off x="4005250" y="0"/>
            <a:ext cx="1133700" cy="19920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36" name="Google Shape;36;p8"/>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hot">
  <p:cSld name="TITLE_1_1_1">
    <p:bg>
      <p:bgPr>
        <a:gradFill>
          <a:gsLst>
            <a:gs pos="0">
              <a:srgbClr val="FFA400"/>
            </a:gs>
            <a:gs pos="100000">
              <a:srgbClr val="BA0068"/>
            </a:gs>
          </a:gsLst>
          <a:lin ang="2700006" scaled="0"/>
        </a:gra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rtl="0">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40" name="Google Shape;40;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9"/>
          <p:cNvSpPr/>
          <p:nvPr/>
        </p:nvSpPr>
        <p:spPr>
          <a:xfrm>
            <a:off x="4005250" y="0"/>
            <a:ext cx="1133700" cy="19920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9"/>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 cold">
  <p:cSld name="TITLE_AND_BODY_1_1">
    <p:bg>
      <p:bgPr>
        <a:gradFill>
          <a:gsLst>
            <a:gs pos="0">
              <a:srgbClr val="00D6B5"/>
            </a:gs>
            <a:gs pos="100000">
              <a:srgbClr val="172495"/>
            </a:gs>
          </a:gsLst>
          <a:lin ang="2700006" scaled="0"/>
        </a:gradFill>
        <a:effectLst/>
      </p:bgPr>
    </p:bg>
    <p:spTree>
      <p:nvGrpSpPr>
        <p:cNvPr id="1" name="Shape 60"/>
        <p:cNvGrpSpPr/>
        <p:nvPr/>
      </p:nvGrpSpPr>
      <p:grpSpPr>
        <a:xfrm>
          <a:off x="0" y="0"/>
          <a:ext cx="0" cy="0"/>
          <a:chOff x="0" y="0"/>
          <a:chExt cx="0" cy="0"/>
        </a:xfrm>
      </p:grpSpPr>
      <p:sp>
        <p:nvSpPr>
          <p:cNvPr id="61" name="Google Shape;61;p13"/>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63" name="Google Shape;63;p13"/>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64" name="Google Shape;64;p1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3"/>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image" Target="../media/image1.png"/><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90C98"/>
            </a:gs>
            <a:gs pos="100000">
              <a:srgbClr val="3A1394"/>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2700" y="321094"/>
            <a:ext cx="7571700" cy="379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1pPr>
            <a:lvl2pPr lvl="1"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2pPr>
            <a:lvl3pPr lvl="2"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3pPr>
            <a:lvl4pPr lvl="3"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4pPr>
            <a:lvl5pPr lvl="4"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5pPr>
            <a:lvl6pPr lvl="5"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6pPr>
            <a:lvl7pPr lvl="6"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7pPr>
            <a:lvl8pPr lvl="7"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8pPr>
            <a:lvl9pPr lvl="8"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62700" y="1200150"/>
            <a:ext cx="7571700" cy="3562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Raleway"/>
              <a:buChar char="▹"/>
              <a:defRPr sz="2400">
                <a:solidFill>
                  <a:schemeClr val="lt1"/>
                </a:solidFill>
                <a:latin typeface="Raleway"/>
                <a:ea typeface="Raleway"/>
                <a:cs typeface="Raleway"/>
                <a:sym typeface="Raleway"/>
              </a:defRPr>
            </a:lvl1pPr>
            <a:lvl2pPr marL="914400" lvl="1"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2pPr>
            <a:lvl3pPr marL="1371600" lvl="2"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3pPr>
            <a:lvl4pPr marL="1828800" lvl="3"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4pPr>
            <a:lvl5pPr marL="2286000" lvl="4"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5pPr>
            <a:lvl6pPr marL="2743200" lvl="5"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6pPr>
            <a:lvl7pPr marL="3200400" lvl="6"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7pPr>
            <a:lvl8pPr marL="3657600" lvl="7"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8pPr>
            <a:lvl9pPr marL="4114800" lvl="8"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Raleway"/>
                <a:ea typeface="Raleway"/>
                <a:cs typeface="Raleway"/>
                <a:sym typeface="Raleway"/>
              </a:defRPr>
            </a:lvl1pPr>
            <a:lvl2pPr lvl="1" algn="r">
              <a:buNone/>
              <a:defRPr sz="1300">
                <a:solidFill>
                  <a:schemeClr val="lt1"/>
                </a:solidFill>
                <a:latin typeface="Raleway"/>
                <a:ea typeface="Raleway"/>
                <a:cs typeface="Raleway"/>
                <a:sym typeface="Raleway"/>
              </a:defRPr>
            </a:lvl2pPr>
            <a:lvl3pPr lvl="2" algn="r">
              <a:buNone/>
              <a:defRPr sz="1300">
                <a:solidFill>
                  <a:schemeClr val="lt1"/>
                </a:solidFill>
                <a:latin typeface="Raleway"/>
                <a:ea typeface="Raleway"/>
                <a:cs typeface="Raleway"/>
                <a:sym typeface="Raleway"/>
              </a:defRPr>
            </a:lvl3pPr>
            <a:lvl4pPr lvl="3" algn="r">
              <a:buNone/>
              <a:defRPr sz="1300">
                <a:solidFill>
                  <a:schemeClr val="lt1"/>
                </a:solidFill>
                <a:latin typeface="Raleway"/>
                <a:ea typeface="Raleway"/>
                <a:cs typeface="Raleway"/>
                <a:sym typeface="Raleway"/>
              </a:defRPr>
            </a:lvl4pPr>
            <a:lvl5pPr lvl="4" algn="r">
              <a:buNone/>
              <a:defRPr sz="1300">
                <a:solidFill>
                  <a:schemeClr val="lt1"/>
                </a:solidFill>
                <a:latin typeface="Raleway"/>
                <a:ea typeface="Raleway"/>
                <a:cs typeface="Raleway"/>
                <a:sym typeface="Raleway"/>
              </a:defRPr>
            </a:lvl5pPr>
            <a:lvl6pPr lvl="5" algn="r">
              <a:buNone/>
              <a:defRPr sz="1300">
                <a:solidFill>
                  <a:schemeClr val="lt1"/>
                </a:solidFill>
                <a:latin typeface="Raleway"/>
                <a:ea typeface="Raleway"/>
                <a:cs typeface="Raleway"/>
                <a:sym typeface="Raleway"/>
              </a:defRPr>
            </a:lvl6pPr>
            <a:lvl7pPr lvl="6" algn="r">
              <a:buNone/>
              <a:defRPr sz="1300">
                <a:solidFill>
                  <a:schemeClr val="lt1"/>
                </a:solidFill>
                <a:latin typeface="Raleway"/>
                <a:ea typeface="Raleway"/>
                <a:cs typeface="Raleway"/>
                <a:sym typeface="Raleway"/>
              </a:defRPr>
            </a:lvl7pPr>
            <a:lvl8pPr lvl="7" algn="r">
              <a:buNone/>
              <a:defRPr sz="1300">
                <a:solidFill>
                  <a:schemeClr val="lt1"/>
                </a:solidFill>
                <a:latin typeface="Raleway"/>
                <a:ea typeface="Raleway"/>
                <a:cs typeface="Raleway"/>
                <a:sym typeface="Raleway"/>
              </a:defRPr>
            </a:lvl8pPr>
            <a:lvl9pPr lvl="8" algn="r">
              <a:buNone/>
              <a:defRPr sz="1300">
                <a:solidFill>
                  <a:schemeClr val="lt1"/>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46654" y="4822073"/>
            <a:ext cx="870998" cy="299769"/>
          </a:xfrm>
          <a:prstGeom prst="rect">
            <a:avLst/>
          </a:prstGeom>
        </p:spPr>
      </p:pic>
      <p:sp>
        <p:nvSpPr>
          <p:cNvPr id="3" name="TextBox 2"/>
          <p:cNvSpPr txBox="1"/>
          <p:nvPr userDrawn="1"/>
        </p:nvSpPr>
        <p:spPr>
          <a:xfrm>
            <a:off x="1017652" y="4822073"/>
            <a:ext cx="169972" cy="307777"/>
          </a:xfrm>
          <a:prstGeom prst="rect">
            <a:avLst/>
          </a:prstGeom>
          <a:noFill/>
        </p:spPr>
        <p:txBody>
          <a:bodyPr wrap="square" rtlCol="0">
            <a:spAutoFit/>
          </a:bodyPr>
          <a:lstStyle/>
          <a:p>
            <a:endParaRPr lang="es-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9" r:id="rId9"/>
    <p:sldLayoutId id="2147483660" r:id="rId10"/>
    <p:sldLayoutId id="2147483661" r:id="rId11"/>
    <p:sldLayoutId id="2147483662" r:id="rId12"/>
    <p:sldLayoutId id="2147483663" r:id="rId13"/>
    <p:sldLayoutId id="2147483669" r:id="rId14"/>
    <p:sldLayoutId id="2147483671" r:id="rId15"/>
    <p:sldLayoutId id="2147483672" r:id="rId16"/>
    <p:sldLayoutId id="2147483673" r:id="rId1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A90C98"/>
            </a:gs>
            <a:gs pos="100000">
              <a:srgbClr val="3A1394"/>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76578" y="321094"/>
            <a:ext cx="7057822" cy="379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1pPr>
            <a:lvl2pPr lvl="1"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2pPr>
            <a:lvl3pPr lvl="2"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3pPr>
            <a:lvl4pPr lvl="3"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4pPr>
            <a:lvl5pPr lvl="4"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5pPr>
            <a:lvl6pPr lvl="5"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6pPr>
            <a:lvl7pPr lvl="6"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7pPr>
            <a:lvl8pPr lvl="7"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8pPr>
            <a:lvl9pPr lvl="8"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9pPr>
          </a:lstStyle>
          <a:p>
            <a:endParaRPr dirty="0"/>
          </a:p>
        </p:txBody>
      </p:sp>
      <p:sp>
        <p:nvSpPr>
          <p:cNvPr id="7" name="Google Shape;7;p1"/>
          <p:cNvSpPr txBox="1">
            <a:spLocks noGrp="1"/>
          </p:cNvSpPr>
          <p:nvPr>
            <p:ph type="body" idx="1"/>
          </p:nvPr>
        </p:nvSpPr>
        <p:spPr>
          <a:xfrm>
            <a:off x="962700" y="1200150"/>
            <a:ext cx="7571700" cy="3562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Raleway"/>
              <a:buChar char="▹"/>
              <a:defRPr sz="2400">
                <a:solidFill>
                  <a:schemeClr val="lt1"/>
                </a:solidFill>
                <a:latin typeface="Raleway"/>
                <a:ea typeface="Raleway"/>
                <a:cs typeface="Raleway"/>
                <a:sym typeface="Raleway"/>
              </a:defRPr>
            </a:lvl1pPr>
            <a:lvl2pPr marL="914400" lvl="1"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2pPr>
            <a:lvl3pPr marL="1371600" lvl="2"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3pPr>
            <a:lvl4pPr marL="1828800" lvl="3"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4pPr>
            <a:lvl5pPr marL="2286000" lvl="4"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5pPr>
            <a:lvl6pPr marL="2743200" lvl="5"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6pPr>
            <a:lvl7pPr marL="3200400" lvl="6"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7pPr>
            <a:lvl8pPr marL="3657600" lvl="7"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8pPr>
            <a:lvl9pPr marL="4114800" lvl="8"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Raleway"/>
                <a:ea typeface="Raleway"/>
                <a:cs typeface="Raleway"/>
                <a:sym typeface="Raleway"/>
              </a:defRPr>
            </a:lvl1pPr>
            <a:lvl2pPr lvl="1" algn="r">
              <a:buNone/>
              <a:defRPr sz="1300">
                <a:solidFill>
                  <a:schemeClr val="lt1"/>
                </a:solidFill>
                <a:latin typeface="Raleway"/>
                <a:ea typeface="Raleway"/>
                <a:cs typeface="Raleway"/>
                <a:sym typeface="Raleway"/>
              </a:defRPr>
            </a:lvl2pPr>
            <a:lvl3pPr lvl="2" algn="r">
              <a:buNone/>
              <a:defRPr sz="1300">
                <a:solidFill>
                  <a:schemeClr val="lt1"/>
                </a:solidFill>
                <a:latin typeface="Raleway"/>
                <a:ea typeface="Raleway"/>
                <a:cs typeface="Raleway"/>
                <a:sym typeface="Raleway"/>
              </a:defRPr>
            </a:lvl3pPr>
            <a:lvl4pPr lvl="3" algn="r">
              <a:buNone/>
              <a:defRPr sz="1300">
                <a:solidFill>
                  <a:schemeClr val="lt1"/>
                </a:solidFill>
                <a:latin typeface="Raleway"/>
                <a:ea typeface="Raleway"/>
                <a:cs typeface="Raleway"/>
                <a:sym typeface="Raleway"/>
              </a:defRPr>
            </a:lvl4pPr>
            <a:lvl5pPr lvl="4" algn="r">
              <a:buNone/>
              <a:defRPr sz="1300">
                <a:solidFill>
                  <a:schemeClr val="lt1"/>
                </a:solidFill>
                <a:latin typeface="Raleway"/>
                <a:ea typeface="Raleway"/>
                <a:cs typeface="Raleway"/>
                <a:sym typeface="Raleway"/>
              </a:defRPr>
            </a:lvl5pPr>
            <a:lvl6pPr lvl="5" algn="r">
              <a:buNone/>
              <a:defRPr sz="1300">
                <a:solidFill>
                  <a:schemeClr val="lt1"/>
                </a:solidFill>
                <a:latin typeface="Raleway"/>
                <a:ea typeface="Raleway"/>
                <a:cs typeface="Raleway"/>
                <a:sym typeface="Raleway"/>
              </a:defRPr>
            </a:lvl6pPr>
            <a:lvl7pPr lvl="6" algn="r">
              <a:buNone/>
              <a:defRPr sz="1300">
                <a:solidFill>
                  <a:schemeClr val="lt1"/>
                </a:solidFill>
                <a:latin typeface="Raleway"/>
                <a:ea typeface="Raleway"/>
                <a:cs typeface="Raleway"/>
                <a:sym typeface="Raleway"/>
              </a:defRPr>
            </a:lvl7pPr>
            <a:lvl8pPr lvl="7" algn="r">
              <a:buNone/>
              <a:defRPr sz="1300">
                <a:solidFill>
                  <a:schemeClr val="lt1"/>
                </a:solidFill>
                <a:latin typeface="Raleway"/>
                <a:ea typeface="Raleway"/>
                <a:cs typeface="Raleway"/>
                <a:sym typeface="Raleway"/>
              </a:defRPr>
            </a:lvl8pPr>
            <a:lvl9pPr lvl="8" algn="r">
              <a:buNone/>
              <a:defRPr sz="1300">
                <a:solidFill>
                  <a:schemeClr val="lt1"/>
                </a:solidFill>
                <a:latin typeface="Raleway"/>
                <a:ea typeface="Raleway"/>
                <a:cs typeface="Raleway"/>
                <a:sym typeface="Raleway"/>
              </a:defRPr>
            </a:lvl9pPr>
          </a:lstStyle>
          <a:p>
            <a:fld id="{00000000-1234-1234-1234-123412341234}" type="slidenum">
              <a:rPr lang="en">
                <a:solidFill>
                  <a:srgbClr val="FFFFFF"/>
                </a:solidFill>
              </a:rPr>
              <a:pPr/>
              <a:t>‹#›</a:t>
            </a:fld>
            <a:endParaRPr>
              <a:solidFill>
                <a:srgbClr val="FFFFFF"/>
              </a:solidFill>
            </a:endParaRPr>
          </a:p>
        </p:txBody>
      </p:sp>
      <p:pic>
        <p:nvPicPr>
          <p:cNvPr id="2" name="Picture 1"/>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46654" y="4822073"/>
            <a:ext cx="870998" cy="299769"/>
          </a:xfrm>
          <a:prstGeom prst="rect">
            <a:avLst/>
          </a:prstGeom>
        </p:spPr>
      </p:pic>
    </p:spTree>
    <p:extLst>
      <p:ext uri="{BB962C8B-B14F-4D97-AF65-F5344CB8AC3E}">
        <p14:creationId xmlns:p14="http://schemas.microsoft.com/office/powerpoint/2010/main" val="3629552800"/>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mailto:dante@codigocode.com" TargetMode="Externa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hyperlink" Target="https://cafecito.app/codigocode" TargetMode="External"/><Relationship Id="rId4" Type="http://schemas.openxmlformats.org/officeDocument/2006/relationships/image" Target="../media/image6.jpeg"/><Relationship Id="rId9" Type="http://schemas.openxmlformats.org/officeDocument/2006/relationships/hyperlink" Target="http://www.codigocode.com/CURSO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4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Programaci%C3%B3n_funcional" TargetMode="External"/><Relationship Id="rId7" Type="http://schemas.openxmlformats.org/officeDocument/2006/relationships/image" Target="../media/image18.png"/><Relationship Id="rId2" Type="http://schemas.openxmlformats.org/officeDocument/2006/relationships/hyperlink" Target="https://es.wikipedia.org/wiki/Programaci%C3%B3n" TargetMode="External"/><Relationship Id="rId1" Type="http://schemas.openxmlformats.org/officeDocument/2006/relationships/slideLayout" Target="../slideLayouts/slideLayout4.xml"/><Relationship Id="rId6" Type="http://schemas.openxmlformats.org/officeDocument/2006/relationships/hyperlink" Target="https://es.wikipedia.org/wiki/Vector" TargetMode="External"/><Relationship Id="rId5" Type="http://schemas.openxmlformats.org/officeDocument/2006/relationships/hyperlink" Target="https://es.wikipedia.org/wiki/Constante" TargetMode="External"/><Relationship Id="rId4" Type="http://schemas.openxmlformats.org/officeDocument/2006/relationships/hyperlink" Target="https://es.wikipedia.org/wiki/Variable_(programaci%C3%B3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8" name="Google Shape;323;p48"/>
          <p:cNvSpPr/>
          <p:nvPr/>
        </p:nvSpPr>
        <p:spPr>
          <a:xfrm>
            <a:off x="-21908" y="0"/>
            <a:ext cx="9165907" cy="5131076"/>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4" y="-12424"/>
            <a:ext cx="9159213" cy="5248470"/>
          </a:xfrm>
          <a:prstGeom prst="rect">
            <a:avLst/>
          </a:prstGeom>
        </p:spPr>
      </p:pic>
      <p:sp>
        <p:nvSpPr>
          <p:cNvPr id="7" name="Google Shape;323;p48"/>
          <p:cNvSpPr/>
          <p:nvPr/>
        </p:nvSpPr>
        <p:spPr>
          <a:xfrm>
            <a:off x="-21908" y="195486"/>
            <a:ext cx="9165907" cy="2808312"/>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3;p48"/>
          <p:cNvSpPr/>
          <p:nvPr/>
        </p:nvSpPr>
        <p:spPr>
          <a:xfrm>
            <a:off x="0" y="0"/>
            <a:ext cx="9144000" cy="5236046"/>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3;p48"/>
          <p:cNvSpPr/>
          <p:nvPr/>
        </p:nvSpPr>
        <p:spPr>
          <a:xfrm>
            <a:off x="-21908" y="-90719"/>
            <a:ext cx="9144000" cy="3238534"/>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195486"/>
            <a:ext cx="5081342" cy="1748829"/>
          </a:xfrm>
          <a:prstGeom prst="rect">
            <a:avLst/>
          </a:prstGeom>
        </p:spPr>
      </p:pic>
      <p:sp>
        <p:nvSpPr>
          <p:cNvPr id="11" name="Google Shape;323;p48"/>
          <p:cNvSpPr/>
          <p:nvPr/>
        </p:nvSpPr>
        <p:spPr>
          <a:xfrm>
            <a:off x="-15214" y="3164846"/>
            <a:ext cx="9180512" cy="20712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p29"/>
          <p:cNvSpPr txBox="1">
            <a:spLocks/>
          </p:cNvSpPr>
          <p:nvPr/>
        </p:nvSpPr>
        <p:spPr>
          <a:xfrm>
            <a:off x="462609" y="2979645"/>
            <a:ext cx="6375000"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0"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6000"/>
              <a:buFont typeface="Raleway"/>
              <a:buNone/>
              <a:defRPr sz="6000" b="0" i="0" u="none" strike="noStrike" cap="none">
                <a:solidFill>
                  <a:schemeClr val="lt1"/>
                </a:solidFill>
                <a:latin typeface="Raleway"/>
                <a:ea typeface="Raleway"/>
                <a:cs typeface="Raleway"/>
                <a:sym typeface="Raleway"/>
              </a:defRPr>
            </a:lvl9pPr>
          </a:lstStyle>
          <a:p>
            <a:r>
              <a:rPr lang="es-AR" dirty="0" err="1">
                <a:latin typeface="TT Supermolot Neue" pitchFamily="50" charset="0"/>
                <a:ea typeface="Homemade Apple"/>
                <a:cs typeface="Homemade Apple"/>
              </a:rPr>
              <a:t>Webinar</a:t>
            </a:r>
            <a:r>
              <a:rPr lang="es-AR" dirty="0">
                <a:latin typeface="TT Supermolot Neue" pitchFamily="50" charset="0"/>
                <a:ea typeface="Homemade Apple"/>
                <a:cs typeface="Homemade Apple"/>
              </a:rPr>
              <a:t> </a:t>
            </a:r>
            <a:r>
              <a:rPr lang="es-AR" dirty="0" err="1">
                <a:latin typeface="TT Supermolot Neue" pitchFamily="50" charset="0"/>
                <a:ea typeface="Homemade Apple"/>
                <a:cs typeface="Homemade Apple"/>
              </a:rPr>
              <a:t>Introdu</a:t>
            </a:r>
            <a:r>
              <a:rPr lang="es-AR" sz="7200" dirty="0" err="1">
                <a:solidFill>
                  <a:srgbClr val="FFC000"/>
                </a:solidFill>
                <a:latin typeface="TT Supermolot Neue" pitchFamily="50" charset="0"/>
                <a:ea typeface="Homemade Apple"/>
                <a:cs typeface="Homemade Apple"/>
              </a:rPr>
              <a:t>c</a:t>
            </a:r>
            <a:r>
              <a:rPr lang="es-AR" sz="5400" dirty="0" err="1">
                <a:solidFill>
                  <a:srgbClr val="FFC000"/>
                </a:solidFill>
                <a:latin typeface="TT Supermolot Neue" pitchFamily="50" charset="0"/>
                <a:ea typeface="Homemade Apple"/>
                <a:cs typeface="Homemade Apple"/>
              </a:rPr>
              <a:t>C</a:t>
            </a:r>
            <a:r>
              <a:rPr lang="es-AR" dirty="0" err="1">
                <a:latin typeface="TT Supermolot Neue" pitchFamily="50" charset="0"/>
                <a:ea typeface="Homemade Apple"/>
                <a:cs typeface="Homemade Apple"/>
              </a:rPr>
              <a:t>ión</a:t>
            </a:r>
            <a:r>
              <a:rPr lang="es-AR" dirty="0">
                <a:latin typeface="TT Supermolot Neue" pitchFamily="50" charset="0"/>
                <a:ea typeface="Homemade Apple"/>
                <a:cs typeface="Homemade Apple"/>
              </a:rPr>
              <a:t> a la programación</a:t>
            </a:r>
            <a:endParaRPr lang="es-AR" dirty="0">
              <a:latin typeface="TT Supermolot Neue" pitchFamily="50" charset="0"/>
            </a:endParaRPr>
          </a:p>
        </p:txBody>
      </p:sp>
      <p:sp>
        <p:nvSpPr>
          <p:cNvPr id="2" name="TextBox 1">
            <a:extLst>
              <a:ext uri="{FF2B5EF4-FFF2-40B4-BE49-F238E27FC236}">
                <a16:creationId xmlns:a16="http://schemas.microsoft.com/office/drawing/2014/main" id="{99807381-ABEA-4C68-9F57-C5E47CAD6BFA}"/>
              </a:ext>
            </a:extLst>
          </p:cNvPr>
          <p:cNvSpPr txBox="1"/>
          <p:nvPr/>
        </p:nvSpPr>
        <p:spPr>
          <a:xfrm rot="18847290">
            <a:off x="7137116" y="3497468"/>
            <a:ext cx="2808312" cy="923330"/>
          </a:xfrm>
          <a:prstGeom prst="rect">
            <a:avLst/>
          </a:prstGeom>
          <a:noFill/>
        </p:spPr>
        <p:txBody>
          <a:bodyPr wrap="square" rtlCol="0">
            <a:spAutoFit/>
          </a:bodyPr>
          <a:lstStyle/>
          <a:p>
            <a:r>
              <a:rPr lang="es-AR" sz="5400" dirty="0">
                <a:solidFill>
                  <a:schemeClr val="bg1"/>
                </a:solidFill>
                <a:latin typeface="Algerian" panose="04020705040A02060702" pitchFamily="82" charset="0"/>
              </a:rPr>
              <a:t>DIA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9"/>
          <p:cNvPicPr preferRelativeResize="0"/>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0" y="0"/>
            <a:ext cx="9144000" cy="5380062"/>
          </a:xfrm>
          <a:prstGeom prst="rect">
            <a:avLst/>
          </a:prstGeom>
          <a:noFill/>
          <a:ln>
            <a:noFill/>
          </a:ln>
        </p:spPr>
      </p:pic>
      <p:sp>
        <p:nvSpPr>
          <p:cNvPr id="5" name="Google Shape;228;p39"/>
          <p:cNvSpPr txBox="1">
            <a:spLocks/>
          </p:cNvSpPr>
          <p:nvPr/>
        </p:nvSpPr>
        <p:spPr>
          <a:xfrm>
            <a:off x="28194" y="123478"/>
            <a:ext cx="9115806" cy="5256584"/>
          </a:xfrm>
          <a:prstGeom prst="rect">
            <a:avLst/>
          </a:prstGeom>
          <a:solidFill>
            <a:srgbClr val="20124D">
              <a:alpha val="2154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1pPr>
            <a:lvl2pPr marL="914400" marR="0" lvl="1"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2pPr>
            <a:lvl3pPr marL="1371600" marR="0" lvl="2"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3pPr>
            <a:lvl4pPr marL="1828800" marR="0" lvl="3"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4pPr>
            <a:lvl5pPr marL="2286000" marR="0" lvl="4"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5pPr>
            <a:lvl6pPr marL="2743200" marR="0" lvl="5"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6pPr>
            <a:lvl7pPr marL="3200400" marR="0" lvl="6"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7pPr>
            <a:lvl8pPr marL="3657600" marR="0" lvl="7"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8pPr>
            <a:lvl9pPr marL="4114800" marR="0" lvl="8" indent="-381000" algn="l" rtl="0">
              <a:lnSpc>
                <a:spcPct val="100000"/>
              </a:lnSpc>
              <a:spcBef>
                <a:spcPts val="0"/>
              </a:spcBef>
              <a:spcAft>
                <a:spcPts val="0"/>
              </a:spcAft>
              <a:buClr>
                <a:schemeClr val="lt1"/>
              </a:buClr>
              <a:buSzPts val="2400"/>
              <a:buFont typeface="Raleway"/>
              <a:buChar char="■"/>
              <a:defRPr sz="2400" b="0" i="0" u="none" strike="noStrike" cap="none">
                <a:solidFill>
                  <a:schemeClr val="lt1"/>
                </a:solidFill>
                <a:latin typeface="Raleway"/>
                <a:ea typeface="Raleway"/>
                <a:cs typeface="Raleway"/>
                <a:sym typeface="Raleway"/>
              </a:defRPr>
            </a:lvl9pPr>
          </a:lstStyle>
          <a:p>
            <a:pPr marL="0" indent="0" algn="ctr">
              <a:buFont typeface="Raleway"/>
              <a:buNone/>
            </a:pPr>
            <a:endParaRPr lang="en-US" sz="3600" b="1" dirty="0">
              <a:latin typeface="Raleway" panose="020B0604020202020204" charset="0"/>
            </a:endParaRPr>
          </a:p>
        </p:txBody>
      </p:sp>
      <p:sp>
        <p:nvSpPr>
          <p:cNvPr id="228" name="Google Shape;228;p39"/>
          <p:cNvSpPr txBox="1">
            <a:spLocks noGrp="1"/>
          </p:cNvSpPr>
          <p:nvPr>
            <p:ph type="body" idx="4294967295"/>
          </p:nvPr>
        </p:nvSpPr>
        <p:spPr>
          <a:xfrm>
            <a:off x="2653650" y="1226700"/>
            <a:ext cx="3836700" cy="2690100"/>
          </a:xfrm>
          <a:prstGeom prst="rect">
            <a:avLst/>
          </a:prstGeom>
          <a:solidFill>
            <a:srgbClr val="20124D">
              <a:alpha val="21540"/>
            </a:srgbClr>
          </a:solidFill>
        </p:spPr>
        <p:txBody>
          <a:bodyPr spcFirstLastPara="1" wrap="square" lIns="91425" tIns="91425" rIns="91425" bIns="91425" anchor="ctr" anchorCtr="0">
            <a:noAutofit/>
          </a:bodyPr>
          <a:lstStyle/>
          <a:p>
            <a:pPr marL="0" lvl="0" indent="0" algn="ctr" rtl="0">
              <a:spcBef>
                <a:spcPts val="600"/>
              </a:spcBef>
              <a:spcAft>
                <a:spcPts val="0"/>
              </a:spcAft>
              <a:buNone/>
            </a:pPr>
            <a:r>
              <a:rPr lang="en-US" sz="3600" b="1" dirty="0">
                <a:latin typeface="Raleway" panose="020B0604020202020204" charset="0"/>
              </a:rPr>
              <a:t>¿DUDAS?</a:t>
            </a:r>
          </a:p>
        </p:txBody>
      </p:sp>
      <p:sp>
        <p:nvSpPr>
          <p:cNvPr id="229" name="Google Shape;229;p3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205274" y="1866071"/>
            <a:ext cx="6679093" cy="67054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Slide Number Placeholder 1"/>
          <p:cNvSpPr>
            <a:spLocks noGrp="1"/>
          </p:cNvSpPr>
          <p:nvPr>
            <p:ph type="sldNum" idx="12"/>
          </p:nvPr>
        </p:nvSpPr>
        <p:spPr/>
        <p:txBody>
          <a:bodyPr/>
          <a:lstStyle/>
          <a:p>
            <a:fld id="{00000000-1234-1234-1234-123412341234}" type="slidenum">
              <a:rPr lang="en" smtClean="0">
                <a:solidFill>
                  <a:srgbClr val="FFFFFF"/>
                </a:solidFill>
              </a:rPr>
              <a:pPr/>
              <a:t>11</a:t>
            </a:fld>
            <a:endParaRPr lang="en">
              <a:solidFill>
                <a:srgbClr val="FFFFFF"/>
              </a:solidFill>
            </a:endParaRPr>
          </a:p>
        </p:txBody>
      </p:sp>
      <p:sp>
        <p:nvSpPr>
          <p:cNvPr id="3" name="Google Shape;481;p56"/>
          <p:cNvSpPr txBox="1"/>
          <p:nvPr/>
        </p:nvSpPr>
        <p:spPr>
          <a:xfrm>
            <a:off x="827584" y="1368346"/>
            <a:ext cx="6931800" cy="2673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1600" dirty="0" err="1">
                <a:solidFill>
                  <a:schemeClr val="bg1"/>
                </a:solidFill>
                <a:latin typeface="Raleway" panose="020B0604020202020204" charset="0"/>
                <a:ea typeface="Montserrat"/>
                <a:cs typeface="Montserrat"/>
                <a:sym typeface="Montserrat"/>
              </a:rPr>
              <a:t>Podés</a:t>
            </a:r>
            <a:r>
              <a:rPr lang="en-US" sz="1600" dirty="0">
                <a:solidFill>
                  <a:schemeClr val="bg1"/>
                </a:solidFill>
                <a:latin typeface="Raleway" panose="020B0604020202020204" charset="0"/>
                <a:ea typeface="Montserrat"/>
                <a:cs typeface="Montserrat"/>
                <a:sym typeface="Montserrat"/>
              </a:rPr>
              <a:t> </a:t>
            </a:r>
            <a:r>
              <a:rPr lang="en-US" sz="1600" dirty="0" err="1">
                <a:solidFill>
                  <a:schemeClr val="bg1"/>
                </a:solidFill>
                <a:latin typeface="Raleway" panose="020B0604020202020204" charset="0"/>
                <a:ea typeface="Montserrat"/>
                <a:cs typeface="Montserrat"/>
                <a:sym typeface="Montserrat"/>
              </a:rPr>
              <a:t>encontrar</a:t>
            </a:r>
            <a:r>
              <a:rPr lang="en-US" sz="1600" dirty="0">
                <a:solidFill>
                  <a:schemeClr val="bg1"/>
                </a:solidFill>
                <a:latin typeface="Raleway" panose="020B0604020202020204" charset="0"/>
                <a:ea typeface="Montserrat"/>
                <a:cs typeface="Montserrat"/>
                <a:sym typeface="Montserrat"/>
              </a:rPr>
              <a:t> </a:t>
            </a:r>
            <a:r>
              <a:rPr lang="en-US" sz="1600" dirty="0" err="1">
                <a:solidFill>
                  <a:schemeClr val="bg1"/>
                </a:solidFill>
                <a:latin typeface="Raleway" panose="020B0604020202020204" charset="0"/>
                <a:ea typeface="Montserrat"/>
                <a:cs typeface="Montserrat"/>
                <a:sym typeface="Montserrat"/>
              </a:rPr>
              <a:t>nuestra</a:t>
            </a:r>
            <a:r>
              <a:rPr lang="en-US" sz="1600" dirty="0">
                <a:solidFill>
                  <a:schemeClr val="bg1"/>
                </a:solidFill>
                <a:latin typeface="Raleway" panose="020B0604020202020204" charset="0"/>
                <a:ea typeface="Montserrat"/>
                <a:cs typeface="Montserrat"/>
                <a:sym typeface="Montserrat"/>
              </a:rPr>
              <a:t> </a:t>
            </a:r>
            <a:r>
              <a:rPr lang="en-US" sz="1600" dirty="0" err="1">
                <a:solidFill>
                  <a:schemeClr val="bg1"/>
                </a:solidFill>
                <a:latin typeface="Raleway" panose="020B0604020202020204" charset="0"/>
                <a:ea typeface="Montserrat"/>
                <a:cs typeface="Montserrat"/>
                <a:sym typeface="Montserrat"/>
              </a:rPr>
              <a:t>oferta</a:t>
            </a:r>
            <a:r>
              <a:rPr lang="en-US" sz="1600" dirty="0">
                <a:solidFill>
                  <a:schemeClr val="bg1"/>
                </a:solidFill>
                <a:latin typeface="Raleway" panose="020B0604020202020204" charset="0"/>
                <a:ea typeface="Montserrat"/>
                <a:cs typeface="Montserrat"/>
                <a:sym typeface="Montserrat"/>
              </a:rPr>
              <a:t> de </a:t>
            </a:r>
            <a:r>
              <a:rPr lang="en-US" sz="1600" dirty="0" err="1">
                <a:solidFill>
                  <a:schemeClr val="bg1"/>
                </a:solidFill>
                <a:latin typeface="Raleway" panose="020B0604020202020204" charset="0"/>
                <a:ea typeface="Montserrat"/>
                <a:cs typeface="Montserrat"/>
                <a:sym typeface="Montserrat"/>
              </a:rPr>
              <a:t>cursos</a:t>
            </a:r>
            <a:r>
              <a:rPr lang="en-US" sz="1600" dirty="0">
                <a:solidFill>
                  <a:schemeClr val="bg1"/>
                </a:solidFill>
                <a:latin typeface="Raleway" panose="020B0604020202020204" charset="0"/>
                <a:ea typeface="Montserrat"/>
                <a:cs typeface="Montserrat"/>
                <a:sym typeface="Montserrat"/>
              </a:rPr>
              <a:t> </a:t>
            </a:r>
            <a:r>
              <a:rPr lang="en-US" sz="1600" dirty="0" err="1">
                <a:solidFill>
                  <a:schemeClr val="bg1"/>
                </a:solidFill>
                <a:latin typeface="Raleway" panose="020B0604020202020204" charset="0"/>
                <a:ea typeface="Montserrat"/>
                <a:cs typeface="Montserrat"/>
                <a:sym typeface="Montserrat"/>
              </a:rPr>
              <a:t>en</a:t>
            </a:r>
            <a:endParaRPr sz="1600" dirty="0">
              <a:solidFill>
                <a:schemeClr val="bg1"/>
              </a:solidFill>
              <a:latin typeface="Raleway" panose="020B0604020202020204" charset="0"/>
              <a:ea typeface="Montserrat"/>
              <a:cs typeface="Montserrat"/>
              <a:sym typeface="Montserrat"/>
            </a:endParaRPr>
          </a:p>
        </p:txBody>
      </p:sp>
      <p:pic>
        <p:nvPicPr>
          <p:cNvPr id="4" name="Picture 2" descr="Java – Logos Download">
            <a:extLst>
              <a:ext uri="{FF2B5EF4-FFF2-40B4-BE49-F238E27FC236}">
                <a16:creationId xmlns:a16="http://schemas.microsoft.com/office/drawing/2014/main" id="{1C91BFD1-435A-44E5-BEFA-622FA4E9E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568" y="2643758"/>
            <a:ext cx="651293" cy="11002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C2FF9539-4C2F-4995-85FA-15A9F4912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944" y="2691822"/>
            <a:ext cx="963656" cy="9636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Logo Angular PNG transparente - StickPNG">
            <a:extLst>
              <a:ext uri="{FF2B5EF4-FFF2-40B4-BE49-F238E27FC236}">
                <a16:creationId xmlns:a16="http://schemas.microsoft.com/office/drawing/2014/main" id="{BAD22044-9CD9-469E-8319-57F25109F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748" y="3765379"/>
            <a:ext cx="568056" cy="6034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Js, logo, react, react js icon">
            <a:extLst>
              <a:ext uri="{FF2B5EF4-FFF2-40B4-BE49-F238E27FC236}">
                <a16:creationId xmlns:a16="http://schemas.microsoft.com/office/drawing/2014/main" id="{617D95F3-22A4-43F8-B654-939440F022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252" y="2774402"/>
            <a:ext cx="798496" cy="79849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BB239FA9-13A6-4EC9-89DC-1E4F15FEBD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3767723"/>
            <a:ext cx="1138246" cy="696452"/>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481;p56">
            <a:extLst>
              <a:ext uri="{FF2B5EF4-FFF2-40B4-BE49-F238E27FC236}">
                <a16:creationId xmlns:a16="http://schemas.microsoft.com/office/drawing/2014/main" id="{76BA9929-00EC-409C-BAEA-805305C0E10F}"/>
              </a:ext>
            </a:extLst>
          </p:cNvPr>
          <p:cNvSpPr txBox="1"/>
          <p:nvPr/>
        </p:nvSpPr>
        <p:spPr>
          <a:xfrm>
            <a:off x="1074486" y="2067694"/>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2400" dirty="0">
                <a:solidFill>
                  <a:schemeClr val="bg1"/>
                </a:solidFill>
                <a:latin typeface="Raleway" panose="020B0604020202020204" charset="0"/>
                <a:ea typeface="Montserrat"/>
                <a:cs typeface="Montserrat"/>
                <a:sym typeface="Montserrat"/>
              </a:rPr>
              <a:t>HTTP://WWW.CODIGOCODE.COM/CURSOS</a:t>
            </a:r>
            <a:endParaRPr sz="2400" dirty="0">
              <a:solidFill>
                <a:schemeClr val="bg1"/>
              </a:solidFill>
              <a:latin typeface="Raleway" panose="020B0604020202020204" charset="0"/>
              <a:ea typeface="Montserrat"/>
              <a:cs typeface="Montserrat"/>
              <a:sym typeface="Montserrat"/>
            </a:endParaRPr>
          </a:p>
        </p:txBody>
      </p:sp>
      <p:pic>
        <p:nvPicPr>
          <p:cNvPr id="11" name="Picture 16">
            <a:extLst>
              <a:ext uri="{FF2B5EF4-FFF2-40B4-BE49-F238E27FC236}">
                <a16:creationId xmlns:a16="http://schemas.microsoft.com/office/drawing/2014/main" id="{DCEF40B9-6D46-41D1-8292-65462C0405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040" y="3863242"/>
            <a:ext cx="1523508" cy="5544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2">
            <a:extLst>
              <a:ext uri="{FF2B5EF4-FFF2-40B4-BE49-F238E27FC236}">
                <a16:creationId xmlns:a16="http://schemas.microsoft.com/office/drawing/2014/main" id="{CC986F7E-0B5D-4440-9B09-2B39D671EF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3602" y="2907900"/>
            <a:ext cx="984384" cy="5314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05760" y="438018"/>
            <a:ext cx="6232672" cy="646331"/>
          </a:xfrm>
          <a:prstGeom prst="rect">
            <a:avLst/>
          </a:prstGeom>
          <a:noFill/>
        </p:spPr>
        <p:txBody>
          <a:bodyPr wrap="square" rtlCol="0">
            <a:spAutoFit/>
          </a:bodyPr>
          <a:lstStyle/>
          <a:p>
            <a:pPr algn="ctr"/>
            <a:r>
              <a:rPr lang="es-AR" sz="1800" b="1" dirty="0">
                <a:solidFill>
                  <a:schemeClr val="bg1"/>
                </a:solidFill>
                <a:latin typeface="Raleway" panose="020B0604020202020204" charset="0"/>
              </a:rPr>
              <a:t>¿</a:t>
            </a:r>
            <a:r>
              <a:rPr lang="es-AR" sz="1800" b="1" dirty="0" err="1">
                <a:solidFill>
                  <a:schemeClr val="bg1"/>
                </a:solidFill>
                <a:latin typeface="Raleway" panose="020B0604020202020204" charset="0"/>
              </a:rPr>
              <a:t>Querés</a:t>
            </a:r>
            <a:r>
              <a:rPr lang="es-AR" sz="1800" b="1" dirty="0">
                <a:solidFill>
                  <a:schemeClr val="bg1"/>
                </a:solidFill>
                <a:latin typeface="Raleway" panose="020B0604020202020204" charset="0"/>
              </a:rPr>
              <a:t> aprender más? </a:t>
            </a:r>
          </a:p>
          <a:p>
            <a:pPr algn="ctr"/>
            <a:r>
              <a:rPr lang="es-AR" sz="1800" b="1" dirty="0">
                <a:solidFill>
                  <a:schemeClr val="bg1"/>
                </a:solidFill>
                <a:latin typeface="Raleway" panose="020B0604020202020204" charset="0"/>
              </a:rPr>
              <a:t>¿</a:t>
            </a:r>
            <a:r>
              <a:rPr lang="es-AR" sz="1800" b="1" dirty="0" err="1">
                <a:solidFill>
                  <a:schemeClr val="bg1"/>
                </a:solidFill>
                <a:latin typeface="Raleway" panose="020B0604020202020204" charset="0"/>
              </a:rPr>
              <a:t>Querés</a:t>
            </a:r>
            <a:r>
              <a:rPr lang="es-AR" sz="1800" b="1" dirty="0">
                <a:solidFill>
                  <a:schemeClr val="bg1"/>
                </a:solidFill>
                <a:latin typeface="Raleway" panose="020B0604020202020204" charset="0"/>
              </a:rPr>
              <a:t> conocer otros lenguajes de programación?</a:t>
            </a: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8039" y="3649356"/>
            <a:ext cx="768299" cy="768299"/>
          </a:xfrm>
          <a:prstGeom prst="rect">
            <a:avLst/>
          </a:prstGeom>
        </p:spPr>
      </p:pic>
      <p:pic>
        <p:nvPicPr>
          <p:cNvPr id="2050" name="Picture 2" descr="C:\Users\debora.stipetic\Desktop\Codigo Code\New folder (2)\icons8-cursor-250.png"/>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7580609" y="2497315"/>
            <a:ext cx="503161" cy="50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01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43AD-6DFF-4C63-9B15-854E1B1014AB}"/>
              </a:ext>
            </a:extLst>
          </p:cNvPr>
          <p:cNvSpPr>
            <a:spLocks noGrp="1"/>
          </p:cNvSpPr>
          <p:nvPr>
            <p:ph type="ctrTitle"/>
          </p:nvPr>
        </p:nvSpPr>
        <p:spPr>
          <a:xfrm>
            <a:off x="683568" y="22464"/>
            <a:ext cx="5878800" cy="1159800"/>
          </a:xfrm>
        </p:spPr>
        <p:txBody>
          <a:bodyPr/>
          <a:lstStyle/>
          <a:p>
            <a:r>
              <a:rPr lang="es-AR" dirty="0">
                <a:solidFill>
                  <a:schemeClr val="bg1"/>
                </a:solidFill>
              </a:rPr>
              <a:t>Contactos</a:t>
            </a:r>
            <a:endParaRPr lang="en-US" dirty="0">
              <a:solidFill>
                <a:schemeClr val="bg1"/>
              </a:solidFill>
            </a:endParaRPr>
          </a:p>
        </p:txBody>
      </p:sp>
      <p:sp>
        <p:nvSpPr>
          <p:cNvPr id="3" name="Subtitle 2">
            <a:extLst>
              <a:ext uri="{FF2B5EF4-FFF2-40B4-BE49-F238E27FC236}">
                <a16:creationId xmlns:a16="http://schemas.microsoft.com/office/drawing/2014/main" id="{F3800B2C-5AC1-4F6F-9354-FA21A39A4364}"/>
              </a:ext>
            </a:extLst>
          </p:cNvPr>
          <p:cNvSpPr>
            <a:spLocks noGrp="1"/>
          </p:cNvSpPr>
          <p:nvPr>
            <p:ph type="subTitle" idx="1"/>
          </p:nvPr>
        </p:nvSpPr>
        <p:spPr>
          <a:xfrm>
            <a:off x="719365" y="1731640"/>
            <a:ext cx="7056784" cy="2592288"/>
          </a:xfrm>
        </p:spPr>
        <p:txBody>
          <a:bodyPr/>
          <a:lstStyle/>
          <a:p>
            <a:pPr marL="76200" indent="0"/>
            <a:r>
              <a:rPr lang="es-AR" sz="1600" dirty="0">
                <a:solidFill>
                  <a:schemeClr val="bg1">
                    <a:lumMod val="85000"/>
                  </a:schemeClr>
                </a:solidFill>
                <a:latin typeface="Raleway" panose="020B0604020202020204" charset="0"/>
              </a:rPr>
              <a:t>Pueden escribirnos a:</a:t>
            </a:r>
            <a:endParaRPr lang="es-AR" sz="1600" dirty="0">
              <a:solidFill>
                <a:schemeClr val="bg1">
                  <a:lumMod val="85000"/>
                </a:schemeClr>
              </a:solidFill>
              <a:latin typeface="Raleway" panose="020B0604020202020204" charset="0"/>
              <a:hlinkClick r:id="rId2"/>
            </a:endParaRPr>
          </a:p>
          <a:p>
            <a:pPr marL="76200" indent="0"/>
            <a:endParaRPr lang="es-AR" sz="1600" dirty="0">
              <a:solidFill>
                <a:schemeClr val="bg1">
                  <a:lumMod val="85000"/>
                </a:schemeClr>
              </a:solidFill>
              <a:latin typeface="Raleway" panose="020B0604020202020204" charset="0"/>
              <a:hlinkClick r:id="rId2"/>
            </a:endParaRPr>
          </a:p>
          <a:p>
            <a:pPr>
              <a:buClr>
                <a:schemeClr val="bg1">
                  <a:lumMod val="85000"/>
                </a:schemeClr>
              </a:buClr>
              <a:buFont typeface="Wingdings" panose="05000000000000000000" pitchFamily="2" charset="2"/>
              <a:buChar char="ü"/>
            </a:pPr>
            <a:r>
              <a:rPr lang="es-AR" sz="1600" dirty="0">
                <a:solidFill>
                  <a:schemeClr val="bg1">
                    <a:lumMod val="85000"/>
                  </a:schemeClr>
                </a:solidFill>
                <a:latin typeface="Raleway" panose="020B0604020202020204" charset="0"/>
              </a:rPr>
              <a:t>d</a:t>
            </a:r>
            <a:r>
              <a:rPr lang="en-US" sz="1600" dirty="0">
                <a:solidFill>
                  <a:schemeClr val="bg1">
                    <a:lumMod val="85000"/>
                  </a:schemeClr>
                </a:solidFill>
                <a:latin typeface="Raleway" panose="020B0604020202020204" charset="0"/>
              </a:rPr>
              <a:t>ante@codigocode.com</a:t>
            </a:r>
          </a:p>
          <a:p>
            <a:pPr>
              <a:buClr>
                <a:schemeClr val="bg1">
                  <a:lumMod val="85000"/>
                </a:schemeClr>
              </a:buClr>
              <a:buFont typeface="Wingdings" panose="05000000000000000000" pitchFamily="2" charset="2"/>
              <a:buChar char="ü"/>
            </a:pPr>
            <a:endParaRPr lang="en-US" sz="1600" dirty="0">
              <a:solidFill>
                <a:schemeClr val="bg1">
                  <a:lumMod val="85000"/>
                </a:schemeClr>
              </a:solidFill>
              <a:latin typeface="Raleway" panose="020B0604020202020204" charset="0"/>
            </a:endParaRPr>
          </a:p>
          <a:p>
            <a:pPr>
              <a:buClr>
                <a:schemeClr val="bg1">
                  <a:lumMod val="85000"/>
                </a:schemeClr>
              </a:buClr>
              <a:buFont typeface="Wingdings" panose="05000000000000000000" pitchFamily="2" charset="2"/>
              <a:buChar char="ü"/>
            </a:pPr>
            <a:r>
              <a:rPr lang="en-US" sz="1600" dirty="0">
                <a:solidFill>
                  <a:schemeClr val="bg1">
                    <a:lumMod val="85000"/>
                  </a:schemeClr>
                </a:solidFill>
                <a:latin typeface="Raleway" panose="020B0604020202020204" charset="0"/>
              </a:rPr>
              <a:t>debora@codigocode.com</a:t>
            </a:r>
          </a:p>
          <a:p>
            <a:pPr>
              <a:buClr>
                <a:schemeClr val="bg1">
                  <a:lumMod val="85000"/>
                </a:schemeClr>
              </a:buClr>
              <a:buFont typeface="Wingdings" panose="05000000000000000000" pitchFamily="2" charset="2"/>
              <a:buChar char="ü"/>
            </a:pPr>
            <a:endParaRPr lang="en-US" sz="1600" dirty="0">
              <a:solidFill>
                <a:schemeClr val="bg1">
                  <a:lumMod val="85000"/>
                </a:schemeClr>
              </a:solidFill>
              <a:latin typeface="Raleway" panose="020B0604020202020204" charset="0"/>
            </a:endParaRPr>
          </a:p>
          <a:p>
            <a:pPr>
              <a:buClr>
                <a:schemeClr val="bg1">
                  <a:lumMod val="85000"/>
                </a:schemeClr>
              </a:buClr>
              <a:buFont typeface="Wingdings" panose="05000000000000000000" pitchFamily="2" charset="2"/>
              <a:buChar char="ü"/>
            </a:pPr>
            <a:r>
              <a:rPr lang="en-US" sz="1600" dirty="0">
                <a:solidFill>
                  <a:schemeClr val="bg1">
                    <a:lumMod val="85000"/>
                  </a:schemeClr>
                </a:solidFill>
                <a:latin typeface="Raleway" panose="020B0604020202020204" charset="0"/>
              </a:rPr>
              <a:t>contacto@codigocode.com</a:t>
            </a:r>
          </a:p>
          <a:p>
            <a:pPr marL="76200" indent="0"/>
            <a:endParaRPr lang="en-US" sz="1600" dirty="0">
              <a:solidFill>
                <a:schemeClr val="bg1">
                  <a:lumMod val="85000"/>
                </a:schemeClr>
              </a:solidFill>
              <a:latin typeface="Raleway" panose="020B0604020202020204" charset="0"/>
            </a:endParaRPr>
          </a:p>
        </p:txBody>
      </p:sp>
      <p:sp>
        <p:nvSpPr>
          <p:cNvPr id="4" name="Slide Number Placeholder 3">
            <a:extLst>
              <a:ext uri="{FF2B5EF4-FFF2-40B4-BE49-F238E27FC236}">
                <a16:creationId xmlns:a16="http://schemas.microsoft.com/office/drawing/2014/main" id="{340DAC3E-0F7E-45C5-A59B-E8CA69483B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1026" name="Picture 2" descr="C:\Users\debora.stipetic\Desktop\Codigo Code\New folder (2)\1383325-social-media\1383325-social-media\png\005-instagram.png"/>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873823" y="3266486"/>
            <a:ext cx="655516" cy="65551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ebora.stipetic\Desktop\Codigo Code\New folder (2)\1383325-social-media\1383325-social-media\png\002-youtube.png"/>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7452319" y="3147814"/>
            <a:ext cx="865669" cy="865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ebora.stipetic\Desktop\Codigo Code\New folder (2)\1383325-social-media\1383325-social-media\png\001-facebook.png"/>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155568" y="3266486"/>
            <a:ext cx="628326" cy="6283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86285" y="1785932"/>
            <a:ext cx="353770" cy="353770"/>
          </a:xfrm>
          <a:prstGeom prst="rect">
            <a:avLst/>
          </a:prstGeom>
        </p:spPr>
      </p:pic>
      <p:sp>
        <p:nvSpPr>
          <p:cNvPr id="7" name="TextBox 6"/>
          <p:cNvSpPr txBox="1"/>
          <p:nvPr/>
        </p:nvSpPr>
        <p:spPr>
          <a:xfrm>
            <a:off x="4139952" y="1671650"/>
            <a:ext cx="4824536" cy="9361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76200" indent="0">
              <a:buClr>
                <a:srgbClr val="FFFFFF"/>
              </a:buClr>
              <a:buSzPts val="1800"/>
              <a:buFont typeface="Homemade Apple"/>
              <a:buNone/>
              <a:defRPr sz="1600">
                <a:solidFill>
                  <a:schemeClr val="bg1">
                    <a:lumMod val="85000"/>
                  </a:schemeClr>
                </a:solidFill>
                <a:latin typeface="Raleway" panose="020B0604020202020204" charset="0"/>
                <a:ea typeface="Homemade Apple"/>
                <a:cs typeface="Homemade Apple"/>
                <a:sym typeface="Homemade Apple"/>
              </a:defRPr>
            </a:lvl1pPr>
            <a:lvl2pPr marL="9144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2pPr>
            <a:lvl3pPr marL="13716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3pPr>
            <a:lvl4pPr marL="18288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4pPr>
            <a:lvl5pPr marL="22860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5pPr>
            <a:lvl6pPr marL="27432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6pPr>
            <a:lvl7pPr marL="32004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7pPr>
            <a:lvl8pPr marL="36576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8pPr>
            <a:lvl9pPr marL="4114800" indent="-381000" algn="ctr">
              <a:buClr>
                <a:schemeClr val="dk2"/>
              </a:buClr>
              <a:buSzPts val="2400"/>
              <a:buFont typeface="Homemade Apple"/>
              <a:buNone/>
              <a:defRPr sz="2400">
                <a:solidFill>
                  <a:schemeClr val="dk2"/>
                </a:solidFill>
                <a:latin typeface="Homemade Apple"/>
                <a:ea typeface="Homemade Apple"/>
                <a:cs typeface="Homemade Apple"/>
                <a:sym typeface="Homemade Apple"/>
              </a:defRPr>
            </a:lvl9pPr>
          </a:lstStyle>
          <a:p>
            <a:r>
              <a:rPr lang="es-AR" sz="2400" dirty="0"/>
              <a:t>http://www.codigocode.com/</a:t>
            </a:r>
          </a:p>
        </p:txBody>
      </p:sp>
      <p:sp>
        <p:nvSpPr>
          <p:cNvPr id="8" name="TextBox 7"/>
          <p:cNvSpPr txBox="1"/>
          <p:nvPr/>
        </p:nvSpPr>
        <p:spPr>
          <a:xfrm>
            <a:off x="4788024" y="2705893"/>
            <a:ext cx="3672408" cy="307777"/>
          </a:xfrm>
          <a:prstGeom prst="rect">
            <a:avLst/>
          </a:prstGeom>
          <a:noFill/>
        </p:spPr>
        <p:txBody>
          <a:bodyPr wrap="square" rtlCol="0">
            <a:spAutoFit/>
          </a:bodyPr>
          <a:lstStyle/>
          <a:p>
            <a:pPr algn="ctr"/>
            <a:r>
              <a:rPr lang="es-AR" dirty="0" err="1">
                <a:solidFill>
                  <a:schemeClr val="bg1">
                    <a:lumMod val="85000"/>
                  </a:schemeClr>
                </a:solidFill>
              </a:rPr>
              <a:t>Seguinos</a:t>
            </a:r>
            <a:r>
              <a:rPr lang="es-AR" dirty="0">
                <a:solidFill>
                  <a:schemeClr val="bg1">
                    <a:lumMod val="85000"/>
                  </a:schemeClr>
                </a:solidFill>
              </a:rPr>
              <a:t> en las redes</a:t>
            </a:r>
          </a:p>
        </p:txBody>
      </p:sp>
      <p:sp>
        <p:nvSpPr>
          <p:cNvPr id="9" name="TextBox 8"/>
          <p:cNvSpPr txBox="1"/>
          <p:nvPr/>
        </p:nvSpPr>
        <p:spPr>
          <a:xfrm>
            <a:off x="4733529" y="4013483"/>
            <a:ext cx="936104" cy="246221"/>
          </a:xfrm>
          <a:prstGeom prst="rect">
            <a:avLst/>
          </a:prstGeom>
          <a:noFill/>
        </p:spPr>
        <p:txBody>
          <a:bodyPr wrap="square" rtlCol="0">
            <a:spAutoFit/>
          </a:bodyPr>
          <a:lstStyle/>
          <a:p>
            <a:r>
              <a:rPr lang="es-AR" sz="1000" dirty="0">
                <a:solidFill>
                  <a:schemeClr val="bg1">
                    <a:lumMod val="85000"/>
                  </a:schemeClr>
                </a:solidFill>
              </a:rPr>
              <a:t>/</a:t>
            </a:r>
            <a:r>
              <a:rPr lang="es-AR" sz="1000" dirty="0" err="1">
                <a:solidFill>
                  <a:schemeClr val="bg1">
                    <a:lumMod val="85000"/>
                  </a:schemeClr>
                </a:solidFill>
              </a:rPr>
              <a:t>codigo.code</a:t>
            </a:r>
            <a:endParaRPr lang="es-AR" sz="1000" dirty="0">
              <a:solidFill>
                <a:schemeClr val="bg1">
                  <a:lumMod val="85000"/>
                </a:schemeClr>
              </a:solidFill>
            </a:endParaRPr>
          </a:p>
        </p:txBody>
      </p:sp>
      <p:sp>
        <p:nvSpPr>
          <p:cNvPr id="13" name="TextBox 12"/>
          <p:cNvSpPr txBox="1"/>
          <p:nvPr/>
        </p:nvSpPr>
        <p:spPr>
          <a:xfrm>
            <a:off x="6002287" y="4001658"/>
            <a:ext cx="936104" cy="246221"/>
          </a:xfrm>
          <a:prstGeom prst="rect">
            <a:avLst/>
          </a:prstGeom>
          <a:noFill/>
        </p:spPr>
        <p:txBody>
          <a:bodyPr wrap="square" rtlCol="0">
            <a:spAutoFit/>
          </a:bodyPr>
          <a:lstStyle/>
          <a:p>
            <a:r>
              <a:rPr lang="es-AR" sz="1000" dirty="0">
                <a:solidFill>
                  <a:schemeClr val="bg1">
                    <a:lumMod val="85000"/>
                  </a:schemeClr>
                </a:solidFill>
              </a:rPr>
              <a:t>/</a:t>
            </a:r>
            <a:r>
              <a:rPr lang="es-AR" sz="1000" dirty="0" err="1">
                <a:solidFill>
                  <a:schemeClr val="bg1">
                    <a:lumMod val="85000"/>
                  </a:schemeClr>
                </a:solidFill>
              </a:rPr>
              <a:t>codigocode</a:t>
            </a:r>
            <a:endParaRPr lang="es-AR" sz="1000" dirty="0">
              <a:solidFill>
                <a:schemeClr val="bg1">
                  <a:lumMod val="85000"/>
                </a:schemeClr>
              </a:solidFill>
            </a:endParaRPr>
          </a:p>
        </p:txBody>
      </p:sp>
      <p:sp>
        <p:nvSpPr>
          <p:cNvPr id="14" name="TextBox 13"/>
          <p:cNvSpPr txBox="1"/>
          <p:nvPr/>
        </p:nvSpPr>
        <p:spPr>
          <a:xfrm>
            <a:off x="7452320" y="4013483"/>
            <a:ext cx="936104" cy="246221"/>
          </a:xfrm>
          <a:prstGeom prst="rect">
            <a:avLst/>
          </a:prstGeom>
          <a:noFill/>
        </p:spPr>
        <p:txBody>
          <a:bodyPr wrap="square" rtlCol="0">
            <a:spAutoFit/>
          </a:bodyPr>
          <a:lstStyle/>
          <a:p>
            <a:r>
              <a:rPr lang="es-AR" sz="1000" dirty="0">
                <a:solidFill>
                  <a:schemeClr val="bg1">
                    <a:lumMod val="85000"/>
                  </a:schemeClr>
                </a:solidFill>
              </a:rPr>
              <a:t>/</a:t>
            </a:r>
            <a:r>
              <a:rPr lang="es-AR" sz="1000" dirty="0" err="1">
                <a:solidFill>
                  <a:schemeClr val="bg1">
                    <a:lumMod val="85000"/>
                  </a:schemeClr>
                </a:solidFill>
              </a:rPr>
              <a:t>codigocode</a:t>
            </a:r>
            <a:endParaRPr lang="es-AR" sz="1000" dirty="0">
              <a:solidFill>
                <a:schemeClr val="bg1">
                  <a:lumMod val="85000"/>
                </a:schemeClr>
              </a:solidFill>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8391" y="195486"/>
            <a:ext cx="1555625" cy="989943"/>
          </a:xfrm>
          <a:prstGeom prst="rect">
            <a:avLst/>
          </a:prstGeom>
        </p:spPr>
      </p:pic>
    </p:spTree>
    <p:extLst>
      <p:ext uri="{BB962C8B-B14F-4D97-AF65-F5344CB8AC3E}">
        <p14:creationId xmlns:p14="http://schemas.microsoft.com/office/powerpoint/2010/main" val="3649277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8" name="Google Shape;158;p3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54" name="Google Shape;154;p30"/>
          <p:cNvSpPr txBox="1">
            <a:spLocks noGrp="1"/>
          </p:cNvSpPr>
          <p:nvPr>
            <p:ph type="title" idx="4294967295"/>
          </p:nvPr>
        </p:nvSpPr>
        <p:spPr>
          <a:xfrm>
            <a:off x="0" y="195263"/>
            <a:ext cx="9144000" cy="3794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MUCHAS GRACIAS!!!</a:t>
            </a:r>
            <a:endParaRPr dirty="0">
              <a:latin typeface="Homemade Apple"/>
              <a:ea typeface="Homemade Apple"/>
              <a:cs typeface="Homemade Apple"/>
              <a:sym typeface="Homemade Apple"/>
            </a:endParaRPr>
          </a:p>
        </p:txBody>
      </p:sp>
      <p:pic>
        <p:nvPicPr>
          <p:cNvPr id="5138" name="Picture 18" descr="Thank You PNG Transparent Images | PNG All">
            <a:extLst>
              <a:ext uri="{FF2B5EF4-FFF2-40B4-BE49-F238E27FC236}">
                <a16:creationId xmlns:a16="http://schemas.microsoft.com/office/drawing/2014/main" id="{2AB5BB2F-9BA6-40AB-BE76-923746833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12" y="1036046"/>
            <a:ext cx="7677394" cy="4093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1"/>
          <p:cNvPicPr preferRelativeResize="0"/>
          <p:nvPr/>
        </p:nvPicPr>
        <p:blipFill rotWithShape="1">
          <a:blip r:embed="rId3">
            <a:alphaModFix amt="14000"/>
          </a:blip>
          <a:srcRect/>
          <a:stretch/>
        </p:blipFill>
        <p:spPr>
          <a:xfrm>
            <a:off x="0" y="0"/>
            <a:ext cx="9144000" cy="5143500"/>
          </a:xfrm>
          <a:prstGeom prst="rect">
            <a:avLst/>
          </a:prstGeom>
          <a:noFill/>
          <a:ln>
            <a:noFill/>
          </a:ln>
        </p:spPr>
      </p:pic>
      <p:sp>
        <p:nvSpPr>
          <p:cNvPr id="165" name="Google Shape;165;p31"/>
          <p:cNvSpPr txBox="1">
            <a:spLocks noGrp="1"/>
          </p:cNvSpPr>
          <p:nvPr>
            <p:ph type="subTitle" idx="4294967295"/>
          </p:nvPr>
        </p:nvSpPr>
        <p:spPr>
          <a:xfrm>
            <a:off x="683568" y="483518"/>
            <a:ext cx="698254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b="1" dirty="0"/>
              <a:t>Soy DANTE PANELLA</a:t>
            </a:r>
            <a:endParaRPr sz="3200" b="1" dirty="0"/>
          </a:p>
        </p:txBody>
      </p:sp>
      <p:sp>
        <p:nvSpPr>
          <p:cNvPr id="166" name="Google Shape;166;p31"/>
          <p:cNvSpPr txBox="1">
            <a:spLocks noGrp="1"/>
          </p:cNvSpPr>
          <p:nvPr>
            <p:ph type="body" idx="4294967295"/>
          </p:nvPr>
        </p:nvSpPr>
        <p:spPr>
          <a:xfrm>
            <a:off x="755576" y="1307857"/>
            <a:ext cx="48639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AR" dirty="0"/>
              <a:t>Arquitecto de software con + de 23 años de experiencia en la construcción de aplicaciones, servicios, educación y formación</a:t>
            </a:r>
          </a:p>
          <a:p>
            <a:pPr marL="0" lvl="0" indent="0" algn="l" rtl="0">
              <a:spcBef>
                <a:spcPts val="600"/>
              </a:spcBef>
              <a:spcAft>
                <a:spcPts val="0"/>
              </a:spcAft>
              <a:buNone/>
            </a:pPr>
            <a:endParaRPr lang="es-AR" dirty="0"/>
          </a:p>
          <a:p>
            <a:pPr marL="0" lvl="0" indent="0" algn="l" rtl="0">
              <a:spcBef>
                <a:spcPts val="600"/>
              </a:spcBef>
              <a:spcAft>
                <a:spcPts val="0"/>
              </a:spcAft>
              <a:buNone/>
            </a:pPr>
            <a:r>
              <a:rPr lang="es-AR" dirty="0"/>
              <a:t>Dante@codigocode.com</a:t>
            </a:r>
            <a:endParaRPr dirty="0"/>
          </a:p>
        </p:txBody>
      </p:sp>
      <p:sp>
        <p:nvSpPr>
          <p:cNvPr id="167" name="Google Shape;167;p3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rgbClr val="FFFFFF"/>
                </a:solidFill>
              </a:rPr>
              <a:pPr/>
              <a:t>2</a:t>
            </a:fld>
            <a:endParaRPr>
              <a:solidFill>
                <a:srgbClr val="FFFFFF"/>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265009"/>
            <a:ext cx="2088232" cy="2088232"/>
          </a:xfrm>
          <a:prstGeom prst="rect">
            <a:avLst/>
          </a:prstGeom>
        </p:spPr>
      </p:pic>
    </p:spTree>
    <p:extLst>
      <p:ext uri="{BB962C8B-B14F-4D97-AF65-F5344CB8AC3E}">
        <p14:creationId xmlns:p14="http://schemas.microsoft.com/office/powerpoint/2010/main" val="197726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1"/>
          <p:cNvPicPr preferRelativeResize="0"/>
          <p:nvPr/>
        </p:nvPicPr>
        <p:blipFill rotWithShape="1">
          <a:blip r:embed="rId3">
            <a:alphaModFix amt="14000"/>
          </a:blip>
          <a:srcRect/>
          <a:stretch/>
        </p:blipFill>
        <p:spPr>
          <a:xfrm>
            <a:off x="0" y="0"/>
            <a:ext cx="9144000" cy="5143500"/>
          </a:xfrm>
          <a:prstGeom prst="rect">
            <a:avLst/>
          </a:prstGeom>
          <a:noFill/>
          <a:ln>
            <a:noFill/>
          </a:ln>
        </p:spPr>
      </p:pic>
      <p:sp>
        <p:nvSpPr>
          <p:cNvPr id="165" name="Google Shape;165;p31"/>
          <p:cNvSpPr txBox="1">
            <a:spLocks noGrp="1"/>
          </p:cNvSpPr>
          <p:nvPr>
            <p:ph type="subTitle" idx="4294967295"/>
          </p:nvPr>
        </p:nvSpPr>
        <p:spPr>
          <a:xfrm>
            <a:off x="685800" y="1620468"/>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b="1" dirty="0"/>
              <a:t>¿</a:t>
            </a:r>
            <a:r>
              <a:rPr lang="en-US" sz="3600" b="1" dirty="0" err="1"/>
              <a:t>Quiénes</a:t>
            </a:r>
            <a:r>
              <a:rPr lang="en-US" sz="3600" b="1" dirty="0"/>
              <a:t> </a:t>
            </a:r>
            <a:r>
              <a:rPr lang="en-US" sz="3600" b="1" dirty="0" err="1"/>
              <a:t>somos</a:t>
            </a:r>
            <a:r>
              <a:rPr lang="en-US" sz="3600" b="1" dirty="0"/>
              <a:t>?</a:t>
            </a:r>
            <a:endParaRPr sz="3600" b="1" dirty="0"/>
          </a:p>
        </p:txBody>
      </p:sp>
      <p:sp>
        <p:nvSpPr>
          <p:cNvPr id="166" name="Google Shape;166;p31"/>
          <p:cNvSpPr txBox="1">
            <a:spLocks noGrp="1"/>
          </p:cNvSpPr>
          <p:nvPr>
            <p:ph type="body" idx="4294967295"/>
          </p:nvPr>
        </p:nvSpPr>
        <p:spPr>
          <a:xfrm>
            <a:off x="685800" y="2414506"/>
            <a:ext cx="8343484"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AR" dirty="0"/>
              <a:t>Un grupo de expertos y educadores en el desarrollo de software, gestión, diseño, video juegos, machine </a:t>
            </a:r>
            <a:r>
              <a:rPr lang="es-AR" dirty="0" err="1"/>
              <a:t>learning</a:t>
            </a:r>
            <a:r>
              <a:rPr lang="es-AR" dirty="0"/>
              <a:t>, </a:t>
            </a:r>
            <a:r>
              <a:rPr lang="es-AR" dirty="0" err="1"/>
              <a:t>big</a:t>
            </a:r>
            <a:r>
              <a:rPr lang="es-AR" dirty="0"/>
              <a:t> data, habilidades blandas, entre otras tantas </a:t>
            </a:r>
            <a:r>
              <a:rPr lang="es-AR" dirty="0" err="1"/>
              <a:t>tantas</a:t>
            </a:r>
            <a:r>
              <a:rPr lang="es-AR" dirty="0"/>
              <a:t> </a:t>
            </a:r>
            <a:r>
              <a:rPr lang="es-AR" dirty="0" err="1"/>
              <a:t>tantas</a:t>
            </a:r>
            <a:r>
              <a:rPr lang="es-AR" dirty="0"/>
              <a:t> más…</a:t>
            </a:r>
            <a:endParaRPr dirty="0"/>
          </a:p>
        </p:txBody>
      </p:sp>
      <p:sp>
        <p:nvSpPr>
          <p:cNvPr id="167" name="Google Shape;167;p3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54"/>
            <a:ext cx="5126371" cy="17643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ctrTitle"/>
          </p:nvPr>
        </p:nvSpPr>
        <p:spPr>
          <a:xfrm>
            <a:off x="827584" y="391803"/>
            <a:ext cx="5878800" cy="70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sz="2800" dirty="0"/>
              <a:t>Preparando motores!!!</a:t>
            </a:r>
            <a:endParaRPr sz="2800" dirty="0"/>
          </a:p>
        </p:txBody>
      </p:sp>
      <p:sp>
        <p:nvSpPr>
          <p:cNvPr id="173" name="Google Shape;173;p32"/>
          <p:cNvSpPr txBox="1">
            <a:spLocks noGrp="1"/>
          </p:cNvSpPr>
          <p:nvPr>
            <p:ph type="subTitle" idx="1"/>
          </p:nvPr>
        </p:nvSpPr>
        <p:spPr>
          <a:xfrm>
            <a:off x="467544" y="1635646"/>
            <a:ext cx="8280920" cy="27363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latin typeface="Raleway" panose="020B0604020202020204" charset="0"/>
                <a:ea typeface="Gungsuh" panose="020B0503020000020004" pitchFamily="18" charset="-127"/>
              </a:rPr>
              <a:t>Hoy estaremos viendo:</a:t>
            </a:r>
          </a:p>
          <a:p>
            <a:pPr marL="0" lvl="0" indent="0" algn="l" rtl="0">
              <a:spcBef>
                <a:spcPts val="0"/>
              </a:spcBef>
              <a:spcAft>
                <a:spcPts val="0"/>
              </a:spcAft>
              <a:buNone/>
            </a:pPr>
            <a:endParaRPr lang="es-AR" dirty="0">
              <a:latin typeface="Raleway" panose="020B0604020202020204" charset="0"/>
              <a:ea typeface="Gungsuh" panose="020B0503020000020004" pitchFamily="18" charset="-127"/>
            </a:endParaRPr>
          </a:p>
          <a:p>
            <a:pPr marL="285750" lvl="0" indent="-285750" algn="l" rtl="0">
              <a:spcBef>
                <a:spcPts val="0"/>
              </a:spcBef>
              <a:spcAft>
                <a:spcPts val="0"/>
              </a:spcAft>
              <a:buFont typeface="Arial" panose="020B0604020202020204" pitchFamily="34" charset="0"/>
              <a:buChar char="•"/>
            </a:pPr>
            <a:r>
              <a:rPr lang="es-AR" dirty="0">
                <a:latin typeface="Raleway" panose="020B0604020202020204" charset="0"/>
                <a:ea typeface="Gungsuh" panose="020B0503020000020004" pitchFamily="18" charset="-127"/>
              </a:rPr>
              <a:t>Funciones</a:t>
            </a:r>
          </a:p>
          <a:p>
            <a:pPr marL="285750" lvl="0" indent="-285750" algn="l" rtl="0">
              <a:spcBef>
                <a:spcPts val="0"/>
              </a:spcBef>
              <a:spcAft>
                <a:spcPts val="0"/>
              </a:spcAft>
              <a:buFont typeface="Arial" panose="020B0604020202020204" pitchFamily="34" charset="0"/>
              <a:buChar char="•"/>
            </a:pPr>
            <a:r>
              <a:rPr lang="es-AR" dirty="0">
                <a:latin typeface="Raleway" panose="020B0604020202020204" charset="0"/>
                <a:ea typeface="Gungsuh" panose="020B0503020000020004" pitchFamily="18" charset="-127"/>
              </a:rPr>
              <a:t>Procedimientos</a:t>
            </a:r>
          </a:p>
          <a:p>
            <a:pPr marL="285750" indent="-285750">
              <a:buFont typeface="Arial" panose="020B0604020202020204" pitchFamily="34" charset="0"/>
              <a:buChar char="•"/>
            </a:pPr>
            <a:r>
              <a:rPr lang="es-AR" dirty="0">
                <a:latin typeface="Raleway" panose="020B0604020202020204" charset="0"/>
                <a:ea typeface="Gungsuh" panose="020B0503020000020004" pitchFamily="18" charset="-127"/>
              </a:rPr>
              <a:t>Según?</a:t>
            </a:r>
          </a:p>
          <a:p>
            <a:pPr marL="285750" lvl="0" indent="-285750" algn="l" rtl="0">
              <a:spcBef>
                <a:spcPts val="0"/>
              </a:spcBef>
              <a:spcAft>
                <a:spcPts val="0"/>
              </a:spcAft>
              <a:buFont typeface="Arial" panose="020B0604020202020204" pitchFamily="34" charset="0"/>
              <a:buChar char="•"/>
            </a:pPr>
            <a:endParaRPr lang="es-AR" dirty="0">
              <a:latin typeface="Raleway" panose="020B0604020202020204" charset="0"/>
              <a:ea typeface="Gungsuh" panose="020B0503020000020004" pitchFamily="18" charset="-127"/>
            </a:endParaRPr>
          </a:p>
        </p:txBody>
      </p:sp>
      <p:sp>
        <p:nvSpPr>
          <p:cNvPr id="175" name="Google Shape;175;p3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Google Shape;406;p54"/>
          <p:cNvSpPr/>
          <p:nvPr/>
        </p:nvSpPr>
        <p:spPr>
          <a:xfrm>
            <a:off x="467544" y="627534"/>
            <a:ext cx="360040"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gradFill>
          <a:gsLst>
            <a:gs pos="0">
              <a:srgbClr val="FFD966"/>
            </a:gs>
            <a:gs pos="100000">
              <a:srgbClr val="FF9900"/>
            </a:gs>
          </a:gsLst>
          <a:path path="circle">
            <a:fillToRect l="50000" t="50000" r="50000" b="50000"/>
          </a:path>
          <a:tileRect/>
        </a:gradFill>
        <a:effectLst/>
      </p:bgPr>
    </p:bg>
    <p:spTree>
      <p:nvGrpSpPr>
        <p:cNvPr id="1" name="Shape 479"/>
        <p:cNvGrpSpPr/>
        <p:nvPr/>
      </p:nvGrpSpPr>
      <p:grpSpPr>
        <a:xfrm>
          <a:off x="0" y="0"/>
          <a:ext cx="0" cy="0"/>
          <a:chOff x="0" y="0"/>
          <a:chExt cx="0" cy="0"/>
        </a:xfrm>
      </p:grpSpPr>
      <p:sp>
        <p:nvSpPr>
          <p:cNvPr id="481" name="Google Shape;481;p56"/>
          <p:cNvSpPr txBox="1"/>
          <p:nvPr/>
        </p:nvSpPr>
        <p:spPr>
          <a:xfrm>
            <a:off x="1415663" y="1261807"/>
            <a:ext cx="6931800" cy="2673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1800" b="1" dirty="0">
                <a:solidFill>
                  <a:schemeClr val="bg1"/>
                </a:solidFill>
                <a:latin typeface="Raleway" panose="020B0604020202020204" charset="0"/>
                <a:ea typeface="Montserrat"/>
                <a:cs typeface="Montserrat"/>
                <a:sym typeface="Montserrat"/>
              </a:rPr>
              <a:t>Nuestra </a:t>
            </a:r>
            <a:r>
              <a:rPr lang="en-US" sz="1800" b="1" dirty="0" err="1">
                <a:solidFill>
                  <a:schemeClr val="bg1"/>
                </a:solidFill>
                <a:latin typeface="Raleway" panose="020B0604020202020204" charset="0"/>
                <a:ea typeface="Montserrat"/>
                <a:cs typeface="Montserrat"/>
                <a:sym typeface="Montserrat"/>
              </a:rPr>
              <a:t>oferta</a:t>
            </a:r>
            <a:r>
              <a:rPr lang="en-US" sz="1800" b="1" dirty="0">
                <a:solidFill>
                  <a:schemeClr val="bg1"/>
                </a:solidFill>
                <a:latin typeface="Raleway" panose="020B0604020202020204" charset="0"/>
                <a:ea typeface="Montserrat"/>
                <a:cs typeface="Montserrat"/>
                <a:sym typeface="Montserrat"/>
              </a:rPr>
              <a:t> de </a:t>
            </a:r>
            <a:r>
              <a:rPr lang="en-US" sz="1800" b="1" dirty="0" err="1">
                <a:solidFill>
                  <a:schemeClr val="bg1"/>
                </a:solidFill>
                <a:latin typeface="Raleway" panose="020B0604020202020204" charset="0"/>
                <a:ea typeface="Montserrat"/>
                <a:cs typeface="Montserrat"/>
                <a:sym typeface="Montserrat"/>
              </a:rPr>
              <a:t>cursos</a:t>
            </a:r>
            <a:endParaRPr sz="1800" b="1" dirty="0">
              <a:solidFill>
                <a:schemeClr val="bg1"/>
              </a:solidFill>
              <a:latin typeface="Raleway" panose="020B0604020202020204" charset="0"/>
              <a:ea typeface="Montserrat"/>
              <a:cs typeface="Montserrat"/>
              <a:sym typeface="Montserrat"/>
            </a:endParaRPr>
          </a:p>
        </p:txBody>
      </p:sp>
      <p:pic>
        <p:nvPicPr>
          <p:cNvPr id="4098" name="Picture 2" descr="Java – Logos Download">
            <a:extLst>
              <a:ext uri="{FF2B5EF4-FFF2-40B4-BE49-F238E27FC236}">
                <a16:creationId xmlns:a16="http://schemas.microsoft.com/office/drawing/2014/main" id="{1C91BFD1-435A-44E5-BEFA-622FA4E9E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356" y="1233180"/>
            <a:ext cx="950750" cy="16060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ython Logo - PNG y Vector">
            <a:extLst>
              <a:ext uri="{FF2B5EF4-FFF2-40B4-BE49-F238E27FC236}">
                <a16:creationId xmlns:a16="http://schemas.microsoft.com/office/drawing/2014/main" id="{5BFC0524-25E3-417B-A01A-7BFBEE169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0759" y="3320719"/>
            <a:ext cx="1374452" cy="15293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2FF9539-4C2F-4995-85FA-15A9F4912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2839243"/>
            <a:ext cx="1748731" cy="174873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Logo Angular PNG transparente - StickPNG">
            <a:extLst>
              <a:ext uri="{FF2B5EF4-FFF2-40B4-BE49-F238E27FC236}">
                <a16:creationId xmlns:a16="http://schemas.microsoft.com/office/drawing/2014/main" id="{BAD22044-9CD9-469E-8319-57F25109FA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632" y="2843249"/>
            <a:ext cx="1398256" cy="148528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Js, logo, react, react js icon">
            <a:extLst>
              <a:ext uri="{FF2B5EF4-FFF2-40B4-BE49-F238E27FC236}">
                <a16:creationId xmlns:a16="http://schemas.microsoft.com/office/drawing/2014/main" id="{617D95F3-22A4-43F8-B654-939440F022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635" y="761184"/>
            <a:ext cx="943993" cy="94399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BB239FA9-13A6-4EC9-89DC-1E4F15FEBD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4174" y="3579861"/>
            <a:ext cx="2075912" cy="1270177"/>
          </a:xfrm>
          <a:prstGeom prst="rect">
            <a:avLst/>
          </a:prstGeom>
          <a:noFill/>
          <a:extLst>
            <a:ext uri="{909E8E84-426E-40DD-AFC4-6F175D3DCCD1}">
              <a14:hiddenFill xmlns:a14="http://schemas.microsoft.com/office/drawing/2010/main">
                <a:solidFill>
                  <a:srgbClr val="FFFFFF"/>
                </a:solidFill>
              </a14:hiddenFill>
            </a:ext>
          </a:extLst>
        </p:spPr>
      </p:pic>
      <p:sp>
        <p:nvSpPr>
          <p:cNvPr id="24" name="Google Shape;481;p56">
            <a:extLst>
              <a:ext uri="{FF2B5EF4-FFF2-40B4-BE49-F238E27FC236}">
                <a16:creationId xmlns:a16="http://schemas.microsoft.com/office/drawing/2014/main" id="{76BA9929-00EC-409C-BAEA-805305C0E10F}"/>
              </a:ext>
            </a:extLst>
          </p:cNvPr>
          <p:cNvSpPr txBox="1"/>
          <p:nvPr/>
        </p:nvSpPr>
        <p:spPr>
          <a:xfrm>
            <a:off x="806632" y="1710178"/>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2000" b="1" dirty="0">
                <a:solidFill>
                  <a:schemeClr val="tx1">
                    <a:lumMod val="65000"/>
                    <a:lumOff val="35000"/>
                  </a:schemeClr>
                </a:solidFill>
                <a:latin typeface="Raleway" panose="020B0604020202020204" charset="0"/>
                <a:ea typeface="Montserrat"/>
                <a:cs typeface="Montserrat"/>
                <a:sym typeface="Montserrat"/>
                <a:hlinkClick r:id="rId9">
                  <a:extLst>
                    <a:ext uri="{A12FA001-AC4F-418D-AE19-62706E023703}">
                      <ahyp:hlinkClr xmlns:ahyp="http://schemas.microsoft.com/office/drawing/2018/hyperlinkcolor" val="tx"/>
                    </a:ext>
                  </a:extLst>
                </a:hlinkClick>
              </a:rPr>
              <a:t>HTTP://WWW.CODIGOCODE.COM/CURSOS</a:t>
            </a:r>
            <a:endParaRPr lang="en-US" sz="2000" b="1" dirty="0">
              <a:solidFill>
                <a:schemeClr val="tx1">
                  <a:lumMod val="65000"/>
                  <a:lumOff val="35000"/>
                </a:schemeClr>
              </a:solidFill>
              <a:latin typeface="Raleway" panose="020B0604020202020204" charset="0"/>
              <a:ea typeface="Montserrat"/>
              <a:cs typeface="Montserrat"/>
              <a:sym typeface="Montserrat"/>
            </a:endParaRPr>
          </a:p>
          <a:p>
            <a:pPr marL="0" lvl="0" indent="0" algn="ctr" rtl="0">
              <a:spcBef>
                <a:spcPts val="0"/>
              </a:spcBef>
              <a:spcAft>
                <a:spcPts val="0"/>
              </a:spcAft>
              <a:buNone/>
            </a:pPr>
            <a:endParaRPr lang="en-US" sz="2000" b="1" dirty="0">
              <a:solidFill>
                <a:schemeClr val="bg1"/>
              </a:solidFill>
              <a:latin typeface="Raleway" panose="020B0604020202020204" charset="0"/>
              <a:ea typeface="Montserrat"/>
              <a:cs typeface="Montserrat"/>
              <a:sym typeface="Montserrat"/>
            </a:endParaRPr>
          </a:p>
          <a:p>
            <a:pPr lvl="0" algn="ctr"/>
            <a:r>
              <a:rPr lang="en-US" sz="2400" dirty="0">
                <a:solidFill>
                  <a:schemeClr val="tx1">
                    <a:lumMod val="65000"/>
                    <a:lumOff val="35000"/>
                  </a:schemeClr>
                </a:solidFill>
                <a:hlinkClick r:id="rId10">
                  <a:extLst>
                    <a:ext uri="{A12FA001-AC4F-418D-AE19-62706E023703}">
                      <ahyp:hlinkClr xmlns:ahyp="http://schemas.microsoft.com/office/drawing/2018/hyperlinkcolor" val="tx"/>
                    </a:ext>
                  </a:extLst>
                </a:hlinkClick>
              </a:rPr>
              <a:t>https://cafecito.app/codigocode</a:t>
            </a:r>
            <a:endParaRPr sz="2000" b="1" dirty="0">
              <a:solidFill>
                <a:schemeClr val="tx1">
                  <a:lumMod val="65000"/>
                  <a:lumOff val="35000"/>
                </a:schemeClr>
              </a:solidFill>
              <a:latin typeface="Raleway" panose="020B0604020202020204" charset="0"/>
              <a:ea typeface="Montserrat"/>
              <a:cs typeface="Montserrat"/>
              <a:sym typeface="Montserrat"/>
            </a:endParaRPr>
          </a:p>
        </p:txBody>
      </p:sp>
      <p:pic>
        <p:nvPicPr>
          <p:cNvPr id="4112" name="Picture 16">
            <a:extLst>
              <a:ext uri="{FF2B5EF4-FFF2-40B4-BE49-F238E27FC236}">
                <a16:creationId xmlns:a16="http://schemas.microsoft.com/office/drawing/2014/main" id="{DCEF40B9-6D46-41D1-8292-65462C0405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3115" y="2839243"/>
            <a:ext cx="1694308" cy="616568"/>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a:extLst>
              <a:ext uri="{FF2B5EF4-FFF2-40B4-BE49-F238E27FC236}">
                <a16:creationId xmlns:a16="http://schemas.microsoft.com/office/drawing/2014/main" id="{CC986F7E-0B5D-4440-9B09-2B39D671EF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476" y="2179069"/>
            <a:ext cx="1222702" cy="6601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05760" y="438018"/>
            <a:ext cx="6232672" cy="646331"/>
          </a:xfrm>
          <a:prstGeom prst="rect">
            <a:avLst/>
          </a:prstGeom>
          <a:noFill/>
        </p:spPr>
        <p:txBody>
          <a:bodyPr wrap="square" rtlCol="0">
            <a:spAutoFit/>
          </a:bodyPr>
          <a:lstStyle/>
          <a:p>
            <a:pPr algn="ctr"/>
            <a:r>
              <a:rPr lang="es-AR" sz="1800" b="1" dirty="0">
                <a:solidFill>
                  <a:schemeClr val="bg1"/>
                </a:solidFill>
                <a:latin typeface="Raleway" panose="020B0604020202020204" charset="0"/>
              </a:rPr>
              <a:t>¿</a:t>
            </a:r>
            <a:r>
              <a:rPr lang="es-AR" sz="1800" b="1" dirty="0" err="1">
                <a:solidFill>
                  <a:schemeClr val="bg1"/>
                </a:solidFill>
                <a:latin typeface="Raleway" panose="020B0604020202020204" charset="0"/>
              </a:rPr>
              <a:t>Querés</a:t>
            </a:r>
            <a:r>
              <a:rPr lang="es-AR" sz="1800" b="1" dirty="0">
                <a:solidFill>
                  <a:schemeClr val="bg1"/>
                </a:solidFill>
                <a:latin typeface="Raleway" panose="020B0604020202020204" charset="0"/>
              </a:rPr>
              <a:t> aprender más? </a:t>
            </a:r>
          </a:p>
          <a:p>
            <a:pPr algn="ctr"/>
            <a:r>
              <a:rPr lang="es-AR" sz="1800" b="1" dirty="0">
                <a:solidFill>
                  <a:schemeClr val="bg1"/>
                </a:solidFill>
                <a:latin typeface="Raleway" panose="020B0604020202020204" charset="0"/>
              </a:rPr>
              <a:t>¿</a:t>
            </a:r>
            <a:r>
              <a:rPr lang="es-AR" sz="1800" b="1" dirty="0" err="1">
                <a:solidFill>
                  <a:schemeClr val="bg1"/>
                </a:solidFill>
                <a:latin typeface="Raleway" panose="020B0604020202020204" charset="0"/>
              </a:rPr>
              <a:t>Querés</a:t>
            </a:r>
            <a:r>
              <a:rPr lang="es-AR" sz="1800" b="1" dirty="0">
                <a:solidFill>
                  <a:schemeClr val="bg1"/>
                </a:solidFill>
                <a:latin typeface="Raleway" panose="020B0604020202020204" charset="0"/>
              </a:rPr>
              <a:t> conocer otros lenguajes de programación?</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393E77-1164-487E-A2A6-B59A89DE636C}"/>
              </a:ext>
            </a:extLst>
          </p:cNvPr>
          <p:cNvSpPr>
            <a:spLocks noGrp="1"/>
          </p:cNvSpPr>
          <p:nvPr>
            <p:ph type="sldNum" idx="12"/>
          </p:nvPr>
        </p:nvSpPr>
        <p:spPr/>
        <p:txBody>
          <a:bodyPr/>
          <a:lstStyle/>
          <a:p>
            <a:fld id="{00000000-1234-1234-1234-123412341234}" type="slidenum">
              <a:rPr lang="en" smtClean="0">
                <a:solidFill>
                  <a:srgbClr val="FFFFFF"/>
                </a:solidFill>
              </a:rPr>
              <a:pPr/>
              <a:t>6</a:t>
            </a:fld>
            <a:endParaRPr lang="en">
              <a:solidFill>
                <a:srgbClr val="FFFFFF"/>
              </a:solidFill>
            </a:endParaRPr>
          </a:p>
        </p:txBody>
      </p:sp>
      <p:pic>
        <p:nvPicPr>
          <p:cNvPr id="3" name="Picture 2" descr="Lenguajes de Programación TOP en 2020 + Beneficios | AleDuran.com">
            <a:extLst>
              <a:ext uri="{FF2B5EF4-FFF2-40B4-BE49-F238E27FC236}">
                <a16:creationId xmlns:a16="http://schemas.microsoft.com/office/drawing/2014/main" id="{4BD343CE-B9D9-4358-9E07-3D348D2D2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022" y="20400"/>
            <a:ext cx="4647821" cy="51231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ew Scratch Logo - Discuss Scratch">
            <a:extLst>
              <a:ext uri="{FF2B5EF4-FFF2-40B4-BE49-F238E27FC236}">
                <a16:creationId xmlns:a16="http://schemas.microsoft.com/office/drawing/2014/main" id="{2BA7D276-6724-440B-A41A-51C0FAAD8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3814951"/>
            <a:ext cx="3929261" cy="1121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 – Logos Download">
            <a:extLst>
              <a:ext uri="{FF2B5EF4-FFF2-40B4-BE49-F238E27FC236}">
                <a16:creationId xmlns:a16="http://schemas.microsoft.com/office/drawing/2014/main" id="{2B090CFF-9748-4602-A6D7-98AAB21D4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375" y="20400"/>
            <a:ext cx="1351905" cy="22837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lataforma .NET, Plataforma .NET Core y Xamarin: el panorama de ...">
            <a:extLst>
              <a:ext uri="{FF2B5EF4-FFF2-40B4-BE49-F238E27FC236}">
                <a16:creationId xmlns:a16="http://schemas.microsoft.com/office/drawing/2014/main" id="{97680491-2155-495B-89CA-E4CF245C03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916" y="2839383"/>
            <a:ext cx="3978563" cy="8198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act logo png 6 » PNG Image">
            <a:extLst>
              <a:ext uri="{FF2B5EF4-FFF2-40B4-BE49-F238E27FC236}">
                <a16:creationId xmlns:a16="http://schemas.microsoft.com/office/drawing/2014/main" id="{183D9BE5-B779-4C10-8063-8639A13C5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95" y="1162259"/>
            <a:ext cx="1663934" cy="201689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Python – Logos Download">
            <a:extLst>
              <a:ext uri="{FF2B5EF4-FFF2-40B4-BE49-F238E27FC236}">
                <a16:creationId xmlns:a16="http://schemas.microsoft.com/office/drawing/2014/main" id="{00A25A8A-E0F7-4394-B360-F538B5D8F1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237" y="207090"/>
            <a:ext cx="3303667" cy="95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64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72CA-E24E-421A-8414-6E7C616F5A35}"/>
              </a:ext>
            </a:extLst>
          </p:cNvPr>
          <p:cNvSpPr>
            <a:spLocks noGrp="1"/>
          </p:cNvSpPr>
          <p:nvPr>
            <p:ph type="ctrTitle"/>
          </p:nvPr>
        </p:nvSpPr>
        <p:spPr>
          <a:xfrm>
            <a:off x="467544" y="195486"/>
            <a:ext cx="8280920" cy="936104"/>
          </a:xfrm>
        </p:spPr>
        <p:txBody>
          <a:bodyPr/>
          <a:lstStyle/>
          <a:p>
            <a:r>
              <a:rPr lang="es-AR" dirty="0"/>
              <a:t>Procedimiento</a:t>
            </a:r>
            <a:endParaRPr lang="en-US" dirty="0"/>
          </a:p>
        </p:txBody>
      </p:sp>
      <p:sp>
        <p:nvSpPr>
          <p:cNvPr id="4" name="Slide Number Placeholder 3">
            <a:extLst>
              <a:ext uri="{FF2B5EF4-FFF2-40B4-BE49-F238E27FC236}">
                <a16:creationId xmlns:a16="http://schemas.microsoft.com/office/drawing/2014/main" id="{9FB9AF61-99D0-4AA8-A79C-871AC6B84B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8748D28A-308D-42B0-8155-3EC5D415938C}"/>
              </a:ext>
            </a:extLst>
          </p:cNvPr>
          <p:cNvSpPr txBox="1"/>
          <p:nvPr/>
        </p:nvSpPr>
        <p:spPr>
          <a:xfrm>
            <a:off x="364657" y="1419622"/>
            <a:ext cx="8136904" cy="2677656"/>
          </a:xfrm>
          <a:prstGeom prst="rect">
            <a:avLst/>
          </a:prstGeom>
          <a:noFill/>
        </p:spPr>
        <p:txBody>
          <a:bodyPr wrap="square" rtlCol="0">
            <a:spAutoFit/>
          </a:bodyPr>
          <a:lstStyle/>
          <a:p>
            <a:r>
              <a:rPr lang="es-ES" dirty="0">
                <a:solidFill>
                  <a:schemeClr val="bg2">
                    <a:lumMod val="20000"/>
                    <a:lumOff val="80000"/>
                  </a:schemeClr>
                </a:solidFill>
              </a:rPr>
              <a:t>La </a:t>
            </a:r>
            <a:r>
              <a:rPr lang="es-ES" b="1" dirty="0">
                <a:solidFill>
                  <a:schemeClr val="bg2">
                    <a:lumMod val="20000"/>
                    <a:lumOff val="80000"/>
                  </a:schemeClr>
                </a:solidFill>
              </a:rPr>
              <a:t>programación procedimental</a:t>
            </a:r>
            <a:r>
              <a:rPr lang="es-ES" dirty="0">
                <a:solidFill>
                  <a:schemeClr val="bg2">
                    <a:lumMod val="20000"/>
                    <a:lumOff val="80000"/>
                  </a:schemeClr>
                </a:solidFill>
              </a:rPr>
              <a:t> o </a:t>
            </a:r>
            <a:r>
              <a:rPr lang="es-ES" b="1" dirty="0">
                <a:solidFill>
                  <a:schemeClr val="bg2">
                    <a:lumMod val="20000"/>
                    <a:lumOff val="80000"/>
                  </a:schemeClr>
                </a:solidFill>
              </a:rPr>
              <a:t>programación por procedimientos</a:t>
            </a:r>
            <a:r>
              <a:rPr lang="es-ES" dirty="0">
                <a:solidFill>
                  <a:schemeClr val="bg2">
                    <a:lumMod val="20000"/>
                    <a:lumOff val="80000"/>
                  </a:schemeClr>
                </a:solidFill>
              </a:rPr>
              <a:t> es un paradigma de la </a:t>
            </a:r>
            <a:r>
              <a:rPr lang="es-ES" dirty="0">
                <a:solidFill>
                  <a:schemeClr val="bg2">
                    <a:lumMod val="20000"/>
                    <a:lumOff val="80000"/>
                  </a:schemeClr>
                </a:solidFill>
                <a:hlinkClick r:id="rId2" tooltip="Programación">
                  <a:extLst>
                    <a:ext uri="{A12FA001-AC4F-418D-AE19-62706E023703}">
                      <ahyp:hlinkClr xmlns:ahyp="http://schemas.microsoft.com/office/drawing/2018/hyperlinkcolor" val="tx"/>
                    </a:ext>
                  </a:extLst>
                </a:hlinkClick>
              </a:rPr>
              <a:t>programación</a:t>
            </a:r>
            <a:r>
              <a:rPr lang="es-ES" dirty="0">
                <a:solidFill>
                  <a:schemeClr val="bg2">
                    <a:lumMod val="20000"/>
                    <a:lumOff val="80000"/>
                  </a:schemeClr>
                </a:solidFill>
              </a:rPr>
              <a:t>. Muchas veces es aplicable tanto en lenguajes de programación de bajo nivel como en lenguajes de alto nivel. En el caso de que esta técnica se aplique en lenguajes de alto nivel, recibirá el nombre de </a:t>
            </a:r>
            <a:r>
              <a:rPr lang="es-ES" dirty="0">
                <a:solidFill>
                  <a:schemeClr val="bg2">
                    <a:lumMod val="20000"/>
                    <a:lumOff val="80000"/>
                  </a:schemeClr>
                </a:solidFill>
                <a:hlinkClick r:id="rId3" tooltip="Programación funcional">
                  <a:extLst>
                    <a:ext uri="{A12FA001-AC4F-418D-AE19-62706E023703}">
                      <ahyp:hlinkClr xmlns:ahyp="http://schemas.microsoft.com/office/drawing/2018/hyperlinkcolor" val="tx"/>
                    </a:ext>
                  </a:extLst>
                </a:hlinkClick>
              </a:rPr>
              <a:t>programación funcional</a:t>
            </a:r>
            <a:r>
              <a:rPr lang="es-ES" dirty="0">
                <a:solidFill>
                  <a:schemeClr val="bg2">
                    <a:lumMod val="20000"/>
                    <a:lumOff val="80000"/>
                  </a:schemeClr>
                </a:solidFill>
              </a:rPr>
              <a:t>. Esta técnica consiste en basarse de un número muy bajo de expresiones repetidas, englobarlas todas en un procedimiento o función y llamarlo cada vez que tenga que ejecutarse.</a:t>
            </a:r>
          </a:p>
          <a:p>
            <a:r>
              <a:rPr lang="es-ES" dirty="0">
                <a:solidFill>
                  <a:schemeClr val="bg2">
                    <a:lumMod val="20000"/>
                    <a:lumOff val="80000"/>
                  </a:schemeClr>
                </a:solidFill>
              </a:rPr>
              <a:t>Esta técnica de programación ofrece muy buena respuesta con relación al tamaño de los programas, y en bruto casi no se nota en la velocidad de ejecución de los mismos (mientras que las </a:t>
            </a:r>
            <a:r>
              <a:rPr lang="es-ES" dirty="0">
                <a:solidFill>
                  <a:schemeClr val="bg2">
                    <a:lumMod val="20000"/>
                    <a:lumOff val="80000"/>
                  </a:schemeClr>
                </a:solidFill>
                <a:hlinkClick r:id="rId4" tooltip="Variable (programación)">
                  <a:extLst>
                    <a:ext uri="{A12FA001-AC4F-418D-AE19-62706E023703}">
                      <ahyp:hlinkClr xmlns:ahyp="http://schemas.microsoft.com/office/drawing/2018/hyperlinkcolor" val="tx"/>
                    </a:ext>
                  </a:extLst>
                </a:hlinkClick>
              </a:rPr>
              <a:t>variables</a:t>
            </a:r>
            <a:r>
              <a:rPr lang="es-ES" dirty="0">
                <a:solidFill>
                  <a:schemeClr val="bg2">
                    <a:lumMod val="20000"/>
                    <a:lumOff val="80000"/>
                  </a:schemeClr>
                </a:solidFill>
              </a:rPr>
              <a:t>, </a:t>
            </a:r>
            <a:r>
              <a:rPr lang="es-ES" dirty="0">
                <a:solidFill>
                  <a:schemeClr val="bg2">
                    <a:lumMod val="20000"/>
                    <a:lumOff val="80000"/>
                  </a:schemeClr>
                </a:solidFill>
                <a:hlinkClick r:id="rId5" tooltip="Constante">
                  <a:extLst>
                    <a:ext uri="{A12FA001-AC4F-418D-AE19-62706E023703}">
                      <ahyp:hlinkClr xmlns:ahyp="http://schemas.microsoft.com/office/drawing/2018/hyperlinkcolor" val="tx"/>
                    </a:ext>
                  </a:extLst>
                </a:hlinkClick>
              </a:rPr>
              <a:t>constantes</a:t>
            </a:r>
            <a:r>
              <a:rPr lang="es-ES" dirty="0">
                <a:solidFill>
                  <a:schemeClr val="bg2">
                    <a:lumMod val="20000"/>
                    <a:lumOff val="80000"/>
                  </a:schemeClr>
                </a:solidFill>
              </a:rPr>
              <a:t> o índices de </a:t>
            </a:r>
            <a:r>
              <a:rPr lang="es-ES" dirty="0">
                <a:solidFill>
                  <a:schemeClr val="bg2">
                    <a:lumMod val="20000"/>
                    <a:lumOff val="80000"/>
                  </a:schemeClr>
                </a:solidFill>
                <a:hlinkClick r:id="rId6" tooltip="Vector">
                  <a:extLst>
                    <a:ext uri="{A12FA001-AC4F-418D-AE19-62706E023703}">
                      <ahyp:hlinkClr xmlns:ahyp="http://schemas.microsoft.com/office/drawing/2018/hyperlinkcolor" val="tx"/>
                    </a:ext>
                  </a:extLst>
                </a:hlinkClick>
              </a:rPr>
              <a:t>vector</a:t>
            </a:r>
            <a:r>
              <a:rPr lang="es-ES" dirty="0">
                <a:solidFill>
                  <a:schemeClr val="bg2">
                    <a:lumMod val="20000"/>
                    <a:lumOff val="80000"/>
                  </a:schemeClr>
                </a:solidFill>
              </a:rPr>
              <a:t> estén en memoria, como suele ser normal, estos se relacionarán entre sí, sin una carga de memoria considerablemente alta para los procesadores modernos); aunque es muy complicado conseguir una programación por procedimientos pura.</a:t>
            </a:r>
          </a:p>
          <a:p>
            <a:endParaRPr lang="es-AR" dirty="0">
              <a:solidFill>
                <a:schemeClr val="bg2">
                  <a:lumMod val="20000"/>
                  <a:lumOff val="80000"/>
                </a:schemeClr>
              </a:solidFill>
            </a:endParaRPr>
          </a:p>
        </p:txBody>
      </p:sp>
      <p:pic>
        <p:nvPicPr>
          <p:cNvPr id="5" name="Picture 4">
            <a:extLst>
              <a:ext uri="{FF2B5EF4-FFF2-40B4-BE49-F238E27FC236}">
                <a16:creationId xmlns:a16="http://schemas.microsoft.com/office/drawing/2014/main" id="{7520CDC6-7336-4819-A570-DB972AF8C816}"/>
              </a:ext>
            </a:extLst>
          </p:cNvPr>
          <p:cNvPicPr>
            <a:picLocks noChangeAspect="1"/>
          </p:cNvPicPr>
          <p:nvPr/>
        </p:nvPicPr>
        <p:blipFill>
          <a:blip r:embed="rId7"/>
          <a:stretch>
            <a:fillRect/>
          </a:stretch>
        </p:blipFill>
        <p:spPr>
          <a:xfrm>
            <a:off x="4393142" y="3910527"/>
            <a:ext cx="4058216" cy="1057423"/>
          </a:xfrm>
          <a:prstGeom prst="rect">
            <a:avLst/>
          </a:prstGeom>
        </p:spPr>
      </p:pic>
    </p:spTree>
    <p:extLst>
      <p:ext uri="{BB962C8B-B14F-4D97-AF65-F5344CB8AC3E}">
        <p14:creationId xmlns:p14="http://schemas.microsoft.com/office/powerpoint/2010/main" val="16118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72CA-E24E-421A-8414-6E7C616F5A35}"/>
              </a:ext>
            </a:extLst>
          </p:cNvPr>
          <p:cNvSpPr>
            <a:spLocks noGrp="1"/>
          </p:cNvSpPr>
          <p:nvPr>
            <p:ph type="ctrTitle"/>
          </p:nvPr>
        </p:nvSpPr>
        <p:spPr>
          <a:xfrm>
            <a:off x="467544" y="195486"/>
            <a:ext cx="8280920" cy="936104"/>
          </a:xfrm>
        </p:spPr>
        <p:txBody>
          <a:bodyPr/>
          <a:lstStyle/>
          <a:p>
            <a:r>
              <a:rPr lang="es-AR" dirty="0"/>
              <a:t>Funciones</a:t>
            </a:r>
            <a:endParaRPr lang="en-US" dirty="0"/>
          </a:p>
        </p:txBody>
      </p:sp>
      <p:sp>
        <p:nvSpPr>
          <p:cNvPr id="4" name="Slide Number Placeholder 3">
            <a:extLst>
              <a:ext uri="{FF2B5EF4-FFF2-40B4-BE49-F238E27FC236}">
                <a16:creationId xmlns:a16="http://schemas.microsoft.com/office/drawing/2014/main" id="{9FB9AF61-99D0-4AA8-A79C-871AC6B84B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Box 2">
            <a:extLst>
              <a:ext uri="{FF2B5EF4-FFF2-40B4-BE49-F238E27FC236}">
                <a16:creationId xmlns:a16="http://schemas.microsoft.com/office/drawing/2014/main" id="{8748D28A-308D-42B0-8155-3EC5D415938C}"/>
              </a:ext>
            </a:extLst>
          </p:cNvPr>
          <p:cNvSpPr txBox="1"/>
          <p:nvPr/>
        </p:nvSpPr>
        <p:spPr>
          <a:xfrm>
            <a:off x="369860" y="1448365"/>
            <a:ext cx="8136904" cy="3539430"/>
          </a:xfrm>
          <a:prstGeom prst="rect">
            <a:avLst/>
          </a:prstGeom>
          <a:noFill/>
        </p:spPr>
        <p:txBody>
          <a:bodyPr wrap="square" rtlCol="0">
            <a:spAutoFit/>
          </a:bodyPr>
          <a:lstStyle/>
          <a:p>
            <a:r>
              <a:rPr lang="es-ES" dirty="0">
                <a:solidFill>
                  <a:schemeClr val="bg2">
                    <a:lumMod val="20000"/>
                    <a:lumOff val="80000"/>
                  </a:schemeClr>
                </a:solidFill>
              </a:rPr>
              <a:t>Una función es un conjunto de líneas de código que realizan una tarea específica y puede retornar un valor. Las funciones pueden tomar parámetros que modifiquen su funcionamiento. Las funciones son utilizadas para descomponer grandes problemas en tareas simples y para implementar operaciones que son comúnmente utilizadas durante un programa y de esta manera reducir la cantidad de código. Cuando una función es invocada se le pasa el control a la misma, una vez que esta finalizó con su tarea el control es devuelto al punto desde el cual la función fue llamada.</a:t>
            </a:r>
          </a:p>
          <a:p>
            <a:endParaRPr lang="es-ES" dirty="0">
              <a:solidFill>
                <a:schemeClr val="bg2">
                  <a:lumMod val="20000"/>
                  <a:lumOff val="80000"/>
                </a:schemeClr>
              </a:solidFill>
            </a:endParaRPr>
          </a:p>
          <a:p>
            <a:r>
              <a:rPr lang="es-ES" b="1" dirty="0">
                <a:solidFill>
                  <a:schemeClr val="bg2">
                    <a:lumMod val="20000"/>
                    <a:lumOff val="80000"/>
                  </a:schemeClr>
                </a:solidFill>
              </a:rPr>
              <a:t>Nota</a:t>
            </a:r>
            <a:r>
              <a:rPr lang="es-ES" dirty="0">
                <a:solidFill>
                  <a:schemeClr val="bg2">
                    <a:lumMod val="20000"/>
                    <a:lumOff val="80000"/>
                  </a:schemeClr>
                </a:solidFill>
              </a:rPr>
              <a:t>: aunque para la función que veremos el tipo de retorno coincide con el tipo de parámetro pasado, algunas veces las cosas pueden cambiar, es decir, no es obligatorio que una función reciba un parámetro de un tipo y que tenga que regresar una respuesta de dicho tipo.</a:t>
            </a:r>
          </a:p>
          <a:p>
            <a:endParaRPr lang="es-ES" dirty="0">
              <a:solidFill>
                <a:schemeClr val="bg2">
                  <a:lumMod val="20000"/>
                  <a:lumOff val="80000"/>
                </a:schemeClr>
              </a:solidFill>
            </a:endParaRPr>
          </a:p>
          <a:p>
            <a:endParaRPr lang="es-ES" dirty="0">
              <a:solidFill>
                <a:schemeClr val="bg2">
                  <a:lumMod val="20000"/>
                  <a:lumOff val="80000"/>
                </a:schemeClr>
              </a:solidFill>
            </a:endParaRPr>
          </a:p>
          <a:p>
            <a:r>
              <a:rPr lang="pt-BR" dirty="0">
                <a:solidFill>
                  <a:schemeClr val="bg2">
                    <a:lumMod val="20000"/>
                    <a:lumOff val="80000"/>
                  </a:schemeClr>
                </a:solidFill>
              </a:rPr>
              <a:t>double Cuadrado(double n)</a:t>
            </a:r>
          </a:p>
          <a:p>
            <a:r>
              <a:rPr lang="pt-BR" dirty="0">
                <a:solidFill>
                  <a:schemeClr val="bg2">
                    <a:lumMod val="20000"/>
                    <a:lumOff val="80000"/>
                  </a:schemeClr>
                </a:solidFill>
              </a:rPr>
              <a:t>{</a:t>
            </a:r>
          </a:p>
          <a:p>
            <a:r>
              <a:rPr lang="pt-BR" dirty="0">
                <a:solidFill>
                  <a:schemeClr val="bg2">
                    <a:lumMod val="20000"/>
                    <a:lumOff val="80000"/>
                  </a:schemeClr>
                </a:solidFill>
              </a:rPr>
              <a:t>    return n*n;</a:t>
            </a:r>
          </a:p>
          <a:p>
            <a:r>
              <a:rPr lang="pt-BR" dirty="0">
                <a:solidFill>
                  <a:schemeClr val="bg2">
                    <a:lumMod val="20000"/>
                    <a:lumOff val="80000"/>
                  </a:schemeClr>
                </a:solidFill>
              </a:rPr>
              <a:t>}</a:t>
            </a:r>
            <a:endParaRPr lang="es-AR" dirty="0">
              <a:solidFill>
                <a:schemeClr val="bg2">
                  <a:lumMod val="20000"/>
                  <a:lumOff val="80000"/>
                </a:schemeClr>
              </a:solidFill>
            </a:endParaRPr>
          </a:p>
        </p:txBody>
      </p:sp>
    </p:spTree>
    <p:extLst>
      <p:ext uri="{BB962C8B-B14F-4D97-AF65-F5344CB8AC3E}">
        <p14:creationId xmlns:p14="http://schemas.microsoft.com/office/powerpoint/2010/main" val="191759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72CA-E24E-421A-8414-6E7C616F5A35}"/>
              </a:ext>
            </a:extLst>
          </p:cNvPr>
          <p:cNvSpPr>
            <a:spLocks noGrp="1"/>
          </p:cNvSpPr>
          <p:nvPr>
            <p:ph type="ctrTitle"/>
          </p:nvPr>
        </p:nvSpPr>
        <p:spPr>
          <a:xfrm>
            <a:off x="467544" y="195486"/>
            <a:ext cx="8280920" cy="936104"/>
          </a:xfrm>
        </p:spPr>
        <p:txBody>
          <a:bodyPr/>
          <a:lstStyle/>
          <a:p>
            <a:r>
              <a:rPr lang="es-AR" dirty="0"/>
              <a:t>Según - </a:t>
            </a:r>
            <a:r>
              <a:rPr lang="es-AR" dirty="0" err="1"/>
              <a:t>Switch</a:t>
            </a:r>
            <a:endParaRPr lang="en-US" dirty="0"/>
          </a:p>
        </p:txBody>
      </p:sp>
      <p:sp>
        <p:nvSpPr>
          <p:cNvPr id="4" name="Slide Number Placeholder 3">
            <a:extLst>
              <a:ext uri="{FF2B5EF4-FFF2-40B4-BE49-F238E27FC236}">
                <a16:creationId xmlns:a16="http://schemas.microsoft.com/office/drawing/2014/main" id="{9FB9AF61-99D0-4AA8-A79C-871AC6B84B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8748D28A-308D-42B0-8155-3EC5D415938C}"/>
              </a:ext>
            </a:extLst>
          </p:cNvPr>
          <p:cNvSpPr txBox="1"/>
          <p:nvPr/>
        </p:nvSpPr>
        <p:spPr>
          <a:xfrm>
            <a:off x="467544" y="2210123"/>
            <a:ext cx="8136904" cy="1384995"/>
          </a:xfrm>
          <a:prstGeom prst="rect">
            <a:avLst/>
          </a:prstGeom>
          <a:noFill/>
        </p:spPr>
        <p:txBody>
          <a:bodyPr wrap="square" rtlCol="0">
            <a:spAutoFit/>
          </a:bodyPr>
          <a:lstStyle/>
          <a:p>
            <a:r>
              <a:rPr lang="es-ES" dirty="0">
                <a:solidFill>
                  <a:schemeClr val="bg2">
                    <a:lumMod val="20000"/>
                    <a:lumOff val="80000"/>
                  </a:schemeClr>
                </a:solidFill>
              </a:rPr>
              <a:t>En los lenguajes de programación, </a:t>
            </a:r>
            <a:r>
              <a:rPr lang="es-ES" dirty="0" err="1">
                <a:solidFill>
                  <a:schemeClr val="bg2">
                    <a:lumMod val="20000"/>
                    <a:lumOff val="80000"/>
                  </a:schemeClr>
                </a:solidFill>
              </a:rPr>
              <a:t>Switch</a:t>
            </a:r>
            <a:r>
              <a:rPr lang="es-ES" dirty="0">
                <a:solidFill>
                  <a:schemeClr val="bg2">
                    <a:lumMod val="20000"/>
                    <a:lumOff val="80000"/>
                  </a:schemeClr>
                </a:solidFill>
              </a:rPr>
              <a:t> Case o </a:t>
            </a:r>
            <a:r>
              <a:rPr lang="es-ES" dirty="0" err="1">
                <a:solidFill>
                  <a:schemeClr val="bg2">
                    <a:lumMod val="20000"/>
                    <a:lumOff val="80000"/>
                  </a:schemeClr>
                </a:solidFill>
              </a:rPr>
              <a:t>switch</a:t>
            </a:r>
            <a:r>
              <a:rPr lang="es-ES" dirty="0">
                <a:solidFill>
                  <a:schemeClr val="bg2">
                    <a:lumMod val="20000"/>
                    <a:lumOff val="80000"/>
                  </a:schemeClr>
                </a:solidFill>
              </a:rPr>
              <a:t> </a:t>
            </a:r>
            <a:r>
              <a:rPr lang="es-ES" dirty="0" err="1">
                <a:solidFill>
                  <a:schemeClr val="bg2">
                    <a:lumMod val="20000"/>
                    <a:lumOff val="80000"/>
                  </a:schemeClr>
                </a:solidFill>
              </a:rPr>
              <a:t>statement</a:t>
            </a:r>
            <a:r>
              <a:rPr lang="es-ES" dirty="0">
                <a:solidFill>
                  <a:schemeClr val="bg2">
                    <a:lumMod val="20000"/>
                    <a:lumOff val="80000"/>
                  </a:schemeClr>
                </a:solidFill>
              </a:rPr>
              <a:t>, declaración de cambiador o declaración de interruptor, es un tipo de mecanismo de control de selección utilizado para permitir que el valor de una variable o expresión cambie el flujo de control de la ejecución del programa mediante búsqueda y mapa.</a:t>
            </a:r>
          </a:p>
          <a:p>
            <a:endParaRPr lang="es-ES" dirty="0">
              <a:solidFill>
                <a:schemeClr val="bg2">
                  <a:lumMod val="20000"/>
                  <a:lumOff val="80000"/>
                </a:schemeClr>
              </a:solidFill>
            </a:endParaRPr>
          </a:p>
          <a:p>
            <a:endParaRPr lang="es-AR" dirty="0">
              <a:solidFill>
                <a:schemeClr val="bg2">
                  <a:lumMod val="20000"/>
                  <a:lumOff val="80000"/>
                </a:schemeClr>
              </a:solidFill>
            </a:endParaRPr>
          </a:p>
        </p:txBody>
      </p:sp>
    </p:spTree>
    <p:extLst>
      <p:ext uri="{BB962C8B-B14F-4D97-AF65-F5344CB8AC3E}">
        <p14:creationId xmlns:p14="http://schemas.microsoft.com/office/powerpoint/2010/main" val="4193750798"/>
      </p:ext>
    </p:extLst>
  </p:cSld>
  <p:clrMapOvr>
    <a:masterClrMapping/>
  </p:clrMapOvr>
</p:sld>
</file>

<file path=ppt/theme/theme1.xml><?xml version="1.0" encoding="utf-8"?>
<a:theme xmlns:a="http://schemas.openxmlformats.org/drawingml/2006/main" name="Lear template">
  <a:themeElements>
    <a:clrScheme name="Custom 347">
      <a:dk1>
        <a:srgbClr val="000000"/>
      </a:dk1>
      <a:lt1>
        <a:srgbClr val="FFFFFF"/>
      </a:lt1>
      <a:dk2>
        <a:srgbClr val="434343"/>
      </a:dk2>
      <a:lt2>
        <a:srgbClr val="F3F3F3"/>
      </a:lt2>
      <a:accent1>
        <a:srgbClr val="A90C98"/>
      </a:accent1>
      <a:accent2>
        <a:srgbClr val="3A1394"/>
      </a:accent2>
      <a:accent3>
        <a:srgbClr val="00D6B5"/>
      </a:accent3>
      <a:accent4>
        <a:srgbClr val="172495"/>
      </a:accent4>
      <a:accent5>
        <a:srgbClr val="FFA400"/>
      </a:accent5>
      <a:accent6>
        <a:srgbClr val="BA006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ar template">
  <a:themeElements>
    <a:clrScheme name="Custom 347">
      <a:dk1>
        <a:srgbClr val="000000"/>
      </a:dk1>
      <a:lt1>
        <a:srgbClr val="FFFFFF"/>
      </a:lt1>
      <a:dk2>
        <a:srgbClr val="434343"/>
      </a:dk2>
      <a:lt2>
        <a:srgbClr val="F3F3F3"/>
      </a:lt2>
      <a:accent1>
        <a:srgbClr val="A90C98"/>
      </a:accent1>
      <a:accent2>
        <a:srgbClr val="3A1394"/>
      </a:accent2>
      <a:accent3>
        <a:srgbClr val="00D6B5"/>
      </a:accent3>
      <a:accent4>
        <a:srgbClr val="172495"/>
      </a:accent4>
      <a:accent5>
        <a:srgbClr val="FFA400"/>
      </a:accent5>
      <a:accent6>
        <a:srgbClr val="BA006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TotalTime>
  <Words>596</Words>
  <Application>Microsoft Office PowerPoint</Application>
  <PresentationFormat>On-screen Show (16:9)</PresentationFormat>
  <Paragraphs>65</Paragraphs>
  <Slides>13</Slides>
  <Notes>7</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Raleway</vt:lpstr>
      <vt:lpstr>Arial</vt:lpstr>
      <vt:lpstr>TT Supermolot Neue</vt:lpstr>
      <vt:lpstr>Wingdings</vt:lpstr>
      <vt:lpstr>Homemade Apple</vt:lpstr>
      <vt:lpstr>Algerian</vt:lpstr>
      <vt:lpstr>Lear template</vt:lpstr>
      <vt:lpstr>1_Lear template</vt:lpstr>
      <vt:lpstr>PowerPoint Presentation</vt:lpstr>
      <vt:lpstr>PowerPoint Presentation</vt:lpstr>
      <vt:lpstr>PowerPoint Presentation</vt:lpstr>
      <vt:lpstr>Preparando motores!!!</vt:lpstr>
      <vt:lpstr>PowerPoint Presentation</vt:lpstr>
      <vt:lpstr>PowerPoint Presentation</vt:lpstr>
      <vt:lpstr>Procedimiento</vt:lpstr>
      <vt:lpstr>Funciones</vt:lpstr>
      <vt:lpstr>Según - Switch</vt:lpstr>
      <vt:lpstr>PowerPoint Presentation</vt:lpstr>
      <vt:lpstr>PowerPoint Presentation</vt:lpstr>
      <vt:lpstr>Contactos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Debora Soledad Stipetic</dc:creator>
  <cp:lastModifiedBy>Dante Panella</cp:lastModifiedBy>
  <cp:revision>35</cp:revision>
  <dcterms:modified xsi:type="dcterms:W3CDTF">2020-09-05T00:02:34Z</dcterms:modified>
</cp:coreProperties>
</file>