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304" r:id="rId2"/>
    <p:sldId id="364" r:id="rId3"/>
    <p:sldId id="365" r:id="rId4"/>
    <p:sldId id="368" r:id="rId5"/>
    <p:sldId id="366" r:id="rId6"/>
    <p:sldId id="367" r:id="rId7"/>
    <p:sldId id="376" r:id="rId8"/>
    <p:sldId id="377" r:id="rId9"/>
    <p:sldId id="337" r:id="rId10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DFDF"/>
    <a:srgbClr val="77B4D1"/>
    <a:srgbClr val="80CD39"/>
    <a:srgbClr val="F0F0F0"/>
    <a:srgbClr val="F3F3F3"/>
    <a:srgbClr val="E1E0E3"/>
    <a:srgbClr val="0F181D"/>
    <a:srgbClr val="00B0F0"/>
    <a:srgbClr val="771193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47" autoAdjust="0"/>
    <p:restoredTop sz="88009" autoAdjust="0"/>
  </p:normalViewPr>
  <p:slideViewPr>
    <p:cSldViewPr snapToGrid="0" snapToObjects="1">
      <p:cViewPr>
        <p:scale>
          <a:sx n="40" d="100"/>
          <a:sy n="40" d="100"/>
        </p:scale>
        <p:origin x="-438" y="-72"/>
      </p:cViewPr>
      <p:guideLst>
        <p:guide orient="horz" pos="4320"/>
        <p:guide pos="76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91C7F-E92A-684C-B0B2-0907278EFF76}" type="datetime1">
              <a:rPr lang="en-US" smtClean="0"/>
              <a:t>7/5/2019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E9E5AE-C9BB-A841-9D8E-65F938D7A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887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28587-23D6-5541-A50D-7BF30358873F}" type="datetime1">
              <a:rPr lang="en-US" smtClean="0"/>
              <a:t>7/5/2019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1393A-581A-2543-B8FB-EC978B8E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30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1393A-581A-2543-B8FB-EC978B8E6B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23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EORI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8674" y="-71999"/>
            <a:ext cx="24694998" cy="13859999"/>
          </a:xfrm>
          <a:prstGeom prst="rect">
            <a:avLst/>
          </a:prstGeom>
        </p:spPr>
      </p:pic>
      <p:sp>
        <p:nvSpPr>
          <p:cNvPr id="4" name="Hexagon 3"/>
          <p:cNvSpPr/>
          <p:nvPr userDrawn="1"/>
        </p:nvSpPr>
        <p:spPr>
          <a:xfrm>
            <a:off x="6392083" y="1881075"/>
            <a:ext cx="11429930" cy="9829028"/>
          </a:xfrm>
          <a:prstGeom prst="hexagon">
            <a:avLst>
              <a:gd name="adj" fmla="val 30685"/>
              <a:gd name="vf" fmla="val 115470"/>
            </a:avLst>
          </a:prstGeom>
          <a:noFill/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7" name="Marcador de posición de imagen 1">
            <a:extLst>
              <a:ext uri="{FF2B5EF4-FFF2-40B4-BE49-F238E27FC236}">
                <a16:creationId xmlns="" xmlns:a16="http://schemas.microsoft.com/office/drawing/2014/main" id="{B3A8A638-D022-9944-934E-37F870B7123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18537" y="2012838"/>
            <a:ext cx="11196000" cy="9708853"/>
          </a:xfrm>
          <a:prstGeom prst="hexagon">
            <a:avLst>
              <a:gd name="adj" fmla="val 28818"/>
              <a:gd name="vf" fmla="val 115470"/>
            </a:avLst>
          </a:prstGeom>
        </p:spPr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921567" y="6161042"/>
            <a:ext cx="5508000" cy="914400"/>
          </a:xfrm>
          <a:prstGeom prst="rect">
            <a:avLst/>
          </a:prstGeom>
        </p:spPr>
        <p:txBody>
          <a:bodyPr vert="horz"/>
          <a:lstStyle>
            <a:lvl1pPr algn="l">
              <a:defRPr sz="5000" b="0" i="0">
                <a:solidFill>
                  <a:srgbClr val="FFFFFF"/>
                </a:solidFill>
                <a:latin typeface="Gill Sans Light"/>
                <a:cs typeface="Gill Sans Light"/>
              </a:defRPr>
            </a:lvl1pPr>
          </a:lstStyle>
          <a:p>
            <a:pPr lvl="0"/>
            <a:r>
              <a:rPr lang="en-US" dirty="0"/>
              <a:t>Put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921567" y="6868009"/>
            <a:ext cx="5508000" cy="914400"/>
          </a:xfrm>
          <a:prstGeom prst="rect">
            <a:avLst/>
          </a:prstGeom>
        </p:spPr>
        <p:txBody>
          <a:bodyPr vert="horz"/>
          <a:lstStyle>
            <a:lvl1pPr algn="l">
              <a:defRPr sz="5000" b="0" i="0">
                <a:solidFill>
                  <a:srgbClr val="FFFFFF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2" name="Picture 1" descr="logo-NEORIS-bc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7010" y="6599662"/>
            <a:ext cx="2414152" cy="55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8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04115" y="4788001"/>
            <a:ext cx="4769420" cy="4139999"/>
          </a:xfrm>
          <a:prstGeom prst="rect">
            <a:avLst/>
          </a:prstGeom>
        </p:spPr>
      </p:pic>
      <p:sp>
        <p:nvSpPr>
          <p:cNvPr id="22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957405" y="4525169"/>
            <a:ext cx="8671275" cy="4665662"/>
          </a:xfrm>
          <a:prstGeom prst="rect">
            <a:avLst/>
          </a:prstGeom>
        </p:spPr>
        <p:txBody>
          <a:bodyPr vert="horz" anchor="ctr"/>
          <a:lstStyle>
            <a:lvl1pPr algn="l">
              <a:defRPr sz="4400" b="0" i="0" baseline="0">
                <a:latin typeface="Gill Sans Light"/>
                <a:cs typeface="Gill Sans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n-US" dirty="0"/>
          </a:p>
        </p:txBody>
      </p:sp>
      <p:pic>
        <p:nvPicPr>
          <p:cNvPr id="5" name="Picture 4" descr="logo-NEORIS-dar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4549" y="6592298"/>
            <a:ext cx="2395262" cy="54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27075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911225" y="2348165"/>
            <a:ext cx="8786727" cy="5064017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80000"/>
              </a:lnSpc>
              <a:defRPr sz="13600" b="0" i="0" baseline="0">
                <a:solidFill>
                  <a:srgbClr val="0F181D"/>
                </a:solidFill>
                <a:latin typeface="Gill Sans Light"/>
                <a:cs typeface="Gill Sans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endParaRPr lang="es-ES_tradnl" dirty="0"/>
          </a:p>
          <a:p>
            <a:pPr lvl="0"/>
            <a:r>
              <a:rPr lang="es-ES_tradnl" dirty="0" err="1"/>
              <a:t>headline</a:t>
            </a:r>
            <a:r>
              <a:rPr lang="es-ES_tradnl" dirty="0"/>
              <a:t> </a:t>
            </a:r>
            <a:r>
              <a:rPr lang="es-ES_tradnl" dirty="0" err="1"/>
              <a:t>txt</a:t>
            </a:r>
            <a:endParaRPr lang="es-ES_tradnl" dirty="0"/>
          </a:p>
          <a:p>
            <a:pPr lvl="0"/>
            <a:r>
              <a:rPr lang="es-ES_tradnl" dirty="0" err="1"/>
              <a:t>here</a:t>
            </a:r>
            <a:endParaRPr lang="en-US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911225" y="7783396"/>
            <a:ext cx="8671772" cy="914400"/>
          </a:xfrm>
          <a:prstGeom prst="rect">
            <a:avLst/>
          </a:prstGeom>
        </p:spPr>
        <p:txBody>
          <a:bodyPr vert="horz"/>
          <a:lstStyle>
            <a:lvl1pPr algn="l">
              <a:defRPr sz="4800" b="0" i="0" baseline="0">
                <a:solidFill>
                  <a:srgbClr val="0F181D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n-US" dirty="0"/>
              <a:t>Subhead txt here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9975128" y="1285587"/>
            <a:ext cx="14038262" cy="11760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911224" y="8880532"/>
            <a:ext cx="3532661" cy="461962"/>
          </a:xfrm>
          <a:prstGeom prst="rect">
            <a:avLst/>
          </a:prstGeom>
        </p:spPr>
        <p:txBody>
          <a:bodyPr vert="horz"/>
          <a:lstStyle>
            <a:lvl1pPr algn="l">
              <a:defRPr sz="2800" b="0" i="0" u="sng">
                <a:solidFill>
                  <a:srgbClr val="0F181D"/>
                </a:solidFill>
                <a:latin typeface="Gill Sans Light"/>
                <a:cs typeface="Gill Sans Light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n-US" dirty="0"/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911225" y="9550457"/>
            <a:ext cx="3532661" cy="3278477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110000"/>
              </a:lnSpc>
              <a:defRPr sz="2400" b="0" i="0">
                <a:solidFill>
                  <a:srgbClr val="0F181D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5090097" y="8880531"/>
            <a:ext cx="3532661" cy="452725"/>
          </a:xfrm>
          <a:prstGeom prst="rect">
            <a:avLst/>
          </a:prstGeom>
        </p:spPr>
        <p:txBody>
          <a:bodyPr vert="horz"/>
          <a:lstStyle>
            <a:lvl1pPr algn="l">
              <a:defRPr sz="2800" b="0" i="0" u="sng">
                <a:solidFill>
                  <a:srgbClr val="0F181D"/>
                </a:solidFill>
                <a:latin typeface="Gill Sans Light"/>
                <a:cs typeface="Gill Sans Light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n-US" dirty="0"/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090098" y="9541220"/>
            <a:ext cx="3532661" cy="3278477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110000"/>
              </a:lnSpc>
              <a:defRPr sz="2400" b="0" i="0">
                <a:solidFill>
                  <a:srgbClr val="0F181D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</a:t>
            </a:r>
            <a:endParaRPr lang="en-US" dirty="0"/>
          </a:p>
        </p:txBody>
      </p:sp>
      <p:pic>
        <p:nvPicPr>
          <p:cNvPr id="16" name="Picture 15" descr="ico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0" y="395572"/>
            <a:ext cx="840415" cy="72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334722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0113669" y="1285587"/>
            <a:ext cx="6465210" cy="11760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21"/>
          </p:nvPr>
        </p:nvSpPr>
        <p:spPr>
          <a:xfrm>
            <a:off x="16942642" y="1285587"/>
            <a:ext cx="7019379" cy="11760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pic>
        <p:nvPicPr>
          <p:cNvPr id="17" name="Picture 16" descr="ico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0" y="395572"/>
            <a:ext cx="840415" cy="728726"/>
          </a:xfrm>
          <a:prstGeom prst="rect">
            <a:avLst/>
          </a:prstGeom>
        </p:spPr>
      </p:pic>
      <p:sp>
        <p:nvSpPr>
          <p:cNvPr id="18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911225" y="2348165"/>
            <a:ext cx="8786727" cy="5064017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80000"/>
              </a:lnSpc>
              <a:defRPr sz="13600" b="0" i="0" baseline="0">
                <a:solidFill>
                  <a:srgbClr val="0F181D"/>
                </a:solidFill>
                <a:latin typeface="Gill Sans Light"/>
                <a:cs typeface="Gill Sans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endParaRPr lang="es-ES_tradnl" dirty="0"/>
          </a:p>
          <a:p>
            <a:pPr lvl="0"/>
            <a:r>
              <a:rPr lang="es-ES_tradnl" dirty="0" err="1"/>
              <a:t>headline</a:t>
            </a:r>
            <a:r>
              <a:rPr lang="es-ES_tradnl" dirty="0"/>
              <a:t> </a:t>
            </a:r>
            <a:r>
              <a:rPr lang="es-ES_tradnl" dirty="0" err="1"/>
              <a:t>txt</a:t>
            </a:r>
            <a:endParaRPr lang="es-ES_tradnl" dirty="0"/>
          </a:p>
          <a:p>
            <a:pPr lvl="0"/>
            <a:r>
              <a:rPr lang="es-ES_tradnl" dirty="0" err="1"/>
              <a:t>here</a:t>
            </a:r>
            <a:endParaRPr lang="en-US" dirty="0"/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911225" y="7783396"/>
            <a:ext cx="8671772" cy="914400"/>
          </a:xfrm>
          <a:prstGeom prst="rect">
            <a:avLst/>
          </a:prstGeom>
        </p:spPr>
        <p:txBody>
          <a:bodyPr vert="horz"/>
          <a:lstStyle>
            <a:lvl1pPr algn="l">
              <a:defRPr sz="4800" b="0" i="0" baseline="0">
                <a:solidFill>
                  <a:srgbClr val="0F181D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n-US" dirty="0"/>
              <a:t>Subhead txt here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911224" y="8880532"/>
            <a:ext cx="3532661" cy="461962"/>
          </a:xfrm>
          <a:prstGeom prst="rect">
            <a:avLst/>
          </a:prstGeom>
        </p:spPr>
        <p:txBody>
          <a:bodyPr vert="horz"/>
          <a:lstStyle>
            <a:lvl1pPr algn="l">
              <a:defRPr sz="2800" b="0" i="0" u="sng">
                <a:solidFill>
                  <a:srgbClr val="0F181D"/>
                </a:solidFill>
                <a:latin typeface="Gill Sans Light"/>
                <a:cs typeface="Gill Sans Light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n-US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911225" y="9550457"/>
            <a:ext cx="3532661" cy="3278477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110000"/>
              </a:lnSpc>
              <a:defRPr sz="2400" b="0" i="0">
                <a:solidFill>
                  <a:srgbClr val="0F181D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</a:t>
            </a:r>
            <a:endParaRPr lang="en-US" dirty="0"/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5090097" y="8880531"/>
            <a:ext cx="3532661" cy="452725"/>
          </a:xfrm>
          <a:prstGeom prst="rect">
            <a:avLst/>
          </a:prstGeom>
        </p:spPr>
        <p:txBody>
          <a:bodyPr vert="horz"/>
          <a:lstStyle>
            <a:lvl1pPr algn="l">
              <a:defRPr sz="2800" b="0" i="0" u="sng">
                <a:solidFill>
                  <a:srgbClr val="0F181D"/>
                </a:solidFill>
                <a:latin typeface="Gill Sans Light"/>
                <a:cs typeface="Gill Sans Light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n-US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090098" y="9541220"/>
            <a:ext cx="3532661" cy="3278477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110000"/>
              </a:lnSpc>
              <a:defRPr sz="2400" b="0" i="0">
                <a:solidFill>
                  <a:srgbClr val="0F181D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68639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562769" y="1339850"/>
            <a:ext cx="23252113" cy="117983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pic>
        <p:nvPicPr>
          <p:cNvPr id="5" name="Picture 4" descr="ico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0" y="395572"/>
            <a:ext cx="840415" cy="72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18988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481565" y="349106"/>
            <a:ext cx="22270010" cy="898525"/>
          </a:xfrm>
          <a:prstGeom prst="rect">
            <a:avLst/>
          </a:prstGeom>
        </p:spPr>
        <p:txBody>
          <a:bodyPr vert="horz"/>
          <a:lstStyle>
            <a:lvl1pPr algn="l">
              <a:defRPr sz="4400" b="0" i="0">
                <a:solidFill>
                  <a:srgbClr val="0F181D"/>
                </a:solidFill>
                <a:latin typeface="Gill Sans Light"/>
                <a:cs typeface="Gill Sans Light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626075" y="1316904"/>
            <a:ext cx="23125500" cy="0"/>
          </a:xfrm>
          <a:prstGeom prst="line">
            <a:avLst/>
          </a:prstGeom>
          <a:noFill/>
          <a:ln w="3810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7247458" y="2296687"/>
            <a:ext cx="3780000" cy="6840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2"/>
          </p:nvPr>
        </p:nvSpPr>
        <p:spPr>
          <a:xfrm>
            <a:off x="11394008" y="2296687"/>
            <a:ext cx="3780000" cy="6840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3"/>
          </p:nvPr>
        </p:nvSpPr>
        <p:spPr>
          <a:xfrm>
            <a:off x="15484995" y="2296687"/>
            <a:ext cx="3780000" cy="6840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4"/>
          </p:nvPr>
        </p:nvSpPr>
        <p:spPr>
          <a:xfrm>
            <a:off x="19585508" y="2296687"/>
            <a:ext cx="3780000" cy="6840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1005998" y="9933003"/>
            <a:ext cx="22365654" cy="0"/>
          </a:xfrm>
          <a:prstGeom prst="line">
            <a:avLst/>
          </a:prstGeom>
          <a:noFill/>
          <a:ln w="28575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Text Placeholder 29"/>
          <p:cNvSpPr>
            <a:spLocks noGrp="1"/>
          </p:cNvSpPr>
          <p:nvPr>
            <p:ph type="body" sz="quarter" idx="15" hasCustomPrompt="1"/>
          </p:nvPr>
        </p:nvSpPr>
        <p:spPr>
          <a:xfrm>
            <a:off x="923921" y="2970213"/>
            <a:ext cx="5887736" cy="4884737"/>
          </a:xfrm>
          <a:prstGeom prst="rect">
            <a:avLst/>
          </a:prstGeom>
        </p:spPr>
        <p:txBody>
          <a:bodyPr vert="horz"/>
          <a:lstStyle>
            <a:lvl1pPr algn="l">
              <a:defRPr sz="4400" b="0" i="0">
                <a:latin typeface="Gill Sans Light"/>
                <a:cs typeface="Gill Sans Light"/>
              </a:defRPr>
            </a:lvl1pPr>
            <a:lvl2pPr>
              <a:defRPr b="0" i="0">
                <a:latin typeface="Gill Sans"/>
                <a:cs typeface="Gill Sans"/>
              </a:defRPr>
            </a:lvl2pPr>
            <a:lvl3pPr>
              <a:defRPr b="0" i="0">
                <a:latin typeface="Gill Sans"/>
                <a:cs typeface="Gill Sans"/>
              </a:defRPr>
            </a:lvl3pPr>
            <a:lvl4pPr>
              <a:defRPr b="0" i="0">
                <a:latin typeface="Gill Sans"/>
                <a:cs typeface="Gill Sans"/>
              </a:defRPr>
            </a:lvl4pPr>
            <a:lvl5pPr>
              <a:defRPr b="0" i="0">
                <a:latin typeface="Gill Sans"/>
                <a:cs typeface="Gill Sans"/>
              </a:defRPr>
            </a:lvl5pPr>
          </a:lstStyle>
          <a:p>
            <a:pPr lvl="0"/>
            <a:r>
              <a:rPr lang="es-ES_tradnl" dirty="0"/>
              <a:t>Target</a:t>
            </a:r>
          </a:p>
          <a:p>
            <a:pPr lvl="0"/>
            <a:r>
              <a:rPr lang="es-ES_tradnl" dirty="0" err="1"/>
              <a:t>Audience</a:t>
            </a:r>
            <a:endParaRPr lang="es-ES_tradnl" dirty="0"/>
          </a:p>
          <a:p>
            <a:pPr lvl="0"/>
            <a:r>
              <a:rPr lang="es-ES_tradnl" dirty="0" err="1"/>
              <a:t>Client</a:t>
            </a:r>
            <a:endParaRPr lang="es-ES_tradnl" dirty="0"/>
          </a:p>
          <a:p>
            <a:pPr lvl="0"/>
            <a:r>
              <a:rPr lang="es-ES_tradnl" dirty="0"/>
              <a:t>Personas</a:t>
            </a:r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6" hasCustomPrompt="1"/>
          </p:nvPr>
        </p:nvSpPr>
        <p:spPr>
          <a:xfrm>
            <a:off x="923921" y="10258425"/>
            <a:ext cx="6687605" cy="585788"/>
          </a:xfrm>
          <a:prstGeom prst="rect">
            <a:avLst/>
          </a:prstGeom>
        </p:spPr>
        <p:txBody>
          <a:bodyPr vert="horz"/>
          <a:lstStyle>
            <a:lvl1pPr algn="l">
              <a:defRPr sz="2400" b="0" i="0">
                <a:latin typeface="Gill Sans SemiBold"/>
                <a:cs typeface="Gill Sans SemiBold"/>
              </a:defRPr>
            </a:lvl1pPr>
          </a:lstStyle>
          <a:p>
            <a:pPr lvl="0"/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Companies</a:t>
            </a:r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7" hasCustomPrompt="1"/>
          </p:nvPr>
        </p:nvSpPr>
        <p:spPr>
          <a:xfrm>
            <a:off x="923921" y="10844213"/>
            <a:ext cx="6687605" cy="1582737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latin typeface="Gill Sans"/>
                <a:cs typeface="Gill Sans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</a:t>
            </a:r>
            <a:endParaRPr lang="en-US" dirty="0"/>
          </a:p>
        </p:txBody>
      </p:sp>
      <p:sp>
        <p:nvSpPr>
          <p:cNvPr id="35" name="Text Placeholder 31"/>
          <p:cNvSpPr>
            <a:spLocks noGrp="1"/>
          </p:cNvSpPr>
          <p:nvPr>
            <p:ph type="body" sz="quarter" idx="18" hasCustomPrompt="1"/>
          </p:nvPr>
        </p:nvSpPr>
        <p:spPr>
          <a:xfrm>
            <a:off x="11394008" y="10216173"/>
            <a:ext cx="6687605" cy="585788"/>
          </a:xfrm>
          <a:prstGeom prst="rect">
            <a:avLst/>
          </a:prstGeom>
        </p:spPr>
        <p:txBody>
          <a:bodyPr vert="horz"/>
          <a:lstStyle>
            <a:lvl1pPr algn="l">
              <a:defRPr sz="2400" b="0" i="0">
                <a:latin typeface="Gill Sans SemiBold"/>
                <a:cs typeface="Gill Sans SemiBold"/>
              </a:defRPr>
            </a:lvl1pPr>
          </a:lstStyle>
          <a:p>
            <a:pPr lvl="0"/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Companies</a:t>
            </a:r>
            <a:endParaRPr lang="en-US" dirty="0"/>
          </a:p>
        </p:txBody>
      </p:sp>
      <p:sp>
        <p:nvSpPr>
          <p:cNvPr id="36" name="Text Placeholder 33"/>
          <p:cNvSpPr>
            <a:spLocks noGrp="1"/>
          </p:cNvSpPr>
          <p:nvPr>
            <p:ph type="body" sz="quarter" idx="19" hasCustomPrompt="1"/>
          </p:nvPr>
        </p:nvSpPr>
        <p:spPr>
          <a:xfrm>
            <a:off x="11394008" y="10801961"/>
            <a:ext cx="6687605" cy="1582737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latin typeface="Gill Sans"/>
                <a:cs typeface="Gill Sans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</a:t>
            </a:r>
            <a:endParaRPr lang="en-US" dirty="0"/>
          </a:p>
        </p:txBody>
      </p:sp>
      <p:pic>
        <p:nvPicPr>
          <p:cNvPr id="15" name="Picture 14" descr="ico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0" y="395572"/>
            <a:ext cx="840415" cy="72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301358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481565" y="349106"/>
            <a:ext cx="22270010" cy="898525"/>
          </a:xfrm>
          <a:prstGeom prst="rect">
            <a:avLst/>
          </a:prstGeom>
        </p:spPr>
        <p:txBody>
          <a:bodyPr vert="horz"/>
          <a:lstStyle>
            <a:lvl1pPr algn="l">
              <a:defRPr sz="4400" b="0" i="0">
                <a:solidFill>
                  <a:srgbClr val="0F181D"/>
                </a:solidFill>
                <a:latin typeface="Gill Sans Light"/>
                <a:cs typeface="Gill Sans Light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626075" y="1316904"/>
            <a:ext cx="23125500" cy="0"/>
          </a:xfrm>
          <a:prstGeom prst="line">
            <a:avLst/>
          </a:prstGeom>
          <a:noFill/>
          <a:ln w="3810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7247458" y="2296687"/>
            <a:ext cx="7926550" cy="6840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3"/>
          </p:nvPr>
        </p:nvSpPr>
        <p:spPr>
          <a:xfrm>
            <a:off x="15484994" y="2296687"/>
            <a:ext cx="7886657" cy="6840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1005998" y="9933003"/>
            <a:ext cx="22365654" cy="0"/>
          </a:xfrm>
          <a:prstGeom prst="line">
            <a:avLst/>
          </a:prstGeom>
          <a:noFill/>
          <a:ln w="28575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5" name="Text Placeholder 31"/>
          <p:cNvSpPr>
            <a:spLocks noGrp="1"/>
          </p:cNvSpPr>
          <p:nvPr>
            <p:ph type="body" sz="quarter" idx="18" hasCustomPrompt="1"/>
          </p:nvPr>
        </p:nvSpPr>
        <p:spPr>
          <a:xfrm>
            <a:off x="11394008" y="10216173"/>
            <a:ext cx="4557713" cy="585788"/>
          </a:xfrm>
          <a:prstGeom prst="rect">
            <a:avLst/>
          </a:prstGeom>
        </p:spPr>
        <p:txBody>
          <a:bodyPr vert="horz"/>
          <a:lstStyle>
            <a:lvl1pPr algn="l">
              <a:defRPr sz="2400" b="0" i="0">
                <a:latin typeface="Gill Sans SemiBold"/>
                <a:cs typeface="Gill Sans SemiBold"/>
              </a:defRPr>
            </a:lvl1pPr>
          </a:lstStyle>
          <a:p>
            <a:pPr lvl="0"/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Companies</a:t>
            </a:r>
            <a:endParaRPr lang="en-US" dirty="0"/>
          </a:p>
        </p:txBody>
      </p:sp>
      <p:sp>
        <p:nvSpPr>
          <p:cNvPr id="36" name="Text Placeholder 33"/>
          <p:cNvSpPr>
            <a:spLocks noGrp="1"/>
          </p:cNvSpPr>
          <p:nvPr>
            <p:ph type="body" sz="quarter" idx="19" hasCustomPrompt="1"/>
          </p:nvPr>
        </p:nvSpPr>
        <p:spPr>
          <a:xfrm>
            <a:off x="11394008" y="10801961"/>
            <a:ext cx="6687605" cy="1582737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latin typeface="Gill Sans"/>
                <a:cs typeface="Gill Sans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</a:t>
            </a:r>
            <a:endParaRPr lang="en-US" dirty="0"/>
          </a:p>
        </p:txBody>
      </p:sp>
      <p:pic>
        <p:nvPicPr>
          <p:cNvPr id="13" name="Picture 12" descr="ico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0" y="395572"/>
            <a:ext cx="840415" cy="728726"/>
          </a:xfrm>
          <a:prstGeom prst="rect">
            <a:avLst/>
          </a:prstGeom>
        </p:spPr>
      </p:pic>
      <p:sp>
        <p:nvSpPr>
          <p:cNvPr id="14" name="Text Placeholder 29"/>
          <p:cNvSpPr>
            <a:spLocks noGrp="1"/>
          </p:cNvSpPr>
          <p:nvPr>
            <p:ph type="body" sz="quarter" idx="15" hasCustomPrompt="1"/>
          </p:nvPr>
        </p:nvSpPr>
        <p:spPr>
          <a:xfrm>
            <a:off x="923921" y="2970213"/>
            <a:ext cx="5887736" cy="4884737"/>
          </a:xfrm>
          <a:prstGeom prst="rect">
            <a:avLst/>
          </a:prstGeom>
        </p:spPr>
        <p:txBody>
          <a:bodyPr vert="horz"/>
          <a:lstStyle>
            <a:lvl1pPr algn="l">
              <a:defRPr sz="4400" b="0" i="0">
                <a:latin typeface="Gill Sans Light"/>
                <a:cs typeface="Gill Sans Light"/>
              </a:defRPr>
            </a:lvl1pPr>
            <a:lvl2pPr>
              <a:defRPr b="0" i="0">
                <a:latin typeface="Gill Sans"/>
                <a:cs typeface="Gill Sans"/>
              </a:defRPr>
            </a:lvl2pPr>
            <a:lvl3pPr>
              <a:defRPr b="0" i="0">
                <a:latin typeface="Gill Sans"/>
                <a:cs typeface="Gill Sans"/>
              </a:defRPr>
            </a:lvl3pPr>
            <a:lvl4pPr>
              <a:defRPr b="0" i="0">
                <a:latin typeface="Gill Sans"/>
                <a:cs typeface="Gill Sans"/>
              </a:defRPr>
            </a:lvl4pPr>
            <a:lvl5pPr>
              <a:defRPr b="0" i="0">
                <a:latin typeface="Gill Sans"/>
                <a:cs typeface="Gill Sans"/>
              </a:defRPr>
            </a:lvl5pPr>
          </a:lstStyle>
          <a:p>
            <a:pPr lvl="0"/>
            <a:r>
              <a:rPr lang="es-ES_tradnl" dirty="0"/>
              <a:t>Target</a:t>
            </a:r>
          </a:p>
          <a:p>
            <a:pPr lvl="0"/>
            <a:r>
              <a:rPr lang="es-ES_tradnl" dirty="0" err="1"/>
              <a:t>Audience</a:t>
            </a:r>
            <a:endParaRPr lang="es-ES_tradnl" dirty="0"/>
          </a:p>
          <a:p>
            <a:pPr lvl="0"/>
            <a:r>
              <a:rPr lang="es-ES_tradnl" dirty="0" err="1"/>
              <a:t>Client</a:t>
            </a:r>
            <a:endParaRPr lang="es-ES_tradnl" dirty="0"/>
          </a:p>
          <a:p>
            <a:pPr lvl="0"/>
            <a:r>
              <a:rPr lang="es-ES_tradnl" dirty="0"/>
              <a:t>Personas</a:t>
            </a:r>
            <a:endParaRPr lang="en-US" dirty="0"/>
          </a:p>
        </p:txBody>
      </p:sp>
      <p:sp>
        <p:nvSpPr>
          <p:cNvPr id="15" name="Text Placeholder 31"/>
          <p:cNvSpPr>
            <a:spLocks noGrp="1"/>
          </p:cNvSpPr>
          <p:nvPr>
            <p:ph type="body" sz="quarter" idx="16" hasCustomPrompt="1"/>
          </p:nvPr>
        </p:nvSpPr>
        <p:spPr>
          <a:xfrm>
            <a:off x="923921" y="10258425"/>
            <a:ext cx="6687605" cy="585788"/>
          </a:xfrm>
          <a:prstGeom prst="rect">
            <a:avLst/>
          </a:prstGeom>
        </p:spPr>
        <p:txBody>
          <a:bodyPr vert="horz"/>
          <a:lstStyle>
            <a:lvl1pPr algn="l">
              <a:defRPr sz="2400" b="0" i="0">
                <a:latin typeface="Gill Sans SemiBold"/>
                <a:cs typeface="Gill Sans SemiBold"/>
              </a:defRPr>
            </a:lvl1pPr>
          </a:lstStyle>
          <a:p>
            <a:pPr lvl="0"/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Companies</a:t>
            </a:r>
            <a:endParaRPr lang="en-US" dirty="0"/>
          </a:p>
        </p:txBody>
      </p:sp>
      <p:sp>
        <p:nvSpPr>
          <p:cNvPr id="16" name="Text Placeholder 33"/>
          <p:cNvSpPr>
            <a:spLocks noGrp="1"/>
          </p:cNvSpPr>
          <p:nvPr>
            <p:ph type="body" sz="quarter" idx="17" hasCustomPrompt="1"/>
          </p:nvPr>
        </p:nvSpPr>
        <p:spPr>
          <a:xfrm>
            <a:off x="923921" y="10844213"/>
            <a:ext cx="6687605" cy="1582737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latin typeface="Gill Sans"/>
                <a:cs typeface="Gill Sans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373242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481565" y="349106"/>
            <a:ext cx="22270010" cy="898525"/>
          </a:xfrm>
          <a:prstGeom prst="rect">
            <a:avLst/>
          </a:prstGeom>
        </p:spPr>
        <p:txBody>
          <a:bodyPr vert="horz"/>
          <a:lstStyle>
            <a:lvl1pPr algn="l">
              <a:defRPr sz="4400" b="0" i="0">
                <a:solidFill>
                  <a:srgbClr val="0F181D"/>
                </a:solidFill>
                <a:latin typeface="Gill Sans Light"/>
                <a:cs typeface="Gill Sans Light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626075" y="1316904"/>
            <a:ext cx="23125500" cy="0"/>
          </a:xfrm>
          <a:prstGeom prst="line">
            <a:avLst/>
          </a:prstGeom>
          <a:noFill/>
          <a:ln w="3810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7095058" y="2296687"/>
            <a:ext cx="5220000" cy="6840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3"/>
          </p:nvPr>
        </p:nvSpPr>
        <p:spPr>
          <a:xfrm>
            <a:off x="12635517" y="2296687"/>
            <a:ext cx="5220000" cy="6840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1005998" y="9933003"/>
            <a:ext cx="22365654" cy="0"/>
          </a:xfrm>
          <a:prstGeom prst="line">
            <a:avLst/>
          </a:prstGeom>
          <a:noFill/>
          <a:ln w="28575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5" name="Text Placeholder 31"/>
          <p:cNvSpPr>
            <a:spLocks noGrp="1"/>
          </p:cNvSpPr>
          <p:nvPr>
            <p:ph type="body" sz="quarter" idx="18" hasCustomPrompt="1"/>
          </p:nvPr>
        </p:nvSpPr>
        <p:spPr>
          <a:xfrm>
            <a:off x="11394008" y="10216173"/>
            <a:ext cx="4557713" cy="585788"/>
          </a:xfrm>
          <a:prstGeom prst="rect">
            <a:avLst/>
          </a:prstGeom>
        </p:spPr>
        <p:txBody>
          <a:bodyPr vert="horz"/>
          <a:lstStyle>
            <a:lvl1pPr algn="l">
              <a:defRPr sz="2400" b="0" i="0">
                <a:latin typeface="Gill Sans SemiBold"/>
                <a:cs typeface="Gill Sans SemiBold"/>
              </a:defRPr>
            </a:lvl1pPr>
          </a:lstStyle>
          <a:p>
            <a:pPr lvl="0"/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Companies</a:t>
            </a:r>
            <a:endParaRPr lang="en-US" dirty="0"/>
          </a:p>
        </p:txBody>
      </p:sp>
      <p:sp>
        <p:nvSpPr>
          <p:cNvPr id="36" name="Text Placeholder 33"/>
          <p:cNvSpPr>
            <a:spLocks noGrp="1"/>
          </p:cNvSpPr>
          <p:nvPr>
            <p:ph type="body" sz="quarter" idx="19" hasCustomPrompt="1"/>
          </p:nvPr>
        </p:nvSpPr>
        <p:spPr>
          <a:xfrm>
            <a:off x="11394008" y="10801961"/>
            <a:ext cx="6687605" cy="1582737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latin typeface="Gill Sans"/>
                <a:cs typeface="Gill Sans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</a:t>
            </a:r>
            <a:endParaRPr lang="en-US" dirty="0"/>
          </a:p>
        </p:txBody>
      </p:sp>
      <p:sp>
        <p:nvSpPr>
          <p:cNvPr id="13" name="Picture Placeholder 21"/>
          <p:cNvSpPr>
            <a:spLocks noGrp="1"/>
          </p:cNvSpPr>
          <p:nvPr>
            <p:ph type="pic" sz="quarter" idx="20"/>
          </p:nvPr>
        </p:nvSpPr>
        <p:spPr>
          <a:xfrm>
            <a:off x="18125176" y="2296687"/>
            <a:ext cx="5219999" cy="6840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pic>
        <p:nvPicPr>
          <p:cNvPr id="14" name="Picture 13" descr="ico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0" y="395572"/>
            <a:ext cx="840415" cy="728726"/>
          </a:xfrm>
          <a:prstGeom prst="rect">
            <a:avLst/>
          </a:prstGeom>
        </p:spPr>
      </p:pic>
      <p:sp>
        <p:nvSpPr>
          <p:cNvPr id="15" name="Text Placeholder 29"/>
          <p:cNvSpPr>
            <a:spLocks noGrp="1"/>
          </p:cNvSpPr>
          <p:nvPr>
            <p:ph type="body" sz="quarter" idx="15" hasCustomPrompt="1"/>
          </p:nvPr>
        </p:nvSpPr>
        <p:spPr>
          <a:xfrm>
            <a:off x="923921" y="2970213"/>
            <a:ext cx="5887736" cy="4884737"/>
          </a:xfrm>
          <a:prstGeom prst="rect">
            <a:avLst/>
          </a:prstGeom>
        </p:spPr>
        <p:txBody>
          <a:bodyPr vert="horz"/>
          <a:lstStyle>
            <a:lvl1pPr algn="l">
              <a:defRPr sz="4400" b="0" i="0">
                <a:latin typeface="Gill Sans Light"/>
                <a:cs typeface="Gill Sans Light"/>
              </a:defRPr>
            </a:lvl1pPr>
            <a:lvl2pPr>
              <a:defRPr b="0" i="0">
                <a:latin typeface="Gill Sans"/>
                <a:cs typeface="Gill Sans"/>
              </a:defRPr>
            </a:lvl2pPr>
            <a:lvl3pPr>
              <a:defRPr b="0" i="0">
                <a:latin typeface="Gill Sans"/>
                <a:cs typeface="Gill Sans"/>
              </a:defRPr>
            </a:lvl3pPr>
            <a:lvl4pPr>
              <a:defRPr b="0" i="0">
                <a:latin typeface="Gill Sans"/>
                <a:cs typeface="Gill Sans"/>
              </a:defRPr>
            </a:lvl4pPr>
            <a:lvl5pPr>
              <a:defRPr b="0" i="0">
                <a:latin typeface="Gill Sans"/>
                <a:cs typeface="Gill Sans"/>
              </a:defRPr>
            </a:lvl5pPr>
          </a:lstStyle>
          <a:p>
            <a:pPr lvl="0"/>
            <a:r>
              <a:rPr lang="es-ES_tradnl" dirty="0"/>
              <a:t>Target</a:t>
            </a:r>
          </a:p>
          <a:p>
            <a:pPr lvl="0"/>
            <a:r>
              <a:rPr lang="es-ES_tradnl" dirty="0" err="1"/>
              <a:t>Audience</a:t>
            </a:r>
            <a:endParaRPr lang="es-ES_tradnl" dirty="0"/>
          </a:p>
          <a:p>
            <a:pPr lvl="0"/>
            <a:r>
              <a:rPr lang="es-ES_tradnl" dirty="0" err="1"/>
              <a:t>Client</a:t>
            </a:r>
            <a:endParaRPr lang="es-ES_tradnl" dirty="0"/>
          </a:p>
          <a:p>
            <a:pPr lvl="0"/>
            <a:r>
              <a:rPr lang="es-ES_tradnl" dirty="0"/>
              <a:t>Personas</a:t>
            </a:r>
            <a:endParaRPr lang="en-US" dirty="0"/>
          </a:p>
        </p:txBody>
      </p:sp>
      <p:sp>
        <p:nvSpPr>
          <p:cNvPr id="16" name="Text Placeholder 31"/>
          <p:cNvSpPr>
            <a:spLocks noGrp="1"/>
          </p:cNvSpPr>
          <p:nvPr>
            <p:ph type="body" sz="quarter" idx="16" hasCustomPrompt="1"/>
          </p:nvPr>
        </p:nvSpPr>
        <p:spPr>
          <a:xfrm>
            <a:off x="923921" y="10258425"/>
            <a:ext cx="6687605" cy="585788"/>
          </a:xfrm>
          <a:prstGeom prst="rect">
            <a:avLst/>
          </a:prstGeom>
        </p:spPr>
        <p:txBody>
          <a:bodyPr vert="horz"/>
          <a:lstStyle>
            <a:lvl1pPr algn="l">
              <a:defRPr sz="2400" b="0" i="0">
                <a:latin typeface="Gill Sans SemiBold"/>
                <a:cs typeface="Gill Sans SemiBold"/>
              </a:defRPr>
            </a:lvl1pPr>
          </a:lstStyle>
          <a:p>
            <a:pPr lvl="0"/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Companies</a:t>
            </a:r>
            <a:endParaRPr lang="en-US" dirty="0"/>
          </a:p>
        </p:txBody>
      </p:sp>
      <p:sp>
        <p:nvSpPr>
          <p:cNvPr id="17" name="Text Placeholder 33"/>
          <p:cNvSpPr>
            <a:spLocks noGrp="1"/>
          </p:cNvSpPr>
          <p:nvPr>
            <p:ph type="body" sz="quarter" idx="17" hasCustomPrompt="1"/>
          </p:nvPr>
        </p:nvSpPr>
        <p:spPr>
          <a:xfrm>
            <a:off x="923921" y="10844213"/>
            <a:ext cx="6687605" cy="1582737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latin typeface="Gill Sans"/>
                <a:cs typeface="Gill Sans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398370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4"/>
          <p:cNvSpPr>
            <a:spLocks noGrp="1"/>
          </p:cNvSpPr>
          <p:nvPr>
            <p:ph type="media" sz="quarter" idx="10"/>
          </p:nvPr>
        </p:nvSpPr>
        <p:spPr>
          <a:xfrm>
            <a:off x="0" y="1358407"/>
            <a:ext cx="24377650" cy="11146204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58600" y="6337300"/>
            <a:ext cx="1041400" cy="1041400"/>
          </a:xfrm>
          <a:prstGeom prst="rect">
            <a:avLst/>
          </a:prstGeom>
        </p:spPr>
      </p:pic>
      <p:pic>
        <p:nvPicPr>
          <p:cNvPr id="7" name="Picture 6" descr="icon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0" y="395572"/>
            <a:ext cx="840415" cy="72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934782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034103" y="5938746"/>
            <a:ext cx="4680000" cy="663039"/>
          </a:xfrm>
          <a:prstGeom prst="rect">
            <a:avLst/>
          </a:prstGeom>
          <a:solidFill>
            <a:srgbClr val="0F181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ector recto 11"/>
          <p:cNvCxnSpPr/>
          <p:nvPr userDrawn="1"/>
        </p:nvCxnSpPr>
        <p:spPr>
          <a:xfrm>
            <a:off x="813944" y="5401350"/>
            <a:ext cx="21641184" cy="0"/>
          </a:xfrm>
          <a:prstGeom prst="line">
            <a:avLst/>
          </a:prstGeom>
          <a:ln w="3175" cmpd="sng">
            <a:solidFill>
              <a:srgbClr val="0F181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Agrupar 10"/>
          <p:cNvGrpSpPr/>
          <p:nvPr userDrawn="1"/>
        </p:nvGrpSpPr>
        <p:grpSpPr>
          <a:xfrm>
            <a:off x="796272" y="6825907"/>
            <a:ext cx="21071530" cy="3600986"/>
            <a:chOff x="1242167" y="4721354"/>
            <a:chExt cx="21071530" cy="3600986"/>
          </a:xfrm>
        </p:grpSpPr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1242167" y="4721354"/>
              <a:ext cx="4661105" cy="36009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112713" indent="-1127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342900" indent="-342900">
                <a:spcBef>
                  <a:spcPct val="50000"/>
                </a:spcBef>
                <a:buClr>
                  <a:schemeClr val="tx1">
                    <a:lumMod val="85000"/>
                    <a:lumOff val="15000"/>
                  </a:schemeClr>
                </a:buClr>
                <a:buFont typeface="Arial"/>
                <a:buChar char="•"/>
              </a:pP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Lorem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ipsum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dolor sit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amet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,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consectetur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adipiscing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elit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.</a:t>
              </a:r>
            </a:p>
            <a:p>
              <a:pPr marL="342900" indent="-342900">
                <a:spcBef>
                  <a:spcPct val="50000"/>
                </a:spcBef>
                <a:buClr>
                  <a:schemeClr val="tx1">
                    <a:lumMod val="85000"/>
                    <a:lumOff val="15000"/>
                  </a:schemeClr>
                </a:buClr>
                <a:buFont typeface="Arial"/>
                <a:buChar char="•"/>
              </a:pP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Lorem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ipsum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dolor sit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amet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,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consectetur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adipiscing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elit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.</a:t>
              </a:r>
            </a:p>
            <a:p>
              <a:pPr marL="342900" indent="-342900">
                <a:spcBef>
                  <a:spcPct val="50000"/>
                </a:spcBef>
                <a:buClr>
                  <a:schemeClr val="tx1">
                    <a:lumMod val="85000"/>
                    <a:lumOff val="15000"/>
                  </a:schemeClr>
                </a:buClr>
                <a:buFont typeface="Arial"/>
                <a:buChar char="•"/>
              </a:pP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Lorem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ipsum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dolor sit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amet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,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consectetur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adipiscing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elit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.</a:t>
              </a:r>
            </a:p>
            <a:p>
              <a:pPr marL="342900" indent="-342900">
                <a:spcBef>
                  <a:spcPct val="50000"/>
                </a:spcBef>
                <a:buClr>
                  <a:schemeClr val="tx1">
                    <a:lumMod val="85000"/>
                    <a:lumOff val="15000"/>
                  </a:schemeClr>
                </a:buClr>
                <a:buFont typeface="Arial"/>
                <a:buChar char="•"/>
              </a:pP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Lorem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ipsum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dolor sit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amet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,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consectetur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adipiscing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elit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.</a:t>
              </a:r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6959809" y="4721354"/>
              <a:ext cx="4920694" cy="36009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112713" indent="-1127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342900" marR="0" lvl="0" indent="-342900" algn="l" defTabSz="1828434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161B1F">
                    <a:lumMod val="85000"/>
                    <a:lumOff val="15000"/>
                  </a:srgbClr>
                </a:buClr>
                <a:buSzTx/>
                <a:buFont typeface="Arial"/>
                <a:buChar char="•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Lorem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ipsum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dolor sit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amet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,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consectetur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adipiscing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elit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.</a:t>
              </a:r>
            </a:p>
            <a:p>
              <a:pPr marL="342900" marR="0" lvl="0" indent="-342900" algn="l" defTabSz="1828434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161B1F">
                    <a:lumMod val="85000"/>
                    <a:lumOff val="15000"/>
                  </a:srgbClr>
                </a:buClr>
                <a:buSzTx/>
                <a:buFont typeface="Arial"/>
                <a:buChar char="•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Lorem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ipsum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dolor sit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amet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,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consectetur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adipiscing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elit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.</a:t>
              </a:r>
            </a:p>
            <a:p>
              <a:pPr marL="342900" marR="0" lvl="0" indent="-342900" algn="l" defTabSz="1828434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161B1F">
                    <a:lumMod val="85000"/>
                    <a:lumOff val="15000"/>
                  </a:srgbClr>
                </a:buClr>
                <a:buSzTx/>
                <a:buFont typeface="Arial"/>
                <a:buChar char="•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Lorem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ipsum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dolor sit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amet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,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consectetur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adipiscing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elit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.</a:t>
              </a:r>
            </a:p>
            <a:p>
              <a:pPr marL="342900" marR="0" lvl="0" indent="-342900" algn="l" defTabSz="1828434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161B1F">
                    <a:lumMod val="85000"/>
                    <a:lumOff val="15000"/>
                  </a:srgbClr>
                </a:buClr>
                <a:buSzTx/>
                <a:buFont typeface="Arial"/>
                <a:buChar char="•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Lorem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ipsum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dolor sit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amet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,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consectetur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adipiscing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elit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.</a:t>
              </a:r>
            </a:p>
          </p:txBody>
        </p:sp>
        <p:sp>
          <p:nvSpPr>
            <p:cNvPr id="15" name="Text Box 8"/>
            <p:cNvSpPr txBox="1">
              <a:spLocks noChangeArrowheads="1"/>
            </p:cNvSpPr>
            <p:nvPr/>
          </p:nvSpPr>
          <p:spPr bwMode="auto">
            <a:xfrm>
              <a:off x="12652050" y="4721354"/>
              <a:ext cx="4653791" cy="36009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112713" indent="-1127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342900" marR="0" lvl="0" indent="-342900" algn="l" defTabSz="1828434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161B1F">
                    <a:lumMod val="85000"/>
                    <a:lumOff val="15000"/>
                  </a:srgbClr>
                </a:buClr>
                <a:buSzTx/>
                <a:buFont typeface="Arial"/>
                <a:buChar char="•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Lorem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ipsum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dolor sit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amet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,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consectetur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adipiscing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elit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.</a:t>
              </a:r>
            </a:p>
            <a:p>
              <a:pPr marL="342900" marR="0" lvl="0" indent="-342900" algn="l" defTabSz="1828434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161B1F">
                    <a:lumMod val="85000"/>
                    <a:lumOff val="15000"/>
                  </a:srgbClr>
                </a:buClr>
                <a:buSzTx/>
                <a:buFont typeface="Arial"/>
                <a:buChar char="•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Lorem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ipsum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dolor sit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amet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,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consectetur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adipiscing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elit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.</a:t>
              </a:r>
            </a:p>
            <a:p>
              <a:pPr marL="342900" marR="0" lvl="0" indent="-342900" algn="l" defTabSz="1828434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161B1F">
                    <a:lumMod val="85000"/>
                    <a:lumOff val="15000"/>
                  </a:srgbClr>
                </a:buClr>
                <a:buSzTx/>
                <a:buFont typeface="Arial"/>
                <a:buChar char="•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Lorem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ipsum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dolor sit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amet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,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consectetur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adipiscing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elit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.</a:t>
              </a:r>
            </a:p>
            <a:p>
              <a:pPr marL="342900" marR="0" lvl="0" indent="-342900" algn="l" defTabSz="1828434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161B1F">
                    <a:lumMod val="85000"/>
                    <a:lumOff val="15000"/>
                  </a:srgbClr>
                </a:buClr>
                <a:buSzTx/>
                <a:buFont typeface="Arial"/>
                <a:buChar char="•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Lorem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ipsum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dolor sit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amet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,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consectetur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adipiscing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elit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.</a:t>
              </a:r>
            </a:p>
          </p:txBody>
        </p:sp>
        <p:sp>
          <p:nvSpPr>
            <p:cNvPr id="16" name="Text Box 8"/>
            <p:cNvSpPr txBox="1">
              <a:spLocks noChangeArrowheads="1"/>
            </p:cNvSpPr>
            <p:nvPr/>
          </p:nvSpPr>
          <p:spPr bwMode="auto">
            <a:xfrm>
              <a:off x="18010093" y="4721354"/>
              <a:ext cx="4303604" cy="36009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112713" indent="-1127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342900" indent="-342900">
                <a:spcBef>
                  <a:spcPct val="50000"/>
                </a:spcBef>
                <a:buClr>
                  <a:schemeClr val="tx1">
                    <a:lumMod val="85000"/>
                    <a:lumOff val="15000"/>
                  </a:schemeClr>
                </a:buClr>
                <a:buFont typeface="Arial"/>
                <a:buChar char="•"/>
              </a:pP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Lorem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ipsum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dolor sit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amet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,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consectetur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adipiscing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elit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.</a:t>
              </a:r>
            </a:p>
            <a:p>
              <a:pPr marL="342900" indent="-342900">
                <a:spcBef>
                  <a:spcPct val="50000"/>
                </a:spcBef>
                <a:buClr>
                  <a:schemeClr val="tx1">
                    <a:lumMod val="85000"/>
                    <a:lumOff val="15000"/>
                  </a:schemeClr>
                </a:buClr>
                <a:buFont typeface="Arial"/>
                <a:buChar char="•"/>
              </a:pP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Lorem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ipsum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dolor sit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amet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,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consectetur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adipiscing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elit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.</a:t>
              </a:r>
            </a:p>
            <a:p>
              <a:pPr marL="342900" indent="-342900">
                <a:spcBef>
                  <a:spcPct val="50000"/>
                </a:spcBef>
                <a:buClr>
                  <a:schemeClr val="tx1">
                    <a:lumMod val="85000"/>
                    <a:lumOff val="15000"/>
                  </a:schemeClr>
                </a:buClr>
                <a:buFont typeface="Arial"/>
                <a:buChar char="•"/>
              </a:pP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Lorem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ipsum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dolor sit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amet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,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consectetur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adipiscing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elit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.</a:t>
              </a:r>
            </a:p>
            <a:p>
              <a:pPr marL="342900" indent="-342900">
                <a:spcBef>
                  <a:spcPct val="50000"/>
                </a:spcBef>
                <a:buClr>
                  <a:schemeClr val="tx1">
                    <a:lumMod val="85000"/>
                    <a:lumOff val="15000"/>
                  </a:schemeClr>
                </a:buClr>
                <a:buFont typeface="Arial"/>
                <a:buChar char="•"/>
              </a:pP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Lorem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ipsum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dolor sit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amet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,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consectetur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adipiscing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elit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.</a:t>
              </a:r>
            </a:p>
          </p:txBody>
        </p:sp>
      </p:grpSp>
      <p:sp>
        <p:nvSpPr>
          <p:cNvPr id="22" name="Text Placeholder 21"/>
          <p:cNvSpPr>
            <a:spLocks noGrp="1"/>
          </p:cNvSpPr>
          <p:nvPr>
            <p:ph type="body" sz="quarter" idx="17" hasCustomPrompt="1"/>
          </p:nvPr>
        </p:nvSpPr>
        <p:spPr>
          <a:xfrm>
            <a:off x="926965" y="2579481"/>
            <a:ext cx="12188825" cy="2477428"/>
          </a:xfrm>
          <a:prstGeom prst="rect">
            <a:avLst/>
          </a:prstGeom>
        </p:spPr>
        <p:txBody>
          <a:bodyPr vert="horz"/>
          <a:lstStyle>
            <a:lvl1pPr algn="l">
              <a:defRPr sz="8000" b="0" i="0" baseline="0">
                <a:solidFill>
                  <a:srgbClr val="0F181D"/>
                </a:solidFill>
                <a:latin typeface="Gill Sans Light"/>
                <a:cs typeface="Gill Sans Light"/>
              </a:defRPr>
            </a:lvl1pPr>
            <a:lvl2pPr algn="l">
              <a:defRPr sz="8000" b="0" i="0">
                <a:latin typeface="Gill Sans Light"/>
                <a:cs typeface="Gill Sans Light"/>
              </a:defRPr>
            </a:lvl2pPr>
            <a:lvl3pPr algn="l">
              <a:defRPr sz="8000" b="0" i="0">
                <a:latin typeface="Gill Sans Light"/>
                <a:cs typeface="Gill Sans Light"/>
              </a:defRPr>
            </a:lvl3pPr>
            <a:lvl4pPr algn="l">
              <a:defRPr sz="8000" b="0" i="0">
                <a:latin typeface="Gill Sans Light"/>
                <a:cs typeface="Gill Sans Light"/>
              </a:defRPr>
            </a:lvl4pPr>
            <a:lvl5pPr algn="l">
              <a:defRPr sz="8000" b="0" i="0">
                <a:latin typeface="Gill Sans Light"/>
                <a:cs typeface="Gill Sans Light"/>
              </a:defRPr>
            </a:lvl5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  <a:p>
            <a:pPr lvl="0"/>
            <a:r>
              <a:rPr lang="es-ES_tradnl" dirty="0" err="1"/>
              <a:t>here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 hasCustomPrompt="1"/>
          </p:nvPr>
        </p:nvSpPr>
        <p:spPr>
          <a:xfrm>
            <a:off x="1298939" y="5976578"/>
            <a:ext cx="4250798" cy="587375"/>
          </a:xfrm>
          <a:prstGeom prst="rect">
            <a:avLst/>
          </a:prstGeom>
        </p:spPr>
        <p:txBody>
          <a:bodyPr vert="horz"/>
          <a:lstStyle>
            <a:lvl1pPr algn="l">
              <a:defRPr sz="3200" b="0" i="0" baseline="0">
                <a:solidFill>
                  <a:srgbClr val="F0F0F0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Put Your Title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6615512" y="5938746"/>
            <a:ext cx="4680000" cy="663039"/>
          </a:xfrm>
          <a:prstGeom prst="rect">
            <a:avLst/>
          </a:prstGeom>
          <a:solidFill>
            <a:srgbClr val="0F181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 Placeholder 26"/>
          <p:cNvSpPr>
            <a:spLocks noGrp="1"/>
          </p:cNvSpPr>
          <p:nvPr>
            <p:ph type="body" sz="quarter" idx="20" hasCustomPrompt="1"/>
          </p:nvPr>
        </p:nvSpPr>
        <p:spPr>
          <a:xfrm>
            <a:off x="6949619" y="5976578"/>
            <a:ext cx="3979863" cy="587375"/>
          </a:xfrm>
          <a:prstGeom prst="rect">
            <a:avLst/>
          </a:prstGeom>
        </p:spPr>
        <p:txBody>
          <a:bodyPr vert="horz"/>
          <a:lstStyle>
            <a:lvl1pPr algn="l">
              <a:defRPr sz="3200" b="0" i="0">
                <a:solidFill>
                  <a:srgbClr val="F0F0F0"/>
                </a:solidFill>
                <a:latin typeface="Gill Sans SemiBold"/>
                <a:cs typeface="Gill Sans SemiBold"/>
              </a:defRPr>
            </a:lvl1pPr>
          </a:lstStyle>
          <a:p>
            <a:pPr marL="0" marR="0" lvl="0" indent="0" algn="l" defTabSz="82525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Put Your Title</a:t>
            </a:r>
          </a:p>
        </p:txBody>
      </p:sp>
      <p:sp>
        <p:nvSpPr>
          <p:cNvPr id="30" name="Rectangle 29"/>
          <p:cNvSpPr/>
          <p:nvPr userDrawn="1"/>
        </p:nvSpPr>
        <p:spPr>
          <a:xfrm>
            <a:off x="12305113" y="5938746"/>
            <a:ext cx="4680000" cy="663039"/>
          </a:xfrm>
          <a:prstGeom prst="rect">
            <a:avLst/>
          </a:prstGeom>
          <a:solidFill>
            <a:srgbClr val="0F181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26"/>
          <p:cNvSpPr>
            <a:spLocks noGrp="1"/>
          </p:cNvSpPr>
          <p:nvPr>
            <p:ph type="body" sz="quarter" idx="21" hasCustomPrompt="1"/>
          </p:nvPr>
        </p:nvSpPr>
        <p:spPr>
          <a:xfrm>
            <a:off x="12639220" y="5976578"/>
            <a:ext cx="3979863" cy="587375"/>
          </a:xfrm>
          <a:prstGeom prst="rect">
            <a:avLst/>
          </a:prstGeom>
        </p:spPr>
        <p:txBody>
          <a:bodyPr vert="horz"/>
          <a:lstStyle>
            <a:lvl1pPr algn="l">
              <a:defRPr sz="3200" b="0" i="0">
                <a:solidFill>
                  <a:srgbClr val="F0F0F0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Put Your Title</a:t>
            </a:r>
          </a:p>
        </p:txBody>
      </p:sp>
      <p:sp>
        <p:nvSpPr>
          <p:cNvPr id="32" name="Rectangle 31"/>
          <p:cNvSpPr/>
          <p:nvPr userDrawn="1"/>
        </p:nvSpPr>
        <p:spPr>
          <a:xfrm>
            <a:off x="17640398" y="5938746"/>
            <a:ext cx="4680000" cy="663039"/>
          </a:xfrm>
          <a:prstGeom prst="rect">
            <a:avLst/>
          </a:prstGeom>
          <a:solidFill>
            <a:srgbClr val="0F181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Placeholder 26"/>
          <p:cNvSpPr>
            <a:spLocks noGrp="1"/>
          </p:cNvSpPr>
          <p:nvPr>
            <p:ph type="body" sz="quarter" idx="22" hasCustomPrompt="1"/>
          </p:nvPr>
        </p:nvSpPr>
        <p:spPr>
          <a:xfrm>
            <a:off x="17974505" y="5976578"/>
            <a:ext cx="3979863" cy="587375"/>
          </a:xfrm>
          <a:prstGeom prst="rect">
            <a:avLst/>
          </a:prstGeom>
        </p:spPr>
        <p:txBody>
          <a:bodyPr vert="horz"/>
          <a:lstStyle>
            <a:lvl1pPr algn="l">
              <a:defRPr sz="3200" b="0" i="0">
                <a:solidFill>
                  <a:srgbClr val="F0F0F0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Put Your Title</a:t>
            </a:r>
          </a:p>
        </p:txBody>
      </p:sp>
      <p:pic>
        <p:nvPicPr>
          <p:cNvPr id="20" name="Picture 19" descr="ico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0" y="395572"/>
            <a:ext cx="840415" cy="72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986759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" descr="0005_tramaB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52"/>
          <a:stretch/>
        </p:blipFill>
        <p:spPr>
          <a:xfrm>
            <a:off x="11251320" y="30460"/>
            <a:ext cx="13151231" cy="13712428"/>
          </a:xfrm>
          <a:prstGeom prst="rect">
            <a:avLst/>
          </a:prstGeom>
        </p:spPr>
      </p:pic>
      <p:cxnSp>
        <p:nvCxnSpPr>
          <p:cNvPr id="21" name="Conector recto 11"/>
          <p:cNvCxnSpPr/>
          <p:nvPr userDrawn="1"/>
        </p:nvCxnSpPr>
        <p:spPr>
          <a:xfrm>
            <a:off x="661544" y="7052350"/>
            <a:ext cx="22031998" cy="0"/>
          </a:xfrm>
          <a:prstGeom prst="line">
            <a:avLst/>
          </a:prstGeom>
          <a:ln w="3175" cmpd="sng">
            <a:solidFill>
              <a:srgbClr val="0F181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1"/>
          <p:cNvSpPr>
            <a:spLocks noGrp="1"/>
          </p:cNvSpPr>
          <p:nvPr>
            <p:ph type="body" sz="quarter" idx="17" hasCustomPrompt="1"/>
          </p:nvPr>
        </p:nvSpPr>
        <p:spPr>
          <a:xfrm>
            <a:off x="934315" y="2698669"/>
            <a:ext cx="12188825" cy="3027875"/>
          </a:xfrm>
          <a:prstGeom prst="rect">
            <a:avLst/>
          </a:prstGeom>
        </p:spPr>
        <p:txBody>
          <a:bodyPr vert="horz"/>
          <a:lstStyle>
            <a:lvl1pPr algn="l">
              <a:defRPr sz="8000" b="0" i="0" baseline="0">
                <a:solidFill>
                  <a:srgbClr val="0F181D"/>
                </a:solidFill>
                <a:latin typeface="Gill Sans Light"/>
                <a:cs typeface="Gill Sans Light"/>
              </a:defRPr>
            </a:lvl1pPr>
            <a:lvl2pPr algn="l">
              <a:defRPr sz="8000" b="0" i="0">
                <a:latin typeface="Gill Sans Light"/>
                <a:cs typeface="Gill Sans Light"/>
              </a:defRPr>
            </a:lvl2pPr>
            <a:lvl3pPr algn="l">
              <a:defRPr sz="8000" b="0" i="0">
                <a:latin typeface="Gill Sans Light"/>
                <a:cs typeface="Gill Sans Light"/>
              </a:defRPr>
            </a:lvl3pPr>
            <a:lvl4pPr algn="l">
              <a:defRPr sz="8000" b="0" i="0">
                <a:latin typeface="Gill Sans Light"/>
                <a:cs typeface="Gill Sans Light"/>
              </a:defRPr>
            </a:lvl4pPr>
            <a:lvl5pPr algn="l">
              <a:defRPr sz="8000" b="0" i="0">
                <a:latin typeface="Gill Sans Light"/>
                <a:cs typeface="Gill Sans Light"/>
              </a:defRPr>
            </a:lvl5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  <a:p>
            <a:pPr lvl="0"/>
            <a:r>
              <a:rPr lang="es-ES_tradnl" dirty="0" err="1"/>
              <a:t>here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3" hasCustomPrompt="1"/>
          </p:nvPr>
        </p:nvSpPr>
        <p:spPr>
          <a:xfrm>
            <a:off x="934315" y="6400800"/>
            <a:ext cx="11254510" cy="523875"/>
          </a:xfrm>
          <a:prstGeom prst="rect">
            <a:avLst/>
          </a:prstGeom>
        </p:spPr>
        <p:txBody>
          <a:bodyPr vert="horz"/>
          <a:lstStyle>
            <a:lvl1pPr algn="l">
              <a:defRPr b="0" i="0" baseline="0"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934315" y="7417281"/>
            <a:ext cx="4122737" cy="1147854"/>
          </a:xfrm>
          <a:prstGeom prst="rect">
            <a:avLst/>
          </a:prstGeom>
          <a:solidFill>
            <a:srgbClr val="0F181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 Placeholder 26"/>
          <p:cNvSpPr>
            <a:spLocks noGrp="1"/>
          </p:cNvSpPr>
          <p:nvPr>
            <p:ph type="body" sz="quarter" idx="24" hasCustomPrompt="1"/>
          </p:nvPr>
        </p:nvSpPr>
        <p:spPr>
          <a:xfrm>
            <a:off x="934315" y="7417281"/>
            <a:ext cx="4122737" cy="587375"/>
          </a:xfrm>
          <a:prstGeom prst="rect">
            <a:avLst/>
          </a:prstGeom>
        </p:spPr>
        <p:txBody>
          <a:bodyPr vert="horz"/>
          <a:lstStyle>
            <a:lvl1pPr algn="ctr">
              <a:defRPr sz="2400" b="0" i="0" baseline="0">
                <a:solidFill>
                  <a:srgbClr val="F0F0F0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PUT YOUR TITLE</a:t>
            </a:r>
          </a:p>
        </p:txBody>
      </p:sp>
      <p:cxnSp>
        <p:nvCxnSpPr>
          <p:cNvPr id="38" name="Conector recto 11"/>
          <p:cNvCxnSpPr/>
          <p:nvPr userDrawn="1"/>
        </p:nvCxnSpPr>
        <p:spPr>
          <a:xfrm>
            <a:off x="661544" y="9693950"/>
            <a:ext cx="22031998" cy="0"/>
          </a:xfrm>
          <a:prstGeom prst="line">
            <a:avLst/>
          </a:prstGeom>
          <a:ln w="3175" cmpd="sng">
            <a:solidFill>
              <a:srgbClr val="0F181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26"/>
          <p:cNvSpPr>
            <a:spLocks noGrp="1"/>
          </p:cNvSpPr>
          <p:nvPr>
            <p:ph type="body" sz="quarter" idx="29" hasCustomPrompt="1"/>
          </p:nvPr>
        </p:nvSpPr>
        <p:spPr>
          <a:xfrm>
            <a:off x="934315" y="9042400"/>
            <a:ext cx="11254510" cy="523875"/>
          </a:xfrm>
          <a:prstGeom prst="rect">
            <a:avLst/>
          </a:prstGeom>
        </p:spPr>
        <p:txBody>
          <a:bodyPr vert="horz"/>
          <a:lstStyle>
            <a:lvl1pPr algn="l">
              <a:defRPr b="0" i="0" baseline="0"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pic>
        <p:nvPicPr>
          <p:cNvPr id="43" name="Picture 42" descr="icon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0" y="395572"/>
            <a:ext cx="840415" cy="728726"/>
          </a:xfrm>
          <a:prstGeom prst="rect">
            <a:avLst/>
          </a:prstGeom>
        </p:spPr>
      </p:pic>
      <p:sp>
        <p:nvSpPr>
          <p:cNvPr id="44" name="Rectangle 43"/>
          <p:cNvSpPr/>
          <p:nvPr userDrawn="1"/>
        </p:nvSpPr>
        <p:spPr>
          <a:xfrm>
            <a:off x="5356974" y="7417281"/>
            <a:ext cx="4122737" cy="1147854"/>
          </a:xfrm>
          <a:prstGeom prst="rect">
            <a:avLst/>
          </a:prstGeom>
          <a:solidFill>
            <a:srgbClr val="0F181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 Placeholder 26"/>
          <p:cNvSpPr>
            <a:spLocks noGrp="1"/>
          </p:cNvSpPr>
          <p:nvPr>
            <p:ph type="body" sz="quarter" idx="30" hasCustomPrompt="1"/>
          </p:nvPr>
        </p:nvSpPr>
        <p:spPr>
          <a:xfrm>
            <a:off x="5356974" y="7417281"/>
            <a:ext cx="4122737" cy="587375"/>
          </a:xfrm>
          <a:prstGeom prst="rect">
            <a:avLst/>
          </a:prstGeom>
        </p:spPr>
        <p:txBody>
          <a:bodyPr vert="horz"/>
          <a:lstStyle>
            <a:lvl1pPr algn="ctr">
              <a:defRPr sz="2400" b="0" i="0" baseline="0">
                <a:solidFill>
                  <a:srgbClr val="F0F0F0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PUT YOUR TITLE</a:t>
            </a:r>
          </a:p>
        </p:txBody>
      </p:sp>
      <p:sp>
        <p:nvSpPr>
          <p:cNvPr id="46" name="Rectangle 45"/>
          <p:cNvSpPr/>
          <p:nvPr userDrawn="1"/>
        </p:nvSpPr>
        <p:spPr>
          <a:xfrm>
            <a:off x="9779633" y="7417281"/>
            <a:ext cx="4122737" cy="1147854"/>
          </a:xfrm>
          <a:prstGeom prst="rect">
            <a:avLst/>
          </a:prstGeom>
          <a:solidFill>
            <a:srgbClr val="0F181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 Placehold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9779633" y="7417281"/>
            <a:ext cx="4122737" cy="587375"/>
          </a:xfrm>
          <a:prstGeom prst="rect">
            <a:avLst/>
          </a:prstGeom>
        </p:spPr>
        <p:txBody>
          <a:bodyPr vert="horz"/>
          <a:lstStyle>
            <a:lvl1pPr algn="ctr">
              <a:defRPr sz="2400" b="0" i="0" baseline="0">
                <a:solidFill>
                  <a:srgbClr val="F0F0F0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PUT YOUR TITLE</a:t>
            </a:r>
          </a:p>
        </p:txBody>
      </p:sp>
      <p:sp>
        <p:nvSpPr>
          <p:cNvPr id="48" name="Rectangle 47"/>
          <p:cNvSpPr/>
          <p:nvPr userDrawn="1"/>
        </p:nvSpPr>
        <p:spPr>
          <a:xfrm>
            <a:off x="14202292" y="7417281"/>
            <a:ext cx="4122737" cy="1147854"/>
          </a:xfrm>
          <a:prstGeom prst="rect">
            <a:avLst/>
          </a:prstGeom>
          <a:solidFill>
            <a:srgbClr val="0F181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 Placehold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14202292" y="7417281"/>
            <a:ext cx="4122737" cy="587375"/>
          </a:xfrm>
          <a:prstGeom prst="rect">
            <a:avLst/>
          </a:prstGeom>
        </p:spPr>
        <p:txBody>
          <a:bodyPr vert="horz"/>
          <a:lstStyle>
            <a:lvl1pPr algn="ctr">
              <a:defRPr sz="2400" b="0" i="0" baseline="0">
                <a:solidFill>
                  <a:srgbClr val="F0F0F0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PUT YOUR TITLE</a:t>
            </a:r>
          </a:p>
        </p:txBody>
      </p:sp>
      <p:sp>
        <p:nvSpPr>
          <p:cNvPr id="50" name="Rectangle 49"/>
          <p:cNvSpPr/>
          <p:nvPr userDrawn="1"/>
        </p:nvSpPr>
        <p:spPr>
          <a:xfrm>
            <a:off x="18624950" y="7417281"/>
            <a:ext cx="4122737" cy="1147854"/>
          </a:xfrm>
          <a:prstGeom prst="rect">
            <a:avLst/>
          </a:prstGeom>
          <a:solidFill>
            <a:srgbClr val="0F181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 Placeholder 26"/>
          <p:cNvSpPr>
            <a:spLocks noGrp="1"/>
          </p:cNvSpPr>
          <p:nvPr>
            <p:ph type="body" sz="quarter" idx="33" hasCustomPrompt="1"/>
          </p:nvPr>
        </p:nvSpPr>
        <p:spPr>
          <a:xfrm>
            <a:off x="18624950" y="7417281"/>
            <a:ext cx="4122737" cy="587375"/>
          </a:xfrm>
          <a:prstGeom prst="rect">
            <a:avLst/>
          </a:prstGeom>
        </p:spPr>
        <p:txBody>
          <a:bodyPr vert="horz"/>
          <a:lstStyle>
            <a:lvl1pPr algn="ctr">
              <a:defRPr sz="2400" b="0" i="0" baseline="0">
                <a:solidFill>
                  <a:srgbClr val="F0F0F0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PUT YOUR TITLE</a:t>
            </a:r>
          </a:p>
        </p:txBody>
      </p:sp>
      <p:sp>
        <p:nvSpPr>
          <p:cNvPr id="52" name="Rectangle 51"/>
          <p:cNvSpPr/>
          <p:nvPr userDrawn="1"/>
        </p:nvSpPr>
        <p:spPr>
          <a:xfrm>
            <a:off x="911225" y="10040408"/>
            <a:ext cx="4122737" cy="1147854"/>
          </a:xfrm>
          <a:prstGeom prst="rect">
            <a:avLst/>
          </a:prstGeom>
          <a:solidFill>
            <a:srgbClr val="0F181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 Placeholder 26"/>
          <p:cNvSpPr>
            <a:spLocks noGrp="1"/>
          </p:cNvSpPr>
          <p:nvPr>
            <p:ph type="body" sz="quarter" idx="34" hasCustomPrompt="1"/>
          </p:nvPr>
        </p:nvSpPr>
        <p:spPr>
          <a:xfrm>
            <a:off x="911225" y="10040408"/>
            <a:ext cx="4122737" cy="587375"/>
          </a:xfrm>
          <a:prstGeom prst="rect">
            <a:avLst/>
          </a:prstGeom>
        </p:spPr>
        <p:txBody>
          <a:bodyPr vert="horz"/>
          <a:lstStyle>
            <a:lvl1pPr algn="ctr">
              <a:defRPr sz="2400" b="0" i="0" baseline="0">
                <a:solidFill>
                  <a:srgbClr val="F0F0F0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PUT YOUR TITLE</a:t>
            </a:r>
          </a:p>
        </p:txBody>
      </p:sp>
      <p:sp>
        <p:nvSpPr>
          <p:cNvPr id="54" name="Rectangle 53"/>
          <p:cNvSpPr/>
          <p:nvPr userDrawn="1"/>
        </p:nvSpPr>
        <p:spPr>
          <a:xfrm>
            <a:off x="5333884" y="10040408"/>
            <a:ext cx="4122737" cy="1147854"/>
          </a:xfrm>
          <a:prstGeom prst="rect">
            <a:avLst/>
          </a:prstGeom>
          <a:solidFill>
            <a:srgbClr val="0F181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 Placeholder 26"/>
          <p:cNvSpPr>
            <a:spLocks noGrp="1"/>
          </p:cNvSpPr>
          <p:nvPr>
            <p:ph type="body" sz="quarter" idx="35" hasCustomPrompt="1"/>
          </p:nvPr>
        </p:nvSpPr>
        <p:spPr>
          <a:xfrm>
            <a:off x="5333884" y="10040408"/>
            <a:ext cx="4122737" cy="587375"/>
          </a:xfrm>
          <a:prstGeom prst="rect">
            <a:avLst/>
          </a:prstGeom>
        </p:spPr>
        <p:txBody>
          <a:bodyPr vert="horz"/>
          <a:lstStyle>
            <a:lvl1pPr algn="ctr">
              <a:defRPr sz="2400" b="0" i="0" baseline="0">
                <a:solidFill>
                  <a:srgbClr val="F0F0F0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PUT YOUR TITLE</a:t>
            </a:r>
          </a:p>
        </p:txBody>
      </p:sp>
      <p:sp>
        <p:nvSpPr>
          <p:cNvPr id="56" name="Rectangle 55"/>
          <p:cNvSpPr/>
          <p:nvPr userDrawn="1"/>
        </p:nvSpPr>
        <p:spPr>
          <a:xfrm>
            <a:off x="9756543" y="10040408"/>
            <a:ext cx="4122737" cy="1147854"/>
          </a:xfrm>
          <a:prstGeom prst="rect">
            <a:avLst/>
          </a:prstGeom>
          <a:solidFill>
            <a:srgbClr val="0F181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 Placeholder 26"/>
          <p:cNvSpPr>
            <a:spLocks noGrp="1"/>
          </p:cNvSpPr>
          <p:nvPr>
            <p:ph type="body" sz="quarter" idx="36" hasCustomPrompt="1"/>
          </p:nvPr>
        </p:nvSpPr>
        <p:spPr>
          <a:xfrm>
            <a:off x="9756543" y="10040408"/>
            <a:ext cx="4122737" cy="587375"/>
          </a:xfrm>
          <a:prstGeom prst="rect">
            <a:avLst/>
          </a:prstGeom>
        </p:spPr>
        <p:txBody>
          <a:bodyPr vert="horz"/>
          <a:lstStyle>
            <a:lvl1pPr algn="ctr">
              <a:defRPr sz="2400" b="0" i="0" baseline="0">
                <a:solidFill>
                  <a:srgbClr val="F0F0F0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PUT YOUR TITLE</a:t>
            </a:r>
          </a:p>
        </p:txBody>
      </p:sp>
      <p:sp>
        <p:nvSpPr>
          <p:cNvPr id="58" name="Rectangle 57"/>
          <p:cNvSpPr/>
          <p:nvPr userDrawn="1"/>
        </p:nvSpPr>
        <p:spPr>
          <a:xfrm>
            <a:off x="14179202" y="10040408"/>
            <a:ext cx="4122737" cy="1147854"/>
          </a:xfrm>
          <a:prstGeom prst="rect">
            <a:avLst/>
          </a:prstGeom>
          <a:solidFill>
            <a:srgbClr val="0F181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 Placeholder 26"/>
          <p:cNvSpPr>
            <a:spLocks noGrp="1"/>
          </p:cNvSpPr>
          <p:nvPr>
            <p:ph type="body" sz="quarter" idx="37" hasCustomPrompt="1"/>
          </p:nvPr>
        </p:nvSpPr>
        <p:spPr>
          <a:xfrm>
            <a:off x="14179202" y="10040408"/>
            <a:ext cx="4122737" cy="587375"/>
          </a:xfrm>
          <a:prstGeom prst="rect">
            <a:avLst/>
          </a:prstGeom>
        </p:spPr>
        <p:txBody>
          <a:bodyPr vert="horz"/>
          <a:lstStyle>
            <a:lvl1pPr algn="ctr">
              <a:defRPr sz="2400" b="0" i="0" baseline="0">
                <a:solidFill>
                  <a:srgbClr val="F0F0F0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PUT YOUR TITLE</a:t>
            </a:r>
          </a:p>
        </p:txBody>
      </p:sp>
      <p:sp>
        <p:nvSpPr>
          <p:cNvPr id="60" name="Rectangle 59"/>
          <p:cNvSpPr/>
          <p:nvPr userDrawn="1"/>
        </p:nvSpPr>
        <p:spPr>
          <a:xfrm>
            <a:off x="18601860" y="10040408"/>
            <a:ext cx="4122737" cy="1147854"/>
          </a:xfrm>
          <a:prstGeom prst="rect">
            <a:avLst/>
          </a:prstGeom>
          <a:solidFill>
            <a:srgbClr val="0F181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 Placeholder 26"/>
          <p:cNvSpPr>
            <a:spLocks noGrp="1"/>
          </p:cNvSpPr>
          <p:nvPr>
            <p:ph type="body" sz="quarter" idx="38" hasCustomPrompt="1"/>
          </p:nvPr>
        </p:nvSpPr>
        <p:spPr>
          <a:xfrm>
            <a:off x="18601860" y="10040408"/>
            <a:ext cx="4122737" cy="587375"/>
          </a:xfrm>
          <a:prstGeom prst="rect">
            <a:avLst/>
          </a:prstGeom>
        </p:spPr>
        <p:txBody>
          <a:bodyPr vert="horz"/>
          <a:lstStyle>
            <a:lvl1pPr algn="ctr">
              <a:defRPr sz="2400" b="0" i="0" baseline="0">
                <a:solidFill>
                  <a:srgbClr val="F0F0F0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PUT YOUR TITLE</a:t>
            </a:r>
          </a:p>
        </p:txBody>
      </p:sp>
    </p:spTree>
    <p:extLst>
      <p:ext uri="{BB962C8B-B14F-4D97-AF65-F5344CB8AC3E}">
        <p14:creationId xmlns:p14="http://schemas.microsoft.com/office/powerpoint/2010/main" val="107641092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8674" y="-71999"/>
            <a:ext cx="24694998" cy="13859999"/>
          </a:xfrm>
          <a:prstGeom prst="rect">
            <a:avLst/>
          </a:prstGeom>
        </p:spPr>
      </p:pic>
      <p:sp>
        <p:nvSpPr>
          <p:cNvPr id="5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919234" y="5123667"/>
            <a:ext cx="7250483" cy="4665662"/>
          </a:xfrm>
          <a:prstGeom prst="rect">
            <a:avLst/>
          </a:prstGeom>
        </p:spPr>
        <p:txBody>
          <a:bodyPr vert="horz"/>
          <a:lstStyle>
            <a:lvl1pPr algn="l">
              <a:defRPr sz="4400" b="0" i="0" baseline="0">
                <a:solidFill>
                  <a:srgbClr val="F0F0F0"/>
                </a:solidFill>
                <a:latin typeface="Gill Sans Light"/>
                <a:cs typeface="Gill Sans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n-US" dirty="0"/>
          </a:p>
        </p:txBody>
      </p:sp>
      <p:pic>
        <p:nvPicPr>
          <p:cNvPr id="7" name="Picture 6" descr="logo-NEORIS-bc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7010" y="6599662"/>
            <a:ext cx="2414152" cy="55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074870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 descr="ico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0" y="395572"/>
            <a:ext cx="840415" cy="728726"/>
          </a:xfrm>
          <a:prstGeom prst="rect">
            <a:avLst/>
          </a:prstGeom>
        </p:spPr>
      </p:pic>
      <p:cxnSp>
        <p:nvCxnSpPr>
          <p:cNvPr id="43" name="Conector recto 11"/>
          <p:cNvCxnSpPr/>
          <p:nvPr userDrawn="1"/>
        </p:nvCxnSpPr>
        <p:spPr>
          <a:xfrm>
            <a:off x="661544" y="7052350"/>
            <a:ext cx="22031998" cy="0"/>
          </a:xfrm>
          <a:prstGeom prst="line">
            <a:avLst/>
          </a:prstGeom>
          <a:ln w="3175" cmpd="sng">
            <a:solidFill>
              <a:srgbClr val="0F181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21"/>
          <p:cNvSpPr>
            <a:spLocks noGrp="1"/>
          </p:cNvSpPr>
          <p:nvPr>
            <p:ph type="body" sz="quarter" idx="17" hasCustomPrompt="1"/>
          </p:nvPr>
        </p:nvSpPr>
        <p:spPr>
          <a:xfrm>
            <a:off x="934315" y="2698669"/>
            <a:ext cx="12188825" cy="3027875"/>
          </a:xfrm>
          <a:prstGeom prst="rect">
            <a:avLst/>
          </a:prstGeom>
        </p:spPr>
        <p:txBody>
          <a:bodyPr vert="horz"/>
          <a:lstStyle>
            <a:lvl1pPr algn="l">
              <a:defRPr sz="8000" b="0" i="0" baseline="0">
                <a:solidFill>
                  <a:srgbClr val="0F181D"/>
                </a:solidFill>
                <a:latin typeface="Gill Sans Light"/>
                <a:cs typeface="Gill Sans Light"/>
              </a:defRPr>
            </a:lvl1pPr>
            <a:lvl2pPr algn="l">
              <a:defRPr sz="8000" b="0" i="0">
                <a:latin typeface="Gill Sans Light"/>
                <a:cs typeface="Gill Sans Light"/>
              </a:defRPr>
            </a:lvl2pPr>
            <a:lvl3pPr algn="l">
              <a:defRPr sz="8000" b="0" i="0">
                <a:latin typeface="Gill Sans Light"/>
                <a:cs typeface="Gill Sans Light"/>
              </a:defRPr>
            </a:lvl3pPr>
            <a:lvl4pPr algn="l">
              <a:defRPr sz="8000" b="0" i="0">
                <a:latin typeface="Gill Sans Light"/>
                <a:cs typeface="Gill Sans Light"/>
              </a:defRPr>
            </a:lvl4pPr>
            <a:lvl5pPr algn="l">
              <a:defRPr sz="8000" b="0" i="0">
                <a:latin typeface="Gill Sans Light"/>
                <a:cs typeface="Gill Sans Light"/>
              </a:defRPr>
            </a:lvl5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  <a:p>
            <a:pPr lvl="0"/>
            <a:r>
              <a:rPr lang="es-ES_tradnl" dirty="0" err="1"/>
              <a:t>here</a:t>
            </a:r>
            <a:endParaRPr lang="en-US" dirty="0"/>
          </a:p>
        </p:txBody>
      </p:sp>
      <p:sp>
        <p:nvSpPr>
          <p:cNvPr id="45" name="Text Placeholder 26"/>
          <p:cNvSpPr>
            <a:spLocks noGrp="1"/>
          </p:cNvSpPr>
          <p:nvPr>
            <p:ph type="body" sz="quarter" idx="23" hasCustomPrompt="1"/>
          </p:nvPr>
        </p:nvSpPr>
        <p:spPr>
          <a:xfrm>
            <a:off x="934315" y="6400800"/>
            <a:ext cx="11254510" cy="523875"/>
          </a:xfrm>
          <a:prstGeom prst="rect">
            <a:avLst/>
          </a:prstGeom>
        </p:spPr>
        <p:txBody>
          <a:bodyPr vert="horz"/>
          <a:lstStyle>
            <a:lvl1pPr algn="l">
              <a:defRPr b="0" i="0" baseline="0"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Rectangle 45"/>
          <p:cNvSpPr/>
          <p:nvPr userDrawn="1"/>
        </p:nvSpPr>
        <p:spPr>
          <a:xfrm>
            <a:off x="934315" y="7417281"/>
            <a:ext cx="4122737" cy="1147854"/>
          </a:xfrm>
          <a:prstGeom prst="rect">
            <a:avLst/>
          </a:prstGeom>
          <a:solidFill>
            <a:srgbClr val="0F181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 Placeholder 26"/>
          <p:cNvSpPr>
            <a:spLocks noGrp="1"/>
          </p:cNvSpPr>
          <p:nvPr>
            <p:ph type="body" sz="quarter" idx="24" hasCustomPrompt="1"/>
          </p:nvPr>
        </p:nvSpPr>
        <p:spPr>
          <a:xfrm>
            <a:off x="934315" y="7417281"/>
            <a:ext cx="4122737" cy="587375"/>
          </a:xfrm>
          <a:prstGeom prst="rect">
            <a:avLst/>
          </a:prstGeom>
        </p:spPr>
        <p:txBody>
          <a:bodyPr vert="horz"/>
          <a:lstStyle>
            <a:lvl1pPr algn="ctr">
              <a:defRPr sz="2400" b="0" i="0" baseline="0">
                <a:solidFill>
                  <a:srgbClr val="F0F0F0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PUT YOUR TITLE</a:t>
            </a:r>
          </a:p>
        </p:txBody>
      </p:sp>
      <p:cxnSp>
        <p:nvCxnSpPr>
          <p:cNvPr id="48" name="Conector recto 11"/>
          <p:cNvCxnSpPr/>
          <p:nvPr userDrawn="1"/>
        </p:nvCxnSpPr>
        <p:spPr>
          <a:xfrm>
            <a:off x="661544" y="9693950"/>
            <a:ext cx="22031998" cy="0"/>
          </a:xfrm>
          <a:prstGeom prst="line">
            <a:avLst/>
          </a:prstGeom>
          <a:ln w="3175" cmpd="sng">
            <a:solidFill>
              <a:srgbClr val="0F181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6"/>
          <p:cNvSpPr>
            <a:spLocks noGrp="1"/>
          </p:cNvSpPr>
          <p:nvPr>
            <p:ph type="body" sz="quarter" idx="29" hasCustomPrompt="1"/>
          </p:nvPr>
        </p:nvSpPr>
        <p:spPr>
          <a:xfrm>
            <a:off x="934315" y="9042400"/>
            <a:ext cx="11254510" cy="523875"/>
          </a:xfrm>
          <a:prstGeom prst="rect">
            <a:avLst/>
          </a:prstGeom>
        </p:spPr>
        <p:txBody>
          <a:bodyPr vert="horz"/>
          <a:lstStyle>
            <a:lvl1pPr algn="l">
              <a:defRPr b="0" i="0" baseline="0"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0" name="Rectangle 49"/>
          <p:cNvSpPr/>
          <p:nvPr userDrawn="1"/>
        </p:nvSpPr>
        <p:spPr>
          <a:xfrm>
            <a:off x="5356974" y="7417281"/>
            <a:ext cx="4122737" cy="1147854"/>
          </a:xfrm>
          <a:prstGeom prst="rect">
            <a:avLst/>
          </a:prstGeom>
          <a:solidFill>
            <a:srgbClr val="0F181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 Placeholder 26"/>
          <p:cNvSpPr>
            <a:spLocks noGrp="1"/>
          </p:cNvSpPr>
          <p:nvPr>
            <p:ph type="body" sz="quarter" idx="30" hasCustomPrompt="1"/>
          </p:nvPr>
        </p:nvSpPr>
        <p:spPr>
          <a:xfrm>
            <a:off x="5356974" y="7417281"/>
            <a:ext cx="4122737" cy="587375"/>
          </a:xfrm>
          <a:prstGeom prst="rect">
            <a:avLst/>
          </a:prstGeom>
        </p:spPr>
        <p:txBody>
          <a:bodyPr vert="horz"/>
          <a:lstStyle>
            <a:lvl1pPr algn="ctr">
              <a:defRPr sz="2400" b="0" i="0" baseline="0">
                <a:solidFill>
                  <a:srgbClr val="F0F0F0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PUT YOUR TITLE</a:t>
            </a:r>
          </a:p>
        </p:txBody>
      </p:sp>
      <p:sp>
        <p:nvSpPr>
          <p:cNvPr id="52" name="Rectangle 51"/>
          <p:cNvSpPr/>
          <p:nvPr userDrawn="1"/>
        </p:nvSpPr>
        <p:spPr>
          <a:xfrm>
            <a:off x="9779633" y="7417281"/>
            <a:ext cx="4122737" cy="1147854"/>
          </a:xfrm>
          <a:prstGeom prst="rect">
            <a:avLst/>
          </a:prstGeom>
          <a:solidFill>
            <a:srgbClr val="0F181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 Placehold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9779633" y="7417281"/>
            <a:ext cx="4122737" cy="587375"/>
          </a:xfrm>
          <a:prstGeom prst="rect">
            <a:avLst/>
          </a:prstGeom>
        </p:spPr>
        <p:txBody>
          <a:bodyPr vert="horz"/>
          <a:lstStyle>
            <a:lvl1pPr algn="ctr">
              <a:defRPr sz="2400" b="0" i="0" baseline="0">
                <a:solidFill>
                  <a:srgbClr val="F0F0F0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PUT YOUR TITLE</a:t>
            </a:r>
          </a:p>
        </p:txBody>
      </p:sp>
      <p:sp>
        <p:nvSpPr>
          <p:cNvPr id="54" name="Rectangle 53"/>
          <p:cNvSpPr/>
          <p:nvPr userDrawn="1"/>
        </p:nvSpPr>
        <p:spPr>
          <a:xfrm>
            <a:off x="14202292" y="7417281"/>
            <a:ext cx="4122737" cy="1147854"/>
          </a:xfrm>
          <a:prstGeom prst="rect">
            <a:avLst/>
          </a:prstGeom>
          <a:solidFill>
            <a:srgbClr val="0F181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 Placehold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14202292" y="7417281"/>
            <a:ext cx="4122737" cy="587375"/>
          </a:xfrm>
          <a:prstGeom prst="rect">
            <a:avLst/>
          </a:prstGeom>
        </p:spPr>
        <p:txBody>
          <a:bodyPr vert="horz"/>
          <a:lstStyle>
            <a:lvl1pPr algn="ctr">
              <a:defRPr sz="2400" b="0" i="0" baseline="0">
                <a:solidFill>
                  <a:srgbClr val="F0F0F0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PUT YOUR TITLE</a:t>
            </a:r>
          </a:p>
        </p:txBody>
      </p:sp>
      <p:sp>
        <p:nvSpPr>
          <p:cNvPr id="56" name="Rectangle 55"/>
          <p:cNvSpPr/>
          <p:nvPr userDrawn="1"/>
        </p:nvSpPr>
        <p:spPr>
          <a:xfrm>
            <a:off x="18624950" y="7417281"/>
            <a:ext cx="4122737" cy="1147854"/>
          </a:xfrm>
          <a:prstGeom prst="rect">
            <a:avLst/>
          </a:prstGeom>
          <a:solidFill>
            <a:srgbClr val="0F181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 Placeholder 26"/>
          <p:cNvSpPr>
            <a:spLocks noGrp="1"/>
          </p:cNvSpPr>
          <p:nvPr>
            <p:ph type="body" sz="quarter" idx="33" hasCustomPrompt="1"/>
          </p:nvPr>
        </p:nvSpPr>
        <p:spPr>
          <a:xfrm>
            <a:off x="18624950" y="7417281"/>
            <a:ext cx="4122737" cy="587375"/>
          </a:xfrm>
          <a:prstGeom prst="rect">
            <a:avLst/>
          </a:prstGeom>
        </p:spPr>
        <p:txBody>
          <a:bodyPr vert="horz"/>
          <a:lstStyle>
            <a:lvl1pPr algn="ctr">
              <a:defRPr sz="2400" b="0" i="0" baseline="0">
                <a:solidFill>
                  <a:srgbClr val="F0F0F0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PUT YOUR TITLE</a:t>
            </a:r>
          </a:p>
        </p:txBody>
      </p:sp>
      <p:sp>
        <p:nvSpPr>
          <p:cNvPr id="58" name="Rectangle 57"/>
          <p:cNvSpPr/>
          <p:nvPr userDrawn="1"/>
        </p:nvSpPr>
        <p:spPr>
          <a:xfrm>
            <a:off x="911225" y="10040408"/>
            <a:ext cx="4122737" cy="1147854"/>
          </a:xfrm>
          <a:prstGeom prst="rect">
            <a:avLst/>
          </a:prstGeom>
          <a:solidFill>
            <a:srgbClr val="0F181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 Placeholder 26"/>
          <p:cNvSpPr>
            <a:spLocks noGrp="1"/>
          </p:cNvSpPr>
          <p:nvPr>
            <p:ph type="body" sz="quarter" idx="34" hasCustomPrompt="1"/>
          </p:nvPr>
        </p:nvSpPr>
        <p:spPr>
          <a:xfrm>
            <a:off x="911225" y="10040408"/>
            <a:ext cx="4122737" cy="587375"/>
          </a:xfrm>
          <a:prstGeom prst="rect">
            <a:avLst/>
          </a:prstGeom>
        </p:spPr>
        <p:txBody>
          <a:bodyPr vert="horz"/>
          <a:lstStyle>
            <a:lvl1pPr algn="ctr">
              <a:defRPr sz="2400" b="0" i="0" baseline="0">
                <a:solidFill>
                  <a:srgbClr val="F0F0F0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PUT YOUR TITLE</a:t>
            </a:r>
          </a:p>
        </p:txBody>
      </p:sp>
      <p:sp>
        <p:nvSpPr>
          <p:cNvPr id="60" name="Rectangle 59"/>
          <p:cNvSpPr/>
          <p:nvPr userDrawn="1"/>
        </p:nvSpPr>
        <p:spPr>
          <a:xfrm>
            <a:off x="5333884" y="10040408"/>
            <a:ext cx="4122737" cy="1147854"/>
          </a:xfrm>
          <a:prstGeom prst="rect">
            <a:avLst/>
          </a:prstGeom>
          <a:solidFill>
            <a:srgbClr val="0F181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 Placeholder 26"/>
          <p:cNvSpPr>
            <a:spLocks noGrp="1"/>
          </p:cNvSpPr>
          <p:nvPr>
            <p:ph type="body" sz="quarter" idx="35" hasCustomPrompt="1"/>
          </p:nvPr>
        </p:nvSpPr>
        <p:spPr>
          <a:xfrm>
            <a:off x="5333884" y="10040408"/>
            <a:ext cx="4122737" cy="587375"/>
          </a:xfrm>
          <a:prstGeom prst="rect">
            <a:avLst/>
          </a:prstGeom>
        </p:spPr>
        <p:txBody>
          <a:bodyPr vert="horz"/>
          <a:lstStyle>
            <a:lvl1pPr algn="ctr">
              <a:defRPr sz="2400" b="0" i="0" baseline="0">
                <a:solidFill>
                  <a:srgbClr val="F0F0F0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PUT YOUR TITLE</a:t>
            </a:r>
          </a:p>
        </p:txBody>
      </p:sp>
      <p:sp>
        <p:nvSpPr>
          <p:cNvPr id="62" name="Rectangle 61"/>
          <p:cNvSpPr/>
          <p:nvPr userDrawn="1"/>
        </p:nvSpPr>
        <p:spPr>
          <a:xfrm>
            <a:off x="9756543" y="10040408"/>
            <a:ext cx="4122737" cy="1147854"/>
          </a:xfrm>
          <a:prstGeom prst="rect">
            <a:avLst/>
          </a:prstGeom>
          <a:solidFill>
            <a:srgbClr val="0F181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 Placeholder 26"/>
          <p:cNvSpPr>
            <a:spLocks noGrp="1"/>
          </p:cNvSpPr>
          <p:nvPr>
            <p:ph type="body" sz="quarter" idx="36" hasCustomPrompt="1"/>
          </p:nvPr>
        </p:nvSpPr>
        <p:spPr>
          <a:xfrm>
            <a:off x="9756543" y="10040408"/>
            <a:ext cx="4122737" cy="587375"/>
          </a:xfrm>
          <a:prstGeom prst="rect">
            <a:avLst/>
          </a:prstGeom>
        </p:spPr>
        <p:txBody>
          <a:bodyPr vert="horz"/>
          <a:lstStyle>
            <a:lvl1pPr algn="ctr">
              <a:defRPr sz="2400" b="0" i="0" baseline="0">
                <a:solidFill>
                  <a:srgbClr val="F0F0F0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PUT YOUR TITLE</a:t>
            </a:r>
          </a:p>
        </p:txBody>
      </p:sp>
      <p:sp>
        <p:nvSpPr>
          <p:cNvPr id="64" name="Rectangle 63"/>
          <p:cNvSpPr/>
          <p:nvPr userDrawn="1"/>
        </p:nvSpPr>
        <p:spPr>
          <a:xfrm>
            <a:off x="14179202" y="10040408"/>
            <a:ext cx="4122737" cy="1147854"/>
          </a:xfrm>
          <a:prstGeom prst="rect">
            <a:avLst/>
          </a:prstGeom>
          <a:solidFill>
            <a:srgbClr val="0F181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 Placeholder 26"/>
          <p:cNvSpPr>
            <a:spLocks noGrp="1"/>
          </p:cNvSpPr>
          <p:nvPr>
            <p:ph type="body" sz="quarter" idx="37" hasCustomPrompt="1"/>
          </p:nvPr>
        </p:nvSpPr>
        <p:spPr>
          <a:xfrm>
            <a:off x="14179202" y="10040408"/>
            <a:ext cx="4122737" cy="587375"/>
          </a:xfrm>
          <a:prstGeom prst="rect">
            <a:avLst/>
          </a:prstGeom>
        </p:spPr>
        <p:txBody>
          <a:bodyPr vert="horz"/>
          <a:lstStyle>
            <a:lvl1pPr algn="ctr">
              <a:defRPr sz="2400" b="0" i="0" baseline="0">
                <a:solidFill>
                  <a:srgbClr val="F0F0F0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PUT YOUR TITLE</a:t>
            </a:r>
          </a:p>
        </p:txBody>
      </p:sp>
      <p:sp>
        <p:nvSpPr>
          <p:cNvPr id="66" name="Rectangle 65"/>
          <p:cNvSpPr/>
          <p:nvPr userDrawn="1"/>
        </p:nvSpPr>
        <p:spPr>
          <a:xfrm>
            <a:off x="18601860" y="10040408"/>
            <a:ext cx="4122737" cy="1147854"/>
          </a:xfrm>
          <a:prstGeom prst="rect">
            <a:avLst/>
          </a:prstGeom>
          <a:solidFill>
            <a:srgbClr val="0F181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 Placeholder 26"/>
          <p:cNvSpPr>
            <a:spLocks noGrp="1"/>
          </p:cNvSpPr>
          <p:nvPr>
            <p:ph type="body" sz="quarter" idx="38" hasCustomPrompt="1"/>
          </p:nvPr>
        </p:nvSpPr>
        <p:spPr>
          <a:xfrm>
            <a:off x="18601860" y="10040408"/>
            <a:ext cx="4122737" cy="587375"/>
          </a:xfrm>
          <a:prstGeom prst="rect">
            <a:avLst/>
          </a:prstGeom>
        </p:spPr>
        <p:txBody>
          <a:bodyPr vert="horz"/>
          <a:lstStyle>
            <a:lvl1pPr algn="ctr">
              <a:defRPr sz="2400" b="0" i="0" baseline="0">
                <a:solidFill>
                  <a:srgbClr val="F0F0F0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PUT YOUR TITLE</a:t>
            </a:r>
          </a:p>
        </p:txBody>
      </p:sp>
    </p:spTree>
    <p:extLst>
      <p:ext uri="{BB962C8B-B14F-4D97-AF65-F5344CB8AC3E}">
        <p14:creationId xmlns:p14="http://schemas.microsoft.com/office/powerpoint/2010/main" val="1011327214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2 up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640224" y="3905250"/>
            <a:ext cx="5218223" cy="1397000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7131212" y="3905250"/>
            <a:ext cx="5218223" cy="1397000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2622200" y="3905250"/>
            <a:ext cx="5218223" cy="1397000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8113187" y="3905250"/>
            <a:ext cx="5218223" cy="1397000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18113187" y="6756400"/>
            <a:ext cx="5218223" cy="1397000"/>
          </a:xfrm>
          <a:prstGeom prst="rect">
            <a:avLst/>
          </a:prstGeom>
          <a:solidFill>
            <a:schemeClr val="accent6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18113187" y="8264525"/>
            <a:ext cx="5218223" cy="1397000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8113187" y="9772650"/>
            <a:ext cx="5218223" cy="1397000"/>
          </a:xfrm>
          <a:prstGeom prst="rect">
            <a:avLst/>
          </a:prstGeom>
          <a:solidFill>
            <a:schemeClr val="accent6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930301" y="6582653"/>
            <a:ext cx="6410840" cy="920750"/>
          </a:xfrm>
          <a:prstGeom prst="rect">
            <a:avLst/>
          </a:prstGeom>
        </p:spPr>
        <p:txBody>
          <a:bodyPr vert="horz"/>
          <a:lstStyle>
            <a:lvl1pPr algn="l">
              <a:defRPr sz="4000" b="0" i="0" baseline="0">
                <a:solidFill>
                  <a:srgbClr val="161B1F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s-ES_tradnl" dirty="0"/>
              <a:t>Global </a:t>
            </a:r>
            <a:r>
              <a:rPr lang="es-ES_tradnl" dirty="0" err="1"/>
              <a:t>footprint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930301" y="7577098"/>
            <a:ext cx="6304153" cy="3016250"/>
          </a:xfrm>
          <a:prstGeom prst="rect">
            <a:avLst/>
          </a:prstGeom>
        </p:spPr>
        <p:txBody>
          <a:bodyPr vert="horz"/>
          <a:lstStyle>
            <a:lvl1pPr algn="l">
              <a:defRPr sz="3200" b="0" i="0" baseline="0">
                <a:solidFill>
                  <a:schemeClr val="accent5"/>
                </a:solidFill>
                <a:latin typeface="Gill Sans Light"/>
                <a:cs typeface="Gill Sans Light"/>
              </a:defRPr>
            </a:lvl1pPr>
          </a:lstStyle>
          <a:p>
            <a:pPr lvl="0"/>
            <a:r>
              <a:rPr lang="es-ES_tradnl" dirty="0"/>
              <a:t>A </a:t>
            </a:r>
            <a:r>
              <a:rPr lang="es-ES_tradnl" dirty="0" err="1"/>
              <a:t>network</a:t>
            </a:r>
            <a:r>
              <a:rPr lang="es-ES_tradnl" dirty="0"/>
              <a:t> of global </a:t>
            </a:r>
            <a:r>
              <a:rPr lang="es-ES_tradnl" dirty="0" err="1"/>
              <a:t>delivery</a:t>
            </a:r>
            <a:r>
              <a:rPr lang="es-ES_tradnl" dirty="0"/>
              <a:t> centers, </a:t>
            </a:r>
            <a:r>
              <a:rPr lang="es-ES_tradnl" dirty="0" err="1"/>
              <a:t>design</a:t>
            </a:r>
            <a:r>
              <a:rPr lang="es-ES_tradnl" dirty="0"/>
              <a:t> </a:t>
            </a:r>
            <a:r>
              <a:rPr lang="es-ES_tradnl" dirty="0" err="1"/>
              <a:t>studios</a:t>
            </a:r>
            <a:r>
              <a:rPr lang="es-ES_tradnl" dirty="0"/>
              <a:t> and </a:t>
            </a:r>
            <a:r>
              <a:rPr lang="es-ES_tradnl" dirty="0" err="1"/>
              <a:t>operations</a:t>
            </a:r>
            <a:r>
              <a:rPr lang="es-ES_tradnl" dirty="0"/>
              <a:t> in </a:t>
            </a:r>
            <a:r>
              <a:rPr lang="es-ES_tradnl" dirty="0" err="1"/>
              <a:t>the</a:t>
            </a:r>
            <a:r>
              <a:rPr lang="es-ES_tradnl" dirty="0"/>
              <a:t> U.S., </a:t>
            </a:r>
            <a:r>
              <a:rPr lang="es-ES_tradnl" dirty="0" err="1"/>
              <a:t>Europe</a:t>
            </a:r>
            <a:r>
              <a:rPr lang="es-ES_tradnl" dirty="0"/>
              <a:t>, </a:t>
            </a:r>
            <a:r>
              <a:rPr lang="es-ES_tradnl" dirty="0" err="1"/>
              <a:t>Latin</a:t>
            </a:r>
            <a:r>
              <a:rPr lang="es-ES_tradnl" dirty="0"/>
              <a:t> </a:t>
            </a:r>
            <a:r>
              <a:rPr lang="es-ES_tradnl" dirty="0" err="1"/>
              <a:t>America</a:t>
            </a:r>
            <a:r>
              <a:rPr lang="es-ES_tradnl" dirty="0"/>
              <a:t>, </a:t>
            </a:r>
            <a:r>
              <a:rPr lang="es-ES_tradnl" dirty="0" err="1"/>
              <a:t>Africa</a:t>
            </a:r>
            <a:r>
              <a:rPr lang="es-ES_tradnl" dirty="0"/>
              <a:t>,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Middle</a:t>
            </a:r>
            <a:r>
              <a:rPr lang="es-ES_tradnl" dirty="0"/>
              <a:t> East and Asia.</a:t>
            </a:r>
            <a:endParaRPr lang="en-US" dirty="0"/>
          </a:p>
        </p:txBody>
      </p:sp>
      <p:pic>
        <p:nvPicPr>
          <p:cNvPr id="23" name="Picture 22" descr="map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464" y="6257062"/>
            <a:ext cx="9763465" cy="5255998"/>
          </a:xfrm>
          <a:prstGeom prst="rect">
            <a:avLst/>
          </a:prstGeom>
        </p:spPr>
      </p:pic>
      <p:sp>
        <p:nvSpPr>
          <p:cNvPr id="27" name="Text Placeholder 26"/>
          <p:cNvSpPr>
            <a:spLocks noGrp="1"/>
          </p:cNvSpPr>
          <p:nvPr>
            <p:ph type="body" sz="quarter" idx="22" hasCustomPrompt="1"/>
          </p:nvPr>
        </p:nvSpPr>
        <p:spPr>
          <a:xfrm>
            <a:off x="3151880" y="4312066"/>
            <a:ext cx="1525588" cy="692150"/>
          </a:xfrm>
          <a:prstGeom prst="rect">
            <a:avLst/>
          </a:prstGeom>
        </p:spPr>
        <p:txBody>
          <a:bodyPr vert="horz"/>
          <a:lstStyle>
            <a:lvl1pPr algn="l">
              <a:defRPr sz="2200" b="0" i="0">
                <a:solidFill>
                  <a:srgbClr val="FFFFFF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n-US" dirty="0"/>
              <a:t>YEARS</a:t>
            </a:r>
          </a:p>
        </p:txBody>
      </p:sp>
      <p:sp>
        <p:nvSpPr>
          <p:cNvPr id="28" name="Text Placeholder 26"/>
          <p:cNvSpPr>
            <a:spLocks noGrp="1"/>
          </p:cNvSpPr>
          <p:nvPr>
            <p:ph type="body" sz="quarter" idx="23" hasCustomPrompt="1"/>
          </p:nvPr>
        </p:nvSpPr>
        <p:spPr>
          <a:xfrm>
            <a:off x="1716049" y="4719746"/>
            <a:ext cx="4596054" cy="582504"/>
          </a:xfrm>
          <a:prstGeom prst="rect">
            <a:avLst/>
          </a:prstGeom>
        </p:spPr>
        <p:txBody>
          <a:bodyPr vert="horz"/>
          <a:lstStyle>
            <a:lvl1pPr algn="l">
              <a:defRPr sz="2600" b="0" i="0">
                <a:solidFill>
                  <a:srgbClr val="FFFFFF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n-US" dirty="0"/>
              <a:t>CONSULTANCY EXPERIENCE</a:t>
            </a:r>
          </a:p>
        </p:txBody>
      </p:sp>
      <p:sp>
        <p:nvSpPr>
          <p:cNvPr id="30" name="Text Placeholder 26"/>
          <p:cNvSpPr>
            <a:spLocks noGrp="1"/>
          </p:cNvSpPr>
          <p:nvPr>
            <p:ph type="body" sz="quarter" idx="25" hasCustomPrompt="1"/>
          </p:nvPr>
        </p:nvSpPr>
        <p:spPr>
          <a:xfrm>
            <a:off x="7384429" y="4719746"/>
            <a:ext cx="4596054" cy="582504"/>
          </a:xfrm>
          <a:prstGeom prst="rect">
            <a:avLst/>
          </a:prstGeom>
        </p:spPr>
        <p:txBody>
          <a:bodyPr vert="horz"/>
          <a:lstStyle>
            <a:lvl1pPr algn="l">
              <a:defRPr sz="2200" b="0" i="0">
                <a:solidFill>
                  <a:srgbClr val="FFFFFF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n-US" dirty="0"/>
              <a:t>EMPLOYEES</a:t>
            </a:r>
          </a:p>
        </p:txBody>
      </p:sp>
      <p:sp>
        <p:nvSpPr>
          <p:cNvPr id="32" name="Text Placeholder 26"/>
          <p:cNvSpPr>
            <a:spLocks noGrp="1"/>
          </p:cNvSpPr>
          <p:nvPr>
            <p:ph type="body" sz="quarter" idx="27" hasCustomPrompt="1"/>
          </p:nvPr>
        </p:nvSpPr>
        <p:spPr>
          <a:xfrm>
            <a:off x="12823991" y="4733826"/>
            <a:ext cx="4596054" cy="582504"/>
          </a:xfrm>
          <a:prstGeom prst="rect">
            <a:avLst/>
          </a:prstGeom>
        </p:spPr>
        <p:txBody>
          <a:bodyPr vert="horz"/>
          <a:lstStyle>
            <a:lvl1pPr algn="l">
              <a:defRPr sz="2200" b="0" i="0">
                <a:solidFill>
                  <a:srgbClr val="FFFFFF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n-US" dirty="0"/>
              <a:t>PROJECTS</a:t>
            </a:r>
          </a:p>
        </p:txBody>
      </p:sp>
      <p:sp>
        <p:nvSpPr>
          <p:cNvPr id="36" name="Text Placeholder 26"/>
          <p:cNvSpPr>
            <a:spLocks noGrp="1"/>
          </p:cNvSpPr>
          <p:nvPr>
            <p:ph type="body" sz="quarter" idx="29" hasCustomPrompt="1"/>
          </p:nvPr>
        </p:nvSpPr>
        <p:spPr>
          <a:xfrm>
            <a:off x="18369165" y="4733826"/>
            <a:ext cx="4596054" cy="582504"/>
          </a:xfrm>
          <a:prstGeom prst="rect">
            <a:avLst/>
          </a:prstGeom>
        </p:spPr>
        <p:txBody>
          <a:bodyPr vert="horz"/>
          <a:lstStyle>
            <a:lvl1pPr algn="l">
              <a:defRPr sz="2200" b="0" i="0" baseline="0">
                <a:solidFill>
                  <a:srgbClr val="FFFFFF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n-US" dirty="0"/>
              <a:t>ACTIVE CUSTOMERS</a:t>
            </a:r>
          </a:p>
        </p:txBody>
      </p:sp>
      <p:sp>
        <p:nvSpPr>
          <p:cNvPr id="37" name="Text Placeholder 26"/>
          <p:cNvSpPr>
            <a:spLocks noGrp="1"/>
          </p:cNvSpPr>
          <p:nvPr>
            <p:ph type="body" sz="quarter" idx="30" hasCustomPrompt="1"/>
          </p:nvPr>
        </p:nvSpPr>
        <p:spPr>
          <a:xfrm>
            <a:off x="19573580" y="7236592"/>
            <a:ext cx="3589749" cy="582504"/>
          </a:xfrm>
          <a:prstGeom prst="rect">
            <a:avLst/>
          </a:prstGeom>
        </p:spPr>
        <p:txBody>
          <a:bodyPr vert="horz"/>
          <a:lstStyle>
            <a:lvl1pPr algn="l">
              <a:defRPr sz="2400" b="0" i="0" baseline="0">
                <a:solidFill>
                  <a:srgbClr val="FFFFFF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n-US" dirty="0"/>
              <a:t>REGIONS GLOBALLY</a:t>
            </a:r>
          </a:p>
        </p:txBody>
      </p:sp>
      <p:sp>
        <p:nvSpPr>
          <p:cNvPr id="38" name="Text Placehold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19573580" y="8677905"/>
            <a:ext cx="3589749" cy="582504"/>
          </a:xfrm>
          <a:prstGeom prst="rect">
            <a:avLst/>
          </a:prstGeom>
        </p:spPr>
        <p:txBody>
          <a:bodyPr vert="horz"/>
          <a:lstStyle>
            <a:lvl1pPr algn="l">
              <a:defRPr sz="2400" b="0" i="0" baseline="0">
                <a:solidFill>
                  <a:srgbClr val="FFFFFF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n-US" dirty="0"/>
              <a:t>LOCATIONS</a:t>
            </a:r>
          </a:p>
        </p:txBody>
      </p:sp>
      <p:sp>
        <p:nvSpPr>
          <p:cNvPr id="39" name="Text Placehold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19573580" y="10352821"/>
            <a:ext cx="3589749" cy="582504"/>
          </a:xfrm>
          <a:prstGeom prst="rect">
            <a:avLst/>
          </a:prstGeom>
        </p:spPr>
        <p:txBody>
          <a:bodyPr vert="horz"/>
          <a:lstStyle>
            <a:lvl1pPr algn="l">
              <a:defRPr sz="2400" b="0" i="0" baseline="0">
                <a:solidFill>
                  <a:srgbClr val="FFFFFF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n-US" dirty="0"/>
              <a:t>COUNTRIES</a:t>
            </a:r>
          </a:p>
        </p:txBody>
      </p:sp>
      <p:cxnSp>
        <p:nvCxnSpPr>
          <p:cNvPr id="45" name="Straight Connector 44"/>
          <p:cNvCxnSpPr/>
          <p:nvPr userDrawn="1"/>
        </p:nvCxnSpPr>
        <p:spPr>
          <a:xfrm>
            <a:off x="930301" y="6062718"/>
            <a:ext cx="22401109" cy="0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481565" y="349106"/>
            <a:ext cx="21849929" cy="898525"/>
          </a:xfrm>
          <a:prstGeom prst="rect">
            <a:avLst/>
          </a:prstGeom>
        </p:spPr>
        <p:txBody>
          <a:bodyPr vert="horz"/>
          <a:lstStyle>
            <a:lvl1pPr algn="l">
              <a:defRPr sz="4400" b="0" i="0">
                <a:solidFill>
                  <a:srgbClr val="0F181D"/>
                </a:solidFill>
                <a:latin typeface="Gill Sans Light"/>
                <a:cs typeface="Gill Sans Light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cxnSp>
        <p:nvCxnSpPr>
          <p:cNvPr id="49" name="Straight Connector 48"/>
          <p:cNvCxnSpPr/>
          <p:nvPr userDrawn="1"/>
        </p:nvCxnSpPr>
        <p:spPr>
          <a:xfrm>
            <a:off x="626075" y="1316904"/>
            <a:ext cx="23125500" cy="0"/>
          </a:xfrm>
          <a:prstGeom prst="line">
            <a:avLst/>
          </a:prstGeom>
          <a:noFill/>
          <a:ln w="3810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930301" y="2139531"/>
            <a:ext cx="21893213" cy="1765719"/>
          </a:xfrm>
          <a:prstGeom prst="rect">
            <a:avLst/>
          </a:prstGeom>
        </p:spPr>
        <p:txBody>
          <a:bodyPr vert="horz"/>
          <a:lstStyle>
            <a:lvl1pPr algn="l">
              <a:defRPr sz="4400" b="0" i="0">
                <a:latin typeface="Gill Sans Light"/>
                <a:cs typeface="Gill Sans Light"/>
              </a:defRPr>
            </a:lvl1pPr>
          </a:lstStyle>
          <a:p>
            <a:pPr lvl="0"/>
            <a:r>
              <a:rPr lang="en-US" dirty="0"/>
              <a:t>A global innovation consulting company, designing digitally-enabled strategies </a:t>
            </a:r>
          </a:p>
          <a:p>
            <a:pPr lvl="0"/>
            <a:r>
              <a:rPr lang="en-US" dirty="0"/>
              <a:t>for a smarter future of easier interactions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8" hasCustomPrompt="1"/>
          </p:nvPr>
        </p:nvSpPr>
        <p:spPr>
          <a:xfrm>
            <a:off x="1716049" y="3807559"/>
            <a:ext cx="3836987" cy="1458912"/>
          </a:xfrm>
          <a:prstGeom prst="rect">
            <a:avLst/>
          </a:prstGeom>
        </p:spPr>
        <p:txBody>
          <a:bodyPr vert="horz"/>
          <a:lstStyle>
            <a:lvl1pPr algn="l">
              <a:defRPr sz="6600" b="0" i="0">
                <a:solidFill>
                  <a:srgbClr val="FFFFFF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+18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7384927" y="3807559"/>
            <a:ext cx="3836987" cy="1458912"/>
          </a:xfrm>
          <a:prstGeom prst="rect">
            <a:avLst/>
          </a:prstGeom>
        </p:spPr>
        <p:txBody>
          <a:bodyPr vert="horz"/>
          <a:lstStyle>
            <a:lvl1pPr algn="l">
              <a:defRPr sz="6600" b="0" i="0">
                <a:solidFill>
                  <a:srgbClr val="FFFFFF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+4000</a:t>
            </a:r>
          </a:p>
        </p:txBody>
      </p:sp>
      <p:sp>
        <p:nvSpPr>
          <p:cNvPr id="44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12823991" y="3807559"/>
            <a:ext cx="3836987" cy="1458912"/>
          </a:xfrm>
          <a:prstGeom prst="rect">
            <a:avLst/>
          </a:prstGeom>
        </p:spPr>
        <p:txBody>
          <a:bodyPr vert="horz"/>
          <a:lstStyle>
            <a:lvl1pPr algn="l">
              <a:defRPr sz="6600" b="0" i="0">
                <a:solidFill>
                  <a:srgbClr val="FFFFFF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+1200</a:t>
            </a:r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18369165" y="3807559"/>
            <a:ext cx="3836987" cy="1458912"/>
          </a:xfrm>
          <a:prstGeom prst="rect">
            <a:avLst/>
          </a:prstGeom>
        </p:spPr>
        <p:txBody>
          <a:bodyPr vert="horz"/>
          <a:lstStyle>
            <a:lvl1pPr algn="l">
              <a:defRPr sz="6600" b="0" i="0">
                <a:solidFill>
                  <a:srgbClr val="FFFFFF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+400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43" hasCustomPrompt="1"/>
          </p:nvPr>
        </p:nvSpPr>
        <p:spPr>
          <a:xfrm>
            <a:off x="18192099" y="6907296"/>
            <a:ext cx="1371600" cy="1192213"/>
          </a:xfrm>
          <a:prstGeom prst="rect">
            <a:avLst/>
          </a:prstGeom>
        </p:spPr>
        <p:txBody>
          <a:bodyPr vert="horz"/>
          <a:lstStyle>
            <a:lvl1pPr>
              <a:defRPr sz="6600" b="0" i="0">
                <a:solidFill>
                  <a:srgbClr val="FFFFFF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s-ES_tradnl" dirty="0"/>
              <a:t>5</a:t>
            </a:r>
            <a:endParaRPr lang="en-US" dirty="0"/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44" hasCustomPrompt="1"/>
          </p:nvPr>
        </p:nvSpPr>
        <p:spPr>
          <a:xfrm>
            <a:off x="18192099" y="8342677"/>
            <a:ext cx="1371600" cy="1192213"/>
          </a:xfrm>
          <a:prstGeom prst="rect">
            <a:avLst/>
          </a:prstGeom>
        </p:spPr>
        <p:txBody>
          <a:bodyPr vert="horz"/>
          <a:lstStyle>
            <a:lvl1pPr>
              <a:defRPr sz="6600" b="0" i="0">
                <a:solidFill>
                  <a:srgbClr val="FFFFFF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s-ES_tradnl" dirty="0"/>
              <a:t>13</a:t>
            </a:r>
            <a:endParaRPr lang="en-US" dirty="0"/>
          </a:p>
        </p:txBody>
      </p:sp>
      <p:sp>
        <p:nvSpPr>
          <p:cNvPr id="51" name="Text Placeholder 17"/>
          <p:cNvSpPr>
            <a:spLocks noGrp="1"/>
          </p:cNvSpPr>
          <p:nvPr>
            <p:ph type="body" sz="quarter" idx="45" hasCustomPrompt="1"/>
          </p:nvPr>
        </p:nvSpPr>
        <p:spPr>
          <a:xfrm>
            <a:off x="18192099" y="9869735"/>
            <a:ext cx="1371600" cy="1192213"/>
          </a:xfrm>
          <a:prstGeom prst="rect">
            <a:avLst/>
          </a:prstGeom>
        </p:spPr>
        <p:txBody>
          <a:bodyPr vert="horz"/>
          <a:lstStyle>
            <a:lvl1pPr>
              <a:defRPr sz="6600" b="0" i="0">
                <a:solidFill>
                  <a:srgbClr val="FFFFFF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s-ES_tradnl" dirty="0"/>
              <a:t>27</a:t>
            </a:r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46" hasCustomPrompt="1"/>
          </p:nvPr>
        </p:nvSpPr>
        <p:spPr>
          <a:xfrm>
            <a:off x="19573580" y="9962296"/>
            <a:ext cx="4474748" cy="449262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solidFill>
                  <a:srgbClr val="FFFFFF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n-US" dirty="0"/>
              <a:t>SERVING CUSTOMERS IN</a:t>
            </a:r>
          </a:p>
        </p:txBody>
      </p:sp>
      <p:pic>
        <p:nvPicPr>
          <p:cNvPr id="33" name="Picture 32" descr="icon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0" y="395572"/>
            <a:ext cx="840415" cy="72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341475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 userDrawn="1"/>
        </p:nvCxnSpPr>
        <p:spPr>
          <a:xfrm>
            <a:off x="911225" y="3179700"/>
            <a:ext cx="22599113" cy="0"/>
          </a:xfrm>
          <a:prstGeom prst="line">
            <a:avLst/>
          </a:prstGeom>
          <a:noFill/>
          <a:ln w="3810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Connector 31"/>
          <p:cNvCxnSpPr/>
          <p:nvPr userDrawn="1"/>
        </p:nvCxnSpPr>
        <p:spPr>
          <a:xfrm>
            <a:off x="911225" y="4532970"/>
            <a:ext cx="13220076" cy="0"/>
          </a:xfrm>
          <a:prstGeom prst="line">
            <a:avLst/>
          </a:prstGeom>
          <a:noFill/>
          <a:ln w="3810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481565" y="349106"/>
            <a:ext cx="22270010" cy="898525"/>
          </a:xfrm>
          <a:prstGeom prst="rect">
            <a:avLst/>
          </a:prstGeom>
        </p:spPr>
        <p:txBody>
          <a:bodyPr vert="horz"/>
          <a:lstStyle>
            <a:lvl1pPr algn="l">
              <a:defRPr sz="4400" b="0" i="0">
                <a:solidFill>
                  <a:srgbClr val="0F181D"/>
                </a:solidFill>
                <a:latin typeface="Gill Sans Light"/>
                <a:cs typeface="Gill Sans Light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cxnSp>
        <p:nvCxnSpPr>
          <p:cNvPr id="38" name="Straight Connector 37"/>
          <p:cNvCxnSpPr/>
          <p:nvPr userDrawn="1"/>
        </p:nvCxnSpPr>
        <p:spPr>
          <a:xfrm>
            <a:off x="626075" y="1316904"/>
            <a:ext cx="23125500" cy="0"/>
          </a:xfrm>
          <a:prstGeom prst="line">
            <a:avLst/>
          </a:prstGeom>
          <a:noFill/>
          <a:ln w="3810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921064" y="3664815"/>
            <a:ext cx="12402087" cy="798513"/>
          </a:xfrm>
          <a:prstGeom prst="rect">
            <a:avLst/>
          </a:prstGeom>
        </p:spPr>
        <p:txBody>
          <a:bodyPr vert="horz"/>
          <a:lstStyle>
            <a:lvl1pPr algn="l">
              <a:defRPr sz="4000" b="0" i="0">
                <a:solidFill>
                  <a:schemeClr val="tx1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n-US" dirty="0"/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13"/>
          </p:nvPr>
        </p:nvSpPr>
        <p:spPr>
          <a:xfrm>
            <a:off x="15308910" y="3664815"/>
            <a:ext cx="8201428" cy="8458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pic>
        <p:nvPicPr>
          <p:cNvPr id="9" name="Picture 8" descr="ico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0" y="395572"/>
            <a:ext cx="840415" cy="72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105635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481565" y="349106"/>
            <a:ext cx="22270010" cy="898525"/>
          </a:xfrm>
          <a:prstGeom prst="rect">
            <a:avLst/>
          </a:prstGeom>
        </p:spPr>
        <p:txBody>
          <a:bodyPr vert="horz"/>
          <a:lstStyle>
            <a:lvl1pPr algn="l">
              <a:defRPr sz="4400" b="0" i="0">
                <a:solidFill>
                  <a:srgbClr val="0F181D"/>
                </a:solidFill>
                <a:latin typeface="Gill Sans Light"/>
                <a:cs typeface="Gill Sans Light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26075" y="1316904"/>
            <a:ext cx="23125500" cy="0"/>
          </a:xfrm>
          <a:prstGeom prst="line">
            <a:avLst/>
          </a:prstGeom>
          <a:noFill/>
          <a:ln w="3810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Connector 10"/>
          <p:cNvCxnSpPr/>
          <p:nvPr userDrawn="1"/>
        </p:nvCxnSpPr>
        <p:spPr>
          <a:xfrm>
            <a:off x="911225" y="4840577"/>
            <a:ext cx="21648059" cy="0"/>
          </a:xfrm>
          <a:prstGeom prst="line">
            <a:avLst/>
          </a:prstGeom>
          <a:noFill/>
          <a:ln w="3810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Connector 12"/>
          <p:cNvCxnSpPr/>
          <p:nvPr userDrawn="1"/>
        </p:nvCxnSpPr>
        <p:spPr>
          <a:xfrm>
            <a:off x="911225" y="10419341"/>
            <a:ext cx="21648059" cy="0"/>
          </a:xfrm>
          <a:prstGeom prst="line">
            <a:avLst/>
          </a:prstGeom>
          <a:noFill/>
          <a:ln w="3810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927903" y="5292147"/>
            <a:ext cx="21631381" cy="914400"/>
          </a:xfrm>
          <a:prstGeom prst="rect">
            <a:avLst/>
          </a:prstGeom>
        </p:spPr>
        <p:txBody>
          <a:bodyPr vert="horz"/>
          <a:lstStyle>
            <a:lvl1pPr algn="l">
              <a:defRPr sz="6000" b="0" i="0" baseline="0">
                <a:solidFill>
                  <a:schemeClr val="tx1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n-US" dirty="0"/>
          </a:p>
        </p:txBody>
      </p:sp>
      <p:pic>
        <p:nvPicPr>
          <p:cNvPr id="10" name="Picture 9" descr="ico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0" y="395572"/>
            <a:ext cx="840415" cy="72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12553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481565" y="349106"/>
            <a:ext cx="22270010" cy="898525"/>
          </a:xfrm>
          <a:prstGeom prst="rect">
            <a:avLst/>
          </a:prstGeom>
        </p:spPr>
        <p:txBody>
          <a:bodyPr vert="horz"/>
          <a:lstStyle>
            <a:lvl1pPr algn="l">
              <a:defRPr sz="4400" b="0" i="0">
                <a:solidFill>
                  <a:srgbClr val="0F181D"/>
                </a:solidFill>
                <a:latin typeface="Gill Sans Light"/>
                <a:cs typeface="Gill Sans Light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26075" y="1316904"/>
            <a:ext cx="23125500" cy="0"/>
          </a:xfrm>
          <a:prstGeom prst="line">
            <a:avLst/>
          </a:prstGeom>
          <a:noFill/>
          <a:ln w="3810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Connector 10"/>
          <p:cNvCxnSpPr/>
          <p:nvPr userDrawn="1"/>
        </p:nvCxnSpPr>
        <p:spPr>
          <a:xfrm>
            <a:off x="911225" y="4101665"/>
            <a:ext cx="21648059" cy="0"/>
          </a:xfrm>
          <a:prstGeom prst="line">
            <a:avLst/>
          </a:prstGeom>
          <a:noFill/>
          <a:ln w="3810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Connector 12"/>
          <p:cNvCxnSpPr/>
          <p:nvPr userDrawn="1"/>
        </p:nvCxnSpPr>
        <p:spPr>
          <a:xfrm>
            <a:off x="911225" y="10419341"/>
            <a:ext cx="21648059" cy="0"/>
          </a:xfrm>
          <a:prstGeom prst="line">
            <a:avLst/>
          </a:prstGeom>
          <a:noFill/>
          <a:ln w="3810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927903" y="4553235"/>
            <a:ext cx="11260922" cy="914400"/>
          </a:xfrm>
          <a:prstGeom prst="rect">
            <a:avLst/>
          </a:prstGeom>
        </p:spPr>
        <p:txBody>
          <a:bodyPr vert="horz"/>
          <a:lstStyle>
            <a:lvl1pPr algn="l">
              <a:defRPr sz="6000" b="0" i="0" baseline="0">
                <a:solidFill>
                  <a:schemeClr val="tx1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graphic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n-US" dirty="0"/>
          </a:p>
        </p:txBody>
      </p:sp>
      <p:pic>
        <p:nvPicPr>
          <p:cNvPr id="10" name="Picture 9" descr="ico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0" y="395572"/>
            <a:ext cx="840415" cy="72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554323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481565" y="349106"/>
            <a:ext cx="22270010" cy="898525"/>
          </a:xfrm>
          <a:prstGeom prst="rect">
            <a:avLst/>
          </a:prstGeom>
        </p:spPr>
        <p:txBody>
          <a:bodyPr vert="horz"/>
          <a:lstStyle>
            <a:lvl1pPr algn="l">
              <a:defRPr sz="4400" b="0" i="0">
                <a:solidFill>
                  <a:srgbClr val="0F181D"/>
                </a:solidFill>
                <a:latin typeface="Gill Sans Light"/>
                <a:cs typeface="Gill Sans Light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26075" y="1316904"/>
            <a:ext cx="23125500" cy="0"/>
          </a:xfrm>
          <a:prstGeom prst="line">
            <a:avLst/>
          </a:prstGeom>
          <a:noFill/>
          <a:ln w="3810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0" name="Picture 9" descr="ico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0" y="395572"/>
            <a:ext cx="840415" cy="728726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911225" y="4840577"/>
            <a:ext cx="21648059" cy="0"/>
          </a:xfrm>
          <a:prstGeom prst="line">
            <a:avLst/>
          </a:prstGeom>
          <a:noFill/>
          <a:ln w="3810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Connector 14"/>
          <p:cNvCxnSpPr/>
          <p:nvPr userDrawn="1"/>
        </p:nvCxnSpPr>
        <p:spPr>
          <a:xfrm>
            <a:off x="911225" y="10419341"/>
            <a:ext cx="21648059" cy="0"/>
          </a:xfrm>
          <a:prstGeom prst="line">
            <a:avLst/>
          </a:prstGeom>
          <a:noFill/>
          <a:ln w="3810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927903" y="5292147"/>
            <a:ext cx="11260922" cy="914400"/>
          </a:xfrm>
          <a:prstGeom prst="rect">
            <a:avLst/>
          </a:prstGeom>
        </p:spPr>
        <p:txBody>
          <a:bodyPr vert="horz"/>
          <a:lstStyle>
            <a:lvl1pPr algn="l">
              <a:defRPr sz="6000" b="0" i="0" baseline="0">
                <a:solidFill>
                  <a:schemeClr val="tx1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s-ES_tradnl" dirty="0" err="1"/>
              <a:t>Our</a:t>
            </a:r>
            <a:r>
              <a:rPr lang="es-ES_tradnl" dirty="0"/>
              <a:t> </a:t>
            </a:r>
            <a:r>
              <a:rPr lang="es-ES_tradnl" dirty="0" err="1"/>
              <a:t>Customers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652999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56"/>
          <p:cNvSpPr/>
          <p:nvPr userDrawn="1"/>
        </p:nvSpPr>
        <p:spPr>
          <a:xfrm>
            <a:off x="1" y="1312334"/>
            <a:ext cx="24377650" cy="7857066"/>
          </a:xfrm>
          <a:prstGeom prst="rect">
            <a:avLst/>
          </a:prstGeom>
          <a:solidFill>
            <a:srgbClr val="DFDFD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" name="Imagen 4" descr="0005_tramaB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" t="14515" r="29878" b="38131"/>
          <a:stretch/>
        </p:blipFill>
        <p:spPr>
          <a:xfrm>
            <a:off x="3792200" y="1312334"/>
            <a:ext cx="20585451" cy="7857066"/>
          </a:xfrm>
          <a:prstGeom prst="rect">
            <a:avLst/>
          </a:prstGeom>
        </p:spPr>
      </p:pic>
      <p:sp>
        <p:nvSpPr>
          <p:cNvPr id="3" name="Shape 64"/>
          <p:cNvSpPr/>
          <p:nvPr userDrawn="1"/>
        </p:nvSpPr>
        <p:spPr>
          <a:xfrm>
            <a:off x="1460120" y="12306301"/>
            <a:ext cx="21432369" cy="2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063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646363" y="4451790"/>
            <a:ext cx="5935662" cy="7104063"/>
          </a:xfrm>
          <a:prstGeom prst="rect">
            <a:avLst/>
          </a:prstGeom>
          <a:solidFill>
            <a:schemeClr val="bg1"/>
          </a:solidFill>
          <a:ln>
            <a:solidFill>
              <a:srgbClr val="EBEBEB"/>
            </a:solidFill>
          </a:ln>
        </p:spPr>
        <p:txBody>
          <a:bodyPr lIns="548640" tIns="2103120" rIns="548640"/>
          <a:lstStyle>
            <a:lvl1pPr marL="0" indent="0" algn="l">
              <a:lnSpc>
                <a:spcPct val="200000"/>
              </a:lnSpc>
              <a:buFont typeface="Arial" charset="0"/>
              <a:buNone/>
              <a:defRPr sz="2400" b="0" i="0">
                <a:solidFill>
                  <a:schemeClr val="accent5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  <a:lvl2pPr marL="0" indent="0" algn="l">
              <a:lnSpc>
                <a:spcPct val="200000"/>
              </a:lnSpc>
              <a:buFont typeface="Arial" charset="0"/>
              <a:buNone/>
              <a:defRPr sz="2400" b="0" i="0">
                <a:solidFill>
                  <a:schemeClr val="accent5"/>
                </a:solidFill>
                <a:latin typeface="Open Sans Light" charset="0"/>
                <a:ea typeface="Open Sans Light" charset="0"/>
                <a:cs typeface="Open Sans Light" charset="0"/>
              </a:defRPr>
            </a:lvl2pPr>
            <a:lvl3pPr marL="0" indent="0" algn="l">
              <a:lnSpc>
                <a:spcPct val="200000"/>
              </a:lnSpc>
              <a:buFont typeface="Arial" charset="0"/>
              <a:buNone/>
              <a:defRPr sz="2400" b="0" i="0">
                <a:solidFill>
                  <a:schemeClr val="accent5"/>
                </a:solidFill>
                <a:latin typeface="Open Sans Light" charset="0"/>
                <a:ea typeface="Open Sans Light" charset="0"/>
                <a:cs typeface="Open Sans Light" charset="0"/>
              </a:defRPr>
            </a:lvl3pPr>
            <a:lvl4pPr marL="0" indent="0" algn="l">
              <a:lnSpc>
                <a:spcPct val="200000"/>
              </a:lnSpc>
              <a:buFont typeface="Arial" charset="0"/>
              <a:buNone/>
              <a:defRPr sz="2400" b="0" i="0">
                <a:solidFill>
                  <a:schemeClr val="accent5"/>
                </a:solidFill>
                <a:latin typeface="Open Sans Light" charset="0"/>
                <a:ea typeface="Open Sans Light" charset="0"/>
                <a:cs typeface="Open Sans Light" charset="0"/>
              </a:defRPr>
            </a:lvl4pPr>
            <a:lvl5pPr marL="0" indent="0" algn="l">
              <a:lnSpc>
                <a:spcPct val="200000"/>
              </a:lnSpc>
              <a:buFont typeface="Arial" charset="0"/>
              <a:buNone/>
              <a:defRPr sz="2400" b="0" i="0">
                <a:solidFill>
                  <a:schemeClr val="accent5"/>
                </a:solidFill>
                <a:latin typeface="Open Sans Light" charset="0"/>
                <a:ea typeface="Open Sans Light" charset="0"/>
                <a:cs typeface="Open Sans Light" charset="0"/>
              </a:defRPr>
            </a:lvl5pPr>
          </a:lstStyle>
          <a:p>
            <a:pPr lvl="0"/>
            <a:r>
              <a:rPr lang="en-US" dirty="0"/>
              <a:t>Enter in text or a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977078" y="4451790"/>
            <a:ext cx="5935662" cy="7104063"/>
          </a:xfrm>
          <a:prstGeom prst="rect">
            <a:avLst/>
          </a:prstGeom>
          <a:solidFill>
            <a:schemeClr val="bg1"/>
          </a:solidFill>
          <a:ln>
            <a:solidFill>
              <a:srgbClr val="EBEBEB"/>
            </a:solidFill>
          </a:ln>
        </p:spPr>
        <p:txBody>
          <a:bodyPr lIns="548640" tIns="2103120" rIns="548640"/>
          <a:lstStyle>
            <a:lvl1pPr marL="0" indent="0" algn="l">
              <a:lnSpc>
                <a:spcPct val="200000"/>
              </a:lnSpc>
              <a:buFont typeface="Arial" charset="0"/>
              <a:buNone/>
              <a:defRPr sz="2400" b="0" i="0">
                <a:solidFill>
                  <a:schemeClr val="accent5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  <a:lvl2pPr marL="0" indent="0" algn="l">
              <a:lnSpc>
                <a:spcPct val="200000"/>
              </a:lnSpc>
              <a:buFont typeface="Arial" charset="0"/>
              <a:buNone/>
              <a:defRPr sz="2400" b="0" i="0">
                <a:solidFill>
                  <a:schemeClr val="accent5"/>
                </a:solidFill>
                <a:latin typeface="Open Sans Light" charset="0"/>
                <a:ea typeface="Open Sans Light" charset="0"/>
                <a:cs typeface="Open Sans Light" charset="0"/>
              </a:defRPr>
            </a:lvl2pPr>
            <a:lvl3pPr marL="0" indent="0" algn="l">
              <a:lnSpc>
                <a:spcPct val="200000"/>
              </a:lnSpc>
              <a:buFont typeface="Arial" charset="0"/>
              <a:buNone/>
              <a:defRPr sz="2400" b="0" i="0">
                <a:solidFill>
                  <a:schemeClr val="accent5"/>
                </a:solidFill>
                <a:latin typeface="Open Sans Light" charset="0"/>
                <a:ea typeface="Open Sans Light" charset="0"/>
                <a:cs typeface="Open Sans Light" charset="0"/>
              </a:defRPr>
            </a:lvl3pPr>
            <a:lvl4pPr marL="0" indent="0" algn="l">
              <a:lnSpc>
                <a:spcPct val="200000"/>
              </a:lnSpc>
              <a:buFont typeface="Arial" charset="0"/>
              <a:buNone/>
              <a:defRPr sz="2400" b="0" i="0">
                <a:solidFill>
                  <a:schemeClr val="accent5"/>
                </a:solidFill>
                <a:latin typeface="Open Sans Light" charset="0"/>
                <a:ea typeface="Open Sans Light" charset="0"/>
                <a:cs typeface="Open Sans Light" charset="0"/>
              </a:defRPr>
            </a:lvl4pPr>
            <a:lvl5pPr marL="0" indent="0" algn="l">
              <a:lnSpc>
                <a:spcPct val="200000"/>
              </a:lnSpc>
              <a:buFont typeface="Arial" charset="0"/>
              <a:buNone/>
              <a:defRPr sz="2400" b="0" i="0">
                <a:solidFill>
                  <a:schemeClr val="accent5"/>
                </a:solidFill>
                <a:latin typeface="Open Sans Light" charset="0"/>
                <a:ea typeface="Open Sans Light" charset="0"/>
                <a:cs typeface="Open Sans Light" charset="0"/>
              </a:defRPr>
            </a:lvl5pPr>
          </a:lstStyle>
          <a:p>
            <a:pPr lvl="0"/>
            <a:r>
              <a:rPr lang="en-US" dirty="0"/>
              <a:t>Enter in text or a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5289250" y="4451790"/>
            <a:ext cx="5935662" cy="7104063"/>
          </a:xfrm>
          <a:prstGeom prst="rect">
            <a:avLst/>
          </a:prstGeom>
          <a:solidFill>
            <a:schemeClr val="bg1"/>
          </a:solidFill>
          <a:ln>
            <a:solidFill>
              <a:srgbClr val="EBEBEB"/>
            </a:solidFill>
          </a:ln>
        </p:spPr>
        <p:txBody>
          <a:bodyPr lIns="548640" tIns="2103120" rIns="548640"/>
          <a:lstStyle>
            <a:lvl1pPr marL="0" indent="0" algn="l">
              <a:lnSpc>
                <a:spcPct val="200000"/>
              </a:lnSpc>
              <a:buFont typeface="Arial" charset="0"/>
              <a:buNone/>
              <a:defRPr sz="2400" b="0" i="0">
                <a:solidFill>
                  <a:schemeClr val="accent5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  <a:lvl2pPr marL="0" indent="0" algn="l">
              <a:lnSpc>
                <a:spcPct val="200000"/>
              </a:lnSpc>
              <a:buFont typeface="Arial" charset="0"/>
              <a:buNone/>
              <a:defRPr sz="2400" b="0" i="0">
                <a:solidFill>
                  <a:schemeClr val="accent5"/>
                </a:solidFill>
                <a:latin typeface="Open Sans Light" charset="0"/>
                <a:ea typeface="Open Sans Light" charset="0"/>
                <a:cs typeface="Open Sans Light" charset="0"/>
              </a:defRPr>
            </a:lvl2pPr>
            <a:lvl3pPr marL="0" indent="0" algn="l">
              <a:lnSpc>
                <a:spcPct val="200000"/>
              </a:lnSpc>
              <a:buFont typeface="Arial" charset="0"/>
              <a:buNone/>
              <a:defRPr sz="2400" b="0" i="0">
                <a:solidFill>
                  <a:schemeClr val="accent5"/>
                </a:solidFill>
                <a:latin typeface="Open Sans Light" charset="0"/>
                <a:ea typeface="Open Sans Light" charset="0"/>
                <a:cs typeface="Open Sans Light" charset="0"/>
              </a:defRPr>
            </a:lvl3pPr>
            <a:lvl4pPr marL="0" indent="0" algn="l">
              <a:lnSpc>
                <a:spcPct val="200000"/>
              </a:lnSpc>
              <a:buFont typeface="Arial" charset="0"/>
              <a:buNone/>
              <a:defRPr sz="2400" b="0" i="0">
                <a:solidFill>
                  <a:schemeClr val="accent5"/>
                </a:solidFill>
                <a:latin typeface="Open Sans Light" charset="0"/>
                <a:ea typeface="Open Sans Light" charset="0"/>
                <a:cs typeface="Open Sans Light" charset="0"/>
              </a:defRPr>
            </a:lvl4pPr>
            <a:lvl5pPr marL="0" indent="0" algn="l">
              <a:lnSpc>
                <a:spcPct val="200000"/>
              </a:lnSpc>
              <a:buFont typeface="Arial" charset="0"/>
              <a:buNone/>
              <a:defRPr sz="2400" b="0" i="0">
                <a:solidFill>
                  <a:schemeClr val="accent5"/>
                </a:solidFill>
                <a:latin typeface="Open Sans Light" charset="0"/>
                <a:ea typeface="Open Sans Light" charset="0"/>
                <a:cs typeface="Open Sans Light" charset="0"/>
              </a:defRPr>
            </a:lvl5pPr>
          </a:lstStyle>
          <a:p>
            <a:pPr lvl="0"/>
            <a:r>
              <a:rPr lang="en-US" dirty="0"/>
              <a:t>Enter in text or a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646363" y="5398679"/>
            <a:ext cx="5935662" cy="854075"/>
          </a:xfrm>
          <a:prstGeom prst="rect">
            <a:avLst/>
          </a:prstGeom>
          <a:noFill/>
          <a:ln>
            <a:noFill/>
          </a:ln>
        </p:spPr>
        <p:txBody>
          <a:bodyPr lIns="548640" rIns="548640"/>
          <a:lstStyle>
            <a:lvl1pPr algn="l">
              <a:defRPr b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dirty="0"/>
              <a:t>COLUMN 1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958534" y="5398679"/>
            <a:ext cx="5954205" cy="854075"/>
          </a:xfrm>
          <a:prstGeom prst="rect">
            <a:avLst/>
          </a:prstGeom>
          <a:noFill/>
          <a:ln>
            <a:noFill/>
          </a:ln>
        </p:spPr>
        <p:txBody>
          <a:bodyPr lIns="548640" rIns="548640"/>
          <a:lstStyle>
            <a:lvl1pPr algn="l">
              <a:defRPr b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dirty="0"/>
              <a:t>COLUMN 2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5289248" y="5398679"/>
            <a:ext cx="5935662" cy="854075"/>
          </a:xfrm>
          <a:prstGeom prst="rect">
            <a:avLst/>
          </a:prstGeom>
          <a:noFill/>
          <a:ln>
            <a:noFill/>
          </a:ln>
        </p:spPr>
        <p:txBody>
          <a:bodyPr lIns="548640" rIns="548640"/>
          <a:lstStyle>
            <a:lvl1pPr algn="l">
              <a:defRPr b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dirty="0"/>
              <a:t>COLUMN 3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481565" y="349106"/>
            <a:ext cx="21410924" cy="898525"/>
          </a:xfrm>
          <a:prstGeom prst="rect">
            <a:avLst/>
          </a:prstGeom>
        </p:spPr>
        <p:txBody>
          <a:bodyPr vert="horz"/>
          <a:lstStyle>
            <a:lvl1pPr algn="l">
              <a:defRPr sz="4400" b="0" i="0">
                <a:solidFill>
                  <a:srgbClr val="0F181D"/>
                </a:solidFill>
                <a:latin typeface="Gill Sans Light"/>
                <a:cs typeface="Gill Sans Light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pic>
        <p:nvPicPr>
          <p:cNvPr id="13" name="Picture 12" descr="icon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0" y="395572"/>
            <a:ext cx="840415" cy="72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337286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0" y="395572"/>
            <a:ext cx="840415" cy="72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42889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-71892"/>
            <a:ext cx="24377650" cy="13823999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1685" y="-71892"/>
            <a:ext cx="21442677" cy="13823999"/>
          </a:xfrm>
          <a:prstGeom prst="rect">
            <a:avLst/>
          </a:prstGeom>
        </p:spPr>
      </p:pic>
      <p:sp>
        <p:nvSpPr>
          <p:cNvPr id="8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919234" y="4525169"/>
            <a:ext cx="5475507" cy="4665662"/>
          </a:xfrm>
          <a:prstGeom prst="rect">
            <a:avLst/>
          </a:prstGeom>
        </p:spPr>
        <p:txBody>
          <a:bodyPr vert="horz" anchor="ctr"/>
          <a:lstStyle>
            <a:lvl1pPr algn="l">
              <a:defRPr sz="4400" b="0" i="0" baseline="0">
                <a:latin typeface="Gill Sans Light"/>
                <a:cs typeface="Gill Sans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of</a:t>
            </a:r>
          </a:p>
          <a:p>
            <a:pPr lvl="0"/>
            <a:r>
              <a:rPr lang="es-ES_tradnl" dirty="0" err="1"/>
              <a:t>Presentation</a:t>
            </a:r>
            <a:endParaRPr lang="en-US" dirty="0"/>
          </a:p>
        </p:txBody>
      </p:sp>
      <p:pic>
        <p:nvPicPr>
          <p:cNvPr id="3" name="Picture 2" descr="logo-NEORIS-dar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4549" y="6592298"/>
            <a:ext cx="2395262" cy="547406"/>
          </a:xfrm>
          <a:prstGeom prst="rect">
            <a:avLst/>
          </a:prstGeom>
        </p:spPr>
      </p:pic>
      <p:sp>
        <p:nvSpPr>
          <p:cNvPr id="9" name="Marcador de posición de imagen 1">
            <a:extLst>
              <a:ext uri="{FF2B5EF4-FFF2-40B4-BE49-F238E27FC236}">
                <a16:creationId xmlns="" xmlns:a16="http://schemas.microsoft.com/office/drawing/2014/main" id="{B3A8A638-D022-9944-934E-37F870B7123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18537" y="2012838"/>
            <a:ext cx="11196000" cy="9708853"/>
          </a:xfrm>
          <a:prstGeom prst="hexagon">
            <a:avLst>
              <a:gd name="adj" fmla="val 28818"/>
              <a:gd name="vf" fmla="val 115470"/>
            </a:avLst>
          </a:prstGeom>
        </p:spPr>
      </p:sp>
    </p:spTree>
    <p:extLst>
      <p:ext uri="{BB962C8B-B14F-4D97-AF65-F5344CB8AC3E}">
        <p14:creationId xmlns:p14="http://schemas.microsoft.com/office/powerpoint/2010/main" val="84386791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1685" y="-71892"/>
            <a:ext cx="21442677" cy="13823999"/>
          </a:xfrm>
          <a:prstGeom prst="rect">
            <a:avLst/>
          </a:prstGeom>
        </p:spPr>
      </p:pic>
      <p:sp>
        <p:nvSpPr>
          <p:cNvPr id="9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919235" y="6255126"/>
            <a:ext cx="7174662" cy="4665662"/>
          </a:xfrm>
          <a:prstGeom prst="rect">
            <a:avLst/>
          </a:prstGeom>
        </p:spPr>
        <p:txBody>
          <a:bodyPr vert="horz"/>
          <a:lstStyle>
            <a:lvl1pPr algn="l">
              <a:defRPr sz="4400" b="1" i="0" baseline="0">
                <a:latin typeface="Gill Sans"/>
                <a:cs typeface="Gill Sans"/>
              </a:defRPr>
            </a:lvl1pPr>
          </a:lstStyle>
          <a:p>
            <a:pPr lvl="0"/>
            <a:r>
              <a:rPr lang="es-ES_tradnl" dirty="0" err="1"/>
              <a:t>Section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n-US" dirty="0"/>
          </a:p>
        </p:txBody>
      </p:sp>
      <p:pic>
        <p:nvPicPr>
          <p:cNvPr id="5" name="Picture 4" descr="logo-NEORIS-dar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4549" y="6592298"/>
            <a:ext cx="2395262" cy="54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60743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920831" y="6252900"/>
            <a:ext cx="14105318" cy="5356938"/>
          </a:xfrm>
          <a:prstGeom prst="rect">
            <a:avLst/>
          </a:prstGeom>
        </p:spPr>
        <p:txBody>
          <a:bodyPr/>
          <a:lstStyle>
            <a:lvl1pPr algn="l">
              <a:lnSpc>
                <a:spcPct val="150000"/>
              </a:lnSpc>
              <a:defRPr sz="3600" b="0" i="0" baseline="0">
                <a:solidFill>
                  <a:srgbClr val="0F181D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  <a:lvl2pPr algn="l">
              <a:lnSpc>
                <a:spcPct val="150000"/>
              </a:lnSpc>
              <a:defRPr sz="4800" b="0" i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defRPr>
            </a:lvl2pPr>
            <a:lvl3pPr algn="l">
              <a:lnSpc>
                <a:spcPct val="150000"/>
              </a:lnSpc>
              <a:defRPr sz="4800" b="0" i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defRPr>
            </a:lvl3pPr>
            <a:lvl4pPr algn="l">
              <a:lnSpc>
                <a:spcPct val="150000"/>
              </a:lnSpc>
              <a:defRPr sz="4800" b="0" i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defRPr>
            </a:lvl4pPr>
            <a:lvl5pPr algn="l">
              <a:lnSpc>
                <a:spcPct val="150000"/>
              </a:lnSpc>
              <a:defRPr sz="4800" b="0" i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defRPr>
            </a:lvl5pPr>
          </a:lstStyle>
          <a:p>
            <a:pPr lvl="0"/>
            <a:r>
              <a:rPr lang="en-US" dirty="0"/>
              <a:t>Section Title 1</a:t>
            </a:r>
          </a:p>
          <a:p>
            <a:pPr lvl="0"/>
            <a:r>
              <a:rPr lang="en-US" dirty="0"/>
              <a:t>Section Title 2</a:t>
            </a:r>
          </a:p>
          <a:p>
            <a:pPr lvl="0"/>
            <a:r>
              <a:rPr lang="en-US" dirty="0"/>
              <a:t>Section Title 3</a:t>
            </a:r>
          </a:p>
          <a:p>
            <a:pPr lvl="0"/>
            <a:r>
              <a:rPr lang="en-US" dirty="0"/>
              <a:t>Section Title 4</a:t>
            </a:r>
          </a:p>
          <a:p>
            <a:pPr lvl="0"/>
            <a:r>
              <a:rPr lang="en-US" dirty="0"/>
              <a:t>Section Title 5</a:t>
            </a:r>
          </a:p>
        </p:txBody>
      </p:sp>
      <p:pic>
        <p:nvPicPr>
          <p:cNvPr id="5" name="Imagen 4" descr="0005_tramaB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52"/>
          <a:stretch/>
        </p:blipFill>
        <p:spPr>
          <a:xfrm>
            <a:off x="11226419" y="30460"/>
            <a:ext cx="13151231" cy="13712428"/>
          </a:xfrm>
          <a:prstGeom prst="rect">
            <a:avLst/>
          </a:prstGeom>
        </p:spPr>
      </p:pic>
      <p:sp>
        <p:nvSpPr>
          <p:cNvPr id="6" name="Rectangle 27"/>
          <p:cNvSpPr/>
          <p:nvPr userDrawn="1"/>
        </p:nvSpPr>
        <p:spPr>
          <a:xfrm>
            <a:off x="920831" y="4246979"/>
            <a:ext cx="12188825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0" dirty="0">
                <a:solidFill>
                  <a:schemeClr val="tx1">
                    <a:lumMod val="75000"/>
                  </a:schemeClr>
                </a:solidFill>
                <a:latin typeface="Gill Sans SemiBold"/>
                <a:ea typeface="Open Sans Light" charset="0"/>
                <a:cs typeface="Gill Sans SemiBold"/>
              </a:rPr>
              <a:t>Index</a:t>
            </a:r>
          </a:p>
        </p:txBody>
      </p:sp>
      <p:cxnSp>
        <p:nvCxnSpPr>
          <p:cNvPr id="7" name="Conector recto 11"/>
          <p:cNvCxnSpPr/>
          <p:nvPr userDrawn="1"/>
        </p:nvCxnSpPr>
        <p:spPr>
          <a:xfrm>
            <a:off x="504825" y="5802604"/>
            <a:ext cx="10460472" cy="0"/>
          </a:xfrm>
          <a:prstGeom prst="line">
            <a:avLst/>
          </a:prstGeom>
          <a:ln w="3175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icon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0" y="395572"/>
            <a:ext cx="840415" cy="72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85539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88298" y="-23086"/>
            <a:ext cx="14328773" cy="1141061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951818" y="2348165"/>
            <a:ext cx="10470500" cy="4717653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80000"/>
              </a:lnSpc>
              <a:defRPr sz="13600" b="0" i="0" baseline="0">
                <a:solidFill>
                  <a:srgbClr val="0F181D"/>
                </a:solidFill>
                <a:latin typeface="Gill Sans Light"/>
                <a:cs typeface="Gill Sans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endParaRPr lang="es-ES_tradnl" dirty="0"/>
          </a:p>
          <a:p>
            <a:pPr lvl="0"/>
            <a:r>
              <a:rPr lang="es-ES_tradnl" dirty="0" err="1"/>
              <a:t>headline</a:t>
            </a:r>
            <a:r>
              <a:rPr lang="es-ES_tradnl" dirty="0"/>
              <a:t> </a:t>
            </a:r>
          </a:p>
          <a:p>
            <a:pPr lvl="0"/>
            <a:r>
              <a:rPr lang="es-ES_tradnl" dirty="0" err="1"/>
              <a:t>txt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951818" y="7667941"/>
            <a:ext cx="10470500" cy="914400"/>
          </a:xfrm>
          <a:prstGeom prst="rect">
            <a:avLst/>
          </a:prstGeom>
        </p:spPr>
        <p:txBody>
          <a:bodyPr vert="horz"/>
          <a:lstStyle>
            <a:lvl1pPr algn="l">
              <a:defRPr sz="4800" b="0" i="0" baseline="0">
                <a:solidFill>
                  <a:srgbClr val="0F181D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n-US" dirty="0"/>
              <a:t>Subhead txt here</a:t>
            </a:r>
          </a:p>
        </p:txBody>
      </p:sp>
      <p:pic>
        <p:nvPicPr>
          <p:cNvPr id="7" name="Picture 6" descr="icon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0" y="395572"/>
            <a:ext cx="840415" cy="72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83581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957405" y="2348165"/>
            <a:ext cx="11277600" cy="4856199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80000"/>
              </a:lnSpc>
              <a:defRPr sz="13600" b="0" i="0" baseline="0">
                <a:solidFill>
                  <a:srgbClr val="0F181D"/>
                </a:solidFill>
                <a:latin typeface="Gill Sans Light"/>
                <a:cs typeface="Gill Sans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endParaRPr lang="es-ES_tradnl" dirty="0"/>
          </a:p>
          <a:p>
            <a:pPr lvl="0"/>
            <a:r>
              <a:rPr lang="es-ES_tradnl" dirty="0" err="1"/>
              <a:t>headline</a:t>
            </a:r>
            <a:r>
              <a:rPr lang="es-ES_tradnl" dirty="0"/>
              <a:t> </a:t>
            </a:r>
          </a:p>
          <a:p>
            <a:pPr lvl="0"/>
            <a:r>
              <a:rPr lang="es-ES_tradnl" dirty="0" err="1"/>
              <a:t>txt</a:t>
            </a:r>
            <a:endParaRPr lang="en-US" dirty="0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957405" y="7667941"/>
            <a:ext cx="11277600" cy="914400"/>
          </a:xfrm>
          <a:prstGeom prst="rect">
            <a:avLst/>
          </a:prstGeom>
        </p:spPr>
        <p:txBody>
          <a:bodyPr vert="horz"/>
          <a:lstStyle>
            <a:lvl1pPr algn="l">
              <a:defRPr sz="4800" b="0" i="0" baseline="0">
                <a:solidFill>
                  <a:srgbClr val="0F181D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n-US" dirty="0"/>
              <a:t>Subhead txt here</a:t>
            </a:r>
          </a:p>
        </p:txBody>
      </p:sp>
      <p:pic>
        <p:nvPicPr>
          <p:cNvPr id="9" name="Picture 8" descr="ico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0" y="395572"/>
            <a:ext cx="840415" cy="72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90165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9"/>
          <p:cNvSpPr/>
          <p:nvPr/>
        </p:nvSpPr>
        <p:spPr>
          <a:xfrm>
            <a:off x="1472816" y="12754703"/>
            <a:ext cx="14471243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787" tIns="50787" rIns="50787" bIns="50787" anchor="ctr">
            <a:spAutoFit/>
          </a:bodyPr>
          <a:lstStyle/>
          <a:p>
            <a:pPr marL="0" marR="0" lvl="0" indent="0" algn="l" defTabSz="82525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r>
              <a:rPr lang="es-MX" sz="17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NEORIS </a:t>
            </a:r>
            <a:r>
              <a:rPr lang="es-MX" sz="1799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Corporate</a:t>
            </a:r>
            <a:r>
              <a:rPr lang="es-MX" sz="1799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s-MX" sz="1799" b="1" baseline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Presentation</a:t>
            </a:r>
            <a:r>
              <a:rPr lang="es-MX" sz="1799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 - </a:t>
            </a:r>
            <a:r>
              <a:rPr lang="en-US" sz="17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Confidential: Do Not Reproduce without prior written permission from NEORIS.</a:t>
            </a:r>
            <a:endParaRPr lang="es-ES" sz="1799" b="1" dirty="0">
              <a:solidFill>
                <a:schemeClr val="tx1">
                  <a:lumMod val="75000"/>
                  <a:lumOff val="25000"/>
                </a:schemeClr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34315" y="3624695"/>
            <a:ext cx="6142037" cy="693738"/>
          </a:xfrm>
          <a:prstGeom prst="rect">
            <a:avLst/>
          </a:prstGeom>
        </p:spPr>
        <p:txBody>
          <a:bodyPr vert="horz"/>
          <a:lstStyle>
            <a:lvl1pPr algn="l">
              <a:defRPr sz="4400" b="0" i="0" baseline="0">
                <a:solidFill>
                  <a:srgbClr val="0F181D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Subhead text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934315" y="4663642"/>
            <a:ext cx="19718337" cy="2655887"/>
          </a:xfrm>
          <a:prstGeom prst="rect">
            <a:avLst/>
          </a:prstGeom>
        </p:spPr>
        <p:txBody>
          <a:bodyPr vert="horz"/>
          <a:lstStyle>
            <a:lvl1pPr algn="l">
              <a:defRPr sz="4400" b="0" i="0" baseline="0">
                <a:solidFill>
                  <a:srgbClr val="0F181D"/>
                </a:solidFill>
                <a:latin typeface="Gill Sans Light"/>
                <a:cs typeface="Gill Sans Light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 </a:t>
            </a:r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</a:t>
            </a:r>
            <a:endParaRPr lang="en-US" dirty="0"/>
          </a:p>
        </p:txBody>
      </p:sp>
      <p:cxnSp>
        <p:nvCxnSpPr>
          <p:cNvPr id="13" name="Straight Connector 12"/>
          <p:cNvCxnSpPr>
            <a:cxnSpLocks noChangeAspect="1"/>
          </p:cNvCxnSpPr>
          <p:nvPr userDrawn="1"/>
        </p:nvCxnSpPr>
        <p:spPr>
          <a:xfrm>
            <a:off x="877882" y="8289637"/>
            <a:ext cx="7503920" cy="0"/>
          </a:xfrm>
          <a:prstGeom prst="line">
            <a:avLst/>
          </a:prstGeom>
          <a:noFill/>
          <a:ln w="7620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934315" y="8566006"/>
            <a:ext cx="2908300" cy="461962"/>
          </a:xfrm>
          <a:prstGeom prst="rect">
            <a:avLst/>
          </a:prstGeom>
        </p:spPr>
        <p:txBody>
          <a:bodyPr vert="horz"/>
          <a:lstStyle>
            <a:lvl1pPr algn="l">
              <a:defRPr sz="2800" b="0" i="0" baseline="0">
                <a:solidFill>
                  <a:srgbClr val="0F181D"/>
                </a:solidFill>
                <a:latin typeface="Gill Sans Light"/>
                <a:cs typeface="Gill Sans Light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934315" y="9235931"/>
            <a:ext cx="7666037" cy="2226339"/>
          </a:xfrm>
          <a:prstGeom prst="rect">
            <a:avLst/>
          </a:prstGeom>
        </p:spPr>
        <p:txBody>
          <a:bodyPr vert="horz"/>
          <a:lstStyle>
            <a:lvl1pPr algn="l">
              <a:defRPr sz="2200" b="0" i="0">
                <a:solidFill>
                  <a:srgbClr val="0F181D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 </a:t>
            </a:r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ut.</a:t>
            </a:r>
            <a:endParaRPr lang="en-US" dirty="0"/>
          </a:p>
        </p:txBody>
      </p:sp>
      <p:pic>
        <p:nvPicPr>
          <p:cNvPr id="9" name="Picture 8" descr="ico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0" y="395572"/>
            <a:ext cx="840415" cy="72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43745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481565" y="349106"/>
            <a:ext cx="22270010" cy="898525"/>
          </a:xfrm>
          <a:prstGeom prst="rect">
            <a:avLst/>
          </a:prstGeom>
        </p:spPr>
        <p:txBody>
          <a:bodyPr vert="horz"/>
          <a:lstStyle>
            <a:lvl1pPr algn="l">
              <a:defRPr sz="4400" b="0" i="0">
                <a:solidFill>
                  <a:srgbClr val="0F181D"/>
                </a:solidFill>
                <a:latin typeface="Gill Sans Light"/>
                <a:cs typeface="Gill Sans Light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26075" y="1316904"/>
            <a:ext cx="23125500" cy="0"/>
          </a:xfrm>
          <a:prstGeom prst="line">
            <a:avLst/>
          </a:prstGeom>
          <a:noFill/>
          <a:ln w="3810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6" name="Picture 5" descr="ico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0" y="395572"/>
            <a:ext cx="840415" cy="72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47820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504600" y="13210686"/>
            <a:ext cx="14471243" cy="345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787" tIns="50787" rIns="50787" bIns="50787" anchor="ctr">
            <a:spAutoFit/>
          </a:bodyPr>
          <a:lstStyle/>
          <a:p>
            <a:pPr marL="0" marR="0" lvl="0" indent="0" algn="l" defTabSz="82525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r>
              <a:rPr lang="es-MX" sz="17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NEORIS </a:t>
            </a:r>
            <a:r>
              <a:rPr lang="es-MX" sz="1799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Corporate</a:t>
            </a:r>
            <a:r>
              <a:rPr lang="es-MX" sz="1799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s-MX" sz="1799" b="1" baseline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Presentation</a:t>
            </a:r>
            <a:r>
              <a:rPr lang="es-MX" sz="1799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 - </a:t>
            </a:r>
            <a:r>
              <a:rPr lang="en-US" sz="17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Confidential: Do Not Reproduce without prior written permission from NEORIS.</a:t>
            </a:r>
            <a:endParaRPr lang="es-ES" sz="1799" b="1" dirty="0">
              <a:solidFill>
                <a:schemeClr val="tx1">
                  <a:lumMod val="75000"/>
                  <a:lumOff val="25000"/>
                </a:schemeClr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0" name="Slide Number Placeholder 1"/>
          <p:cNvSpPr txBox="1">
            <a:spLocks/>
          </p:cNvSpPr>
          <p:nvPr userDrawn="1"/>
        </p:nvSpPr>
        <p:spPr>
          <a:xfrm>
            <a:off x="23438272" y="13124477"/>
            <a:ext cx="690381" cy="50052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20DFA4-2F46-1646-9D9B-355CB8E1805D}" type="slidenum">
              <a:rPr lang="en-US" sz="240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pPr/>
              <a:t>‹#›</a:t>
            </a:fld>
            <a:endParaRPr lang="en-US" sz="2400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9"/>
          <a:stretch>
            <a:fillRect/>
          </a:stretch>
        </p:blipFill>
        <p:spPr>
          <a:xfrm>
            <a:off x="573870" y="12954931"/>
            <a:ext cx="1074278" cy="1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902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716" r:id="rId2"/>
    <p:sldLayoutId id="2147483710" r:id="rId3"/>
    <p:sldLayoutId id="2147483714" r:id="rId4"/>
    <p:sldLayoutId id="2147483733" r:id="rId5"/>
    <p:sldLayoutId id="2147483711" r:id="rId6"/>
    <p:sldLayoutId id="2147483715" r:id="rId7"/>
    <p:sldLayoutId id="2147483691" r:id="rId8"/>
    <p:sldLayoutId id="2147483699" r:id="rId9"/>
    <p:sldLayoutId id="2147483709" r:id="rId10"/>
    <p:sldLayoutId id="2147483696" r:id="rId11"/>
    <p:sldLayoutId id="2147483725" r:id="rId12"/>
    <p:sldLayoutId id="2147483698" r:id="rId13"/>
    <p:sldLayoutId id="2147483721" r:id="rId14"/>
    <p:sldLayoutId id="2147483726" r:id="rId15"/>
    <p:sldLayoutId id="2147483727" r:id="rId16"/>
    <p:sldLayoutId id="2147483722" r:id="rId17"/>
    <p:sldLayoutId id="2147483717" r:id="rId18"/>
    <p:sldLayoutId id="2147483728" r:id="rId19"/>
    <p:sldLayoutId id="2147483729" r:id="rId20"/>
    <p:sldLayoutId id="2147483718" r:id="rId21"/>
    <p:sldLayoutId id="2147483724" r:id="rId22"/>
    <p:sldLayoutId id="2147483704" r:id="rId23"/>
    <p:sldLayoutId id="2147483732" r:id="rId24"/>
    <p:sldLayoutId id="2147483719" r:id="rId25"/>
    <p:sldLayoutId id="2147483720" r:id="rId26"/>
    <p:sldLayoutId id="2147483705" r:id="rId27"/>
  </p:sldLayoutIdLst>
  <p:transition spd="med"/>
  <p:hf hdr="0" ftr="0" dt="0"/>
  <p:txStyles>
    <p:titleStyle>
      <a:lvl1pPr algn="ctr" defTabSz="825252" eaLnBrk="1" hangingPunct="1">
        <a:defRPr sz="3599">
          <a:latin typeface="+mj-lt"/>
          <a:ea typeface="+mj-ea"/>
          <a:cs typeface="+mj-cs"/>
          <a:sym typeface="Roboto Regular"/>
        </a:defRPr>
      </a:lvl1pPr>
      <a:lvl2pPr indent="228531" algn="ctr" defTabSz="825252" eaLnBrk="1" hangingPunct="1">
        <a:defRPr sz="3599">
          <a:latin typeface="+mj-lt"/>
          <a:ea typeface="+mj-ea"/>
          <a:cs typeface="+mj-cs"/>
          <a:sym typeface="Roboto Regular"/>
        </a:defRPr>
      </a:lvl2pPr>
      <a:lvl3pPr indent="457063" algn="ctr" defTabSz="825252" eaLnBrk="1" hangingPunct="1">
        <a:defRPr sz="3599">
          <a:latin typeface="+mj-lt"/>
          <a:ea typeface="+mj-ea"/>
          <a:cs typeface="+mj-cs"/>
          <a:sym typeface="Roboto Regular"/>
        </a:defRPr>
      </a:lvl3pPr>
      <a:lvl4pPr indent="685594" algn="ctr" defTabSz="825252" eaLnBrk="1" hangingPunct="1">
        <a:defRPr sz="3599">
          <a:latin typeface="+mj-lt"/>
          <a:ea typeface="+mj-ea"/>
          <a:cs typeface="+mj-cs"/>
          <a:sym typeface="Roboto Regular"/>
        </a:defRPr>
      </a:lvl4pPr>
      <a:lvl5pPr indent="914126" algn="ctr" defTabSz="825252" eaLnBrk="1" hangingPunct="1">
        <a:defRPr sz="3599">
          <a:latin typeface="+mj-lt"/>
          <a:ea typeface="+mj-ea"/>
          <a:cs typeface="+mj-cs"/>
          <a:sym typeface="Roboto Regular"/>
        </a:defRPr>
      </a:lvl5pPr>
      <a:lvl6pPr indent="1142657" algn="ctr" defTabSz="825252" eaLnBrk="1" hangingPunct="1">
        <a:defRPr sz="3599">
          <a:latin typeface="+mj-lt"/>
          <a:ea typeface="+mj-ea"/>
          <a:cs typeface="+mj-cs"/>
          <a:sym typeface="Roboto Regular"/>
        </a:defRPr>
      </a:lvl6pPr>
      <a:lvl7pPr indent="1371189" algn="ctr" defTabSz="825252" eaLnBrk="1" hangingPunct="1">
        <a:defRPr sz="3599">
          <a:latin typeface="+mj-lt"/>
          <a:ea typeface="+mj-ea"/>
          <a:cs typeface="+mj-cs"/>
          <a:sym typeface="Roboto Regular"/>
        </a:defRPr>
      </a:lvl7pPr>
      <a:lvl8pPr indent="1599720" algn="ctr" defTabSz="825252" eaLnBrk="1" hangingPunct="1">
        <a:defRPr sz="3599">
          <a:latin typeface="+mj-lt"/>
          <a:ea typeface="+mj-ea"/>
          <a:cs typeface="+mj-cs"/>
          <a:sym typeface="Roboto Regular"/>
        </a:defRPr>
      </a:lvl8pPr>
      <a:lvl9pPr indent="1828251" algn="ctr" defTabSz="825252" eaLnBrk="1" hangingPunct="1">
        <a:defRPr sz="3599">
          <a:latin typeface="+mj-lt"/>
          <a:ea typeface="+mj-ea"/>
          <a:cs typeface="+mj-cs"/>
          <a:sym typeface="Roboto Regular"/>
        </a:defRPr>
      </a:lvl9pPr>
    </p:titleStyle>
    <p:bodyStyle>
      <a:lvl1pPr algn="ctr" defTabSz="825252" eaLnBrk="1" hangingPunct="1">
        <a:defRPr sz="3599">
          <a:latin typeface="+mj-lt"/>
          <a:ea typeface="+mj-ea"/>
          <a:cs typeface="+mj-cs"/>
          <a:sym typeface="Roboto Regular"/>
        </a:defRPr>
      </a:lvl1pPr>
      <a:lvl2pPr algn="ctr" defTabSz="825252" eaLnBrk="1" hangingPunct="1">
        <a:defRPr sz="3599">
          <a:latin typeface="+mj-lt"/>
          <a:ea typeface="+mj-ea"/>
          <a:cs typeface="+mj-cs"/>
          <a:sym typeface="Roboto Regular"/>
        </a:defRPr>
      </a:lvl2pPr>
      <a:lvl3pPr algn="ctr" defTabSz="825252" eaLnBrk="1" hangingPunct="1">
        <a:defRPr sz="3599">
          <a:latin typeface="+mj-lt"/>
          <a:ea typeface="+mj-ea"/>
          <a:cs typeface="+mj-cs"/>
          <a:sym typeface="Roboto Regular"/>
        </a:defRPr>
      </a:lvl3pPr>
      <a:lvl4pPr algn="ctr" defTabSz="825252" eaLnBrk="1" hangingPunct="1">
        <a:defRPr sz="3599">
          <a:latin typeface="+mj-lt"/>
          <a:ea typeface="+mj-ea"/>
          <a:cs typeface="+mj-cs"/>
          <a:sym typeface="Roboto Regular"/>
        </a:defRPr>
      </a:lvl4pPr>
      <a:lvl5pPr algn="ctr" defTabSz="825252" eaLnBrk="1" hangingPunct="1">
        <a:defRPr sz="3599">
          <a:latin typeface="+mj-lt"/>
          <a:ea typeface="+mj-ea"/>
          <a:cs typeface="+mj-cs"/>
          <a:sym typeface="Roboto Regular"/>
        </a:defRPr>
      </a:lvl5pPr>
      <a:lvl6pPr indent="355493" algn="ctr" defTabSz="825252" eaLnBrk="1" hangingPunct="1">
        <a:defRPr sz="3599">
          <a:latin typeface="+mj-lt"/>
          <a:ea typeface="+mj-ea"/>
          <a:cs typeface="+mj-cs"/>
          <a:sym typeface="Roboto Regular"/>
        </a:defRPr>
      </a:lvl6pPr>
      <a:lvl7pPr indent="710987" algn="ctr" defTabSz="825252" eaLnBrk="1" hangingPunct="1">
        <a:defRPr sz="3599">
          <a:latin typeface="+mj-lt"/>
          <a:ea typeface="+mj-ea"/>
          <a:cs typeface="+mj-cs"/>
          <a:sym typeface="Roboto Regular"/>
        </a:defRPr>
      </a:lvl7pPr>
      <a:lvl8pPr indent="1066480" algn="ctr" defTabSz="825252" eaLnBrk="1" hangingPunct="1">
        <a:defRPr sz="3599">
          <a:latin typeface="+mj-lt"/>
          <a:ea typeface="+mj-ea"/>
          <a:cs typeface="+mj-cs"/>
          <a:sym typeface="Roboto Regular"/>
        </a:defRPr>
      </a:lvl8pPr>
      <a:lvl9pPr indent="1421973" algn="ctr" defTabSz="825252" eaLnBrk="1" hangingPunct="1">
        <a:defRPr sz="3599">
          <a:latin typeface="+mj-lt"/>
          <a:ea typeface="+mj-ea"/>
          <a:cs typeface="+mj-cs"/>
          <a:sym typeface="Roboto Regular"/>
        </a:defRPr>
      </a:lvl9pPr>
    </p:bodyStyle>
    <p:otherStyle>
      <a:lvl1pPr algn="ctr" defTabSz="825252" eaLnBrk="1" hangingPunct="1">
        <a:defRPr sz="2399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228531" algn="ctr" defTabSz="825252" eaLnBrk="1" hangingPunct="1">
        <a:defRPr sz="2399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457063" algn="ctr" defTabSz="825252" eaLnBrk="1" hangingPunct="1">
        <a:defRPr sz="2399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685594" algn="ctr" defTabSz="825252" eaLnBrk="1" hangingPunct="1">
        <a:defRPr sz="2399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914126" algn="ctr" defTabSz="825252" eaLnBrk="1" hangingPunct="1">
        <a:defRPr sz="2399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1142657" algn="ctr" defTabSz="825252" eaLnBrk="1" hangingPunct="1">
        <a:defRPr sz="2399"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1371189" algn="ctr" defTabSz="825252" eaLnBrk="1" hangingPunct="1">
        <a:defRPr sz="2399"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599720" algn="ctr" defTabSz="825252" eaLnBrk="1" hangingPunct="1">
        <a:defRPr sz="2399"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828251" algn="ctr" defTabSz="825252" eaLnBrk="1" hangingPunct="1">
        <a:defRPr sz="2399"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Programaci%C3%B3n_funciona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png"/><Relationship Id="rId5" Type="http://schemas.openxmlformats.org/officeDocument/2006/relationships/hyperlink" Target="https://es.wikipedia.org/wiki/Programaci%C3%B3n_orientada_a_objetos" TargetMode="External"/><Relationship Id="rId4" Type="http://schemas.openxmlformats.org/officeDocument/2006/relationships/hyperlink" Target="https://es.wikipedia.org/wiki/Programaci%C3%B3n_imperativ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anaconda.com/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err="1" smtClean="0"/>
              <a:t>Curso</a:t>
            </a:r>
            <a:r>
              <a:rPr lang="en-US" dirty="0" smtClean="0"/>
              <a:t> </a:t>
            </a:r>
            <a:r>
              <a:rPr lang="en-US" dirty="0" smtClean="0"/>
              <a:t>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Dia</a:t>
            </a:r>
            <a:r>
              <a:rPr lang="en-US" dirty="0" smtClean="0"/>
              <a:t> 1 </a:t>
            </a:r>
            <a:r>
              <a:rPr lang="en-US" dirty="0" smtClean="0"/>
              <a:t>– </a:t>
            </a:r>
            <a:r>
              <a:rPr lang="en-US" dirty="0" err="1" smtClean="0"/>
              <a:t>Introduccion</a:t>
            </a:r>
            <a:r>
              <a:rPr lang="en-US" dirty="0" smtClean="0"/>
              <a:t> al </a:t>
            </a:r>
            <a:r>
              <a:rPr lang="en-US" dirty="0" err="1" smtClean="0"/>
              <a:t>lengauje</a:t>
            </a:r>
            <a:endParaRPr lang="en-US" dirty="0"/>
          </a:p>
        </p:txBody>
      </p:sp>
      <p:pic>
        <p:nvPicPr>
          <p:cNvPr id="7" name="Picture Placeholder 6" descr="ojos.jp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30" b="97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67202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920831" y="6252900"/>
            <a:ext cx="9379616" cy="6037712"/>
          </a:xfrm>
        </p:spPr>
        <p:txBody>
          <a:bodyPr/>
          <a:lstStyle/>
          <a:p>
            <a:pPr marL="742950" indent="-742950">
              <a:buFont typeface="Arial" pitchFamily="34" charset="0"/>
              <a:buChar char="•"/>
            </a:pPr>
            <a:r>
              <a:rPr lang="en-US" dirty="0" err="1" smtClean="0">
                <a:latin typeface="Gill Sans Light"/>
                <a:cs typeface="Gill Sans Light"/>
              </a:rPr>
              <a:t>Que</a:t>
            </a:r>
            <a:r>
              <a:rPr lang="en-US" dirty="0" smtClean="0">
                <a:latin typeface="Gill Sans Light"/>
                <a:cs typeface="Gill Sans Light"/>
              </a:rPr>
              <a:t> </a:t>
            </a:r>
            <a:r>
              <a:rPr lang="en-US" dirty="0" err="1" smtClean="0">
                <a:latin typeface="Gill Sans Light"/>
                <a:cs typeface="Gill Sans Light"/>
              </a:rPr>
              <a:t>es</a:t>
            </a:r>
            <a:r>
              <a:rPr lang="en-US" dirty="0" smtClean="0">
                <a:latin typeface="Gill Sans Light"/>
                <a:cs typeface="Gill Sans Light"/>
              </a:rPr>
              <a:t> </a:t>
            </a:r>
            <a:r>
              <a:rPr lang="en-US" dirty="0" smtClean="0">
                <a:latin typeface="Gill Sans Light"/>
                <a:cs typeface="Gill Sans Light"/>
              </a:rPr>
              <a:t>Python</a:t>
            </a:r>
            <a:r>
              <a:rPr lang="en-US" dirty="0" smtClean="0">
                <a:latin typeface="Gill Sans Light"/>
                <a:cs typeface="Gill Sans Light"/>
              </a:rPr>
              <a:t>?</a:t>
            </a:r>
            <a:endParaRPr lang="en-US" dirty="0" smtClean="0">
              <a:latin typeface="Gill Sans Light"/>
              <a:cs typeface="Gill Sans Light"/>
            </a:endParaRPr>
          </a:p>
          <a:p>
            <a:pPr marL="742950" indent="-742950">
              <a:buFont typeface="Arial" pitchFamily="34" charset="0"/>
              <a:buChar char="•"/>
            </a:pPr>
            <a:r>
              <a:rPr lang="en-US" dirty="0" err="1" smtClean="0">
                <a:latin typeface="Gill Sans Light"/>
              </a:rPr>
              <a:t>Instalacion</a:t>
            </a:r>
            <a:endParaRPr lang="en-US" dirty="0" smtClean="0">
              <a:latin typeface="Gill Sans Light"/>
            </a:endParaRPr>
          </a:p>
          <a:p>
            <a:pPr marL="742950" indent="-742950">
              <a:buFont typeface="Arial" pitchFamily="34" charset="0"/>
              <a:buChar char="•"/>
            </a:pPr>
            <a:r>
              <a:rPr lang="en-US" dirty="0" err="1" smtClean="0">
                <a:latin typeface="Gill Sans Light"/>
              </a:rPr>
              <a:t>Entorno</a:t>
            </a:r>
            <a:endParaRPr lang="en-US" dirty="0" smtClean="0">
              <a:latin typeface="Gill Sans Light"/>
            </a:endParaRPr>
          </a:p>
          <a:p>
            <a:pPr marL="742950" indent="-742950">
              <a:buFont typeface="Arial" pitchFamily="34" charset="0"/>
              <a:buChar char="•"/>
            </a:pPr>
            <a:r>
              <a:rPr lang="es-MX" dirty="0" smtClean="0"/>
              <a:t>Variables</a:t>
            </a:r>
            <a:endParaRPr lang="es-MX" dirty="0" smtClean="0"/>
          </a:p>
          <a:p>
            <a:pPr marL="742950" indent="-742950">
              <a:buFont typeface="Arial" pitchFamily="34" charset="0"/>
              <a:buChar char="•"/>
            </a:pPr>
            <a:r>
              <a:rPr lang="es-MX" dirty="0" smtClean="0"/>
              <a:t>Funciones</a:t>
            </a:r>
          </a:p>
          <a:p>
            <a:pPr marL="742950" indent="-742950">
              <a:buFont typeface="Arial" pitchFamily="34" charset="0"/>
              <a:buChar char="•"/>
            </a:pPr>
            <a:r>
              <a:rPr lang="es-MX" dirty="0" smtClean="0"/>
              <a:t>Clases</a:t>
            </a:r>
            <a:endParaRPr lang="es-MX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1770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08459" y="349106"/>
            <a:ext cx="22270010" cy="898525"/>
          </a:xfrm>
        </p:spPr>
        <p:txBody>
          <a:bodyPr/>
          <a:lstStyle/>
          <a:p>
            <a:pPr algn="ctr"/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smtClean="0"/>
              <a:t>Python?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0947" y="2543709"/>
            <a:ext cx="23172821" cy="79201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s-ES" sz="4400" b="1" dirty="0"/>
              <a:t>Python es un lenguaje de programación </a:t>
            </a:r>
            <a:r>
              <a:rPr lang="es-ES" sz="4400" dirty="0"/>
              <a:t>interpretado de </a:t>
            </a:r>
            <a:r>
              <a:rPr lang="es-ES" sz="4400" dirty="0" err="1"/>
              <a:t>tipado</a:t>
            </a:r>
            <a:r>
              <a:rPr lang="es-ES" sz="4400" dirty="0"/>
              <a:t> dinámico cuya filosofía hace hincapié en una sintaxis que favorezca un código legible. </a:t>
            </a:r>
            <a:endParaRPr lang="es-ES" sz="4400" dirty="0" smtClean="0"/>
          </a:p>
          <a:p>
            <a:r>
              <a:rPr lang="es-ES" sz="4400" dirty="0" smtClean="0"/>
              <a:t>Se </a:t>
            </a:r>
            <a:r>
              <a:rPr lang="es-ES" sz="4400" dirty="0"/>
              <a:t>trata de un lenguaje de programación </a:t>
            </a:r>
            <a:r>
              <a:rPr lang="es-ES" sz="4400" dirty="0" err="1"/>
              <a:t>multiparadigma</a:t>
            </a:r>
            <a:r>
              <a:rPr lang="es-ES" sz="4400" dirty="0"/>
              <a:t> y disponible en varias plataformas.</a:t>
            </a:r>
          </a:p>
          <a:p>
            <a:r>
              <a:rPr lang="es-ES" sz="4400" dirty="0"/>
              <a:t>Dicho de otro modo, Python es:</a:t>
            </a:r>
          </a:p>
          <a:p>
            <a:r>
              <a:rPr lang="es-ES" sz="4400" b="1" dirty="0"/>
              <a:t>Interpretado</a:t>
            </a:r>
            <a:r>
              <a:rPr lang="es-ES" sz="4400" dirty="0"/>
              <a:t>: Se ejecuta sin necesidad de ser procesado por el compilador y se detectan los errores en tiempo de ejecución.</a:t>
            </a:r>
          </a:p>
          <a:p>
            <a:r>
              <a:rPr lang="es-ES" sz="4400" b="1" dirty="0" err="1"/>
              <a:t>Multiparadigma</a:t>
            </a:r>
            <a:r>
              <a:rPr lang="es-ES" sz="4400" dirty="0"/>
              <a:t>: Soporta </a:t>
            </a:r>
            <a:r>
              <a:rPr lang="es-ES" sz="4400" dirty="0">
                <a:hlinkClick r:id="rId3"/>
              </a:rPr>
              <a:t>programación funcional</a:t>
            </a:r>
            <a:r>
              <a:rPr lang="es-ES" sz="4400" dirty="0"/>
              <a:t>, </a:t>
            </a:r>
            <a:r>
              <a:rPr lang="es-ES" sz="4400" dirty="0">
                <a:hlinkClick r:id="rId4"/>
              </a:rPr>
              <a:t>programación imperativa</a:t>
            </a:r>
            <a:r>
              <a:rPr lang="es-ES" sz="4400" dirty="0"/>
              <a:t> y </a:t>
            </a:r>
            <a:r>
              <a:rPr lang="es-ES" sz="4400" dirty="0">
                <a:hlinkClick r:id="rId5"/>
              </a:rPr>
              <a:t>programación orientada a objetos</a:t>
            </a:r>
            <a:r>
              <a:rPr lang="es-ES" sz="4400" dirty="0"/>
              <a:t>.</a:t>
            </a:r>
          </a:p>
          <a:p>
            <a:r>
              <a:rPr lang="es-ES" sz="4400" b="1" dirty="0" err="1"/>
              <a:t>Tipado</a:t>
            </a:r>
            <a:r>
              <a:rPr lang="es-ES" sz="4400" b="1" dirty="0"/>
              <a:t> dinámico</a:t>
            </a:r>
            <a:r>
              <a:rPr lang="es-ES" sz="4400" dirty="0"/>
              <a:t>: Las variables se comprueban en tiempo de ejecución.</a:t>
            </a:r>
          </a:p>
          <a:p>
            <a:r>
              <a:rPr lang="es-ES" sz="4400" b="1" dirty="0"/>
              <a:t>Multiplataforma</a:t>
            </a:r>
            <a:r>
              <a:rPr lang="es-ES" sz="4400" dirty="0"/>
              <a:t>: disponible para plataformas de Windows, Linux o MAC.</a:t>
            </a:r>
          </a:p>
          <a:p>
            <a:r>
              <a:rPr lang="es-ES" sz="4400" b="1" dirty="0"/>
              <a:t>Gratuito</a:t>
            </a:r>
            <a:r>
              <a:rPr lang="es-ES" sz="4400" dirty="0"/>
              <a:t>: No dispone de licencia para programar.</a:t>
            </a: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Gill San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4926" y="9701498"/>
            <a:ext cx="3309520" cy="3200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32126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Instalacion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81565" y="6742485"/>
            <a:ext cx="20894341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 latinLnBrk="1" hangingPunct="0"/>
            <a:endParaRPr lang="es-AR" sz="4000" dirty="0" smtClean="0">
              <a:solidFill>
                <a:srgbClr val="000000"/>
              </a:solidFill>
              <a:sym typeface="Gill Sans"/>
            </a:endParaRPr>
          </a:p>
          <a:p>
            <a:pPr defTabSz="825500" latinLnBrk="1" hangingPunct="0"/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Gill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72270" y="2752914"/>
            <a:ext cx="11991296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ctr" defTabSz="825500" latinLnBrk="1" hangingPunct="0"/>
            <a:r>
              <a:rPr lang="en-US" sz="6000" dirty="0">
                <a:hlinkClick r:id="rId2"/>
              </a:rPr>
              <a:t>https://www.python.org/downloads/</a:t>
            </a:r>
            <a:endParaRPr kumimoji="0" lang="en-US" sz="5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423" y="4152899"/>
            <a:ext cx="21732135" cy="954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742447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Anaconda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13584" y="2209174"/>
            <a:ext cx="9509847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ctr" defTabSz="825500" latinLnBrk="1" hangingPunct="0"/>
            <a:r>
              <a:rPr lang="en-US" sz="6000" dirty="0">
                <a:hlinkClick r:id="rId2"/>
              </a:rPr>
              <a:t>https://www.anaconda.com/</a:t>
            </a:r>
            <a:endParaRPr kumimoji="0" lang="en-US" sz="5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148" y="4205287"/>
            <a:ext cx="17386923" cy="7152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041176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 smtClean="0"/>
              <a:t>Tipos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81565" y="3008686"/>
            <a:ext cx="21999389" cy="742767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6000" dirty="0"/>
              <a:t>x = 123 # integer </a:t>
            </a:r>
            <a:endParaRPr lang="en-US" sz="6000" dirty="0" smtClean="0"/>
          </a:p>
          <a:p>
            <a:r>
              <a:rPr lang="en-US" sz="6000" dirty="0" smtClean="0"/>
              <a:t>x </a:t>
            </a:r>
            <a:r>
              <a:rPr lang="en-US" sz="6000" dirty="0"/>
              <a:t>= 123L # long integer </a:t>
            </a:r>
            <a:endParaRPr lang="en-US" sz="6000" dirty="0" smtClean="0"/>
          </a:p>
          <a:p>
            <a:r>
              <a:rPr lang="en-US" sz="6000" dirty="0" smtClean="0"/>
              <a:t>x </a:t>
            </a:r>
            <a:r>
              <a:rPr lang="en-US" sz="6000" dirty="0"/>
              <a:t>= 3.14 # double float </a:t>
            </a:r>
            <a:endParaRPr lang="en-US" sz="6000" dirty="0" smtClean="0"/>
          </a:p>
          <a:p>
            <a:r>
              <a:rPr lang="en-US" sz="6000" dirty="0" smtClean="0"/>
              <a:t>x </a:t>
            </a:r>
            <a:r>
              <a:rPr lang="en-US" sz="6000" dirty="0"/>
              <a:t>= "hello" # </a:t>
            </a:r>
            <a:r>
              <a:rPr lang="en-US" sz="6000" dirty="0" smtClean="0"/>
              <a:t>string </a:t>
            </a:r>
          </a:p>
          <a:p>
            <a:r>
              <a:rPr lang="en-US" sz="6000" dirty="0" smtClean="0"/>
              <a:t>x </a:t>
            </a:r>
            <a:r>
              <a:rPr lang="en-US" sz="6000" dirty="0"/>
              <a:t>= [0,1,2] # list </a:t>
            </a:r>
            <a:endParaRPr lang="en-US" sz="6000" dirty="0" smtClean="0"/>
          </a:p>
          <a:p>
            <a:r>
              <a:rPr lang="en-US" sz="6000" dirty="0" smtClean="0"/>
              <a:t>x </a:t>
            </a:r>
            <a:r>
              <a:rPr lang="en-US" sz="6000" dirty="0"/>
              <a:t>= (0,1,2) # tuple </a:t>
            </a:r>
            <a:endParaRPr lang="en-US" sz="6000" dirty="0" smtClean="0"/>
          </a:p>
          <a:p>
            <a:r>
              <a:rPr lang="en-US" sz="6000" dirty="0" smtClean="0"/>
              <a:t>x </a:t>
            </a:r>
            <a:r>
              <a:rPr lang="en-US" sz="6000" dirty="0"/>
              <a:t>= open(‘hello.py’, ‘r’) # file </a:t>
            </a:r>
            <a:br>
              <a:rPr lang="en-US" sz="6000" dirty="0"/>
            </a:br>
            <a:endParaRPr kumimoji="0" lang="en-US" sz="5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05931602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smtClean="0"/>
              <a:t>Dudas y preguntas?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906" y="1794061"/>
            <a:ext cx="6509684" cy="8137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660469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smtClean="0"/>
              <a:t>Muchas gracias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12128" y="4731621"/>
            <a:ext cx="13963378" cy="35496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AR" sz="5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Cualquier duda o consulta me escriben</a:t>
            </a: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AR" sz="5600" dirty="0">
              <a:solidFill>
                <a:srgbClr val="000000"/>
              </a:solidFill>
              <a:sym typeface="Gill Sans"/>
            </a:endParaRP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AR" sz="5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Dante Panella</a:t>
            </a: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AR" sz="5600" dirty="0" smtClean="0">
                <a:solidFill>
                  <a:srgbClr val="000000"/>
                </a:solidFill>
                <a:sym typeface="Gill Sans"/>
              </a:rPr>
              <a:t>Dante.panella@neoris.com</a:t>
            </a:r>
            <a:endParaRPr kumimoji="0" lang="en-US" sz="5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9331626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FF"/>
                </a:solidFill>
                <a:latin typeface="Gill Sans"/>
                <a:cs typeface="Gill Sans"/>
              </a:rPr>
              <a:t>www.neoris.com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Dante </a:t>
            </a:r>
            <a:r>
              <a:rPr lang="en-US" dirty="0" err="1" smtClean="0">
                <a:solidFill>
                  <a:srgbClr val="FFFFFF"/>
                </a:solidFill>
              </a:rPr>
              <a:t>Panella</a:t>
            </a:r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Master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Dante.panella@neoris.com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52585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ORIS">
  <a:themeElements>
    <a:clrScheme name="Custom 2">
      <a:dk1>
        <a:srgbClr val="161B1F"/>
      </a:dk1>
      <a:lt1>
        <a:sysClr val="window" lastClr="FFFFFF"/>
      </a:lt1>
      <a:dk2>
        <a:srgbClr val="484C51"/>
      </a:dk2>
      <a:lt2>
        <a:srgbClr val="F2F3F4"/>
      </a:lt2>
      <a:accent1>
        <a:srgbClr val="1D252C"/>
      </a:accent1>
      <a:accent2>
        <a:srgbClr val="FCD75B"/>
      </a:accent2>
      <a:accent3>
        <a:srgbClr val="77BCDA"/>
      </a:accent3>
      <a:accent4>
        <a:srgbClr val="484C51"/>
      </a:accent4>
      <a:accent5>
        <a:srgbClr val="74787C"/>
      </a:accent5>
      <a:accent6>
        <a:srgbClr val="C1C3C4"/>
      </a:accent6>
      <a:hlink>
        <a:srgbClr val="14181C"/>
      </a:hlink>
      <a:folHlink>
        <a:srgbClr val="74787C"/>
      </a:folHlink>
    </a:clrScheme>
    <a:fontScheme name="White">
      <a:majorFont>
        <a:latin typeface="Roboto Regular"/>
        <a:ea typeface="Roboto Regular"/>
        <a:cs typeface="Roboto Regular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NEORIS" id="{50B8394B-1E43-3542-83BE-641346DFBB2E}" vid="{AF2685E0-F6BD-314B-A992-83A3C45EBA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NEORIS</Template>
  <TotalTime>14969</TotalTime>
  <Words>102</Words>
  <Application>Microsoft Office PowerPoint</Application>
  <PresentationFormat>Custom</PresentationFormat>
  <Paragraphs>40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NEORIS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Blackman, Jeanelle</dc:creator>
  <cp:lastModifiedBy>Dante Panella</cp:lastModifiedBy>
  <cp:revision>497</cp:revision>
  <dcterms:created xsi:type="dcterms:W3CDTF">2017-11-24T23:51:46Z</dcterms:created>
  <dcterms:modified xsi:type="dcterms:W3CDTF">2019-07-06T11:36:44Z</dcterms:modified>
</cp:coreProperties>
</file>