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handoutMasterIdLst>
    <p:handoutMasterId r:id="rId23"/>
  </p:handoutMasterIdLst>
  <p:sldIdLst>
    <p:sldId id="304" r:id="rId2"/>
    <p:sldId id="364" r:id="rId3"/>
    <p:sldId id="365" r:id="rId4"/>
    <p:sldId id="368" r:id="rId5"/>
    <p:sldId id="366" r:id="rId6"/>
    <p:sldId id="367" r:id="rId7"/>
    <p:sldId id="378" r:id="rId8"/>
    <p:sldId id="379" r:id="rId9"/>
    <p:sldId id="380" r:id="rId10"/>
    <p:sldId id="381" r:id="rId11"/>
    <p:sldId id="382" r:id="rId12"/>
    <p:sldId id="383" r:id="rId13"/>
    <p:sldId id="384" r:id="rId14"/>
    <p:sldId id="386" r:id="rId15"/>
    <p:sldId id="385" r:id="rId16"/>
    <p:sldId id="387" r:id="rId17"/>
    <p:sldId id="388" r:id="rId18"/>
    <p:sldId id="389" r:id="rId19"/>
    <p:sldId id="377" r:id="rId20"/>
    <p:sldId id="337" r:id="rId21"/>
  </p:sldIdLst>
  <p:sldSz cx="24377650" cy="13716000"/>
  <p:notesSz cx="6858000" cy="9144000"/>
  <p:defaultTex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77B4D1"/>
    <a:srgbClr val="80CD39"/>
    <a:srgbClr val="F0F0F0"/>
    <a:srgbClr val="F3F3F3"/>
    <a:srgbClr val="E1E0E3"/>
    <a:srgbClr val="0F181D"/>
    <a:srgbClr val="00B0F0"/>
    <a:srgbClr val="77119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7" autoAdjust="0"/>
    <p:restoredTop sz="88009" autoAdjust="0"/>
  </p:normalViewPr>
  <p:slideViewPr>
    <p:cSldViewPr snapToGrid="0" snapToObjects="1">
      <p:cViewPr>
        <p:scale>
          <a:sx n="40" d="100"/>
          <a:sy n="40" d="100"/>
        </p:scale>
        <p:origin x="-354" y="294"/>
      </p:cViewPr>
      <p:guideLst>
        <p:guide orient="horz" pos="4320"/>
        <p:guide pos="76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91C7F-E92A-684C-B0B2-0907278EFF76}" type="datetime1">
              <a:rPr lang="en-US" smtClean="0"/>
              <a:t>11/15/2019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E9E5AE-C9BB-A841-9D8E-65F938D7A92D}" type="slidenum">
              <a:rPr lang="en-US" smtClean="0"/>
              <a:t>‹#›</a:t>
            </a:fld>
            <a:endParaRPr lang="en-US"/>
          </a:p>
        </p:txBody>
      </p:sp>
    </p:spTree>
    <p:extLst>
      <p:ext uri="{BB962C8B-B14F-4D97-AF65-F5344CB8AC3E}">
        <p14:creationId xmlns:p14="http://schemas.microsoft.com/office/powerpoint/2010/main" val="3415988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28587-23D6-5541-A50D-7BF30358873F}" type="datetime1">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1393A-581A-2543-B8FB-EC978B8E6B77}" type="slidenum">
              <a:rPr lang="en-US" smtClean="0"/>
              <a:t>‹#›</a:t>
            </a:fld>
            <a:endParaRPr lang="en-US"/>
          </a:p>
        </p:txBody>
      </p:sp>
    </p:spTree>
    <p:extLst>
      <p:ext uri="{BB962C8B-B14F-4D97-AF65-F5344CB8AC3E}">
        <p14:creationId xmlns:p14="http://schemas.microsoft.com/office/powerpoint/2010/main" val="3845130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1393A-581A-2543-B8FB-EC978B8E6B77}" type="slidenum">
              <a:rPr lang="en-US" smtClean="0"/>
              <a:t>3</a:t>
            </a:fld>
            <a:endParaRPr lang="en-US"/>
          </a:p>
        </p:txBody>
      </p:sp>
    </p:spTree>
    <p:extLst>
      <p:ext uri="{BB962C8B-B14F-4D97-AF65-F5344CB8AC3E}">
        <p14:creationId xmlns:p14="http://schemas.microsoft.com/office/powerpoint/2010/main" val="3532923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NEORIS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58674" y="-71999"/>
            <a:ext cx="24694998" cy="13859999"/>
          </a:xfrm>
          <a:prstGeom prst="rect">
            <a:avLst/>
          </a:prstGeom>
        </p:spPr>
      </p:pic>
      <p:sp>
        <p:nvSpPr>
          <p:cNvPr id="4" name="Hexagon 3"/>
          <p:cNvSpPr/>
          <p:nvPr userDrawn="1"/>
        </p:nvSpPr>
        <p:spPr>
          <a:xfrm>
            <a:off x="6392083" y="1881075"/>
            <a:ext cx="11429930" cy="9829028"/>
          </a:xfrm>
          <a:prstGeom prst="hexagon">
            <a:avLst>
              <a:gd name="adj" fmla="val 30685"/>
              <a:gd name="vf" fmla="val 115470"/>
            </a:avLst>
          </a:prstGeom>
          <a:no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Marcador de posición de imagen 1">
            <a:extLst>
              <a:ext uri="{FF2B5EF4-FFF2-40B4-BE49-F238E27FC236}">
                <a16:creationId xmlns="" xmlns:a16="http://schemas.microsoft.com/office/drawing/2014/main"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
        <p:nvSpPr>
          <p:cNvPr id="19" name="Text Placeholder 18"/>
          <p:cNvSpPr>
            <a:spLocks noGrp="1"/>
          </p:cNvSpPr>
          <p:nvPr>
            <p:ph type="body" sz="quarter" idx="14" hasCustomPrompt="1"/>
          </p:nvPr>
        </p:nvSpPr>
        <p:spPr>
          <a:xfrm>
            <a:off x="921567" y="6161042"/>
            <a:ext cx="5508000" cy="914400"/>
          </a:xfrm>
          <a:prstGeom prst="rect">
            <a:avLst/>
          </a:prstGeom>
        </p:spPr>
        <p:txBody>
          <a:bodyPr vert="horz"/>
          <a:lstStyle>
            <a:lvl1pPr algn="l">
              <a:defRPr sz="5000" b="0" i="0">
                <a:solidFill>
                  <a:srgbClr val="FFFFFF"/>
                </a:solidFill>
                <a:latin typeface="Gill Sans Light"/>
                <a:cs typeface="Gill Sans Light"/>
              </a:defRPr>
            </a:lvl1pPr>
          </a:lstStyle>
          <a:p>
            <a:pPr lvl="0"/>
            <a:r>
              <a:rPr lang="en-US" dirty="0"/>
              <a:t>Put</a:t>
            </a:r>
          </a:p>
        </p:txBody>
      </p:sp>
      <p:sp>
        <p:nvSpPr>
          <p:cNvPr id="20" name="Text Placeholder 18"/>
          <p:cNvSpPr>
            <a:spLocks noGrp="1"/>
          </p:cNvSpPr>
          <p:nvPr>
            <p:ph type="body" sz="quarter" idx="15" hasCustomPrompt="1"/>
          </p:nvPr>
        </p:nvSpPr>
        <p:spPr>
          <a:xfrm>
            <a:off x="921567" y="6868009"/>
            <a:ext cx="5508000" cy="914400"/>
          </a:xfrm>
          <a:prstGeom prst="rect">
            <a:avLst/>
          </a:prstGeom>
        </p:spPr>
        <p:txBody>
          <a:bodyPr vert="horz"/>
          <a:lstStyle>
            <a:lvl1pPr algn="l">
              <a:defRPr sz="5000" b="0" i="0">
                <a:solidFill>
                  <a:srgbClr val="FFFFFF"/>
                </a:solidFill>
                <a:latin typeface="Gill Sans SemiBold"/>
                <a:cs typeface="Gill Sans SemiBold"/>
              </a:defRPr>
            </a:lvl1pPr>
          </a:lstStyle>
          <a:p>
            <a:pPr lvl="0"/>
            <a:r>
              <a:rPr lang="en-US" dirty="0"/>
              <a:t>Title</a:t>
            </a:r>
          </a:p>
        </p:txBody>
      </p:sp>
      <p:pic>
        <p:nvPicPr>
          <p:cNvPr id="2" name="Picture 1"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183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stretch>
            <a:fillRect/>
          </a:stretch>
        </p:blipFill>
        <p:spPr>
          <a:xfrm>
            <a:off x="9804115" y="4788001"/>
            <a:ext cx="4769420" cy="4139999"/>
          </a:xfrm>
          <a:prstGeom prst="rect">
            <a:avLst/>
          </a:prstGeom>
        </p:spPr>
      </p:pic>
      <p:sp>
        <p:nvSpPr>
          <p:cNvPr id="22" name="Text Placeholder 21"/>
          <p:cNvSpPr>
            <a:spLocks noGrp="1"/>
          </p:cNvSpPr>
          <p:nvPr>
            <p:ph type="body" sz="quarter" idx="11" hasCustomPrompt="1"/>
          </p:nvPr>
        </p:nvSpPr>
        <p:spPr>
          <a:xfrm>
            <a:off x="957405" y="4525169"/>
            <a:ext cx="8671275"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83127075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11" name="Picture Placeholder 10"/>
          <p:cNvSpPr>
            <a:spLocks noGrp="1"/>
          </p:cNvSpPr>
          <p:nvPr>
            <p:ph type="pic" sz="quarter" idx="17"/>
          </p:nvPr>
        </p:nvSpPr>
        <p:spPr>
          <a:xfrm>
            <a:off x="9975128" y="1285587"/>
            <a:ext cx="14038262" cy="11760200"/>
          </a:xfrm>
          <a:prstGeom prst="rect">
            <a:avLst/>
          </a:prstGeom>
        </p:spPr>
        <p:txBody>
          <a:bodyPr vert="horz"/>
          <a:lstStyle/>
          <a:p>
            <a:endParaRPr lang="en-US"/>
          </a:p>
        </p:txBody>
      </p:sp>
      <p:sp>
        <p:nvSpPr>
          <p:cNvPr id="12"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3"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4"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15"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6" name="Picture 1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59533472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11" name="Picture Placeholder 10"/>
          <p:cNvSpPr>
            <a:spLocks noGrp="1"/>
          </p:cNvSpPr>
          <p:nvPr>
            <p:ph type="pic" sz="quarter" idx="17"/>
          </p:nvPr>
        </p:nvSpPr>
        <p:spPr>
          <a:xfrm>
            <a:off x="10113669" y="1285587"/>
            <a:ext cx="6465210" cy="11760200"/>
          </a:xfrm>
          <a:prstGeom prst="rect">
            <a:avLst/>
          </a:prstGeom>
        </p:spPr>
        <p:txBody>
          <a:bodyPr vert="horz"/>
          <a:lstStyle/>
          <a:p>
            <a:endParaRPr lang="en-US"/>
          </a:p>
        </p:txBody>
      </p:sp>
      <p:sp>
        <p:nvSpPr>
          <p:cNvPr id="16" name="Picture Placeholder 10"/>
          <p:cNvSpPr>
            <a:spLocks noGrp="1"/>
          </p:cNvSpPr>
          <p:nvPr>
            <p:ph type="pic" sz="quarter" idx="21"/>
          </p:nvPr>
        </p:nvSpPr>
        <p:spPr>
          <a:xfrm>
            <a:off x="16942642" y="1285587"/>
            <a:ext cx="7019379" cy="11760200"/>
          </a:xfrm>
          <a:prstGeom prst="rect">
            <a:avLst/>
          </a:prstGeom>
        </p:spPr>
        <p:txBody>
          <a:bodyPr vert="horz"/>
          <a:lstStyle/>
          <a:p>
            <a:endParaRPr lang="en-US"/>
          </a:p>
        </p:txBody>
      </p:sp>
      <p:pic>
        <p:nvPicPr>
          <p:cNvPr id="17" name="Picture 16"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8" name="Text Placeholder 10"/>
          <p:cNvSpPr>
            <a:spLocks noGrp="1"/>
          </p:cNvSpPr>
          <p:nvPr>
            <p:ph type="body" sz="quarter" idx="13" hasCustomPrompt="1"/>
          </p:nvPr>
        </p:nvSpPr>
        <p:spPr>
          <a:xfrm>
            <a:off x="911225" y="2348165"/>
            <a:ext cx="8786727" cy="5064017"/>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r>
              <a:rPr lang="es-ES_tradnl" dirty="0" err="1"/>
              <a:t>txt</a:t>
            </a:r>
            <a:endParaRPr lang="es-ES_tradnl" dirty="0"/>
          </a:p>
          <a:p>
            <a:pPr lvl="0"/>
            <a:r>
              <a:rPr lang="es-ES_tradnl" dirty="0" err="1"/>
              <a:t>here</a:t>
            </a:r>
            <a:endParaRPr lang="en-US" dirty="0"/>
          </a:p>
        </p:txBody>
      </p:sp>
      <p:sp>
        <p:nvSpPr>
          <p:cNvPr id="19" name="Text Placeholder 14"/>
          <p:cNvSpPr>
            <a:spLocks noGrp="1"/>
          </p:cNvSpPr>
          <p:nvPr>
            <p:ph type="body" sz="quarter" idx="16" hasCustomPrompt="1"/>
          </p:nvPr>
        </p:nvSpPr>
        <p:spPr>
          <a:xfrm>
            <a:off x="911225" y="7783396"/>
            <a:ext cx="8671772"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sp>
        <p:nvSpPr>
          <p:cNvPr id="20" name="Text Placeholder 14"/>
          <p:cNvSpPr>
            <a:spLocks noGrp="1"/>
          </p:cNvSpPr>
          <p:nvPr>
            <p:ph type="body" sz="quarter" idx="12" hasCustomPrompt="1"/>
          </p:nvPr>
        </p:nvSpPr>
        <p:spPr>
          <a:xfrm>
            <a:off x="911224" y="8880532"/>
            <a:ext cx="3532661" cy="461962"/>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1" name="Text Placeholder 16"/>
          <p:cNvSpPr>
            <a:spLocks noGrp="1"/>
          </p:cNvSpPr>
          <p:nvPr>
            <p:ph type="body" sz="quarter" idx="18" hasCustomPrompt="1"/>
          </p:nvPr>
        </p:nvSpPr>
        <p:spPr>
          <a:xfrm>
            <a:off x="911225" y="9550457"/>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22" name="Text Placeholder 14"/>
          <p:cNvSpPr>
            <a:spLocks noGrp="1"/>
          </p:cNvSpPr>
          <p:nvPr>
            <p:ph type="body" sz="quarter" idx="19" hasCustomPrompt="1"/>
          </p:nvPr>
        </p:nvSpPr>
        <p:spPr>
          <a:xfrm>
            <a:off x="5090097" y="8880531"/>
            <a:ext cx="3532661" cy="452725"/>
          </a:xfrm>
          <a:prstGeom prst="rect">
            <a:avLst/>
          </a:prstGeom>
        </p:spPr>
        <p:txBody>
          <a:bodyPr vert="horz"/>
          <a:lstStyle>
            <a:lvl1pPr algn="l">
              <a:defRPr sz="2800" b="0" i="0" u="sng">
                <a:solidFill>
                  <a:srgbClr val="0F181D"/>
                </a:solidFill>
                <a:latin typeface="Gill Sans Light"/>
                <a:cs typeface="Gill Sans Light"/>
              </a:defRPr>
            </a:lvl1pPr>
          </a:lstStyle>
          <a:p>
            <a:pPr lvl="0"/>
            <a:r>
              <a:rPr lang="es-ES_tradnl" dirty="0"/>
              <a:t>TITLE HERE</a:t>
            </a:r>
            <a:endParaRPr lang="en-US" dirty="0"/>
          </a:p>
        </p:txBody>
      </p:sp>
      <p:sp>
        <p:nvSpPr>
          <p:cNvPr id="28" name="Text Placeholder 16"/>
          <p:cNvSpPr>
            <a:spLocks noGrp="1"/>
          </p:cNvSpPr>
          <p:nvPr>
            <p:ph type="body" sz="quarter" idx="20" hasCustomPrompt="1"/>
          </p:nvPr>
        </p:nvSpPr>
        <p:spPr>
          <a:xfrm>
            <a:off x="5090098" y="9541220"/>
            <a:ext cx="3532661" cy="3278477"/>
          </a:xfrm>
          <a:prstGeom prst="rect">
            <a:avLst/>
          </a:prstGeom>
        </p:spPr>
        <p:txBody>
          <a:bodyPr vert="horz"/>
          <a:lstStyle>
            <a:lvl1pPr algn="l">
              <a:lnSpc>
                <a:spcPct val="110000"/>
              </a:lnSpc>
              <a:defRPr sz="24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8266863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562769" y="1339850"/>
            <a:ext cx="23252113" cy="11798300"/>
          </a:xfrm>
          <a:prstGeom prst="rect">
            <a:avLst/>
          </a:prstGeom>
        </p:spPr>
        <p:txBody>
          <a:bodyPr vert="horz"/>
          <a:lstStyle/>
          <a:p>
            <a:endParaRPr lang="en-US"/>
          </a:p>
        </p:txBody>
      </p:sp>
      <p:pic>
        <p:nvPicPr>
          <p:cNvPr id="5" name="Picture 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9391898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3780000" cy="6840000"/>
          </a:xfrm>
          <a:prstGeom prst="rect">
            <a:avLst/>
          </a:prstGeom>
        </p:spPr>
        <p:txBody>
          <a:bodyPr vert="horz"/>
          <a:lstStyle/>
          <a:p>
            <a:endParaRPr lang="en-US"/>
          </a:p>
        </p:txBody>
      </p:sp>
      <p:sp>
        <p:nvSpPr>
          <p:cNvPr id="20" name="Picture Placeholder 19"/>
          <p:cNvSpPr>
            <a:spLocks noGrp="1"/>
          </p:cNvSpPr>
          <p:nvPr>
            <p:ph type="pic" sz="quarter" idx="12"/>
          </p:nvPr>
        </p:nvSpPr>
        <p:spPr>
          <a:xfrm>
            <a:off x="11394008" y="2296687"/>
            <a:ext cx="378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5" y="2296687"/>
            <a:ext cx="3780000" cy="6840000"/>
          </a:xfrm>
          <a:prstGeom prst="rect">
            <a:avLst/>
          </a:prstGeom>
        </p:spPr>
        <p:txBody>
          <a:bodyPr vert="horz"/>
          <a:lstStyle/>
          <a:p>
            <a:endParaRPr lang="en-US"/>
          </a:p>
        </p:txBody>
      </p:sp>
      <p:sp>
        <p:nvSpPr>
          <p:cNvPr id="24" name="Picture Placeholder 23"/>
          <p:cNvSpPr>
            <a:spLocks noGrp="1"/>
          </p:cNvSpPr>
          <p:nvPr>
            <p:ph type="pic" sz="quarter" idx="14"/>
          </p:nvPr>
        </p:nvSpPr>
        <p:spPr>
          <a:xfrm>
            <a:off x="19585508" y="2296687"/>
            <a:ext cx="378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0"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32"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4"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35" name="Text Placeholder 31"/>
          <p:cNvSpPr>
            <a:spLocks noGrp="1"/>
          </p:cNvSpPr>
          <p:nvPr>
            <p:ph type="body" sz="quarter" idx="18" hasCustomPrompt="1"/>
          </p:nvPr>
        </p:nvSpPr>
        <p:spPr>
          <a:xfrm>
            <a:off x="11394008" y="10216173"/>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5" name="Picture 14"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6130135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247458" y="2296687"/>
            <a:ext cx="792655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5484994" y="2296687"/>
            <a:ext cx="7886657"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pic>
        <p:nvPicPr>
          <p:cNvPr id="13" name="Picture 1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4"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5"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6"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253137324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5" name="Straight Connector 4"/>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8" name="Picture Placeholder 17"/>
          <p:cNvSpPr>
            <a:spLocks noGrp="1"/>
          </p:cNvSpPr>
          <p:nvPr>
            <p:ph type="pic" sz="quarter" idx="11"/>
          </p:nvPr>
        </p:nvSpPr>
        <p:spPr>
          <a:xfrm>
            <a:off x="7095058" y="2296687"/>
            <a:ext cx="5220000" cy="6840000"/>
          </a:xfrm>
          <a:prstGeom prst="rect">
            <a:avLst/>
          </a:prstGeom>
        </p:spPr>
        <p:txBody>
          <a:bodyPr vert="horz"/>
          <a:lstStyle/>
          <a:p>
            <a:endParaRPr lang="en-US"/>
          </a:p>
        </p:txBody>
      </p:sp>
      <p:sp>
        <p:nvSpPr>
          <p:cNvPr id="22" name="Picture Placeholder 21"/>
          <p:cNvSpPr>
            <a:spLocks noGrp="1"/>
          </p:cNvSpPr>
          <p:nvPr>
            <p:ph type="pic" sz="quarter" idx="13"/>
          </p:nvPr>
        </p:nvSpPr>
        <p:spPr>
          <a:xfrm>
            <a:off x="12635517" y="2296687"/>
            <a:ext cx="5220000" cy="6840000"/>
          </a:xfrm>
          <a:prstGeom prst="rect">
            <a:avLst/>
          </a:prstGeom>
        </p:spPr>
        <p:txBody>
          <a:bodyPr vert="horz"/>
          <a:lstStyle/>
          <a:p>
            <a:endParaRPr lang="en-US"/>
          </a:p>
        </p:txBody>
      </p:sp>
      <p:cxnSp>
        <p:nvCxnSpPr>
          <p:cNvPr id="25" name="Straight Connector 24"/>
          <p:cNvCxnSpPr/>
          <p:nvPr userDrawn="1"/>
        </p:nvCxnSpPr>
        <p:spPr>
          <a:xfrm>
            <a:off x="1005998" y="9933003"/>
            <a:ext cx="22365654" cy="0"/>
          </a:xfrm>
          <a:prstGeom prst="line">
            <a:avLst/>
          </a:prstGeom>
          <a:noFill/>
          <a:ln w="28575"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5" name="Text Placeholder 31"/>
          <p:cNvSpPr>
            <a:spLocks noGrp="1"/>
          </p:cNvSpPr>
          <p:nvPr>
            <p:ph type="body" sz="quarter" idx="18" hasCustomPrompt="1"/>
          </p:nvPr>
        </p:nvSpPr>
        <p:spPr>
          <a:xfrm>
            <a:off x="11394008" y="10216173"/>
            <a:ext cx="4557713"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36" name="Text Placeholder 33"/>
          <p:cNvSpPr>
            <a:spLocks noGrp="1"/>
          </p:cNvSpPr>
          <p:nvPr>
            <p:ph type="body" sz="quarter" idx="19" hasCustomPrompt="1"/>
          </p:nvPr>
        </p:nvSpPr>
        <p:spPr>
          <a:xfrm>
            <a:off x="11394008" y="10801961"/>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
        <p:nvSpPr>
          <p:cNvPr id="13" name="Picture Placeholder 21"/>
          <p:cNvSpPr>
            <a:spLocks noGrp="1"/>
          </p:cNvSpPr>
          <p:nvPr>
            <p:ph type="pic" sz="quarter" idx="20"/>
          </p:nvPr>
        </p:nvSpPr>
        <p:spPr>
          <a:xfrm>
            <a:off x="18125176" y="2296687"/>
            <a:ext cx="5219999" cy="6840000"/>
          </a:xfrm>
          <a:prstGeom prst="rect">
            <a:avLst/>
          </a:prstGeom>
        </p:spPr>
        <p:txBody>
          <a:bodyPr vert="horz"/>
          <a:lstStyle/>
          <a:p>
            <a:endParaRPr lang="en-US"/>
          </a:p>
        </p:txBody>
      </p:sp>
      <p:pic>
        <p:nvPicPr>
          <p:cNvPr id="14" name="Picture 13"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15" name="Text Placeholder 29"/>
          <p:cNvSpPr>
            <a:spLocks noGrp="1"/>
          </p:cNvSpPr>
          <p:nvPr>
            <p:ph type="body" sz="quarter" idx="15" hasCustomPrompt="1"/>
          </p:nvPr>
        </p:nvSpPr>
        <p:spPr>
          <a:xfrm>
            <a:off x="923921" y="2970213"/>
            <a:ext cx="5887736" cy="4884737"/>
          </a:xfrm>
          <a:prstGeom prst="rect">
            <a:avLst/>
          </a:prstGeom>
        </p:spPr>
        <p:txBody>
          <a:bodyPr vert="horz"/>
          <a:lstStyle>
            <a:lvl1pPr algn="l">
              <a:defRPr sz="4400" b="0" i="0">
                <a:latin typeface="Gill Sans Light"/>
                <a:cs typeface="Gill Sans Light"/>
              </a:defRPr>
            </a:lvl1pPr>
            <a:lvl2pPr>
              <a:defRPr b="0" i="0">
                <a:latin typeface="Gill Sans"/>
                <a:cs typeface="Gill Sans"/>
              </a:defRPr>
            </a:lvl2pPr>
            <a:lvl3pPr>
              <a:defRPr b="0" i="0">
                <a:latin typeface="Gill Sans"/>
                <a:cs typeface="Gill Sans"/>
              </a:defRPr>
            </a:lvl3pPr>
            <a:lvl4pPr>
              <a:defRPr b="0" i="0">
                <a:latin typeface="Gill Sans"/>
                <a:cs typeface="Gill Sans"/>
              </a:defRPr>
            </a:lvl4pPr>
            <a:lvl5pPr>
              <a:defRPr b="0" i="0">
                <a:latin typeface="Gill Sans"/>
                <a:cs typeface="Gill Sans"/>
              </a:defRPr>
            </a:lvl5pPr>
          </a:lstStyle>
          <a:p>
            <a:pPr lvl="0"/>
            <a:r>
              <a:rPr lang="es-ES_tradnl" dirty="0"/>
              <a:t>Target</a:t>
            </a:r>
          </a:p>
          <a:p>
            <a:pPr lvl="0"/>
            <a:r>
              <a:rPr lang="es-ES_tradnl" dirty="0" err="1"/>
              <a:t>Audience</a:t>
            </a:r>
            <a:endParaRPr lang="es-ES_tradnl" dirty="0"/>
          </a:p>
          <a:p>
            <a:pPr lvl="0"/>
            <a:r>
              <a:rPr lang="es-ES_tradnl" dirty="0" err="1"/>
              <a:t>Client</a:t>
            </a:r>
            <a:endParaRPr lang="es-ES_tradnl" dirty="0"/>
          </a:p>
          <a:p>
            <a:pPr lvl="0"/>
            <a:r>
              <a:rPr lang="es-ES_tradnl" dirty="0"/>
              <a:t>Personas</a:t>
            </a:r>
            <a:endParaRPr lang="en-US" dirty="0"/>
          </a:p>
        </p:txBody>
      </p:sp>
      <p:sp>
        <p:nvSpPr>
          <p:cNvPr id="16" name="Text Placeholder 31"/>
          <p:cNvSpPr>
            <a:spLocks noGrp="1"/>
          </p:cNvSpPr>
          <p:nvPr>
            <p:ph type="body" sz="quarter" idx="16" hasCustomPrompt="1"/>
          </p:nvPr>
        </p:nvSpPr>
        <p:spPr>
          <a:xfrm>
            <a:off x="923921" y="10258425"/>
            <a:ext cx="6687605" cy="585788"/>
          </a:xfrm>
          <a:prstGeom prst="rect">
            <a:avLst/>
          </a:prstGeom>
        </p:spPr>
        <p:txBody>
          <a:bodyPr vert="horz"/>
          <a:lstStyle>
            <a:lvl1pPr algn="l">
              <a:defRPr sz="2400" b="0" i="0">
                <a:latin typeface="Gill Sans SemiBold"/>
                <a:cs typeface="Gill Sans SemiBold"/>
              </a:defRPr>
            </a:lvl1pPr>
          </a:lstStyle>
          <a:p>
            <a:pPr lvl="0"/>
            <a:r>
              <a:rPr lang="es-ES_tradnl" dirty="0" err="1"/>
              <a:t>The</a:t>
            </a:r>
            <a:r>
              <a:rPr lang="es-ES_tradnl" dirty="0"/>
              <a:t> </a:t>
            </a:r>
            <a:r>
              <a:rPr lang="es-ES_tradnl" dirty="0" err="1"/>
              <a:t>Companies</a:t>
            </a:r>
            <a:endParaRPr lang="en-US" dirty="0"/>
          </a:p>
        </p:txBody>
      </p:sp>
      <p:sp>
        <p:nvSpPr>
          <p:cNvPr id="17" name="Text Placeholder 33"/>
          <p:cNvSpPr>
            <a:spLocks noGrp="1"/>
          </p:cNvSpPr>
          <p:nvPr>
            <p:ph type="body" sz="quarter" idx="17" hasCustomPrompt="1"/>
          </p:nvPr>
        </p:nvSpPr>
        <p:spPr>
          <a:xfrm>
            <a:off x="923921" y="10844213"/>
            <a:ext cx="6687605" cy="1582737"/>
          </a:xfrm>
          <a:prstGeom prst="rect">
            <a:avLst/>
          </a:prstGeom>
        </p:spPr>
        <p:txBody>
          <a:bodyPr vert="horz"/>
          <a:lstStyle>
            <a:lvl1pPr algn="l">
              <a:defRPr sz="2000" b="0" i="0">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spTree>
    <p:extLst>
      <p:ext uri="{BB962C8B-B14F-4D97-AF65-F5344CB8AC3E}">
        <p14:creationId xmlns:p14="http://schemas.microsoft.com/office/powerpoint/2010/main" val="131739837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1358407"/>
            <a:ext cx="24377650" cy="11146204"/>
          </a:xfrm>
          <a:prstGeom prst="rect">
            <a:avLst/>
          </a:prstGeom>
        </p:spPr>
        <p:txBody>
          <a:bodyPr vert="horz"/>
          <a:lstStyle/>
          <a:p>
            <a:endParaRPr lang="en-US"/>
          </a:p>
        </p:txBody>
      </p:sp>
      <p:pic>
        <p:nvPicPr>
          <p:cNvPr id="6" name="Picture 5"/>
          <p:cNvPicPr>
            <a:picLocks noChangeAspect="1"/>
          </p:cNvPicPr>
          <p:nvPr userDrawn="1"/>
        </p:nvPicPr>
        <p:blipFill>
          <a:blip r:embed="rId2"/>
          <a:stretch>
            <a:fillRect/>
          </a:stretch>
        </p:blipFill>
        <p:spPr>
          <a:xfrm>
            <a:off x="11658600" y="6337300"/>
            <a:ext cx="1041400" cy="1041400"/>
          </a:xfrm>
          <a:prstGeom prst="rect">
            <a:avLst/>
          </a:prstGeom>
        </p:spPr>
      </p:pic>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60493478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Rectangle 2"/>
          <p:cNvSpPr/>
          <p:nvPr userDrawn="1"/>
        </p:nvSpPr>
        <p:spPr>
          <a:xfrm>
            <a:off x="103410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onector recto 11"/>
          <p:cNvCxnSpPr/>
          <p:nvPr userDrawn="1"/>
        </p:nvCxnSpPr>
        <p:spPr>
          <a:xfrm>
            <a:off x="813944" y="5401350"/>
            <a:ext cx="21641184"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grpSp>
        <p:nvGrpSpPr>
          <p:cNvPr id="12" name="Agrupar 10"/>
          <p:cNvGrpSpPr/>
          <p:nvPr userDrawn="1"/>
        </p:nvGrpSpPr>
        <p:grpSpPr>
          <a:xfrm>
            <a:off x="796272" y="6825907"/>
            <a:ext cx="21071530" cy="3600986"/>
            <a:chOff x="1242167" y="4721354"/>
            <a:chExt cx="21071530" cy="3600986"/>
          </a:xfrm>
        </p:grpSpPr>
        <p:sp>
          <p:nvSpPr>
            <p:cNvPr id="13" name="Text Box 6"/>
            <p:cNvSpPr txBox="1">
              <a:spLocks noChangeArrowheads="1"/>
            </p:cNvSpPr>
            <p:nvPr/>
          </p:nvSpPr>
          <p:spPr bwMode="auto">
            <a:xfrm>
              <a:off x="1242167" y="4721354"/>
              <a:ext cx="466110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sp>
          <p:nvSpPr>
            <p:cNvPr id="14" name="Text Box 8"/>
            <p:cNvSpPr txBox="1">
              <a:spLocks noChangeArrowheads="1"/>
            </p:cNvSpPr>
            <p:nvPr/>
          </p:nvSpPr>
          <p:spPr bwMode="auto">
            <a:xfrm>
              <a:off x="6959809" y="4721354"/>
              <a:ext cx="492069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5" name="Text Box 8"/>
            <p:cNvSpPr txBox="1">
              <a:spLocks noChangeArrowheads="1"/>
            </p:cNvSpPr>
            <p:nvPr/>
          </p:nvSpPr>
          <p:spPr bwMode="auto">
            <a:xfrm>
              <a:off x="12652050" y="4721354"/>
              <a:ext cx="4653791"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a:p>
              <a:pPr marL="342900" marR="0" lvl="0" indent="-342900" algn="l" defTabSz="1828434" rtl="0" eaLnBrk="1" fontAlgn="auto" latinLnBrk="0" hangingPunct="1">
                <a:lnSpc>
                  <a:spcPct val="100000"/>
                </a:lnSpc>
                <a:spcBef>
                  <a:spcPct val="50000"/>
                </a:spcBef>
                <a:spcAft>
                  <a:spcPts val="0"/>
                </a:spcAft>
                <a:buClr>
                  <a:srgbClr val="161B1F">
                    <a:lumMod val="85000"/>
                    <a:lumOff val="15000"/>
                  </a:srgbClr>
                </a:buClr>
                <a:buSzTx/>
                <a:buFont typeface="Arial"/>
                <a:buChar char="•"/>
                <a:tabLst/>
                <a:defRPr/>
              </a:pP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Lorem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ipsum</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dolor sit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amet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consectetur</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adipiscing</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 </a:t>
              </a:r>
              <a:r>
                <a:rPr kumimoji="0" lang="en-US" sz="2400" b="0" i="0" u="none" strike="noStrike" kern="1200" cap="none" spc="0" normalizeH="0" baseline="0" noProof="0" dirty="0" err="1">
                  <a:ln>
                    <a:noFill/>
                  </a:ln>
                  <a:solidFill>
                    <a:srgbClr val="161B1F">
                      <a:lumMod val="85000"/>
                      <a:lumOff val="15000"/>
                    </a:srgbClr>
                  </a:solidFill>
                  <a:effectLst/>
                  <a:uLnTx/>
                  <a:uFillTx/>
                  <a:latin typeface="Gill Sans"/>
                  <a:ea typeface="Verdana" panose="020B0604030504040204" pitchFamily="34" charset="0"/>
                  <a:cs typeface="Gill Sans"/>
                </a:rPr>
                <a:t>elit</a:t>
              </a:r>
              <a:r>
                <a:rPr kumimoji="0" lang="en-US" sz="2400" b="0" i="0" u="none" strike="noStrike" kern="1200" cap="none" spc="0" normalizeH="0" baseline="0" noProof="0" dirty="0">
                  <a:ln>
                    <a:noFill/>
                  </a:ln>
                  <a:solidFill>
                    <a:srgbClr val="161B1F">
                      <a:lumMod val="85000"/>
                      <a:lumOff val="15000"/>
                    </a:srgbClr>
                  </a:solidFill>
                  <a:effectLst/>
                  <a:uLnTx/>
                  <a:uFillTx/>
                  <a:latin typeface="Gill Sans"/>
                  <a:ea typeface="Verdana" panose="020B0604030504040204" pitchFamily="34" charset="0"/>
                  <a:cs typeface="Gill Sans"/>
                </a:rPr>
                <a:t>.</a:t>
              </a:r>
            </a:p>
          </p:txBody>
        </p:sp>
        <p:sp>
          <p:nvSpPr>
            <p:cNvPr id="16" name="Text Box 8"/>
            <p:cNvSpPr txBox="1">
              <a:spLocks noChangeArrowheads="1"/>
            </p:cNvSpPr>
            <p:nvPr/>
          </p:nvSpPr>
          <p:spPr bwMode="auto">
            <a:xfrm>
              <a:off x="18010093" y="4721354"/>
              <a:ext cx="430360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square">
              <a:spAutoFit/>
            </a:bodyPr>
            <a:lstStyle>
              <a:lvl1pPr marL="112713" indent="-1127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a:p>
              <a:pPr marL="342900" indent="-342900">
                <a:spcBef>
                  <a:spcPct val="50000"/>
                </a:spcBef>
                <a:buClr>
                  <a:schemeClr val="tx1">
                    <a:lumMod val="85000"/>
                    <a:lumOff val="15000"/>
                  </a:schemeClr>
                </a:buClr>
                <a:buFont typeface="Arial"/>
                <a:buChar char="•"/>
              </a:pPr>
              <a:r>
                <a:rPr lang="en-US" sz="2400" dirty="0" err="1">
                  <a:solidFill>
                    <a:schemeClr val="tx1">
                      <a:lumMod val="85000"/>
                      <a:lumOff val="15000"/>
                    </a:schemeClr>
                  </a:solidFill>
                  <a:latin typeface="Gill Sans"/>
                  <a:ea typeface="Verdana" panose="020B0604030504040204" pitchFamily="34" charset="0"/>
                  <a:cs typeface="Gill Sans"/>
                </a:rPr>
                <a:t>Lorem</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ipsum</a:t>
              </a:r>
              <a:r>
                <a:rPr lang="en-US" sz="2400" dirty="0">
                  <a:solidFill>
                    <a:schemeClr val="tx1">
                      <a:lumMod val="85000"/>
                      <a:lumOff val="15000"/>
                    </a:schemeClr>
                  </a:solidFill>
                  <a:latin typeface="Gill Sans"/>
                  <a:ea typeface="Verdana" panose="020B0604030504040204" pitchFamily="34" charset="0"/>
                  <a:cs typeface="Gill Sans"/>
                </a:rPr>
                <a:t> dolor sit </a:t>
              </a:r>
              <a:r>
                <a:rPr lang="en-US" sz="2400" dirty="0" err="1">
                  <a:solidFill>
                    <a:schemeClr val="tx1">
                      <a:lumMod val="85000"/>
                      <a:lumOff val="15000"/>
                    </a:schemeClr>
                  </a:solidFill>
                  <a:latin typeface="Gill Sans"/>
                  <a:ea typeface="Verdana" panose="020B0604030504040204" pitchFamily="34" charset="0"/>
                  <a:cs typeface="Gill Sans"/>
                </a:rPr>
                <a:t>amet</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consectetur</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adipiscing</a:t>
              </a:r>
              <a:r>
                <a:rPr lang="en-US" sz="2400" dirty="0">
                  <a:solidFill>
                    <a:schemeClr val="tx1">
                      <a:lumMod val="85000"/>
                      <a:lumOff val="15000"/>
                    </a:schemeClr>
                  </a:solidFill>
                  <a:latin typeface="Gill Sans"/>
                  <a:ea typeface="Verdana" panose="020B0604030504040204" pitchFamily="34" charset="0"/>
                  <a:cs typeface="Gill Sans"/>
                </a:rPr>
                <a:t> </a:t>
              </a:r>
              <a:r>
                <a:rPr lang="en-US" sz="2400" dirty="0" err="1">
                  <a:solidFill>
                    <a:schemeClr val="tx1">
                      <a:lumMod val="85000"/>
                      <a:lumOff val="15000"/>
                    </a:schemeClr>
                  </a:solidFill>
                  <a:latin typeface="Gill Sans"/>
                  <a:ea typeface="Verdana" panose="020B0604030504040204" pitchFamily="34" charset="0"/>
                  <a:cs typeface="Gill Sans"/>
                </a:rPr>
                <a:t>elit</a:t>
              </a:r>
              <a:r>
                <a:rPr lang="en-US" sz="2400" dirty="0">
                  <a:solidFill>
                    <a:schemeClr val="tx1">
                      <a:lumMod val="85000"/>
                      <a:lumOff val="15000"/>
                    </a:schemeClr>
                  </a:solidFill>
                  <a:latin typeface="Gill Sans"/>
                  <a:ea typeface="Verdana" panose="020B0604030504040204" pitchFamily="34" charset="0"/>
                  <a:cs typeface="Gill Sans"/>
                </a:rPr>
                <a:t>.</a:t>
              </a:r>
            </a:p>
          </p:txBody>
        </p:sp>
      </p:grpSp>
      <p:sp>
        <p:nvSpPr>
          <p:cNvPr id="22" name="Text Placeholder 21"/>
          <p:cNvSpPr>
            <a:spLocks noGrp="1"/>
          </p:cNvSpPr>
          <p:nvPr>
            <p:ph type="body" sz="quarter" idx="17" hasCustomPrompt="1"/>
          </p:nvPr>
        </p:nvSpPr>
        <p:spPr>
          <a:xfrm>
            <a:off x="926965" y="2579481"/>
            <a:ext cx="12188825" cy="2477428"/>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19" hasCustomPrompt="1"/>
          </p:nvPr>
        </p:nvSpPr>
        <p:spPr>
          <a:xfrm>
            <a:off x="1298939" y="5976578"/>
            <a:ext cx="4250798" cy="587375"/>
          </a:xfrm>
          <a:prstGeom prst="rect">
            <a:avLst/>
          </a:prstGeom>
        </p:spPr>
        <p:txBody>
          <a:bodyPr vert="horz"/>
          <a:lstStyle>
            <a:lvl1pPr algn="l">
              <a:defRPr sz="3200" b="0" i="0" baseline="0">
                <a:solidFill>
                  <a:srgbClr val="F0F0F0"/>
                </a:solidFill>
                <a:latin typeface="Gill Sans SemiBold"/>
                <a:cs typeface="Gill Sans SemiBold"/>
              </a:defRPr>
            </a:lvl1pPr>
          </a:lstStyle>
          <a:p>
            <a:pPr lvl="0"/>
            <a:r>
              <a:rPr lang="en-US" dirty="0"/>
              <a:t>Put Your Title</a:t>
            </a:r>
          </a:p>
        </p:txBody>
      </p:sp>
      <p:sp>
        <p:nvSpPr>
          <p:cNvPr id="28" name="Rectangle 27"/>
          <p:cNvSpPr/>
          <p:nvPr userDrawn="1"/>
        </p:nvSpPr>
        <p:spPr>
          <a:xfrm>
            <a:off x="6615512"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0" hasCustomPrompt="1"/>
          </p:nvPr>
        </p:nvSpPr>
        <p:spPr>
          <a:xfrm>
            <a:off x="6949619"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marL="0" marR="0" lvl="0" indent="0" algn="l" defTabSz="825252" eaLnBrk="1" fontAlgn="auto" latinLnBrk="0" hangingPunct="1">
              <a:lnSpc>
                <a:spcPct val="100000"/>
              </a:lnSpc>
              <a:spcBef>
                <a:spcPts val="0"/>
              </a:spcBef>
              <a:spcAft>
                <a:spcPts val="0"/>
              </a:spcAft>
              <a:buClrTx/>
              <a:buSzTx/>
              <a:buFontTx/>
              <a:buNone/>
              <a:tabLst/>
              <a:defRPr/>
            </a:pPr>
            <a:r>
              <a:rPr lang="en-US" dirty="0"/>
              <a:t>Put Your Title</a:t>
            </a:r>
          </a:p>
        </p:txBody>
      </p:sp>
      <p:sp>
        <p:nvSpPr>
          <p:cNvPr id="30" name="Rectangle 29"/>
          <p:cNvSpPr/>
          <p:nvPr userDrawn="1"/>
        </p:nvSpPr>
        <p:spPr>
          <a:xfrm>
            <a:off x="12305113"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26"/>
          <p:cNvSpPr>
            <a:spLocks noGrp="1"/>
          </p:cNvSpPr>
          <p:nvPr>
            <p:ph type="body" sz="quarter" idx="21" hasCustomPrompt="1"/>
          </p:nvPr>
        </p:nvSpPr>
        <p:spPr>
          <a:xfrm>
            <a:off x="12639220"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sp>
        <p:nvSpPr>
          <p:cNvPr id="32" name="Rectangle 31"/>
          <p:cNvSpPr/>
          <p:nvPr userDrawn="1"/>
        </p:nvSpPr>
        <p:spPr>
          <a:xfrm>
            <a:off x="17640398" y="5938746"/>
            <a:ext cx="4680000" cy="663039"/>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 Placeholder 26"/>
          <p:cNvSpPr>
            <a:spLocks noGrp="1"/>
          </p:cNvSpPr>
          <p:nvPr>
            <p:ph type="body" sz="quarter" idx="22" hasCustomPrompt="1"/>
          </p:nvPr>
        </p:nvSpPr>
        <p:spPr>
          <a:xfrm>
            <a:off x="17974505" y="5976578"/>
            <a:ext cx="3979863" cy="587375"/>
          </a:xfrm>
          <a:prstGeom prst="rect">
            <a:avLst/>
          </a:prstGeom>
        </p:spPr>
        <p:txBody>
          <a:bodyPr vert="horz"/>
          <a:lstStyle>
            <a:lvl1pPr algn="l">
              <a:defRPr sz="3200" b="0" i="0">
                <a:solidFill>
                  <a:srgbClr val="F0F0F0"/>
                </a:solidFill>
                <a:latin typeface="Gill Sans SemiBold"/>
                <a:cs typeface="Gill Sans SemiBold"/>
              </a:defRPr>
            </a:lvl1pPr>
          </a:lstStyle>
          <a:p>
            <a:pPr lvl="0"/>
            <a:r>
              <a:rPr lang="en-US" dirty="0"/>
              <a:t>Put Your Title</a:t>
            </a:r>
          </a:p>
        </p:txBody>
      </p:sp>
      <p:pic>
        <p:nvPicPr>
          <p:cNvPr id="20" name="Picture 1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21498675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42"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51320" y="30460"/>
            <a:ext cx="13151231" cy="13712428"/>
          </a:xfrm>
          <a:prstGeom prst="rect">
            <a:avLst/>
          </a:prstGeom>
        </p:spPr>
      </p:pic>
      <p:cxnSp>
        <p:nvCxnSpPr>
          <p:cNvPr id="21"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2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27"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28" name="Rectangle 27"/>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3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3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pic>
        <p:nvPicPr>
          <p:cNvPr id="43" name="Picture 4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
        <p:nvSpPr>
          <p:cNvPr id="44" name="Rectangle 43"/>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6" name="Rectangle 45"/>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48" name="Rectangle 47"/>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0" name="Rectangle 49"/>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764109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58674" y="-71999"/>
            <a:ext cx="24694998" cy="13859999"/>
          </a:xfrm>
          <a:prstGeom prst="rect">
            <a:avLst/>
          </a:prstGeom>
        </p:spPr>
      </p:pic>
      <p:sp>
        <p:nvSpPr>
          <p:cNvPr id="5" name="Text Placeholder 21"/>
          <p:cNvSpPr>
            <a:spLocks noGrp="1"/>
          </p:cNvSpPr>
          <p:nvPr>
            <p:ph type="body" sz="quarter" idx="11" hasCustomPrompt="1"/>
          </p:nvPr>
        </p:nvSpPr>
        <p:spPr>
          <a:xfrm>
            <a:off x="919234" y="5123667"/>
            <a:ext cx="7250483" cy="4665662"/>
          </a:xfrm>
          <a:prstGeom prst="rect">
            <a:avLst/>
          </a:prstGeom>
        </p:spPr>
        <p:txBody>
          <a:bodyPr vert="horz"/>
          <a:lstStyle>
            <a:lvl1pPr algn="l">
              <a:defRPr sz="4400" b="0" i="0" baseline="0">
                <a:solidFill>
                  <a:srgbClr val="F0F0F0"/>
                </a:solidFill>
                <a:latin typeface="Gill Sans Light"/>
                <a:cs typeface="Gill Sans Light"/>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7" name="Picture 6" descr="logo-NEORIS-bc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77010" y="6599662"/>
            <a:ext cx="2414152" cy="551723"/>
          </a:xfrm>
          <a:prstGeom prst="rect">
            <a:avLst/>
          </a:prstGeom>
        </p:spPr>
      </p:pic>
    </p:spTree>
    <p:extLst>
      <p:ext uri="{BB962C8B-B14F-4D97-AF65-F5344CB8AC3E}">
        <p14:creationId xmlns:p14="http://schemas.microsoft.com/office/powerpoint/2010/main" val="408107487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2" name="Picture 41"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43" name="Conector recto 11"/>
          <p:cNvCxnSpPr/>
          <p:nvPr userDrawn="1"/>
        </p:nvCxnSpPr>
        <p:spPr>
          <a:xfrm>
            <a:off x="661544" y="70523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4" name="Text Placeholder 21"/>
          <p:cNvSpPr>
            <a:spLocks noGrp="1"/>
          </p:cNvSpPr>
          <p:nvPr>
            <p:ph type="body" sz="quarter" idx="17" hasCustomPrompt="1"/>
          </p:nvPr>
        </p:nvSpPr>
        <p:spPr>
          <a:xfrm>
            <a:off x="934315" y="2698669"/>
            <a:ext cx="12188825" cy="3027875"/>
          </a:xfrm>
          <a:prstGeom prst="rect">
            <a:avLst/>
          </a:prstGeom>
        </p:spPr>
        <p:txBody>
          <a:bodyPr vert="horz"/>
          <a:lstStyle>
            <a:lvl1pPr algn="l">
              <a:defRPr sz="8000" b="0" i="0" baseline="0">
                <a:solidFill>
                  <a:srgbClr val="0F181D"/>
                </a:solidFill>
                <a:latin typeface="Gill Sans Light"/>
                <a:cs typeface="Gill Sans Light"/>
              </a:defRPr>
            </a:lvl1pPr>
            <a:lvl2pPr algn="l">
              <a:defRPr sz="8000" b="0" i="0">
                <a:latin typeface="Gill Sans Light"/>
                <a:cs typeface="Gill Sans Light"/>
              </a:defRPr>
            </a:lvl2pPr>
            <a:lvl3pPr algn="l">
              <a:defRPr sz="8000" b="0" i="0">
                <a:latin typeface="Gill Sans Light"/>
                <a:cs typeface="Gill Sans Light"/>
              </a:defRPr>
            </a:lvl3pPr>
            <a:lvl4pPr algn="l">
              <a:defRPr sz="8000" b="0" i="0">
                <a:latin typeface="Gill Sans Light"/>
                <a:cs typeface="Gill Sans Light"/>
              </a:defRPr>
            </a:lvl4pPr>
            <a:lvl5pPr algn="l">
              <a:defRPr sz="8000" b="0" i="0">
                <a:latin typeface="Gill Sans Light"/>
                <a:cs typeface="Gill Sans Light"/>
              </a:defRPr>
            </a:lvl5pPr>
          </a:lstStyle>
          <a:p>
            <a:pPr lvl="0"/>
            <a:r>
              <a:rPr lang="es-ES_tradnl" dirty="0" err="1"/>
              <a:t>Put</a:t>
            </a:r>
            <a:r>
              <a:rPr lang="es-ES_tradnl" dirty="0"/>
              <a:t> </a:t>
            </a:r>
            <a:r>
              <a:rPr lang="es-ES_tradnl" dirty="0" err="1"/>
              <a:t>your</a:t>
            </a:r>
            <a:r>
              <a:rPr lang="es-ES_tradnl" dirty="0"/>
              <a:t> </a:t>
            </a:r>
            <a:r>
              <a:rPr lang="es-ES_tradnl" dirty="0" err="1"/>
              <a:t>title</a:t>
            </a:r>
            <a:endParaRPr lang="es-ES_tradnl" dirty="0"/>
          </a:p>
          <a:p>
            <a:pPr lvl="0"/>
            <a:r>
              <a:rPr lang="es-ES_tradnl" dirty="0" err="1"/>
              <a:t>here</a:t>
            </a:r>
            <a:endParaRPr lang="en-US" dirty="0"/>
          </a:p>
        </p:txBody>
      </p:sp>
      <p:sp>
        <p:nvSpPr>
          <p:cNvPr id="45" name="Text Placeholder 26"/>
          <p:cNvSpPr>
            <a:spLocks noGrp="1"/>
          </p:cNvSpPr>
          <p:nvPr>
            <p:ph type="body" sz="quarter" idx="23" hasCustomPrompt="1"/>
          </p:nvPr>
        </p:nvSpPr>
        <p:spPr>
          <a:xfrm>
            <a:off x="934315" y="64008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46" name="Rectangle 45"/>
          <p:cNvSpPr/>
          <p:nvPr userDrawn="1"/>
        </p:nvSpPr>
        <p:spPr>
          <a:xfrm>
            <a:off x="934315"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 Placeholder 26"/>
          <p:cNvSpPr>
            <a:spLocks noGrp="1"/>
          </p:cNvSpPr>
          <p:nvPr>
            <p:ph type="body" sz="quarter" idx="24" hasCustomPrompt="1"/>
          </p:nvPr>
        </p:nvSpPr>
        <p:spPr>
          <a:xfrm>
            <a:off x="934315"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cxnSp>
        <p:nvCxnSpPr>
          <p:cNvPr id="48" name="Conector recto 11"/>
          <p:cNvCxnSpPr/>
          <p:nvPr userDrawn="1"/>
        </p:nvCxnSpPr>
        <p:spPr>
          <a:xfrm>
            <a:off x="661544" y="9693950"/>
            <a:ext cx="22031998" cy="0"/>
          </a:xfrm>
          <a:prstGeom prst="line">
            <a:avLst/>
          </a:prstGeom>
          <a:ln w="3175" cmpd="sng">
            <a:solidFill>
              <a:srgbClr val="0F181D"/>
            </a:solidFill>
          </a:ln>
        </p:spPr>
        <p:style>
          <a:lnRef idx="2">
            <a:schemeClr val="accent1"/>
          </a:lnRef>
          <a:fillRef idx="0">
            <a:schemeClr val="accent1"/>
          </a:fillRef>
          <a:effectRef idx="1">
            <a:schemeClr val="accent1"/>
          </a:effectRef>
          <a:fontRef idx="minor">
            <a:schemeClr val="tx1"/>
          </a:fontRef>
        </p:style>
      </p:cxnSp>
      <p:sp>
        <p:nvSpPr>
          <p:cNvPr id="49" name="Text Placeholder 26"/>
          <p:cNvSpPr>
            <a:spLocks noGrp="1"/>
          </p:cNvSpPr>
          <p:nvPr>
            <p:ph type="body" sz="quarter" idx="29" hasCustomPrompt="1"/>
          </p:nvPr>
        </p:nvSpPr>
        <p:spPr>
          <a:xfrm>
            <a:off x="934315" y="9042400"/>
            <a:ext cx="11254510" cy="523875"/>
          </a:xfrm>
          <a:prstGeom prst="rect">
            <a:avLst/>
          </a:prstGeom>
        </p:spPr>
        <p:txBody>
          <a:bodyPr vert="horz"/>
          <a:lstStyle>
            <a:lvl1pPr algn="l">
              <a:defRPr b="0" i="0" baseline="0">
                <a:latin typeface="Gill Sans SemiBold"/>
                <a:cs typeface="Gill Sans SemiBold"/>
              </a:defRPr>
            </a:lvl1pPr>
          </a:lstStyle>
          <a:p>
            <a:pPr lvl="0"/>
            <a:r>
              <a:rPr lang="en-US" dirty="0"/>
              <a:t>Title here</a:t>
            </a:r>
          </a:p>
        </p:txBody>
      </p:sp>
      <p:sp>
        <p:nvSpPr>
          <p:cNvPr id="50" name="Rectangle 49"/>
          <p:cNvSpPr/>
          <p:nvPr userDrawn="1"/>
        </p:nvSpPr>
        <p:spPr>
          <a:xfrm>
            <a:off x="5356974"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 Placeholder 26"/>
          <p:cNvSpPr>
            <a:spLocks noGrp="1"/>
          </p:cNvSpPr>
          <p:nvPr>
            <p:ph type="body" sz="quarter" idx="30" hasCustomPrompt="1"/>
          </p:nvPr>
        </p:nvSpPr>
        <p:spPr>
          <a:xfrm>
            <a:off x="5356974"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2" name="Rectangle 51"/>
          <p:cNvSpPr/>
          <p:nvPr userDrawn="1"/>
        </p:nvSpPr>
        <p:spPr>
          <a:xfrm>
            <a:off x="9779633"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 Placeholder 26"/>
          <p:cNvSpPr>
            <a:spLocks noGrp="1"/>
          </p:cNvSpPr>
          <p:nvPr>
            <p:ph type="body" sz="quarter" idx="31" hasCustomPrompt="1"/>
          </p:nvPr>
        </p:nvSpPr>
        <p:spPr>
          <a:xfrm>
            <a:off x="9779633"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4" name="Rectangle 53"/>
          <p:cNvSpPr/>
          <p:nvPr userDrawn="1"/>
        </p:nvSpPr>
        <p:spPr>
          <a:xfrm>
            <a:off x="14202292"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 Placeholder 26"/>
          <p:cNvSpPr>
            <a:spLocks noGrp="1"/>
          </p:cNvSpPr>
          <p:nvPr>
            <p:ph type="body" sz="quarter" idx="32" hasCustomPrompt="1"/>
          </p:nvPr>
        </p:nvSpPr>
        <p:spPr>
          <a:xfrm>
            <a:off x="14202292"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6" name="Rectangle 55"/>
          <p:cNvSpPr/>
          <p:nvPr userDrawn="1"/>
        </p:nvSpPr>
        <p:spPr>
          <a:xfrm>
            <a:off x="18624950" y="7417281"/>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 Placeholder 26"/>
          <p:cNvSpPr>
            <a:spLocks noGrp="1"/>
          </p:cNvSpPr>
          <p:nvPr>
            <p:ph type="body" sz="quarter" idx="33" hasCustomPrompt="1"/>
          </p:nvPr>
        </p:nvSpPr>
        <p:spPr>
          <a:xfrm>
            <a:off x="18624950" y="7417281"/>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58" name="Rectangle 57"/>
          <p:cNvSpPr/>
          <p:nvPr userDrawn="1"/>
        </p:nvSpPr>
        <p:spPr>
          <a:xfrm>
            <a:off x="911225"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 Placeholder 26"/>
          <p:cNvSpPr>
            <a:spLocks noGrp="1"/>
          </p:cNvSpPr>
          <p:nvPr>
            <p:ph type="body" sz="quarter" idx="34" hasCustomPrompt="1"/>
          </p:nvPr>
        </p:nvSpPr>
        <p:spPr>
          <a:xfrm>
            <a:off x="911225"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0" name="Rectangle 59"/>
          <p:cNvSpPr/>
          <p:nvPr userDrawn="1"/>
        </p:nvSpPr>
        <p:spPr>
          <a:xfrm>
            <a:off x="5333884"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 Placeholder 26"/>
          <p:cNvSpPr>
            <a:spLocks noGrp="1"/>
          </p:cNvSpPr>
          <p:nvPr>
            <p:ph type="body" sz="quarter" idx="35" hasCustomPrompt="1"/>
          </p:nvPr>
        </p:nvSpPr>
        <p:spPr>
          <a:xfrm>
            <a:off x="5333884"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2" name="Rectangle 61"/>
          <p:cNvSpPr/>
          <p:nvPr userDrawn="1"/>
        </p:nvSpPr>
        <p:spPr>
          <a:xfrm>
            <a:off x="9756543"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 Placeholder 26"/>
          <p:cNvSpPr>
            <a:spLocks noGrp="1"/>
          </p:cNvSpPr>
          <p:nvPr>
            <p:ph type="body" sz="quarter" idx="36" hasCustomPrompt="1"/>
          </p:nvPr>
        </p:nvSpPr>
        <p:spPr>
          <a:xfrm>
            <a:off x="9756543"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4" name="Rectangle 63"/>
          <p:cNvSpPr/>
          <p:nvPr userDrawn="1"/>
        </p:nvSpPr>
        <p:spPr>
          <a:xfrm>
            <a:off x="14179202"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 Placeholder 26"/>
          <p:cNvSpPr>
            <a:spLocks noGrp="1"/>
          </p:cNvSpPr>
          <p:nvPr>
            <p:ph type="body" sz="quarter" idx="37" hasCustomPrompt="1"/>
          </p:nvPr>
        </p:nvSpPr>
        <p:spPr>
          <a:xfrm>
            <a:off x="14179202"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
        <p:nvSpPr>
          <p:cNvPr id="66" name="Rectangle 65"/>
          <p:cNvSpPr/>
          <p:nvPr userDrawn="1"/>
        </p:nvSpPr>
        <p:spPr>
          <a:xfrm>
            <a:off x="18601860" y="10040408"/>
            <a:ext cx="4122737" cy="1147854"/>
          </a:xfrm>
          <a:prstGeom prst="rect">
            <a:avLst/>
          </a:prstGeom>
          <a:solidFill>
            <a:srgbClr val="0F1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 Placeholder 26"/>
          <p:cNvSpPr>
            <a:spLocks noGrp="1"/>
          </p:cNvSpPr>
          <p:nvPr>
            <p:ph type="body" sz="quarter" idx="38" hasCustomPrompt="1"/>
          </p:nvPr>
        </p:nvSpPr>
        <p:spPr>
          <a:xfrm>
            <a:off x="18601860" y="10040408"/>
            <a:ext cx="4122737" cy="587375"/>
          </a:xfrm>
          <a:prstGeom prst="rect">
            <a:avLst/>
          </a:prstGeom>
        </p:spPr>
        <p:txBody>
          <a:bodyPr vert="horz"/>
          <a:lstStyle>
            <a:lvl1pPr algn="ctr">
              <a:defRPr sz="2400" b="0" i="0" baseline="0">
                <a:solidFill>
                  <a:srgbClr val="F0F0F0"/>
                </a:solidFill>
                <a:latin typeface="Gill Sans SemiBold"/>
                <a:cs typeface="Gill Sans SemiBold"/>
              </a:defRPr>
            </a:lvl1pPr>
          </a:lstStyle>
          <a:p>
            <a:pPr lvl="0"/>
            <a:r>
              <a:rPr lang="en-US" dirty="0"/>
              <a:t>PUT YOUR TITLE</a:t>
            </a:r>
          </a:p>
        </p:txBody>
      </p:sp>
    </p:spTree>
    <p:extLst>
      <p:ext uri="{BB962C8B-B14F-4D97-AF65-F5344CB8AC3E}">
        <p14:creationId xmlns:p14="http://schemas.microsoft.com/office/powerpoint/2010/main" val="101132721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2 up horizontal">
    <p:spTree>
      <p:nvGrpSpPr>
        <p:cNvPr id="1" name=""/>
        <p:cNvGrpSpPr/>
        <p:nvPr/>
      </p:nvGrpSpPr>
      <p:grpSpPr>
        <a:xfrm>
          <a:off x="0" y="0"/>
          <a:ext cx="0" cy="0"/>
          <a:chOff x="0" y="0"/>
          <a:chExt cx="0" cy="0"/>
        </a:xfrm>
      </p:grpSpPr>
      <p:sp>
        <p:nvSpPr>
          <p:cNvPr id="11" name="Rectangle 10"/>
          <p:cNvSpPr/>
          <p:nvPr userDrawn="1"/>
        </p:nvSpPr>
        <p:spPr>
          <a:xfrm>
            <a:off x="1640224"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Rectangle 11"/>
          <p:cNvSpPr/>
          <p:nvPr userDrawn="1"/>
        </p:nvSpPr>
        <p:spPr>
          <a:xfrm>
            <a:off x="7131212"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Rectangle 12"/>
          <p:cNvSpPr/>
          <p:nvPr userDrawn="1"/>
        </p:nvSpPr>
        <p:spPr>
          <a:xfrm>
            <a:off x="12622200"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4" name="Rectangle 13"/>
          <p:cNvSpPr/>
          <p:nvPr userDrawn="1"/>
        </p:nvSpPr>
        <p:spPr>
          <a:xfrm>
            <a:off x="18113187" y="3905250"/>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5" name="Rectangle 14"/>
          <p:cNvSpPr/>
          <p:nvPr userDrawn="1"/>
        </p:nvSpPr>
        <p:spPr>
          <a:xfrm>
            <a:off x="18113187" y="675640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6" name="Rectangle 15"/>
          <p:cNvSpPr/>
          <p:nvPr userDrawn="1"/>
        </p:nvSpPr>
        <p:spPr>
          <a:xfrm>
            <a:off x="18113187" y="8264525"/>
            <a:ext cx="5218223" cy="1397000"/>
          </a:xfrm>
          <a:prstGeom prst="rect">
            <a:avLst/>
          </a:prstGeom>
          <a:solidFill>
            <a:schemeClr val="tx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7" name="Rectangle 16"/>
          <p:cNvSpPr/>
          <p:nvPr userDrawn="1"/>
        </p:nvSpPr>
        <p:spPr>
          <a:xfrm>
            <a:off x="18113187" y="9772650"/>
            <a:ext cx="5218223" cy="1397000"/>
          </a:xfrm>
          <a:prstGeom prst="rect">
            <a:avLst/>
          </a:prstGeom>
          <a:solidFill>
            <a:schemeClr val="accent6"/>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9" name="Text Placeholder 9"/>
          <p:cNvSpPr>
            <a:spLocks noGrp="1"/>
          </p:cNvSpPr>
          <p:nvPr>
            <p:ph type="body" sz="quarter" idx="18" hasCustomPrompt="1"/>
          </p:nvPr>
        </p:nvSpPr>
        <p:spPr>
          <a:xfrm>
            <a:off x="930301" y="6582653"/>
            <a:ext cx="6410840" cy="920750"/>
          </a:xfrm>
          <a:prstGeom prst="rect">
            <a:avLst/>
          </a:prstGeom>
        </p:spPr>
        <p:txBody>
          <a:bodyPr vert="horz"/>
          <a:lstStyle>
            <a:lvl1pPr algn="l">
              <a:defRPr sz="4000" b="0" i="0" baseline="0">
                <a:solidFill>
                  <a:srgbClr val="161B1F"/>
                </a:solidFill>
                <a:latin typeface="Gill Sans"/>
                <a:cs typeface="Gill Sans"/>
              </a:defRPr>
            </a:lvl1pPr>
          </a:lstStyle>
          <a:p>
            <a:pPr lvl="0"/>
            <a:r>
              <a:rPr lang="es-ES_tradnl" dirty="0"/>
              <a:t>Global </a:t>
            </a:r>
            <a:r>
              <a:rPr lang="es-ES_tradnl" dirty="0" err="1"/>
              <a:t>footprint</a:t>
            </a:r>
            <a:endParaRPr lang="en-US" dirty="0"/>
          </a:p>
        </p:txBody>
      </p:sp>
      <p:sp>
        <p:nvSpPr>
          <p:cNvPr id="21" name="Text Placeholder 20"/>
          <p:cNvSpPr>
            <a:spLocks noGrp="1"/>
          </p:cNvSpPr>
          <p:nvPr>
            <p:ph type="body" sz="quarter" idx="19" hasCustomPrompt="1"/>
          </p:nvPr>
        </p:nvSpPr>
        <p:spPr>
          <a:xfrm>
            <a:off x="930301" y="7577098"/>
            <a:ext cx="6304153" cy="3016250"/>
          </a:xfrm>
          <a:prstGeom prst="rect">
            <a:avLst/>
          </a:prstGeom>
        </p:spPr>
        <p:txBody>
          <a:bodyPr vert="horz"/>
          <a:lstStyle>
            <a:lvl1pPr algn="l">
              <a:defRPr sz="3200" b="0" i="0" baseline="0">
                <a:solidFill>
                  <a:schemeClr val="accent5"/>
                </a:solidFill>
                <a:latin typeface="Gill Sans Light"/>
                <a:cs typeface="Gill Sans Light"/>
              </a:defRPr>
            </a:lvl1pPr>
          </a:lstStyle>
          <a:p>
            <a:pPr lvl="0"/>
            <a:r>
              <a:rPr lang="es-ES_tradnl" dirty="0"/>
              <a:t>A </a:t>
            </a:r>
            <a:r>
              <a:rPr lang="es-ES_tradnl" dirty="0" err="1"/>
              <a:t>network</a:t>
            </a:r>
            <a:r>
              <a:rPr lang="es-ES_tradnl" dirty="0"/>
              <a:t> of global </a:t>
            </a:r>
            <a:r>
              <a:rPr lang="es-ES_tradnl" dirty="0" err="1"/>
              <a:t>delivery</a:t>
            </a:r>
            <a:r>
              <a:rPr lang="es-ES_tradnl" dirty="0"/>
              <a:t> centers, </a:t>
            </a:r>
            <a:r>
              <a:rPr lang="es-ES_tradnl" dirty="0" err="1"/>
              <a:t>design</a:t>
            </a:r>
            <a:r>
              <a:rPr lang="es-ES_tradnl" dirty="0"/>
              <a:t> </a:t>
            </a:r>
            <a:r>
              <a:rPr lang="es-ES_tradnl" dirty="0" err="1"/>
              <a:t>studios</a:t>
            </a:r>
            <a:r>
              <a:rPr lang="es-ES_tradnl" dirty="0"/>
              <a:t> and </a:t>
            </a:r>
            <a:r>
              <a:rPr lang="es-ES_tradnl" dirty="0" err="1"/>
              <a:t>operations</a:t>
            </a:r>
            <a:r>
              <a:rPr lang="es-ES_tradnl" dirty="0"/>
              <a:t> in </a:t>
            </a:r>
            <a:r>
              <a:rPr lang="es-ES_tradnl" dirty="0" err="1"/>
              <a:t>the</a:t>
            </a:r>
            <a:r>
              <a:rPr lang="es-ES_tradnl" dirty="0"/>
              <a:t> U.S., </a:t>
            </a:r>
            <a:r>
              <a:rPr lang="es-ES_tradnl" dirty="0" err="1"/>
              <a:t>Europe</a:t>
            </a:r>
            <a:r>
              <a:rPr lang="es-ES_tradnl" dirty="0"/>
              <a:t>, </a:t>
            </a:r>
            <a:r>
              <a:rPr lang="es-ES_tradnl" dirty="0" err="1"/>
              <a:t>Latin</a:t>
            </a:r>
            <a:r>
              <a:rPr lang="es-ES_tradnl" dirty="0"/>
              <a:t> </a:t>
            </a:r>
            <a:r>
              <a:rPr lang="es-ES_tradnl" dirty="0" err="1"/>
              <a:t>America</a:t>
            </a:r>
            <a:r>
              <a:rPr lang="es-ES_tradnl" dirty="0"/>
              <a:t>, </a:t>
            </a:r>
            <a:r>
              <a:rPr lang="es-ES_tradnl" dirty="0" err="1"/>
              <a:t>Africa</a:t>
            </a:r>
            <a:r>
              <a:rPr lang="es-ES_tradnl" dirty="0"/>
              <a:t>, </a:t>
            </a:r>
            <a:r>
              <a:rPr lang="es-ES_tradnl" dirty="0" err="1"/>
              <a:t>the</a:t>
            </a:r>
            <a:r>
              <a:rPr lang="es-ES_tradnl" dirty="0"/>
              <a:t> </a:t>
            </a:r>
            <a:r>
              <a:rPr lang="es-ES_tradnl" dirty="0" err="1"/>
              <a:t>Middle</a:t>
            </a:r>
            <a:r>
              <a:rPr lang="es-ES_tradnl" dirty="0"/>
              <a:t> East and Asia.</a:t>
            </a:r>
            <a:endParaRPr lang="en-US" dirty="0"/>
          </a:p>
        </p:txBody>
      </p:sp>
      <p:pic>
        <p:nvPicPr>
          <p:cNvPr id="23" name="Picture 22" descr="map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9464" y="6257062"/>
            <a:ext cx="9763465" cy="5255998"/>
          </a:xfrm>
          <a:prstGeom prst="rect">
            <a:avLst/>
          </a:prstGeom>
        </p:spPr>
      </p:pic>
      <p:sp>
        <p:nvSpPr>
          <p:cNvPr id="27" name="Text Placeholder 26"/>
          <p:cNvSpPr>
            <a:spLocks noGrp="1"/>
          </p:cNvSpPr>
          <p:nvPr>
            <p:ph type="body" sz="quarter" idx="22" hasCustomPrompt="1"/>
          </p:nvPr>
        </p:nvSpPr>
        <p:spPr>
          <a:xfrm>
            <a:off x="3151880" y="4312066"/>
            <a:ext cx="1525588" cy="692150"/>
          </a:xfrm>
          <a:prstGeom prst="rect">
            <a:avLst/>
          </a:prstGeom>
        </p:spPr>
        <p:txBody>
          <a:bodyPr vert="horz"/>
          <a:lstStyle>
            <a:lvl1pPr algn="l">
              <a:defRPr sz="2200" b="0" i="0">
                <a:solidFill>
                  <a:srgbClr val="FFFFFF"/>
                </a:solidFill>
                <a:latin typeface="Gill Sans"/>
                <a:cs typeface="Gill Sans"/>
              </a:defRPr>
            </a:lvl1pPr>
          </a:lstStyle>
          <a:p>
            <a:pPr lvl="0"/>
            <a:r>
              <a:rPr lang="en-US" dirty="0"/>
              <a:t>YEARS</a:t>
            </a:r>
          </a:p>
        </p:txBody>
      </p:sp>
      <p:sp>
        <p:nvSpPr>
          <p:cNvPr id="28" name="Text Placeholder 26"/>
          <p:cNvSpPr>
            <a:spLocks noGrp="1"/>
          </p:cNvSpPr>
          <p:nvPr>
            <p:ph type="body" sz="quarter" idx="23" hasCustomPrompt="1"/>
          </p:nvPr>
        </p:nvSpPr>
        <p:spPr>
          <a:xfrm>
            <a:off x="1716049" y="4719746"/>
            <a:ext cx="4596054" cy="582504"/>
          </a:xfrm>
          <a:prstGeom prst="rect">
            <a:avLst/>
          </a:prstGeom>
        </p:spPr>
        <p:txBody>
          <a:bodyPr vert="horz"/>
          <a:lstStyle>
            <a:lvl1pPr algn="l">
              <a:defRPr sz="2600" b="0" i="0">
                <a:solidFill>
                  <a:srgbClr val="FFFFFF"/>
                </a:solidFill>
                <a:latin typeface="Gill Sans"/>
                <a:cs typeface="Gill Sans"/>
              </a:defRPr>
            </a:lvl1pPr>
          </a:lstStyle>
          <a:p>
            <a:pPr lvl="0"/>
            <a:r>
              <a:rPr lang="en-US" dirty="0"/>
              <a:t>CONSULTANCY EXPERIENCE</a:t>
            </a:r>
          </a:p>
        </p:txBody>
      </p:sp>
      <p:sp>
        <p:nvSpPr>
          <p:cNvPr id="30" name="Text Placeholder 26"/>
          <p:cNvSpPr>
            <a:spLocks noGrp="1"/>
          </p:cNvSpPr>
          <p:nvPr>
            <p:ph type="body" sz="quarter" idx="25" hasCustomPrompt="1"/>
          </p:nvPr>
        </p:nvSpPr>
        <p:spPr>
          <a:xfrm>
            <a:off x="7384429" y="471974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EMPLOYEES</a:t>
            </a:r>
          </a:p>
        </p:txBody>
      </p:sp>
      <p:sp>
        <p:nvSpPr>
          <p:cNvPr id="32" name="Text Placeholder 26"/>
          <p:cNvSpPr>
            <a:spLocks noGrp="1"/>
          </p:cNvSpPr>
          <p:nvPr>
            <p:ph type="body" sz="quarter" idx="27" hasCustomPrompt="1"/>
          </p:nvPr>
        </p:nvSpPr>
        <p:spPr>
          <a:xfrm>
            <a:off x="12823991" y="4733826"/>
            <a:ext cx="4596054" cy="582504"/>
          </a:xfrm>
          <a:prstGeom prst="rect">
            <a:avLst/>
          </a:prstGeom>
        </p:spPr>
        <p:txBody>
          <a:bodyPr vert="horz"/>
          <a:lstStyle>
            <a:lvl1pPr algn="l">
              <a:defRPr sz="2200" b="0" i="0">
                <a:solidFill>
                  <a:srgbClr val="FFFFFF"/>
                </a:solidFill>
                <a:latin typeface="Gill Sans"/>
                <a:cs typeface="Gill Sans"/>
              </a:defRPr>
            </a:lvl1pPr>
          </a:lstStyle>
          <a:p>
            <a:pPr lvl="0"/>
            <a:r>
              <a:rPr lang="en-US" dirty="0"/>
              <a:t>PROJECTS</a:t>
            </a:r>
          </a:p>
        </p:txBody>
      </p:sp>
      <p:sp>
        <p:nvSpPr>
          <p:cNvPr id="36" name="Text Placeholder 26"/>
          <p:cNvSpPr>
            <a:spLocks noGrp="1"/>
          </p:cNvSpPr>
          <p:nvPr>
            <p:ph type="body" sz="quarter" idx="29" hasCustomPrompt="1"/>
          </p:nvPr>
        </p:nvSpPr>
        <p:spPr>
          <a:xfrm>
            <a:off x="18369165" y="4733826"/>
            <a:ext cx="4596054" cy="582504"/>
          </a:xfrm>
          <a:prstGeom prst="rect">
            <a:avLst/>
          </a:prstGeom>
        </p:spPr>
        <p:txBody>
          <a:bodyPr vert="horz"/>
          <a:lstStyle>
            <a:lvl1pPr algn="l">
              <a:defRPr sz="2200" b="0" i="0" baseline="0">
                <a:solidFill>
                  <a:srgbClr val="FFFFFF"/>
                </a:solidFill>
                <a:latin typeface="Gill Sans"/>
                <a:cs typeface="Gill Sans"/>
              </a:defRPr>
            </a:lvl1pPr>
          </a:lstStyle>
          <a:p>
            <a:pPr lvl="0"/>
            <a:r>
              <a:rPr lang="en-US" dirty="0"/>
              <a:t>ACTIVE CUSTOMERS</a:t>
            </a:r>
          </a:p>
        </p:txBody>
      </p:sp>
      <p:sp>
        <p:nvSpPr>
          <p:cNvPr id="37" name="Text Placeholder 26"/>
          <p:cNvSpPr>
            <a:spLocks noGrp="1"/>
          </p:cNvSpPr>
          <p:nvPr>
            <p:ph type="body" sz="quarter" idx="30" hasCustomPrompt="1"/>
          </p:nvPr>
        </p:nvSpPr>
        <p:spPr>
          <a:xfrm>
            <a:off x="19573580" y="7236592"/>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REGIONS GLOBALLY</a:t>
            </a:r>
          </a:p>
        </p:txBody>
      </p:sp>
      <p:sp>
        <p:nvSpPr>
          <p:cNvPr id="38" name="Text Placeholder 26"/>
          <p:cNvSpPr>
            <a:spLocks noGrp="1"/>
          </p:cNvSpPr>
          <p:nvPr>
            <p:ph type="body" sz="quarter" idx="31" hasCustomPrompt="1"/>
          </p:nvPr>
        </p:nvSpPr>
        <p:spPr>
          <a:xfrm>
            <a:off x="19573580" y="8677905"/>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LOCATIONS</a:t>
            </a:r>
          </a:p>
        </p:txBody>
      </p:sp>
      <p:sp>
        <p:nvSpPr>
          <p:cNvPr id="39" name="Text Placeholder 26"/>
          <p:cNvSpPr>
            <a:spLocks noGrp="1"/>
          </p:cNvSpPr>
          <p:nvPr>
            <p:ph type="body" sz="quarter" idx="32" hasCustomPrompt="1"/>
          </p:nvPr>
        </p:nvSpPr>
        <p:spPr>
          <a:xfrm>
            <a:off x="19573580" y="10352821"/>
            <a:ext cx="3589749" cy="582504"/>
          </a:xfrm>
          <a:prstGeom prst="rect">
            <a:avLst/>
          </a:prstGeom>
        </p:spPr>
        <p:txBody>
          <a:bodyPr vert="horz"/>
          <a:lstStyle>
            <a:lvl1pPr algn="l">
              <a:defRPr sz="2400" b="0" i="0" baseline="0">
                <a:solidFill>
                  <a:srgbClr val="FFFFFF"/>
                </a:solidFill>
                <a:latin typeface="Gill Sans"/>
                <a:cs typeface="Gill Sans"/>
              </a:defRPr>
            </a:lvl1pPr>
          </a:lstStyle>
          <a:p>
            <a:pPr lvl="0"/>
            <a:r>
              <a:rPr lang="en-US" dirty="0"/>
              <a:t>COUNTRIES</a:t>
            </a:r>
          </a:p>
        </p:txBody>
      </p:sp>
      <p:cxnSp>
        <p:nvCxnSpPr>
          <p:cNvPr id="45" name="Straight Connector 44"/>
          <p:cNvCxnSpPr/>
          <p:nvPr userDrawn="1"/>
        </p:nvCxnSpPr>
        <p:spPr>
          <a:xfrm>
            <a:off x="930301" y="6062718"/>
            <a:ext cx="22401109" cy="0"/>
          </a:xfrm>
          <a:prstGeom prst="line">
            <a:avLst/>
          </a:prstGeom>
          <a:noFill/>
          <a:ln w="38100" cap="flat" cmpd="sng">
            <a:solidFill>
              <a:schemeClr val="accent1"/>
            </a:solidFill>
            <a:prstDash val="solid"/>
            <a:miter lim="400000"/>
          </a:ln>
          <a:effectLst/>
        </p:spPr>
        <p:style>
          <a:lnRef idx="0">
            <a:scrgbClr r="0" g="0" b="0"/>
          </a:lnRef>
          <a:fillRef idx="0">
            <a:scrgbClr r="0" g="0" b="0"/>
          </a:fillRef>
          <a:effectRef idx="0">
            <a:scrgbClr r="0" g="0" b="0"/>
          </a:effectRef>
          <a:fontRef idx="none"/>
        </p:style>
      </p:cxnSp>
      <p:sp>
        <p:nvSpPr>
          <p:cNvPr id="48" name="Text Placeholder 6"/>
          <p:cNvSpPr>
            <a:spLocks noGrp="1"/>
          </p:cNvSpPr>
          <p:nvPr>
            <p:ph type="body" sz="quarter" idx="10" hasCustomPrompt="1"/>
          </p:nvPr>
        </p:nvSpPr>
        <p:spPr>
          <a:xfrm>
            <a:off x="1481565" y="349106"/>
            <a:ext cx="21849929"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49" name="Straight Connector 4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 name="Text Placeholder 2"/>
          <p:cNvSpPr>
            <a:spLocks noGrp="1"/>
          </p:cNvSpPr>
          <p:nvPr>
            <p:ph type="body" sz="quarter" idx="36" hasCustomPrompt="1"/>
          </p:nvPr>
        </p:nvSpPr>
        <p:spPr>
          <a:xfrm>
            <a:off x="930301" y="2139531"/>
            <a:ext cx="21893213" cy="1765719"/>
          </a:xfrm>
          <a:prstGeom prst="rect">
            <a:avLst/>
          </a:prstGeom>
        </p:spPr>
        <p:txBody>
          <a:bodyPr vert="horz"/>
          <a:lstStyle>
            <a:lvl1pPr algn="l">
              <a:defRPr sz="4400" b="0" i="0">
                <a:latin typeface="Gill Sans Light"/>
                <a:cs typeface="Gill Sans Light"/>
              </a:defRPr>
            </a:lvl1pPr>
          </a:lstStyle>
          <a:p>
            <a:pPr lvl="0"/>
            <a:r>
              <a:rPr lang="en-US" dirty="0"/>
              <a:t>A global innovation consulting company, designing digitally-enabled strategies </a:t>
            </a:r>
          </a:p>
          <a:p>
            <a:pPr lvl="0"/>
            <a:r>
              <a:rPr lang="en-US" dirty="0"/>
              <a:t>for a smarter future of easier interactions</a:t>
            </a:r>
          </a:p>
        </p:txBody>
      </p:sp>
      <p:sp>
        <p:nvSpPr>
          <p:cNvPr id="8" name="Text Placeholder 7"/>
          <p:cNvSpPr>
            <a:spLocks noGrp="1"/>
          </p:cNvSpPr>
          <p:nvPr>
            <p:ph type="body" sz="quarter" idx="38" hasCustomPrompt="1"/>
          </p:nvPr>
        </p:nvSpPr>
        <p:spPr>
          <a:xfrm>
            <a:off x="1716049"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+18</a:t>
            </a:r>
          </a:p>
        </p:txBody>
      </p:sp>
      <p:sp>
        <p:nvSpPr>
          <p:cNvPr id="40" name="Text Placeholder 7"/>
          <p:cNvSpPr>
            <a:spLocks noGrp="1"/>
          </p:cNvSpPr>
          <p:nvPr>
            <p:ph type="body" sz="quarter" idx="39" hasCustomPrompt="1"/>
          </p:nvPr>
        </p:nvSpPr>
        <p:spPr>
          <a:xfrm>
            <a:off x="7384927"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+4000</a:t>
            </a:r>
          </a:p>
        </p:txBody>
      </p:sp>
      <p:sp>
        <p:nvSpPr>
          <p:cNvPr id="44" name="Text Placeholder 7"/>
          <p:cNvSpPr>
            <a:spLocks noGrp="1"/>
          </p:cNvSpPr>
          <p:nvPr>
            <p:ph type="body" sz="quarter" idx="40" hasCustomPrompt="1"/>
          </p:nvPr>
        </p:nvSpPr>
        <p:spPr>
          <a:xfrm>
            <a:off x="12823991"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+1200</a:t>
            </a:r>
          </a:p>
        </p:txBody>
      </p:sp>
      <p:sp>
        <p:nvSpPr>
          <p:cNvPr id="46" name="Text Placeholder 7"/>
          <p:cNvSpPr>
            <a:spLocks noGrp="1"/>
          </p:cNvSpPr>
          <p:nvPr>
            <p:ph type="body" sz="quarter" idx="41" hasCustomPrompt="1"/>
          </p:nvPr>
        </p:nvSpPr>
        <p:spPr>
          <a:xfrm>
            <a:off x="18369165" y="3807559"/>
            <a:ext cx="3836987" cy="1458912"/>
          </a:xfrm>
          <a:prstGeom prst="rect">
            <a:avLst/>
          </a:prstGeom>
        </p:spPr>
        <p:txBody>
          <a:bodyPr vert="horz"/>
          <a:lstStyle>
            <a:lvl1pPr algn="l">
              <a:defRPr sz="6600" b="0" i="0">
                <a:solidFill>
                  <a:srgbClr val="FFFFFF"/>
                </a:solidFill>
                <a:latin typeface="Gill Sans SemiBold"/>
                <a:cs typeface="Gill Sans SemiBold"/>
              </a:defRPr>
            </a:lvl1pPr>
          </a:lstStyle>
          <a:p>
            <a:pPr lvl="0"/>
            <a:r>
              <a:rPr lang="en-US" dirty="0"/>
              <a:t>+400</a:t>
            </a:r>
          </a:p>
        </p:txBody>
      </p:sp>
      <p:sp>
        <p:nvSpPr>
          <p:cNvPr id="18" name="Text Placeholder 17"/>
          <p:cNvSpPr>
            <a:spLocks noGrp="1"/>
          </p:cNvSpPr>
          <p:nvPr>
            <p:ph type="body" sz="quarter" idx="43" hasCustomPrompt="1"/>
          </p:nvPr>
        </p:nvSpPr>
        <p:spPr>
          <a:xfrm>
            <a:off x="18192099" y="6907296"/>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5</a:t>
            </a:r>
            <a:endParaRPr lang="en-US" dirty="0"/>
          </a:p>
        </p:txBody>
      </p:sp>
      <p:sp>
        <p:nvSpPr>
          <p:cNvPr id="50" name="Text Placeholder 17"/>
          <p:cNvSpPr>
            <a:spLocks noGrp="1"/>
          </p:cNvSpPr>
          <p:nvPr>
            <p:ph type="body" sz="quarter" idx="44" hasCustomPrompt="1"/>
          </p:nvPr>
        </p:nvSpPr>
        <p:spPr>
          <a:xfrm>
            <a:off x="18192099" y="8342677"/>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13</a:t>
            </a:r>
            <a:endParaRPr lang="en-US" dirty="0"/>
          </a:p>
        </p:txBody>
      </p:sp>
      <p:sp>
        <p:nvSpPr>
          <p:cNvPr id="51" name="Text Placeholder 17"/>
          <p:cNvSpPr>
            <a:spLocks noGrp="1"/>
          </p:cNvSpPr>
          <p:nvPr>
            <p:ph type="body" sz="quarter" idx="45" hasCustomPrompt="1"/>
          </p:nvPr>
        </p:nvSpPr>
        <p:spPr>
          <a:xfrm>
            <a:off x="18192099" y="9869735"/>
            <a:ext cx="1371600" cy="1192213"/>
          </a:xfrm>
          <a:prstGeom prst="rect">
            <a:avLst/>
          </a:prstGeom>
        </p:spPr>
        <p:txBody>
          <a:bodyPr vert="horz"/>
          <a:lstStyle>
            <a:lvl1pPr>
              <a:defRPr sz="6600" b="0" i="0">
                <a:solidFill>
                  <a:srgbClr val="FFFFFF"/>
                </a:solidFill>
                <a:latin typeface="Gill Sans"/>
                <a:cs typeface="Gill Sans"/>
              </a:defRPr>
            </a:lvl1pPr>
          </a:lstStyle>
          <a:p>
            <a:pPr lvl="0"/>
            <a:r>
              <a:rPr lang="es-ES_tradnl" dirty="0"/>
              <a:t>27</a:t>
            </a:r>
            <a:endParaRPr lang="en-US" dirty="0"/>
          </a:p>
        </p:txBody>
      </p:sp>
      <p:sp>
        <p:nvSpPr>
          <p:cNvPr id="34" name="Text Placeholder 33"/>
          <p:cNvSpPr>
            <a:spLocks noGrp="1"/>
          </p:cNvSpPr>
          <p:nvPr>
            <p:ph type="body" sz="quarter" idx="46" hasCustomPrompt="1"/>
          </p:nvPr>
        </p:nvSpPr>
        <p:spPr>
          <a:xfrm>
            <a:off x="19573580" y="9962296"/>
            <a:ext cx="4474748" cy="449262"/>
          </a:xfrm>
          <a:prstGeom prst="rect">
            <a:avLst/>
          </a:prstGeom>
        </p:spPr>
        <p:txBody>
          <a:bodyPr vert="horz"/>
          <a:lstStyle>
            <a:lvl1pPr algn="l">
              <a:defRPr sz="2000" b="0" i="0">
                <a:solidFill>
                  <a:srgbClr val="FFFFFF"/>
                </a:solidFill>
                <a:latin typeface="Gill Sans"/>
                <a:cs typeface="Gill Sans"/>
              </a:defRPr>
            </a:lvl1pPr>
          </a:lstStyle>
          <a:p>
            <a:pPr lvl="0"/>
            <a:r>
              <a:rPr lang="en-US" dirty="0"/>
              <a:t>SERVING CUSTOMERS IN</a:t>
            </a:r>
          </a:p>
        </p:txBody>
      </p:sp>
      <p:pic>
        <p:nvPicPr>
          <p:cNvPr id="33" name="Picture 3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54534147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cxnSp>
        <p:nvCxnSpPr>
          <p:cNvPr id="29" name="Straight Connector 28"/>
          <p:cNvCxnSpPr/>
          <p:nvPr userDrawn="1"/>
        </p:nvCxnSpPr>
        <p:spPr>
          <a:xfrm>
            <a:off x="911225" y="3179700"/>
            <a:ext cx="22599113"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32" name="Straight Connector 31"/>
          <p:cNvCxnSpPr/>
          <p:nvPr userDrawn="1"/>
        </p:nvCxnSpPr>
        <p:spPr>
          <a:xfrm>
            <a:off x="911225" y="4532970"/>
            <a:ext cx="13220076"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3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38" name="Straight Connector 37"/>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41" name="Text Placeholder 40"/>
          <p:cNvSpPr>
            <a:spLocks noGrp="1"/>
          </p:cNvSpPr>
          <p:nvPr>
            <p:ph type="body" sz="quarter" idx="11" hasCustomPrompt="1"/>
          </p:nvPr>
        </p:nvSpPr>
        <p:spPr>
          <a:xfrm>
            <a:off x="921064" y="3664815"/>
            <a:ext cx="12402087" cy="798513"/>
          </a:xfrm>
          <a:prstGeom prst="rect">
            <a:avLst/>
          </a:prstGeom>
        </p:spPr>
        <p:txBody>
          <a:bodyPr vert="horz"/>
          <a:lstStyle>
            <a:lvl1pPr algn="l">
              <a:defRPr sz="4000" b="0" i="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n-US" dirty="0"/>
          </a:p>
        </p:txBody>
      </p:sp>
      <p:sp>
        <p:nvSpPr>
          <p:cNvPr id="45" name="Picture Placeholder 44"/>
          <p:cNvSpPr>
            <a:spLocks noGrp="1"/>
          </p:cNvSpPr>
          <p:nvPr>
            <p:ph type="pic" sz="quarter" idx="13"/>
          </p:nvPr>
        </p:nvSpPr>
        <p:spPr>
          <a:xfrm>
            <a:off x="15308910" y="3664815"/>
            <a:ext cx="8201428" cy="8458200"/>
          </a:xfrm>
          <a:prstGeom prst="rect">
            <a:avLst/>
          </a:prstGeom>
        </p:spPr>
        <p:txBody>
          <a:bodyPr vert="horz"/>
          <a:lstStyle/>
          <a:p>
            <a:endParaRPr lang="en-US"/>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776105635"/>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5292147"/>
            <a:ext cx="21631381"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text</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9821255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userDrawn="1"/>
        </p:nvCxnSpPr>
        <p:spPr>
          <a:xfrm>
            <a:off x="911225" y="4101665"/>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3" name="Straight Connector 12"/>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2" name="Text Placeholder 11"/>
          <p:cNvSpPr>
            <a:spLocks noGrp="1"/>
          </p:cNvSpPr>
          <p:nvPr>
            <p:ph type="body" sz="quarter" idx="11" hasCustomPrompt="1"/>
          </p:nvPr>
        </p:nvSpPr>
        <p:spPr>
          <a:xfrm>
            <a:off x="927903" y="4553235"/>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Put</a:t>
            </a:r>
            <a:r>
              <a:rPr lang="es-ES_tradnl" dirty="0"/>
              <a:t> </a:t>
            </a:r>
            <a:r>
              <a:rPr lang="es-ES_tradnl" dirty="0" err="1"/>
              <a:t>your</a:t>
            </a:r>
            <a:r>
              <a:rPr lang="es-ES_tradnl" dirty="0"/>
              <a:t> </a:t>
            </a:r>
            <a:r>
              <a:rPr lang="es-ES_tradnl" dirty="0" err="1"/>
              <a:t>graphic</a:t>
            </a:r>
            <a:r>
              <a:rPr lang="es-ES_tradnl" dirty="0"/>
              <a:t> </a:t>
            </a:r>
            <a:r>
              <a:rPr lang="es-ES_tradnl" dirty="0" err="1"/>
              <a:t>here</a:t>
            </a:r>
            <a:endParaRPr lang="en-US" dirty="0"/>
          </a:p>
        </p:txBody>
      </p: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53155432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hart Left">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10" name="Picture 9"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cxnSp>
        <p:nvCxnSpPr>
          <p:cNvPr id="14" name="Straight Connector 13"/>
          <p:cNvCxnSpPr/>
          <p:nvPr userDrawn="1"/>
        </p:nvCxnSpPr>
        <p:spPr>
          <a:xfrm>
            <a:off x="911225" y="4840577"/>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cxnSp>
        <p:nvCxnSpPr>
          <p:cNvPr id="15" name="Straight Connector 14"/>
          <p:cNvCxnSpPr/>
          <p:nvPr userDrawn="1"/>
        </p:nvCxnSpPr>
        <p:spPr>
          <a:xfrm>
            <a:off x="911225" y="10419341"/>
            <a:ext cx="21648059"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6" name="Text Placeholder 11"/>
          <p:cNvSpPr>
            <a:spLocks noGrp="1"/>
          </p:cNvSpPr>
          <p:nvPr>
            <p:ph type="body" sz="quarter" idx="11" hasCustomPrompt="1"/>
          </p:nvPr>
        </p:nvSpPr>
        <p:spPr>
          <a:xfrm>
            <a:off x="927903" y="5292147"/>
            <a:ext cx="11260922" cy="914400"/>
          </a:xfrm>
          <a:prstGeom prst="rect">
            <a:avLst/>
          </a:prstGeom>
        </p:spPr>
        <p:txBody>
          <a:bodyPr vert="horz"/>
          <a:lstStyle>
            <a:lvl1pPr algn="l">
              <a:defRPr sz="6000" b="0" i="0" baseline="0">
                <a:solidFill>
                  <a:schemeClr val="tx1"/>
                </a:solidFill>
                <a:latin typeface="Gill Sans"/>
                <a:cs typeface="Gill Sans"/>
              </a:defRPr>
            </a:lvl1pPr>
          </a:lstStyle>
          <a:p>
            <a:pPr lvl="0"/>
            <a:r>
              <a:rPr lang="es-ES_tradnl" dirty="0" err="1"/>
              <a:t>Our</a:t>
            </a:r>
            <a:r>
              <a:rPr lang="es-ES_tradnl" dirty="0"/>
              <a:t> </a:t>
            </a:r>
            <a:r>
              <a:rPr lang="es-ES_tradnl" dirty="0" err="1"/>
              <a:t>Customers</a:t>
            </a:r>
            <a:endParaRPr lang="en-US" dirty="0"/>
          </a:p>
        </p:txBody>
      </p:sp>
    </p:spTree>
    <p:extLst>
      <p:ext uri="{BB962C8B-B14F-4D97-AF65-F5344CB8AC3E}">
        <p14:creationId xmlns:p14="http://schemas.microsoft.com/office/powerpoint/2010/main" val="141865299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5" name="Rectángulo 56"/>
          <p:cNvSpPr/>
          <p:nvPr userDrawn="1"/>
        </p:nvSpPr>
        <p:spPr>
          <a:xfrm>
            <a:off x="1" y="1312334"/>
            <a:ext cx="24377650" cy="7857066"/>
          </a:xfrm>
          <a:prstGeom prst="rect">
            <a:avLst/>
          </a:prstGeom>
          <a:solidFill>
            <a:srgbClr val="DFDF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l="334" t="14515" r="29878" b="38131"/>
          <a:stretch/>
        </p:blipFill>
        <p:spPr>
          <a:xfrm>
            <a:off x="3792200" y="1312334"/>
            <a:ext cx="20585451" cy="7857066"/>
          </a:xfrm>
          <a:prstGeom prst="rect">
            <a:avLst/>
          </a:prstGeom>
        </p:spPr>
      </p:pic>
      <p:sp>
        <p:nvSpPr>
          <p:cNvPr id="3" name="Shape 64"/>
          <p:cNvSpPr/>
          <p:nvPr userDrawn="1"/>
        </p:nvSpPr>
        <p:spPr>
          <a:xfrm>
            <a:off x="1460120" y="12306301"/>
            <a:ext cx="21432369" cy="23"/>
          </a:xfrm>
          <a:prstGeom prst="line">
            <a:avLst/>
          </a:prstGeom>
          <a:ln w="12700">
            <a:solidFill>
              <a:schemeClr val="bg1">
                <a:lumMod val="75000"/>
              </a:schemeClr>
            </a:solidFill>
            <a:miter lim="400000"/>
          </a:ln>
        </p:spPr>
        <p:txBody>
          <a:bodyPr lIns="0" tIns="0" rIns="0" bIns="0" anchor="ctr"/>
          <a:lstStyle/>
          <a:p>
            <a:pPr lvl="0" algn="l" defTabSz="457063">
              <a:defRPr sz="1200">
                <a:latin typeface="Helvetica"/>
                <a:ea typeface="Helvetica"/>
                <a:cs typeface="Helvetica"/>
                <a:sym typeface="Helvetica"/>
              </a:defRPr>
            </a:pPr>
            <a:endParaRPr sz="1200"/>
          </a:p>
        </p:txBody>
      </p:sp>
      <p:sp>
        <p:nvSpPr>
          <p:cNvPr id="7" name="Text Placeholder 3"/>
          <p:cNvSpPr>
            <a:spLocks noGrp="1"/>
          </p:cNvSpPr>
          <p:nvPr>
            <p:ph type="body" sz="quarter" idx="11" hasCustomPrompt="1"/>
          </p:nvPr>
        </p:nvSpPr>
        <p:spPr>
          <a:xfrm>
            <a:off x="2646363"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hasCustomPrompt="1"/>
          </p:nvPr>
        </p:nvSpPr>
        <p:spPr>
          <a:xfrm>
            <a:off x="8977078"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3" hasCustomPrompt="1"/>
          </p:nvPr>
        </p:nvSpPr>
        <p:spPr>
          <a:xfrm>
            <a:off x="15289250" y="4451790"/>
            <a:ext cx="5935662" cy="7104063"/>
          </a:xfrm>
          <a:prstGeom prst="rect">
            <a:avLst/>
          </a:prstGeom>
          <a:solidFill>
            <a:schemeClr val="bg1"/>
          </a:solidFill>
          <a:ln>
            <a:solidFill>
              <a:srgbClr val="EBEBEB"/>
            </a:solidFill>
          </a:ln>
        </p:spPr>
        <p:txBody>
          <a:bodyPr lIns="548640" tIns="2103120" rIns="548640"/>
          <a:lstStyle>
            <a:lvl1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1pPr>
            <a:lvl2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2pPr>
            <a:lvl3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3pPr>
            <a:lvl4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4pPr>
            <a:lvl5pPr marL="0" indent="0" algn="l">
              <a:lnSpc>
                <a:spcPct val="200000"/>
              </a:lnSpc>
              <a:buFont typeface="Arial" charset="0"/>
              <a:buNone/>
              <a:defRPr sz="2400" b="0" i="0">
                <a:solidFill>
                  <a:schemeClr val="accent5"/>
                </a:solidFill>
                <a:latin typeface="Open Sans Light" charset="0"/>
                <a:ea typeface="Open Sans Light" charset="0"/>
                <a:cs typeface="Open Sans Light" charset="0"/>
              </a:defRPr>
            </a:lvl5pPr>
          </a:lstStyle>
          <a:p>
            <a:pPr lvl="0"/>
            <a:r>
              <a:rPr lang="en-US" dirty="0"/>
              <a:t>Enter in text or a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4" hasCustomPrompt="1"/>
          </p:nvPr>
        </p:nvSpPr>
        <p:spPr>
          <a:xfrm>
            <a:off x="2646363"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1</a:t>
            </a:r>
          </a:p>
        </p:txBody>
      </p:sp>
      <p:sp>
        <p:nvSpPr>
          <p:cNvPr id="11" name="Text Placeholder 5"/>
          <p:cNvSpPr>
            <a:spLocks noGrp="1"/>
          </p:cNvSpPr>
          <p:nvPr>
            <p:ph type="body" sz="quarter" idx="15" hasCustomPrompt="1"/>
          </p:nvPr>
        </p:nvSpPr>
        <p:spPr>
          <a:xfrm>
            <a:off x="8958534" y="5398679"/>
            <a:ext cx="5954205"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2</a:t>
            </a:r>
          </a:p>
        </p:txBody>
      </p:sp>
      <p:sp>
        <p:nvSpPr>
          <p:cNvPr id="12" name="Text Placeholder 5"/>
          <p:cNvSpPr>
            <a:spLocks noGrp="1"/>
          </p:cNvSpPr>
          <p:nvPr>
            <p:ph type="body" sz="quarter" idx="16" hasCustomPrompt="1"/>
          </p:nvPr>
        </p:nvSpPr>
        <p:spPr>
          <a:xfrm>
            <a:off x="15289248" y="5398679"/>
            <a:ext cx="5935662" cy="854075"/>
          </a:xfrm>
          <a:prstGeom prst="rect">
            <a:avLst/>
          </a:prstGeom>
          <a:noFill/>
          <a:ln>
            <a:noFill/>
          </a:ln>
        </p:spPr>
        <p:txBody>
          <a:bodyPr lIns="548640" rIns="548640"/>
          <a:lstStyle>
            <a:lvl1pPr algn="l">
              <a:defRPr b="1">
                <a:solidFill>
                  <a:schemeClr val="tx1"/>
                </a:solidFill>
                <a:latin typeface="Open Sans" charset="0"/>
                <a:ea typeface="Open Sans" charset="0"/>
                <a:cs typeface="Open Sans" charset="0"/>
              </a:defRPr>
            </a:lvl1pPr>
          </a:lstStyle>
          <a:p>
            <a:pPr lvl="0"/>
            <a:r>
              <a:rPr lang="en-US" dirty="0"/>
              <a:t>COLUMN 3</a:t>
            </a:r>
          </a:p>
        </p:txBody>
      </p:sp>
      <p:sp>
        <p:nvSpPr>
          <p:cNvPr id="18" name="Text Placeholder 6"/>
          <p:cNvSpPr>
            <a:spLocks noGrp="1"/>
          </p:cNvSpPr>
          <p:nvPr>
            <p:ph type="body" sz="quarter" idx="10" hasCustomPrompt="1"/>
          </p:nvPr>
        </p:nvSpPr>
        <p:spPr>
          <a:xfrm>
            <a:off x="1481565" y="349106"/>
            <a:ext cx="21410924"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pic>
        <p:nvPicPr>
          <p:cNvPr id="13" name="Picture 12"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60033728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pic>
        <p:nvPicPr>
          <p:cNvPr id="3" name="Picture 2"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7634288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a:xfrm>
            <a:off x="0" y="-71892"/>
            <a:ext cx="24377650" cy="13823999"/>
          </a:xfrm>
          <a:prstGeom prst="rect">
            <a:avLst/>
          </a:prstGeom>
          <a:solidFill>
            <a:schemeClr val="bg1"/>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11" name="Picture 10"/>
          <p:cNvPicPr>
            <a:picLocks noChangeAspect="1"/>
          </p:cNvPicPr>
          <p:nvPr userDrawn="1"/>
        </p:nvPicPr>
        <p:blipFill>
          <a:blip r:embed="rId2"/>
          <a:stretch>
            <a:fillRect/>
          </a:stretch>
        </p:blipFill>
        <p:spPr>
          <a:xfrm>
            <a:off x="2971685" y="-71892"/>
            <a:ext cx="21442677" cy="13823999"/>
          </a:xfrm>
          <a:prstGeom prst="rect">
            <a:avLst/>
          </a:prstGeom>
        </p:spPr>
      </p:pic>
      <p:sp>
        <p:nvSpPr>
          <p:cNvPr id="8" name="Text Placeholder 21"/>
          <p:cNvSpPr>
            <a:spLocks noGrp="1"/>
          </p:cNvSpPr>
          <p:nvPr>
            <p:ph type="body" sz="quarter" idx="11" hasCustomPrompt="1"/>
          </p:nvPr>
        </p:nvSpPr>
        <p:spPr>
          <a:xfrm>
            <a:off x="919234" y="4525169"/>
            <a:ext cx="5475507" cy="4665662"/>
          </a:xfrm>
          <a:prstGeom prst="rect">
            <a:avLst/>
          </a:prstGeom>
        </p:spPr>
        <p:txBody>
          <a:bodyPr vert="horz" anchor="ctr"/>
          <a:lstStyle>
            <a:lvl1pPr algn="l">
              <a:defRPr sz="4400" b="0" i="0" baseline="0">
                <a:latin typeface="Gill Sans Light"/>
                <a:cs typeface="Gill Sans Light"/>
              </a:defRPr>
            </a:lvl1pPr>
          </a:lstStyle>
          <a:p>
            <a:pPr lvl="0"/>
            <a:r>
              <a:rPr lang="es-ES_tradnl" dirty="0" err="1"/>
              <a:t>Title</a:t>
            </a:r>
            <a:r>
              <a:rPr lang="es-ES_tradnl" dirty="0"/>
              <a:t> of</a:t>
            </a:r>
          </a:p>
          <a:p>
            <a:pPr lvl="0"/>
            <a:r>
              <a:rPr lang="es-ES_tradnl" dirty="0" err="1"/>
              <a:t>Presentation</a:t>
            </a:r>
            <a:endParaRPr lang="en-US" dirty="0"/>
          </a:p>
        </p:txBody>
      </p:sp>
      <p:pic>
        <p:nvPicPr>
          <p:cNvPr id="3" name="Picture 2"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
        <p:nvSpPr>
          <p:cNvPr id="9" name="Marcador de posición de imagen 1">
            <a:extLst>
              <a:ext uri="{FF2B5EF4-FFF2-40B4-BE49-F238E27FC236}">
                <a16:creationId xmlns="" xmlns:a16="http://schemas.microsoft.com/office/drawing/2014/main" id="{B3A8A638-D022-9944-934E-37F870B7123E}"/>
              </a:ext>
            </a:extLst>
          </p:cNvPr>
          <p:cNvSpPr>
            <a:spLocks noGrp="1"/>
          </p:cNvSpPr>
          <p:nvPr>
            <p:ph type="pic" sz="quarter" idx="13"/>
          </p:nvPr>
        </p:nvSpPr>
        <p:spPr>
          <a:xfrm>
            <a:off x="6618537" y="2012838"/>
            <a:ext cx="11196000" cy="9708853"/>
          </a:xfrm>
          <a:prstGeom prst="hexagon">
            <a:avLst>
              <a:gd name="adj" fmla="val 28818"/>
              <a:gd name="vf" fmla="val 115470"/>
            </a:avLst>
          </a:prstGeom>
        </p:spPr>
      </p:sp>
    </p:spTree>
    <p:extLst>
      <p:ext uri="{BB962C8B-B14F-4D97-AF65-F5344CB8AC3E}">
        <p14:creationId xmlns:p14="http://schemas.microsoft.com/office/powerpoint/2010/main" val="84386791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2971685" y="-71892"/>
            <a:ext cx="21442677" cy="13823999"/>
          </a:xfrm>
          <a:prstGeom prst="rect">
            <a:avLst/>
          </a:prstGeom>
        </p:spPr>
      </p:pic>
      <p:sp>
        <p:nvSpPr>
          <p:cNvPr id="9" name="Text Placeholder 21"/>
          <p:cNvSpPr>
            <a:spLocks noGrp="1"/>
          </p:cNvSpPr>
          <p:nvPr>
            <p:ph type="body" sz="quarter" idx="11" hasCustomPrompt="1"/>
          </p:nvPr>
        </p:nvSpPr>
        <p:spPr>
          <a:xfrm>
            <a:off x="919235" y="6255126"/>
            <a:ext cx="7174662" cy="4665662"/>
          </a:xfrm>
          <a:prstGeom prst="rect">
            <a:avLst/>
          </a:prstGeom>
        </p:spPr>
        <p:txBody>
          <a:bodyPr vert="horz"/>
          <a:lstStyle>
            <a:lvl1pPr algn="l">
              <a:defRPr sz="4400" b="1" i="0" baseline="0">
                <a:latin typeface="Gill Sans"/>
                <a:cs typeface="Gill Sans"/>
              </a:defRPr>
            </a:lvl1pPr>
          </a:lstStyle>
          <a:p>
            <a:pPr lvl="0"/>
            <a:r>
              <a:rPr lang="es-ES_tradnl" dirty="0" err="1"/>
              <a:t>Section</a:t>
            </a:r>
            <a:r>
              <a:rPr lang="es-ES_tradnl" dirty="0"/>
              <a:t> </a:t>
            </a:r>
            <a:r>
              <a:rPr lang="es-ES_tradnl" dirty="0" err="1"/>
              <a:t>Title</a:t>
            </a:r>
            <a:endParaRPr lang="en-US" dirty="0"/>
          </a:p>
        </p:txBody>
      </p:sp>
      <p:pic>
        <p:nvPicPr>
          <p:cNvPr id="5" name="Picture 4" descr="logo-NEORIS-d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84549" y="6592298"/>
            <a:ext cx="2395262" cy="547406"/>
          </a:xfrm>
          <a:prstGeom prst="rect">
            <a:avLst/>
          </a:prstGeom>
        </p:spPr>
      </p:pic>
    </p:spTree>
    <p:extLst>
      <p:ext uri="{BB962C8B-B14F-4D97-AF65-F5344CB8AC3E}">
        <p14:creationId xmlns:p14="http://schemas.microsoft.com/office/powerpoint/2010/main" val="390960743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Text Placeholder 3"/>
          <p:cNvSpPr>
            <a:spLocks noGrp="1"/>
          </p:cNvSpPr>
          <p:nvPr>
            <p:ph type="body" sz="quarter" idx="13" hasCustomPrompt="1"/>
          </p:nvPr>
        </p:nvSpPr>
        <p:spPr>
          <a:xfrm>
            <a:off x="920831" y="6252900"/>
            <a:ext cx="14105318" cy="5356938"/>
          </a:xfrm>
          <a:prstGeom prst="rect">
            <a:avLst/>
          </a:prstGeom>
        </p:spPr>
        <p:txBody>
          <a:bodyPr/>
          <a:lstStyle>
            <a:lvl1pPr algn="l">
              <a:lnSpc>
                <a:spcPct val="150000"/>
              </a:lnSpc>
              <a:defRPr sz="3600" b="0" i="0" baseline="0">
                <a:solidFill>
                  <a:srgbClr val="0F181D"/>
                </a:solidFill>
                <a:latin typeface="Open Sans Light" charset="0"/>
                <a:ea typeface="Open Sans Light" charset="0"/>
                <a:cs typeface="Open Sans Light" charset="0"/>
              </a:defRPr>
            </a:lvl1pPr>
            <a:lvl2pPr algn="l">
              <a:lnSpc>
                <a:spcPct val="150000"/>
              </a:lnSpc>
              <a:defRPr sz="4800" b="0" i="0">
                <a:solidFill>
                  <a:schemeClr val="bg1"/>
                </a:solidFill>
                <a:latin typeface="Open Sans Light" charset="0"/>
                <a:ea typeface="Open Sans Light" charset="0"/>
                <a:cs typeface="Open Sans Light" charset="0"/>
              </a:defRPr>
            </a:lvl2pPr>
            <a:lvl3pPr algn="l">
              <a:lnSpc>
                <a:spcPct val="150000"/>
              </a:lnSpc>
              <a:defRPr sz="4800" b="0" i="0">
                <a:solidFill>
                  <a:schemeClr val="bg1"/>
                </a:solidFill>
                <a:latin typeface="Open Sans Light" charset="0"/>
                <a:ea typeface="Open Sans Light" charset="0"/>
                <a:cs typeface="Open Sans Light" charset="0"/>
              </a:defRPr>
            </a:lvl3pPr>
            <a:lvl4pPr algn="l">
              <a:lnSpc>
                <a:spcPct val="150000"/>
              </a:lnSpc>
              <a:defRPr sz="4800" b="0" i="0">
                <a:solidFill>
                  <a:schemeClr val="bg1"/>
                </a:solidFill>
                <a:latin typeface="Open Sans Light" charset="0"/>
                <a:ea typeface="Open Sans Light" charset="0"/>
                <a:cs typeface="Open Sans Light" charset="0"/>
              </a:defRPr>
            </a:lvl4pPr>
            <a:lvl5pPr algn="l">
              <a:lnSpc>
                <a:spcPct val="150000"/>
              </a:lnSpc>
              <a:defRPr sz="4800" b="0" i="0">
                <a:solidFill>
                  <a:schemeClr val="bg1"/>
                </a:solidFill>
                <a:latin typeface="Open Sans Light" charset="0"/>
                <a:ea typeface="Open Sans Light" charset="0"/>
                <a:cs typeface="Open Sans Light" charset="0"/>
              </a:defRPr>
            </a:lvl5pPr>
          </a:lstStyle>
          <a:p>
            <a:pPr lvl="0"/>
            <a:r>
              <a:rPr lang="en-US" dirty="0"/>
              <a:t>Section Title 1</a:t>
            </a:r>
          </a:p>
          <a:p>
            <a:pPr lvl="0"/>
            <a:r>
              <a:rPr lang="en-US" dirty="0"/>
              <a:t>Section Title 2</a:t>
            </a:r>
          </a:p>
          <a:p>
            <a:pPr lvl="0"/>
            <a:r>
              <a:rPr lang="en-US" dirty="0"/>
              <a:t>Section Title 3</a:t>
            </a:r>
          </a:p>
          <a:p>
            <a:pPr lvl="0"/>
            <a:r>
              <a:rPr lang="en-US" dirty="0"/>
              <a:t>Section Title 4</a:t>
            </a:r>
          </a:p>
          <a:p>
            <a:pPr lvl="0"/>
            <a:r>
              <a:rPr lang="en-US" dirty="0"/>
              <a:t>Section Title 5</a:t>
            </a:r>
          </a:p>
        </p:txBody>
      </p:sp>
      <p:pic>
        <p:nvPicPr>
          <p:cNvPr id="5" name="Imagen 4" descr="0005_tramaB.png"/>
          <p:cNvPicPr>
            <a:picLocks noChangeAspect="1"/>
          </p:cNvPicPr>
          <p:nvPr userDrawn="1"/>
        </p:nvPicPr>
        <p:blipFill rotWithShape="1">
          <a:blip r:embed="rId2">
            <a:extLst>
              <a:ext uri="{28A0092B-C50C-407E-A947-70E740481C1C}">
                <a14:useLocalDpi xmlns:a14="http://schemas.microsoft.com/office/drawing/2010/main" val="0"/>
              </a:ext>
            </a:extLst>
          </a:blip>
          <a:srcRect r="46052"/>
          <a:stretch/>
        </p:blipFill>
        <p:spPr>
          <a:xfrm>
            <a:off x="11226419" y="30460"/>
            <a:ext cx="13151231" cy="13712428"/>
          </a:xfrm>
          <a:prstGeom prst="rect">
            <a:avLst/>
          </a:prstGeom>
        </p:spPr>
      </p:pic>
      <p:sp>
        <p:nvSpPr>
          <p:cNvPr id="6" name="Rectangle 27"/>
          <p:cNvSpPr/>
          <p:nvPr userDrawn="1"/>
        </p:nvSpPr>
        <p:spPr>
          <a:xfrm>
            <a:off x="920831" y="4246979"/>
            <a:ext cx="12188825" cy="1323439"/>
          </a:xfrm>
          <a:prstGeom prst="rect">
            <a:avLst/>
          </a:prstGeom>
        </p:spPr>
        <p:txBody>
          <a:bodyPr>
            <a:spAutoFit/>
          </a:bodyPr>
          <a:lstStyle/>
          <a:p>
            <a:r>
              <a:rPr lang="en-US" sz="8000" dirty="0">
                <a:solidFill>
                  <a:schemeClr val="tx1">
                    <a:lumMod val="75000"/>
                  </a:schemeClr>
                </a:solidFill>
                <a:latin typeface="Gill Sans SemiBold"/>
                <a:ea typeface="Open Sans Light" charset="0"/>
                <a:cs typeface="Gill Sans SemiBold"/>
              </a:rPr>
              <a:t>Index</a:t>
            </a:r>
          </a:p>
        </p:txBody>
      </p:sp>
      <p:cxnSp>
        <p:nvCxnSpPr>
          <p:cNvPr id="7" name="Conector recto 11"/>
          <p:cNvCxnSpPr/>
          <p:nvPr userDrawn="1"/>
        </p:nvCxnSpPr>
        <p:spPr>
          <a:xfrm>
            <a:off x="504825" y="5802604"/>
            <a:ext cx="10460472" cy="0"/>
          </a:xfrm>
          <a:prstGeom prst="line">
            <a:avLst/>
          </a:prstGeom>
          <a:ln w="3175" cmpd="sng">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6058553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088298" y="-23086"/>
            <a:ext cx="14328773" cy="11410610"/>
          </a:xfrm>
          <a:prstGeom prst="rect">
            <a:avLst/>
          </a:prstGeom>
        </p:spPr>
      </p:pic>
      <p:sp>
        <p:nvSpPr>
          <p:cNvPr id="11" name="Text Placeholder 10"/>
          <p:cNvSpPr>
            <a:spLocks noGrp="1"/>
          </p:cNvSpPr>
          <p:nvPr>
            <p:ph type="body" sz="quarter" idx="13" hasCustomPrompt="1"/>
          </p:nvPr>
        </p:nvSpPr>
        <p:spPr>
          <a:xfrm>
            <a:off x="951818" y="2348165"/>
            <a:ext cx="10470500" cy="4717653"/>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15" name="Text Placeholder 14"/>
          <p:cNvSpPr>
            <a:spLocks noGrp="1"/>
          </p:cNvSpPr>
          <p:nvPr>
            <p:ph type="body" sz="quarter" idx="15" hasCustomPrompt="1"/>
          </p:nvPr>
        </p:nvSpPr>
        <p:spPr>
          <a:xfrm>
            <a:off x="951818" y="7667941"/>
            <a:ext cx="104705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7" name="Picture 6" descr="icon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31418358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957405" y="2348165"/>
            <a:ext cx="11277600" cy="4856199"/>
          </a:xfrm>
          <a:prstGeom prst="rect">
            <a:avLst/>
          </a:prstGeom>
        </p:spPr>
        <p:txBody>
          <a:bodyPr vert="horz"/>
          <a:lstStyle>
            <a:lvl1pPr algn="l">
              <a:lnSpc>
                <a:spcPct val="80000"/>
              </a:lnSpc>
              <a:defRPr sz="13600" b="0" i="0" baseline="0">
                <a:solidFill>
                  <a:srgbClr val="0F181D"/>
                </a:solidFill>
                <a:latin typeface="Gill Sans Light"/>
                <a:cs typeface="Gill Sans Light"/>
              </a:defRPr>
            </a:lvl1pPr>
          </a:lstStyle>
          <a:p>
            <a:pPr lvl="0"/>
            <a:r>
              <a:rPr lang="es-ES_tradnl" dirty="0" err="1"/>
              <a:t>Put</a:t>
            </a:r>
            <a:r>
              <a:rPr lang="es-ES_tradnl" dirty="0"/>
              <a:t> </a:t>
            </a:r>
            <a:r>
              <a:rPr lang="es-ES_tradnl" dirty="0" err="1"/>
              <a:t>your</a:t>
            </a:r>
            <a:endParaRPr lang="es-ES_tradnl" dirty="0"/>
          </a:p>
          <a:p>
            <a:pPr lvl="0"/>
            <a:r>
              <a:rPr lang="es-ES_tradnl" dirty="0" err="1"/>
              <a:t>headline</a:t>
            </a:r>
            <a:r>
              <a:rPr lang="es-ES_tradnl" dirty="0"/>
              <a:t> </a:t>
            </a:r>
          </a:p>
          <a:p>
            <a:pPr lvl="0"/>
            <a:r>
              <a:rPr lang="es-ES_tradnl" dirty="0" err="1"/>
              <a:t>txt</a:t>
            </a:r>
            <a:endParaRPr lang="en-US" dirty="0"/>
          </a:p>
        </p:txBody>
      </p:sp>
      <p:sp>
        <p:nvSpPr>
          <p:cNvPr id="8" name="Text Placeholder 14"/>
          <p:cNvSpPr>
            <a:spLocks noGrp="1"/>
          </p:cNvSpPr>
          <p:nvPr>
            <p:ph type="body" sz="quarter" idx="15" hasCustomPrompt="1"/>
          </p:nvPr>
        </p:nvSpPr>
        <p:spPr>
          <a:xfrm>
            <a:off x="957405" y="7667941"/>
            <a:ext cx="11277600" cy="914400"/>
          </a:xfrm>
          <a:prstGeom prst="rect">
            <a:avLst/>
          </a:prstGeom>
        </p:spPr>
        <p:txBody>
          <a:bodyPr vert="horz"/>
          <a:lstStyle>
            <a:lvl1pPr algn="l">
              <a:defRPr sz="4800" b="0" i="0" baseline="0">
                <a:solidFill>
                  <a:srgbClr val="0F181D"/>
                </a:solidFill>
                <a:latin typeface="Gill Sans"/>
                <a:cs typeface="Gill Sans"/>
              </a:defRPr>
            </a:lvl1pPr>
          </a:lstStyle>
          <a:p>
            <a:pPr lvl="0"/>
            <a:r>
              <a:rPr lang="en-US" dirty="0"/>
              <a:t>Subhead txt here</a:t>
            </a:r>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217690165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Divider">
    <p:spTree>
      <p:nvGrpSpPr>
        <p:cNvPr id="1" name=""/>
        <p:cNvGrpSpPr/>
        <p:nvPr/>
      </p:nvGrpSpPr>
      <p:grpSpPr>
        <a:xfrm>
          <a:off x="0" y="0"/>
          <a:ext cx="0" cy="0"/>
          <a:chOff x="0" y="0"/>
          <a:chExt cx="0" cy="0"/>
        </a:xfrm>
      </p:grpSpPr>
      <p:sp>
        <p:nvSpPr>
          <p:cNvPr id="6" name="Shape 9"/>
          <p:cNvSpPr/>
          <p:nvPr/>
        </p:nvSpPr>
        <p:spPr>
          <a:xfrm>
            <a:off x="1472816" y="12754703"/>
            <a:ext cx="14471243" cy="379591"/>
          </a:xfrm>
          <a:prstGeom prst="rect">
            <a:avLst/>
          </a:prstGeom>
          <a:ln w="12700">
            <a:miter lim="400000"/>
          </a:ln>
          <a:extLst>
            <a:ext uri="{C572A759-6A51-4108-AA02-DFA0A04FC94B}">
              <ma14:wrappingTextBoxFlag xmlns:ma14="http://schemas.microsoft.com/office/mac/drawingml/2011/main" xmlns=""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7" name="Text Placeholder 6"/>
          <p:cNvSpPr>
            <a:spLocks noGrp="1"/>
          </p:cNvSpPr>
          <p:nvPr>
            <p:ph type="body" sz="quarter" idx="10" hasCustomPrompt="1"/>
          </p:nvPr>
        </p:nvSpPr>
        <p:spPr>
          <a:xfrm>
            <a:off x="934315" y="3624695"/>
            <a:ext cx="6142037" cy="693738"/>
          </a:xfrm>
          <a:prstGeom prst="rect">
            <a:avLst/>
          </a:prstGeom>
        </p:spPr>
        <p:txBody>
          <a:bodyPr vert="horz"/>
          <a:lstStyle>
            <a:lvl1pPr algn="l">
              <a:defRPr sz="4400" b="0" i="0" baseline="0">
                <a:solidFill>
                  <a:srgbClr val="0F181D"/>
                </a:solidFill>
                <a:latin typeface="Gill Sans SemiBold"/>
                <a:cs typeface="Gill Sans SemiBold"/>
              </a:defRPr>
            </a:lvl1pPr>
          </a:lstStyle>
          <a:p>
            <a:pPr lvl="0"/>
            <a:r>
              <a:rPr lang="en-US" dirty="0"/>
              <a:t>Subhead text here</a:t>
            </a:r>
          </a:p>
        </p:txBody>
      </p:sp>
      <p:sp>
        <p:nvSpPr>
          <p:cNvPr id="11" name="Text Placeholder 10"/>
          <p:cNvSpPr>
            <a:spLocks noGrp="1"/>
          </p:cNvSpPr>
          <p:nvPr>
            <p:ph type="body" sz="quarter" idx="11" hasCustomPrompt="1"/>
          </p:nvPr>
        </p:nvSpPr>
        <p:spPr>
          <a:xfrm>
            <a:off x="934315" y="4663642"/>
            <a:ext cx="19718337" cy="2655887"/>
          </a:xfrm>
          <a:prstGeom prst="rect">
            <a:avLst/>
          </a:prstGeom>
        </p:spPr>
        <p:txBody>
          <a:bodyPr vert="horz"/>
          <a:lstStyle>
            <a:lvl1pPr algn="l">
              <a:defRPr sz="4400" b="0" i="0" baseline="0">
                <a:solidFill>
                  <a:srgbClr val="0F181D"/>
                </a:solidFill>
                <a:latin typeface="Gill Sans Light"/>
                <a:cs typeface="Gill Sans Light"/>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a:t>
            </a:r>
            <a:endParaRPr lang="en-US" dirty="0"/>
          </a:p>
        </p:txBody>
      </p:sp>
      <p:cxnSp>
        <p:nvCxnSpPr>
          <p:cNvPr id="13" name="Straight Connector 12"/>
          <p:cNvCxnSpPr>
            <a:cxnSpLocks noChangeAspect="1"/>
          </p:cNvCxnSpPr>
          <p:nvPr userDrawn="1"/>
        </p:nvCxnSpPr>
        <p:spPr>
          <a:xfrm>
            <a:off x="877882" y="8289637"/>
            <a:ext cx="7503920" cy="0"/>
          </a:xfrm>
          <a:prstGeom prst="line">
            <a:avLst/>
          </a:prstGeom>
          <a:noFill/>
          <a:ln w="762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sp>
        <p:nvSpPr>
          <p:cNvPr id="15" name="Text Placeholder 14"/>
          <p:cNvSpPr>
            <a:spLocks noGrp="1"/>
          </p:cNvSpPr>
          <p:nvPr>
            <p:ph type="body" sz="quarter" idx="12" hasCustomPrompt="1"/>
          </p:nvPr>
        </p:nvSpPr>
        <p:spPr>
          <a:xfrm>
            <a:off x="934315" y="8566006"/>
            <a:ext cx="2908300" cy="461962"/>
          </a:xfrm>
          <a:prstGeom prst="rect">
            <a:avLst/>
          </a:prstGeom>
        </p:spPr>
        <p:txBody>
          <a:bodyPr vert="horz"/>
          <a:lstStyle>
            <a:lvl1pPr algn="l">
              <a:defRPr sz="2800" b="0" i="0" baseline="0">
                <a:solidFill>
                  <a:srgbClr val="0F181D"/>
                </a:solidFill>
                <a:latin typeface="Gill Sans Light"/>
                <a:cs typeface="Gill Sans Light"/>
              </a:defRPr>
            </a:lvl1pPr>
          </a:lstStyle>
          <a:p>
            <a:pPr lvl="0"/>
            <a:r>
              <a:rPr lang="es-ES_tradnl" dirty="0"/>
              <a:t>TITLE HERE</a:t>
            </a:r>
            <a:endParaRPr lang="en-US" dirty="0"/>
          </a:p>
        </p:txBody>
      </p:sp>
      <p:sp>
        <p:nvSpPr>
          <p:cNvPr id="17" name="Text Placeholder 16"/>
          <p:cNvSpPr>
            <a:spLocks noGrp="1"/>
          </p:cNvSpPr>
          <p:nvPr>
            <p:ph type="body" sz="quarter" idx="13" hasCustomPrompt="1"/>
          </p:nvPr>
        </p:nvSpPr>
        <p:spPr>
          <a:xfrm>
            <a:off x="934315" y="9235931"/>
            <a:ext cx="7666037" cy="2226339"/>
          </a:xfrm>
          <a:prstGeom prst="rect">
            <a:avLst/>
          </a:prstGeom>
        </p:spPr>
        <p:txBody>
          <a:bodyPr vert="horz"/>
          <a:lstStyle>
            <a:lvl1pPr algn="l">
              <a:defRPr sz="2200" b="0" i="0">
                <a:solidFill>
                  <a:srgbClr val="0F181D"/>
                </a:solidFill>
                <a:latin typeface="Gill Sans"/>
                <a:cs typeface="Gill Sans"/>
              </a:defRPr>
            </a:lvl1pPr>
          </a:lstStyle>
          <a:p>
            <a:pPr lvl="0"/>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 labore et </a:t>
            </a:r>
            <a:r>
              <a:rPr lang="es-ES_tradnl" dirty="0" err="1"/>
              <a:t>dolore</a:t>
            </a:r>
            <a:r>
              <a:rPr lang="es-ES_tradnl" dirty="0"/>
              <a:t> magna </a:t>
            </a:r>
            <a:r>
              <a:rPr lang="es-ES_tradnl" dirty="0" err="1"/>
              <a:t>aliqua</a:t>
            </a:r>
            <a:r>
              <a:rPr lang="es-ES_tradnl" dirty="0"/>
              <a:t>. Ut </a:t>
            </a:r>
            <a:r>
              <a:rPr lang="es-ES_tradnl" dirty="0" err="1"/>
              <a:t>enim</a:t>
            </a:r>
            <a:r>
              <a:rPr lang="es-ES_tradnl" dirty="0"/>
              <a:t> ad </a:t>
            </a:r>
            <a:r>
              <a:rPr lang="es-ES_tradnl" dirty="0" err="1"/>
              <a:t>minim</a:t>
            </a:r>
            <a:r>
              <a:rPr lang="es-ES_tradnl" dirty="0"/>
              <a:t> </a:t>
            </a:r>
            <a:r>
              <a:rPr lang="es-ES_tradnl" dirty="0" err="1"/>
              <a:t>veniam</a:t>
            </a:r>
            <a:r>
              <a:rPr lang="es-ES_tradnl" dirty="0"/>
              <a:t>. </a:t>
            </a:r>
            <a:r>
              <a:rPr lang="es-ES_tradnl" dirty="0" err="1"/>
              <a:t>Lorem</a:t>
            </a:r>
            <a:r>
              <a:rPr lang="es-ES_tradnl" dirty="0"/>
              <a:t> </a:t>
            </a:r>
            <a:r>
              <a:rPr lang="es-ES_tradnl" dirty="0" err="1"/>
              <a:t>ipsum</a:t>
            </a:r>
            <a:r>
              <a:rPr lang="es-ES_tradnl" dirty="0"/>
              <a:t> dolor </a:t>
            </a:r>
            <a:r>
              <a:rPr lang="es-ES_tradnl" dirty="0" err="1"/>
              <a:t>sit</a:t>
            </a:r>
            <a:r>
              <a:rPr lang="es-ES_tradnl" dirty="0"/>
              <a:t> </a:t>
            </a:r>
            <a:r>
              <a:rPr lang="es-ES_tradnl" dirty="0" err="1"/>
              <a:t>amet</a:t>
            </a:r>
            <a:r>
              <a:rPr lang="es-ES_tradnl" dirty="0"/>
              <a:t>, </a:t>
            </a:r>
            <a:r>
              <a:rPr lang="es-ES_tradnl" dirty="0" err="1"/>
              <a:t>consectetur</a:t>
            </a:r>
            <a:r>
              <a:rPr lang="es-ES_tradnl" dirty="0"/>
              <a:t> </a:t>
            </a:r>
            <a:r>
              <a:rPr lang="es-ES_tradnl" dirty="0" err="1"/>
              <a:t>adipiscing</a:t>
            </a:r>
            <a:r>
              <a:rPr lang="es-ES_tradnl" dirty="0"/>
              <a:t> </a:t>
            </a:r>
            <a:r>
              <a:rPr lang="es-ES_tradnl" dirty="0" err="1"/>
              <a:t>elit</a:t>
            </a:r>
            <a:r>
              <a:rPr lang="es-ES_tradnl" dirty="0"/>
              <a:t>, sed do </a:t>
            </a:r>
            <a:r>
              <a:rPr lang="es-ES_tradnl" dirty="0" err="1"/>
              <a:t>eiusmod</a:t>
            </a:r>
            <a:r>
              <a:rPr lang="es-ES_tradnl" dirty="0"/>
              <a:t> </a:t>
            </a:r>
            <a:r>
              <a:rPr lang="es-ES_tradnl" dirty="0" err="1"/>
              <a:t>tempor</a:t>
            </a:r>
            <a:r>
              <a:rPr lang="es-ES_tradnl" dirty="0"/>
              <a:t> </a:t>
            </a:r>
            <a:r>
              <a:rPr lang="es-ES_tradnl" dirty="0" err="1"/>
              <a:t>incididunt</a:t>
            </a:r>
            <a:r>
              <a:rPr lang="es-ES_tradnl" dirty="0"/>
              <a:t> ut.</a:t>
            </a:r>
            <a:endParaRPr lang="en-US" dirty="0"/>
          </a:p>
        </p:txBody>
      </p:sp>
      <p:pic>
        <p:nvPicPr>
          <p:cNvPr id="9" name="Picture 8"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0894374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481565" y="349106"/>
            <a:ext cx="22270010" cy="898525"/>
          </a:xfrm>
          <a:prstGeom prst="rect">
            <a:avLst/>
          </a:prstGeom>
        </p:spPr>
        <p:txBody>
          <a:bodyPr vert="horz"/>
          <a:lstStyle>
            <a:lvl1pPr algn="l">
              <a:defRPr sz="4400" b="0" i="0">
                <a:solidFill>
                  <a:srgbClr val="0F181D"/>
                </a:solidFill>
                <a:latin typeface="Gill Sans Light"/>
                <a:cs typeface="Gill Sans Light"/>
              </a:defRPr>
            </a:lvl1pPr>
          </a:lstStyle>
          <a:p>
            <a:pPr lvl="0"/>
            <a:r>
              <a:rPr lang="es-ES_tradnl" dirty="0"/>
              <a:t>A new </a:t>
            </a:r>
            <a:r>
              <a:rPr lang="es-ES_tradnl" dirty="0" err="1"/>
              <a:t>Image</a:t>
            </a:r>
            <a:r>
              <a:rPr lang="es-ES_tradnl" dirty="0"/>
              <a:t>: A </a:t>
            </a:r>
            <a:r>
              <a:rPr lang="es-ES_tradnl" dirty="0" err="1"/>
              <a:t>modern</a:t>
            </a:r>
            <a:r>
              <a:rPr lang="es-ES_tradnl" dirty="0"/>
              <a:t> Look and </a:t>
            </a:r>
            <a:r>
              <a:rPr lang="es-ES_tradnl" dirty="0" err="1"/>
              <a:t>Feel</a:t>
            </a:r>
            <a:endParaRPr lang="en-US" dirty="0"/>
          </a:p>
        </p:txBody>
      </p:sp>
      <p:cxnSp>
        <p:nvCxnSpPr>
          <p:cNvPr id="9" name="Straight Connector 8"/>
          <p:cNvCxnSpPr/>
          <p:nvPr userDrawn="1"/>
        </p:nvCxnSpPr>
        <p:spPr>
          <a:xfrm>
            <a:off x="626075" y="1316904"/>
            <a:ext cx="23125500" cy="0"/>
          </a:xfrm>
          <a:prstGeom prst="line">
            <a:avLst/>
          </a:prstGeom>
          <a:noFill/>
          <a:ln w="38100" cap="flat" cmpd="sng">
            <a:solidFill>
              <a:srgbClr val="0F181D"/>
            </a:solidFill>
            <a:prstDash val="solid"/>
            <a:miter lim="400000"/>
          </a:ln>
          <a:effectLst/>
        </p:spPr>
        <p:style>
          <a:lnRef idx="0">
            <a:scrgbClr r="0" g="0" b="0"/>
          </a:lnRef>
          <a:fillRef idx="0">
            <a:scrgbClr r="0" g="0" b="0"/>
          </a:fillRef>
          <a:effectRef idx="0">
            <a:scrgbClr r="0" g="0" b="0"/>
          </a:effectRef>
          <a:fontRef idx="none"/>
        </p:style>
      </p:cxnSp>
      <p:pic>
        <p:nvPicPr>
          <p:cNvPr id="6" name="Picture 5" descr="ico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600" y="395572"/>
            <a:ext cx="840415" cy="728726"/>
          </a:xfrm>
          <a:prstGeom prst="rect">
            <a:avLst/>
          </a:prstGeom>
        </p:spPr>
      </p:pic>
    </p:spTree>
    <p:extLst>
      <p:ext uri="{BB962C8B-B14F-4D97-AF65-F5344CB8AC3E}">
        <p14:creationId xmlns:p14="http://schemas.microsoft.com/office/powerpoint/2010/main" val="11884782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hape 9"/>
          <p:cNvSpPr/>
          <p:nvPr/>
        </p:nvSpPr>
        <p:spPr>
          <a:xfrm>
            <a:off x="504600" y="13210686"/>
            <a:ext cx="14471243" cy="345083"/>
          </a:xfrm>
          <a:prstGeom prst="rect">
            <a:avLst/>
          </a:prstGeom>
          <a:ln w="12700">
            <a:miter lim="400000"/>
          </a:ln>
          <a:extLst>
            <a:ext uri="{C572A759-6A51-4108-AA02-DFA0A04FC94B}">
              <ma14:wrappingTextBoxFlag xmlns:ma14="http://schemas.microsoft.com/office/mac/drawingml/2011/main" xmlns="" val="1"/>
            </a:ext>
          </a:extLst>
        </p:spPr>
        <p:txBody>
          <a:bodyPr wrap="square" lIns="50787" tIns="50787" rIns="50787" bIns="50787" anchor="ctr">
            <a:spAutoFit/>
          </a:bodyPr>
          <a:lstStyle/>
          <a:p>
            <a:pPr marL="0" marR="0" lvl="0" indent="0" algn="l" defTabSz="825252" eaLnBrk="1" fontAlgn="auto" latinLnBrk="0" hangingPunct="1">
              <a:lnSpc>
                <a:spcPct val="100000"/>
              </a:lnSpc>
              <a:spcBef>
                <a:spcPts val="0"/>
              </a:spcBef>
              <a:spcAft>
                <a:spcPts val="0"/>
              </a:spcAft>
              <a:buClrTx/>
              <a:buSzTx/>
              <a:buFontTx/>
              <a:buNone/>
              <a:tabLst/>
              <a:defRPr sz="1800"/>
            </a:pPr>
            <a:r>
              <a:rPr lang="es-MX" sz="1799" b="1" dirty="0">
                <a:solidFill>
                  <a:schemeClr val="tx1">
                    <a:lumMod val="75000"/>
                    <a:lumOff val="25000"/>
                  </a:schemeClr>
                </a:solidFill>
                <a:latin typeface="Open Sans Light"/>
                <a:ea typeface="Open Sans Light"/>
                <a:cs typeface="Open Sans Light"/>
                <a:sym typeface="Open Sans Light"/>
              </a:rPr>
              <a:t>NEORIS </a:t>
            </a:r>
            <a:r>
              <a:rPr lang="es-MX" sz="1799" b="1" dirty="0" err="1">
                <a:solidFill>
                  <a:schemeClr val="tx1">
                    <a:lumMod val="75000"/>
                    <a:lumOff val="25000"/>
                  </a:schemeClr>
                </a:solidFill>
                <a:latin typeface="Open Sans Light"/>
                <a:ea typeface="Open Sans Light"/>
                <a:cs typeface="Open Sans Light"/>
                <a:sym typeface="Open Sans Light"/>
              </a:rPr>
              <a:t>Corporate</a:t>
            </a:r>
            <a:r>
              <a:rPr lang="es-MX" sz="1799" b="1" baseline="0" dirty="0">
                <a:solidFill>
                  <a:schemeClr val="tx1">
                    <a:lumMod val="75000"/>
                    <a:lumOff val="25000"/>
                  </a:schemeClr>
                </a:solidFill>
                <a:latin typeface="Open Sans Light"/>
                <a:ea typeface="Open Sans Light"/>
                <a:cs typeface="Open Sans Light"/>
                <a:sym typeface="Open Sans Light"/>
              </a:rPr>
              <a:t> </a:t>
            </a:r>
            <a:r>
              <a:rPr lang="es-MX" sz="1799" b="1" baseline="0" dirty="0" err="1">
                <a:solidFill>
                  <a:schemeClr val="tx1">
                    <a:lumMod val="75000"/>
                    <a:lumOff val="25000"/>
                  </a:schemeClr>
                </a:solidFill>
                <a:latin typeface="Open Sans Light"/>
                <a:ea typeface="Open Sans Light"/>
                <a:cs typeface="Open Sans Light"/>
                <a:sym typeface="Open Sans Light"/>
              </a:rPr>
              <a:t>Presentation</a:t>
            </a:r>
            <a:r>
              <a:rPr lang="es-MX" sz="1799" b="1" baseline="0" dirty="0">
                <a:solidFill>
                  <a:schemeClr val="tx1">
                    <a:lumMod val="75000"/>
                    <a:lumOff val="25000"/>
                  </a:schemeClr>
                </a:solidFill>
                <a:latin typeface="Open Sans Light"/>
                <a:ea typeface="Open Sans Light"/>
                <a:cs typeface="Open Sans Light"/>
                <a:sym typeface="Open Sans Light"/>
              </a:rPr>
              <a:t>  - </a:t>
            </a:r>
            <a:r>
              <a:rPr lang="en-US" sz="1799" b="1" dirty="0">
                <a:solidFill>
                  <a:schemeClr val="tx1">
                    <a:lumMod val="75000"/>
                    <a:lumOff val="25000"/>
                  </a:schemeClr>
                </a:solidFill>
                <a:latin typeface="Open Sans Light"/>
                <a:ea typeface="Open Sans Light"/>
                <a:cs typeface="Open Sans Light"/>
                <a:sym typeface="Open Sans Light"/>
              </a:rPr>
              <a:t>Confidential: Do Not Reproduce without prior written permission from NEORIS.</a:t>
            </a:r>
            <a:endParaRPr lang="es-ES" sz="1799" b="1" dirty="0">
              <a:solidFill>
                <a:schemeClr val="tx1">
                  <a:lumMod val="75000"/>
                  <a:lumOff val="25000"/>
                </a:schemeClr>
              </a:solidFill>
              <a:latin typeface="Open Sans Light"/>
              <a:ea typeface="Open Sans Light"/>
              <a:cs typeface="Open Sans Light"/>
              <a:sym typeface="Open Sans Light"/>
            </a:endParaRPr>
          </a:p>
        </p:txBody>
      </p:sp>
      <p:sp>
        <p:nvSpPr>
          <p:cNvPr id="10" name="Slide Number Placeholder 1"/>
          <p:cNvSpPr txBox="1">
            <a:spLocks/>
          </p:cNvSpPr>
          <p:nvPr userDrawn="1"/>
        </p:nvSpPr>
        <p:spPr>
          <a:xfrm>
            <a:off x="23438272" y="13124477"/>
            <a:ext cx="690381" cy="500521"/>
          </a:xfrm>
          <a:prstGeom prst="rect">
            <a:avLst/>
          </a:prstGeom>
        </p:spPr>
        <p:txBody>
          <a:bodyPr/>
          <a:lstStyle>
            <a:defPPr>
              <a:defRPr lang="en-US"/>
            </a:defPPr>
            <a:lvl1pPr marL="0" algn="l" defTabSz="1828434" rtl="0" eaLnBrk="1" latinLnBrk="0" hangingPunct="1">
              <a:defRPr sz="3599" kern="1200">
                <a:solidFill>
                  <a:schemeClr val="tx1"/>
                </a:solidFill>
                <a:latin typeface="+mn-lt"/>
                <a:ea typeface="+mn-ea"/>
                <a:cs typeface="+mn-cs"/>
              </a:defRPr>
            </a:lvl1pPr>
            <a:lvl2pPr marL="914217" algn="l" defTabSz="1828434" rtl="0" eaLnBrk="1" latinLnBrk="0" hangingPunct="1">
              <a:defRPr sz="3599" kern="1200">
                <a:solidFill>
                  <a:schemeClr val="tx1"/>
                </a:solidFill>
                <a:latin typeface="+mn-lt"/>
                <a:ea typeface="+mn-ea"/>
                <a:cs typeface="+mn-cs"/>
              </a:defRPr>
            </a:lvl2pPr>
            <a:lvl3pPr marL="1828434" algn="l" defTabSz="1828434" rtl="0" eaLnBrk="1" latinLnBrk="0" hangingPunct="1">
              <a:defRPr sz="3599" kern="1200">
                <a:solidFill>
                  <a:schemeClr val="tx1"/>
                </a:solidFill>
                <a:latin typeface="+mn-lt"/>
                <a:ea typeface="+mn-ea"/>
                <a:cs typeface="+mn-cs"/>
              </a:defRPr>
            </a:lvl3pPr>
            <a:lvl4pPr marL="2742651" algn="l" defTabSz="1828434" rtl="0" eaLnBrk="1" latinLnBrk="0" hangingPunct="1">
              <a:defRPr sz="3599" kern="1200">
                <a:solidFill>
                  <a:schemeClr val="tx1"/>
                </a:solidFill>
                <a:latin typeface="+mn-lt"/>
                <a:ea typeface="+mn-ea"/>
                <a:cs typeface="+mn-cs"/>
              </a:defRPr>
            </a:lvl4pPr>
            <a:lvl5pPr marL="3656868" algn="l" defTabSz="1828434" rtl="0" eaLnBrk="1" latinLnBrk="0" hangingPunct="1">
              <a:defRPr sz="3599" kern="1200">
                <a:solidFill>
                  <a:schemeClr val="tx1"/>
                </a:solidFill>
                <a:latin typeface="+mn-lt"/>
                <a:ea typeface="+mn-ea"/>
                <a:cs typeface="+mn-cs"/>
              </a:defRPr>
            </a:lvl5pPr>
            <a:lvl6pPr marL="4571086" algn="l" defTabSz="1828434" rtl="0" eaLnBrk="1" latinLnBrk="0" hangingPunct="1">
              <a:defRPr sz="3599" kern="1200">
                <a:solidFill>
                  <a:schemeClr val="tx1"/>
                </a:solidFill>
                <a:latin typeface="+mn-lt"/>
                <a:ea typeface="+mn-ea"/>
                <a:cs typeface="+mn-cs"/>
              </a:defRPr>
            </a:lvl6pPr>
            <a:lvl7pPr marL="5485303" algn="l" defTabSz="1828434" rtl="0" eaLnBrk="1" latinLnBrk="0" hangingPunct="1">
              <a:defRPr sz="3599" kern="1200">
                <a:solidFill>
                  <a:schemeClr val="tx1"/>
                </a:solidFill>
                <a:latin typeface="+mn-lt"/>
                <a:ea typeface="+mn-ea"/>
                <a:cs typeface="+mn-cs"/>
              </a:defRPr>
            </a:lvl7pPr>
            <a:lvl8pPr marL="6399520" algn="l" defTabSz="1828434" rtl="0" eaLnBrk="1" latinLnBrk="0" hangingPunct="1">
              <a:defRPr sz="3599" kern="1200">
                <a:solidFill>
                  <a:schemeClr val="tx1"/>
                </a:solidFill>
                <a:latin typeface="+mn-lt"/>
                <a:ea typeface="+mn-ea"/>
                <a:cs typeface="+mn-cs"/>
              </a:defRPr>
            </a:lvl8pPr>
            <a:lvl9pPr marL="7313737" algn="l" defTabSz="1828434" rtl="0" eaLnBrk="1" latinLnBrk="0" hangingPunct="1">
              <a:defRPr sz="3599" kern="1200">
                <a:solidFill>
                  <a:schemeClr val="tx1"/>
                </a:solidFill>
                <a:latin typeface="+mn-lt"/>
                <a:ea typeface="+mn-ea"/>
                <a:cs typeface="+mn-cs"/>
              </a:defRPr>
            </a:lvl9pPr>
          </a:lstStyle>
          <a:p>
            <a:fld id="{2920DFA4-2F46-1646-9D9B-355CB8E1805D}" type="slidenum">
              <a:rPr lang="en-US" sz="2400" smtClean="0">
                <a:solidFill>
                  <a:schemeClr val="bg1">
                    <a:lumMod val="75000"/>
                  </a:schemeClr>
                </a:solidFill>
                <a:latin typeface="Arial"/>
                <a:cs typeface="Arial"/>
              </a:rPr>
              <a:pPr/>
              <a:t>‹#›</a:t>
            </a:fld>
            <a:endParaRPr lang="en-US" sz="2400" dirty="0">
              <a:solidFill>
                <a:schemeClr val="bg1">
                  <a:lumMod val="75000"/>
                </a:schemeClr>
              </a:solidFill>
              <a:latin typeface="Arial"/>
              <a:cs typeface="Arial"/>
            </a:endParaRPr>
          </a:p>
        </p:txBody>
      </p:sp>
      <p:pic>
        <p:nvPicPr>
          <p:cNvPr id="3" name="Picture 2"/>
          <p:cNvPicPr>
            <a:picLocks noChangeAspect="1"/>
          </p:cNvPicPr>
          <p:nvPr userDrawn="1"/>
        </p:nvPicPr>
        <p:blipFill>
          <a:blip r:embed="rId29"/>
          <a:stretch>
            <a:fillRect/>
          </a:stretch>
        </p:blipFill>
        <p:spPr>
          <a:xfrm>
            <a:off x="573870" y="12954931"/>
            <a:ext cx="1074278" cy="179999"/>
          </a:xfrm>
          <a:prstGeom prst="rect">
            <a:avLst/>
          </a:prstGeom>
        </p:spPr>
      </p:pic>
    </p:spTree>
    <p:extLst>
      <p:ext uri="{BB962C8B-B14F-4D97-AF65-F5344CB8AC3E}">
        <p14:creationId xmlns:p14="http://schemas.microsoft.com/office/powerpoint/2010/main" val="1601902993"/>
      </p:ext>
    </p:extLst>
  </p:cSld>
  <p:clrMap bg1="lt1" tx1="dk1" bg2="lt2" tx2="dk2" accent1="accent1" accent2="accent2" accent3="accent3" accent4="accent4" accent5="accent5" accent6="accent6" hlink="hlink" folHlink="folHlink"/>
  <p:sldLayoutIdLst>
    <p:sldLayoutId id="2147483693" r:id="rId1"/>
    <p:sldLayoutId id="2147483716" r:id="rId2"/>
    <p:sldLayoutId id="2147483710" r:id="rId3"/>
    <p:sldLayoutId id="2147483714" r:id="rId4"/>
    <p:sldLayoutId id="2147483733" r:id="rId5"/>
    <p:sldLayoutId id="2147483711" r:id="rId6"/>
    <p:sldLayoutId id="2147483715" r:id="rId7"/>
    <p:sldLayoutId id="2147483691" r:id="rId8"/>
    <p:sldLayoutId id="2147483699" r:id="rId9"/>
    <p:sldLayoutId id="2147483709" r:id="rId10"/>
    <p:sldLayoutId id="2147483696" r:id="rId11"/>
    <p:sldLayoutId id="2147483725" r:id="rId12"/>
    <p:sldLayoutId id="2147483698" r:id="rId13"/>
    <p:sldLayoutId id="2147483721" r:id="rId14"/>
    <p:sldLayoutId id="2147483726" r:id="rId15"/>
    <p:sldLayoutId id="2147483727" r:id="rId16"/>
    <p:sldLayoutId id="2147483722" r:id="rId17"/>
    <p:sldLayoutId id="2147483717" r:id="rId18"/>
    <p:sldLayoutId id="2147483728" r:id="rId19"/>
    <p:sldLayoutId id="2147483729" r:id="rId20"/>
    <p:sldLayoutId id="2147483718" r:id="rId21"/>
    <p:sldLayoutId id="2147483724" r:id="rId22"/>
    <p:sldLayoutId id="2147483704" r:id="rId23"/>
    <p:sldLayoutId id="2147483732" r:id="rId24"/>
    <p:sldLayoutId id="2147483719" r:id="rId25"/>
    <p:sldLayoutId id="2147483720" r:id="rId26"/>
    <p:sldLayoutId id="2147483705" r:id="rId27"/>
  </p:sldLayoutIdLst>
  <p:transition spd="med"/>
  <p:hf hdr="0" ftr="0" dt="0"/>
  <p:txStyles>
    <p:titleStyle>
      <a:lvl1pPr algn="ctr" defTabSz="825252" eaLnBrk="1" hangingPunct="1">
        <a:defRPr sz="3599">
          <a:latin typeface="+mj-lt"/>
          <a:ea typeface="+mj-ea"/>
          <a:cs typeface="+mj-cs"/>
          <a:sym typeface="Roboto Regular"/>
        </a:defRPr>
      </a:lvl1pPr>
      <a:lvl2pPr indent="228531" algn="ctr" defTabSz="825252" eaLnBrk="1" hangingPunct="1">
        <a:defRPr sz="3599">
          <a:latin typeface="+mj-lt"/>
          <a:ea typeface="+mj-ea"/>
          <a:cs typeface="+mj-cs"/>
          <a:sym typeface="Roboto Regular"/>
        </a:defRPr>
      </a:lvl2pPr>
      <a:lvl3pPr indent="457063" algn="ctr" defTabSz="825252" eaLnBrk="1" hangingPunct="1">
        <a:defRPr sz="3599">
          <a:latin typeface="+mj-lt"/>
          <a:ea typeface="+mj-ea"/>
          <a:cs typeface="+mj-cs"/>
          <a:sym typeface="Roboto Regular"/>
        </a:defRPr>
      </a:lvl3pPr>
      <a:lvl4pPr indent="685594" algn="ctr" defTabSz="825252" eaLnBrk="1" hangingPunct="1">
        <a:defRPr sz="3599">
          <a:latin typeface="+mj-lt"/>
          <a:ea typeface="+mj-ea"/>
          <a:cs typeface="+mj-cs"/>
          <a:sym typeface="Roboto Regular"/>
        </a:defRPr>
      </a:lvl4pPr>
      <a:lvl5pPr indent="914126" algn="ctr" defTabSz="825252" eaLnBrk="1" hangingPunct="1">
        <a:defRPr sz="3599">
          <a:latin typeface="+mj-lt"/>
          <a:ea typeface="+mj-ea"/>
          <a:cs typeface="+mj-cs"/>
          <a:sym typeface="Roboto Regular"/>
        </a:defRPr>
      </a:lvl5pPr>
      <a:lvl6pPr indent="1142657" algn="ctr" defTabSz="825252" eaLnBrk="1" hangingPunct="1">
        <a:defRPr sz="3599">
          <a:latin typeface="+mj-lt"/>
          <a:ea typeface="+mj-ea"/>
          <a:cs typeface="+mj-cs"/>
          <a:sym typeface="Roboto Regular"/>
        </a:defRPr>
      </a:lvl6pPr>
      <a:lvl7pPr indent="1371189" algn="ctr" defTabSz="825252" eaLnBrk="1" hangingPunct="1">
        <a:defRPr sz="3599">
          <a:latin typeface="+mj-lt"/>
          <a:ea typeface="+mj-ea"/>
          <a:cs typeface="+mj-cs"/>
          <a:sym typeface="Roboto Regular"/>
        </a:defRPr>
      </a:lvl7pPr>
      <a:lvl8pPr indent="1599720" algn="ctr" defTabSz="825252" eaLnBrk="1" hangingPunct="1">
        <a:defRPr sz="3599">
          <a:latin typeface="+mj-lt"/>
          <a:ea typeface="+mj-ea"/>
          <a:cs typeface="+mj-cs"/>
          <a:sym typeface="Roboto Regular"/>
        </a:defRPr>
      </a:lvl8pPr>
      <a:lvl9pPr indent="1828251" algn="ctr" defTabSz="825252" eaLnBrk="1" hangingPunct="1">
        <a:defRPr sz="3599">
          <a:latin typeface="+mj-lt"/>
          <a:ea typeface="+mj-ea"/>
          <a:cs typeface="+mj-cs"/>
          <a:sym typeface="Roboto Regular"/>
        </a:defRPr>
      </a:lvl9pPr>
    </p:titleStyle>
    <p:bodyStyle>
      <a:lvl1pPr algn="ctr" defTabSz="825252" eaLnBrk="1" hangingPunct="1">
        <a:defRPr sz="3599">
          <a:latin typeface="+mj-lt"/>
          <a:ea typeface="+mj-ea"/>
          <a:cs typeface="+mj-cs"/>
          <a:sym typeface="Roboto Regular"/>
        </a:defRPr>
      </a:lvl1pPr>
      <a:lvl2pPr algn="ctr" defTabSz="825252" eaLnBrk="1" hangingPunct="1">
        <a:defRPr sz="3599">
          <a:latin typeface="+mj-lt"/>
          <a:ea typeface="+mj-ea"/>
          <a:cs typeface="+mj-cs"/>
          <a:sym typeface="Roboto Regular"/>
        </a:defRPr>
      </a:lvl2pPr>
      <a:lvl3pPr algn="ctr" defTabSz="825252" eaLnBrk="1" hangingPunct="1">
        <a:defRPr sz="3599">
          <a:latin typeface="+mj-lt"/>
          <a:ea typeface="+mj-ea"/>
          <a:cs typeface="+mj-cs"/>
          <a:sym typeface="Roboto Regular"/>
        </a:defRPr>
      </a:lvl3pPr>
      <a:lvl4pPr algn="ctr" defTabSz="825252" eaLnBrk="1" hangingPunct="1">
        <a:defRPr sz="3599">
          <a:latin typeface="+mj-lt"/>
          <a:ea typeface="+mj-ea"/>
          <a:cs typeface="+mj-cs"/>
          <a:sym typeface="Roboto Regular"/>
        </a:defRPr>
      </a:lvl4pPr>
      <a:lvl5pPr algn="ctr" defTabSz="825252" eaLnBrk="1" hangingPunct="1">
        <a:defRPr sz="3599">
          <a:latin typeface="+mj-lt"/>
          <a:ea typeface="+mj-ea"/>
          <a:cs typeface="+mj-cs"/>
          <a:sym typeface="Roboto Regular"/>
        </a:defRPr>
      </a:lvl5pPr>
      <a:lvl6pPr indent="355493" algn="ctr" defTabSz="825252" eaLnBrk="1" hangingPunct="1">
        <a:defRPr sz="3599">
          <a:latin typeface="+mj-lt"/>
          <a:ea typeface="+mj-ea"/>
          <a:cs typeface="+mj-cs"/>
          <a:sym typeface="Roboto Regular"/>
        </a:defRPr>
      </a:lvl6pPr>
      <a:lvl7pPr indent="710987" algn="ctr" defTabSz="825252" eaLnBrk="1" hangingPunct="1">
        <a:defRPr sz="3599">
          <a:latin typeface="+mj-lt"/>
          <a:ea typeface="+mj-ea"/>
          <a:cs typeface="+mj-cs"/>
          <a:sym typeface="Roboto Regular"/>
        </a:defRPr>
      </a:lvl7pPr>
      <a:lvl8pPr indent="1066480" algn="ctr" defTabSz="825252" eaLnBrk="1" hangingPunct="1">
        <a:defRPr sz="3599">
          <a:latin typeface="+mj-lt"/>
          <a:ea typeface="+mj-ea"/>
          <a:cs typeface="+mj-cs"/>
          <a:sym typeface="Roboto Regular"/>
        </a:defRPr>
      </a:lvl8pPr>
      <a:lvl9pPr indent="1421973" algn="ctr" defTabSz="825252" eaLnBrk="1" hangingPunct="1">
        <a:defRPr sz="3599">
          <a:latin typeface="+mj-lt"/>
          <a:ea typeface="+mj-ea"/>
          <a:cs typeface="+mj-cs"/>
          <a:sym typeface="Roboto Regular"/>
        </a:defRPr>
      </a:lvl9pPr>
    </p:bodyStyle>
    <p:otherStyle>
      <a:lvl1pPr algn="ctr" defTabSz="825252" eaLnBrk="1" hangingPunct="1">
        <a:defRPr sz="2399">
          <a:solidFill>
            <a:schemeClr val="tx1"/>
          </a:solidFill>
          <a:latin typeface="+mn-lt"/>
          <a:ea typeface="+mn-ea"/>
          <a:cs typeface="+mn-cs"/>
          <a:sym typeface="Gill Sans"/>
        </a:defRPr>
      </a:lvl1pPr>
      <a:lvl2pPr indent="228531" algn="ctr" defTabSz="825252" eaLnBrk="1" hangingPunct="1">
        <a:defRPr sz="2399">
          <a:solidFill>
            <a:schemeClr val="tx1"/>
          </a:solidFill>
          <a:latin typeface="+mn-lt"/>
          <a:ea typeface="+mn-ea"/>
          <a:cs typeface="+mn-cs"/>
          <a:sym typeface="Gill Sans"/>
        </a:defRPr>
      </a:lvl2pPr>
      <a:lvl3pPr indent="457063" algn="ctr" defTabSz="825252" eaLnBrk="1" hangingPunct="1">
        <a:defRPr sz="2399">
          <a:solidFill>
            <a:schemeClr val="tx1"/>
          </a:solidFill>
          <a:latin typeface="+mn-lt"/>
          <a:ea typeface="+mn-ea"/>
          <a:cs typeface="+mn-cs"/>
          <a:sym typeface="Gill Sans"/>
        </a:defRPr>
      </a:lvl3pPr>
      <a:lvl4pPr indent="685594" algn="ctr" defTabSz="825252" eaLnBrk="1" hangingPunct="1">
        <a:defRPr sz="2399">
          <a:solidFill>
            <a:schemeClr val="tx1"/>
          </a:solidFill>
          <a:latin typeface="+mn-lt"/>
          <a:ea typeface="+mn-ea"/>
          <a:cs typeface="+mn-cs"/>
          <a:sym typeface="Gill Sans"/>
        </a:defRPr>
      </a:lvl4pPr>
      <a:lvl5pPr indent="914126" algn="ctr" defTabSz="825252" eaLnBrk="1" hangingPunct="1">
        <a:defRPr sz="2399">
          <a:solidFill>
            <a:schemeClr val="tx1"/>
          </a:solidFill>
          <a:latin typeface="+mn-lt"/>
          <a:ea typeface="+mn-ea"/>
          <a:cs typeface="+mn-cs"/>
          <a:sym typeface="Gill Sans"/>
        </a:defRPr>
      </a:lvl5pPr>
      <a:lvl6pPr indent="1142657" algn="ctr" defTabSz="825252" eaLnBrk="1" hangingPunct="1">
        <a:defRPr sz="2399">
          <a:solidFill>
            <a:schemeClr val="tx1"/>
          </a:solidFill>
          <a:latin typeface="+mn-lt"/>
          <a:ea typeface="+mn-ea"/>
          <a:cs typeface="+mn-cs"/>
          <a:sym typeface="Gill Sans"/>
        </a:defRPr>
      </a:lvl6pPr>
      <a:lvl7pPr indent="1371189" algn="ctr" defTabSz="825252" eaLnBrk="1" hangingPunct="1">
        <a:defRPr sz="2399">
          <a:solidFill>
            <a:schemeClr val="tx1"/>
          </a:solidFill>
          <a:latin typeface="+mn-lt"/>
          <a:ea typeface="+mn-ea"/>
          <a:cs typeface="+mn-cs"/>
          <a:sym typeface="Gill Sans"/>
        </a:defRPr>
      </a:lvl7pPr>
      <a:lvl8pPr indent="1599720" algn="ctr" defTabSz="825252" eaLnBrk="1" hangingPunct="1">
        <a:defRPr sz="2399">
          <a:solidFill>
            <a:schemeClr val="tx1"/>
          </a:solidFill>
          <a:latin typeface="+mn-lt"/>
          <a:ea typeface="+mn-ea"/>
          <a:cs typeface="+mn-cs"/>
          <a:sym typeface="Gill Sans"/>
        </a:defRPr>
      </a:lvl8pPr>
      <a:lvl9pPr indent="1828251" algn="ctr" defTabSz="825252" eaLnBrk="1" hangingPunct="1">
        <a:defRPr sz="2399">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johnresig.com/blog/ecmascript-5-strict-mode-json-and-more/"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home.componetn.js/" TargetMode="External"/><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hyperlink" Target="http://home.module.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CMAScript"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angular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angularjs.org/" TargetMode="Externa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avautn/cursosangularj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ln>
            <a:noFill/>
          </a:ln>
        </p:spPr>
        <p:txBody>
          <a:bodyPr/>
          <a:lstStyle/>
          <a:p>
            <a:r>
              <a:rPr lang="en-US" dirty="0" err="1" smtClean="0"/>
              <a:t>Curso</a:t>
            </a:r>
            <a:r>
              <a:rPr lang="en-US" dirty="0" smtClean="0"/>
              <a:t> </a:t>
            </a:r>
            <a:r>
              <a:rPr lang="en-US" dirty="0" err="1" smtClean="0"/>
              <a:t>Angularjs</a:t>
            </a:r>
            <a:r>
              <a:rPr lang="en-US" dirty="0" smtClean="0"/>
              <a:t/>
            </a:r>
            <a:br>
              <a:rPr lang="en-US" dirty="0" smtClean="0"/>
            </a:br>
            <a:r>
              <a:rPr lang="en-US" dirty="0" err="1" smtClean="0"/>
              <a:t>Dia</a:t>
            </a:r>
            <a:r>
              <a:rPr lang="en-US" dirty="0" smtClean="0"/>
              <a:t> 1 </a:t>
            </a:r>
            <a:r>
              <a:rPr lang="en-US" dirty="0" smtClean="0"/>
              <a:t>- BBVA</a:t>
            </a:r>
            <a:endParaRPr lang="en-US" dirty="0"/>
          </a:p>
        </p:txBody>
      </p:sp>
      <p:pic>
        <p:nvPicPr>
          <p:cNvPr id="7" name="Picture Placeholder 6" descr="ojos.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30" b="9730"/>
          <a:stretch>
            <a:fillRect/>
          </a:stretch>
        </p:blipFill>
        <p:spPr/>
      </p:pic>
    </p:spTree>
    <p:extLst>
      <p:ext uri="{BB962C8B-B14F-4D97-AF65-F5344CB8AC3E}">
        <p14:creationId xmlns:p14="http://schemas.microsoft.com/office/powerpoint/2010/main" val="346720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Estructura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780" y="2266724"/>
            <a:ext cx="8783051" cy="9333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04486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err="1" smtClean="0"/>
              <a:t>Routing</a:t>
            </a:r>
            <a:r>
              <a:rPr lang="es-AR" dirty="0" smtClean="0"/>
              <a:t> </a:t>
            </a:r>
            <a:endParaRPr lang="en-US" dirty="0"/>
          </a:p>
        </p:txBody>
      </p:sp>
      <p:sp>
        <p:nvSpPr>
          <p:cNvPr id="3" name="TextBox 2"/>
          <p:cNvSpPr txBox="1"/>
          <p:nvPr/>
        </p:nvSpPr>
        <p:spPr>
          <a:xfrm>
            <a:off x="1082842" y="1484420"/>
            <a:ext cx="22499053" cy="116134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400" dirty="0"/>
              <a:t>angular.</a:t>
            </a:r>
          </a:p>
          <a:p>
            <a:r>
              <a:rPr lang="en-US" sz="4400" dirty="0"/>
              <a:t>  module('</a:t>
            </a:r>
            <a:r>
              <a:rPr lang="en-US" sz="4400" dirty="0" err="1"/>
              <a:t>neorisApp</a:t>
            </a:r>
            <a:r>
              <a:rPr lang="en-US" sz="4400" dirty="0"/>
              <a:t>').</a:t>
            </a:r>
          </a:p>
          <a:p>
            <a:r>
              <a:rPr lang="en-US" sz="4400" dirty="0"/>
              <a:t>  </a:t>
            </a:r>
            <a:r>
              <a:rPr lang="en-US" sz="4400" dirty="0" err="1"/>
              <a:t>config</a:t>
            </a:r>
            <a:r>
              <a:rPr lang="en-US" sz="4400" dirty="0"/>
              <a:t>(['$</a:t>
            </a:r>
            <a:r>
              <a:rPr lang="en-US" sz="4400" dirty="0" err="1"/>
              <a:t>routeProvider</a:t>
            </a:r>
            <a:r>
              <a:rPr lang="en-US" sz="4400" dirty="0"/>
              <a:t>',</a:t>
            </a:r>
          </a:p>
          <a:p>
            <a:r>
              <a:rPr lang="en-US" sz="4400" dirty="0"/>
              <a:t>    function </a:t>
            </a:r>
            <a:r>
              <a:rPr lang="en-US" sz="4400" dirty="0" err="1"/>
              <a:t>config</a:t>
            </a:r>
            <a:r>
              <a:rPr lang="en-US" sz="4400" dirty="0"/>
              <a:t>($</a:t>
            </a:r>
            <a:r>
              <a:rPr lang="en-US" sz="4400" dirty="0" err="1"/>
              <a:t>routeProvider</a:t>
            </a:r>
            <a:r>
              <a:rPr lang="en-US" sz="4400" dirty="0"/>
              <a:t>) {</a:t>
            </a:r>
          </a:p>
          <a:p>
            <a:r>
              <a:rPr lang="en-US" sz="4400" dirty="0"/>
              <a:t>      $</a:t>
            </a:r>
            <a:r>
              <a:rPr lang="en-US" sz="4400" dirty="0" err="1"/>
              <a:t>routeProvider</a:t>
            </a:r>
            <a:r>
              <a:rPr lang="en-US" sz="4400" dirty="0"/>
              <a:t>.</a:t>
            </a:r>
          </a:p>
          <a:p>
            <a:r>
              <a:rPr lang="en-US" sz="4400" dirty="0"/>
              <a:t>        when('/</a:t>
            </a:r>
            <a:r>
              <a:rPr lang="en-US" sz="4400" dirty="0" err="1"/>
              <a:t>neoris</a:t>
            </a:r>
            <a:r>
              <a:rPr lang="en-US" sz="4400" dirty="0"/>
              <a:t>', {</a:t>
            </a:r>
          </a:p>
          <a:p>
            <a:r>
              <a:rPr lang="en-US" sz="4400" dirty="0"/>
              <a:t>          template: '&lt;</a:t>
            </a:r>
            <a:r>
              <a:rPr lang="en-US" sz="4400" dirty="0" err="1"/>
              <a:t>neoris</a:t>
            </a:r>
            <a:r>
              <a:rPr lang="en-US" sz="4400" dirty="0"/>
              <a:t>-component&gt;&lt;/</a:t>
            </a:r>
            <a:r>
              <a:rPr lang="en-US" sz="4400" dirty="0" err="1"/>
              <a:t>neoris</a:t>
            </a:r>
            <a:r>
              <a:rPr lang="en-US" sz="4400" dirty="0"/>
              <a:t>-component&gt;'</a:t>
            </a:r>
          </a:p>
          <a:p>
            <a:r>
              <a:rPr lang="en-US" sz="4400" dirty="0"/>
              <a:t>        }).</a:t>
            </a:r>
          </a:p>
          <a:p>
            <a:r>
              <a:rPr lang="en-US" sz="4400" dirty="0"/>
              <a:t>        when('/home', {</a:t>
            </a:r>
          </a:p>
          <a:p>
            <a:r>
              <a:rPr lang="en-US" sz="4400" dirty="0"/>
              <a:t>          template: '&lt;home-component&gt;&lt;/home-component&gt;'</a:t>
            </a:r>
          </a:p>
          <a:p>
            <a:r>
              <a:rPr lang="en-US" sz="4400" dirty="0"/>
              <a:t>        }).</a:t>
            </a:r>
          </a:p>
          <a:p>
            <a:r>
              <a:rPr lang="en-US" sz="4400" dirty="0"/>
              <a:t>        otherwise('/home');</a:t>
            </a:r>
          </a:p>
          <a:p>
            <a:r>
              <a:rPr lang="en-US" sz="4400" dirty="0"/>
              <a:t>    }</a:t>
            </a:r>
          </a:p>
          <a:p>
            <a:r>
              <a:rPr lang="en-US" sz="4400" dirty="0"/>
              <a:t>  ]);</a:t>
            </a:r>
          </a:p>
          <a:p>
            <a:r>
              <a:rPr lang="en-US" sz="4400" dirty="0"/>
              <a:t/>
            </a:r>
            <a:br>
              <a:rPr lang="en-US" sz="4400" dirty="0"/>
            </a:br>
            <a:endParaRPr lang="en-US" sz="4400" dirty="0"/>
          </a:p>
          <a:p>
            <a:pPr marL="0" marR="0" indent="0" algn="ctr" defTabSz="825500" rtl="0" fontAlgn="auto" latinLnBrk="1"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44733564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Module</a:t>
            </a:r>
            <a:endParaRPr lang="en-US" dirty="0"/>
          </a:p>
        </p:txBody>
      </p:sp>
      <p:sp>
        <p:nvSpPr>
          <p:cNvPr id="4" name="TextBox 3"/>
          <p:cNvSpPr txBox="1"/>
          <p:nvPr/>
        </p:nvSpPr>
        <p:spPr>
          <a:xfrm>
            <a:off x="577516" y="2196702"/>
            <a:ext cx="23408652" cy="10197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6000" dirty="0"/>
              <a:t>'use strict';</a:t>
            </a:r>
          </a:p>
          <a:p>
            <a:r>
              <a:rPr lang="en-US" sz="6000" dirty="0"/>
              <a:t/>
            </a:r>
            <a:br>
              <a:rPr lang="en-US" sz="6000" dirty="0"/>
            </a:br>
            <a:r>
              <a:rPr lang="en-US" sz="6000" dirty="0" err="1"/>
              <a:t>angular.module</a:t>
            </a:r>
            <a:r>
              <a:rPr lang="en-US" sz="6000" dirty="0"/>
              <a:t>('</a:t>
            </a:r>
            <a:r>
              <a:rPr lang="en-US" sz="6000" dirty="0" err="1"/>
              <a:t>neorisApp</a:t>
            </a:r>
            <a:r>
              <a:rPr lang="en-US" sz="6000" dirty="0"/>
              <a:t>', [</a:t>
            </a:r>
          </a:p>
          <a:p>
            <a:r>
              <a:rPr lang="en-US" sz="6000" dirty="0"/>
              <a:t>    '</a:t>
            </a:r>
            <a:r>
              <a:rPr lang="en-US" sz="6000" dirty="0" err="1"/>
              <a:t>ngRoute</a:t>
            </a:r>
            <a:r>
              <a:rPr lang="en-US" sz="6000" dirty="0"/>
              <a:t>',</a:t>
            </a:r>
          </a:p>
          <a:p>
            <a:r>
              <a:rPr lang="en-US" sz="6000" dirty="0"/>
              <a:t>    '</a:t>
            </a:r>
            <a:r>
              <a:rPr lang="en-US" sz="6000" dirty="0" err="1"/>
              <a:t>neoris</a:t>
            </a:r>
            <a:r>
              <a:rPr lang="en-US" sz="6000" dirty="0"/>
              <a:t>',</a:t>
            </a:r>
          </a:p>
          <a:p>
            <a:r>
              <a:rPr lang="en-US" sz="6000" dirty="0"/>
              <a:t>    'home'</a:t>
            </a:r>
          </a:p>
          <a:p>
            <a:r>
              <a:rPr lang="en-US" sz="6000" dirty="0"/>
              <a:t>  </a:t>
            </a:r>
            <a:r>
              <a:rPr lang="en-US" sz="6000" dirty="0" smtClean="0"/>
              <a:t>]);</a:t>
            </a:r>
          </a:p>
          <a:p>
            <a:endParaRPr lang="en-US" sz="6000" dirty="0"/>
          </a:p>
          <a:p>
            <a:endParaRPr lang="en-US" sz="6000" dirty="0" smtClean="0"/>
          </a:p>
          <a:p>
            <a:r>
              <a:rPr lang="en-US" sz="6000" dirty="0">
                <a:hlinkClick r:id="rId2"/>
              </a:rPr>
              <a:t>https://johnresig.com/blog/ecmascript-5-strict-mode-json-and-more/</a:t>
            </a:r>
            <a:r>
              <a:rPr lang="en-US" sz="6000" dirty="0"/>
              <a:t>  </a:t>
            </a:r>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326597020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Componentes y </a:t>
            </a:r>
            <a:r>
              <a:rPr lang="es-AR" dirty="0" err="1" smtClean="0"/>
              <a:t>Modulos</a:t>
            </a:r>
            <a:endParaRPr lang="en-US" dirty="0"/>
          </a:p>
        </p:txBody>
      </p:sp>
      <p:sp>
        <p:nvSpPr>
          <p:cNvPr id="4" name="TextBox 3"/>
          <p:cNvSpPr txBox="1"/>
          <p:nvPr/>
        </p:nvSpPr>
        <p:spPr>
          <a:xfrm>
            <a:off x="890337" y="2227171"/>
            <a:ext cx="23076568" cy="18261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lang="es-AR" sz="5600" dirty="0" smtClean="0">
                <a:solidFill>
                  <a:srgbClr val="000000"/>
                </a:solidFill>
                <a:sym typeface="Gill Sans"/>
              </a:rPr>
              <a:t>Creamos un componente?, modulo?, porque cual seria el o los mas </a:t>
            </a:r>
            <a:br>
              <a:rPr lang="es-AR" sz="5600" dirty="0" smtClean="0">
                <a:solidFill>
                  <a:srgbClr val="000000"/>
                </a:solidFill>
                <a:sym typeface="Gill Sans"/>
              </a:rPr>
            </a:br>
            <a:r>
              <a:rPr lang="es-AR" sz="5600" dirty="0" smtClean="0">
                <a:solidFill>
                  <a:srgbClr val="000000"/>
                </a:solidFill>
                <a:sym typeface="Gill Sans"/>
              </a:rPr>
              <a:t>convenientes?</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65" y="5236404"/>
            <a:ext cx="7772484" cy="371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066293" y="4656769"/>
            <a:ext cx="10781533" cy="61350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Siguiendo</a:t>
            </a:r>
            <a:r>
              <a:rPr kumimoji="0" lang="es-AR" sz="5600" b="0" i="0" u="none" strike="noStrike" cap="none" spc="0" normalizeH="0" dirty="0" smtClean="0">
                <a:ln>
                  <a:noFill/>
                </a:ln>
                <a:solidFill>
                  <a:srgbClr val="000000"/>
                </a:solidFill>
                <a:effectLst/>
                <a:uFillTx/>
                <a:latin typeface="+mn-lt"/>
                <a:ea typeface="+mn-ea"/>
                <a:cs typeface="+mn-cs"/>
                <a:sym typeface="Gill Sans"/>
              </a:rPr>
              <a:t> con esta premisa, </a:t>
            </a:r>
            <a:br>
              <a:rPr kumimoji="0" lang="es-AR" sz="5600" b="0" i="0" u="none" strike="noStrike" cap="none" spc="0" normalizeH="0" dirty="0" smtClean="0">
                <a:ln>
                  <a:noFill/>
                </a:ln>
                <a:solidFill>
                  <a:srgbClr val="000000"/>
                </a:solidFill>
                <a:effectLst/>
                <a:uFillTx/>
                <a:latin typeface="+mn-lt"/>
                <a:ea typeface="+mn-ea"/>
                <a:cs typeface="+mn-cs"/>
                <a:sym typeface="Gill Sans"/>
              </a:rPr>
            </a:br>
            <a:r>
              <a:rPr kumimoji="0" lang="es-AR" sz="5600" b="0" i="0" u="none" strike="noStrike" cap="none" spc="0" normalizeH="0" dirty="0" smtClean="0">
                <a:ln>
                  <a:noFill/>
                </a:ln>
                <a:solidFill>
                  <a:srgbClr val="000000"/>
                </a:solidFill>
                <a:effectLst/>
                <a:uFillTx/>
                <a:latin typeface="+mn-lt"/>
                <a:ea typeface="+mn-ea"/>
                <a:cs typeface="+mn-cs"/>
                <a:sym typeface="Gill Sans"/>
              </a:rPr>
              <a:t>crearemos una carpeta llamada </a:t>
            </a:r>
            <a:br>
              <a:rPr kumimoji="0" lang="es-AR" sz="5600" b="0" i="0" u="none" strike="noStrike" cap="none" spc="0" normalizeH="0" dirty="0" smtClean="0">
                <a:ln>
                  <a:noFill/>
                </a:ln>
                <a:solidFill>
                  <a:srgbClr val="000000"/>
                </a:solidFill>
                <a:effectLst/>
                <a:uFillTx/>
                <a:latin typeface="+mn-lt"/>
                <a:ea typeface="+mn-ea"/>
                <a:cs typeface="+mn-cs"/>
                <a:sym typeface="Gill Sans"/>
              </a:rPr>
            </a:br>
            <a:r>
              <a:rPr kumimoji="0" lang="es-AR" sz="5600" b="0" i="0" u="none" strike="noStrike" cap="none" spc="0" normalizeH="0" dirty="0" smtClean="0">
                <a:ln>
                  <a:noFill/>
                </a:ln>
                <a:solidFill>
                  <a:srgbClr val="000000"/>
                </a:solidFill>
                <a:effectLst/>
                <a:uFillTx/>
                <a:latin typeface="+mn-lt"/>
                <a:ea typeface="+mn-ea"/>
                <a:cs typeface="+mn-cs"/>
                <a:sym typeface="Gill Sans"/>
              </a:rPr>
              <a:t>home con los siguientes archivos</a:t>
            </a:r>
            <a:endParaRPr lang="en-US" sz="56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s-AR" sz="5600" b="0" i="0" u="none" strike="noStrike" cap="none" spc="0" normalizeH="0" baseline="0" dirty="0" smtClean="0">
              <a:ln>
                <a:noFill/>
              </a:ln>
              <a:solidFill>
                <a:srgbClr val="000000"/>
              </a:solidFill>
              <a:effectLst/>
              <a:uFillTx/>
              <a:latin typeface="+mn-lt"/>
              <a:ea typeface="+mn-ea"/>
              <a:cs typeface="+mn-cs"/>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hlinkClick r:id="rId3"/>
              </a:rPr>
              <a:t>home.componetn.js</a:t>
            </a:r>
            <a:r>
              <a:rPr kumimoji="0" lang="es-AR" sz="5600" b="0" i="0" u="none" strike="noStrike" cap="none" spc="0" normalizeH="0" baseline="0" dirty="0" smtClean="0">
                <a:ln>
                  <a:noFill/>
                </a:ln>
                <a:solidFill>
                  <a:srgbClr val="000000"/>
                </a:solidFill>
                <a:effectLst/>
                <a:uFillTx/>
                <a:latin typeface="+mn-lt"/>
                <a:ea typeface="+mn-ea"/>
                <a:cs typeface="+mn-cs"/>
                <a:sym typeface="Gill Sans"/>
              </a:rPr>
              <a:t/>
            </a:r>
            <a:br>
              <a:rPr kumimoji="0" lang="es-AR" sz="5600" b="0" i="0" u="none" strike="noStrike" cap="none" spc="0" normalizeH="0" baseline="0" dirty="0" smtClean="0">
                <a:ln>
                  <a:noFill/>
                </a:ln>
                <a:solidFill>
                  <a:srgbClr val="000000"/>
                </a:solidFill>
                <a:effectLst/>
                <a:uFillTx/>
                <a:latin typeface="+mn-lt"/>
                <a:ea typeface="+mn-ea"/>
                <a:cs typeface="+mn-cs"/>
                <a:sym typeface="Gill Sans"/>
              </a:rPr>
            </a:br>
            <a:r>
              <a:rPr kumimoji="0" lang="es-AR" sz="5600" b="0" i="0" u="none" strike="noStrike" cap="none" spc="0" normalizeH="0" baseline="0" dirty="0" smtClean="0">
                <a:ln>
                  <a:noFill/>
                </a:ln>
                <a:solidFill>
                  <a:srgbClr val="000000"/>
                </a:solidFill>
                <a:effectLst/>
                <a:uFillTx/>
                <a:latin typeface="+mn-lt"/>
                <a:ea typeface="+mn-ea"/>
                <a:cs typeface="+mn-cs"/>
                <a:sym typeface="Gill Sans"/>
                <a:hlinkClick r:id="rId4"/>
              </a:rPr>
              <a:t>home.module.js</a:t>
            </a:r>
            <a:r>
              <a:rPr kumimoji="0" lang="es-AR" sz="5600" b="0" i="0" u="none" strike="noStrike" cap="none" spc="0" normalizeH="0" baseline="0" dirty="0" smtClean="0">
                <a:ln>
                  <a:noFill/>
                </a:ln>
                <a:solidFill>
                  <a:srgbClr val="000000"/>
                </a:solidFill>
                <a:effectLst/>
                <a:uFillTx/>
                <a:latin typeface="+mn-lt"/>
                <a:ea typeface="+mn-ea"/>
                <a:cs typeface="+mn-cs"/>
                <a:sym typeface="Gill Sans"/>
              </a:rPr>
              <a:t/>
            </a:r>
            <a:br>
              <a:rPr kumimoji="0" lang="es-AR" sz="5600" b="0" i="0" u="none" strike="noStrike" cap="none" spc="0" normalizeH="0" baseline="0" dirty="0" smtClean="0">
                <a:ln>
                  <a:noFill/>
                </a:ln>
                <a:solidFill>
                  <a:srgbClr val="000000"/>
                </a:solidFill>
                <a:effectLst/>
                <a:uFillTx/>
                <a:latin typeface="+mn-lt"/>
                <a:ea typeface="+mn-ea"/>
                <a:cs typeface="+mn-cs"/>
                <a:sym typeface="Gill Sans"/>
              </a:rPr>
            </a:br>
            <a:r>
              <a:rPr kumimoji="0" lang="es-AR" sz="5600" b="0" i="0" u="none" strike="noStrike" cap="none" spc="0" normalizeH="0" baseline="0" dirty="0" smtClean="0">
                <a:ln>
                  <a:noFill/>
                </a:ln>
                <a:solidFill>
                  <a:srgbClr val="000000"/>
                </a:solidFill>
                <a:effectLst/>
                <a:uFillTx/>
                <a:latin typeface="+mn-lt"/>
                <a:ea typeface="+mn-ea"/>
                <a:cs typeface="+mn-cs"/>
                <a:sym typeface="Gill Sans"/>
              </a:rPr>
              <a:t>home.template.html</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41640438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Home.component.js</a:t>
            </a:r>
            <a:endParaRPr lang="en-US" dirty="0"/>
          </a:p>
        </p:txBody>
      </p:sp>
      <p:sp>
        <p:nvSpPr>
          <p:cNvPr id="5" name="Rectangle 4"/>
          <p:cNvSpPr/>
          <p:nvPr/>
        </p:nvSpPr>
        <p:spPr>
          <a:xfrm>
            <a:off x="1481566" y="1936334"/>
            <a:ext cx="10598140" cy="7292637"/>
          </a:xfrm>
          <a:prstGeom prst="rect">
            <a:avLst/>
          </a:prstGeom>
        </p:spPr>
        <p:txBody>
          <a:bodyPr wrap="square">
            <a:spAutoFit/>
          </a:bodyPr>
          <a:lstStyle/>
          <a:p>
            <a:r>
              <a:rPr lang="en-US" dirty="0"/>
              <a:t>'use strict';</a:t>
            </a:r>
          </a:p>
          <a:p>
            <a:r>
              <a:rPr lang="en-US" dirty="0"/>
              <a:t/>
            </a:r>
            <a:br>
              <a:rPr lang="en-US" dirty="0"/>
            </a:br>
            <a:r>
              <a:rPr lang="en-US" dirty="0"/>
              <a:t>angular.</a:t>
            </a:r>
          </a:p>
          <a:p>
            <a:r>
              <a:rPr lang="en-US" dirty="0"/>
              <a:t>  module('home').</a:t>
            </a:r>
          </a:p>
          <a:p>
            <a:r>
              <a:rPr lang="en-US" dirty="0"/>
              <a:t>  component('</a:t>
            </a:r>
            <a:r>
              <a:rPr lang="en-US" dirty="0" err="1"/>
              <a:t>homeComponent</a:t>
            </a:r>
            <a:r>
              <a:rPr lang="en-US" dirty="0"/>
              <a:t>', {</a:t>
            </a:r>
          </a:p>
          <a:p>
            <a:r>
              <a:rPr lang="en-US" dirty="0"/>
              <a:t>    </a:t>
            </a:r>
            <a:r>
              <a:rPr lang="en-US" dirty="0" err="1"/>
              <a:t>templateUrl</a:t>
            </a:r>
            <a:r>
              <a:rPr lang="en-US" dirty="0"/>
              <a:t>: 'home/home.template.html',</a:t>
            </a:r>
          </a:p>
          <a:p>
            <a:r>
              <a:rPr lang="en-US" dirty="0"/>
              <a:t>    controller: </a:t>
            </a:r>
          </a:p>
          <a:p>
            <a:r>
              <a:rPr lang="en-US" dirty="0"/>
              <a:t>      function </a:t>
            </a:r>
            <a:r>
              <a:rPr lang="en-US" dirty="0" err="1"/>
              <a:t>NeorisController</a:t>
            </a:r>
            <a:r>
              <a:rPr lang="en-US" dirty="0"/>
              <a:t>() {</a:t>
            </a:r>
          </a:p>
          <a:p>
            <a:r>
              <a:rPr lang="en-US" dirty="0"/>
              <a:t>         </a:t>
            </a:r>
            <a:r>
              <a:rPr lang="en-US" dirty="0" err="1"/>
              <a:t>this.nombre</a:t>
            </a:r>
            <a:r>
              <a:rPr lang="en-US" dirty="0"/>
              <a:t>='</a:t>
            </a:r>
            <a:r>
              <a:rPr lang="en-US" dirty="0" err="1"/>
              <a:t>Empleado</a:t>
            </a:r>
            <a:r>
              <a:rPr lang="en-US" dirty="0"/>
              <a:t> </a:t>
            </a:r>
            <a:r>
              <a:rPr lang="en-US" dirty="0" err="1"/>
              <a:t>Modelo</a:t>
            </a:r>
            <a:r>
              <a:rPr lang="en-US" dirty="0"/>
              <a:t>'</a:t>
            </a:r>
          </a:p>
          <a:p>
            <a:r>
              <a:rPr lang="en-US" dirty="0"/>
              <a:t>        console.log(this);</a:t>
            </a:r>
          </a:p>
          <a:p>
            <a:r>
              <a:rPr lang="en-US" dirty="0"/>
              <a:t>      }</a:t>
            </a:r>
          </a:p>
          <a:p>
            <a:r>
              <a:rPr lang="en-US" dirty="0"/>
              <a:t>    </a:t>
            </a:r>
          </a:p>
          <a:p>
            <a:r>
              <a:rPr lang="en-US" dirty="0"/>
              <a:t>  });</a:t>
            </a:r>
          </a:p>
        </p:txBody>
      </p:sp>
      <p:sp>
        <p:nvSpPr>
          <p:cNvPr id="7" name="TextBox 6"/>
          <p:cNvSpPr txBox="1"/>
          <p:nvPr/>
        </p:nvSpPr>
        <p:spPr>
          <a:xfrm>
            <a:off x="12994106" y="1397677"/>
            <a:ext cx="11141241" cy="113056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err="1" smtClean="0">
                <a:ln>
                  <a:noFill/>
                </a:ln>
                <a:solidFill>
                  <a:srgbClr val="000000"/>
                </a:solidFill>
                <a:effectLst/>
                <a:uFillTx/>
                <a:latin typeface="+mn-lt"/>
                <a:ea typeface="+mn-ea"/>
                <a:cs typeface="+mn-cs"/>
                <a:sym typeface="Gill Sans"/>
              </a:rPr>
              <a:t>Angular.module</a:t>
            </a:r>
            <a:r>
              <a:rPr kumimoji="0" lang="es-AR" sz="5600" b="0" i="0" u="none" strike="noStrike" cap="none" spc="0" normalizeH="0" baseline="0" dirty="0" smtClean="0">
                <a:ln>
                  <a:noFill/>
                </a:ln>
                <a:solidFill>
                  <a:srgbClr val="000000"/>
                </a:solidFill>
                <a:effectLst/>
                <a:uFillTx/>
                <a:latin typeface="+mn-lt"/>
                <a:ea typeface="+mn-ea"/>
                <a:cs typeface="+mn-cs"/>
                <a:sym typeface="Gill Sans"/>
              </a:rPr>
              <a:t/>
            </a:r>
            <a:br>
              <a:rPr kumimoji="0" lang="es-AR" sz="5600" b="0" i="0" u="none" strike="noStrike" cap="none" spc="0" normalizeH="0" baseline="0" dirty="0" smtClean="0">
                <a:ln>
                  <a:noFill/>
                </a:ln>
                <a:solidFill>
                  <a:srgbClr val="000000"/>
                </a:solidFill>
                <a:effectLst/>
                <a:uFillTx/>
                <a:latin typeface="+mn-lt"/>
                <a:ea typeface="+mn-ea"/>
                <a:cs typeface="+mn-cs"/>
                <a:sym typeface="Gill Sans"/>
              </a:rPr>
            </a:br>
            <a:r>
              <a:rPr kumimoji="0" lang="es-AR" sz="5600" b="0" i="0" u="none" strike="noStrike" cap="none" spc="0" normalizeH="0" baseline="0" dirty="0" smtClean="0">
                <a:ln>
                  <a:noFill/>
                </a:ln>
                <a:solidFill>
                  <a:srgbClr val="000000"/>
                </a:solidFill>
                <a:effectLst/>
                <a:uFillTx/>
                <a:latin typeface="+mn-lt"/>
                <a:ea typeface="+mn-ea"/>
                <a:cs typeface="+mn-cs"/>
                <a:sym typeface="Gill Sans"/>
              </a:rPr>
              <a:t>define</a:t>
            </a:r>
            <a:r>
              <a:rPr kumimoji="0" lang="es-AR" sz="5600" b="0" i="0" u="none" strike="noStrike" cap="none" spc="0" normalizeH="0" dirty="0" smtClean="0">
                <a:ln>
                  <a:noFill/>
                </a:ln>
                <a:solidFill>
                  <a:srgbClr val="000000"/>
                </a:solidFill>
                <a:effectLst/>
                <a:uFillTx/>
                <a:latin typeface="+mn-lt"/>
                <a:ea typeface="+mn-ea"/>
                <a:cs typeface="+mn-cs"/>
                <a:sym typeface="Gill Sans"/>
              </a:rPr>
              <a:t> el nombre del modulo que</a:t>
            </a:r>
            <a:br>
              <a:rPr kumimoji="0" lang="es-AR" sz="5600" b="0" i="0" u="none" strike="noStrike" cap="none" spc="0" normalizeH="0" dirty="0" smtClean="0">
                <a:ln>
                  <a:noFill/>
                </a:ln>
                <a:solidFill>
                  <a:srgbClr val="000000"/>
                </a:solidFill>
                <a:effectLst/>
                <a:uFillTx/>
                <a:latin typeface="+mn-lt"/>
                <a:ea typeface="+mn-ea"/>
                <a:cs typeface="+mn-cs"/>
                <a:sym typeface="Gill Sans"/>
              </a:rPr>
            </a:br>
            <a:r>
              <a:rPr kumimoji="0" lang="es-AR" sz="5600" b="0" i="0" u="none" strike="noStrike" cap="none" spc="0" normalizeH="0" dirty="0" err="1" smtClean="0">
                <a:ln>
                  <a:noFill/>
                </a:ln>
                <a:solidFill>
                  <a:srgbClr val="000000"/>
                </a:solidFill>
                <a:effectLst/>
                <a:uFillTx/>
                <a:latin typeface="+mn-lt"/>
                <a:ea typeface="+mn-ea"/>
                <a:cs typeface="+mn-cs"/>
                <a:sym typeface="Gill Sans"/>
              </a:rPr>
              <a:t>sera</a:t>
            </a:r>
            <a:r>
              <a:rPr kumimoji="0" lang="es-AR" sz="5600" b="0" i="0" u="none" strike="noStrike" cap="none" spc="0" normalizeH="0" dirty="0" smtClean="0">
                <a:ln>
                  <a:noFill/>
                </a:ln>
                <a:solidFill>
                  <a:srgbClr val="000000"/>
                </a:solidFill>
                <a:effectLst/>
                <a:uFillTx/>
                <a:latin typeface="+mn-lt"/>
                <a:ea typeface="+mn-ea"/>
                <a:cs typeface="+mn-cs"/>
                <a:sym typeface="Gill Sans"/>
              </a:rPr>
              <a:t> inyectado posteriormente</a:t>
            </a:r>
            <a:br>
              <a:rPr kumimoji="0" lang="es-AR" sz="5600" b="0" i="0" u="none" strike="noStrike" cap="none" spc="0" normalizeH="0" dirty="0" smtClean="0">
                <a:ln>
                  <a:noFill/>
                </a:ln>
                <a:solidFill>
                  <a:srgbClr val="000000"/>
                </a:solidFill>
                <a:effectLst/>
                <a:uFillTx/>
                <a:latin typeface="+mn-lt"/>
                <a:ea typeface="+mn-ea"/>
                <a:cs typeface="+mn-cs"/>
                <a:sym typeface="Gill Sans"/>
              </a:rPr>
            </a:br>
            <a:r>
              <a:rPr kumimoji="0" lang="es-AR" sz="5600" b="0" i="0" u="none" strike="noStrike" cap="none" spc="0" normalizeH="0" dirty="0" err="1" smtClean="0">
                <a:ln>
                  <a:noFill/>
                </a:ln>
                <a:solidFill>
                  <a:srgbClr val="000000"/>
                </a:solidFill>
                <a:effectLst/>
                <a:uFillTx/>
                <a:latin typeface="+mn-lt"/>
                <a:ea typeface="+mn-ea"/>
                <a:cs typeface="+mn-cs"/>
                <a:sym typeface="Gill Sans"/>
              </a:rPr>
              <a:t>component</a:t>
            </a:r>
            <a:r>
              <a:rPr lang="es-AR" sz="5600" dirty="0">
                <a:solidFill>
                  <a:srgbClr val="000000"/>
                </a:solidFill>
                <a:sym typeface="Gill Sans"/>
              </a:rPr>
              <a:t> </a:t>
            </a:r>
            <a:r>
              <a:rPr lang="es-AR" sz="5600" dirty="0" smtClean="0">
                <a:solidFill>
                  <a:srgbClr val="000000"/>
                </a:solidFill>
                <a:sym typeface="Gill Sans"/>
              </a:rPr>
              <a:t>+un nombre del</a:t>
            </a:r>
            <a:br>
              <a:rPr lang="es-AR" sz="5600" dirty="0" smtClean="0">
                <a:solidFill>
                  <a:srgbClr val="000000"/>
                </a:solidFill>
                <a:sym typeface="Gill Sans"/>
              </a:rPr>
            </a:br>
            <a:r>
              <a:rPr lang="es-AR" sz="5600" dirty="0" smtClean="0">
                <a:solidFill>
                  <a:srgbClr val="000000"/>
                </a:solidFill>
                <a:sym typeface="Gill Sans"/>
              </a:rPr>
              <a:t>componente</a:t>
            </a:r>
            <a:br>
              <a:rPr lang="es-AR" sz="5600" dirty="0" smtClean="0">
                <a:solidFill>
                  <a:srgbClr val="000000"/>
                </a:solidFill>
                <a:sym typeface="Gill Sans"/>
              </a:rPr>
            </a:br>
            <a:r>
              <a:rPr lang="es-AR" sz="5600" dirty="0" err="1" smtClean="0">
                <a:solidFill>
                  <a:srgbClr val="000000"/>
                </a:solidFill>
                <a:sym typeface="Gill Sans"/>
              </a:rPr>
              <a:t>templateUrl</a:t>
            </a:r>
            <a:r>
              <a:rPr lang="es-AR" sz="5600" dirty="0" smtClean="0">
                <a:solidFill>
                  <a:srgbClr val="000000"/>
                </a:solidFill>
                <a:sym typeface="Gill Sans"/>
              </a:rPr>
              <a:t> , la </a:t>
            </a:r>
            <a:r>
              <a:rPr lang="es-AR" sz="5600" dirty="0" err="1" smtClean="0">
                <a:solidFill>
                  <a:srgbClr val="000000"/>
                </a:solidFill>
                <a:sym typeface="Gill Sans"/>
              </a:rPr>
              <a:t>url</a:t>
            </a:r>
            <a:r>
              <a:rPr lang="es-AR" sz="5600" dirty="0" smtClean="0">
                <a:solidFill>
                  <a:srgbClr val="000000"/>
                </a:solidFill>
                <a:sym typeface="Gill Sans"/>
              </a:rPr>
              <a:t> donde esta la </a:t>
            </a:r>
            <a:br>
              <a:rPr lang="es-AR" sz="5600" dirty="0" smtClean="0">
                <a:solidFill>
                  <a:srgbClr val="000000"/>
                </a:solidFill>
                <a:sym typeface="Gill Sans"/>
              </a:rPr>
            </a:br>
            <a:r>
              <a:rPr lang="es-AR" sz="5600" dirty="0" smtClean="0">
                <a:solidFill>
                  <a:srgbClr val="000000"/>
                </a:solidFill>
                <a:sym typeface="Gill Sans"/>
              </a:rPr>
              <a:t>vista</a:t>
            </a:r>
            <a:br>
              <a:rPr lang="es-AR" sz="5600" dirty="0" smtClean="0">
                <a:solidFill>
                  <a:srgbClr val="000000"/>
                </a:solidFill>
                <a:sym typeface="Gill Sans"/>
              </a:rPr>
            </a:br>
            <a:r>
              <a:rPr lang="es-AR" sz="5600" dirty="0" smtClean="0">
                <a:solidFill>
                  <a:srgbClr val="000000"/>
                </a:solidFill>
                <a:sym typeface="Gill Sans"/>
              </a:rPr>
              <a:t/>
            </a:r>
            <a:br>
              <a:rPr lang="es-AR" sz="5600" dirty="0" smtClean="0">
                <a:solidFill>
                  <a:srgbClr val="000000"/>
                </a:solidFill>
                <a:sym typeface="Gill Sans"/>
              </a:rPr>
            </a:br>
            <a:r>
              <a:rPr lang="es-AR" sz="5600" dirty="0" err="1" smtClean="0">
                <a:solidFill>
                  <a:srgbClr val="000000"/>
                </a:solidFill>
                <a:sym typeface="Gill Sans"/>
              </a:rPr>
              <a:t>controller</a:t>
            </a:r>
            <a:r>
              <a:rPr lang="es-AR" sz="5600" dirty="0" smtClean="0">
                <a:solidFill>
                  <a:srgbClr val="000000"/>
                </a:solidFill>
                <a:sym typeface="Gill Sans"/>
              </a:rPr>
              <a:t>: </a:t>
            </a:r>
            <a:r>
              <a:rPr lang="es-AR" sz="5600" dirty="0" err="1" smtClean="0">
                <a:solidFill>
                  <a:srgbClr val="000000"/>
                </a:solidFill>
                <a:sym typeface="Gill Sans"/>
              </a:rPr>
              <a:t>function</a:t>
            </a:r>
            <a:r>
              <a:rPr lang="es-AR" sz="5600" dirty="0" smtClean="0">
                <a:solidFill>
                  <a:srgbClr val="000000"/>
                </a:solidFill>
                <a:sym typeface="Gill Sans"/>
              </a:rPr>
              <a:t> + nombre </a:t>
            </a:r>
            <a:br>
              <a:rPr lang="es-AR" sz="5600" dirty="0" smtClean="0">
                <a:solidFill>
                  <a:srgbClr val="000000"/>
                </a:solidFill>
                <a:sym typeface="Gill Sans"/>
              </a:rPr>
            </a:br>
            <a:r>
              <a:rPr lang="es-AR" sz="5600" dirty="0" smtClean="0">
                <a:solidFill>
                  <a:srgbClr val="000000"/>
                </a:solidFill>
                <a:sym typeface="Gill Sans"/>
              </a:rPr>
              <a:t>funcionalidad </a:t>
            </a:r>
            <a:br>
              <a:rPr lang="es-AR" sz="5600" dirty="0" smtClean="0">
                <a:solidFill>
                  <a:srgbClr val="000000"/>
                </a:solidFill>
                <a:sym typeface="Gill Sans"/>
              </a:rPr>
            </a:br>
            <a:r>
              <a:rPr lang="es-AR" sz="5600" dirty="0" smtClean="0">
                <a:solidFill>
                  <a:srgbClr val="000000"/>
                </a:solidFill>
                <a:sym typeface="Gill Sans"/>
              </a:rPr>
              <a:t/>
            </a:r>
            <a:br>
              <a:rPr lang="es-AR" sz="5600" dirty="0" smtClean="0">
                <a:solidFill>
                  <a:srgbClr val="000000"/>
                </a:solidFill>
                <a:sym typeface="Gill Sans"/>
              </a:rPr>
            </a:br>
            <a:r>
              <a:rPr lang="es-AR" sz="5600" dirty="0" err="1" smtClean="0">
                <a:solidFill>
                  <a:srgbClr val="000000"/>
                </a:solidFill>
                <a:sym typeface="Gill Sans"/>
              </a:rPr>
              <a:t>this.variable</a:t>
            </a:r>
            <a:r>
              <a:rPr lang="es-AR" sz="5600" dirty="0" smtClean="0">
                <a:solidFill>
                  <a:srgbClr val="000000"/>
                </a:solidFill>
                <a:sym typeface="Gill Sans"/>
              </a:rPr>
              <a:t> , se vincula con</a:t>
            </a:r>
            <a:br>
              <a:rPr lang="es-AR" sz="5600" dirty="0" smtClean="0">
                <a:solidFill>
                  <a:srgbClr val="000000"/>
                </a:solidFill>
                <a:sym typeface="Gill Sans"/>
              </a:rPr>
            </a:br>
            <a:r>
              <a:rPr lang="es-AR" sz="5600" dirty="0" smtClean="0">
                <a:solidFill>
                  <a:srgbClr val="000000"/>
                </a:solidFill>
                <a:sym typeface="Gill Sans"/>
              </a:rPr>
              <a:t>$</a:t>
            </a:r>
            <a:r>
              <a:rPr lang="es-AR" sz="5600" dirty="0" err="1" smtClean="0">
                <a:solidFill>
                  <a:srgbClr val="000000"/>
                </a:solidFill>
                <a:sym typeface="Gill Sans"/>
              </a:rPr>
              <a:t>ctrl.variable</a:t>
            </a:r>
            <a:endParaRPr lang="es-AR" sz="5600" dirty="0" smtClean="0">
              <a:solidFill>
                <a:srgbClr val="000000"/>
              </a:solidFill>
              <a:sym typeface="Gill Sans"/>
            </a:endParaRPr>
          </a:p>
        </p:txBody>
      </p:sp>
    </p:spTree>
    <p:extLst>
      <p:ext uri="{BB962C8B-B14F-4D97-AF65-F5344CB8AC3E}">
        <p14:creationId xmlns:p14="http://schemas.microsoft.com/office/powerpoint/2010/main" val="22283859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Home.template.html</a:t>
            </a:r>
            <a:endParaRPr lang="en-US" dirty="0"/>
          </a:p>
        </p:txBody>
      </p:sp>
      <p:sp>
        <p:nvSpPr>
          <p:cNvPr id="4" name="TextBox 3"/>
          <p:cNvSpPr txBox="1"/>
          <p:nvPr/>
        </p:nvSpPr>
        <p:spPr>
          <a:xfrm>
            <a:off x="3128211" y="2423190"/>
            <a:ext cx="18673010" cy="742767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6000" dirty="0"/>
              <a:t/>
            </a:r>
            <a:br>
              <a:rPr lang="en-US" sz="6000" dirty="0"/>
            </a:br>
            <a:r>
              <a:rPr lang="en-US" sz="6000" dirty="0" err="1"/>
              <a:t>hola</a:t>
            </a:r>
            <a:r>
              <a:rPr lang="en-US" sz="6000" dirty="0"/>
              <a:t> </a:t>
            </a:r>
            <a:r>
              <a:rPr lang="en-US" sz="6000" dirty="0" err="1"/>
              <a:t>mundo</a:t>
            </a:r>
            <a:r>
              <a:rPr lang="en-US" sz="6000" dirty="0"/>
              <a:t> home</a:t>
            </a:r>
          </a:p>
          <a:p>
            <a:r>
              <a:rPr lang="en-US" sz="6000" dirty="0"/>
              <a:t>{{$</a:t>
            </a:r>
            <a:r>
              <a:rPr lang="en-US" sz="6000" dirty="0" err="1"/>
              <a:t>ctrl.nombre</a:t>
            </a:r>
            <a:r>
              <a:rPr lang="en-US" sz="6000" dirty="0" smtClean="0"/>
              <a:t>}}</a:t>
            </a:r>
            <a:br>
              <a:rPr lang="en-US" sz="6000" dirty="0" smtClean="0"/>
            </a:br>
            <a:r>
              <a:rPr lang="en-US" sz="6000" dirty="0" smtClean="0"/>
              <a:t/>
            </a:r>
            <a:br>
              <a:rPr lang="en-US" sz="6000" dirty="0" smtClean="0"/>
            </a:br>
            <a:r>
              <a:rPr lang="en-US" sz="6000" dirty="0" smtClean="0"/>
              <a:t/>
            </a:r>
            <a:br>
              <a:rPr lang="en-US" sz="6000" dirty="0" smtClean="0"/>
            </a:br>
            <a:r>
              <a:rPr lang="en-US" sz="6000" dirty="0" smtClean="0"/>
              <a:t>$ctrl, </a:t>
            </a:r>
            <a:r>
              <a:rPr lang="en-US" sz="6000" dirty="0" err="1" smtClean="0"/>
              <a:t>tal</a:t>
            </a:r>
            <a:r>
              <a:rPr lang="en-US" sz="6000" dirty="0" smtClean="0"/>
              <a:t> </a:t>
            </a:r>
            <a:r>
              <a:rPr lang="en-US" sz="6000" dirty="0" err="1" smtClean="0"/>
              <a:t>como</a:t>
            </a:r>
            <a:r>
              <a:rPr lang="en-US" sz="6000" dirty="0" smtClean="0"/>
              <a:t> </a:t>
            </a:r>
            <a:r>
              <a:rPr lang="en-US" sz="6000" dirty="0" err="1" smtClean="0"/>
              <a:t>su</a:t>
            </a:r>
            <a:r>
              <a:rPr lang="en-US" sz="6000" dirty="0" smtClean="0"/>
              <a:t> </a:t>
            </a:r>
            <a:r>
              <a:rPr lang="en-US" sz="6000" dirty="0" err="1" smtClean="0"/>
              <a:t>abreviacion</a:t>
            </a:r>
            <a:r>
              <a:rPr lang="en-US" sz="6000" dirty="0" smtClean="0"/>
              <a:t> lo </a:t>
            </a:r>
            <a:r>
              <a:rPr lang="en-US" sz="6000" dirty="0" err="1" smtClean="0"/>
              <a:t>indica</a:t>
            </a:r>
            <a:r>
              <a:rPr lang="en-US" sz="6000" dirty="0" smtClean="0"/>
              <a:t> </a:t>
            </a:r>
            <a:r>
              <a:rPr lang="en-US" sz="6000" dirty="0" err="1" smtClean="0"/>
              <a:t>es</a:t>
            </a:r>
            <a:r>
              <a:rPr lang="en-US" sz="6000" dirty="0" smtClean="0"/>
              <a:t> la</a:t>
            </a:r>
            <a:br>
              <a:rPr lang="en-US" sz="6000" dirty="0" smtClean="0"/>
            </a:br>
            <a:r>
              <a:rPr lang="en-US" sz="6000" dirty="0" smtClean="0"/>
              <a:t>forma de </a:t>
            </a:r>
            <a:r>
              <a:rPr lang="en-US" sz="6000" dirty="0" err="1" smtClean="0"/>
              <a:t>vincularlo</a:t>
            </a:r>
            <a:r>
              <a:rPr lang="en-US" sz="6000" dirty="0" smtClean="0"/>
              <a:t> con el </a:t>
            </a:r>
            <a:r>
              <a:rPr lang="en-US" sz="6000" dirty="0" err="1" smtClean="0"/>
              <a:t>controlador</a:t>
            </a:r>
            <a:endParaRPr lang="en-US" sz="6000" dirty="0"/>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17973082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Home.module.js</a:t>
            </a:r>
            <a:endParaRPr lang="en-US" dirty="0"/>
          </a:p>
        </p:txBody>
      </p:sp>
      <p:sp>
        <p:nvSpPr>
          <p:cNvPr id="3" name="Rectangle 2"/>
          <p:cNvSpPr/>
          <p:nvPr/>
        </p:nvSpPr>
        <p:spPr>
          <a:xfrm>
            <a:off x="5486400" y="4620126"/>
            <a:ext cx="15612227" cy="4523290"/>
          </a:xfrm>
          <a:prstGeom prst="rect">
            <a:avLst/>
          </a:prstGeom>
        </p:spPr>
        <p:txBody>
          <a:bodyPr wrap="square">
            <a:spAutoFit/>
          </a:bodyPr>
          <a:lstStyle/>
          <a:p>
            <a:r>
              <a:rPr lang="en-US" dirty="0"/>
              <a:t>'use strict';</a:t>
            </a:r>
          </a:p>
          <a:p>
            <a:r>
              <a:rPr lang="en-US" dirty="0"/>
              <a:t/>
            </a:r>
            <a:br>
              <a:rPr lang="en-US" dirty="0"/>
            </a:br>
            <a:r>
              <a:rPr lang="en-US" dirty="0" err="1"/>
              <a:t>angular.module</a:t>
            </a:r>
            <a:r>
              <a:rPr lang="en-US" dirty="0"/>
              <a:t>('home', ['home</a:t>
            </a:r>
            <a:r>
              <a:rPr lang="en-US" dirty="0" smtClean="0"/>
              <a:t>']);</a:t>
            </a:r>
            <a:br>
              <a:rPr lang="en-US" dirty="0" smtClean="0"/>
            </a:br>
            <a:r>
              <a:rPr lang="en-US" dirty="0" smtClean="0"/>
              <a:t/>
            </a:r>
            <a:br>
              <a:rPr lang="en-US" dirty="0" smtClean="0"/>
            </a:br>
            <a:r>
              <a:rPr lang="en-US" dirty="0" smtClean="0"/>
              <a:t>la idea </a:t>
            </a:r>
            <a:r>
              <a:rPr lang="en-US" dirty="0" err="1" smtClean="0"/>
              <a:t>es</a:t>
            </a:r>
            <a:r>
              <a:rPr lang="en-US" dirty="0" smtClean="0"/>
              <a:t> </a:t>
            </a:r>
            <a:r>
              <a:rPr lang="en-US" dirty="0" err="1" smtClean="0"/>
              <a:t>agregar</a:t>
            </a:r>
            <a:r>
              <a:rPr lang="en-US" dirty="0" smtClean="0"/>
              <a:t> </a:t>
            </a:r>
            <a:r>
              <a:rPr lang="en-US" dirty="0" err="1" smtClean="0"/>
              <a:t>todos</a:t>
            </a:r>
            <a:r>
              <a:rPr lang="en-US" dirty="0" smtClean="0"/>
              <a:t> los </a:t>
            </a:r>
            <a:r>
              <a:rPr lang="en-US" dirty="0" err="1" smtClean="0"/>
              <a:t>componentes</a:t>
            </a:r>
            <a:r>
              <a:rPr lang="en-US" dirty="0" smtClean="0"/>
              <a:t> </a:t>
            </a:r>
            <a:r>
              <a:rPr lang="en-US" dirty="0" err="1" smtClean="0"/>
              <a:t>necesarios</a:t>
            </a:r>
            <a:r>
              <a:rPr lang="en-US" dirty="0" smtClean="0"/>
              <a:t> para </a:t>
            </a:r>
            <a:r>
              <a:rPr lang="en-US" dirty="0" err="1" smtClean="0"/>
              <a:t>este</a:t>
            </a:r>
            <a:r>
              <a:rPr lang="en-US" dirty="0" smtClean="0"/>
              <a:t> modulo,</a:t>
            </a:r>
            <a:br>
              <a:rPr lang="en-US" dirty="0" smtClean="0"/>
            </a:br>
            <a:r>
              <a:rPr lang="en-US" dirty="0" err="1" smtClean="0"/>
              <a:t>posteriormente</a:t>
            </a:r>
            <a:r>
              <a:rPr lang="en-US" dirty="0" smtClean="0"/>
              <a:t> se </a:t>
            </a:r>
            <a:r>
              <a:rPr lang="en-US" dirty="0" err="1" smtClean="0"/>
              <a:t>agregara</a:t>
            </a:r>
            <a:r>
              <a:rPr lang="en-US" dirty="0" smtClean="0"/>
              <a:t> el modulo al </a:t>
            </a:r>
            <a:r>
              <a:rPr lang="en-US" dirty="0" err="1" smtClean="0"/>
              <a:t>app.module</a:t>
            </a:r>
            <a:endParaRPr lang="en-US" dirty="0"/>
          </a:p>
          <a:p>
            <a:r>
              <a:rPr lang="en-US" dirty="0"/>
              <a:t/>
            </a:r>
            <a:br>
              <a:rPr lang="en-US" dirty="0"/>
            </a:br>
            <a:endParaRPr lang="en-US" dirty="0"/>
          </a:p>
        </p:txBody>
      </p:sp>
    </p:spTree>
    <p:extLst>
      <p:ext uri="{BB962C8B-B14F-4D97-AF65-F5344CB8AC3E}">
        <p14:creationId xmlns:p14="http://schemas.microsoft.com/office/powerpoint/2010/main" val="16420951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Index.html</a:t>
            </a:r>
            <a:endParaRPr lang="en-US" dirty="0"/>
          </a:p>
        </p:txBody>
      </p:sp>
      <p:sp>
        <p:nvSpPr>
          <p:cNvPr id="3" name="Rectangle 2"/>
          <p:cNvSpPr/>
          <p:nvPr/>
        </p:nvSpPr>
        <p:spPr>
          <a:xfrm>
            <a:off x="2364623" y="1559811"/>
            <a:ext cx="12188825" cy="11295400"/>
          </a:xfrm>
          <a:prstGeom prst="rect">
            <a:avLst/>
          </a:prstGeom>
        </p:spPr>
        <p:txBody>
          <a:bodyPr>
            <a:spAutoFit/>
          </a:bodyPr>
          <a:lstStyle/>
          <a:p>
            <a:r>
              <a:rPr lang="en-US" sz="2800" dirty="0"/>
              <a:t>&lt;!DOCTYPE html&gt;</a:t>
            </a:r>
          </a:p>
          <a:p>
            <a:r>
              <a:rPr lang="en-US" sz="2800" dirty="0"/>
              <a:t>&lt;html </a:t>
            </a:r>
            <a:r>
              <a:rPr lang="en-US" sz="2800" dirty="0" err="1"/>
              <a:t>lang</a:t>
            </a:r>
            <a:r>
              <a:rPr lang="en-US" sz="2800" dirty="0"/>
              <a:t>="</a:t>
            </a:r>
            <a:r>
              <a:rPr lang="en-US" sz="2800" dirty="0" err="1"/>
              <a:t>en</a:t>
            </a:r>
            <a:r>
              <a:rPr lang="en-US" sz="2800" dirty="0"/>
              <a:t>" ng-app="</a:t>
            </a:r>
            <a:r>
              <a:rPr lang="en-US" sz="2800" dirty="0" err="1"/>
              <a:t>neorisApp</a:t>
            </a:r>
            <a:r>
              <a:rPr lang="en-US" sz="2800" dirty="0"/>
              <a:t>"&gt;</a:t>
            </a:r>
          </a:p>
          <a:p>
            <a:r>
              <a:rPr lang="en-US" sz="2800" dirty="0"/>
              <a:t>&lt;head&gt;</a:t>
            </a:r>
          </a:p>
          <a:p>
            <a:r>
              <a:rPr lang="en-US" sz="2800" dirty="0"/>
              <a:t>    &lt;meta charset="UTF-8"&gt;</a:t>
            </a:r>
          </a:p>
          <a:p>
            <a:r>
              <a:rPr lang="en-US" sz="2800" dirty="0"/>
              <a:t>    &lt;meta name="viewport" content="width=device-width, initial-scale=1.0"&gt;</a:t>
            </a:r>
          </a:p>
          <a:p>
            <a:r>
              <a:rPr lang="en-US" sz="2800" dirty="0"/>
              <a:t>    &lt;meta http-</a:t>
            </a:r>
            <a:r>
              <a:rPr lang="en-US" sz="2800" dirty="0" err="1"/>
              <a:t>equiv</a:t>
            </a:r>
            <a:r>
              <a:rPr lang="en-US" sz="2800" dirty="0"/>
              <a:t>="X-UA-Compatible" content="</a:t>
            </a:r>
            <a:r>
              <a:rPr lang="en-US" sz="2800" dirty="0" err="1"/>
              <a:t>ie</a:t>
            </a:r>
            <a:r>
              <a:rPr lang="en-US" sz="2800" dirty="0"/>
              <a:t>=edge"&gt;</a:t>
            </a:r>
          </a:p>
          <a:p>
            <a:r>
              <a:rPr lang="en-US" sz="2800" dirty="0"/>
              <a:t>    &lt;title&gt;Document&lt;/title&gt;</a:t>
            </a:r>
          </a:p>
          <a:p>
            <a:r>
              <a:rPr lang="en-US" sz="2800" dirty="0"/>
              <a:t>    &lt;script </a:t>
            </a:r>
            <a:r>
              <a:rPr lang="en-US" sz="2800" dirty="0" err="1"/>
              <a:t>src</a:t>
            </a:r>
            <a:r>
              <a:rPr lang="en-US" sz="2800" dirty="0"/>
              <a:t>="lib/angular/angular.js"&gt;&lt;/script&gt;</a:t>
            </a:r>
          </a:p>
          <a:p>
            <a:r>
              <a:rPr lang="en-US" sz="2800" dirty="0"/>
              <a:t>    &lt;script </a:t>
            </a:r>
            <a:r>
              <a:rPr lang="en-US" sz="2800" dirty="0" err="1"/>
              <a:t>src</a:t>
            </a:r>
            <a:r>
              <a:rPr lang="en-US" sz="2800" dirty="0"/>
              <a:t>="lib/angular-animate/angular-animate.js"&gt;&lt;/script&gt;</a:t>
            </a:r>
          </a:p>
          <a:p>
            <a:r>
              <a:rPr lang="en-US" sz="2800" dirty="0"/>
              <a:t>    &lt;script </a:t>
            </a:r>
            <a:r>
              <a:rPr lang="en-US" sz="2800" dirty="0" err="1"/>
              <a:t>src</a:t>
            </a:r>
            <a:r>
              <a:rPr lang="en-US" sz="2800" dirty="0"/>
              <a:t>="lib/angular-resource/angular-resource.js"&gt;&lt;/script&gt;</a:t>
            </a:r>
          </a:p>
          <a:p>
            <a:r>
              <a:rPr lang="en-US" sz="2800" dirty="0"/>
              <a:t>    &lt;script </a:t>
            </a:r>
            <a:r>
              <a:rPr lang="en-US" sz="2800" dirty="0" err="1"/>
              <a:t>src</a:t>
            </a:r>
            <a:r>
              <a:rPr lang="en-US" sz="2800" dirty="0"/>
              <a:t>="lib/angular-route/angular-route.js"&gt;&lt;/script&gt;</a:t>
            </a:r>
          </a:p>
          <a:p>
            <a:r>
              <a:rPr lang="en-US" sz="2800" dirty="0"/>
              <a:t>    &lt;script </a:t>
            </a:r>
            <a:r>
              <a:rPr lang="en-US" sz="2800" dirty="0" err="1"/>
              <a:t>src</a:t>
            </a:r>
            <a:r>
              <a:rPr lang="en-US" sz="2800" dirty="0"/>
              <a:t>="app.module.js"&gt;&lt;/script&gt;</a:t>
            </a:r>
          </a:p>
          <a:p>
            <a:r>
              <a:rPr lang="en-US" sz="2800" dirty="0"/>
              <a:t>    &lt;script </a:t>
            </a:r>
            <a:r>
              <a:rPr lang="en-US" sz="2800" dirty="0" err="1"/>
              <a:t>src</a:t>
            </a:r>
            <a:r>
              <a:rPr lang="en-US" sz="2800" dirty="0"/>
              <a:t>="app.config.js"&gt;&lt;/script&gt;</a:t>
            </a:r>
          </a:p>
          <a:p>
            <a:r>
              <a:rPr lang="en-US" sz="2800" dirty="0"/>
              <a:t>    &lt;script </a:t>
            </a:r>
            <a:r>
              <a:rPr lang="en-US" sz="2800" dirty="0" err="1"/>
              <a:t>src</a:t>
            </a:r>
            <a:r>
              <a:rPr lang="en-US" sz="2800" dirty="0"/>
              <a:t>="home/home.module.js"&gt;&lt;/script&gt;</a:t>
            </a:r>
          </a:p>
          <a:p>
            <a:r>
              <a:rPr lang="en-US" sz="2800" dirty="0"/>
              <a:t>    &lt;script </a:t>
            </a:r>
            <a:r>
              <a:rPr lang="en-US" sz="2800" dirty="0" err="1"/>
              <a:t>src</a:t>
            </a:r>
            <a:r>
              <a:rPr lang="en-US" sz="2800" dirty="0"/>
              <a:t>="home/home.component.js"&gt;&lt;/script&gt;</a:t>
            </a:r>
          </a:p>
          <a:p>
            <a:r>
              <a:rPr lang="en-US" sz="2800" dirty="0"/>
              <a:t/>
            </a:r>
            <a:br>
              <a:rPr lang="en-US" sz="2800" dirty="0"/>
            </a:br>
            <a:r>
              <a:rPr lang="en-US" sz="2800" dirty="0"/>
              <a:t>&lt;/head&gt;</a:t>
            </a:r>
          </a:p>
          <a:p>
            <a:r>
              <a:rPr lang="en-US" sz="2800" dirty="0"/>
              <a:t>&lt;body&gt;</a:t>
            </a:r>
          </a:p>
          <a:p>
            <a:r>
              <a:rPr lang="en-US" sz="2800" dirty="0"/>
              <a:t/>
            </a:r>
            <a:br>
              <a:rPr lang="en-US" sz="2800" dirty="0"/>
            </a:br>
            <a:r>
              <a:rPr lang="en-US" sz="2800" dirty="0"/>
              <a:t>        &lt;div class="view-container"&gt;</a:t>
            </a:r>
          </a:p>
          <a:p>
            <a:r>
              <a:rPr lang="en-US" sz="2800" dirty="0"/>
              <a:t>                &lt;div ng-view class="view-frame"&gt;&lt;/div&gt;</a:t>
            </a:r>
          </a:p>
          <a:p>
            <a:r>
              <a:rPr lang="en-US" sz="2800" dirty="0"/>
              <a:t>        &lt;/div&gt;</a:t>
            </a:r>
          </a:p>
          <a:p>
            <a:r>
              <a:rPr lang="en-US" sz="2800" dirty="0"/>
              <a:t>          </a:t>
            </a:r>
          </a:p>
          <a:p>
            <a:r>
              <a:rPr lang="en-US" sz="2800" dirty="0"/>
              <a:t>    </a:t>
            </a:r>
          </a:p>
          <a:p>
            <a:r>
              <a:rPr lang="en-US" sz="2800" dirty="0"/>
              <a:t>&lt;/body&gt;</a:t>
            </a:r>
          </a:p>
          <a:p>
            <a:r>
              <a:rPr lang="en-US" sz="2800" dirty="0"/>
              <a:t>&lt;/html&gt;</a:t>
            </a:r>
          </a:p>
        </p:txBody>
      </p:sp>
      <p:sp>
        <p:nvSpPr>
          <p:cNvPr id="5" name="TextBox 4"/>
          <p:cNvSpPr txBox="1"/>
          <p:nvPr/>
        </p:nvSpPr>
        <p:spPr>
          <a:xfrm>
            <a:off x="16806365" y="9814971"/>
            <a:ext cx="6001643" cy="12105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3600" b="0" i="0" u="none" strike="noStrike" cap="none" spc="0" normalizeH="0" baseline="0" dirty="0" smtClean="0">
                <a:ln>
                  <a:noFill/>
                </a:ln>
                <a:solidFill>
                  <a:srgbClr val="000000"/>
                </a:solidFill>
                <a:effectLst/>
                <a:uFillTx/>
                <a:latin typeface="+mn-lt"/>
                <a:ea typeface="+mn-ea"/>
                <a:cs typeface="+mn-cs"/>
                <a:sym typeface="Gill Sans"/>
              </a:rPr>
              <a:t>Dentro de </a:t>
            </a:r>
            <a:r>
              <a:rPr kumimoji="0" lang="es-AR" sz="3600" b="0" i="0" u="none" strike="noStrike" cap="none" spc="0" normalizeH="0" baseline="0" dirty="0" err="1" smtClean="0">
                <a:ln>
                  <a:noFill/>
                </a:ln>
                <a:solidFill>
                  <a:srgbClr val="000000"/>
                </a:solidFill>
                <a:effectLst/>
                <a:uFillTx/>
                <a:latin typeface="+mn-lt"/>
                <a:ea typeface="+mn-ea"/>
                <a:cs typeface="+mn-cs"/>
                <a:sym typeface="Gill Sans"/>
              </a:rPr>
              <a:t>ng-view</a:t>
            </a:r>
            <a:r>
              <a:rPr kumimoji="0" lang="es-AR" sz="3600" b="0" i="0" u="none" strike="noStrike" cap="none" spc="0" normalizeH="0" baseline="0" dirty="0" smtClean="0">
                <a:ln>
                  <a:noFill/>
                </a:ln>
                <a:solidFill>
                  <a:srgbClr val="000000"/>
                </a:solidFill>
                <a:effectLst/>
                <a:uFillTx/>
                <a:latin typeface="+mn-lt"/>
                <a:ea typeface="+mn-ea"/>
                <a:cs typeface="+mn-cs"/>
                <a:sym typeface="Gill Sans"/>
              </a:rPr>
              <a:t/>
            </a:r>
            <a:br>
              <a:rPr kumimoji="0" lang="es-AR" sz="3600" b="0" i="0" u="none" strike="noStrike" cap="none" spc="0" normalizeH="0" baseline="0" dirty="0" smtClean="0">
                <a:ln>
                  <a:noFill/>
                </a:ln>
                <a:solidFill>
                  <a:srgbClr val="000000"/>
                </a:solidFill>
                <a:effectLst/>
                <a:uFillTx/>
                <a:latin typeface="+mn-lt"/>
                <a:ea typeface="+mn-ea"/>
                <a:cs typeface="+mn-cs"/>
                <a:sym typeface="Gill Sans"/>
              </a:rPr>
            </a:br>
            <a:r>
              <a:rPr kumimoji="0" lang="es-AR" sz="3600" b="0" i="0" u="none" strike="noStrike" cap="none" spc="0" normalizeH="0" baseline="0" dirty="0" smtClean="0">
                <a:ln>
                  <a:noFill/>
                </a:ln>
                <a:solidFill>
                  <a:srgbClr val="000000"/>
                </a:solidFill>
                <a:effectLst/>
                <a:uFillTx/>
                <a:latin typeface="+mn-lt"/>
                <a:ea typeface="+mn-ea"/>
                <a:cs typeface="+mn-cs"/>
                <a:sym typeface="Gill Sans"/>
              </a:rPr>
              <a:t>se </a:t>
            </a:r>
            <a:r>
              <a:rPr kumimoji="0" lang="es-AR" sz="3600" b="0" i="0" u="none" strike="noStrike" cap="none" spc="0" normalizeH="0" baseline="0" dirty="0" err="1" smtClean="0">
                <a:ln>
                  <a:noFill/>
                </a:ln>
                <a:solidFill>
                  <a:srgbClr val="000000"/>
                </a:solidFill>
                <a:effectLst/>
                <a:uFillTx/>
                <a:latin typeface="+mn-lt"/>
                <a:ea typeface="+mn-ea"/>
                <a:cs typeface="+mn-cs"/>
                <a:sym typeface="Gill Sans"/>
              </a:rPr>
              <a:t>renderizaran</a:t>
            </a:r>
            <a:r>
              <a:rPr kumimoji="0" lang="es-AR" sz="3600" b="0" i="0" u="none" strike="noStrike" cap="none" spc="0" normalizeH="0" dirty="0" smtClean="0">
                <a:ln>
                  <a:noFill/>
                </a:ln>
                <a:solidFill>
                  <a:srgbClr val="000000"/>
                </a:solidFill>
                <a:effectLst/>
                <a:uFillTx/>
                <a:latin typeface="+mn-lt"/>
                <a:ea typeface="+mn-ea"/>
                <a:cs typeface="+mn-cs"/>
                <a:sym typeface="Gill Sans"/>
              </a:rPr>
              <a:t> las pantallas</a:t>
            </a:r>
            <a:endParaRPr kumimoji="0" lang="en-US" sz="3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13841673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Ejercicio N1</a:t>
            </a:r>
            <a:endParaRPr lang="en-US" dirty="0"/>
          </a:p>
        </p:txBody>
      </p:sp>
      <p:sp>
        <p:nvSpPr>
          <p:cNvPr id="3" name="TextBox 2"/>
          <p:cNvSpPr txBox="1"/>
          <p:nvPr/>
        </p:nvSpPr>
        <p:spPr>
          <a:xfrm>
            <a:off x="818147" y="2676057"/>
            <a:ext cx="22426864" cy="78585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Se requiere</a:t>
            </a:r>
            <a:r>
              <a:rPr kumimoji="0" lang="es-AR" sz="5600" b="0" i="0" u="none" strike="noStrike" cap="none" spc="0" normalizeH="0" dirty="0" smtClean="0">
                <a:ln>
                  <a:noFill/>
                </a:ln>
                <a:solidFill>
                  <a:srgbClr val="000000"/>
                </a:solidFill>
                <a:effectLst/>
                <a:uFillTx/>
                <a:latin typeface="+mn-lt"/>
                <a:ea typeface="+mn-ea"/>
                <a:cs typeface="+mn-cs"/>
                <a:sym typeface="Gill Sans"/>
              </a:rPr>
              <a:t> genera una nueva pantalla, que cuando el usuario</a:t>
            </a:r>
            <a:br>
              <a:rPr kumimoji="0" lang="es-AR" sz="5600" b="0" i="0" u="none" strike="noStrike" cap="none" spc="0" normalizeH="0" dirty="0" smtClean="0">
                <a:ln>
                  <a:noFill/>
                </a:ln>
                <a:solidFill>
                  <a:srgbClr val="000000"/>
                </a:solidFill>
                <a:effectLst/>
                <a:uFillTx/>
                <a:latin typeface="+mn-lt"/>
                <a:ea typeface="+mn-ea"/>
                <a:cs typeface="+mn-cs"/>
                <a:sym typeface="Gill Sans"/>
              </a:rPr>
            </a:br>
            <a:r>
              <a:rPr kumimoji="0" lang="es-AR" sz="5600" b="0" i="0" u="none" strike="noStrike" cap="none" spc="0" normalizeH="0" dirty="0" smtClean="0">
                <a:ln>
                  <a:noFill/>
                </a:ln>
                <a:solidFill>
                  <a:srgbClr val="000000"/>
                </a:solidFill>
                <a:effectLst/>
                <a:uFillTx/>
                <a:latin typeface="+mn-lt"/>
                <a:ea typeface="+mn-ea"/>
                <a:cs typeface="+mn-cs"/>
                <a:sym typeface="Gill Sans"/>
              </a:rPr>
              <a:t>escriba en la URL, </a:t>
            </a:r>
            <a:r>
              <a:rPr kumimoji="0" lang="es-AR" sz="5600" b="1" i="0" u="none" strike="noStrike" cap="none" spc="0" normalizeH="0" dirty="0" smtClean="0">
                <a:ln>
                  <a:noFill/>
                </a:ln>
                <a:solidFill>
                  <a:srgbClr val="000000"/>
                </a:solidFill>
                <a:effectLst/>
                <a:uFillTx/>
                <a:latin typeface="+mn-lt"/>
                <a:ea typeface="+mn-ea"/>
                <a:cs typeface="+mn-cs"/>
                <a:sym typeface="Gill Sans"/>
              </a:rPr>
              <a:t>mascota</a:t>
            </a:r>
            <a:r>
              <a:rPr kumimoji="0" lang="es-AR" sz="5600" b="0" i="0" u="none" strike="noStrike" cap="none" spc="0" normalizeH="0" dirty="0" smtClean="0">
                <a:ln>
                  <a:noFill/>
                </a:ln>
                <a:solidFill>
                  <a:srgbClr val="000000"/>
                </a:solidFill>
                <a:effectLst/>
                <a:uFillTx/>
                <a:latin typeface="+mn-lt"/>
                <a:ea typeface="+mn-ea"/>
                <a:cs typeface="+mn-cs"/>
                <a:sym typeface="Gill Sans"/>
              </a:rPr>
              <a:t> mostrar la siguiente </a:t>
            </a:r>
            <a:r>
              <a:rPr kumimoji="0" lang="es-AR" sz="5600" b="0" i="0" u="none" strike="noStrike" cap="none" spc="0" normalizeH="0" dirty="0" err="1" smtClean="0">
                <a:ln>
                  <a:noFill/>
                </a:ln>
                <a:solidFill>
                  <a:srgbClr val="000000"/>
                </a:solidFill>
                <a:effectLst/>
                <a:uFillTx/>
                <a:latin typeface="+mn-lt"/>
                <a:ea typeface="+mn-ea"/>
                <a:cs typeface="+mn-cs"/>
                <a:sym typeface="Gill Sans"/>
              </a:rPr>
              <a:t>informacion</a:t>
            </a:r>
            <a:r>
              <a:rPr kumimoji="0" lang="es-AR" sz="5600" b="0" i="0" u="none" strike="noStrike" cap="none" spc="0" normalizeH="0" dirty="0" smtClean="0">
                <a:ln>
                  <a:noFill/>
                </a:ln>
                <a:solidFill>
                  <a:srgbClr val="000000"/>
                </a:solidFill>
                <a:effectLst/>
                <a:uFillTx/>
                <a:latin typeface="+mn-lt"/>
                <a:ea typeface="+mn-ea"/>
                <a:cs typeface="+mn-cs"/>
                <a:sym typeface="Gill Sans"/>
              </a:rPr>
              <a:t> </a:t>
            </a:r>
            <a:br>
              <a:rPr kumimoji="0" lang="es-AR" sz="5600" b="0" i="0" u="none" strike="noStrike" cap="none" spc="0" normalizeH="0" dirty="0" smtClean="0">
                <a:ln>
                  <a:noFill/>
                </a:ln>
                <a:solidFill>
                  <a:srgbClr val="000000"/>
                </a:solidFill>
                <a:effectLst/>
                <a:uFillTx/>
                <a:latin typeface="+mn-lt"/>
                <a:ea typeface="+mn-ea"/>
                <a:cs typeface="+mn-cs"/>
                <a:sym typeface="Gill Sans"/>
              </a:rPr>
            </a:br>
            <a:r>
              <a:rPr kumimoji="0" lang="es-AR" sz="5600" b="0" i="0" u="none" strike="noStrike" cap="none" spc="0" normalizeH="0" dirty="0" smtClean="0">
                <a:ln>
                  <a:noFill/>
                </a:ln>
                <a:solidFill>
                  <a:srgbClr val="000000"/>
                </a:solidFill>
                <a:effectLst/>
                <a:uFillTx/>
                <a:latin typeface="+mn-lt"/>
                <a:ea typeface="+mn-ea"/>
                <a:cs typeface="+mn-cs"/>
                <a:sym typeface="Gill Sans"/>
              </a:rPr>
              <a:t>nombre, raza y edad</a:t>
            </a:r>
            <a:br>
              <a:rPr kumimoji="0" lang="es-AR" sz="5600" b="0" i="0" u="none" strike="noStrike" cap="none" spc="0" normalizeH="0" dirty="0" smtClean="0">
                <a:ln>
                  <a:noFill/>
                </a:ln>
                <a:solidFill>
                  <a:srgbClr val="000000"/>
                </a:solidFill>
                <a:effectLst/>
                <a:uFillTx/>
                <a:latin typeface="+mn-lt"/>
                <a:ea typeface="+mn-ea"/>
                <a:cs typeface="+mn-cs"/>
                <a:sym typeface="Gill Sans"/>
              </a:rPr>
            </a:br>
            <a:endParaRPr kumimoji="0" lang="es-AR" sz="5600" b="0" i="0" u="none" strike="noStrike" cap="none" spc="0" normalizeH="0" dirty="0" smtClean="0">
              <a:ln>
                <a:noFill/>
              </a:ln>
              <a:solidFill>
                <a:srgbClr val="000000"/>
              </a:solidFill>
              <a:effectLst/>
              <a:uFillTx/>
              <a:latin typeface="+mn-lt"/>
              <a:ea typeface="+mn-ea"/>
              <a:cs typeface="+mn-cs"/>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Ideal</a:t>
            </a:r>
            <a:r>
              <a:rPr kumimoji="0" lang="es-AR" sz="5600" b="0" i="0" u="none" strike="noStrike" cap="none" spc="0" normalizeH="0" dirty="0" smtClean="0">
                <a:ln>
                  <a:noFill/>
                </a:ln>
                <a:solidFill>
                  <a:srgbClr val="000000"/>
                </a:solidFill>
                <a:effectLst/>
                <a:uFillTx/>
                <a:latin typeface="+mn-lt"/>
                <a:ea typeface="+mn-ea"/>
                <a:cs typeface="+mn-cs"/>
                <a:sym typeface="Gill Sans"/>
              </a:rPr>
              <a:t> utilizar un </a:t>
            </a:r>
            <a:r>
              <a:rPr kumimoji="0" lang="es-AR" sz="5600" b="0" i="0" u="none" strike="noStrike" cap="none" spc="0" normalizeH="0" dirty="0" err="1" smtClean="0">
                <a:ln>
                  <a:noFill/>
                </a:ln>
                <a:solidFill>
                  <a:srgbClr val="000000"/>
                </a:solidFill>
                <a:effectLst/>
                <a:uFillTx/>
                <a:latin typeface="+mn-lt"/>
                <a:ea typeface="+mn-ea"/>
                <a:cs typeface="+mn-cs"/>
                <a:sym typeface="Gill Sans"/>
              </a:rPr>
              <a:t>json</a:t>
            </a:r>
            <a:endParaRPr kumimoji="0" lang="es-AR" sz="5600" b="0" i="0" u="none" strike="noStrike" cap="none" spc="0" normalizeH="0" dirty="0" smtClean="0">
              <a:ln>
                <a:noFill/>
              </a:ln>
              <a:solidFill>
                <a:srgbClr val="000000"/>
              </a:solidFill>
              <a:effectLst/>
              <a:uFillTx/>
              <a:latin typeface="+mn-lt"/>
              <a:ea typeface="+mn-ea"/>
              <a:cs typeface="+mn-cs"/>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lang="es-AR" sz="5600" baseline="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s-AR" sz="5600" b="0" i="0" u="none" strike="noStrike" cap="none" spc="0" normalizeH="0" dirty="0" smtClean="0">
              <a:ln>
                <a:noFill/>
              </a:ln>
              <a:solidFill>
                <a:srgbClr val="000000"/>
              </a:solidFill>
              <a:effectLst/>
              <a:uFillTx/>
              <a:latin typeface="+mn-lt"/>
              <a:ea typeface="+mn-ea"/>
              <a:cs typeface="+mn-cs"/>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lang="es-AR" sz="5600" baseline="0" dirty="0" smtClean="0">
                <a:solidFill>
                  <a:srgbClr val="000000"/>
                </a:solidFill>
                <a:sym typeface="Gill Sans"/>
              </a:rPr>
              <a:t>Posteriormente</a:t>
            </a:r>
            <a:r>
              <a:rPr lang="es-AR" sz="5600" dirty="0" smtClean="0">
                <a:solidFill>
                  <a:srgbClr val="000000"/>
                </a:solidFill>
                <a:sym typeface="Gill Sans"/>
              </a:rPr>
              <a:t> agregar un </a:t>
            </a:r>
            <a:r>
              <a:rPr lang="es-AR" sz="5600" dirty="0" err="1" smtClean="0">
                <a:solidFill>
                  <a:srgbClr val="000000"/>
                </a:solidFill>
                <a:sym typeface="Gill Sans"/>
              </a:rPr>
              <a:t>boton</a:t>
            </a:r>
            <a:r>
              <a:rPr lang="es-AR" sz="5600" dirty="0" smtClean="0">
                <a:solidFill>
                  <a:srgbClr val="000000"/>
                </a:solidFill>
                <a:sym typeface="Gill Sans"/>
              </a:rPr>
              <a:t> que al hacer </a:t>
            </a:r>
            <a:r>
              <a:rPr lang="es-AR" sz="5600" dirty="0" err="1" smtClean="0">
                <a:solidFill>
                  <a:srgbClr val="000000"/>
                </a:solidFill>
                <a:sym typeface="Gill Sans"/>
              </a:rPr>
              <a:t>click</a:t>
            </a:r>
            <a:r>
              <a:rPr lang="es-AR" sz="5600" dirty="0" smtClean="0">
                <a:solidFill>
                  <a:srgbClr val="000000"/>
                </a:solidFill>
                <a:sym typeface="Gill Sans"/>
              </a:rPr>
              <a:t> muestre </a:t>
            </a:r>
            <a:br>
              <a:rPr lang="es-AR" sz="5600" dirty="0" smtClean="0">
                <a:solidFill>
                  <a:srgbClr val="000000"/>
                </a:solidFill>
                <a:sym typeface="Gill Sans"/>
              </a:rPr>
            </a:br>
            <a:r>
              <a:rPr lang="es-AR" sz="5600" dirty="0" smtClean="0">
                <a:solidFill>
                  <a:srgbClr val="000000"/>
                </a:solidFill>
                <a:sym typeface="Gill Sans"/>
              </a:rPr>
              <a:t>la imagen de la mascota</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10203256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Muchas gracias</a:t>
            </a:r>
            <a:endParaRPr lang="en-US" dirty="0"/>
          </a:p>
        </p:txBody>
      </p:sp>
      <p:sp>
        <p:nvSpPr>
          <p:cNvPr id="3" name="TextBox 2"/>
          <p:cNvSpPr txBox="1"/>
          <p:nvPr/>
        </p:nvSpPr>
        <p:spPr>
          <a:xfrm>
            <a:off x="5212128" y="4731621"/>
            <a:ext cx="13963378" cy="35496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Cualquier duda o consulta me escriben</a:t>
            </a:r>
          </a:p>
          <a:p>
            <a:pPr marL="0" marR="0" indent="0" algn="ctr" defTabSz="825500" rtl="0" fontAlgn="auto" latinLnBrk="1" hangingPunct="0">
              <a:lnSpc>
                <a:spcPct val="100000"/>
              </a:lnSpc>
              <a:spcBef>
                <a:spcPts val="0"/>
              </a:spcBef>
              <a:spcAft>
                <a:spcPts val="0"/>
              </a:spcAft>
              <a:buClrTx/>
              <a:buSzTx/>
              <a:buFontTx/>
              <a:buNone/>
              <a:tabLst/>
            </a:pPr>
            <a:endParaRPr lang="es-AR" sz="56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Dante Panella</a:t>
            </a:r>
          </a:p>
          <a:p>
            <a:pPr marL="0" marR="0" indent="0" algn="ctr" defTabSz="825500" rtl="0" fontAlgn="auto" latinLnBrk="1" hangingPunct="0">
              <a:lnSpc>
                <a:spcPct val="100000"/>
              </a:lnSpc>
              <a:spcBef>
                <a:spcPts val="0"/>
              </a:spcBef>
              <a:spcAft>
                <a:spcPts val="0"/>
              </a:spcAft>
              <a:buClrTx/>
              <a:buSzTx/>
              <a:buFontTx/>
              <a:buNone/>
              <a:tabLst/>
            </a:pPr>
            <a:r>
              <a:rPr lang="es-AR" sz="5600" dirty="0" smtClean="0">
                <a:solidFill>
                  <a:srgbClr val="000000"/>
                </a:solidFill>
                <a:sym typeface="Gill Sans"/>
              </a:rPr>
              <a:t>Dante.panella@neoris.com</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9331626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920831" y="6252900"/>
            <a:ext cx="9379616" cy="6037712"/>
          </a:xfrm>
        </p:spPr>
        <p:txBody>
          <a:bodyPr/>
          <a:lstStyle/>
          <a:p>
            <a:pPr marL="742950" indent="-742950">
              <a:buFont typeface="Arial" pitchFamily="34" charset="0"/>
              <a:buChar char="•"/>
            </a:pPr>
            <a:r>
              <a:rPr lang="en-US" dirty="0" err="1" smtClean="0">
                <a:latin typeface="Gill Sans Light"/>
                <a:cs typeface="Gill Sans Light"/>
              </a:rPr>
              <a:t>Que</a:t>
            </a:r>
            <a:r>
              <a:rPr lang="en-US" dirty="0" smtClean="0">
                <a:latin typeface="Gill Sans Light"/>
                <a:cs typeface="Gill Sans Light"/>
              </a:rPr>
              <a:t> </a:t>
            </a:r>
            <a:r>
              <a:rPr lang="en-US" dirty="0" err="1" smtClean="0">
                <a:latin typeface="Gill Sans Light"/>
                <a:cs typeface="Gill Sans Light"/>
              </a:rPr>
              <a:t>es</a:t>
            </a:r>
            <a:r>
              <a:rPr lang="en-US" dirty="0" smtClean="0">
                <a:latin typeface="Gill Sans Light"/>
                <a:cs typeface="Gill Sans Light"/>
              </a:rPr>
              <a:t> </a:t>
            </a:r>
            <a:r>
              <a:rPr lang="en-US" dirty="0" err="1" smtClean="0">
                <a:latin typeface="Gill Sans Light"/>
                <a:cs typeface="Gill Sans Light"/>
              </a:rPr>
              <a:t>AngularJs</a:t>
            </a:r>
            <a:r>
              <a:rPr lang="en-US" dirty="0" smtClean="0">
                <a:latin typeface="Gill Sans Light"/>
                <a:cs typeface="Gill Sans Light"/>
              </a:rPr>
              <a:t>?</a:t>
            </a:r>
            <a:endParaRPr lang="en-US" dirty="0" smtClean="0">
              <a:latin typeface="Gill Sans Light"/>
              <a:cs typeface="Gill Sans Light"/>
            </a:endParaRPr>
          </a:p>
          <a:p>
            <a:pPr marL="742950" indent="-742950">
              <a:buFont typeface="Arial" pitchFamily="34" charset="0"/>
              <a:buChar char="•"/>
            </a:pPr>
            <a:r>
              <a:rPr lang="en-US" dirty="0" err="1" smtClean="0">
                <a:latin typeface="Gill Sans Light"/>
              </a:rPr>
              <a:t>Comparativa</a:t>
            </a:r>
            <a:r>
              <a:rPr lang="en-US" dirty="0" smtClean="0">
                <a:latin typeface="Gill Sans Light"/>
              </a:rPr>
              <a:t> </a:t>
            </a:r>
            <a:r>
              <a:rPr lang="en-US" dirty="0" err="1" smtClean="0">
                <a:latin typeface="Gill Sans Light"/>
              </a:rPr>
              <a:t>AngularJs</a:t>
            </a:r>
            <a:r>
              <a:rPr lang="en-US" dirty="0" smtClean="0">
                <a:latin typeface="Gill Sans Light"/>
              </a:rPr>
              <a:t> SPA vs Proyecto</a:t>
            </a:r>
            <a:endParaRPr lang="en-US" dirty="0" smtClean="0">
              <a:latin typeface="Gill Sans Light"/>
            </a:endParaRPr>
          </a:p>
          <a:p>
            <a:pPr marL="742950" indent="-742950">
              <a:buFont typeface="Arial" pitchFamily="34" charset="0"/>
              <a:buChar char="•"/>
            </a:pPr>
            <a:r>
              <a:rPr lang="en-US" dirty="0" err="1" smtClean="0">
                <a:latin typeface="Gill Sans Light"/>
              </a:rPr>
              <a:t>Ejemplo</a:t>
            </a:r>
            <a:r>
              <a:rPr lang="en-US" dirty="0" smtClean="0">
                <a:latin typeface="Gill Sans Light"/>
              </a:rPr>
              <a:t> SPA</a:t>
            </a:r>
            <a:endParaRPr lang="en-US" dirty="0" smtClean="0">
              <a:latin typeface="Gill Sans Light"/>
            </a:endParaRPr>
          </a:p>
          <a:p>
            <a:pPr marL="742950" indent="-742950">
              <a:buFont typeface="Arial" pitchFamily="34" charset="0"/>
              <a:buChar char="•"/>
            </a:pPr>
            <a:r>
              <a:rPr lang="es-MX" dirty="0" smtClean="0"/>
              <a:t>Ejemplo Proyecto</a:t>
            </a:r>
            <a:endParaRPr lang="es-MX" dirty="0" smtClean="0"/>
          </a:p>
          <a:p>
            <a:pPr marL="742950" indent="-742950">
              <a:buFont typeface="Arial" pitchFamily="34" charset="0"/>
              <a:buChar char="•"/>
            </a:pPr>
            <a:r>
              <a:rPr lang="es-MX" dirty="0" smtClean="0"/>
              <a:t>Estructura</a:t>
            </a:r>
          </a:p>
          <a:p>
            <a:pPr marL="742950" indent="-742950">
              <a:buFont typeface="Arial" pitchFamily="34" charset="0"/>
              <a:buChar char="•"/>
            </a:pPr>
            <a:r>
              <a:rPr lang="es-MX" dirty="0" err="1" smtClean="0"/>
              <a:t>Routing</a:t>
            </a:r>
            <a:endParaRPr lang="es-MX" dirty="0" smtClean="0"/>
          </a:p>
          <a:p>
            <a:pPr marL="742950" indent="-742950">
              <a:buFont typeface="Arial" pitchFamily="34" charset="0"/>
              <a:buChar char="•"/>
            </a:pPr>
            <a:r>
              <a:rPr lang="es-MX" dirty="0" err="1" smtClean="0"/>
              <a:t>Modulos</a:t>
            </a:r>
            <a:endParaRPr lang="es-MX" dirty="0" smtClean="0"/>
          </a:p>
          <a:p>
            <a:pPr marL="742950" indent="-742950">
              <a:buFont typeface="Arial" pitchFamily="34" charset="0"/>
              <a:buChar char="•"/>
            </a:pPr>
            <a:r>
              <a:rPr lang="es-MX" dirty="0" err="1" smtClean="0"/>
              <a:t>Componetnes</a:t>
            </a:r>
            <a:endParaRPr lang="es-MX" dirty="0" smtClean="0"/>
          </a:p>
          <a:p>
            <a:endParaRPr lang="en-US" dirty="0"/>
          </a:p>
        </p:txBody>
      </p:sp>
    </p:spTree>
    <p:extLst>
      <p:ext uri="{BB962C8B-B14F-4D97-AF65-F5344CB8AC3E}">
        <p14:creationId xmlns:p14="http://schemas.microsoft.com/office/powerpoint/2010/main" val="3361177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dirty="0">
                <a:solidFill>
                  <a:srgbClr val="FFFFFF"/>
                </a:solidFill>
                <a:latin typeface="Gill Sans"/>
                <a:cs typeface="Gill Sans"/>
              </a:rPr>
              <a:t>www.neoris.com</a:t>
            </a:r>
          </a:p>
          <a:p>
            <a:endParaRPr lang="en-US" dirty="0">
              <a:solidFill>
                <a:srgbClr val="FFFFFF"/>
              </a:solidFill>
            </a:endParaRPr>
          </a:p>
          <a:p>
            <a:r>
              <a:rPr lang="en-US" dirty="0" smtClean="0">
                <a:solidFill>
                  <a:srgbClr val="FFFFFF"/>
                </a:solidFill>
              </a:rPr>
              <a:t>Dante </a:t>
            </a:r>
            <a:r>
              <a:rPr lang="en-US" dirty="0" err="1" smtClean="0">
                <a:solidFill>
                  <a:srgbClr val="FFFFFF"/>
                </a:solidFill>
              </a:rPr>
              <a:t>Panella</a:t>
            </a:r>
            <a:endParaRPr lang="en-US" dirty="0" smtClean="0">
              <a:solidFill>
                <a:srgbClr val="FFFFFF"/>
              </a:solidFill>
            </a:endParaRPr>
          </a:p>
          <a:p>
            <a:r>
              <a:rPr lang="en-US" dirty="0" smtClean="0">
                <a:solidFill>
                  <a:srgbClr val="FFFFFF"/>
                </a:solidFill>
              </a:rPr>
              <a:t>Master</a:t>
            </a:r>
          </a:p>
          <a:p>
            <a:r>
              <a:rPr lang="en-US" dirty="0" smtClean="0">
                <a:solidFill>
                  <a:srgbClr val="FFFFFF"/>
                </a:solidFill>
              </a:rPr>
              <a:t>Dante.panella@neoris.com</a:t>
            </a:r>
            <a:endParaRPr lang="en-US" dirty="0">
              <a:solidFill>
                <a:srgbClr val="FFFFFF"/>
              </a:solidFill>
            </a:endParaRPr>
          </a:p>
        </p:txBody>
      </p:sp>
    </p:spTree>
    <p:extLst>
      <p:ext uri="{BB962C8B-B14F-4D97-AF65-F5344CB8AC3E}">
        <p14:creationId xmlns:p14="http://schemas.microsoft.com/office/powerpoint/2010/main" val="25045258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459" y="349106"/>
            <a:ext cx="22270010" cy="898525"/>
          </a:xfrm>
        </p:spPr>
        <p:txBody>
          <a:bodyPr/>
          <a:lstStyle/>
          <a:p>
            <a:pPr algn="ctr"/>
            <a:r>
              <a:rPr lang="en-US" dirty="0" err="1" smtClean="0"/>
              <a:t>Que</a:t>
            </a:r>
            <a:r>
              <a:rPr lang="en-US" dirty="0" smtClean="0"/>
              <a:t> </a:t>
            </a:r>
            <a:r>
              <a:rPr lang="en-US" dirty="0" err="1" smtClean="0"/>
              <a:t>es</a:t>
            </a:r>
            <a:r>
              <a:rPr lang="en-US" dirty="0" smtClean="0"/>
              <a:t> </a:t>
            </a:r>
            <a:r>
              <a:rPr lang="en-US" dirty="0" err="1" smtClean="0"/>
              <a:t>AngularJs</a:t>
            </a:r>
            <a:r>
              <a:rPr lang="en-US" dirty="0" smtClean="0"/>
              <a:t>?</a:t>
            </a:r>
            <a:endParaRPr lang="en-US" dirty="0"/>
          </a:p>
          <a:p>
            <a:endParaRPr lang="en-US" dirty="0"/>
          </a:p>
        </p:txBody>
      </p:sp>
      <p:sp>
        <p:nvSpPr>
          <p:cNvPr id="10" name="Rectangle 9"/>
          <p:cNvSpPr/>
          <p:nvPr/>
        </p:nvSpPr>
        <p:spPr>
          <a:xfrm>
            <a:off x="15237345" y="12717401"/>
            <a:ext cx="8541124" cy="646331"/>
          </a:xfrm>
          <a:prstGeom prst="rect">
            <a:avLst/>
          </a:prstGeom>
        </p:spPr>
        <p:txBody>
          <a:bodyPr wrap="square">
            <a:spAutoFit/>
          </a:bodyPr>
          <a:lstStyle/>
          <a:p>
            <a:pPr lvl="0" algn="ctr" defTabSz="825500" latinLnBrk="1" hangingPunct="0"/>
            <a:r>
              <a:rPr lang="en-US" sz="3600" dirty="0">
                <a:solidFill>
                  <a:srgbClr val="161B1F"/>
                </a:solidFill>
                <a:hlinkClick r:id="rId3"/>
              </a:rPr>
              <a:t>https://en.wikipedia.org/wiki/ECMAScript</a:t>
            </a:r>
            <a:endParaRPr lang="en-US" sz="3600" dirty="0">
              <a:solidFill>
                <a:srgbClr val="000000"/>
              </a:solidFill>
              <a:sym typeface="Gill Sans"/>
            </a:endParaRPr>
          </a:p>
        </p:txBody>
      </p:sp>
      <p:sp>
        <p:nvSpPr>
          <p:cNvPr id="4" name="TextBox 3"/>
          <p:cNvSpPr txBox="1"/>
          <p:nvPr/>
        </p:nvSpPr>
        <p:spPr>
          <a:xfrm>
            <a:off x="433136" y="1929071"/>
            <a:ext cx="23008448" cy="100744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3600" dirty="0" smtClean="0"/>
              <a:t>Ahora </a:t>
            </a:r>
            <a:r>
              <a:rPr lang="es-ES" sz="3600" dirty="0"/>
              <a:t>vamos a hacer un breve recorrido para nombrar y describir con unos pequeños apuntes aquellos elementos y conceptos que te vas a encontrar dentro de </a:t>
            </a:r>
            <a:r>
              <a:rPr lang="es-ES" sz="3600" dirty="0" err="1"/>
              <a:t>AngularJS</a:t>
            </a:r>
            <a:r>
              <a:rPr lang="es-ES" sz="3600" dirty="0"/>
              <a:t>.</a:t>
            </a:r>
          </a:p>
          <a:p>
            <a:r>
              <a:rPr lang="es-ES" sz="3600" dirty="0"/>
              <a:t>Primeramente tenemos que hablar sobre el gran patrón que se usa en Angular, el conocido Modelo, Vista, Controlador.</a:t>
            </a:r>
          </a:p>
          <a:p>
            <a:r>
              <a:rPr lang="es-ES" sz="3600" b="1" dirty="0"/>
              <a:t>Vistas:</a:t>
            </a:r>
            <a:r>
              <a:rPr lang="es-ES" sz="3600" dirty="0"/>
              <a:t> Será el HTML y todo lo que represente datos o información.</a:t>
            </a:r>
          </a:p>
          <a:p>
            <a:r>
              <a:rPr lang="es-ES" sz="3600" b="1" dirty="0"/>
              <a:t>Controladores:</a:t>
            </a:r>
            <a:r>
              <a:rPr lang="es-ES" sz="3600" dirty="0"/>
              <a:t> Se encargarán de la lógica de la aplicación y sobre todo de las llamadas "Factorías" y "Servicios" para mover datos contra servidores o memoria local en HTML5.</a:t>
            </a:r>
          </a:p>
          <a:p>
            <a:r>
              <a:rPr lang="es-ES" sz="3600" b="1" dirty="0"/>
              <a:t>Modelo de la vista:</a:t>
            </a:r>
            <a:r>
              <a:rPr lang="es-ES" sz="3600" dirty="0"/>
              <a:t> En Angular el "Modelo" es algo más de aquello que se entiende habitualmente cuando te hablan del MVC tradicional, </a:t>
            </a:r>
            <a:r>
              <a:rPr lang="es-ES" sz="3600" dirty="0" err="1"/>
              <a:t>osea</a:t>
            </a:r>
            <a:r>
              <a:rPr lang="es-ES" sz="3600" dirty="0"/>
              <a:t>, las vistas son algo más que el modelo de datos. En modo de ejemplo, en aplicaciones de negocio donde tienes que manejar la contabilidad de una empresa, el modelo serían los movimientos contables. Pero en una pantalla concreta de tu aplicación es posible que tengas que ver otras cosas, además del movimiento contable, como el nombre de los usuarios, los permisos que tienen, si pueden ver los datos, editarlos, etc. Toda esa información, que es útil para el programador pero que no forma parte del modelo del negocio, es a lo que llamamos el "</a:t>
            </a:r>
            <a:r>
              <a:rPr lang="es-ES" sz="3600" dirty="0" err="1"/>
              <a:t>Scope</a:t>
            </a:r>
            <a:r>
              <a:rPr lang="es-ES" sz="3600" dirty="0"/>
              <a:t>" que es el modelo en Angular</a:t>
            </a:r>
            <a:r>
              <a:rPr lang="es-ES" sz="3600" dirty="0" smtClean="0"/>
              <a:t>.</a:t>
            </a:r>
          </a:p>
          <a:p>
            <a:endParaRPr lang="es-ES" sz="3600" dirty="0"/>
          </a:p>
          <a:p>
            <a:r>
              <a:rPr lang="en-US" dirty="0">
                <a:hlinkClick r:id="rId4"/>
              </a:rPr>
              <a:t>https://angularjs.org/</a:t>
            </a:r>
            <a:endParaRPr lang="es-ES" sz="3600" dirty="0"/>
          </a:p>
          <a:p>
            <a:r>
              <a:rPr lang="es-ES" sz="3600" dirty="0"/>
              <a:t/>
            </a:r>
            <a:br>
              <a:rPr lang="es-ES" sz="3600" dirty="0"/>
            </a:br>
            <a:endParaRPr kumimoji="0" lang="en-US" sz="36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22023212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Como instalar angular </a:t>
            </a:r>
            <a:r>
              <a:rPr lang="es-AR" dirty="0" err="1" smtClean="0"/>
              <a:t>Js</a:t>
            </a:r>
            <a:r>
              <a:rPr lang="es-AR" dirty="0" smtClean="0"/>
              <a:t>?</a:t>
            </a:r>
            <a:endParaRPr lang="en-US" dirty="0"/>
          </a:p>
        </p:txBody>
      </p:sp>
      <p:sp>
        <p:nvSpPr>
          <p:cNvPr id="3" name="TextBox 2"/>
          <p:cNvSpPr txBox="1"/>
          <p:nvPr/>
        </p:nvSpPr>
        <p:spPr>
          <a:xfrm>
            <a:off x="1481565" y="6742485"/>
            <a:ext cx="20894341" cy="13336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latinLnBrk="1" hangingPunct="0"/>
            <a:endParaRPr lang="es-AR" sz="4000" dirty="0" smtClean="0">
              <a:solidFill>
                <a:srgbClr val="000000"/>
              </a:solidFill>
              <a:sym typeface="Gill Sans"/>
            </a:endParaRPr>
          </a:p>
          <a:p>
            <a:pPr defTabSz="825500" latinLnBrk="1" hangingPunct="0"/>
            <a:endParaRPr kumimoji="0" lang="en-US" sz="4000" b="0" i="0" u="none" strike="noStrike" cap="none" spc="0" normalizeH="0" baseline="0" dirty="0">
              <a:ln>
                <a:noFill/>
              </a:ln>
              <a:solidFill>
                <a:srgbClr val="000000"/>
              </a:solidFill>
              <a:effectLst/>
              <a:uFillTx/>
              <a:sym typeface="Gill Sans"/>
            </a:endParaRPr>
          </a:p>
        </p:txBody>
      </p:sp>
      <p:sp>
        <p:nvSpPr>
          <p:cNvPr id="4" name="TextBox 3"/>
          <p:cNvSpPr txBox="1"/>
          <p:nvPr/>
        </p:nvSpPr>
        <p:spPr>
          <a:xfrm>
            <a:off x="649705" y="5923116"/>
            <a:ext cx="22763748" cy="26879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5600" b="0" i="0" u="none" strike="noStrike" cap="none" spc="0" normalizeH="0" baseline="0" dirty="0" err="1" smtClean="0">
                <a:ln>
                  <a:noFill/>
                </a:ln>
                <a:solidFill>
                  <a:srgbClr val="000000"/>
                </a:solidFill>
                <a:effectLst/>
                <a:uFillTx/>
                <a:latin typeface="+mn-lt"/>
                <a:ea typeface="+mn-ea"/>
                <a:cs typeface="+mn-cs"/>
                <a:sym typeface="Gill Sans"/>
              </a:rPr>
              <a:t>Tenemos</a:t>
            </a:r>
            <a:r>
              <a:rPr kumimoji="0" lang="en-US" sz="5600" b="0" i="0" u="none" strike="noStrike" cap="none" spc="0" normalizeH="0" baseline="0" dirty="0" smtClean="0">
                <a:ln>
                  <a:noFill/>
                </a:ln>
                <a:solidFill>
                  <a:srgbClr val="000000"/>
                </a:solidFill>
                <a:effectLst/>
                <a:uFillTx/>
                <a:latin typeface="+mn-lt"/>
                <a:ea typeface="+mn-ea"/>
                <a:cs typeface="+mn-cs"/>
                <a:sym typeface="Gill Sans"/>
              </a:rPr>
              <a:t> dos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opciones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nos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descargamos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las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librerias</a:t>
            </a:r>
            <a:r>
              <a:rPr kumimoji="0" lang="en-US" sz="5600" b="0" i="0" u="none" strike="noStrike" cap="none" spc="0" normalizeH="0" dirty="0" smtClean="0">
                <a:ln>
                  <a:noFill/>
                </a:ln>
                <a:solidFill>
                  <a:srgbClr val="000000"/>
                </a:solidFill>
                <a:effectLst/>
                <a:uFillTx/>
                <a:latin typeface="+mn-lt"/>
                <a:ea typeface="+mn-ea"/>
                <a:cs typeface="+mn-cs"/>
                <a:sym typeface="Gill Sans"/>
              </a:rPr>
              <a:t> y </a:t>
            </a:r>
            <a:r>
              <a:rPr kumimoji="0" lang="en-US" sz="5600" b="0" i="0" u="none" strike="noStrike" cap="none" spc="0" normalizeH="0" dirty="0" err="1" smtClean="0">
                <a:ln>
                  <a:noFill/>
                </a:ln>
                <a:solidFill>
                  <a:srgbClr val="000000"/>
                </a:solidFill>
                <a:effectLst/>
                <a:uFillTx/>
                <a:latin typeface="+mn-lt"/>
                <a:ea typeface="+mn-ea"/>
                <a:cs typeface="+mn-cs"/>
                <a:sym typeface="Gill Sans"/>
              </a:rPr>
              <a:t>las</a:t>
            </a:r>
            <a:r>
              <a:rPr kumimoji="0" lang="en-US" sz="5600" b="0" i="0" u="none" strike="noStrike" cap="none" spc="0" normalizeH="0" dirty="0" smtClean="0">
                <a:ln>
                  <a:noFill/>
                </a:ln>
                <a:solidFill>
                  <a:srgbClr val="000000"/>
                </a:solidFill>
                <a:effectLst/>
                <a:uFillTx/>
                <a:latin typeface="+mn-lt"/>
                <a:ea typeface="+mn-ea"/>
                <a:cs typeface="+mn-cs"/>
                <a:sym typeface="Gill Sans"/>
              </a:rPr>
              <a:t> </a:t>
            </a:r>
          </a:p>
          <a:p>
            <a:pPr marL="0" marR="0" indent="0" algn="ctr" defTabSz="825500" rtl="0" fontAlgn="auto" latinLnBrk="1" hangingPunct="0">
              <a:lnSpc>
                <a:spcPct val="100000"/>
              </a:lnSpc>
              <a:spcBef>
                <a:spcPts val="0"/>
              </a:spcBef>
              <a:spcAft>
                <a:spcPts val="0"/>
              </a:spcAft>
              <a:buClrTx/>
              <a:buSzTx/>
              <a:buFontTx/>
              <a:buNone/>
              <a:tabLst/>
            </a:pPr>
            <a:r>
              <a:rPr kumimoji="0" lang="en-US" sz="5600" b="0" i="0" u="none" strike="noStrike" cap="none" spc="0" normalizeH="0" dirty="0" err="1" smtClean="0">
                <a:ln>
                  <a:noFill/>
                </a:ln>
                <a:solidFill>
                  <a:srgbClr val="000000"/>
                </a:solidFill>
                <a:effectLst/>
                <a:uFillTx/>
                <a:latin typeface="+mn-lt"/>
                <a:ea typeface="+mn-ea"/>
                <a:cs typeface="+mn-cs"/>
                <a:sym typeface="Gill Sans"/>
              </a:rPr>
              <a:t>Incoporamos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como</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cualquier</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sitio</a:t>
            </a:r>
            <a:r>
              <a:rPr kumimoji="0" lang="en-US" sz="5600" b="0" i="0" u="none" strike="noStrike" cap="none" spc="0" normalizeH="0" dirty="0" smtClean="0">
                <a:ln>
                  <a:noFill/>
                </a:ln>
                <a:solidFill>
                  <a:srgbClr val="000000"/>
                </a:solidFill>
                <a:effectLst/>
                <a:uFillTx/>
                <a:latin typeface="+mn-lt"/>
                <a:ea typeface="+mn-ea"/>
                <a:cs typeface="+mn-cs"/>
                <a:sym typeface="Gill Sans"/>
              </a:rPr>
              <a:t> web, o </a:t>
            </a:r>
            <a:r>
              <a:rPr kumimoji="0" lang="en-US" sz="5600" b="0" i="0" u="none" strike="noStrike" cap="none" spc="0" normalizeH="0" dirty="0" err="1" smtClean="0">
                <a:ln>
                  <a:noFill/>
                </a:ln>
                <a:solidFill>
                  <a:srgbClr val="000000"/>
                </a:solidFill>
                <a:effectLst/>
                <a:uFillTx/>
                <a:latin typeface="+mn-lt"/>
                <a:ea typeface="+mn-ea"/>
                <a:cs typeface="+mn-cs"/>
                <a:sym typeface="Gill Sans"/>
              </a:rPr>
              <a:t>nos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tomamos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unos</a:t>
            </a:r>
            <a:r>
              <a:rPr kumimoji="0" lang="en-US" sz="5600" b="0" i="0" u="none" strike="noStrike" cap="none" spc="0" normalizeH="0" dirty="0" smtClean="0">
                <a:ln>
                  <a:noFill/>
                </a:ln>
                <a:solidFill>
                  <a:srgbClr val="000000"/>
                </a:solidFill>
                <a:effectLst/>
                <a:uFillTx/>
                <a:latin typeface="+mn-lt"/>
                <a:ea typeface="+mn-ea"/>
                <a:cs typeface="+mn-cs"/>
                <a:sym typeface="Gill Sans"/>
              </a:rPr>
              <a:t> </a:t>
            </a:r>
            <a:r>
              <a:rPr kumimoji="0" lang="en-US" sz="5600" b="0" i="0" u="none" strike="noStrike" cap="none" spc="0" normalizeH="0" dirty="0" err="1" smtClean="0">
                <a:ln>
                  <a:noFill/>
                </a:ln>
                <a:solidFill>
                  <a:srgbClr val="000000"/>
                </a:solidFill>
                <a:effectLst/>
                <a:uFillTx/>
                <a:latin typeface="+mn-lt"/>
                <a:ea typeface="+mn-ea"/>
                <a:cs typeface="+mn-cs"/>
                <a:sym typeface="Gill Sans"/>
              </a:rPr>
              <a:t>minutos</a:t>
            </a:r>
            <a:r>
              <a:rPr lang="en-US" sz="5600" dirty="0">
                <a:solidFill>
                  <a:srgbClr val="000000"/>
                </a:solidFill>
                <a:sym typeface="Gill Sans"/>
              </a:rPr>
              <a:t/>
            </a:r>
            <a:br>
              <a:rPr lang="en-US" sz="5600" dirty="0">
                <a:solidFill>
                  <a:srgbClr val="000000"/>
                </a:solidFill>
                <a:sym typeface="Gill Sans"/>
              </a:rPr>
            </a:br>
            <a:r>
              <a:rPr lang="en-US" sz="5600" dirty="0" smtClean="0">
                <a:solidFill>
                  <a:srgbClr val="000000"/>
                </a:solidFill>
                <a:sym typeface="Gill Sans"/>
              </a:rPr>
              <a:t>para </a:t>
            </a:r>
            <a:r>
              <a:rPr lang="en-US" sz="5600" dirty="0" err="1" smtClean="0">
                <a:solidFill>
                  <a:srgbClr val="000000"/>
                </a:solidFill>
                <a:sym typeface="Gill Sans"/>
              </a:rPr>
              <a:t>configurarlo</a:t>
            </a:r>
            <a:r>
              <a:rPr lang="en-US" sz="5600" dirty="0" smtClean="0">
                <a:solidFill>
                  <a:srgbClr val="000000"/>
                </a:solidFill>
                <a:sym typeface="Gill Sans"/>
              </a:rPr>
              <a:t> </a:t>
            </a:r>
            <a:r>
              <a:rPr lang="en-US" sz="5600" dirty="0" err="1" smtClean="0">
                <a:solidFill>
                  <a:srgbClr val="000000"/>
                </a:solidFill>
                <a:sym typeface="Gill Sans"/>
              </a:rPr>
              <a:t>adecuadamente</a:t>
            </a:r>
            <a:r>
              <a:rPr lang="en-US" sz="5600" dirty="0" smtClean="0">
                <a:solidFill>
                  <a:srgbClr val="000000"/>
                </a:solidFill>
                <a:sym typeface="Gill Sans"/>
              </a:rPr>
              <a:t>, </a:t>
            </a:r>
            <a:r>
              <a:rPr lang="en-US" sz="5600" dirty="0" err="1" smtClean="0">
                <a:solidFill>
                  <a:srgbClr val="000000"/>
                </a:solidFill>
                <a:sym typeface="Gill Sans"/>
              </a:rPr>
              <a:t>igual</a:t>
            </a:r>
            <a:r>
              <a:rPr lang="en-US" sz="5600" dirty="0" smtClean="0">
                <a:solidFill>
                  <a:srgbClr val="000000"/>
                </a:solidFill>
                <a:sym typeface="Gill Sans"/>
              </a:rPr>
              <a:t> no </a:t>
            </a:r>
            <a:r>
              <a:rPr lang="en-US" sz="5600" dirty="0" err="1" smtClean="0">
                <a:solidFill>
                  <a:srgbClr val="000000"/>
                </a:solidFill>
                <a:sym typeface="Gill Sans"/>
              </a:rPr>
              <a:t>es</a:t>
            </a:r>
            <a:r>
              <a:rPr lang="en-US" sz="5600" dirty="0" smtClean="0">
                <a:solidFill>
                  <a:srgbClr val="000000"/>
                </a:solidFill>
                <a:sym typeface="Gill Sans"/>
              </a:rPr>
              <a:t> nada </a:t>
            </a:r>
            <a:r>
              <a:rPr lang="en-US" sz="5600" dirty="0" err="1" smtClean="0">
                <a:solidFill>
                  <a:srgbClr val="000000"/>
                </a:solidFill>
                <a:sym typeface="Gill Sans"/>
              </a:rPr>
              <a:t>imposible</a:t>
            </a:r>
            <a:r>
              <a:rPr lang="en-US" sz="5600" dirty="0" smtClean="0">
                <a:solidFill>
                  <a:srgbClr val="000000"/>
                </a:solidFill>
                <a:sym typeface="Gill Sans"/>
              </a:rPr>
              <a:t> </a:t>
            </a:r>
            <a:r>
              <a:rPr lang="en-US" sz="5600" dirty="0" smtClean="0">
                <a:solidFill>
                  <a:srgbClr val="000000"/>
                </a:solidFill>
                <a:sym typeface="Wingdings" pitchFamily="2" charset="2"/>
              </a:rPr>
              <a:t></a:t>
            </a:r>
            <a:endParaRPr lang="en-US" sz="5600" dirty="0" smtClean="0">
              <a:solidFill>
                <a:srgbClr val="000000"/>
              </a:solidFill>
              <a:sym typeface="Gill Sans"/>
            </a:endParaRPr>
          </a:p>
        </p:txBody>
      </p:sp>
    </p:spTree>
    <p:extLst>
      <p:ext uri="{BB962C8B-B14F-4D97-AF65-F5344CB8AC3E}">
        <p14:creationId xmlns:p14="http://schemas.microsoft.com/office/powerpoint/2010/main" val="35774244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Utilizando</a:t>
            </a:r>
            <a:r>
              <a:rPr lang="en-US" dirty="0" smtClean="0"/>
              <a:t> un </a:t>
            </a:r>
            <a:r>
              <a:rPr lang="en-US" dirty="0" err="1" smtClean="0"/>
              <a:t>proyecto</a:t>
            </a:r>
            <a:r>
              <a:rPr lang="en-US" dirty="0" smtClean="0"/>
              <a:t> template</a:t>
            </a:r>
            <a:endParaRPr lang="en-US" dirty="0"/>
          </a:p>
        </p:txBody>
      </p:sp>
      <p:sp>
        <p:nvSpPr>
          <p:cNvPr id="3" name="TextBox 2"/>
          <p:cNvSpPr txBox="1"/>
          <p:nvPr/>
        </p:nvSpPr>
        <p:spPr>
          <a:xfrm>
            <a:off x="914400" y="2109412"/>
            <a:ext cx="23100632" cy="188769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latinLnBrk="1" hangingPunct="0"/>
            <a:r>
              <a:rPr lang="es-AR" sz="5600" dirty="0" smtClean="0">
                <a:solidFill>
                  <a:srgbClr val="000000"/>
                </a:solidFill>
                <a:sym typeface="Gill Sans"/>
              </a:rPr>
              <a:t>Descargamos las </a:t>
            </a:r>
            <a:r>
              <a:rPr lang="es-AR" sz="5600" dirty="0" err="1" smtClean="0">
                <a:solidFill>
                  <a:srgbClr val="000000"/>
                </a:solidFill>
                <a:sym typeface="Gill Sans"/>
              </a:rPr>
              <a:t>librerias</a:t>
            </a:r>
            <a:r>
              <a:rPr lang="es-AR" sz="5600" dirty="0" smtClean="0">
                <a:solidFill>
                  <a:srgbClr val="000000"/>
                </a:solidFill>
                <a:sym typeface="Gill Sans"/>
              </a:rPr>
              <a:t> de </a:t>
            </a:r>
          </a:p>
          <a:p>
            <a:pPr algn="ctr" defTabSz="825500" latinLnBrk="1" hangingPunct="0"/>
            <a:r>
              <a:rPr lang="en-US" sz="6000" dirty="0">
                <a:hlinkClick r:id="rId2"/>
              </a:rPr>
              <a:t>https://angularjs.org/</a:t>
            </a:r>
            <a:endParaRPr lang="en-US" sz="5600" dirty="0" smtClean="0">
              <a:solidFill>
                <a:srgbClr val="000000"/>
              </a:solidFill>
              <a:sym typeface="Gill Sans"/>
            </a:endParaRPr>
          </a:p>
        </p:txBody>
      </p:sp>
      <p:pic>
        <p:nvPicPr>
          <p:cNvPr id="1028" name="Picture 4" descr="https://desarrolloweb.com/archivoimg/general/299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2186" y="5690490"/>
            <a:ext cx="10047204" cy="65053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esarrolloweb.com/archivoimg/general/299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760" y="5690490"/>
            <a:ext cx="10634485" cy="615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4117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Ejercicio </a:t>
            </a:r>
            <a:r>
              <a:rPr lang="es-AR" dirty="0" err="1" smtClean="0"/>
              <a:t>basico</a:t>
            </a:r>
            <a:endParaRPr lang="en-US" dirty="0"/>
          </a:p>
        </p:txBody>
      </p:sp>
      <p:sp>
        <p:nvSpPr>
          <p:cNvPr id="6" name="TextBox 5"/>
          <p:cNvSpPr txBox="1"/>
          <p:nvPr/>
        </p:nvSpPr>
        <p:spPr>
          <a:xfrm>
            <a:off x="1058779" y="2264734"/>
            <a:ext cx="22692796" cy="699678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Un</a:t>
            </a:r>
            <a:r>
              <a:rPr kumimoji="0" lang="es-AR" sz="5600" b="0" i="0" u="none" strike="noStrike" cap="none" spc="0" normalizeH="0" dirty="0" smtClean="0">
                <a:ln>
                  <a:noFill/>
                </a:ln>
                <a:solidFill>
                  <a:srgbClr val="000000"/>
                </a:solidFill>
                <a:effectLst/>
                <a:uFillTx/>
                <a:latin typeface="+mn-lt"/>
                <a:ea typeface="+mn-ea"/>
                <a:cs typeface="+mn-cs"/>
                <a:sym typeface="Gill Sans"/>
              </a:rPr>
              <a:t> vez descargada la librería generamos, nos creamos una carpeta /</a:t>
            </a:r>
            <a:br>
              <a:rPr kumimoji="0" lang="es-AR" sz="5600" b="0" i="0" u="none" strike="noStrike" cap="none" spc="0" normalizeH="0" dirty="0" smtClean="0">
                <a:ln>
                  <a:noFill/>
                </a:ln>
                <a:solidFill>
                  <a:srgbClr val="000000"/>
                </a:solidFill>
                <a:effectLst/>
                <a:uFillTx/>
                <a:latin typeface="+mn-lt"/>
                <a:ea typeface="+mn-ea"/>
                <a:cs typeface="+mn-cs"/>
                <a:sym typeface="Gill Sans"/>
              </a:rPr>
            </a:br>
            <a:r>
              <a:rPr kumimoji="0" lang="es-AR" sz="5600" b="0" i="0" u="none" strike="noStrike" cap="none" spc="0" normalizeH="0" dirty="0" smtClean="0">
                <a:ln>
                  <a:noFill/>
                </a:ln>
                <a:solidFill>
                  <a:srgbClr val="000000"/>
                </a:solidFill>
                <a:effectLst/>
                <a:uFillTx/>
                <a:latin typeface="+mn-lt"/>
                <a:ea typeface="+mn-ea"/>
                <a:cs typeface="+mn-cs"/>
                <a:sym typeface="Gill Sans"/>
              </a:rPr>
              <a:t>folder, posteriormente dentro nos creamos dos archivos y copiamos la </a:t>
            </a:r>
          </a:p>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dirty="0" smtClean="0">
                <a:ln>
                  <a:noFill/>
                </a:ln>
                <a:solidFill>
                  <a:srgbClr val="000000"/>
                </a:solidFill>
                <a:effectLst/>
                <a:uFillTx/>
                <a:latin typeface="+mn-lt"/>
                <a:ea typeface="+mn-ea"/>
                <a:cs typeface="+mn-cs"/>
                <a:sym typeface="Gill Sans"/>
              </a:rPr>
              <a:t>librería de angular</a:t>
            </a:r>
          </a:p>
          <a:p>
            <a:pPr marL="0" marR="0" indent="0" algn="ctr" defTabSz="825500" rtl="0" fontAlgn="auto" latinLnBrk="1" hangingPunct="0">
              <a:lnSpc>
                <a:spcPct val="100000"/>
              </a:lnSpc>
              <a:spcBef>
                <a:spcPts val="0"/>
              </a:spcBef>
              <a:spcAft>
                <a:spcPts val="0"/>
              </a:spcAft>
              <a:buClrTx/>
              <a:buSzTx/>
              <a:buFontTx/>
              <a:buNone/>
              <a:tabLst/>
            </a:pPr>
            <a:endParaRPr lang="es-AR" sz="5600" baseline="0" dirty="0">
              <a:solidFill>
                <a:srgbClr val="000000"/>
              </a:solidFill>
              <a:sym typeface="Gill Sans"/>
            </a:endParaRPr>
          </a:p>
          <a:p>
            <a:pPr marL="914400" marR="0" indent="-914400" defTabSz="825500" rtl="0" fontAlgn="auto" latinLnBrk="1" hangingPunct="0">
              <a:lnSpc>
                <a:spcPct val="100000"/>
              </a:lnSpc>
              <a:spcBef>
                <a:spcPts val="0"/>
              </a:spcBef>
              <a:spcAft>
                <a:spcPts val="0"/>
              </a:spcAft>
              <a:buClrTx/>
              <a:buSzTx/>
              <a:buFontTx/>
              <a:buAutoNum type="arabicParenR"/>
              <a:tabLst/>
            </a:pPr>
            <a:r>
              <a:rPr kumimoji="0" lang="es-AR" sz="5600" b="0" i="0" u="none" strike="noStrike" cap="none" spc="0" normalizeH="0" dirty="0" smtClean="0">
                <a:ln>
                  <a:noFill/>
                </a:ln>
                <a:solidFill>
                  <a:srgbClr val="000000"/>
                </a:solidFill>
                <a:effectLst/>
                <a:uFillTx/>
                <a:latin typeface="+mn-lt"/>
                <a:ea typeface="+mn-ea"/>
                <a:cs typeface="+mn-cs"/>
                <a:sym typeface="Gill Sans"/>
              </a:rPr>
              <a:t>index.html</a:t>
            </a:r>
          </a:p>
          <a:p>
            <a:pPr marL="914400" marR="0" indent="-914400" defTabSz="825500" rtl="0" fontAlgn="auto" latinLnBrk="1" hangingPunct="0">
              <a:lnSpc>
                <a:spcPct val="100000"/>
              </a:lnSpc>
              <a:spcBef>
                <a:spcPts val="0"/>
              </a:spcBef>
              <a:spcAft>
                <a:spcPts val="0"/>
              </a:spcAft>
              <a:buClrTx/>
              <a:buSzTx/>
              <a:buFontTx/>
              <a:buAutoNum type="arabicParenR"/>
              <a:tabLst/>
            </a:pPr>
            <a:r>
              <a:rPr lang="es-AR" sz="5600" dirty="0" smtClean="0">
                <a:solidFill>
                  <a:srgbClr val="000000"/>
                </a:solidFill>
                <a:sym typeface="Gill Sans"/>
              </a:rPr>
              <a:t>Funciones.js</a:t>
            </a:r>
          </a:p>
          <a:p>
            <a:pPr marL="914400" marR="0" indent="-914400" defTabSz="825500" rtl="0" fontAlgn="auto" latinLnBrk="1" hangingPunct="0">
              <a:lnSpc>
                <a:spcPct val="100000"/>
              </a:lnSpc>
              <a:spcBef>
                <a:spcPts val="0"/>
              </a:spcBef>
              <a:spcAft>
                <a:spcPts val="0"/>
              </a:spcAft>
              <a:buClrTx/>
              <a:buSzTx/>
              <a:buFontTx/>
              <a:buAutoNum type="arabicParenR"/>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Copiamos el archivo/</a:t>
            </a:r>
            <a:r>
              <a:rPr kumimoji="0" lang="es-AR" sz="5600" b="0" i="0" u="none" strike="noStrike" cap="none" spc="0" normalizeH="0" dirty="0" smtClean="0">
                <a:ln>
                  <a:noFill/>
                </a:ln>
                <a:solidFill>
                  <a:srgbClr val="000000"/>
                </a:solidFill>
                <a:effectLst/>
                <a:uFillTx/>
                <a:latin typeface="+mn-lt"/>
                <a:ea typeface="+mn-ea"/>
                <a:cs typeface="+mn-cs"/>
                <a:sym typeface="Gill Sans"/>
              </a:rPr>
              <a:t> fichero angular.min.js</a:t>
            </a:r>
          </a:p>
          <a:p>
            <a:pPr marR="0" defTabSz="825500" rtl="0" fontAlgn="auto" latinLnBrk="1" hangingPunct="0">
              <a:lnSpc>
                <a:spcPct val="100000"/>
              </a:lnSpc>
              <a:spcBef>
                <a:spcPts val="0"/>
              </a:spcBef>
              <a:spcAft>
                <a:spcPts val="0"/>
              </a:spcAft>
              <a:buClrTx/>
              <a:buSzTx/>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10593160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Funciones.js</a:t>
            </a:r>
            <a:endParaRPr lang="en-US" dirty="0"/>
          </a:p>
        </p:txBody>
      </p:sp>
      <p:sp>
        <p:nvSpPr>
          <p:cNvPr id="3" name="TextBox 2"/>
          <p:cNvSpPr txBox="1"/>
          <p:nvPr/>
        </p:nvSpPr>
        <p:spPr>
          <a:xfrm>
            <a:off x="2436109" y="2643132"/>
            <a:ext cx="19486104" cy="87203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latinLnBrk="1" hangingPunct="0"/>
            <a:r>
              <a:rPr lang="en-US" sz="5600" dirty="0">
                <a:solidFill>
                  <a:srgbClr val="000000"/>
                </a:solidFill>
                <a:sym typeface="Gill Sans"/>
              </a:rPr>
              <a:t>(function () {</a:t>
            </a:r>
          </a:p>
          <a:p>
            <a:pPr algn="ctr" defTabSz="825500" latinLnBrk="1" hangingPunct="0"/>
            <a:r>
              <a:rPr lang="en-US" sz="5600" dirty="0">
                <a:solidFill>
                  <a:srgbClr val="000000"/>
                </a:solidFill>
                <a:sym typeface="Gill Sans"/>
              </a:rPr>
              <a:t>    </a:t>
            </a:r>
            <a:r>
              <a:rPr lang="en-US" sz="5600" dirty="0" err="1">
                <a:solidFill>
                  <a:srgbClr val="000000"/>
                </a:solidFill>
                <a:sym typeface="Gill Sans"/>
              </a:rPr>
              <a:t>var</a:t>
            </a:r>
            <a:r>
              <a:rPr lang="en-US" sz="5600" dirty="0">
                <a:solidFill>
                  <a:srgbClr val="000000"/>
                </a:solidFill>
                <a:sym typeface="Gill Sans"/>
              </a:rPr>
              <a:t> app = </a:t>
            </a:r>
            <a:r>
              <a:rPr lang="en-US" sz="5600" dirty="0" err="1">
                <a:solidFill>
                  <a:srgbClr val="000000"/>
                </a:solidFill>
                <a:sym typeface="Gill Sans"/>
              </a:rPr>
              <a:t>angular.module</a:t>
            </a:r>
            <a:r>
              <a:rPr lang="en-US" sz="5600" dirty="0">
                <a:solidFill>
                  <a:srgbClr val="000000"/>
                </a:solidFill>
                <a:sym typeface="Gill Sans"/>
              </a:rPr>
              <a:t>('</a:t>
            </a:r>
            <a:r>
              <a:rPr lang="en-US" sz="5600" dirty="0" err="1">
                <a:solidFill>
                  <a:srgbClr val="000000"/>
                </a:solidFill>
                <a:sym typeface="Gill Sans"/>
              </a:rPr>
              <a:t>fnet</a:t>
            </a:r>
            <a:r>
              <a:rPr lang="en-US" sz="5600" dirty="0">
                <a:solidFill>
                  <a:srgbClr val="000000"/>
                </a:solidFill>
                <a:sym typeface="Gill Sans"/>
              </a:rPr>
              <a:t>', []);</a:t>
            </a:r>
          </a:p>
          <a:p>
            <a:pPr algn="ctr" defTabSz="825500" latinLnBrk="1" hangingPunct="0"/>
            <a:r>
              <a:rPr lang="en-US" sz="5600" dirty="0">
                <a:solidFill>
                  <a:srgbClr val="000000"/>
                </a:solidFill>
                <a:sym typeface="Gill Sans"/>
              </a:rPr>
              <a:t>    </a:t>
            </a:r>
            <a:r>
              <a:rPr lang="en-US" sz="5600" dirty="0" err="1">
                <a:solidFill>
                  <a:srgbClr val="000000"/>
                </a:solidFill>
                <a:sym typeface="Gill Sans"/>
              </a:rPr>
              <a:t>app.controller</a:t>
            </a:r>
            <a:r>
              <a:rPr lang="en-US" sz="5600" dirty="0">
                <a:solidFill>
                  <a:srgbClr val="000000"/>
                </a:solidFill>
                <a:sym typeface="Gill Sans"/>
              </a:rPr>
              <a:t>('login', function ($scope, </a:t>
            </a:r>
            <a:r>
              <a:rPr lang="en-US" sz="5600" dirty="0" err="1">
                <a:solidFill>
                  <a:srgbClr val="000000"/>
                </a:solidFill>
                <a:sym typeface="Gill Sans"/>
              </a:rPr>
              <a:t>singin</a:t>
            </a:r>
            <a:r>
              <a:rPr lang="en-US" sz="5600" dirty="0">
                <a:solidFill>
                  <a:srgbClr val="000000"/>
                </a:solidFill>
                <a:sym typeface="Gill Sans"/>
              </a:rPr>
              <a:t>, </a:t>
            </a:r>
            <a:r>
              <a:rPr lang="en-US" sz="5600" dirty="0" err="1">
                <a:solidFill>
                  <a:srgbClr val="000000"/>
                </a:solidFill>
                <a:sym typeface="Gill Sans"/>
              </a:rPr>
              <a:t>miservicio</a:t>
            </a:r>
            <a:r>
              <a:rPr lang="en-US" sz="5600" dirty="0">
                <a:solidFill>
                  <a:srgbClr val="000000"/>
                </a:solidFill>
                <a:sym typeface="Gill Sans"/>
              </a:rPr>
              <a:t>) {</a:t>
            </a:r>
          </a:p>
          <a:p>
            <a:pPr algn="ctr" defTabSz="825500" latinLnBrk="1" hangingPunct="0"/>
            <a:r>
              <a:rPr lang="en-US" sz="5600" dirty="0">
                <a:solidFill>
                  <a:srgbClr val="000000"/>
                </a:solidFill>
                <a:sym typeface="Gill Sans"/>
              </a:rPr>
              <a:t>        $</a:t>
            </a:r>
            <a:r>
              <a:rPr lang="en-US" sz="5600" dirty="0" err="1">
                <a:solidFill>
                  <a:srgbClr val="000000"/>
                </a:solidFill>
                <a:sym typeface="Gill Sans"/>
              </a:rPr>
              <a:t>scope.nombre</a:t>
            </a:r>
            <a:r>
              <a:rPr lang="en-US" sz="5600" dirty="0">
                <a:solidFill>
                  <a:srgbClr val="000000"/>
                </a:solidFill>
                <a:sym typeface="Gill Sans"/>
              </a:rPr>
              <a:t> = " </a:t>
            </a:r>
            <a:r>
              <a:rPr lang="en-US" sz="5600" dirty="0" err="1">
                <a:solidFill>
                  <a:srgbClr val="000000"/>
                </a:solidFill>
                <a:sym typeface="Gill Sans"/>
              </a:rPr>
              <a:t>hola</a:t>
            </a:r>
            <a:r>
              <a:rPr lang="en-US" sz="5600" dirty="0">
                <a:solidFill>
                  <a:srgbClr val="000000"/>
                </a:solidFill>
                <a:sym typeface="Gill Sans"/>
              </a:rPr>
              <a:t> </a:t>
            </a:r>
            <a:r>
              <a:rPr lang="en-US" sz="5600" dirty="0" err="1">
                <a:solidFill>
                  <a:srgbClr val="000000"/>
                </a:solidFill>
                <a:sym typeface="Gill Sans"/>
              </a:rPr>
              <a:t>bbva</a:t>
            </a:r>
            <a:r>
              <a:rPr lang="en-US" sz="5600" dirty="0">
                <a:solidFill>
                  <a:srgbClr val="000000"/>
                </a:solidFill>
                <a:sym typeface="Gill Sans"/>
              </a:rPr>
              <a:t> !";</a:t>
            </a:r>
          </a:p>
          <a:p>
            <a:pPr algn="ctr" defTabSz="825500" latinLnBrk="1" hangingPunct="0"/>
            <a:endParaRPr lang="en-US" sz="5600" dirty="0">
              <a:solidFill>
                <a:srgbClr val="000000"/>
              </a:solidFill>
              <a:sym typeface="Gill Sans"/>
            </a:endParaRPr>
          </a:p>
          <a:p>
            <a:pPr algn="ctr" defTabSz="825500" latinLnBrk="1" hangingPunct="0"/>
            <a:r>
              <a:rPr lang="en-US" sz="5600" dirty="0">
                <a:solidFill>
                  <a:srgbClr val="000000"/>
                </a:solidFill>
                <a:sym typeface="Gill Sans"/>
              </a:rPr>
              <a:t>    });</a:t>
            </a:r>
          </a:p>
          <a:p>
            <a:pPr algn="ctr" defTabSz="825500" latinLnBrk="1" hangingPunct="0"/>
            <a:endParaRPr lang="en-US" sz="5600" dirty="0">
              <a:solidFill>
                <a:srgbClr val="000000"/>
              </a:solidFill>
              <a:sym typeface="Gill Sans"/>
            </a:endParaRPr>
          </a:p>
          <a:p>
            <a:pPr algn="ctr" defTabSz="825500" latinLnBrk="1" hangingPunct="0"/>
            <a:r>
              <a:rPr lang="en-US" sz="5600" dirty="0">
                <a:solidFill>
                  <a:srgbClr val="000000"/>
                </a:solidFill>
                <a:sym typeface="Gill Sans"/>
              </a:rPr>
              <a:t>})();</a:t>
            </a:r>
          </a:p>
          <a:p>
            <a:pPr algn="ctr" defTabSz="825500" latinLnBrk="1" hangingPunct="0"/>
            <a:endParaRPr lang="en-US" sz="5600" dirty="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710973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Index.html</a:t>
            </a:r>
            <a:endParaRPr lang="en-US" dirty="0"/>
          </a:p>
        </p:txBody>
      </p:sp>
      <p:sp>
        <p:nvSpPr>
          <p:cNvPr id="3" name="TextBox 2"/>
          <p:cNvSpPr txBox="1"/>
          <p:nvPr/>
        </p:nvSpPr>
        <p:spPr>
          <a:xfrm>
            <a:off x="1481565" y="1737082"/>
            <a:ext cx="19886519" cy="113056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latinLnBrk="1" hangingPunct="0"/>
            <a:r>
              <a:rPr lang="en-US" sz="2800" dirty="0">
                <a:solidFill>
                  <a:srgbClr val="000000"/>
                </a:solidFill>
                <a:sym typeface="Gill Sans"/>
              </a:rPr>
              <a:t>&lt;!DOCTYPE html&gt;</a:t>
            </a:r>
          </a:p>
          <a:p>
            <a:pPr defTabSz="825500" latinLnBrk="1" hangingPunct="0"/>
            <a:r>
              <a:rPr lang="en-US" sz="2800" dirty="0">
                <a:solidFill>
                  <a:srgbClr val="000000"/>
                </a:solidFill>
                <a:sym typeface="Gill Sans"/>
              </a:rPr>
              <a:t>&lt;html ng-app="</a:t>
            </a:r>
            <a:r>
              <a:rPr lang="en-US" sz="2800" dirty="0" err="1">
                <a:solidFill>
                  <a:srgbClr val="000000"/>
                </a:solidFill>
                <a:sym typeface="Gill Sans"/>
              </a:rPr>
              <a:t>fnet</a:t>
            </a:r>
            <a:r>
              <a:rPr lang="en-US" sz="2800" dirty="0">
                <a:solidFill>
                  <a:srgbClr val="000000"/>
                </a:solidFill>
                <a:sym typeface="Gill Sans"/>
              </a:rPr>
              <a:t>"&gt;</a:t>
            </a:r>
          </a:p>
          <a:p>
            <a:pPr defTabSz="825500" latinLnBrk="1" hangingPunct="0"/>
            <a:endParaRPr lang="en-US" sz="2800" dirty="0">
              <a:solidFill>
                <a:srgbClr val="000000"/>
              </a:solidFill>
              <a:sym typeface="Gill Sans"/>
            </a:endParaRPr>
          </a:p>
          <a:p>
            <a:pPr defTabSz="825500" latinLnBrk="1" hangingPunct="0"/>
            <a:r>
              <a:rPr lang="en-US" sz="2800" dirty="0">
                <a:solidFill>
                  <a:srgbClr val="000000"/>
                </a:solidFill>
                <a:sym typeface="Gill Sans"/>
              </a:rPr>
              <a:t>&lt;head&gt;</a:t>
            </a:r>
          </a:p>
          <a:p>
            <a:pPr defTabSz="825500" latinLnBrk="1" hangingPunct="0"/>
            <a:r>
              <a:rPr lang="en-US" sz="2800" dirty="0">
                <a:solidFill>
                  <a:srgbClr val="000000"/>
                </a:solidFill>
                <a:sym typeface="Gill Sans"/>
              </a:rPr>
              <a:t>    &lt;meta charset="UTF-8"&gt;</a:t>
            </a:r>
          </a:p>
          <a:p>
            <a:pPr defTabSz="825500" latinLnBrk="1" hangingPunct="0"/>
            <a:r>
              <a:rPr lang="en-US" sz="2800" dirty="0">
                <a:solidFill>
                  <a:srgbClr val="000000"/>
                </a:solidFill>
                <a:sym typeface="Gill Sans"/>
              </a:rPr>
              <a:t>    &lt;meta name="viewport" content="width=device-width, initial-scale=1.0"&gt;</a:t>
            </a:r>
          </a:p>
          <a:p>
            <a:pPr defTabSz="825500" latinLnBrk="1" hangingPunct="0"/>
            <a:r>
              <a:rPr lang="en-US" sz="2800" dirty="0">
                <a:solidFill>
                  <a:srgbClr val="000000"/>
                </a:solidFill>
                <a:sym typeface="Gill Sans"/>
              </a:rPr>
              <a:t>    &lt;meta http-</a:t>
            </a:r>
            <a:r>
              <a:rPr lang="en-US" sz="2800" dirty="0" err="1">
                <a:solidFill>
                  <a:srgbClr val="000000"/>
                </a:solidFill>
                <a:sym typeface="Gill Sans"/>
              </a:rPr>
              <a:t>equiv</a:t>
            </a:r>
            <a:r>
              <a:rPr lang="en-US" sz="2800" dirty="0">
                <a:solidFill>
                  <a:srgbClr val="000000"/>
                </a:solidFill>
                <a:sym typeface="Gill Sans"/>
              </a:rPr>
              <a:t>="X-UA-Compatible" content="</a:t>
            </a:r>
            <a:r>
              <a:rPr lang="en-US" sz="2800" dirty="0" err="1">
                <a:solidFill>
                  <a:srgbClr val="000000"/>
                </a:solidFill>
                <a:sym typeface="Gill Sans"/>
              </a:rPr>
              <a:t>ie</a:t>
            </a:r>
            <a:r>
              <a:rPr lang="en-US" sz="2800" dirty="0">
                <a:solidFill>
                  <a:srgbClr val="000000"/>
                </a:solidFill>
                <a:sym typeface="Gill Sans"/>
              </a:rPr>
              <a:t>=edge"&gt;</a:t>
            </a:r>
          </a:p>
          <a:p>
            <a:pPr defTabSz="825500" latinLnBrk="1" hangingPunct="0"/>
            <a:r>
              <a:rPr lang="en-US" sz="2800" dirty="0">
                <a:solidFill>
                  <a:srgbClr val="000000"/>
                </a:solidFill>
                <a:sym typeface="Gill Sans"/>
              </a:rPr>
              <a:t>    &lt;title&gt;Document&lt;/title&gt;</a:t>
            </a:r>
          </a:p>
          <a:p>
            <a:pPr defTabSz="825500" latinLnBrk="1" hangingPunct="0"/>
            <a:r>
              <a:rPr lang="en-US" sz="2800" dirty="0">
                <a:solidFill>
                  <a:srgbClr val="000000"/>
                </a:solidFill>
                <a:sym typeface="Gill Sans"/>
              </a:rPr>
              <a:t>    &lt;script </a:t>
            </a:r>
            <a:r>
              <a:rPr lang="en-US" sz="2800" dirty="0" err="1">
                <a:solidFill>
                  <a:srgbClr val="000000"/>
                </a:solidFill>
                <a:sym typeface="Gill Sans"/>
              </a:rPr>
              <a:t>src</a:t>
            </a:r>
            <a:r>
              <a:rPr lang="en-US" sz="2800" dirty="0">
                <a:solidFill>
                  <a:srgbClr val="000000"/>
                </a:solidFill>
                <a:sym typeface="Gill Sans"/>
              </a:rPr>
              <a:t>="angular.min.js" &gt;&lt;/script&gt;</a:t>
            </a:r>
          </a:p>
          <a:p>
            <a:pPr defTabSz="825500" latinLnBrk="1" hangingPunct="0"/>
            <a:r>
              <a:rPr lang="en-US" sz="2800" dirty="0">
                <a:solidFill>
                  <a:srgbClr val="000000"/>
                </a:solidFill>
                <a:sym typeface="Gill Sans"/>
              </a:rPr>
              <a:t>    &lt;script </a:t>
            </a:r>
            <a:r>
              <a:rPr lang="en-US" sz="2800" dirty="0" err="1">
                <a:solidFill>
                  <a:srgbClr val="000000"/>
                </a:solidFill>
                <a:sym typeface="Gill Sans"/>
              </a:rPr>
              <a:t>src</a:t>
            </a:r>
            <a:r>
              <a:rPr lang="en-US" sz="2800" dirty="0">
                <a:solidFill>
                  <a:srgbClr val="000000"/>
                </a:solidFill>
                <a:sym typeface="Gill Sans"/>
              </a:rPr>
              <a:t>="funciones.js"&gt;&lt;/script&gt;</a:t>
            </a:r>
          </a:p>
          <a:p>
            <a:pPr defTabSz="825500" latinLnBrk="1" hangingPunct="0"/>
            <a:r>
              <a:rPr lang="en-US" sz="2800" dirty="0">
                <a:solidFill>
                  <a:srgbClr val="000000"/>
                </a:solidFill>
                <a:sym typeface="Gill Sans"/>
              </a:rPr>
              <a:t>&lt;/head&gt;</a:t>
            </a:r>
          </a:p>
          <a:p>
            <a:pPr defTabSz="825500" latinLnBrk="1" hangingPunct="0"/>
            <a:endParaRPr lang="en-US" sz="2800" dirty="0">
              <a:solidFill>
                <a:srgbClr val="000000"/>
              </a:solidFill>
              <a:sym typeface="Gill Sans"/>
            </a:endParaRPr>
          </a:p>
          <a:p>
            <a:pPr defTabSz="825500" latinLnBrk="1" hangingPunct="0"/>
            <a:r>
              <a:rPr lang="en-US" sz="2800" dirty="0">
                <a:solidFill>
                  <a:srgbClr val="000000"/>
                </a:solidFill>
                <a:sym typeface="Gill Sans"/>
              </a:rPr>
              <a:t>&lt;body&gt;</a:t>
            </a:r>
          </a:p>
          <a:p>
            <a:pPr defTabSz="825500" latinLnBrk="1" hangingPunct="0"/>
            <a:endParaRPr lang="en-US" sz="2800" dirty="0">
              <a:solidFill>
                <a:srgbClr val="000000"/>
              </a:solidFill>
              <a:sym typeface="Gill Sans"/>
            </a:endParaRPr>
          </a:p>
          <a:p>
            <a:pPr defTabSz="825500" latinLnBrk="1" hangingPunct="0"/>
            <a:r>
              <a:rPr lang="en-US" sz="2800" dirty="0">
                <a:solidFill>
                  <a:srgbClr val="000000"/>
                </a:solidFill>
                <a:sym typeface="Gill Sans"/>
              </a:rPr>
              <a:t>    </a:t>
            </a:r>
          </a:p>
          <a:p>
            <a:pPr defTabSz="825500" latinLnBrk="1" hangingPunct="0"/>
            <a:endParaRPr lang="en-US" sz="2800" dirty="0">
              <a:solidFill>
                <a:srgbClr val="000000"/>
              </a:solidFill>
              <a:sym typeface="Gill Sans"/>
            </a:endParaRPr>
          </a:p>
          <a:p>
            <a:pPr defTabSz="825500" latinLnBrk="1" hangingPunct="0"/>
            <a:r>
              <a:rPr lang="en-US" sz="2800" dirty="0">
                <a:solidFill>
                  <a:srgbClr val="000000"/>
                </a:solidFill>
                <a:sym typeface="Gill Sans"/>
              </a:rPr>
              <a:t>    &lt;div ng-controller="login"&gt;</a:t>
            </a:r>
          </a:p>
          <a:p>
            <a:pPr defTabSz="825500" latinLnBrk="1" hangingPunct="0"/>
            <a:r>
              <a:rPr lang="en-US" sz="2800" dirty="0">
                <a:solidFill>
                  <a:srgbClr val="000000"/>
                </a:solidFill>
                <a:sym typeface="Gill Sans"/>
              </a:rPr>
              <a:t>        &lt;!-- para </a:t>
            </a:r>
            <a:r>
              <a:rPr lang="en-US" sz="2800" dirty="0" err="1">
                <a:solidFill>
                  <a:srgbClr val="000000"/>
                </a:solidFill>
                <a:sym typeface="Gill Sans"/>
              </a:rPr>
              <a:t>vincular</a:t>
            </a:r>
            <a:r>
              <a:rPr lang="en-US" sz="2800" dirty="0">
                <a:solidFill>
                  <a:srgbClr val="000000"/>
                </a:solidFill>
                <a:sym typeface="Gill Sans"/>
              </a:rPr>
              <a:t> </a:t>
            </a:r>
            <a:r>
              <a:rPr lang="en-US" sz="2800" dirty="0" err="1">
                <a:solidFill>
                  <a:srgbClr val="000000"/>
                </a:solidFill>
                <a:sym typeface="Gill Sans"/>
              </a:rPr>
              <a:t>una</a:t>
            </a:r>
            <a:r>
              <a:rPr lang="en-US" sz="2800" dirty="0">
                <a:solidFill>
                  <a:srgbClr val="000000"/>
                </a:solidFill>
                <a:sym typeface="Gill Sans"/>
              </a:rPr>
              <a:t> variable de </a:t>
            </a:r>
            <a:r>
              <a:rPr lang="en-US" sz="2800" dirty="0" err="1">
                <a:solidFill>
                  <a:srgbClr val="000000"/>
                </a:solidFill>
                <a:sym typeface="Gill Sans"/>
              </a:rPr>
              <a:t>javasript</a:t>
            </a:r>
            <a:r>
              <a:rPr lang="en-US" sz="2800" dirty="0">
                <a:solidFill>
                  <a:srgbClr val="000000"/>
                </a:solidFill>
                <a:sym typeface="Gill Sans"/>
              </a:rPr>
              <a:t> </a:t>
            </a:r>
            <a:r>
              <a:rPr lang="en-US" sz="2800" dirty="0" err="1">
                <a:solidFill>
                  <a:srgbClr val="000000"/>
                </a:solidFill>
                <a:sym typeface="Gill Sans"/>
              </a:rPr>
              <a:t>en</a:t>
            </a:r>
            <a:r>
              <a:rPr lang="en-US" sz="2800" dirty="0">
                <a:solidFill>
                  <a:srgbClr val="000000"/>
                </a:solidFill>
                <a:sym typeface="Gill Sans"/>
              </a:rPr>
              <a:t> el html se </a:t>
            </a:r>
            <a:r>
              <a:rPr lang="en-US" sz="2800" dirty="0" err="1">
                <a:solidFill>
                  <a:srgbClr val="000000"/>
                </a:solidFill>
                <a:sym typeface="Gill Sans"/>
              </a:rPr>
              <a:t>hace</a:t>
            </a:r>
            <a:r>
              <a:rPr lang="en-US" sz="2800" dirty="0">
                <a:solidFill>
                  <a:srgbClr val="000000"/>
                </a:solidFill>
                <a:sym typeface="Gill Sans"/>
              </a:rPr>
              <a:t> </a:t>
            </a:r>
            <a:r>
              <a:rPr lang="en-US" sz="2800" dirty="0" err="1">
                <a:solidFill>
                  <a:srgbClr val="000000"/>
                </a:solidFill>
                <a:sym typeface="Gill Sans"/>
              </a:rPr>
              <a:t>por</a:t>
            </a:r>
            <a:r>
              <a:rPr lang="en-US" sz="2800" dirty="0">
                <a:solidFill>
                  <a:srgbClr val="000000"/>
                </a:solidFill>
                <a:sym typeface="Gill Sans"/>
              </a:rPr>
              <a:t> </a:t>
            </a:r>
            <a:r>
              <a:rPr lang="en-US" sz="2800" dirty="0" err="1">
                <a:solidFill>
                  <a:srgbClr val="000000"/>
                </a:solidFill>
                <a:sym typeface="Gill Sans"/>
              </a:rPr>
              <a:t>medio</a:t>
            </a:r>
            <a:r>
              <a:rPr lang="en-US" sz="2800" dirty="0">
                <a:solidFill>
                  <a:srgbClr val="000000"/>
                </a:solidFill>
                <a:sym typeface="Gill Sans"/>
              </a:rPr>
              <a:t> de los {{ }} --&gt;</a:t>
            </a:r>
          </a:p>
          <a:p>
            <a:pPr defTabSz="825500" latinLnBrk="1" hangingPunct="0"/>
            <a:r>
              <a:rPr lang="en-US" sz="2800" dirty="0">
                <a:solidFill>
                  <a:srgbClr val="000000"/>
                </a:solidFill>
                <a:sym typeface="Gill Sans"/>
              </a:rPr>
              <a:t>        &lt;h1&gt;{{</a:t>
            </a:r>
            <a:r>
              <a:rPr lang="en-US" sz="2800" dirty="0" err="1">
                <a:solidFill>
                  <a:srgbClr val="000000"/>
                </a:solidFill>
                <a:sym typeface="Gill Sans"/>
              </a:rPr>
              <a:t>nombre</a:t>
            </a:r>
            <a:r>
              <a:rPr lang="en-US" sz="2800" dirty="0">
                <a:solidFill>
                  <a:srgbClr val="000000"/>
                </a:solidFill>
                <a:sym typeface="Gill Sans"/>
              </a:rPr>
              <a:t>}}&lt;/h1&gt;</a:t>
            </a:r>
          </a:p>
          <a:p>
            <a:pPr defTabSz="825500" latinLnBrk="1" hangingPunct="0"/>
            <a:r>
              <a:rPr lang="en-US" sz="2800" dirty="0">
                <a:solidFill>
                  <a:srgbClr val="000000"/>
                </a:solidFill>
                <a:sym typeface="Gill Sans"/>
              </a:rPr>
              <a:t>        &lt;</a:t>
            </a:r>
            <a:r>
              <a:rPr lang="en-US" sz="2800" dirty="0" err="1">
                <a:solidFill>
                  <a:srgbClr val="000000"/>
                </a:solidFill>
                <a:sym typeface="Gill Sans"/>
              </a:rPr>
              <a:t>br</a:t>
            </a:r>
            <a:r>
              <a:rPr lang="en-US" sz="2800" dirty="0">
                <a:solidFill>
                  <a:srgbClr val="000000"/>
                </a:solidFill>
                <a:sym typeface="Gill Sans"/>
              </a:rPr>
              <a:t>&gt;</a:t>
            </a:r>
          </a:p>
          <a:p>
            <a:pPr defTabSz="825500" latinLnBrk="1" hangingPunct="0"/>
            <a:r>
              <a:rPr lang="en-US" sz="2800" dirty="0">
                <a:solidFill>
                  <a:srgbClr val="000000"/>
                </a:solidFill>
                <a:sym typeface="Gill Sans"/>
              </a:rPr>
              <a:t>        </a:t>
            </a:r>
          </a:p>
          <a:p>
            <a:pPr defTabSz="825500" latinLnBrk="1" hangingPunct="0"/>
            <a:r>
              <a:rPr lang="en-US" sz="2800" dirty="0">
                <a:solidFill>
                  <a:srgbClr val="000000"/>
                </a:solidFill>
                <a:sym typeface="Gill Sans"/>
              </a:rPr>
              <a:t>    &lt;/div&gt;</a:t>
            </a:r>
          </a:p>
          <a:p>
            <a:pPr defTabSz="825500" latinLnBrk="1" hangingPunct="0"/>
            <a:endParaRPr lang="en-US" sz="2800" dirty="0">
              <a:solidFill>
                <a:srgbClr val="000000"/>
              </a:solidFill>
              <a:sym typeface="Gill Sans"/>
            </a:endParaRPr>
          </a:p>
          <a:p>
            <a:pPr defTabSz="825500" latinLnBrk="1" hangingPunct="0"/>
            <a:r>
              <a:rPr lang="en-US" sz="2800" dirty="0">
                <a:solidFill>
                  <a:srgbClr val="000000"/>
                </a:solidFill>
                <a:sym typeface="Gill Sans"/>
              </a:rPr>
              <a:t>&lt;/body&gt;</a:t>
            </a:r>
          </a:p>
          <a:p>
            <a:pPr defTabSz="825500" latinLnBrk="1" hangingPunct="0"/>
            <a:endParaRPr lang="en-US" sz="2800" dirty="0">
              <a:solidFill>
                <a:srgbClr val="000000"/>
              </a:solidFill>
              <a:sym typeface="Gill Sans"/>
            </a:endParaRPr>
          </a:p>
          <a:p>
            <a:pPr defTabSz="825500" latinLnBrk="1" hangingPunct="0"/>
            <a:r>
              <a:rPr lang="en-US" sz="2800" dirty="0">
                <a:solidFill>
                  <a:srgbClr val="000000"/>
                </a:solidFill>
                <a:sym typeface="Gill Sans"/>
              </a:rPr>
              <a:t>&lt;/html&gt;</a:t>
            </a:r>
            <a:endParaRPr kumimoji="0" lang="en-US" sz="2800" b="0" i="0" u="none" strike="noStrike" cap="none" spc="0" normalizeH="0" baseline="0" dirty="0">
              <a:ln>
                <a:noFill/>
              </a:ln>
              <a:solidFill>
                <a:srgbClr val="000000"/>
              </a:solidFill>
              <a:effectLst/>
              <a:uFillTx/>
              <a:sym typeface="Gill Sans"/>
            </a:endParaRPr>
          </a:p>
        </p:txBody>
      </p:sp>
    </p:spTree>
    <p:extLst>
      <p:ext uri="{BB962C8B-B14F-4D97-AF65-F5344CB8AC3E}">
        <p14:creationId xmlns:p14="http://schemas.microsoft.com/office/powerpoint/2010/main" val="14004475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Subimos el nivel?</a:t>
            </a:r>
            <a:endParaRPr lang="en-US" dirty="0"/>
          </a:p>
        </p:txBody>
      </p:sp>
      <p:sp>
        <p:nvSpPr>
          <p:cNvPr id="3" name="TextBox 2"/>
          <p:cNvSpPr txBox="1"/>
          <p:nvPr/>
        </p:nvSpPr>
        <p:spPr>
          <a:xfrm>
            <a:off x="1227221" y="3023540"/>
            <a:ext cx="22524354" cy="53347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s-AR" sz="5600" b="0" i="0" u="none" strike="noStrike" cap="none" spc="0" normalizeH="0" baseline="0" dirty="0" smtClean="0">
                <a:ln>
                  <a:noFill/>
                </a:ln>
                <a:solidFill>
                  <a:srgbClr val="000000"/>
                </a:solidFill>
                <a:effectLst/>
                <a:uFillTx/>
                <a:latin typeface="+mn-lt"/>
                <a:ea typeface="+mn-ea"/>
                <a:cs typeface="+mn-cs"/>
                <a:sym typeface="Gill Sans"/>
              </a:rPr>
              <a:t>Todo muy bonito pero estamos generando SPA, que pasa si queremos</a:t>
            </a:r>
          </a:p>
          <a:p>
            <a:pPr marL="0" marR="0" indent="0" algn="ctr" defTabSz="825500" rtl="0" fontAlgn="auto" latinLnBrk="1" hangingPunct="0">
              <a:lnSpc>
                <a:spcPct val="100000"/>
              </a:lnSpc>
              <a:spcBef>
                <a:spcPts val="0"/>
              </a:spcBef>
              <a:spcAft>
                <a:spcPts val="0"/>
              </a:spcAft>
              <a:buClrTx/>
              <a:buSzTx/>
              <a:buFontTx/>
              <a:buNone/>
              <a:tabLst/>
            </a:pPr>
            <a:r>
              <a:rPr lang="es-AR" sz="5600" dirty="0" smtClean="0">
                <a:solidFill>
                  <a:srgbClr val="000000"/>
                </a:solidFill>
                <a:sym typeface="Gill Sans"/>
              </a:rPr>
              <a:t>Hacer una aplicación robusta? Tenemos que cambiar cierta estructura </a:t>
            </a:r>
          </a:p>
          <a:p>
            <a:pPr marL="0" marR="0" indent="0" algn="ctr" defTabSz="825500" rtl="0" fontAlgn="auto" latinLnBrk="1" hangingPunct="0">
              <a:lnSpc>
                <a:spcPct val="100000"/>
              </a:lnSpc>
              <a:spcBef>
                <a:spcPts val="0"/>
              </a:spcBef>
              <a:spcAft>
                <a:spcPts val="0"/>
              </a:spcAft>
              <a:buClrTx/>
              <a:buSzTx/>
              <a:buFontTx/>
              <a:buNone/>
              <a:tabLst/>
            </a:pPr>
            <a:endParaRPr kumimoji="0" lang="es-AR" sz="5600" b="0" i="0" u="none" strike="noStrike" cap="none" spc="0" normalizeH="0" baseline="0" dirty="0">
              <a:ln>
                <a:noFill/>
              </a:ln>
              <a:solidFill>
                <a:srgbClr val="000000"/>
              </a:solidFill>
              <a:effectLst/>
              <a:uFillTx/>
              <a:latin typeface="+mn-lt"/>
              <a:ea typeface="+mn-ea"/>
              <a:cs typeface="+mn-cs"/>
              <a:sym typeface="Gill Sans"/>
            </a:endParaRPr>
          </a:p>
          <a:p>
            <a:pPr marL="0" marR="0" indent="0" algn="ctr" defTabSz="825500" rtl="0" fontAlgn="auto" latinLnBrk="1" hangingPunct="0">
              <a:lnSpc>
                <a:spcPct val="100000"/>
              </a:lnSpc>
              <a:spcBef>
                <a:spcPts val="0"/>
              </a:spcBef>
              <a:spcAft>
                <a:spcPts val="0"/>
              </a:spcAft>
              <a:buClrTx/>
              <a:buSzTx/>
              <a:buFontTx/>
              <a:buNone/>
              <a:tabLst/>
            </a:pPr>
            <a:r>
              <a:rPr lang="es-AR" sz="5600" dirty="0" smtClean="0">
                <a:solidFill>
                  <a:srgbClr val="000000"/>
                </a:solidFill>
                <a:sym typeface="Gill Sans"/>
              </a:rPr>
              <a:t>Primero nos descargaremos el siguiente </a:t>
            </a:r>
            <a:r>
              <a:rPr lang="es-AR" sz="5600" dirty="0" err="1" smtClean="0">
                <a:solidFill>
                  <a:srgbClr val="000000"/>
                </a:solidFill>
                <a:sym typeface="Gill Sans"/>
              </a:rPr>
              <a:t>codigo</a:t>
            </a:r>
            <a:endParaRPr lang="es-AR" sz="5600" dirty="0" smtClean="0">
              <a:solidFill>
                <a:srgbClr val="000000"/>
              </a:solidFill>
              <a:sym typeface="Gill Sans"/>
            </a:endParaRPr>
          </a:p>
          <a:p>
            <a:pPr marL="0" marR="0" indent="0" algn="ctr" defTabSz="825500" rtl="0" fontAlgn="auto" latinLnBrk="1" hangingPunct="0">
              <a:lnSpc>
                <a:spcPct val="100000"/>
              </a:lnSpc>
              <a:spcBef>
                <a:spcPts val="0"/>
              </a:spcBef>
              <a:spcAft>
                <a:spcPts val="0"/>
              </a:spcAft>
              <a:buClrTx/>
              <a:buSzTx/>
              <a:buFontTx/>
              <a:buNone/>
              <a:tabLst/>
            </a:pPr>
            <a:endParaRPr kumimoji="0" lang="es-AR" sz="5600" b="0" i="0" u="none" strike="noStrike" cap="none" spc="0" normalizeH="0" baseline="0" dirty="0">
              <a:ln>
                <a:noFill/>
              </a:ln>
              <a:solidFill>
                <a:srgbClr val="000000"/>
              </a:solidFill>
              <a:effectLst/>
              <a:uFillTx/>
              <a:latin typeface="+mn-lt"/>
              <a:ea typeface="+mn-ea"/>
              <a:cs typeface="+mn-cs"/>
              <a:sym typeface="Gill Sans"/>
            </a:endParaRPr>
          </a:p>
          <a:p>
            <a:pPr algn="ctr" defTabSz="825500" latinLnBrk="1" hangingPunct="0"/>
            <a:r>
              <a:rPr lang="en-US" sz="6000" dirty="0">
                <a:hlinkClick r:id="rId2"/>
              </a:rPr>
              <a:t>https://github.com/javautn/cursosangularjs</a:t>
            </a:r>
            <a:endParaRPr kumimoji="0" lang="en-US" sz="5600" b="0" i="0" u="none" strike="noStrike" cap="none" spc="0" normalizeH="0" baseline="0" dirty="0">
              <a:ln>
                <a:noFill/>
              </a:ln>
              <a:solidFill>
                <a:srgbClr val="000000"/>
              </a:solidFill>
              <a:effectLst/>
              <a:uFillTx/>
              <a:latin typeface="+mn-lt"/>
              <a:ea typeface="+mn-ea"/>
              <a:cs typeface="+mn-cs"/>
              <a:sym typeface="Gill Sans"/>
            </a:endParaRPr>
          </a:p>
        </p:txBody>
      </p:sp>
    </p:spTree>
    <p:extLst>
      <p:ext uri="{BB962C8B-B14F-4D97-AF65-F5344CB8AC3E}">
        <p14:creationId xmlns:p14="http://schemas.microsoft.com/office/powerpoint/2010/main" val="219591124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ORIS">
  <a:themeElements>
    <a:clrScheme name="Custom 2">
      <a:dk1>
        <a:srgbClr val="161B1F"/>
      </a:dk1>
      <a:lt1>
        <a:sysClr val="window" lastClr="FFFFFF"/>
      </a:lt1>
      <a:dk2>
        <a:srgbClr val="484C51"/>
      </a:dk2>
      <a:lt2>
        <a:srgbClr val="F2F3F4"/>
      </a:lt2>
      <a:accent1>
        <a:srgbClr val="1D252C"/>
      </a:accent1>
      <a:accent2>
        <a:srgbClr val="FCD75B"/>
      </a:accent2>
      <a:accent3>
        <a:srgbClr val="77BCDA"/>
      </a:accent3>
      <a:accent4>
        <a:srgbClr val="484C51"/>
      </a:accent4>
      <a:accent5>
        <a:srgbClr val="74787C"/>
      </a:accent5>
      <a:accent6>
        <a:srgbClr val="C1C3C4"/>
      </a:accent6>
      <a:hlink>
        <a:srgbClr val="14181C"/>
      </a:hlink>
      <a:folHlink>
        <a:srgbClr val="74787C"/>
      </a:folHlink>
    </a:clrScheme>
    <a:fontScheme name="White">
      <a:majorFont>
        <a:latin typeface="Roboto Regular"/>
        <a:ea typeface="Roboto Regular"/>
        <a:cs typeface="Roboto Regular"/>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NEORIS" id="{50B8394B-1E43-3542-83BE-641346DFBB2E}" vid="{AF2685E0-F6BD-314B-A992-83A3C45E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NEORIS</Template>
  <TotalTime>19731</TotalTime>
  <Words>399</Words>
  <Application>Microsoft Office PowerPoint</Application>
  <PresentationFormat>Custom</PresentationFormat>
  <Paragraphs>171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NEORIS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Blackman, Jeanelle</dc:creator>
  <cp:lastModifiedBy>Dante Panella</cp:lastModifiedBy>
  <cp:revision>511</cp:revision>
  <dcterms:created xsi:type="dcterms:W3CDTF">2017-11-24T23:51:46Z</dcterms:created>
  <dcterms:modified xsi:type="dcterms:W3CDTF">2019-11-19T21:04:24Z</dcterms:modified>
</cp:coreProperties>
</file>