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handoutMasterIdLst>
    <p:handoutMasterId r:id="rId19"/>
  </p:handoutMasterIdLst>
  <p:sldIdLst>
    <p:sldId id="304" r:id="rId2"/>
    <p:sldId id="364" r:id="rId3"/>
    <p:sldId id="365" r:id="rId4"/>
    <p:sldId id="382" r:id="rId5"/>
    <p:sldId id="383" r:id="rId6"/>
    <p:sldId id="384" r:id="rId7"/>
    <p:sldId id="385" r:id="rId8"/>
    <p:sldId id="381" r:id="rId9"/>
    <p:sldId id="368" r:id="rId10"/>
    <p:sldId id="366" r:id="rId11"/>
    <p:sldId id="367" r:id="rId12"/>
    <p:sldId id="378" r:id="rId13"/>
    <p:sldId id="379" r:id="rId14"/>
    <p:sldId id="380" r:id="rId15"/>
    <p:sldId id="377" r:id="rId16"/>
    <p:sldId id="337" r:id="rId17"/>
  </p:sldIdLst>
  <p:sldSz cx="24377650" cy="13716000"/>
  <p:notesSz cx="6858000" cy="9144000"/>
  <p:defaultText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77B4D1"/>
    <a:srgbClr val="80CD39"/>
    <a:srgbClr val="F0F0F0"/>
    <a:srgbClr val="F3F3F3"/>
    <a:srgbClr val="E1E0E3"/>
    <a:srgbClr val="0F181D"/>
    <a:srgbClr val="00B0F0"/>
    <a:srgbClr val="77119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7" autoAdjust="0"/>
    <p:restoredTop sz="88009" autoAdjust="0"/>
  </p:normalViewPr>
  <p:slideViewPr>
    <p:cSldViewPr snapToGrid="0" snapToObjects="1">
      <p:cViewPr>
        <p:scale>
          <a:sx n="40" d="100"/>
          <a:sy n="40" d="100"/>
        </p:scale>
        <p:origin x="-354" y="150"/>
      </p:cViewPr>
      <p:guideLst>
        <p:guide orient="horz" pos="4320"/>
        <p:guide pos="76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91C7F-E92A-684C-B0B2-0907278EFF76}" type="datetime1">
              <a:rPr lang="en-US" smtClean="0"/>
              <a:t>11/15/2019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E9E5AE-C9BB-A841-9D8E-65F938D7A92D}" type="slidenum">
              <a:rPr lang="en-US" smtClean="0"/>
              <a:t>‹#›</a:t>
            </a:fld>
            <a:endParaRPr lang="en-US"/>
          </a:p>
        </p:txBody>
      </p:sp>
    </p:spTree>
    <p:extLst>
      <p:ext uri="{BB962C8B-B14F-4D97-AF65-F5344CB8AC3E}">
        <p14:creationId xmlns:p14="http://schemas.microsoft.com/office/powerpoint/2010/main" val="3415988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28587-23D6-5541-A50D-7BF30358873F}" type="datetime1">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1393A-581A-2543-B8FB-EC978B8E6B77}" type="slidenum">
              <a:rPr lang="en-US" smtClean="0"/>
              <a:t>‹#›</a:t>
            </a:fld>
            <a:endParaRPr lang="en-US"/>
          </a:p>
        </p:txBody>
      </p:sp>
    </p:spTree>
    <p:extLst>
      <p:ext uri="{BB962C8B-B14F-4D97-AF65-F5344CB8AC3E}">
        <p14:creationId xmlns:p14="http://schemas.microsoft.com/office/powerpoint/2010/main" val="3845130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1393A-581A-2543-B8FB-EC978B8E6B77}" type="slidenum">
              <a:rPr lang="en-US" smtClean="0"/>
              <a:t>3</a:t>
            </a:fld>
            <a:endParaRPr lang="en-US"/>
          </a:p>
        </p:txBody>
      </p:sp>
    </p:spTree>
    <p:extLst>
      <p:ext uri="{BB962C8B-B14F-4D97-AF65-F5344CB8AC3E}">
        <p14:creationId xmlns:p14="http://schemas.microsoft.com/office/powerpoint/2010/main" val="353292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1393A-581A-2543-B8FB-EC978B8E6B77}" type="slidenum">
              <a:rPr lang="en-US" smtClean="0"/>
              <a:t>8</a:t>
            </a:fld>
            <a:endParaRPr lang="en-US"/>
          </a:p>
        </p:txBody>
      </p:sp>
    </p:spTree>
    <p:extLst>
      <p:ext uri="{BB962C8B-B14F-4D97-AF65-F5344CB8AC3E}">
        <p14:creationId xmlns:p14="http://schemas.microsoft.com/office/powerpoint/2010/main" val="3532923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NEORIS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58674" y="-71999"/>
            <a:ext cx="24694998" cy="13859999"/>
          </a:xfrm>
          <a:prstGeom prst="rect">
            <a:avLst/>
          </a:prstGeom>
        </p:spPr>
      </p:pic>
      <p:sp>
        <p:nvSpPr>
          <p:cNvPr id="4" name="Hexagon 3"/>
          <p:cNvSpPr/>
          <p:nvPr userDrawn="1"/>
        </p:nvSpPr>
        <p:spPr>
          <a:xfrm>
            <a:off x="6392083" y="1881075"/>
            <a:ext cx="11429930" cy="9829028"/>
          </a:xfrm>
          <a:prstGeom prst="hexagon">
            <a:avLst>
              <a:gd name="adj" fmla="val 30685"/>
              <a:gd name="vf" fmla="val 115470"/>
            </a:avLst>
          </a:prstGeom>
          <a:no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7" name="Marcador de posición de imagen 1">
            <a:extLst>
              <a:ext uri="{FF2B5EF4-FFF2-40B4-BE49-F238E27FC236}">
                <a16:creationId xmlns="" xmlns:a16="http://schemas.microsoft.com/office/drawing/2014/main" id="{B3A8A638-D022-9944-934E-37F870B7123E}"/>
              </a:ext>
            </a:extLst>
          </p:cNvPr>
          <p:cNvSpPr>
            <a:spLocks noGrp="1"/>
          </p:cNvSpPr>
          <p:nvPr>
            <p:ph type="pic" sz="quarter" idx="13"/>
          </p:nvPr>
        </p:nvSpPr>
        <p:spPr>
          <a:xfrm>
            <a:off x="6618537" y="2012838"/>
            <a:ext cx="11196000" cy="9708853"/>
          </a:xfrm>
          <a:prstGeom prst="hexagon">
            <a:avLst>
              <a:gd name="adj" fmla="val 28818"/>
              <a:gd name="vf" fmla="val 115470"/>
            </a:avLst>
          </a:prstGeom>
        </p:spPr>
      </p:sp>
      <p:sp>
        <p:nvSpPr>
          <p:cNvPr id="19" name="Text Placeholder 18"/>
          <p:cNvSpPr>
            <a:spLocks noGrp="1"/>
          </p:cNvSpPr>
          <p:nvPr>
            <p:ph type="body" sz="quarter" idx="14" hasCustomPrompt="1"/>
          </p:nvPr>
        </p:nvSpPr>
        <p:spPr>
          <a:xfrm>
            <a:off x="921567" y="6161042"/>
            <a:ext cx="5508000" cy="914400"/>
          </a:xfrm>
          <a:prstGeom prst="rect">
            <a:avLst/>
          </a:prstGeom>
        </p:spPr>
        <p:txBody>
          <a:bodyPr vert="horz"/>
          <a:lstStyle>
            <a:lvl1pPr algn="l">
              <a:defRPr sz="5000" b="0" i="0">
                <a:solidFill>
                  <a:srgbClr val="FFFFFF"/>
                </a:solidFill>
                <a:latin typeface="Gill Sans Light"/>
                <a:cs typeface="Gill Sans Light"/>
              </a:defRPr>
            </a:lvl1pPr>
          </a:lstStyle>
          <a:p>
            <a:pPr lvl="0"/>
            <a:r>
              <a:rPr lang="en-US" dirty="0"/>
              <a:t>Put</a:t>
            </a:r>
          </a:p>
        </p:txBody>
      </p:sp>
      <p:sp>
        <p:nvSpPr>
          <p:cNvPr id="20" name="Text Placeholder 18"/>
          <p:cNvSpPr>
            <a:spLocks noGrp="1"/>
          </p:cNvSpPr>
          <p:nvPr>
            <p:ph type="body" sz="quarter" idx="15" hasCustomPrompt="1"/>
          </p:nvPr>
        </p:nvSpPr>
        <p:spPr>
          <a:xfrm>
            <a:off x="921567" y="6868009"/>
            <a:ext cx="5508000" cy="914400"/>
          </a:xfrm>
          <a:prstGeom prst="rect">
            <a:avLst/>
          </a:prstGeom>
        </p:spPr>
        <p:txBody>
          <a:bodyPr vert="horz"/>
          <a:lstStyle>
            <a:lvl1pPr algn="l">
              <a:defRPr sz="5000" b="0" i="0">
                <a:solidFill>
                  <a:srgbClr val="FFFFFF"/>
                </a:solidFill>
                <a:latin typeface="Gill Sans SemiBold"/>
                <a:cs typeface="Gill Sans SemiBold"/>
              </a:defRPr>
            </a:lvl1pPr>
          </a:lstStyle>
          <a:p>
            <a:pPr lvl="0"/>
            <a:r>
              <a:rPr lang="en-US" dirty="0"/>
              <a:t>Title</a:t>
            </a:r>
          </a:p>
        </p:txBody>
      </p:sp>
      <p:pic>
        <p:nvPicPr>
          <p:cNvPr id="2" name="Picture 1" descr="logo-NEORIS-bc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77010" y="6599662"/>
            <a:ext cx="2414152" cy="551723"/>
          </a:xfrm>
          <a:prstGeom prst="rect">
            <a:avLst/>
          </a:prstGeom>
        </p:spPr>
      </p:pic>
    </p:spTree>
    <p:extLst>
      <p:ext uri="{BB962C8B-B14F-4D97-AF65-F5344CB8AC3E}">
        <p14:creationId xmlns:p14="http://schemas.microsoft.com/office/powerpoint/2010/main" val="4183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stretch>
            <a:fillRect/>
          </a:stretch>
        </p:blipFill>
        <p:spPr>
          <a:xfrm>
            <a:off x="9804115" y="4788001"/>
            <a:ext cx="4769420" cy="4139999"/>
          </a:xfrm>
          <a:prstGeom prst="rect">
            <a:avLst/>
          </a:prstGeom>
        </p:spPr>
      </p:pic>
      <p:sp>
        <p:nvSpPr>
          <p:cNvPr id="22" name="Text Placeholder 21"/>
          <p:cNvSpPr>
            <a:spLocks noGrp="1"/>
          </p:cNvSpPr>
          <p:nvPr>
            <p:ph type="body" sz="quarter" idx="11" hasCustomPrompt="1"/>
          </p:nvPr>
        </p:nvSpPr>
        <p:spPr>
          <a:xfrm>
            <a:off x="957405" y="4525169"/>
            <a:ext cx="8671275" cy="4665662"/>
          </a:xfrm>
          <a:prstGeom prst="rect">
            <a:avLst/>
          </a:prstGeom>
        </p:spPr>
        <p:txBody>
          <a:bodyPr vert="horz" anchor="ctr"/>
          <a:lstStyle>
            <a:lvl1pPr algn="l">
              <a:defRPr sz="4400" b="0" i="0" baseline="0">
                <a:latin typeface="Gill Sans Light"/>
                <a:cs typeface="Gill Sans Light"/>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5" name="Picture 4"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Tree>
    <p:extLst>
      <p:ext uri="{BB962C8B-B14F-4D97-AF65-F5344CB8AC3E}">
        <p14:creationId xmlns:p14="http://schemas.microsoft.com/office/powerpoint/2010/main" val="83127075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Text Placeholder 10"/>
          <p:cNvSpPr>
            <a:spLocks noGrp="1"/>
          </p:cNvSpPr>
          <p:nvPr>
            <p:ph type="body" sz="quarter" idx="13" hasCustomPrompt="1"/>
          </p:nvPr>
        </p:nvSpPr>
        <p:spPr>
          <a:xfrm>
            <a:off x="911225" y="2348165"/>
            <a:ext cx="8786727" cy="5064017"/>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r>
              <a:rPr lang="es-ES_tradnl" dirty="0" err="1"/>
              <a:t>txt</a:t>
            </a:r>
            <a:endParaRPr lang="es-ES_tradnl" dirty="0"/>
          </a:p>
          <a:p>
            <a:pPr lvl="0"/>
            <a:r>
              <a:rPr lang="es-ES_tradnl" dirty="0" err="1"/>
              <a:t>here</a:t>
            </a:r>
            <a:endParaRPr lang="en-US" dirty="0"/>
          </a:p>
        </p:txBody>
      </p:sp>
      <p:sp>
        <p:nvSpPr>
          <p:cNvPr id="9" name="Text Placeholder 14"/>
          <p:cNvSpPr>
            <a:spLocks noGrp="1"/>
          </p:cNvSpPr>
          <p:nvPr>
            <p:ph type="body" sz="quarter" idx="16" hasCustomPrompt="1"/>
          </p:nvPr>
        </p:nvSpPr>
        <p:spPr>
          <a:xfrm>
            <a:off x="911225" y="7783396"/>
            <a:ext cx="8671772"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sp>
        <p:nvSpPr>
          <p:cNvPr id="11" name="Picture Placeholder 10"/>
          <p:cNvSpPr>
            <a:spLocks noGrp="1"/>
          </p:cNvSpPr>
          <p:nvPr>
            <p:ph type="pic" sz="quarter" idx="17"/>
          </p:nvPr>
        </p:nvSpPr>
        <p:spPr>
          <a:xfrm>
            <a:off x="9975128" y="1285587"/>
            <a:ext cx="14038262" cy="11760200"/>
          </a:xfrm>
          <a:prstGeom prst="rect">
            <a:avLst/>
          </a:prstGeom>
        </p:spPr>
        <p:txBody>
          <a:bodyPr vert="horz"/>
          <a:lstStyle/>
          <a:p>
            <a:endParaRPr lang="en-US"/>
          </a:p>
        </p:txBody>
      </p:sp>
      <p:sp>
        <p:nvSpPr>
          <p:cNvPr id="12" name="Text Placeholder 14"/>
          <p:cNvSpPr>
            <a:spLocks noGrp="1"/>
          </p:cNvSpPr>
          <p:nvPr>
            <p:ph type="body" sz="quarter" idx="12" hasCustomPrompt="1"/>
          </p:nvPr>
        </p:nvSpPr>
        <p:spPr>
          <a:xfrm>
            <a:off x="911224" y="8880532"/>
            <a:ext cx="3532661" cy="461962"/>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13" name="Text Placeholder 16"/>
          <p:cNvSpPr>
            <a:spLocks noGrp="1"/>
          </p:cNvSpPr>
          <p:nvPr>
            <p:ph type="body" sz="quarter" idx="18" hasCustomPrompt="1"/>
          </p:nvPr>
        </p:nvSpPr>
        <p:spPr>
          <a:xfrm>
            <a:off x="911225" y="9550457"/>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14" name="Text Placeholder 14"/>
          <p:cNvSpPr>
            <a:spLocks noGrp="1"/>
          </p:cNvSpPr>
          <p:nvPr>
            <p:ph type="body" sz="quarter" idx="19" hasCustomPrompt="1"/>
          </p:nvPr>
        </p:nvSpPr>
        <p:spPr>
          <a:xfrm>
            <a:off x="5090097" y="8880531"/>
            <a:ext cx="3532661" cy="452725"/>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15" name="Text Placeholder 16"/>
          <p:cNvSpPr>
            <a:spLocks noGrp="1"/>
          </p:cNvSpPr>
          <p:nvPr>
            <p:ph type="body" sz="quarter" idx="20" hasCustomPrompt="1"/>
          </p:nvPr>
        </p:nvSpPr>
        <p:spPr>
          <a:xfrm>
            <a:off x="5090098" y="9541220"/>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6" name="Picture 15"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59533472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11" name="Picture Placeholder 10"/>
          <p:cNvSpPr>
            <a:spLocks noGrp="1"/>
          </p:cNvSpPr>
          <p:nvPr>
            <p:ph type="pic" sz="quarter" idx="17"/>
          </p:nvPr>
        </p:nvSpPr>
        <p:spPr>
          <a:xfrm>
            <a:off x="10113669" y="1285587"/>
            <a:ext cx="6465210" cy="11760200"/>
          </a:xfrm>
          <a:prstGeom prst="rect">
            <a:avLst/>
          </a:prstGeom>
        </p:spPr>
        <p:txBody>
          <a:bodyPr vert="horz"/>
          <a:lstStyle/>
          <a:p>
            <a:endParaRPr lang="en-US"/>
          </a:p>
        </p:txBody>
      </p:sp>
      <p:sp>
        <p:nvSpPr>
          <p:cNvPr id="16" name="Picture Placeholder 10"/>
          <p:cNvSpPr>
            <a:spLocks noGrp="1"/>
          </p:cNvSpPr>
          <p:nvPr>
            <p:ph type="pic" sz="quarter" idx="21"/>
          </p:nvPr>
        </p:nvSpPr>
        <p:spPr>
          <a:xfrm>
            <a:off x="16942642" y="1285587"/>
            <a:ext cx="7019379" cy="11760200"/>
          </a:xfrm>
          <a:prstGeom prst="rect">
            <a:avLst/>
          </a:prstGeom>
        </p:spPr>
        <p:txBody>
          <a:bodyPr vert="horz"/>
          <a:lstStyle/>
          <a:p>
            <a:endParaRPr lang="en-US"/>
          </a:p>
        </p:txBody>
      </p:sp>
      <p:pic>
        <p:nvPicPr>
          <p:cNvPr id="17" name="Picture 16"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8" name="Text Placeholder 10"/>
          <p:cNvSpPr>
            <a:spLocks noGrp="1"/>
          </p:cNvSpPr>
          <p:nvPr>
            <p:ph type="body" sz="quarter" idx="13" hasCustomPrompt="1"/>
          </p:nvPr>
        </p:nvSpPr>
        <p:spPr>
          <a:xfrm>
            <a:off x="911225" y="2348165"/>
            <a:ext cx="8786727" cy="5064017"/>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r>
              <a:rPr lang="es-ES_tradnl" dirty="0" err="1"/>
              <a:t>txt</a:t>
            </a:r>
            <a:endParaRPr lang="es-ES_tradnl" dirty="0"/>
          </a:p>
          <a:p>
            <a:pPr lvl="0"/>
            <a:r>
              <a:rPr lang="es-ES_tradnl" dirty="0" err="1"/>
              <a:t>here</a:t>
            </a:r>
            <a:endParaRPr lang="en-US" dirty="0"/>
          </a:p>
        </p:txBody>
      </p:sp>
      <p:sp>
        <p:nvSpPr>
          <p:cNvPr id="19" name="Text Placeholder 14"/>
          <p:cNvSpPr>
            <a:spLocks noGrp="1"/>
          </p:cNvSpPr>
          <p:nvPr>
            <p:ph type="body" sz="quarter" idx="16" hasCustomPrompt="1"/>
          </p:nvPr>
        </p:nvSpPr>
        <p:spPr>
          <a:xfrm>
            <a:off x="911225" y="7783396"/>
            <a:ext cx="8671772"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sp>
        <p:nvSpPr>
          <p:cNvPr id="20" name="Text Placeholder 14"/>
          <p:cNvSpPr>
            <a:spLocks noGrp="1"/>
          </p:cNvSpPr>
          <p:nvPr>
            <p:ph type="body" sz="quarter" idx="12" hasCustomPrompt="1"/>
          </p:nvPr>
        </p:nvSpPr>
        <p:spPr>
          <a:xfrm>
            <a:off x="911224" y="8880532"/>
            <a:ext cx="3532661" cy="461962"/>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21" name="Text Placeholder 16"/>
          <p:cNvSpPr>
            <a:spLocks noGrp="1"/>
          </p:cNvSpPr>
          <p:nvPr>
            <p:ph type="body" sz="quarter" idx="18" hasCustomPrompt="1"/>
          </p:nvPr>
        </p:nvSpPr>
        <p:spPr>
          <a:xfrm>
            <a:off x="911225" y="9550457"/>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22" name="Text Placeholder 14"/>
          <p:cNvSpPr>
            <a:spLocks noGrp="1"/>
          </p:cNvSpPr>
          <p:nvPr>
            <p:ph type="body" sz="quarter" idx="19" hasCustomPrompt="1"/>
          </p:nvPr>
        </p:nvSpPr>
        <p:spPr>
          <a:xfrm>
            <a:off x="5090097" y="8880531"/>
            <a:ext cx="3532661" cy="452725"/>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28" name="Text Placeholder 16"/>
          <p:cNvSpPr>
            <a:spLocks noGrp="1"/>
          </p:cNvSpPr>
          <p:nvPr>
            <p:ph type="body" sz="quarter" idx="20" hasCustomPrompt="1"/>
          </p:nvPr>
        </p:nvSpPr>
        <p:spPr>
          <a:xfrm>
            <a:off x="5090098" y="9541220"/>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82668639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562769" y="1339850"/>
            <a:ext cx="23252113" cy="11798300"/>
          </a:xfrm>
          <a:prstGeom prst="rect">
            <a:avLst/>
          </a:prstGeom>
        </p:spPr>
        <p:txBody>
          <a:bodyPr vert="horz"/>
          <a:lstStyle/>
          <a:p>
            <a:endParaRPr lang="en-US"/>
          </a:p>
        </p:txBody>
      </p:sp>
      <p:pic>
        <p:nvPicPr>
          <p:cNvPr id="5" name="Picture 4"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79391898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247458" y="2296687"/>
            <a:ext cx="3780000" cy="6840000"/>
          </a:xfrm>
          <a:prstGeom prst="rect">
            <a:avLst/>
          </a:prstGeom>
        </p:spPr>
        <p:txBody>
          <a:bodyPr vert="horz"/>
          <a:lstStyle/>
          <a:p>
            <a:endParaRPr lang="en-US"/>
          </a:p>
        </p:txBody>
      </p:sp>
      <p:sp>
        <p:nvSpPr>
          <p:cNvPr id="20" name="Picture Placeholder 19"/>
          <p:cNvSpPr>
            <a:spLocks noGrp="1"/>
          </p:cNvSpPr>
          <p:nvPr>
            <p:ph type="pic" sz="quarter" idx="12"/>
          </p:nvPr>
        </p:nvSpPr>
        <p:spPr>
          <a:xfrm>
            <a:off x="11394008" y="2296687"/>
            <a:ext cx="378000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5484995" y="2296687"/>
            <a:ext cx="3780000" cy="6840000"/>
          </a:xfrm>
          <a:prstGeom prst="rect">
            <a:avLst/>
          </a:prstGeom>
        </p:spPr>
        <p:txBody>
          <a:bodyPr vert="horz"/>
          <a:lstStyle/>
          <a:p>
            <a:endParaRPr lang="en-US"/>
          </a:p>
        </p:txBody>
      </p:sp>
      <p:sp>
        <p:nvSpPr>
          <p:cNvPr id="24" name="Picture Placeholder 23"/>
          <p:cNvSpPr>
            <a:spLocks noGrp="1"/>
          </p:cNvSpPr>
          <p:nvPr>
            <p:ph type="pic" sz="quarter" idx="14"/>
          </p:nvPr>
        </p:nvSpPr>
        <p:spPr>
          <a:xfrm>
            <a:off x="19585508" y="2296687"/>
            <a:ext cx="3780000"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0"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32"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4"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35" name="Text Placeholder 31"/>
          <p:cNvSpPr>
            <a:spLocks noGrp="1"/>
          </p:cNvSpPr>
          <p:nvPr>
            <p:ph type="body" sz="quarter" idx="18" hasCustomPrompt="1"/>
          </p:nvPr>
        </p:nvSpPr>
        <p:spPr>
          <a:xfrm>
            <a:off x="11394008" y="10216173"/>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5" name="Picture 14"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96130135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247458" y="2296687"/>
            <a:ext cx="792655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5484994" y="2296687"/>
            <a:ext cx="7886657"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5" name="Text Placeholder 31"/>
          <p:cNvSpPr>
            <a:spLocks noGrp="1"/>
          </p:cNvSpPr>
          <p:nvPr>
            <p:ph type="body" sz="quarter" idx="18" hasCustomPrompt="1"/>
          </p:nvPr>
        </p:nvSpPr>
        <p:spPr>
          <a:xfrm>
            <a:off x="11394008" y="10216173"/>
            <a:ext cx="4557713"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3" name="Picture 12"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4"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15"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16"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253137324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095058" y="2296687"/>
            <a:ext cx="522000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2635517" y="2296687"/>
            <a:ext cx="5220000"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5" name="Text Placeholder 31"/>
          <p:cNvSpPr>
            <a:spLocks noGrp="1"/>
          </p:cNvSpPr>
          <p:nvPr>
            <p:ph type="body" sz="quarter" idx="18" hasCustomPrompt="1"/>
          </p:nvPr>
        </p:nvSpPr>
        <p:spPr>
          <a:xfrm>
            <a:off x="11394008" y="10216173"/>
            <a:ext cx="4557713"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13" name="Picture Placeholder 21"/>
          <p:cNvSpPr>
            <a:spLocks noGrp="1"/>
          </p:cNvSpPr>
          <p:nvPr>
            <p:ph type="pic" sz="quarter" idx="20"/>
          </p:nvPr>
        </p:nvSpPr>
        <p:spPr>
          <a:xfrm>
            <a:off x="18125176" y="2296687"/>
            <a:ext cx="5219999" cy="6840000"/>
          </a:xfrm>
          <a:prstGeom prst="rect">
            <a:avLst/>
          </a:prstGeom>
        </p:spPr>
        <p:txBody>
          <a:bodyPr vert="horz"/>
          <a:lstStyle/>
          <a:p>
            <a:endParaRPr lang="en-US"/>
          </a:p>
        </p:txBody>
      </p:sp>
      <p:pic>
        <p:nvPicPr>
          <p:cNvPr id="14" name="Picture 13"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5"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16"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17"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131739837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1358407"/>
            <a:ext cx="24377650" cy="11146204"/>
          </a:xfrm>
          <a:prstGeom prst="rect">
            <a:avLst/>
          </a:prstGeom>
        </p:spPr>
        <p:txBody>
          <a:bodyPr vert="horz"/>
          <a:lstStyle/>
          <a:p>
            <a:endParaRPr lang="en-US"/>
          </a:p>
        </p:txBody>
      </p:sp>
      <p:pic>
        <p:nvPicPr>
          <p:cNvPr id="6" name="Picture 5"/>
          <p:cNvPicPr>
            <a:picLocks noChangeAspect="1"/>
          </p:cNvPicPr>
          <p:nvPr userDrawn="1"/>
        </p:nvPicPr>
        <p:blipFill>
          <a:blip r:embed="rId2"/>
          <a:stretch>
            <a:fillRect/>
          </a:stretch>
        </p:blipFill>
        <p:spPr>
          <a:xfrm>
            <a:off x="11658600" y="6337300"/>
            <a:ext cx="1041400" cy="1041400"/>
          </a:xfrm>
          <a:prstGeom prst="rect">
            <a:avLst/>
          </a:prstGeom>
        </p:spPr>
      </p:pic>
      <p:pic>
        <p:nvPicPr>
          <p:cNvPr id="7" name="Picture 6"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60493478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Rectangle 2"/>
          <p:cNvSpPr/>
          <p:nvPr userDrawn="1"/>
        </p:nvSpPr>
        <p:spPr>
          <a:xfrm>
            <a:off x="1034103"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onector recto 11"/>
          <p:cNvCxnSpPr/>
          <p:nvPr userDrawn="1"/>
        </p:nvCxnSpPr>
        <p:spPr>
          <a:xfrm>
            <a:off x="813944" y="5401350"/>
            <a:ext cx="21641184"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grpSp>
        <p:nvGrpSpPr>
          <p:cNvPr id="12" name="Agrupar 10"/>
          <p:cNvGrpSpPr/>
          <p:nvPr userDrawn="1"/>
        </p:nvGrpSpPr>
        <p:grpSpPr>
          <a:xfrm>
            <a:off x="796272" y="6825907"/>
            <a:ext cx="21071530" cy="3600986"/>
            <a:chOff x="1242167" y="4721354"/>
            <a:chExt cx="21071530" cy="3600986"/>
          </a:xfrm>
        </p:grpSpPr>
        <p:sp>
          <p:nvSpPr>
            <p:cNvPr id="13" name="Text Box 6"/>
            <p:cNvSpPr txBox="1">
              <a:spLocks noChangeArrowheads="1"/>
            </p:cNvSpPr>
            <p:nvPr/>
          </p:nvSpPr>
          <p:spPr bwMode="auto">
            <a:xfrm>
              <a:off x="1242167" y="4721354"/>
              <a:ext cx="4661105"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p:txBody>
        </p:sp>
        <p:sp>
          <p:nvSpPr>
            <p:cNvPr id="14" name="Text Box 8"/>
            <p:cNvSpPr txBox="1">
              <a:spLocks noChangeArrowheads="1"/>
            </p:cNvSpPr>
            <p:nvPr/>
          </p:nvSpPr>
          <p:spPr bwMode="auto">
            <a:xfrm>
              <a:off x="6959809" y="4721354"/>
              <a:ext cx="492069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p:txBody>
        </p:sp>
        <p:sp>
          <p:nvSpPr>
            <p:cNvPr id="15" name="Text Box 8"/>
            <p:cNvSpPr txBox="1">
              <a:spLocks noChangeArrowheads="1"/>
            </p:cNvSpPr>
            <p:nvPr/>
          </p:nvSpPr>
          <p:spPr bwMode="auto">
            <a:xfrm>
              <a:off x="12652050" y="4721354"/>
              <a:ext cx="4653791"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p:txBody>
        </p:sp>
        <p:sp>
          <p:nvSpPr>
            <p:cNvPr id="16" name="Text Box 8"/>
            <p:cNvSpPr txBox="1">
              <a:spLocks noChangeArrowheads="1"/>
            </p:cNvSpPr>
            <p:nvPr/>
          </p:nvSpPr>
          <p:spPr bwMode="auto">
            <a:xfrm>
              <a:off x="18010093" y="4721354"/>
              <a:ext cx="430360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p:txBody>
        </p:sp>
      </p:grpSp>
      <p:sp>
        <p:nvSpPr>
          <p:cNvPr id="22" name="Text Placeholder 21"/>
          <p:cNvSpPr>
            <a:spLocks noGrp="1"/>
          </p:cNvSpPr>
          <p:nvPr>
            <p:ph type="body" sz="quarter" idx="17" hasCustomPrompt="1"/>
          </p:nvPr>
        </p:nvSpPr>
        <p:spPr>
          <a:xfrm>
            <a:off x="926965" y="2579481"/>
            <a:ext cx="12188825" cy="2477428"/>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27" name="Text Placeholder 26"/>
          <p:cNvSpPr>
            <a:spLocks noGrp="1"/>
          </p:cNvSpPr>
          <p:nvPr>
            <p:ph type="body" sz="quarter" idx="19" hasCustomPrompt="1"/>
          </p:nvPr>
        </p:nvSpPr>
        <p:spPr>
          <a:xfrm>
            <a:off x="1298939" y="5976578"/>
            <a:ext cx="4250798" cy="587375"/>
          </a:xfrm>
          <a:prstGeom prst="rect">
            <a:avLst/>
          </a:prstGeom>
        </p:spPr>
        <p:txBody>
          <a:bodyPr vert="horz"/>
          <a:lstStyle>
            <a:lvl1pPr algn="l">
              <a:defRPr sz="3200" b="0" i="0" baseline="0">
                <a:solidFill>
                  <a:srgbClr val="F0F0F0"/>
                </a:solidFill>
                <a:latin typeface="Gill Sans SemiBold"/>
                <a:cs typeface="Gill Sans SemiBold"/>
              </a:defRPr>
            </a:lvl1pPr>
          </a:lstStyle>
          <a:p>
            <a:pPr lvl="0"/>
            <a:r>
              <a:rPr lang="en-US" dirty="0"/>
              <a:t>Put Your Title</a:t>
            </a:r>
          </a:p>
        </p:txBody>
      </p:sp>
      <p:sp>
        <p:nvSpPr>
          <p:cNvPr id="28" name="Rectangle 27"/>
          <p:cNvSpPr/>
          <p:nvPr userDrawn="1"/>
        </p:nvSpPr>
        <p:spPr>
          <a:xfrm>
            <a:off x="6615512"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26"/>
          <p:cNvSpPr>
            <a:spLocks noGrp="1"/>
          </p:cNvSpPr>
          <p:nvPr>
            <p:ph type="body" sz="quarter" idx="20" hasCustomPrompt="1"/>
          </p:nvPr>
        </p:nvSpPr>
        <p:spPr>
          <a:xfrm>
            <a:off x="6949619"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marL="0" marR="0" lvl="0" indent="0" algn="l" defTabSz="825252" eaLnBrk="1" fontAlgn="auto" latinLnBrk="0" hangingPunct="1">
              <a:lnSpc>
                <a:spcPct val="100000"/>
              </a:lnSpc>
              <a:spcBef>
                <a:spcPts val="0"/>
              </a:spcBef>
              <a:spcAft>
                <a:spcPts val="0"/>
              </a:spcAft>
              <a:buClrTx/>
              <a:buSzTx/>
              <a:buFontTx/>
              <a:buNone/>
              <a:tabLst/>
              <a:defRPr/>
            </a:pPr>
            <a:r>
              <a:rPr lang="en-US" dirty="0"/>
              <a:t>Put Your Title</a:t>
            </a:r>
          </a:p>
        </p:txBody>
      </p:sp>
      <p:sp>
        <p:nvSpPr>
          <p:cNvPr id="30" name="Rectangle 29"/>
          <p:cNvSpPr/>
          <p:nvPr userDrawn="1"/>
        </p:nvSpPr>
        <p:spPr>
          <a:xfrm>
            <a:off x="12305113"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Placeholder 26"/>
          <p:cNvSpPr>
            <a:spLocks noGrp="1"/>
          </p:cNvSpPr>
          <p:nvPr>
            <p:ph type="body" sz="quarter" idx="21" hasCustomPrompt="1"/>
          </p:nvPr>
        </p:nvSpPr>
        <p:spPr>
          <a:xfrm>
            <a:off x="12639220"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lvl="0"/>
            <a:r>
              <a:rPr lang="en-US" dirty="0"/>
              <a:t>Put Your Title</a:t>
            </a:r>
          </a:p>
        </p:txBody>
      </p:sp>
      <p:sp>
        <p:nvSpPr>
          <p:cNvPr id="32" name="Rectangle 31"/>
          <p:cNvSpPr/>
          <p:nvPr userDrawn="1"/>
        </p:nvSpPr>
        <p:spPr>
          <a:xfrm>
            <a:off x="17640398"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 Placeholder 26"/>
          <p:cNvSpPr>
            <a:spLocks noGrp="1"/>
          </p:cNvSpPr>
          <p:nvPr>
            <p:ph type="body" sz="quarter" idx="22" hasCustomPrompt="1"/>
          </p:nvPr>
        </p:nvSpPr>
        <p:spPr>
          <a:xfrm>
            <a:off x="17974505"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lvl="0"/>
            <a:r>
              <a:rPr lang="en-US" dirty="0"/>
              <a:t>Put Your Title</a:t>
            </a:r>
          </a:p>
        </p:txBody>
      </p:sp>
      <p:pic>
        <p:nvPicPr>
          <p:cNvPr id="20" name="Picture 1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21498675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42"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r="46052"/>
          <a:stretch/>
        </p:blipFill>
        <p:spPr>
          <a:xfrm>
            <a:off x="11251320" y="30460"/>
            <a:ext cx="13151231" cy="13712428"/>
          </a:xfrm>
          <a:prstGeom prst="rect">
            <a:avLst/>
          </a:prstGeom>
        </p:spPr>
      </p:pic>
      <p:cxnSp>
        <p:nvCxnSpPr>
          <p:cNvPr id="21" name="Conector recto 11"/>
          <p:cNvCxnSpPr/>
          <p:nvPr userDrawn="1"/>
        </p:nvCxnSpPr>
        <p:spPr>
          <a:xfrm>
            <a:off x="661544" y="70523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24" name="Text Placeholder 21"/>
          <p:cNvSpPr>
            <a:spLocks noGrp="1"/>
          </p:cNvSpPr>
          <p:nvPr>
            <p:ph type="body" sz="quarter" idx="17" hasCustomPrompt="1"/>
          </p:nvPr>
        </p:nvSpPr>
        <p:spPr>
          <a:xfrm>
            <a:off x="934315" y="2698669"/>
            <a:ext cx="12188825" cy="3027875"/>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27" name="Text Placeholder 26"/>
          <p:cNvSpPr>
            <a:spLocks noGrp="1"/>
          </p:cNvSpPr>
          <p:nvPr>
            <p:ph type="body" sz="quarter" idx="23" hasCustomPrompt="1"/>
          </p:nvPr>
        </p:nvSpPr>
        <p:spPr>
          <a:xfrm>
            <a:off x="934315" y="64008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28" name="Rectangle 27"/>
          <p:cNvSpPr/>
          <p:nvPr userDrawn="1"/>
        </p:nvSpPr>
        <p:spPr>
          <a:xfrm>
            <a:off x="934315"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26"/>
          <p:cNvSpPr>
            <a:spLocks noGrp="1"/>
          </p:cNvSpPr>
          <p:nvPr>
            <p:ph type="body" sz="quarter" idx="24" hasCustomPrompt="1"/>
          </p:nvPr>
        </p:nvSpPr>
        <p:spPr>
          <a:xfrm>
            <a:off x="934315"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cxnSp>
        <p:nvCxnSpPr>
          <p:cNvPr id="38" name="Conector recto 11"/>
          <p:cNvCxnSpPr/>
          <p:nvPr userDrawn="1"/>
        </p:nvCxnSpPr>
        <p:spPr>
          <a:xfrm>
            <a:off x="661544" y="96939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39" name="Text Placeholder 26"/>
          <p:cNvSpPr>
            <a:spLocks noGrp="1"/>
          </p:cNvSpPr>
          <p:nvPr>
            <p:ph type="body" sz="quarter" idx="29" hasCustomPrompt="1"/>
          </p:nvPr>
        </p:nvSpPr>
        <p:spPr>
          <a:xfrm>
            <a:off x="934315" y="90424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pic>
        <p:nvPicPr>
          <p:cNvPr id="43" name="Picture 4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44" name="Rectangle 43"/>
          <p:cNvSpPr/>
          <p:nvPr userDrawn="1"/>
        </p:nvSpPr>
        <p:spPr>
          <a:xfrm>
            <a:off x="5356974"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 Placeholder 26"/>
          <p:cNvSpPr>
            <a:spLocks noGrp="1"/>
          </p:cNvSpPr>
          <p:nvPr>
            <p:ph type="body" sz="quarter" idx="30" hasCustomPrompt="1"/>
          </p:nvPr>
        </p:nvSpPr>
        <p:spPr>
          <a:xfrm>
            <a:off x="5356974"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46" name="Rectangle 45"/>
          <p:cNvSpPr/>
          <p:nvPr userDrawn="1"/>
        </p:nvSpPr>
        <p:spPr>
          <a:xfrm>
            <a:off x="9779633"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 Placeholder 26"/>
          <p:cNvSpPr>
            <a:spLocks noGrp="1"/>
          </p:cNvSpPr>
          <p:nvPr>
            <p:ph type="body" sz="quarter" idx="31" hasCustomPrompt="1"/>
          </p:nvPr>
        </p:nvSpPr>
        <p:spPr>
          <a:xfrm>
            <a:off x="9779633"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48" name="Rectangle 47"/>
          <p:cNvSpPr/>
          <p:nvPr userDrawn="1"/>
        </p:nvSpPr>
        <p:spPr>
          <a:xfrm>
            <a:off x="14202292"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 Placeholder 26"/>
          <p:cNvSpPr>
            <a:spLocks noGrp="1"/>
          </p:cNvSpPr>
          <p:nvPr>
            <p:ph type="body" sz="quarter" idx="32" hasCustomPrompt="1"/>
          </p:nvPr>
        </p:nvSpPr>
        <p:spPr>
          <a:xfrm>
            <a:off x="14202292"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0" name="Rectangle 49"/>
          <p:cNvSpPr/>
          <p:nvPr userDrawn="1"/>
        </p:nvSpPr>
        <p:spPr>
          <a:xfrm>
            <a:off x="18624950"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Placeholder 26"/>
          <p:cNvSpPr>
            <a:spLocks noGrp="1"/>
          </p:cNvSpPr>
          <p:nvPr>
            <p:ph type="body" sz="quarter" idx="33" hasCustomPrompt="1"/>
          </p:nvPr>
        </p:nvSpPr>
        <p:spPr>
          <a:xfrm>
            <a:off x="18624950"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2" name="Rectangle 51"/>
          <p:cNvSpPr/>
          <p:nvPr userDrawn="1"/>
        </p:nvSpPr>
        <p:spPr>
          <a:xfrm>
            <a:off x="911225"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 Placeholder 26"/>
          <p:cNvSpPr>
            <a:spLocks noGrp="1"/>
          </p:cNvSpPr>
          <p:nvPr>
            <p:ph type="body" sz="quarter" idx="34" hasCustomPrompt="1"/>
          </p:nvPr>
        </p:nvSpPr>
        <p:spPr>
          <a:xfrm>
            <a:off x="911225"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4" name="Rectangle 53"/>
          <p:cNvSpPr/>
          <p:nvPr userDrawn="1"/>
        </p:nvSpPr>
        <p:spPr>
          <a:xfrm>
            <a:off x="5333884"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 Placeholder 26"/>
          <p:cNvSpPr>
            <a:spLocks noGrp="1"/>
          </p:cNvSpPr>
          <p:nvPr>
            <p:ph type="body" sz="quarter" idx="35" hasCustomPrompt="1"/>
          </p:nvPr>
        </p:nvSpPr>
        <p:spPr>
          <a:xfrm>
            <a:off x="5333884"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6" name="Rectangle 55"/>
          <p:cNvSpPr/>
          <p:nvPr userDrawn="1"/>
        </p:nvSpPr>
        <p:spPr>
          <a:xfrm>
            <a:off x="9756543"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 Placeholder 26"/>
          <p:cNvSpPr>
            <a:spLocks noGrp="1"/>
          </p:cNvSpPr>
          <p:nvPr>
            <p:ph type="body" sz="quarter" idx="36" hasCustomPrompt="1"/>
          </p:nvPr>
        </p:nvSpPr>
        <p:spPr>
          <a:xfrm>
            <a:off x="9756543"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8" name="Rectangle 57"/>
          <p:cNvSpPr/>
          <p:nvPr userDrawn="1"/>
        </p:nvSpPr>
        <p:spPr>
          <a:xfrm>
            <a:off x="14179202"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 Placeholder 26"/>
          <p:cNvSpPr>
            <a:spLocks noGrp="1"/>
          </p:cNvSpPr>
          <p:nvPr>
            <p:ph type="body" sz="quarter" idx="37" hasCustomPrompt="1"/>
          </p:nvPr>
        </p:nvSpPr>
        <p:spPr>
          <a:xfrm>
            <a:off x="14179202"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0" name="Rectangle 59"/>
          <p:cNvSpPr/>
          <p:nvPr userDrawn="1"/>
        </p:nvSpPr>
        <p:spPr>
          <a:xfrm>
            <a:off x="18601860"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 Placeholder 26"/>
          <p:cNvSpPr>
            <a:spLocks noGrp="1"/>
          </p:cNvSpPr>
          <p:nvPr>
            <p:ph type="body" sz="quarter" idx="38" hasCustomPrompt="1"/>
          </p:nvPr>
        </p:nvSpPr>
        <p:spPr>
          <a:xfrm>
            <a:off x="18601860"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Tree>
    <p:extLst>
      <p:ext uri="{BB962C8B-B14F-4D97-AF65-F5344CB8AC3E}">
        <p14:creationId xmlns:p14="http://schemas.microsoft.com/office/powerpoint/2010/main" val="10764109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58674" y="-71999"/>
            <a:ext cx="24694998" cy="13859999"/>
          </a:xfrm>
          <a:prstGeom prst="rect">
            <a:avLst/>
          </a:prstGeom>
        </p:spPr>
      </p:pic>
      <p:sp>
        <p:nvSpPr>
          <p:cNvPr id="5" name="Text Placeholder 21"/>
          <p:cNvSpPr>
            <a:spLocks noGrp="1"/>
          </p:cNvSpPr>
          <p:nvPr>
            <p:ph type="body" sz="quarter" idx="11" hasCustomPrompt="1"/>
          </p:nvPr>
        </p:nvSpPr>
        <p:spPr>
          <a:xfrm>
            <a:off x="919234" y="5123667"/>
            <a:ext cx="7250483" cy="4665662"/>
          </a:xfrm>
          <a:prstGeom prst="rect">
            <a:avLst/>
          </a:prstGeom>
        </p:spPr>
        <p:txBody>
          <a:bodyPr vert="horz"/>
          <a:lstStyle>
            <a:lvl1pPr algn="l">
              <a:defRPr sz="4400" b="0" i="0" baseline="0">
                <a:solidFill>
                  <a:srgbClr val="F0F0F0"/>
                </a:solidFill>
                <a:latin typeface="Gill Sans Light"/>
                <a:cs typeface="Gill Sans Light"/>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7" name="Picture 6" descr="logo-NEORIS-bc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77010" y="6599662"/>
            <a:ext cx="2414152" cy="551723"/>
          </a:xfrm>
          <a:prstGeom prst="rect">
            <a:avLst/>
          </a:prstGeom>
        </p:spPr>
      </p:pic>
    </p:spTree>
    <p:extLst>
      <p:ext uri="{BB962C8B-B14F-4D97-AF65-F5344CB8AC3E}">
        <p14:creationId xmlns:p14="http://schemas.microsoft.com/office/powerpoint/2010/main" val="408107487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42" name="Picture 41"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cxnSp>
        <p:nvCxnSpPr>
          <p:cNvPr id="43" name="Conector recto 11"/>
          <p:cNvCxnSpPr/>
          <p:nvPr userDrawn="1"/>
        </p:nvCxnSpPr>
        <p:spPr>
          <a:xfrm>
            <a:off x="661544" y="70523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44" name="Text Placeholder 21"/>
          <p:cNvSpPr>
            <a:spLocks noGrp="1"/>
          </p:cNvSpPr>
          <p:nvPr>
            <p:ph type="body" sz="quarter" idx="17" hasCustomPrompt="1"/>
          </p:nvPr>
        </p:nvSpPr>
        <p:spPr>
          <a:xfrm>
            <a:off x="934315" y="2698669"/>
            <a:ext cx="12188825" cy="3027875"/>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45" name="Text Placeholder 26"/>
          <p:cNvSpPr>
            <a:spLocks noGrp="1"/>
          </p:cNvSpPr>
          <p:nvPr>
            <p:ph type="body" sz="quarter" idx="23" hasCustomPrompt="1"/>
          </p:nvPr>
        </p:nvSpPr>
        <p:spPr>
          <a:xfrm>
            <a:off x="934315" y="64008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46" name="Rectangle 45"/>
          <p:cNvSpPr/>
          <p:nvPr userDrawn="1"/>
        </p:nvSpPr>
        <p:spPr>
          <a:xfrm>
            <a:off x="934315"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 Placeholder 26"/>
          <p:cNvSpPr>
            <a:spLocks noGrp="1"/>
          </p:cNvSpPr>
          <p:nvPr>
            <p:ph type="body" sz="quarter" idx="24" hasCustomPrompt="1"/>
          </p:nvPr>
        </p:nvSpPr>
        <p:spPr>
          <a:xfrm>
            <a:off x="934315"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cxnSp>
        <p:nvCxnSpPr>
          <p:cNvPr id="48" name="Conector recto 11"/>
          <p:cNvCxnSpPr/>
          <p:nvPr userDrawn="1"/>
        </p:nvCxnSpPr>
        <p:spPr>
          <a:xfrm>
            <a:off x="661544" y="96939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49" name="Text Placeholder 26"/>
          <p:cNvSpPr>
            <a:spLocks noGrp="1"/>
          </p:cNvSpPr>
          <p:nvPr>
            <p:ph type="body" sz="quarter" idx="29" hasCustomPrompt="1"/>
          </p:nvPr>
        </p:nvSpPr>
        <p:spPr>
          <a:xfrm>
            <a:off x="934315" y="90424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50" name="Rectangle 49"/>
          <p:cNvSpPr/>
          <p:nvPr userDrawn="1"/>
        </p:nvSpPr>
        <p:spPr>
          <a:xfrm>
            <a:off x="5356974"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Placeholder 26"/>
          <p:cNvSpPr>
            <a:spLocks noGrp="1"/>
          </p:cNvSpPr>
          <p:nvPr>
            <p:ph type="body" sz="quarter" idx="30" hasCustomPrompt="1"/>
          </p:nvPr>
        </p:nvSpPr>
        <p:spPr>
          <a:xfrm>
            <a:off x="5356974"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2" name="Rectangle 51"/>
          <p:cNvSpPr/>
          <p:nvPr userDrawn="1"/>
        </p:nvSpPr>
        <p:spPr>
          <a:xfrm>
            <a:off x="9779633"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 Placeholder 26"/>
          <p:cNvSpPr>
            <a:spLocks noGrp="1"/>
          </p:cNvSpPr>
          <p:nvPr>
            <p:ph type="body" sz="quarter" idx="31" hasCustomPrompt="1"/>
          </p:nvPr>
        </p:nvSpPr>
        <p:spPr>
          <a:xfrm>
            <a:off x="9779633"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4" name="Rectangle 53"/>
          <p:cNvSpPr/>
          <p:nvPr userDrawn="1"/>
        </p:nvSpPr>
        <p:spPr>
          <a:xfrm>
            <a:off x="14202292"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 Placeholder 26"/>
          <p:cNvSpPr>
            <a:spLocks noGrp="1"/>
          </p:cNvSpPr>
          <p:nvPr>
            <p:ph type="body" sz="quarter" idx="32" hasCustomPrompt="1"/>
          </p:nvPr>
        </p:nvSpPr>
        <p:spPr>
          <a:xfrm>
            <a:off x="14202292"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6" name="Rectangle 55"/>
          <p:cNvSpPr/>
          <p:nvPr userDrawn="1"/>
        </p:nvSpPr>
        <p:spPr>
          <a:xfrm>
            <a:off x="18624950"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 Placeholder 26"/>
          <p:cNvSpPr>
            <a:spLocks noGrp="1"/>
          </p:cNvSpPr>
          <p:nvPr>
            <p:ph type="body" sz="quarter" idx="33" hasCustomPrompt="1"/>
          </p:nvPr>
        </p:nvSpPr>
        <p:spPr>
          <a:xfrm>
            <a:off x="18624950"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8" name="Rectangle 57"/>
          <p:cNvSpPr/>
          <p:nvPr userDrawn="1"/>
        </p:nvSpPr>
        <p:spPr>
          <a:xfrm>
            <a:off x="911225"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 Placeholder 26"/>
          <p:cNvSpPr>
            <a:spLocks noGrp="1"/>
          </p:cNvSpPr>
          <p:nvPr>
            <p:ph type="body" sz="quarter" idx="34" hasCustomPrompt="1"/>
          </p:nvPr>
        </p:nvSpPr>
        <p:spPr>
          <a:xfrm>
            <a:off x="911225"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0" name="Rectangle 59"/>
          <p:cNvSpPr/>
          <p:nvPr userDrawn="1"/>
        </p:nvSpPr>
        <p:spPr>
          <a:xfrm>
            <a:off x="5333884"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 Placeholder 26"/>
          <p:cNvSpPr>
            <a:spLocks noGrp="1"/>
          </p:cNvSpPr>
          <p:nvPr>
            <p:ph type="body" sz="quarter" idx="35" hasCustomPrompt="1"/>
          </p:nvPr>
        </p:nvSpPr>
        <p:spPr>
          <a:xfrm>
            <a:off x="5333884"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2" name="Rectangle 61"/>
          <p:cNvSpPr/>
          <p:nvPr userDrawn="1"/>
        </p:nvSpPr>
        <p:spPr>
          <a:xfrm>
            <a:off x="9756543"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 Placeholder 26"/>
          <p:cNvSpPr>
            <a:spLocks noGrp="1"/>
          </p:cNvSpPr>
          <p:nvPr>
            <p:ph type="body" sz="quarter" idx="36" hasCustomPrompt="1"/>
          </p:nvPr>
        </p:nvSpPr>
        <p:spPr>
          <a:xfrm>
            <a:off x="9756543"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4" name="Rectangle 63"/>
          <p:cNvSpPr/>
          <p:nvPr userDrawn="1"/>
        </p:nvSpPr>
        <p:spPr>
          <a:xfrm>
            <a:off x="14179202"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 Placeholder 26"/>
          <p:cNvSpPr>
            <a:spLocks noGrp="1"/>
          </p:cNvSpPr>
          <p:nvPr>
            <p:ph type="body" sz="quarter" idx="37" hasCustomPrompt="1"/>
          </p:nvPr>
        </p:nvSpPr>
        <p:spPr>
          <a:xfrm>
            <a:off x="14179202"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6" name="Rectangle 65"/>
          <p:cNvSpPr/>
          <p:nvPr userDrawn="1"/>
        </p:nvSpPr>
        <p:spPr>
          <a:xfrm>
            <a:off x="18601860"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 Placeholder 26"/>
          <p:cNvSpPr>
            <a:spLocks noGrp="1"/>
          </p:cNvSpPr>
          <p:nvPr>
            <p:ph type="body" sz="quarter" idx="38" hasCustomPrompt="1"/>
          </p:nvPr>
        </p:nvSpPr>
        <p:spPr>
          <a:xfrm>
            <a:off x="18601860"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Tree>
    <p:extLst>
      <p:ext uri="{BB962C8B-B14F-4D97-AF65-F5344CB8AC3E}">
        <p14:creationId xmlns:p14="http://schemas.microsoft.com/office/powerpoint/2010/main" val="101132721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2 up horizontal">
    <p:spTree>
      <p:nvGrpSpPr>
        <p:cNvPr id="1" name=""/>
        <p:cNvGrpSpPr/>
        <p:nvPr/>
      </p:nvGrpSpPr>
      <p:grpSpPr>
        <a:xfrm>
          <a:off x="0" y="0"/>
          <a:ext cx="0" cy="0"/>
          <a:chOff x="0" y="0"/>
          <a:chExt cx="0" cy="0"/>
        </a:xfrm>
      </p:grpSpPr>
      <p:sp>
        <p:nvSpPr>
          <p:cNvPr id="11" name="Rectangle 10"/>
          <p:cNvSpPr/>
          <p:nvPr userDrawn="1"/>
        </p:nvSpPr>
        <p:spPr>
          <a:xfrm>
            <a:off x="1640224"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Rectangle 11"/>
          <p:cNvSpPr/>
          <p:nvPr userDrawn="1"/>
        </p:nvSpPr>
        <p:spPr>
          <a:xfrm>
            <a:off x="7131212"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Rectangle 12"/>
          <p:cNvSpPr/>
          <p:nvPr userDrawn="1"/>
        </p:nvSpPr>
        <p:spPr>
          <a:xfrm>
            <a:off x="12622200"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4" name="Rectangle 13"/>
          <p:cNvSpPr/>
          <p:nvPr userDrawn="1"/>
        </p:nvSpPr>
        <p:spPr>
          <a:xfrm>
            <a:off x="18113187"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5" name="Rectangle 14"/>
          <p:cNvSpPr/>
          <p:nvPr userDrawn="1"/>
        </p:nvSpPr>
        <p:spPr>
          <a:xfrm>
            <a:off x="18113187" y="6756400"/>
            <a:ext cx="5218223" cy="1397000"/>
          </a:xfrm>
          <a:prstGeom prst="rect">
            <a:avLst/>
          </a:prstGeom>
          <a:solidFill>
            <a:schemeClr val="accent6"/>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6" name="Rectangle 15"/>
          <p:cNvSpPr/>
          <p:nvPr userDrawn="1"/>
        </p:nvSpPr>
        <p:spPr>
          <a:xfrm>
            <a:off x="18113187" y="8264525"/>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7" name="Rectangle 16"/>
          <p:cNvSpPr/>
          <p:nvPr userDrawn="1"/>
        </p:nvSpPr>
        <p:spPr>
          <a:xfrm>
            <a:off x="18113187" y="9772650"/>
            <a:ext cx="5218223" cy="1397000"/>
          </a:xfrm>
          <a:prstGeom prst="rect">
            <a:avLst/>
          </a:prstGeom>
          <a:solidFill>
            <a:schemeClr val="accent6"/>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9" name="Text Placeholder 9"/>
          <p:cNvSpPr>
            <a:spLocks noGrp="1"/>
          </p:cNvSpPr>
          <p:nvPr>
            <p:ph type="body" sz="quarter" idx="18" hasCustomPrompt="1"/>
          </p:nvPr>
        </p:nvSpPr>
        <p:spPr>
          <a:xfrm>
            <a:off x="930301" y="6582653"/>
            <a:ext cx="6410840" cy="920750"/>
          </a:xfrm>
          <a:prstGeom prst="rect">
            <a:avLst/>
          </a:prstGeom>
        </p:spPr>
        <p:txBody>
          <a:bodyPr vert="horz"/>
          <a:lstStyle>
            <a:lvl1pPr algn="l">
              <a:defRPr sz="4000" b="0" i="0" baseline="0">
                <a:solidFill>
                  <a:srgbClr val="161B1F"/>
                </a:solidFill>
                <a:latin typeface="Gill Sans"/>
                <a:cs typeface="Gill Sans"/>
              </a:defRPr>
            </a:lvl1pPr>
          </a:lstStyle>
          <a:p>
            <a:pPr lvl="0"/>
            <a:r>
              <a:rPr lang="es-ES_tradnl" dirty="0"/>
              <a:t>Global </a:t>
            </a:r>
            <a:r>
              <a:rPr lang="es-ES_tradnl" dirty="0" err="1"/>
              <a:t>footprint</a:t>
            </a:r>
            <a:endParaRPr lang="en-US" dirty="0"/>
          </a:p>
        </p:txBody>
      </p:sp>
      <p:sp>
        <p:nvSpPr>
          <p:cNvPr id="21" name="Text Placeholder 20"/>
          <p:cNvSpPr>
            <a:spLocks noGrp="1"/>
          </p:cNvSpPr>
          <p:nvPr>
            <p:ph type="body" sz="quarter" idx="19" hasCustomPrompt="1"/>
          </p:nvPr>
        </p:nvSpPr>
        <p:spPr>
          <a:xfrm>
            <a:off x="930301" y="7577098"/>
            <a:ext cx="6304153" cy="3016250"/>
          </a:xfrm>
          <a:prstGeom prst="rect">
            <a:avLst/>
          </a:prstGeom>
        </p:spPr>
        <p:txBody>
          <a:bodyPr vert="horz"/>
          <a:lstStyle>
            <a:lvl1pPr algn="l">
              <a:defRPr sz="3200" b="0" i="0" baseline="0">
                <a:solidFill>
                  <a:schemeClr val="accent5"/>
                </a:solidFill>
                <a:latin typeface="Gill Sans Light"/>
                <a:cs typeface="Gill Sans Light"/>
              </a:defRPr>
            </a:lvl1pPr>
          </a:lstStyle>
          <a:p>
            <a:pPr lvl="0"/>
            <a:r>
              <a:rPr lang="es-ES_tradnl" dirty="0"/>
              <a:t>A </a:t>
            </a:r>
            <a:r>
              <a:rPr lang="es-ES_tradnl" dirty="0" err="1"/>
              <a:t>network</a:t>
            </a:r>
            <a:r>
              <a:rPr lang="es-ES_tradnl" dirty="0"/>
              <a:t> of global </a:t>
            </a:r>
            <a:r>
              <a:rPr lang="es-ES_tradnl" dirty="0" err="1"/>
              <a:t>delivery</a:t>
            </a:r>
            <a:r>
              <a:rPr lang="es-ES_tradnl" dirty="0"/>
              <a:t> centers, </a:t>
            </a:r>
            <a:r>
              <a:rPr lang="es-ES_tradnl" dirty="0" err="1"/>
              <a:t>design</a:t>
            </a:r>
            <a:r>
              <a:rPr lang="es-ES_tradnl" dirty="0"/>
              <a:t> </a:t>
            </a:r>
            <a:r>
              <a:rPr lang="es-ES_tradnl" dirty="0" err="1"/>
              <a:t>studios</a:t>
            </a:r>
            <a:r>
              <a:rPr lang="es-ES_tradnl" dirty="0"/>
              <a:t> and </a:t>
            </a:r>
            <a:r>
              <a:rPr lang="es-ES_tradnl" dirty="0" err="1"/>
              <a:t>operations</a:t>
            </a:r>
            <a:r>
              <a:rPr lang="es-ES_tradnl" dirty="0"/>
              <a:t> in </a:t>
            </a:r>
            <a:r>
              <a:rPr lang="es-ES_tradnl" dirty="0" err="1"/>
              <a:t>the</a:t>
            </a:r>
            <a:r>
              <a:rPr lang="es-ES_tradnl" dirty="0"/>
              <a:t> U.S., </a:t>
            </a:r>
            <a:r>
              <a:rPr lang="es-ES_tradnl" dirty="0" err="1"/>
              <a:t>Europe</a:t>
            </a:r>
            <a:r>
              <a:rPr lang="es-ES_tradnl" dirty="0"/>
              <a:t>, </a:t>
            </a:r>
            <a:r>
              <a:rPr lang="es-ES_tradnl" dirty="0" err="1"/>
              <a:t>Latin</a:t>
            </a:r>
            <a:r>
              <a:rPr lang="es-ES_tradnl" dirty="0"/>
              <a:t> </a:t>
            </a:r>
            <a:r>
              <a:rPr lang="es-ES_tradnl" dirty="0" err="1"/>
              <a:t>America</a:t>
            </a:r>
            <a:r>
              <a:rPr lang="es-ES_tradnl" dirty="0"/>
              <a:t>, </a:t>
            </a:r>
            <a:r>
              <a:rPr lang="es-ES_tradnl" dirty="0" err="1"/>
              <a:t>Africa</a:t>
            </a:r>
            <a:r>
              <a:rPr lang="es-ES_tradnl" dirty="0"/>
              <a:t>, </a:t>
            </a:r>
            <a:r>
              <a:rPr lang="es-ES_tradnl" dirty="0" err="1"/>
              <a:t>the</a:t>
            </a:r>
            <a:r>
              <a:rPr lang="es-ES_tradnl" dirty="0"/>
              <a:t> </a:t>
            </a:r>
            <a:r>
              <a:rPr lang="es-ES_tradnl" dirty="0" err="1"/>
              <a:t>Middle</a:t>
            </a:r>
            <a:r>
              <a:rPr lang="es-ES_tradnl" dirty="0"/>
              <a:t> East and Asia.</a:t>
            </a:r>
            <a:endParaRPr lang="en-US" dirty="0"/>
          </a:p>
        </p:txBody>
      </p:sp>
      <p:pic>
        <p:nvPicPr>
          <p:cNvPr id="23" name="Picture 22" descr="map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9464" y="6257062"/>
            <a:ext cx="9763465" cy="5255998"/>
          </a:xfrm>
          <a:prstGeom prst="rect">
            <a:avLst/>
          </a:prstGeom>
        </p:spPr>
      </p:pic>
      <p:sp>
        <p:nvSpPr>
          <p:cNvPr id="27" name="Text Placeholder 26"/>
          <p:cNvSpPr>
            <a:spLocks noGrp="1"/>
          </p:cNvSpPr>
          <p:nvPr>
            <p:ph type="body" sz="quarter" idx="22" hasCustomPrompt="1"/>
          </p:nvPr>
        </p:nvSpPr>
        <p:spPr>
          <a:xfrm>
            <a:off x="3151880" y="4312066"/>
            <a:ext cx="1525588" cy="692150"/>
          </a:xfrm>
          <a:prstGeom prst="rect">
            <a:avLst/>
          </a:prstGeom>
        </p:spPr>
        <p:txBody>
          <a:bodyPr vert="horz"/>
          <a:lstStyle>
            <a:lvl1pPr algn="l">
              <a:defRPr sz="2200" b="0" i="0">
                <a:solidFill>
                  <a:srgbClr val="FFFFFF"/>
                </a:solidFill>
                <a:latin typeface="Gill Sans"/>
                <a:cs typeface="Gill Sans"/>
              </a:defRPr>
            </a:lvl1pPr>
          </a:lstStyle>
          <a:p>
            <a:pPr lvl="0"/>
            <a:r>
              <a:rPr lang="en-US" dirty="0"/>
              <a:t>YEARS</a:t>
            </a:r>
          </a:p>
        </p:txBody>
      </p:sp>
      <p:sp>
        <p:nvSpPr>
          <p:cNvPr id="28" name="Text Placeholder 26"/>
          <p:cNvSpPr>
            <a:spLocks noGrp="1"/>
          </p:cNvSpPr>
          <p:nvPr>
            <p:ph type="body" sz="quarter" idx="23" hasCustomPrompt="1"/>
          </p:nvPr>
        </p:nvSpPr>
        <p:spPr>
          <a:xfrm>
            <a:off x="1716049" y="4719746"/>
            <a:ext cx="4596054" cy="582504"/>
          </a:xfrm>
          <a:prstGeom prst="rect">
            <a:avLst/>
          </a:prstGeom>
        </p:spPr>
        <p:txBody>
          <a:bodyPr vert="horz"/>
          <a:lstStyle>
            <a:lvl1pPr algn="l">
              <a:defRPr sz="2600" b="0" i="0">
                <a:solidFill>
                  <a:srgbClr val="FFFFFF"/>
                </a:solidFill>
                <a:latin typeface="Gill Sans"/>
                <a:cs typeface="Gill Sans"/>
              </a:defRPr>
            </a:lvl1pPr>
          </a:lstStyle>
          <a:p>
            <a:pPr lvl="0"/>
            <a:r>
              <a:rPr lang="en-US" dirty="0"/>
              <a:t>CONSULTANCY EXPERIENCE</a:t>
            </a:r>
          </a:p>
        </p:txBody>
      </p:sp>
      <p:sp>
        <p:nvSpPr>
          <p:cNvPr id="30" name="Text Placeholder 26"/>
          <p:cNvSpPr>
            <a:spLocks noGrp="1"/>
          </p:cNvSpPr>
          <p:nvPr>
            <p:ph type="body" sz="quarter" idx="25" hasCustomPrompt="1"/>
          </p:nvPr>
        </p:nvSpPr>
        <p:spPr>
          <a:xfrm>
            <a:off x="7384429" y="4719746"/>
            <a:ext cx="4596054" cy="582504"/>
          </a:xfrm>
          <a:prstGeom prst="rect">
            <a:avLst/>
          </a:prstGeom>
        </p:spPr>
        <p:txBody>
          <a:bodyPr vert="horz"/>
          <a:lstStyle>
            <a:lvl1pPr algn="l">
              <a:defRPr sz="2200" b="0" i="0">
                <a:solidFill>
                  <a:srgbClr val="FFFFFF"/>
                </a:solidFill>
                <a:latin typeface="Gill Sans"/>
                <a:cs typeface="Gill Sans"/>
              </a:defRPr>
            </a:lvl1pPr>
          </a:lstStyle>
          <a:p>
            <a:pPr lvl="0"/>
            <a:r>
              <a:rPr lang="en-US" dirty="0"/>
              <a:t>EMPLOYEES</a:t>
            </a:r>
          </a:p>
        </p:txBody>
      </p:sp>
      <p:sp>
        <p:nvSpPr>
          <p:cNvPr id="32" name="Text Placeholder 26"/>
          <p:cNvSpPr>
            <a:spLocks noGrp="1"/>
          </p:cNvSpPr>
          <p:nvPr>
            <p:ph type="body" sz="quarter" idx="27" hasCustomPrompt="1"/>
          </p:nvPr>
        </p:nvSpPr>
        <p:spPr>
          <a:xfrm>
            <a:off x="12823991" y="4733826"/>
            <a:ext cx="4596054" cy="582504"/>
          </a:xfrm>
          <a:prstGeom prst="rect">
            <a:avLst/>
          </a:prstGeom>
        </p:spPr>
        <p:txBody>
          <a:bodyPr vert="horz"/>
          <a:lstStyle>
            <a:lvl1pPr algn="l">
              <a:defRPr sz="2200" b="0" i="0">
                <a:solidFill>
                  <a:srgbClr val="FFFFFF"/>
                </a:solidFill>
                <a:latin typeface="Gill Sans"/>
                <a:cs typeface="Gill Sans"/>
              </a:defRPr>
            </a:lvl1pPr>
          </a:lstStyle>
          <a:p>
            <a:pPr lvl="0"/>
            <a:r>
              <a:rPr lang="en-US" dirty="0"/>
              <a:t>PROJECTS</a:t>
            </a:r>
          </a:p>
        </p:txBody>
      </p:sp>
      <p:sp>
        <p:nvSpPr>
          <p:cNvPr id="36" name="Text Placeholder 26"/>
          <p:cNvSpPr>
            <a:spLocks noGrp="1"/>
          </p:cNvSpPr>
          <p:nvPr>
            <p:ph type="body" sz="quarter" idx="29" hasCustomPrompt="1"/>
          </p:nvPr>
        </p:nvSpPr>
        <p:spPr>
          <a:xfrm>
            <a:off x="18369165" y="4733826"/>
            <a:ext cx="4596054" cy="582504"/>
          </a:xfrm>
          <a:prstGeom prst="rect">
            <a:avLst/>
          </a:prstGeom>
        </p:spPr>
        <p:txBody>
          <a:bodyPr vert="horz"/>
          <a:lstStyle>
            <a:lvl1pPr algn="l">
              <a:defRPr sz="2200" b="0" i="0" baseline="0">
                <a:solidFill>
                  <a:srgbClr val="FFFFFF"/>
                </a:solidFill>
                <a:latin typeface="Gill Sans"/>
                <a:cs typeface="Gill Sans"/>
              </a:defRPr>
            </a:lvl1pPr>
          </a:lstStyle>
          <a:p>
            <a:pPr lvl="0"/>
            <a:r>
              <a:rPr lang="en-US" dirty="0"/>
              <a:t>ACTIVE CUSTOMERS</a:t>
            </a:r>
          </a:p>
        </p:txBody>
      </p:sp>
      <p:sp>
        <p:nvSpPr>
          <p:cNvPr id="37" name="Text Placeholder 26"/>
          <p:cNvSpPr>
            <a:spLocks noGrp="1"/>
          </p:cNvSpPr>
          <p:nvPr>
            <p:ph type="body" sz="quarter" idx="30" hasCustomPrompt="1"/>
          </p:nvPr>
        </p:nvSpPr>
        <p:spPr>
          <a:xfrm>
            <a:off x="19573580" y="7236592"/>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REGIONS GLOBALLY</a:t>
            </a:r>
          </a:p>
        </p:txBody>
      </p:sp>
      <p:sp>
        <p:nvSpPr>
          <p:cNvPr id="38" name="Text Placeholder 26"/>
          <p:cNvSpPr>
            <a:spLocks noGrp="1"/>
          </p:cNvSpPr>
          <p:nvPr>
            <p:ph type="body" sz="quarter" idx="31" hasCustomPrompt="1"/>
          </p:nvPr>
        </p:nvSpPr>
        <p:spPr>
          <a:xfrm>
            <a:off x="19573580" y="8677905"/>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LOCATIONS</a:t>
            </a:r>
          </a:p>
        </p:txBody>
      </p:sp>
      <p:sp>
        <p:nvSpPr>
          <p:cNvPr id="39" name="Text Placeholder 26"/>
          <p:cNvSpPr>
            <a:spLocks noGrp="1"/>
          </p:cNvSpPr>
          <p:nvPr>
            <p:ph type="body" sz="quarter" idx="32" hasCustomPrompt="1"/>
          </p:nvPr>
        </p:nvSpPr>
        <p:spPr>
          <a:xfrm>
            <a:off x="19573580" y="10352821"/>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COUNTRIES</a:t>
            </a:r>
          </a:p>
        </p:txBody>
      </p:sp>
      <p:cxnSp>
        <p:nvCxnSpPr>
          <p:cNvPr id="45" name="Straight Connector 44"/>
          <p:cNvCxnSpPr/>
          <p:nvPr userDrawn="1"/>
        </p:nvCxnSpPr>
        <p:spPr>
          <a:xfrm>
            <a:off x="930301" y="6062718"/>
            <a:ext cx="22401109" cy="0"/>
          </a:xfrm>
          <a:prstGeom prst="line">
            <a:avLst/>
          </a:prstGeom>
          <a:noFill/>
          <a:ln w="38100" cap="flat" cmpd="sng">
            <a:solidFill>
              <a:schemeClr val="accent1"/>
            </a:solidFill>
            <a:prstDash val="solid"/>
            <a:miter lim="400000"/>
          </a:ln>
          <a:effectLst/>
        </p:spPr>
        <p:style>
          <a:lnRef idx="0">
            <a:scrgbClr r="0" g="0" b="0"/>
          </a:lnRef>
          <a:fillRef idx="0">
            <a:scrgbClr r="0" g="0" b="0"/>
          </a:fillRef>
          <a:effectRef idx="0">
            <a:scrgbClr r="0" g="0" b="0"/>
          </a:effectRef>
          <a:fontRef idx="none"/>
        </p:style>
      </p:cxnSp>
      <p:sp>
        <p:nvSpPr>
          <p:cNvPr id="48" name="Text Placeholder 6"/>
          <p:cNvSpPr>
            <a:spLocks noGrp="1"/>
          </p:cNvSpPr>
          <p:nvPr>
            <p:ph type="body" sz="quarter" idx="10" hasCustomPrompt="1"/>
          </p:nvPr>
        </p:nvSpPr>
        <p:spPr>
          <a:xfrm>
            <a:off x="1481565" y="349106"/>
            <a:ext cx="21849929"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49" name="Straight Connector 4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 name="Text Placeholder 2"/>
          <p:cNvSpPr>
            <a:spLocks noGrp="1"/>
          </p:cNvSpPr>
          <p:nvPr>
            <p:ph type="body" sz="quarter" idx="36" hasCustomPrompt="1"/>
          </p:nvPr>
        </p:nvSpPr>
        <p:spPr>
          <a:xfrm>
            <a:off x="930301" y="2139531"/>
            <a:ext cx="21893213" cy="1765719"/>
          </a:xfrm>
          <a:prstGeom prst="rect">
            <a:avLst/>
          </a:prstGeom>
        </p:spPr>
        <p:txBody>
          <a:bodyPr vert="horz"/>
          <a:lstStyle>
            <a:lvl1pPr algn="l">
              <a:defRPr sz="4400" b="0" i="0">
                <a:latin typeface="Gill Sans Light"/>
                <a:cs typeface="Gill Sans Light"/>
              </a:defRPr>
            </a:lvl1pPr>
          </a:lstStyle>
          <a:p>
            <a:pPr lvl="0"/>
            <a:r>
              <a:rPr lang="en-US" dirty="0"/>
              <a:t>A global innovation consulting company, designing digitally-enabled strategies </a:t>
            </a:r>
          </a:p>
          <a:p>
            <a:pPr lvl="0"/>
            <a:r>
              <a:rPr lang="en-US" dirty="0"/>
              <a:t>for a smarter future of easier interactions</a:t>
            </a:r>
          </a:p>
        </p:txBody>
      </p:sp>
      <p:sp>
        <p:nvSpPr>
          <p:cNvPr id="8" name="Text Placeholder 7"/>
          <p:cNvSpPr>
            <a:spLocks noGrp="1"/>
          </p:cNvSpPr>
          <p:nvPr>
            <p:ph type="body" sz="quarter" idx="38" hasCustomPrompt="1"/>
          </p:nvPr>
        </p:nvSpPr>
        <p:spPr>
          <a:xfrm>
            <a:off x="1716049"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+18</a:t>
            </a:r>
          </a:p>
        </p:txBody>
      </p:sp>
      <p:sp>
        <p:nvSpPr>
          <p:cNvPr id="40" name="Text Placeholder 7"/>
          <p:cNvSpPr>
            <a:spLocks noGrp="1"/>
          </p:cNvSpPr>
          <p:nvPr>
            <p:ph type="body" sz="quarter" idx="39" hasCustomPrompt="1"/>
          </p:nvPr>
        </p:nvSpPr>
        <p:spPr>
          <a:xfrm>
            <a:off x="7384927"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+4000</a:t>
            </a:r>
          </a:p>
        </p:txBody>
      </p:sp>
      <p:sp>
        <p:nvSpPr>
          <p:cNvPr id="44" name="Text Placeholder 7"/>
          <p:cNvSpPr>
            <a:spLocks noGrp="1"/>
          </p:cNvSpPr>
          <p:nvPr>
            <p:ph type="body" sz="quarter" idx="40" hasCustomPrompt="1"/>
          </p:nvPr>
        </p:nvSpPr>
        <p:spPr>
          <a:xfrm>
            <a:off x="12823991"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+1200</a:t>
            </a:r>
          </a:p>
        </p:txBody>
      </p:sp>
      <p:sp>
        <p:nvSpPr>
          <p:cNvPr id="46" name="Text Placeholder 7"/>
          <p:cNvSpPr>
            <a:spLocks noGrp="1"/>
          </p:cNvSpPr>
          <p:nvPr>
            <p:ph type="body" sz="quarter" idx="41" hasCustomPrompt="1"/>
          </p:nvPr>
        </p:nvSpPr>
        <p:spPr>
          <a:xfrm>
            <a:off x="18369165"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+400</a:t>
            </a:r>
          </a:p>
        </p:txBody>
      </p:sp>
      <p:sp>
        <p:nvSpPr>
          <p:cNvPr id="18" name="Text Placeholder 17"/>
          <p:cNvSpPr>
            <a:spLocks noGrp="1"/>
          </p:cNvSpPr>
          <p:nvPr>
            <p:ph type="body" sz="quarter" idx="43" hasCustomPrompt="1"/>
          </p:nvPr>
        </p:nvSpPr>
        <p:spPr>
          <a:xfrm>
            <a:off x="18192099" y="6907296"/>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5</a:t>
            </a:r>
            <a:endParaRPr lang="en-US" dirty="0"/>
          </a:p>
        </p:txBody>
      </p:sp>
      <p:sp>
        <p:nvSpPr>
          <p:cNvPr id="50" name="Text Placeholder 17"/>
          <p:cNvSpPr>
            <a:spLocks noGrp="1"/>
          </p:cNvSpPr>
          <p:nvPr>
            <p:ph type="body" sz="quarter" idx="44" hasCustomPrompt="1"/>
          </p:nvPr>
        </p:nvSpPr>
        <p:spPr>
          <a:xfrm>
            <a:off x="18192099" y="8342677"/>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13</a:t>
            </a:r>
            <a:endParaRPr lang="en-US" dirty="0"/>
          </a:p>
        </p:txBody>
      </p:sp>
      <p:sp>
        <p:nvSpPr>
          <p:cNvPr id="51" name="Text Placeholder 17"/>
          <p:cNvSpPr>
            <a:spLocks noGrp="1"/>
          </p:cNvSpPr>
          <p:nvPr>
            <p:ph type="body" sz="quarter" idx="45" hasCustomPrompt="1"/>
          </p:nvPr>
        </p:nvSpPr>
        <p:spPr>
          <a:xfrm>
            <a:off x="18192099" y="9869735"/>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27</a:t>
            </a:r>
            <a:endParaRPr lang="en-US" dirty="0"/>
          </a:p>
        </p:txBody>
      </p:sp>
      <p:sp>
        <p:nvSpPr>
          <p:cNvPr id="34" name="Text Placeholder 33"/>
          <p:cNvSpPr>
            <a:spLocks noGrp="1"/>
          </p:cNvSpPr>
          <p:nvPr>
            <p:ph type="body" sz="quarter" idx="46" hasCustomPrompt="1"/>
          </p:nvPr>
        </p:nvSpPr>
        <p:spPr>
          <a:xfrm>
            <a:off x="19573580" y="9962296"/>
            <a:ext cx="4474748" cy="449262"/>
          </a:xfrm>
          <a:prstGeom prst="rect">
            <a:avLst/>
          </a:prstGeom>
        </p:spPr>
        <p:txBody>
          <a:bodyPr vert="horz"/>
          <a:lstStyle>
            <a:lvl1pPr algn="l">
              <a:defRPr sz="2000" b="0" i="0">
                <a:solidFill>
                  <a:srgbClr val="FFFFFF"/>
                </a:solidFill>
                <a:latin typeface="Gill Sans"/>
                <a:cs typeface="Gill Sans"/>
              </a:defRPr>
            </a:lvl1pPr>
          </a:lstStyle>
          <a:p>
            <a:pPr lvl="0"/>
            <a:r>
              <a:rPr lang="en-US" dirty="0"/>
              <a:t>SERVING CUSTOMERS IN</a:t>
            </a:r>
          </a:p>
        </p:txBody>
      </p:sp>
      <p:pic>
        <p:nvPicPr>
          <p:cNvPr id="33" name="Picture 3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54534147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cxnSp>
        <p:nvCxnSpPr>
          <p:cNvPr id="29" name="Straight Connector 28"/>
          <p:cNvCxnSpPr/>
          <p:nvPr userDrawn="1"/>
        </p:nvCxnSpPr>
        <p:spPr>
          <a:xfrm>
            <a:off x="911225" y="3179700"/>
            <a:ext cx="22599113"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32" name="Straight Connector 31"/>
          <p:cNvCxnSpPr/>
          <p:nvPr userDrawn="1"/>
        </p:nvCxnSpPr>
        <p:spPr>
          <a:xfrm>
            <a:off x="911225" y="4532970"/>
            <a:ext cx="13220076"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7"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38" name="Straight Connector 37"/>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41" name="Text Placeholder 40"/>
          <p:cNvSpPr>
            <a:spLocks noGrp="1"/>
          </p:cNvSpPr>
          <p:nvPr>
            <p:ph type="body" sz="quarter" idx="11" hasCustomPrompt="1"/>
          </p:nvPr>
        </p:nvSpPr>
        <p:spPr>
          <a:xfrm>
            <a:off x="921064" y="3664815"/>
            <a:ext cx="12402087" cy="798513"/>
          </a:xfrm>
          <a:prstGeom prst="rect">
            <a:avLst/>
          </a:prstGeom>
        </p:spPr>
        <p:txBody>
          <a:bodyPr vert="horz"/>
          <a:lstStyle>
            <a:lvl1pPr algn="l">
              <a:defRPr sz="4000" b="0" i="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n-US" dirty="0"/>
          </a:p>
        </p:txBody>
      </p:sp>
      <p:sp>
        <p:nvSpPr>
          <p:cNvPr id="45" name="Picture Placeholder 44"/>
          <p:cNvSpPr>
            <a:spLocks noGrp="1"/>
          </p:cNvSpPr>
          <p:nvPr>
            <p:ph type="pic" sz="quarter" idx="13"/>
          </p:nvPr>
        </p:nvSpPr>
        <p:spPr>
          <a:xfrm>
            <a:off x="15308910" y="3664815"/>
            <a:ext cx="8201428" cy="8458200"/>
          </a:xfrm>
          <a:prstGeom prst="rect">
            <a:avLst/>
          </a:prstGeom>
        </p:spPr>
        <p:txBody>
          <a:bodyPr vert="horz"/>
          <a:lstStyle/>
          <a:p>
            <a:endParaRPr lang="en-US"/>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776105635"/>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userDrawn="1"/>
        </p:nvCxnSpPr>
        <p:spPr>
          <a:xfrm>
            <a:off x="911225" y="4840577"/>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3" name="Straight Connector 12"/>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2" name="Text Placeholder 11"/>
          <p:cNvSpPr>
            <a:spLocks noGrp="1"/>
          </p:cNvSpPr>
          <p:nvPr>
            <p:ph type="body" sz="quarter" idx="11" hasCustomPrompt="1"/>
          </p:nvPr>
        </p:nvSpPr>
        <p:spPr>
          <a:xfrm>
            <a:off x="927903" y="5292147"/>
            <a:ext cx="21631381"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9821255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userDrawn="1"/>
        </p:nvCxnSpPr>
        <p:spPr>
          <a:xfrm>
            <a:off x="911225" y="4101665"/>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3" name="Straight Connector 12"/>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2" name="Text Placeholder 11"/>
          <p:cNvSpPr>
            <a:spLocks noGrp="1"/>
          </p:cNvSpPr>
          <p:nvPr>
            <p:ph type="body" sz="quarter" idx="11" hasCustomPrompt="1"/>
          </p:nvPr>
        </p:nvSpPr>
        <p:spPr>
          <a:xfrm>
            <a:off x="927903" y="4553235"/>
            <a:ext cx="11260922"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graphic</a:t>
            </a:r>
            <a:r>
              <a:rPr lang="es-ES_tradnl" dirty="0"/>
              <a:t> </a:t>
            </a:r>
            <a:r>
              <a:rPr lang="es-ES_tradnl" dirty="0" err="1"/>
              <a:t>here</a:t>
            </a:r>
            <a:endParaRPr lang="en-US" dirty="0"/>
          </a:p>
        </p:txBody>
      </p: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53155432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cxnSp>
        <p:nvCxnSpPr>
          <p:cNvPr id="14" name="Straight Connector 13"/>
          <p:cNvCxnSpPr/>
          <p:nvPr userDrawn="1"/>
        </p:nvCxnSpPr>
        <p:spPr>
          <a:xfrm>
            <a:off x="911225" y="4840577"/>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5" name="Straight Connector 14"/>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6" name="Text Placeholder 11"/>
          <p:cNvSpPr>
            <a:spLocks noGrp="1"/>
          </p:cNvSpPr>
          <p:nvPr>
            <p:ph type="body" sz="quarter" idx="11" hasCustomPrompt="1"/>
          </p:nvPr>
        </p:nvSpPr>
        <p:spPr>
          <a:xfrm>
            <a:off x="927903" y="5292147"/>
            <a:ext cx="11260922"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Our</a:t>
            </a:r>
            <a:r>
              <a:rPr lang="es-ES_tradnl" dirty="0"/>
              <a:t> </a:t>
            </a:r>
            <a:r>
              <a:rPr lang="es-ES_tradnl" dirty="0" err="1"/>
              <a:t>Customers</a:t>
            </a:r>
            <a:endParaRPr lang="en-US" dirty="0"/>
          </a:p>
        </p:txBody>
      </p:sp>
    </p:spTree>
    <p:extLst>
      <p:ext uri="{BB962C8B-B14F-4D97-AF65-F5344CB8AC3E}">
        <p14:creationId xmlns:p14="http://schemas.microsoft.com/office/powerpoint/2010/main" val="141865299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5" name="Rectángulo 56"/>
          <p:cNvSpPr/>
          <p:nvPr userDrawn="1"/>
        </p:nvSpPr>
        <p:spPr>
          <a:xfrm>
            <a:off x="1" y="1312334"/>
            <a:ext cx="24377650" cy="7857066"/>
          </a:xfrm>
          <a:prstGeom prst="rect">
            <a:avLst/>
          </a:prstGeom>
          <a:solidFill>
            <a:srgbClr val="DFD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l="334" t="14515" r="29878" b="38131"/>
          <a:stretch/>
        </p:blipFill>
        <p:spPr>
          <a:xfrm>
            <a:off x="3792200" y="1312334"/>
            <a:ext cx="20585451" cy="7857066"/>
          </a:xfrm>
          <a:prstGeom prst="rect">
            <a:avLst/>
          </a:prstGeom>
        </p:spPr>
      </p:pic>
      <p:sp>
        <p:nvSpPr>
          <p:cNvPr id="3" name="Shape 64"/>
          <p:cNvSpPr/>
          <p:nvPr userDrawn="1"/>
        </p:nvSpPr>
        <p:spPr>
          <a:xfrm>
            <a:off x="1460120" y="12306301"/>
            <a:ext cx="21432369" cy="23"/>
          </a:xfrm>
          <a:prstGeom prst="line">
            <a:avLst/>
          </a:prstGeom>
          <a:ln w="12700">
            <a:solidFill>
              <a:schemeClr val="bg1">
                <a:lumMod val="75000"/>
              </a:schemeClr>
            </a:solidFill>
            <a:miter lim="400000"/>
          </a:ln>
        </p:spPr>
        <p:txBody>
          <a:bodyPr lIns="0" tIns="0" rIns="0" bIns="0" anchor="ctr"/>
          <a:lstStyle/>
          <a:p>
            <a:pPr lvl="0" algn="l" defTabSz="457063">
              <a:defRPr sz="1200">
                <a:latin typeface="Helvetica"/>
                <a:ea typeface="Helvetica"/>
                <a:cs typeface="Helvetica"/>
                <a:sym typeface="Helvetica"/>
              </a:defRPr>
            </a:pPr>
            <a:endParaRPr sz="1200"/>
          </a:p>
        </p:txBody>
      </p:sp>
      <p:sp>
        <p:nvSpPr>
          <p:cNvPr id="7" name="Text Placeholder 3"/>
          <p:cNvSpPr>
            <a:spLocks noGrp="1"/>
          </p:cNvSpPr>
          <p:nvPr>
            <p:ph type="body" sz="quarter" idx="11" hasCustomPrompt="1"/>
          </p:nvPr>
        </p:nvSpPr>
        <p:spPr>
          <a:xfrm>
            <a:off x="2646363"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2" hasCustomPrompt="1"/>
          </p:nvPr>
        </p:nvSpPr>
        <p:spPr>
          <a:xfrm>
            <a:off x="8977078"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3" hasCustomPrompt="1"/>
          </p:nvPr>
        </p:nvSpPr>
        <p:spPr>
          <a:xfrm>
            <a:off x="15289250"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4" hasCustomPrompt="1"/>
          </p:nvPr>
        </p:nvSpPr>
        <p:spPr>
          <a:xfrm>
            <a:off x="2646363" y="5398679"/>
            <a:ext cx="5935662"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1</a:t>
            </a:r>
          </a:p>
        </p:txBody>
      </p:sp>
      <p:sp>
        <p:nvSpPr>
          <p:cNvPr id="11" name="Text Placeholder 5"/>
          <p:cNvSpPr>
            <a:spLocks noGrp="1"/>
          </p:cNvSpPr>
          <p:nvPr>
            <p:ph type="body" sz="quarter" idx="15" hasCustomPrompt="1"/>
          </p:nvPr>
        </p:nvSpPr>
        <p:spPr>
          <a:xfrm>
            <a:off x="8958534" y="5398679"/>
            <a:ext cx="5954205"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2</a:t>
            </a:r>
          </a:p>
        </p:txBody>
      </p:sp>
      <p:sp>
        <p:nvSpPr>
          <p:cNvPr id="12" name="Text Placeholder 5"/>
          <p:cNvSpPr>
            <a:spLocks noGrp="1"/>
          </p:cNvSpPr>
          <p:nvPr>
            <p:ph type="body" sz="quarter" idx="16" hasCustomPrompt="1"/>
          </p:nvPr>
        </p:nvSpPr>
        <p:spPr>
          <a:xfrm>
            <a:off x="15289248" y="5398679"/>
            <a:ext cx="5935662"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3</a:t>
            </a:r>
          </a:p>
        </p:txBody>
      </p:sp>
      <p:sp>
        <p:nvSpPr>
          <p:cNvPr id="18" name="Text Placeholder 6"/>
          <p:cNvSpPr>
            <a:spLocks noGrp="1"/>
          </p:cNvSpPr>
          <p:nvPr>
            <p:ph type="body" sz="quarter" idx="10" hasCustomPrompt="1"/>
          </p:nvPr>
        </p:nvSpPr>
        <p:spPr>
          <a:xfrm>
            <a:off x="1481565" y="349106"/>
            <a:ext cx="21410924"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pic>
        <p:nvPicPr>
          <p:cNvPr id="13" name="Picture 1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600337286"/>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pic>
        <p:nvPicPr>
          <p:cNvPr id="3" name="Picture 2"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7634288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userDrawn="1"/>
        </p:nvSpPr>
        <p:spPr>
          <a:xfrm>
            <a:off x="0" y="-71892"/>
            <a:ext cx="24377650" cy="13823999"/>
          </a:xfrm>
          <a:prstGeom prst="rect">
            <a:avLst/>
          </a:prstGeom>
          <a:solidFill>
            <a:schemeClr val="bg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11" name="Picture 10"/>
          <p:cNvPicPr>
            <a:picLocks noChangeAspect="1"/>
          </p:cNvPicPr>
          <p:nvPr userDrawn="1"/>
        </p:nvPicPr>
        <p:blipFill>
          <a:blip r:embed="rId2"/>
          <a:stretch>
            <a:fillRect/>
          </a:stretch>
        </p:blipFill>
        <p:spPr>
          <a:xfrm>
            <a:off x="2971685" y="-71892"/>
            <a:ext cx="21442677" cy="13823999"/>
          </a:xfrm>
          <a:prstGeom prst="rect">
            <a:avLst/>
          </a:prstGeom>
        </p:spPr>
      </p:pic>
      <p:sp>
        <p:nvSpPr>
          <p:cNvPr id="8" name="Text Placeholder 21"/>
          <p:cNvSpPr>
            <a:spLocks noGrp="1"/>
          </p:cNvSpPr>
          <p:nvPr>
            <p:ph type="body" sz="quarter" idx="11" hasCustomPrompt="1"/>
          </p:nvPr>
        </p:nvSpPr>
        <p:spPr>
          <a:xfrm>
            <a:off x="919234" y="4525169"/>
            <a:ext cx="5475507" cy="4665662"/>
          </a:xfrm>
          <a:prstGeom prst="rect">
            <a:avLst/>
          </a:prstGeom>
        </p:spPr>
        <p:txBody>
          <a:bodyPr vert="horz" anchor="ctr"/>
          <a:lstStyle>
            <a:lvl1pPr algn="l">
              <a:defRPr sz="4400" b="0" i="0" baseline="0">
                <a:latin typeface="Gill Sans Light"/>
                <a:cs typeface="Gill Sans Light"/>
              </a:defRPr>
            </a:lvl1pPr>
          </a:lstStyle>
          <a:p>
            <a:pPr lvl="0"/>
            <a:r>
              <a:rPr lang="es-ES_tradnl" dirty="0" err="1"/>
              <a:t>Title</a:t>
            </a:r>
            <a:r>
              <a:rPr lang="es-ES_tradnl" dirty="0"/>
              <a:t> of</a:t>
            </a:r>
          </a:p>
          <a:p>
            <a:pPr lvl="0"/>
            <a:r>
              <a:rPr lang="es-ES_tradnl" dirty="0" err="1"/>
              <a:t>Presentation</a:t>
            </a:r>
            <a:endParaRPr lang="en-US" dirty="0"/>
          </a:p>
        </p:txBody>
      </p:sp>
      <p:pic>
        <p:nvPicPr>
          <p:cNvPr id="3" name="Picture 2"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
        <p:nvSpPr>
          <p:cNvPr id="9" name="Marcador de posición de imagen 1">
            <a:extLst>
              <a:ext uri="{FF2B5EF4-FFF2-40B4-BE49-F238E27FC236}">
                <a16:creationId xmlns="" xmlns:a16="http://schemas.microsoft.com/office/drawing/2014/main" id="{B3A8A638-D022-9944-934E-37F870B7123E}"/>
              </a:ext>
            </a:extLst>
          </p:cNvPr>
          <p:cNvSpPr>
            <a:spLocks noGrp="1"/>
          </p:cNvSpPr>
          <p:nvPr>
            <p:ph type="pic" sz="quarter" idx="13"/>
          </p:nvPr>
        </p:nvSpPr>
        <p:spPr>
          <a:xfrm>
            <a:off x="6618537" y="2012838"/>
            <a:ext cx="11196000" cy="9708853"/>
          </a:xfrm>
          <a:prstGeom prst="hexagon">
            <a:avLst>
              <a:gd name="adj" fmla="val 28818"/>
              <a:gd name="vf" fmla="val 115470"/>
            </a:avLst>
          </a:prstGeom>
        </p:spPr>
      </p:sp>
    </p:spTree>
    <p:extLst>
      <p:ext uri="{BB962C8B-B14F-4D97-AF65-F5344CB8AC3E}">
        <p14:creationId xmlns:p14="http://schemas.microsoft.com/office/powerpoint/2010/main" val="84386791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2971685" y="-71892"/>
            <a:ext cx="21442677" cy="13823999"/>
          </a:xfrm>
          <a:prstGeom prst="rect">
            <a:avLst/>
          </a:prstGeom>
        </p:spPr>
      </p:pic>
      <p:sp>
        <p:nvSpPr>
          <p:cNvPr id="9" name="Text Placeholder 21"/>
          <p:cNvSpPr>
            <a:spLocks noGrp="1"/>
          </p:cNvSpPr>
          <p:nvPr>
            <p:ph type="body" sz="quarter" idx="11" hasCustomPrompt="1"/>
          </p:nvPr>
        </p:nvSpPr>
        <p:spPr>
          <a:xfrm>
            <a:off x="919235" y="6255126"/>
            <a:ext cx="7174662" cy="4665662"/>
          </a:xfrm>
          <a:prstGeom prst="rect">
            <a:avLst/>
          </a:prstGeom>
        </p:spPr>
        <p:txBody>
          <a:bodyPr vert="horz"/>
          <a:lstStyle>
            <a:lvl1pPr algn="l">
              <a:defRPr sz="4400" b="1" i="0" baseline="0">
                <a:latin typeface="Gill Sans"/>
                <a:cs typeface="Gill Sans"/>
              </a:defRPr>
            </a:lvl1pPr>
          </a:lstStyle>
          <a:p>
            <a:pPr lvl="0"/>
            <a:r>
              <a:rPr lang="es-ES_tradnl" dirty="0" err="1"/>
              <a:t>Section</a:t>
            </a:r>
            <a:r>
              <a:rPr lang="es-ES_tradnl" dirty="0"/>
              <a:t> </a:t>
            </a:r>
            <a:r>
              <a:rPr lang="es-ES_tradnl" dirty="0" err="1"/>
              <a:t>Title</a:t>
            </a:r>
            <a:endParaRPr lang="en-US" dirty="0"/>
          </a:p>
        </p:txBody>
      </p:sp>
      <p:pic>
        <p:nvPicPr>
          <p:cNvPr id="5" name="Picture 4"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Tree>
    <p:extLst>
      <p:ext uri="{BB962C8B-B14F-4D97-AF65-F5344CB8AC3E}">
        <p14:creationId xmlns:p14="http://schemas.microsoft.com/office/powerpoint/2010/main" val="390960743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Text Placeholder 3"/>
          <p:cNvSpPr>
            <a:spLocks noGrp="1"/>
          </p:cNvSpPr>
          <p:nvPr>
            <p:ph type="body" sz="quarter" idx="13" hasCustomPrompt="1"/>
          </p:nvPr>
        </p:nvSpPr>
        <p:spPr>
          <a:xfrm>
            <a:off x="920831" y="6252900"/>
            <a:ext cx="14105318" cy="5356938"/>
          </a:xfrm>
          <a:prstGeom prst="rect">
            <a:avLst/>
          </a:prstGeom>
        </p:spPr>
        <p:txBody>
          <a:bodyPr/>
          <a:lstStyle>
            <a:lvl1pPr algn="l">
              <a:lnSpc>
                <a:spcPct val="150000"/>
              </a:lnSpc>
              <a:defRPr sz="3600" b="0" i="0" baseline="0">
                <a:solidFill>
                  <a:srgbClr val="0F181D"/>
                </a:solidFill>
                <a:latin typeface="Open Sans Light" charset="0"/>
                <a:ea typeface="Open Sans Light" charset="0"/>
                <a:cs typeface="Open Sans Light" charset="0"/>
              </a:defRPr>
            </a:lvl1pPr>
            <a:lvl2pPr algn="l">
              <a:lnSpc>
                <a:spcPct val="150000"/>
              </a:lnSpc>
              <a:defRPr sz="4800" b="0" i="0">
                <a:solidFill>
                  <a:schemeClr val="bg1"/>
                </a:solidFill>
                <a:latin typeface="Open Sans Light" charset="0"/>
                <a:ea typeface="Open Sans Light" charset="0"/>
                <a:cs typeface="Open Sans Light" charset="0"/>
              </a:defRPr>
            </a:lvl2pPr>
            <a:lvl3pPr algn="l">
              <a:lnSpc>
                <a:spcPct val="150000"/>
              </a:lnSpc>
              <a:defRPr sz="4800" b="0" i="0">
                <a:solidFill>
                  <a:schemeClr val="bg1"/>
                </a:solidFill>
                <a:latin typeface="Open Sans Light" charset="0"/>
                <a:ea typeface="Open Sans Light" charset="0"/>
                <a:cs typeface="Open Sans Light" charset="0"/>
              </a:defRPr>
            </a:lvl3pPr>
            <a:lvl4pPr algn="l">
              <a:lnSpc>
                <a:spcPct val="150000"/>
              </a:lnSpc>
              <a:defRPr sz="4800" b="0" i="0">
                <a:solidFill>
                  <a:schemeClr val="bg1"/>
                </a:solidFill>
                <a:latin typeface="Open Sans Light" charset="0"/>
                <a:ea typeface="Open Sans Light" charset="0"/>
                <a:cs typeface="Open Sans Light" charset="0"/>
              </a:defRPr>
            </a:lvl4pPr>
            <a:lvl5pPr algn="l">
              <a:lnSpc>
                <a:spcPct val="150000"/>
              </a:lnSpc>
              <a:defRPr sz="4800" b="0" i="0">
                <a:solidFill>
                  <a:schemeClr val="bg1"/>
                </a:solidFill>
                <a:latin typeface="Open Sans Light" charset="0"/>
                <a:ea typeface="Open Sans Light" charset="0"/>
                <a:cs typeface="Open Sans Light" charset="0"/>
              </a:defRPr>
            </a:lvl5pPr>
          </a:lstStyle>
          <a:p>
            <a:pPr lvl="0"/>
            <a:r>
              <a:rPr lang="en-US" dirty="0"/>
              <a:t>Section Title 1</a:t>
            </a:r>
          </a:p>
          <a:p>
            <a:pPr lvl="0"/>
            <a:r>
              <a:rPr lang="en-US" dirty="0"/>
              <a:t>Section Title 2</a:t>
            </a:r>
          </a:p>
          <a:p>
            <a:pPr lvl="0"/>
            <a:r>
              <a:rPr lang="en-US" dirty="0"/>
              <a:t>Section Title 3</a:t>
            </a:r>
          </a:p>
          <a:p>
            <a:pPr lvl="0"/>
            <a:r>
              <a:rPr lang="en-US" dirty="0"/>
              <a:t>Section Title 4</a:t>
            </a:r>
          </a:p>
          <a:p>
            <a:pPr lvl="0"/>
            <a:r>
              <a:rPr lang="en-US" dirty="0"/>
              <a:t>Section Title 5</a:t>
            </a:r>
          </a:p>
        </p:txBody>
      </p:sp>
      <p:pic>
        <p:nvPicPr>
          <p:cNvPr id="5"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r="46052"/>
          <a:stretch/>
        </p:blipFill>
        <p:spPr>
          <a:xfrm>
            <a:off x="11226419" y="30460"/>
            <a:ext cx="13151231" cy="13712428"/>
          </a:xfrm>
          <a:prstGeom prst="rect">
            <a:avLst/>
          </a:prstGeom>
        </p:spPr>
      </p:pic>
      <p:sp>
        <p:nvSpPr>
          <p:cNvPr id="6" name="Rectangle 27"/>
          <p:cNvSpPr/>
          <p:nvPr userDrawn="1"/>
        </p:nvSpPr>
        <p:spPr>
          <a:xfrm>
            <a:off x="920831" y="4246979"/>
            <a:ext cx="12188825" cy="1323439"/>
          </a:xfrm>
          <a:prstGeom prst="rect">
            <a:avLst/>
          </a:prstGeom>
        </p:spPr>
        <p:txBody>
          <a:bodyPr>
            <a:spAutoFit/>
          </a:bodyPr>
          <a:lstStyle/>
          <a:p>
            <a:r>
              <a:rPr lang="en-US" sz="8000" dirty="0">
                <a:solidFill>
                  <a:schemeClr val="tx1">
                    <a:lumMod val="75000"/>
                  </a:schemeClr>
                </a:solidFill>
                <a:latin typeface="Gill Sans SemiBold"/>
                <a:ea typeface="Open Sans Light" charset="0"/>
                <a:cs typeface="Gill Sans SemiBold"/>
              </a:rPr>
              <a:t>Index</a:t>
            </a:r>
          </a:p>
        </p:txBody>
      </p:sp>
      <p:cxnSp>
        <p:nvCxnSpPr>
          <p:cNvPr id="7" name="Conector recto 11"/>
          <p:cNvCxnSpPr/>
          <p:nvPr userDrawn="1"/>
        </p:nvCxnSpPr>
        <p:spPr>
          <a:xfrm>
            <a:off x="504825" y="5802604"/>
            <a:ext cx="10460472" cy="0"/>
          </a:xfrm>
          <a:prstGeom prst="line">
            <a:avLst/>
          </a:prstGeom>
          <a:ln w="3175" cmpd="sng">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6058553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088298" y="-23086"/>
            <a:ext cx="14328773" cy="11410610"/>
          </a:xfrm>
          <a:prstGeom prst="rect">
            <a:avLst/>
          </a:prstGeom>
        </p:spPr>
      </p:pic>
      <p:sp>
        <p:nvSpPr>
          <p:cNvPr id="11" name="Text Placeholder 10"/>
          <p:cNvSpPr>
            <a:spLocks noGrp="1"/>
          </p:cNvSpPr>
          <p:nvPr>
            <p:ph type="body" sz="quarter" idx="13" hasCustomPrompt="1"/>
          </p:nvPr>
        </p:nvSpPr>
        <p:spPr>
          <a:xfrm>
            <a:off x="951818" y="2348165"/>
            <a:ext cx="10470500" cy="4717653"/>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p>
          <a:p>
            <a:pPr lvl="0"/>
            <a:r>
              <a:rPr lang="es-ES_tradnl" dirty="0" err="1"/>
              <a:t>txt</a:t>
            </a:r>
            <a:endParaRPr lang="en-US" dirty="0"/>
          </a:p>
        </p:txBody>
      </p:sp>
      <p:sp>
        <p:nvSpPr>
          <p:cNvPr id="15" name="Text Placeholder 14"/>
          <p:cNvSpPr>
            <a:spLocks noGrp="1"/>
          </p:cNvSpPr>
          <p:nvPr>
            <p:ph type="body" sz="quarter" idx="15" hasCustomPrompt="1"/>
          </p:nvPr>
        </p:nvSpPr>
        <p:spPr>
          <a:xfrm>
            <a:off x="951818" y="7667941"/>
            <a:ext cx="10470500"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pic>
        <p:nvPicPr>
          <p:cNvPr id="7" name="Picture 6"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1418358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957405" y="2348165"/>
            <a:ext cx="11277600" cy="4856199"/>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p>
          <a:p>
            <a:pPr lvl="0"/>
            <a:r>
              <a:rPr lang="es-ES_tradnl" dirty="0" err="1"/>
              <a:t>txt</a:t>
            </a:r>
            <a:endParaRPr lang="en-US" dirty="0"/>
          </a:p>
        </p:txBody>
      </p:sp>
      <p:sp>
        <p:nvSpPr>
          <p:cNvPr id="8" name="Text Placeholder 14"/>
          <p:cNvSpPr>
            <a:spLocks noGrp="1"/>
          </p:cNvSpPr>
          <p:nvPr>
            <p:ph type="body" sz="quarter" idx="15" hasCustomPrompt="1"/>
          </p:nvPr>
        </p:nvSpPr>
        <p:spPr>
          <a:xfrm>
            <a:off x="957405" y="7667941"/>
            <a:ext cx="11277600"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17690165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Divider">
    <p:spTree>
      <p:nvGrpSpPr>
        <p:cNvPr id="1" name=""/>
        <p:cNvGrpSpPr/>
        <p:nvPr/>
      </p:nvGrpSpPr>
      <p:grpSpPr>
        <a:xfrm>
          <a:off x="0" y="0"/>
          <a:ext cx="0" cy="0"/>
          <a:chOff x="0" y="0"/>
          <a:chExt cx="0" cy="0"/>
        </a:xfrm>
      </p:grpSpPr>
      <p:sp>
        <p:nvSpPr>
          <p:cNvPr id="6" name="Shape 9"/>
          <p:cNvSpPr/>
          <p:nvPr/>
        </p:nvSpPr>
        <p:spPr>
          <a:xfrm>
            <a:off x="1472816" y="12754703"/>
            <a:ext cx="14471243" cy="379591"/>
          </a:xfrm>
          <a:prstGeom prst="rect">
            <a:avLst/>
          </a:prstGeom>
          <a:ln w="12700">
            <a:miter lim="400000"/>
          </a:ln>
          <a:extLst>
            <a:ext uri="{C572A759-6A51-4108-AA02-DFA0A04FC94B}">
              <ma14:wrappingTextBoxFlag xmlns:ma14="http://schemas.microsoft.com/office/mac/drawingml/2011/main" xmlns="" val="1"/>
            </a:ext>
          </a:extLst>
        </p:spPr>
        <p:txBody>
          <a:bodyPr wrap="square" lIns="50787" tIns="50787" rIns="50787" bIns="50787" anchor="ctr">
            <a:spAutoFit/>
          </a:bodyPr>
          <a:lstStyle/>
          <a:p>
            <a:pPr marL="0" marR="0" lvl="0" indent="0" algn="l" defTabSz="825252" eaLnBrk="1" fontAlgn="auto" latinLnBrk="0" hangingPunct="1">
              <a:lnSpc>
                <a:spcPct val="100000"/>
              </a:lnSpc>
              <a:spcBef>
                <a:spcPts val="0"/>
              </a:spcBef>
              <a:spcAft>
                <a:spcPts val="0"/>
              </a:spcAft>
              <a:buClrTx/>
              <a:buSzTx/>
              <a:buFontTx/>
              <a:buNone/>
              <a:tabLst/>
              <a:defRPr sz="1800"/>
            </a:pPr>
            <a:r>
              <a:rPr lang="es-MX" sz="1799" b="1" dirty="0">
                <a:solidFill>
                  <a:schemeClr val="tx1">
                    <a:lumMod val="75000"/>
                    <a:lumOff val="25000"/>
                  </a:schemeClr>
                </a:solidFill>
                <a:latin typeface="Open Sans Light"/>
                <a:ea typeface="Open Sans Light"/>
                <a:cs typeface="Open Sans Light"/>
                <a:sym typeface="Open Sans Light"/>
              </a:rPr>
              <a:t>NEORIS </a:t>
            </a:r>
            <a:r>
              <a:rPr lang="es-MX" sz="1799" b="1" dirty="0" err="1">
                <a:solidFill>
                  <a:schemeClr val="tx1">
                    <a:lumMod val="75000"/>
                    <a:lumOff val="25000"/>
                  </a:schemeClr>
                </a:solidFill>
                <a:latin typeface="Open Sans Light"/>
                <a:ea typeface="Open Sans Light"/>
                <a:cs typeface="Open Sans Light"/>
                <a:sym typeface="Open Sans Light"/>
              </a:rPr>
              <a:t>Corporate</a:t>
            </a:r>
            <a:r>
              <a:rPr lang="es-MX" sz="1799" b="1" baseline="0" dirty="0">
                <a:solidFill>
                  <a:schemeClr val="tx1">
                    <a:lumMod val="75000"/>
                    <a:lumOff val="25000"/>
                  </a:schemeClr>
                </a:solidFill>
                <a:latin typeface="Open Sans Light"/>
                <a:ea typeface="Open Sans Light"/>
                <a:cs typeface="Open Sans Light"/>
                <a:sym typeface="Open Sans Light"/>
              </a:rPr>
              <a:t> </a:t>
            </a:r>
            <a:r>
              <a:rPr lang="es-MX" sz="1799" b="1" baseline="0" dirty="0" err="1">
                <a:solidFill>
                  <a:schemeClr val="tx1">
                    <a:lumMod val="75000"/>
                    <a:lumOff val="25000"/>
                  </a:schemeClr>
                </a:solidFill>
                <a:latin typeface="Open Sans Light"/>
                <a:ea typeface="Open Sans Light"/>
                <a:cs typeface="Open Sans Light"/>
                <a:sym typeface="Open Sans Light"/>
              </a:rPr>
              <a:t>Presentation</a:t>
            </a:r>
            <a:r>
              <a:rPr lang="es-MX" sz="1799" b="1" baseline="0" dirty="0">
                <a:solidFill>
                  <a:schemeClr val="tx1">
                    <a:lumMod val="75000"/>
                    <a:lumOff val="25000"/>
                  </a:schemeClr>
                </a:solidFill>
                <a:latin typeface="Open Sans Light"/>
                <a:ea typeface="Open Sans Light"/>
                <a:cs typeface="Open Sans Light"/>
                <a:sym typeface="Open Sans Light"/>
              </a:rPr>
              <a:t>  - </a:t>
            </a:r>
            <a:r>
              <a:rPr lang="en-US" sz="1799" b="1" dirty="0">
                <a:solidFill>
                  <a:schemeClr val="tx1">
                    <a:lumMod val="75000"/>
                    <a:lumOff val="25000"/>
                  </a:schemeClr>
                </a:solidFill>
                <a:latin typeface="Open Sans Light"/>
                <a:ea typeface="Open Sans Light"/>
                <a:cs typeface="Open Sans Light"/>
                <a:sym typeface="Open Sans Light"/>
              </a:rPr>
              <a:t>Confidential: Do Not Reproduce without prior written permission from NEORIS.</a:t>
            </a:r>
            <a:endParaRPr lang="es-ES" sz="1799" b="1" dirty="0">
              <a:solidFill>
                <a:schemeClr val="tx1">
                  <a:lumMod val="75000"/>
                  <a:lumOff val="25000"/>
                </a:schemeClr>
              </a:solidFill>
              <a:latin typeface="Open Sans Light"/>
              <a:ea typeface="Open Sans Light"/>
              <a:cs typeface="Open Sans Light"/>
              <a:sym typeface="Open Sans Light"/>
            </a:endParaRPr>
          </a:p>
        </p:txBody>
      </p:sp>
      <p:sp>
        <p:nvSpPr>
          <p:cNvPr id="7" name="Text Placeholder 6"/>
          <p:cNvSpPr>
            <a:spLocks noGrp="1"/>
          </p:cNvSpPr>
          <p:nvPr>
            <p:ph type="body" sz="quarter" idx="10" hasCustomPrompt="1"/>
          </p:nvPr>
        </p:nvSpPr>
        <p:spPr>
          <a:xfrm>
            <a:off x="934315" y="3624695"/>
            <a:ext cx="6142037" cy="693738"/>
          </a:xfrm>
          <a:prstGeom prst="rect">
            <a:avLst/>
          </a:prstGeom>
        </p:spPr>
        <p:txBody>
          <a:bodyPr vert="horz"/>
          <a:lstStyle>
            <a:lvl1pPr algn="l">
              <a:defRPr sz="4400" b="0" i="0" baseline="0">
                <a:solidFill>
                  <a:srgbClr val="0F181D"/>
                </a:solidFill>
                <a:latin typeface="Gill Sans SemiBold"/>
                <a:cs typeface="Gill Sans SemiBold"/>
              </a:defRPr>
            </a:lvl1pPr>
          </a:lstStyle>
          <a:p>
            <a:pPr lvl="0"/>
            <a:r>
              <a:rPr lang="en-US" dirty="0"/>
              <a:t>Subhead text here</a:t>
            </a:r>
          </a:p>
        </p:txBody>
      </p:sp>
      <p:sp>
        <p:nvSpPr>
          <p:cNvPr id="11" name="Text Placeholder 10"/>
          <p:cNvSpPr>
            <a:spLocks noGrp="1"/>
          </p:cNvSpPr>
          <p:nvPr>
            <p:ph type="body" sz="quarter" idx="11" hasCustomPrompt="1"/>
          </p:nvPr>
        </p:nvSpPr>
        <p:spPr>
          <a:xfrm>
            <a:off x="934315" y="4663642"/>
            <a:ext cx="19718337" cy="2655887"/>
          </a:xfrm>
          <a:prstGeom prst="rect">
            <a:avLst/>
          </a:prstGeom>
        </p:spPr>
        <p:txBody>
          <a:bodyPr vert="horz"/>
          <a:lstStyle>
            <a:lvl1pPr algn="l">
              <a:defRPr sz="4400" b="0" i="0" baseline="0">
                <a:solidFill>
                  <a:srgbClr val="0F181D"/>
                </a:solidFill>
                <a:latin typeface="Gill Sans Light"/>
                <a:cs typeface="Gill Sans Light"/>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 </a:t>
            </a:r>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cxnSp>
        <p:nvCxnSpPr>
          <p:cNvPr id="13" name="Straight Connector 12"/>
          <p:cNvCxnSpPr>
            <a:cxnSpLocks noChangeAspect="1"/>
          </p:cNvCxnSpPr>
          <p:nvPr userDrawn="1"/>
        </p:nvCxnSpPr>
        <p:spPr>
          <a:xfrm>
            <a:off x="877882" y="8289637"/>
            <a:ext cx="7503920" cy="0"/>
          </a:xfrm>
          <a:prstGeom prst="line">
            <a:avLst/>
          </a:prstGeom>
          <a:noFill/>
          <a:ln w="762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5" name="Text Placeholder 14"/>
          <p:cNvSpPr>
            <a:spLocks noGrp="1"/>
          </p:cNvSpPr>
          <p:nvPr>
            <p:ph type="body" sz="quarter" idx="12" hasCustomPrompt="1"/>
          </p:nvPr>
        </p:nvSpPr>
        <p:spPr>
          <a:xfrm>
            <a:off x="934315" y="8566006"/>
            <a:ext cx="2908300" cy="461962"/>
          </a:xfrm>
          <a:prstGeom prst="rect">
            <a:avLst/>
          </a:prstGeom>
        </p:spPr>
        <p:txBody>
          <a:bodyPr vert="horz"/>
          <a:lstStyle>
            <a:lvl1pPr algn="l">
              <a:defRPr sz="2800" b="0" i="0" baseline="0">
                <a:solidFill>
                  <a:srgbClr val="0F181D"/>
                </a:solidFill>
                <a:latin typeface="Gill Sans Light"/>
                <a:cs typeface="Gill Sans Light"/>
              </a:defRPr>
            </a:lvl1pPr>
          </a:lstStyle>
          <a:p>
            <a:pPr lvl="0"/>
            <a:r>
              <a:rPr lang="es-ES_tradnl" dirty="0"/>
              <a:t>TITLE HERE</a:t>
            </a:r>
            <a:endParaRPr lang="en-US" dirty="0"/>
          </a:p>
        </p:txBody>
      </p:sp>
      <p:sp>
        <p:nvSpPr>
          <p:cNvPr id="17" name="Text Placeholder 16"/>
          <p:cNvSpPr>
            <a:spLocks noGrp="1"/>
          </p:cNvSpPr>
          <p:nvPr>
            <p:ph type="body" sz="quarter" idx="13" hasCustomPrompt="1"/>
          </p:nvPr>
        </p:nvSpPr>
        <p:spPr>
          <a:xfrm>
            <a:off x="934315" y="9235931"/>
            <a:ext cx="7666037" cy="2226339"/>
          </a:xfrm>
          <a:prstGeom prst="rect">
            <a:avLst/>
          </a:prstGeom>
        </p:spPr>
        <p:txBody>
          <a:bodyPr vert="horz"/>
          <a:lstStyle>
            <a:lvl1pPr algn="l">
              <a:defRPr sz="22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 </a:t>
            </a:r>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a:t>
            </a:r>
            <a:endParaRPr lang="en-US" dirty="0"/>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0894374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pic>
        <p:nvPicPr>
          <p:cNvPr id="6" name="Picture 5"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1884782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hape 9"/>
          <p:cNvSpPr/>
          <p:nvPr/>
        </p:nvSpPr>
        <p:spPr>
          <a:xfrm>
            <a:off x="504600" y="13210686"/>
            <a:ext cx="14471243" cy="345083"/>
          </a:xfrm>
          <a:prstGeom prst="rect">
            <a:avLst/>
          </a:prstGeom>
          <a:ln w="12700">
            <a:miter lim="400000"/>
          </a:ln>
          <a:extLst>
            <a:ext uri="{C572A759-6A51-4108-AA02-DFA0A04FC94B}">
              <ma14:wrappingTextBoxFlag xmlns:ma14="http://schemas.microsoft.com/office/mac/drawingml/2011/main" xmlns="" val="1"/>
            </a:ext>
          </a:extLst>
        </p:spPr>
        <p:txBody>
          <a:bodyPr wrap="square" lIns="50787" tIns="50787" rIns="50787" bIns="50787" anchor="ctr">
            <a:spAutoFit/>
          </a:bodyPr>
          <a:lstStyle/>
          <a:p>
            <a:pPr marL="0" marR="0" lvl="0" indent="0" algn="l" defTabSz="825252" eaLnBrk="1" fontAlgn="auto" latinLnBrk="0" hangingPunct="1">
              <a:lnSpc>
                <a:spcPct val="100000"/>
              </a:lnSpc>
              <a:spcBef>
                <a:spcPts val="0"/>
              </a:spcBef>
              <a:spcAft>
                <a:spcPts val="0"/>
              </a:spcAft>
              <a:buClrTx/>
              <a:buSzTx/>
              <a:buFontTx/>
              <a:buNone/>
              <a:tabLst/>
              <a:defRPr sz="1800"/>
            </a:pPr>
            <a:r>
              <a:rPr lang="es-MX" sz="1799" b="1" dirty="0">
                <a:solidFill>
                  <a:schemeClr val="tx1">
                    <a:lumMod val="75000"/>
                    <a:lumOff val="25000"/>
                  </a:schemeClr>
                </a:solidFill>
                <a:latin typeface="Open Sans Light"/>
                <a:ea typeface="Open Sans Light"/>
                <a:cs typeface="Open Sans Light"/>
                <a:sym typeface="Open Sans Light"/>
              </a:rPr>
              <a:t>NEORIS </a:t>
            </a:r>
            <a:r>
              <a:rPr lang="es-MX" sz="1799" b="1" dirty="0" err="1">
                <a:solidFill>
                  <a:schemeClr val="tx1">
                    <a:lumMod val="75000"/>
                    <a:lumOff val="25000"/>
                  </a:schemeClr>
                </a:solidFill>
                <a:latin typeface="Open Sans Light"/>
                <a:ea typeface="Open Sans Light"/>
                <a:cs typeface="Open Sans Light"/>
                <a:sym typeface="Open Sans Light"/>
              </a:rPr>
              <a:t>Corporate</a:t>
            </a:r>
            <a:r>
              <a:rPr lang="es-MX" sz="1799" b="1" baseline="0" dirty="0">
                <a:solidFill>
                  <a:schemeClr val="tx1">
                    <a:lumMod val="75000"/>
                    <a:lumOff val="25000"/>
                  </a:schemeClr>
                </a:solidFill>
                <a:latin typeface="Open Sans Light"/>
                <a:ea typeface="Open Sans Light"/>
                <a:cs typeface="Open Sans Light"/>
                <a:sym typeface="Open Sans Light"/>
              </a:rPr>
              <a:t> </a:t>
            </a:r>
            <a:r>
              <a:rPr lang="es-MX" sz="1799" b="1" baseline="0" dirty="0" err="1">
                <a:solidFill>
                  <a:schemeClr val="tx1">
                    <a:lumMod val="75000"/>
                    <a:lumOff val="25000"/>
                  </a:schemeClr>
                </a:solidFill>
                <a:latin typeface="Open Sans Light"/>
                <a:ea typeface="Open Sans Light"/>
                <a:cs typeface="Open Sans Light"/>
                <a:sym typeface="Open Sans Light"/>
              </a:rPr>
              <a:t>Presentation</a:t>
            </a:r>
            <a:r>
              <a:rPr lang="es-MX" sz="1799" b="1" baseline="0" dirty="0">
                <a:solidFill>
                  <a:schemeClr val="tx1">
                    <a:lumMod val="75000"/>
                    <a:lumOff val="25000"/>
                  </a:schemeClr>
                </a:solidFill>
                <a:latin typeface="Open Sans Light"/>
                <a:ea typeface="Open Sans Light"/>
                <a:cs typeface="Open Sans Light"/>
                <a:sym typeface="Open Sans Light"/>
              </a:rPr>
              <a:t>  - </a:t>
            </a:r>
            <a:r>
              <a:rPr lang="en-US" sz="1799" b="1" dirty="0">
                <a:solidFill>
                  <a:schemeClr val="tx1">
                    <a:lumMod val="75000"/>
                    <a:lumOff val="25000"/>
                  </a:schemeClr>
                </a:solidFill>
                <a:latin typeface="Open Sans Light"/>
                <a:ea typeface="Open Sans Light"/>
                <a:cs typeface="Open Sans Light"/>
                <a:sym typeface="Open Sans Light"/>
              </a:rPr>
              <a:t>Confidential: Do Not Reproduce without prior written permission from NEORIS.</a:t>
            </a:r>
            <a:endParaRPr lang="es-ES" sz="1799" b="1" dirty="0">
              <a:solidFill>
                <a:schemeClr val="tx1">
                  <a:lumMod val="75000"/>
                  <a:lumOff val="25000"/>
                </a:schemeClr>
              </a:solidFill>
              <a:latin typeface="Open Sans Light"/>
              <a:ea typeface="Open Sans Light"/>
              <a:cs typeface="Open Sans Light"/>
              <a:sym typeface="Open Sans Light"/>
            </a:endParaRPr>
          </a:p>
        </p:txBody>
      </p:sp>
      <p:sp>
        <p:nvSpPr>
          <p:cNvPr id="10" name="Slide Number Placeholder 1"/>
          <p:cNvSpPr txBox="1">
            <a:spLocks/>
          </p:cNvSpPr>
          <p:nvPr userDrawn="1"/>
        </p:nvSpPr>
        <p:spPr>
          <a:xfrm>
            <a:off x="23438272" y="13124477"/>
            <a:ext cx="690381" cy="500521"/>
          </a:xfrm>
          <a:prstGeom prst="rect">
            <a:avLst/>
          </a:prstGeom>
        </p:spPr>
        <p:txBody>
          <a:bodyPr/>
          <a:lst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a:lstStyle>
          <a:p>
            <a:fld id="{2920DFA4-2F46-1646-9D9B-355CB8E1805D}" type="slidenum">
              <a:rPr lang="en-US" sz="2400" smtClean="0">
                <a:solidFill>
                  <a:schemeClr val="bg1">
                    <a:lumMod val="75000"/>
                  </a:schemeClr>
                </a:solidFill>
                <a:latin typeface="Arial"/>
                <a:cs typeface="Arial"/>
              </a:rPr>
              <a:pPr/>
              <a:t>‹#›</a:t>
            </a:fld>
            <a:endParaRPr lang="en-US" sz="2400" dirty="0">
              <a:solidFill>
                <a:schemeClr val="bg1">
                  <a:lumMod val="75000"/>
                </a:schemeClr>
              </a:solidFill>
              <a:latin typeface="Arial"/>
              <a:cs typeface="Arial"/>
            </a:endParaRPr>
          </a:p>
        </p:txBody>
      </p:sp>
      <p:pic>
        <p:nvPicPr>
          <p:cNvPr id="3" name="Picture 2"/>
          <p:cNvPicPr>
            <a:picLocks noChangeAspect="1"/>
          </p:cNvPicPr>
          <p:nvPr userDrawn="1"/>
        </p:nvPicPr>
        <p:blipFill>
          <a:blip r:embed="rId29"/>
          <a:stretch>
            <a:fillRect/>
          </a:stretch>
        </p:blipFill>
        <p:spPr>
          <a:xfrm>
            <a:off x="573870" y="12954931"/>
            <a:ext cx="1074278" cy="179999"/>
          </a:xfrm>
          <a:prstGeom prst="rect">
            <a:avLst/>
          </a:prstGeom>
        </p:spPr>
      </p:pic>
    </p:spTree>
    <p:extLst>
      <p:ext uri="{BB962C8B-B14F-4D97-AF65-F5344CB8AC3E}">
        <p14:creationId xmlns:p14="http://schemas.microsoft.com/office/powerpoint/2010/main" val="1601902993"/>
      </p:ext>
    </p:extLst>
  </p:cSld>
  <p:clrMap bg1="lt1" tx1="dk1" bg2="lt2" tx2="dk2" accent1="accent1" accent2="accent2" accent3="accent3" accent4="accent4" accent5="accent5" accent6="accent6" hlink="hlink" folHlink="folHlink"/>
  <p:sldLayoutIdLst>
    <p:sldLayoutId id="2147483693" r:id="rId1"/>
    <p:sldLayoutId id="2147483716" r:id="rId2"/>
    <p:sldLayoutId id="2147483710" r:id="rId3"/>
    <p:sldLayoutId id="2147483714" r:id="rId4"/>
    <p:sldLayoutId id="2147483733" r:id="rId5"/>
    <p:sldLayoutId id="2147483711" r:id="rId6"/>
    <p:sldLayoutId id="2147483715" r:id="rId7"/>
    <p:sldLayoutId id="2147483691" r:id="rId8"/>
    <p:sldLayoutId id="2147483699" r:id="rId9"/>
    <p:sldLayoutId id="2147483709" r:id="rId10"/>
    <p:sldLayoutId id="2147483696" r:id="rId11"/>
    <p:sldLayoutId id="2147483725" r:id="rId12"/>
    <p:sldLayoutId id="2147483698" r:id="rId13"/>
    <p:sldLayoutId id="2147483721" r:id="rId14"/>
    <p:sldLayoutId id="2147483726" r:id="rId15"/>
    <p:sldLayoutId id="2147483727" r:id="rId16"/>
    <p:sldLayoutId id="2147483722" r:id="rId17"/>
    <p:sldLayoutId id="2147483717" r:id="rId18"/>
    <p:sldLayoutId id="2147483728" r:id="rId19"/>
    <p:sldLayoutId id="2147483729" r:id="rId20"/>
    <p:sldLayoutId id="2147483718" r:id="rId21"/>
    <p:sldLayoutId id="2147483724" r:id="rId22"/>
    <p:sldLayoutId id="2147483704" r:id="rId23"/>
    <p:sldLayoutId id="2147483732" r:id="rId24"/>
    <p:sldLayoutId id="2147483719" r:id="rId25"/>
    <p:sldLayoutId id="2147483720" r:id="rId26"/>
    <p:sldLayoutId id="2147483705" r:id="rId27"/>
  </p:sldLayoutIdLst>
  <p:transition spd="med"/>
  <p:hf hdr="0" ftr="0" dt="0"/>
  <p:txStyles>
    <p:titleStyle>
      <a:lvl1pPr algn="ctr" defTabSz="825252" eaLnBrk="1" hangingPunct="1">
        <a:defRPr sz="3599">
          <a:latin typeface="+mj-lt"/>
          <a:ea typeface="+mj-ea"/>
          <a:cs typeface="+mj-cs"/>
          <a:sym typeface="Roboto Regular"/>
        </a:defRPr>
      </a:lvl1pPr>
      <a:lvl2pPr indent="228531" algn="ctr" defTabSz="825252" eaLnBrk="1" hangingPunct="1">
        <a:defRPr sz="3599">
          <a:latin typeface="+mj-lt"/>
          <a:ea typeface="+mj-ea"/>
          <a:cs typeface="+mj-cs"/>
          <a:sym typeface="Roboto Regular"/>
        </a:defRPr>
      </a:lvl2pPr>
      <a:lvl3pPr indent="457063" algn="ctr" defTabSz="825252" eaLnBrk="1" hangingPunct="1">
        <a:defRPr sz="3599">
          <a:latin typeface="+mj-lt"/>
          <a:ea typeface="+mj-ea"/>
          <a:cs typeface="+mj-cs"/>
          <a:sym typeface="Roboto Regular"/>
        </a:defRPr>
      </a:lvl3pPr>
      <a:lvl4pPr indent="685594" algn="ctr" defTabSz="825252" eaLnBrk="1" hangingPunct="1">
        <a:defRPr sz="3599">
          <a:latin typeface="+mj-lt"/>
          <a:ea typeface="+mj-ea"/>
          <a:cs typeface="+mj-cs"/>
          <a:sym typeface="Roboto Regular"/>
        </a:defRPr>
      </a:lvl4pPr>
      <a:lvl5pPr indent="914126" algn="ctr" defTabSz="825252" eaLnBrk="1" hangingPunct="1">
        <a:defRPr sz="3599">
          <a:latin typeface="+mj-lt"/>
          <a:ea typeface="+mj-ea"/>
          <a:cs typeface="+mj-cs"/>
          <a:sym typeface="Roboto Regular"/>
        </a:defRPr>
      </a:lvl5pPr>
      <a:lvl6pPr indent="1142657" algn="ctr" defTabSz="825252" eaLnBrk="1" hangingPunct="1">
        <a:defRPr sz="3599">
          <a:latin typeface="+mj-lt"/>
          <a:ea typeface="+mj-ea"/>
          <a:cs typeface="+mj-cs"/>
          <a:sym typeface="Roboto Regular"/>
        </a:defRPr>
      </a:lvl6pPr>
      <a:lvl7pPr indent="1371189" algn="ctr" defTabSz="825252" eaLnBrk="1" hangingPunct="1">
        <a:defRPr sz="3599">
          <a:latin typeface="+mj-lt"/>
          <a:ea typeface="+mj-ea"/>
          <a:cs typeface="+mj-cs"/>
          <a:sym typeface="Roboto Regular"/>
        </a:defRPr>
      </a:lvl7pPr>
      <a:lvl8pPr indent="1599720" algn="ctr" defTabSz="825252" eaLnBrk="1" hangingPunct="1">
        <a:defRPr sz="3599">
          <a:latin typeface="+mj-lt"/>
          <a:ea typeface="+mj-ea"/>
          <a:cs typeface="+mj-cs"/>
          <a:sym typeface="Roboto Regular"/>
        </a:defRPr>
      </a:lvl8pPr>
      <a:lvl9pPr indent="1828251" algn="ctr" defTabSz="825252" eaLnBrk="1" hangingPunct="1">
        <a:defRPr sz="3599">
          <a:latin typeface="+mj-lt"/>
          <a:ea typeface="+mj-ea"/>
          <a:cs typeface="+mj-cs"/>
          <a:sym typeface="Roboto Regular"/>
        </a:defRPr>
      </a:lvl9pPr>
    </p:titleStyle>
    <p:bodyStyle>
      <a:lvl1pPr algn="ctr" defTabSz="825252" eaLnBrk="1" hangingPunct="1">
        <a:defRPr sz="3599">
          <a:latin typeface="+mj-lt"/>
          <a:ea typeface="+mj-ea"/>
          <a:cs typeface="+mj-cs"/>
          <a:sym typeface="Roboto Regular"/>
        </a:defRPr>
      </a:lvl1pPr>
      <a:lvl2pPr algn="ctr" defTabSz="825252" eaLnBrk="1" hangingPunct="1">
        <a:defRPr sz="3599">
          <a:latin typeface="+mj-lt"/>
          <a:ea typeface="+mj-ea"/>
          <a:cs typeface="+mj-cs"/>
          <a:sym typeface="Roboto Regular"/>
        </a:defRPr>
      </a:lvl2pPr>
      <a:lvl3pPr algn="ctr" defTabSz="825252" eaLnBrk="1" hangingPunct="1">
        <a:defRPr sz="3599">
          <a:latin typeface="+mj-lt"/>
          <a:ea typeface="+mj-ea"/>
          <a:cs typeface="+mj-cs"/>
          <a:sym typeface="Roboto Regular"/>
        </a:defRPr>
      </a:lvl3pPr>
      <a:lvl4pPr algn="ctr" defTabSz="825252" eaLnBrk="1" hangingPunct="1">
        <a:defRPr sz="3599">
          <a:latin typeface="+mj-lt"/>
          <a:ea typeface="+mj-ea"/>
          <a:cs typeface="+mj-cs"/>
          <a:sym typeface="Roboto Regular"/>
        </a:defRPr>
      </a:lvl4pPr>
      <a:lvl5pPr algn="ctr" defTabSz="825252" eaLnBrk="1" hangingPunct="1">
        <a:defRPr sz="3599">
          <a:latin typeface="+mj-lt"/>
          <a:ea typeface="+mj-ea"/>
          <a:cs typeface="+mj-cs"/>
          <a:sym typeface="Roboto Regular"/>
        </a:defRPr>
      </a:lvl5pPr>
      <a:lvl6pPr indent="355493" algn="ctr" defTabSz="825252" eaLnBrk="1" hangingPunct="1">
        <a:defRPr sz="3599">
          <a:latin typeface="+mj-lt"/>
          <a:ea typeface="+mj-ea"/>
          <a:cs typeface="+mj-cs"/>
          <a:sym typeface="Roboto Regular"/>
        </a:defRPr>
      </a:lvl6pPr>
      <a:lvl7pPr indent="710987" algn="ctr" defTabSz="825252" eaLnBrk="1" hangingPunct="1">
        <a:defRPr sz="3599">
          <a:latin typeface="+mj-lt"/>
          <a:ea typeface="+mj-ea"/>
          <a:cs typeface="+mj-cs"/>
          <a:sym typeface="Roboto Regular"/>
        </a:defRPr>
      </a:lvl7pPr>
      <a:lvl8pPr indent="1066480" algn="ctr" defTabSz="825252" eaLnBrk="1" hangingPunct="1">
        <a:defRPr sz="3599">
          <a:latin typeface="+mj-lt"/>
          <a:ea typeface="+mj-ea"/>
          <a:cs typeface="+mj-cs"/>
          <a:sym typeface="Roboto Regular"/>
        </a:defRPr>
      </a:lvl8pPr>
      <a:lvl9pPr indent="1421973" algn="ctr" defTabSz="825252" eaLnBrk="1" hangingPunct="1">
        <a:defRPr sz="3599">
          <a:latin typeface="+mj-lt"/>
          <a:ea typeface="+mj-ea"/>
          <a:cs typeface="+mj-cs"/>
          <a:sym typeface="Roboto Regular"/>
        </a:defRPr>
      </a:lvl9pPr>
    </p:bodyStyle>
    <p:otherStyle>
      <a:lvl1pPr algn="ctr" defTabSz="825252" eaLnBrk="1" hangingPunct="1">
        <a:defRPr sz="2399">
          <a:solidFill>
            <a:schemeClr val="tx1"/>
          </a:solidFill>
          <a:latin typeface="+mn-lt"/>
          <a:ea typeface="+mn-ea"/>
          <a:cs typeface="+mn-cs"/>
          <a:sym typeface="Gill Sans"/>
        </a:defRPr>
      </a:lvl1pPr>
      <a:lvl2pPr indent="228531" algn="ctr" defTabSz="825252" eaLnBrk="1" hangingPunct="1">
        <a:defRPr sz="2399">
          <a:solidFill>
            <a:schemeClr val="tx1"/>
          </a:solidFill>
          <a:latin typeface="+mn-lt"/>
          <a:ea typeface="+mn-ea"/>
          <a:cs typeface="+mn-cs"/>
          <a:sym typeface="Gill Sans"/>
        </a:defRPr>
      </a:lvl2pPr>
      <a:lvl3pPr indent="457063" algn="ctr" defTabSz="825252" eaLnBrk="1" hangingPunct="1">
        <a:defRPr sz="2399">
          <a:solidFill>
            <a:schemeClr val="tx1"/>
          </a:solidFill>
          <a:latin typeface="+mn-lt"/>
          <a:ea typeface="+mn-ea"/>
          <a:cs typeface="+mn-cs"/>
          <a:sym typeface="Gill Sans"/>
        </a:defRPr>
      </a:lvl3pPr>
      <a:lvl4pPr indent="685594" algn="ctr" defTabSz="825252" eaLnBrk="1" hangingPunct="1">
        <a:defRPr sz="2399">
          <a:solidFill>
            <a:schemeClr val="tx1"/>
          </a:solidFill>
          <a:latin typeface="+mn-lt"/>
          <a:ea typeface="+mn-ea"/>
          <a:cs typeface="+mn-cs"/>
          <a:sym typeface="Gill Sans"/>
        </a:defRPr>
      </a:lvl4pPr>
      <a:lvl5pPr indent="914126" algn="ctr" defTabSz="825252" eaLnBrk="1" hangingPunct="1">
        <a:defRPr sz="2399">
          <a:solidFill>
            <a:schemeClr val="tx1"/>
          </a:solidFill>
          <a:latin typeface="+mn-lt"/>
          <a:ea typeface="+mn-ea"/>
          <a:cs typeface="+mn-cs"/>
          <a:sym typeface="Gill Sans"/>
        </a:defRPr>
      </a:lvl5pPr>
      <a:lvl6pPr indent="1142657" algn="ctr" defTabSz="825252" eaLnBrk="1" hangingPunct="1">
        <a:defRPr sz="2399">
          <a:solidFill>
            <a:schemeClr val="tx1"/>
          </a:solidFill>
          <a:latin typeface="+mn-lt"/>
          <a:ea typeface="+mn-ea"/>
          <a:cs typeface="+mn-cs"/>
          <a:sym typeface="Gill Sans"/>
        </a:defRPr>
      </a:lvl6pPr>
      <a:lvl7pPr indent="1371189" algn="ctr" defTabSz="825252" eaLnBrk="1" hangingPunct="1">
        <a:defRPr sz="2399">
          <a:solidFill>
            <a:schemeClr val="tx1"/>
          </a:solidFill>
          <a:latin typeface="+mn-lt"/>
          <a:ea typeface="+mn-ea"/>
          <a:cs typeface="+mn-cs"/>
          <a:sym typeface="Gill Sans"/>
        </a:defRPr>
      </a:lvl7pPr>
      <a:lvl8pPr indent="1599720" algn="ctr" defTabSz="825252" eaLnBrk="1" hangingPunct="1">
        <a:defRPr sz="2399">
          <a:solidFill>
            <a:schemeClr val="tx1"/>
          </a:solidFill>
          <a:latin typeface="+mn-lt"/>
          <a:ea typeface="+mn-ea"/>
          <a:cs typeface="+mn-cs"/>
          <a:sym typeface="Gill Sans"/>
        </a:defRPr>
      </a:lvl8pPr>
      <a:lvl9pPr indent="1828251" algn="ctr" defTabSz="825252" eaLnBrk="1" hangingPunct="1">
        <a:defRPr sz="2399">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blog.enriqueoriol.com/2016/03/diferencias-servicios-angularjs.html" TargetMode="External"/><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ECMAScript"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CMAScript"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ln>
            <a:noFill/>
          </a:ln>
        </p:spPr>
        <p:txBody>
          <a:bodyPr/>
          <a:lstStyle/>
          <a:p>
            <a:r>
              <a:rPr lang="en-US" dirty="0" err="1" smtClean="0"/>
              <a:t>Curso</a:t>
            </a:r>
            <a:r>
              <a:rPr lang="en-US" dirty="0" smtClean="0"/>
              <a:t> </a:t>
            </a:r>
            <a:r>
              <a:rPr lang="en-US" dirty="0" err="1" smtClean="0"/>
              <a:t>Angularjs</a:t>
            </a:r>
            <a:r>
              <a:rPr lang="en-US" dirty="0" smtClean="0"/>
              <a:t/>
            </a:r>
            <a:br>
              <a:rPr lang="en-US" dirty="0" smtClean="0"/>
            </a:br>
            <a:r>
              <a:rPr lang="en-US" dirty="0" err="1" smtClean="0"/>
              <a:t>Dia</a:t>
            </a:r>
            <a:r>
              <a:rPr lang="en-US" dirty="0" smtClean="0"/>
              <a:t> </a:t>
            </a:r>
            <a:r>
              <a:rPr lang="en-US" dirty="0" smtClean="0"/>
              <a:t>2 </a:t>
            </a:r>
            <a:r>
              <a:rPr lang="en-US" dirty="0" smtClean="0"/>
              <a:t>- BBVA</a:t>
            </a:r>
            <a:endParaRPr lang="en-US" dirty="0"/>
          </a:p>
        </p:txBody>
      </p:sp>
      <p:pic>
        <p:nvPicPr>
          <p:cNvPr id="7" name="Picture Placeholder 6" descr="ojos.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30" b="9730"/>
          <a:stretch>
            <a:fillRect/>
          </a:stretch>
        </p:blipFill>
        <p:spPr/>
      </p:pic>
    </p:spTree>
    <p:extLst>
      <p:ext uri="{BB962C8B-B14F-4D97-AF65-F5344CB8AC3E}">
        <p14:creationId xmlns:p14="http://schemas.microsoft.com/office/powerpoint/2010/main" val="346720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Factory</a:t>
            </a:r>
            <a:endParaRPr lang="en-US" dirty="0"/>
          </a:p>
        </p:txBody>
      </p:sp>
      <p:sp>
        <p:nvSpPr>
          <p:cNvPr id="3" name="TextBox 2"/>
          <p:cNvSpPr txBox="1"/>
          <p:nvPr/>
        </p:nvSpPr>
        <p:spPr>
          <a:xfrm>
            <a:off x="818147" y="2515794"/>
            <a:ext cx="23100632" cy="1007455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5400" dirty="0"/>
              <a:t>Las factorías son como contenedores de código que podemos usar en nuestros sitios desarrollados con </a:t>
            </a:r>
            <a:r>
              <a:rPr lang="es-ES" sz="5400" dirty="0" err="1"/>
              <a:t>AngularJS</a:t>
            </a:r>
            <a:r>
              <a:rPr lang="es-ES" sz="5400" dirty="0"/>
              <a:t>. Son un tipo de servicio, "</a:t>
            </a:r>
            <a:r>
              <a:rPr lang="es-ES" sz="5400" dirty="0" err="1"/>
              <a:t>service</a:t>
            </a:r>
            <a:r>
              <a:rPr lang="es-ES" sz="5400" dirty="0"/>
              <a:t>" en Angular, con el que podemos implementar librerías de funciones o almacenar datos.</a:t>
            </a:r>
          </a:p>
          <a:p>
            <a:r>
              <a:rPr lang="es-ES" sz="5400" dirty="0"/>
              <a:t>Cuando las usamos tienen la particularidad de devolvernos un dato, de cualquier tipo. Lo común es que nos devuelvan un objeto de </a:t>
            </a:r>
            <a:r>
              <a:rPr lang="es-ES" sz="5400" dirty="0" err="1"/>
              <a:t>Javascript</a:t>
            </a:r>
            <a:r>
              <a:rPr lang="es-ES" sz="5400" dirty="0"/>
              <a:t> donde podremos encontrar datos (propiedades) y operaciones (métodos). Con diferencia de los controladores, las factorías tienen la característica de ser instanciados una única vez dentro de las aplicaciones, por lo que no pierden su estado. Por tanto, son un buen candidato para almacenar datos en nuestra aplicación que queramos usar a lo largo de varios controladores, sin que se inicialicen de nuevo cuando se cambia de vista.</a:t>
            </a:r>
          </a:p>
        </p:txBody>
      </p:sp>
    </p:spTree>
    <p:extLst>
      <p:ext uri="{BB962C8B-B14F-4D97-AF65-F5344CB8AC3E}">
        <p14:creationId xmlns:p14="http://schemas.microsoft.com/office/powerpoint/2010/main" val="18604117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Ejercicio </a:t>
            </a:r>
            <a:r>
              <a:rPr lang="es-AR" dirty="0" err="1" smtClean="0"/>
              <a:t>factory</a:t>
            </a:r>
            <a:endParaRPr lang="en-US" dirty="0"/>
          </a:p>
        </p:txBody>
      </p:sp>
      <p:sp>
        <p:nvSpPr>
          <p:cNvPr id="6" name="TextBox 5"/>
          <p:cNvSpPr txBox="1"/>
          <p:nvPr/>
        </p:nvSpPr>
        <p:spPr>
          <a:xfrm>
            <a:off x="1058779" y="1649181"/>
            <a:ext cx="22692796" cy="822789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400" dirty="0"/>
              <a:t>'use strict';</a:t>
            </a:r>
          </a:p>
          <a:p>
            <a:r>
              <a:rPr lang="en-US" sz="4400" dirty="0"/>
              <a:t/>
            </a:r>
            <a:br>
              <a:rPr lang="en-US" sz="4400" dirty="0"/>
            </a:br>
            <a:r>
              <a:rPr lang="en-US" sz="4400" dirty="0"/>
              <a:t>angular.</a:t>
            </a:r>
          </a:p>
          <a:p>
            <a:r>
              <a:rPr lang="en-US" sz="4400" dirty="0"/>
              <a:t>    module('core').</a:t>
            </a:r>
          </a:p>
          <a:p>
            <a:r>
              <a:rPr lang="en-US" sz="4400" dirty="0"/>
              <a:t>    factory('</a:t>
            </a:r>
            <a:r>
              <a:rPr lang="en-US" sz="4400" dirty="0" err="1"/>
              <a:t>CoreFactory</a:t>
            </a:r>
            <a:r>
              <a:rPr lang="en-US" sz="4400" dirty="0"/>
              <a:t>', function($http){</a:t>
            </a:r>
          </a:p>
          <a:p>
            <a:r>
              <a:rPr lang="en-US" sz="4400" dirty="0"/>
              <a:t>        </a:t>
            </a:r>
            <a:r>
              <a:rPr lang="en-US" sz="4400" dirty="0" err="1"/>
              <a:t>var</a:t>
            </a:r>
            <a:r>
              <a:rPr lang="en-US" sz="4400" dirty="0"/>
              <a:t> service={};</a:t>
            </a:r>
          </a:p>
          <a:p>
            <a:r>
              <a:rPr lang="en-US" sz="4400" dirty="0"/>
              <a:t/>
            </a:r>
            <a:br>
              <a:rPr lang="en-US" sz="4400" dirty="0"/>
            </a:br>
            <a:r>
              <a:rPr lang="en-US" sz="4400" dirty="0"/>
              <a:t>        </a:t>
            </a:r>
            <a:r>
              <a:rPr lang="en-US" sz="4400" dirty="0" err="1"/>
              <a:t>service.usuarios</a:t>
            </a:r>
            <a:r>
              <a:rPr lang="en-US" sz="4400" dirty="0"/>
              <a:t> = function(){</a:t>
            </a:r>
          </a:p>
          <a:p>
            <a:r>
              <a:rPr lang="en-US" sz="4400" dirty="0"/>
              <a:t>            return $</a:t>
            </a:r>
            <a:r>
              <a:rPr lang="en-US" sz="4400" dirty="0" err="1"/>
              <a:t>http.get</a:t>
            </a:r>
            <a:r>
              <a:rPr lang="en-US" sz="4400" dirty="0"/>
              <a:t>('https://jsonplaceholder.typicode.com/</a:t>
            </a:r>
            <a:r>
              <a:rPr lang="en-US" sz="4400" dirty="0" err="1"/>
              <a:t>todos</a:t>
            </a:r>
            <a:r>
              <a:rPr lang="en-US" sz="4400" dirty="0"/>
              <a:t>/1');</a:t>
            </a:r>
          </a:p>
          <a:p>
            <a:r>
              <a:rPr lang="en-US" sz="4400" dirty="0"/>
              <a:t>        }</a:t>
            </a:r>
          </a:p>
          <a:p>
            <a:r>
              <a:rPr lang="en-US" sz="4400" dirty="0"/>
              <a:t>        return service;</a:t>
            </a:r>
          </a:p>
          <a:p>
            <a:r>
              <a:rPr lang="en-US" sz="4400" dirty="0"/>
              <a:t>    });</a:t>
            </a:r>
          </a:p>
        </p:txBody>
      </p:sp>
    </p:spTree>
    <p:extLst>
      <p:ext uri="{BB962C8B-B14F-4D97-AF65-F5344CB8AC3E}">
        <p14:creationId xmlns:p14="http://schemas.microsoft.com/office/powerpoint/2010/main" val="10593160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err="1" smtClean="0"/>
              <a:t>Services</a:t>
            </a:r>
            <a:endParaRPr lang="en-US" dirty="0"/>
          </a:p>
        </p:txBody>
      </p:sp>
      <p:sp>
        <p:nvSpPr>
          <p:cNvPr id="4" name="TextBox 3"/>
          <p:cNvSpPr txBox="1"/>
          <p:nvPr/>
        </p:nvSpPr>
        <p:spPr>
          <a:xfrm>
            <a:off x="1082842" y="5495876"/>
            <a:ext cx="22210295" cy="428835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latinLnBrk="1" hangingPunct="0"/>
            <a:r>
              <a:rPr lang="es-ES" sz="5400" dirty="0"/>
              <a:t>Un servicio es una </a:t>
            </a:r>
            <a:r>
              <a:rPr lang="es-ES" sz="5400" b="1" dirty="0"/>
              <a:t>función constructor</a:t>
            </a:r>
            <a:r>
              <a:rPr lang="es-ES" sz="5400" dirty="0"/>
              <a:t> que define el servicio. Este </a:t>
            </a:r>
            <a:r>
              <a:rPr lang="es-ES" sz="5400" dirty="0" smtClean="0"/>
              <a:t/>
            </a:r>
            <a:br>
              <a:rPr lang="es-ES" sz="5400" dirty="0" smtClean="0"/>
            </a:br>
            <a:r>
              <a:rPr lang="es-ES" sz="5400" dirty="0" smtClean="0"/>
              <a:t>servicio </a:t>
            </a:r>
            <a:r>
              <a:rPr lang="es-ES" sz="5400" dirty="0"/>
              <a:t>se puede </a:t>
            </a:r>
            <a:r>
              <a:rPr lang="es-ES" sz="5400" b="1" dirty="0"/>
              <a:t>inyectar únicamente</a:t>
            </a:r>
            <a:r>
              <a:rPr lang="es-ES" sz="5400" dirty="0"/>
              <a:t> durante la </a:t>
            </a:r>
            <a:r>
              <a:rPr lang="es-ES" sz="5400" b="1" dirty="0"/>
              <a:t>fase de ejecución</a:t>
            </a:r>
            <a:r>
              <a:rPr lang="es-ES" sz="5400" dirty="0"/>
              <a:t>. No obstante, </a:t>
            </a:r>
            <a:r>
              <a:rPr lang="es-ES" sz="5400" b="1" dirty="0"/>
              <a:t>SI</a:t>
            </a:r>
            <a:r>
              <a:rPr lang="es-ES" sz="5400" dirty="0"/>
              <a:t> podemos inyectar dependencias (</a:t>
            </a:r>
            <a:r>
              <a:rPr lang="es-ES" sz="5400" b="1" dirty="0"/>
              <a:t>DI</a:t>
            </a:r>
            <a:r>
              <a:rPr lang="es-ES" sz="5400" dirty="0"/>
              <a:t>) en su definición, aunque </a:t>
            </a:r>
            <a:r>
              <a:rPr lang="es-ES" sz="5400" b="1" dirty="0"/>
              <a:t>no es configurable</a:t>
            </a:r>
            <a:r>
              <a:rPr lang="es-ES" sz="5400" dirty="0"/>
              <a:t>.</a:t>
            </a:r>
            <a:endParaRPr lang="en-US" sz="54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710973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Ejemplo </a:t>
            </a:r>
            <a:r>
              <a:rPr lang="es-AR" dirty="0" err="1" smtClean="0"/>
              <a:t>Service</a:t>
            </a:r>
            <a:endParaRPr lang="en-US" dirty="0"/>
          </a:p>
        </p:txBody>
      </p:sp>
      <p:sp>
        <p:nvSpPr>
          <p:cNvPr id="3" name="TextBox 2"/>
          <p:cNvSpPr txBox="1"/>
          <p:nvPr/>
        </p:nvSpPr>
        <p:spPr>
          <a:xfrm>
            <a:off x="1481565" y="5122686"/>
            <a:ext cx="19886519" cy="45344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dirty="0"/>
              <a:t>'use strict';</a:t>
            </a:r>
          </a:p>
          <a:p>
            <a:r>
              <a:rPr lang="en-US" sz="2800" dirty="0"/>
              <a:t/>
            </a:r>
            <a:br>
              <a:rPr lang="en-US" sz="2800" dirty="0"/>
            </a:br>
            <a:r>
              <a:rPr lang="en-US" sz="2800" dirty="0"/>
              <a:t>angular.</a:t>
            </a:r>
          </a:p>
          <a:p>
            <a:r>
              <a:rPr lang="en-US" sz="2800" dirty="0"/>
              <a:t>  module('core').</a:t>
            </a:r>
          </a:p>
          <a:p>
            <a:r>
              <a:rPr lang="en-US" sz="2800" dirty="0"/>
              <a:t>  service('</a:t>
            </a:r>
            <a:r>
              <a:rPr lang="en-US" sz="2800" dirty="0" err="1"/>
              <a:t>CoreService</a:t>
            </a:r>
            <a:r>
              <a:rPr lang="en-US" sz="2800" dirty="0"/>
              <a:t>', function () {</a:t>
            </a:r>
          </a:p>
          <a:p>
            <a:r>
              <a:rPr lang="en-US" sz="2800" dirty="0"/>
              <a:t>    return {</a:t>
            </a:r>
          </a:p>
          <a:p>
            <a:r>
              <a:rPr lang="en-US" sz="2800" dirty="0"/>
              <a:t>      </a:t>
            </a:r>
            <a:r>
              <a:rPr lang="en-US" sz="2800" dirty="0" err="1"/>
              <a:t>nombre</a:t>
            </a:r>
            <a:r>
              <a:rPr lang="en-US" sz="2800" dirty="0"/>
              <a:t>:'</a:t>
            </a:r>
            <a:r>
              <a:rPr lang="en-US" sz="2800" dirty="0" err="1"/>
              <a:t>sarasa</a:t>
            </a:r>
            <a:r>
              <a:rPr lang="en-US" sz="2800" dirty="0"/>
              <a:t>',</a:t>
            </a:r>
          </a:p>
          <a:p>
            <a:r>
              <a:rPr lang="en-US" sz="2800" dirty="0"/>
              <a:t>      </a:t>
            </a:r>
            <a:r>
              <a:rPr lang="en-US" sz="2800" dirty="0" err="1"/>
              <a:t>apellido</a:t>
            </a:r>
            <a:r>
              <a:rPr lang="en-US" sz="2800" dirty="0"/>
              <a:t>:'</a:t>
            </a:r>
            <a:r>
              <a:rPr lang="en-US" sz="2800" dirty="0" err="1"/>
              <a:t>pepino</a:t>
            </a:r>
            <a:r>
              <a:rPr lang="en-US" sz="2800" dirty="0"/>
              <a:t>'</a:t>
            </a:r>
          </a:p>
          <a:p>
            <a:r>
              <a:rPr lang="en-US" sz="2800" dirty="0"/>
              <a:t>    };</a:t>
            </a:r>
          </a:p>
          <a:p>
            <a:r>
              <a:rPr lang="en-US" sz="2800" dirty="0"/>
              <a:t>  });</a:t>
            </a:r>
          </a:p>
        </p:txBody>
      </p:sp>
    </p:spTree>
    <p:extLst>
      <p:ext uri="{BB962C8B-B14F-4D97-AF65-F5344CB8AC3E}">
        <p14:creationId xmlns:p14="http://schemas.microsoft.com/office/powerpoint/2010/main" val="140044757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err="1" smtClean="0"/>
              <a:t>Provider</a:t>
            </a:r>
            <a:endParaRPr lang="en-US" dirty="0"/>
          </a:p>
        </p:txBody>
      </p:sp>
      <p:sp>
        <p:nvSpPr>
          <p:cNvPr id="3" name="TextBox 2"/>
          <p:cNvSpPr txBox="1"/>
          <p:nvPr/>
        </p:nvSpPr>
        <p:spPr>
          <a:xfrm>
            <a:off x="1227221" y="1889741"/>
            <a:ext cx="22524354" cy="34881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400" dirty="0"/>
              <a:t>El </a:t>
            </a:r>
            <a:r>
              <a:rPr lang="es-ES" sz="4400" dirty="0" err="1"/>
              <a:t>provider</a:t>
            </a:r>
            <a:r>
              <a:rPr lang="es-ES" sz="4400" dirty="0"/>
              <a:t> es el </a:t>
            </a:r>
            <a:r>
              <a:rPr lang="es-ES" sz="4400" b="1" dirty="0"/>
              <a:t>caso más genérico de servicio</a:t>
            </a:r>
            <a:r>
              <a:rPr lang="es-ES" sz="4400" dirty="0"/>
              <a:t>, que además de generar un </a:t>
            </a:r>
            <a:r>
              <a:rPr lang="es-ES" sz="4400" b="1" dirty="0"/>
              <a:t>servicio inyectable</a:t>
            </a:r>
            <a:r>
              <a:rPr lang="es-ES" sz="4400" dirty="0"/>
              <a:t> durante la </a:t>
            </a:r>
            <a:r>
              <a:rPr lang="es-ES" sz="4400" b="1" dirty="0"/>
              <a:t>fase de ejecución</a:t>
            </a:r>
            <a:r>
              <a:rPr lang="es-ES" sz="4400" dirty="0"/>
              <a:t> e </a:t>
            </a:r>
            <a:r>
              <a:rPr lang="es-ES" sz="4400" b="1" dirty="0"/>
              <a:t>inyectar dependencias (DI)</a:t>
            </a:r>
            <a:r>
              <a:rPr lang="es-ES" sz="4400" dirty="0"/>
              <a:t> en su definición, </a:t>
            </a:r>
            <a:r>
              <a:rPr lang="es-ES" sz="4400" b="1" dirty="0"/>
              <a:t>proporciona una API para la configuración del servicio</a:t>
            </a:r>
            <a:r>
              <a:rPr lang="es-ES" sz="4400" dirty="0"/>
              <a:t> antes de que se inicie la aplicación.</a:t>
            </a:r>
          </a:p>
          <a:p>
            <a:r>
              <a:rPr lang="es-ES" sz="4400" dirty="0"/>
              <a:t>Un </a:t>
            </a:r>
            <a:r>
              <a:rPr lang="es-ES" sz="4400" dirty="0" err="1"/>
              <a:t>provider</a:t>
            </a:r>
            <a:r>
              <a:rPr lang="es-ES" sz="4400" dirty="0"/>
              <a:t> se definiría de la siguiente forma</a:t>
            </a:r>
            <a:r>
              <a:rPr lang="es-ES" sz="4400" dirty="0" smtClean="0"/>
              <a:t>:</a:t>
            </a:r>
            <a:endParaRPr lang="es-ES" sz="4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7463" y="5329238"/>
            <a:ext cx="15470662" cy="7207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00519" y="6521825"/>
            <a:ext cx="8295356" cy="4523290"/>
          </a:xfrm>
          <a:prstGeom prst="rect">
            <a:avLst/>
          </a:prstGeom>
        </p:spPr>
        <p:txBody>
          <a:bodyPr wrap="square">
            <a:spAutoFit/>
          </a:bodyPr>
          <a:lstStyle/>
          <a:p>
            <a:r>
              <a:rPr lang="es-ES" dirty="0"/>
              <a:t>Donde los métodos de </a:t>
            </a:r>
            <a:r>
              <a:rPr lang="es-ES" b="1" dirty="0" err="1"/>
              <a:t>this</a:t>
            </a:r>
            <a:r>
              <a:rPr lang="es-ES" dirty="0"/>
              <a:t> conforman la API de configuración, y el método </a:t>
            </a:r>
            <a:r>
              <a:rPr lang="es-ES" b="1" dirty="0" err="1"/>
              <a:t>this</a:t>
            </a:r>
            <a:r>
              <a:rPr lang="es-ES" b="1" dirty="0"/>
              <a:t>.$</a:t>
            </a:r>
            <a:r>
              <a:rPr lang="es-ES" b="1" dirty="0" err="1"/>
              <a:t>get</a:t>
            </a:r>
            <a:r>
              <a:rPr lang="es-ES" dirty="0"/>
              <a:t> equivale a una factoría.</a:t>
            </a:r>
          </a:p>
          <a:p>
            <a:r>
              <a:rPr lang="es-ES" dirty="0"/>
              <a:t>Para configurar el servicio </a:t>
            </a:r>
            <a:r>
              <a:rPr lang="es-ES" b="1" dirty="0" err="1"/>
              <a:t>logger</a:t>
            </a:r>
            <a:r>
              <a:rPr lang="es-ES" dirty="0"/>
              <a:t>, tendríamos que usar su API en la fase de configuración, inyectando el </a:t>
            </a:r>
            <a:r>
              <a:rPr lang="es-ES" b="1" dirty="0" err="1"/>
              <a:t>loggerProvider</a:t>
            </a:r>
            <a:r>
              <a:rPr lang="es-ES" dirty="0"/>
              <a:t>:</a:t>
            </a:r>
          </a:p>
        </p:txBody>
      </p:sp>
      <p:sp>
        <p:nvSpPr>
          <p:cNvPr id="5" name="TextBox 4"/>
          <p:cNvSpPr txBox="1"/>
          <p:nvPr/>
        </p:nvSpPr>
        <p:spPr>
          <a:xfrm>
            <a:off x="2728347" y="12316414"/>
            <a:ext cx="18083477"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latinLnBrk="1" hangingPunct="0"/>
            <a:r>
              <a:rPr lang="en-US" sz="4400" dirty="0">
                <a:hlinkClick r:id="rId3"/>
              </a:rPr>
              <a:t>http://blog.enriqueoriol.com/2016/03/diferencias-servicios-angularjs.html</a:t>
            </a:r>
            <a:endParaRPr kumimoji="0" lang="en-US" sz="44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21959112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Muchas gracias</a:t>
            </a:r>
            <a:endParaRPr lang="en-US" dirty="0"/>
          </a:p>
        </p:txBody>
      </p:sp>
      <p:sp>
        <p:nvSpPr>
          <p:cNvPr id="3" name="TextBox 2"/>
          <p:cNvSpPr txBox="1"/>
          <p:nvPr/>
        </p:nvSpPr>
        <p:spPr>
          <a:xfrm>
            <a:off x="5212128" y="4731621"/>
            <a:ext cx="13963378" cy="35496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Cualquier duda o consulta me escriben</a:t>
            </a:r>
          </a:p>
          <a:p>
            <a:pPr marL="0" marR="0" indent="0" algn="ctr" defTabSz="825500" rtl="0" fontAlgn="auto" latinLnBrk="1" hangingPunct="0">
              <a:lnSpc>
                <a:spcPct val="100000"/>
              </a:lnSpc>
              <a:spcBef>
                <a:spcPts val="0"/>
              </a:spcBef>
              <a:spcAft>
                <a:spcPts val="0"/>
              </a:spcAft>
              <a:buClrTx/>
              <a:buSzTx/>
              <a:buFontTx/>
              <a:buNone/>
              <a:tabLst/>
            </a:pPr>
            <a:endParaRPr lang="es-AR" sz="56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Dante Panella</a:t>
            </a:r>
          </a:p>
          <a:p>
            <a:pPr marL="0" marR="0" indent="0" algn="ctr" defTabSz="825500" rtl="0" fontAlgn="auto" latinLnBrk="1" hangingPunct="0">
              <a:lnSpc>
                <a:spcPct val="100000"/>
              </a:lnSpc>
              <a:spcBef>
                <a:spcPts val="0"/>
              </a:spcBef>
              <a:spcAft>
                <a:spcPts val="0"/>
              </a:spcAft>
              <a:buClrTx/>
              <a:buSzTx/>
              <a:buFontTx/>
              <a:buNone/>
              <a:tabLst/>
            </a:pPr>
            <a:r>
              <a:rPr lang="es-AR" sz="5600" dirty="0" smtClean="0">
                <a:solidFill>
                  <a:srgbClr val="000000"/>
                </a:solidFill>
                <a:sym typeface="Gill Sans"/>
              </a:rPr>
              <a:t>Dante.panella@neoris.com</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9331626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dirty="0">
                <a:solidFill>
                  <a:srgbClr val="FFFFFF"/>
                </a:solidFill>
                <a:latin typeface="Gill Sans"/>
                <a:cs typeface="Gill Sans"/>
              </a:rPr>
              <a:t>www.neoris.com</a:t>
            </a:r>
          </a:p>
          <a:p>
            <a:endParaRPr lang="en-US" dirty="0">
              <a:solidFill>
                <a:srgbClr val="FFFFFF"/>
              </a:solidFill>
            </a:endParaRPr>
          </a:p>
          <a:p>
            <a:r>
              <a:rPr lang="en-US" dirty="0" smtClean="0">
                <a:solidFill>
                  <a:srgbClr val="FFFFFF"/>
                </a:solidFill>
              </a:rPr>
              <a:t>Dante </a:t>
            </a:r>
            <a:r>
              <a:rPr lang="en-US" dirty="0" err="1" smtClean="0">
                <a:solidFill>
                  <a:srgbClr val="FFFFFF"/>
                </a:solidFill>
              </a:rPr>
              <a:t>Panella</a:t>
            </a:r>
            <a:endParaRPr lang="en-US" dirty="0" smtClean="0">
              <a:solidFill>
                <a:srgbClr val="FFFFFF"/>
              </a:solidFill>
            </a:endParaRPr>
          </a:p>
          <a:p>
            <a:r>
              <a:rPr lang="en-US" dirty="0" smtClean="0">
                <a:solidFill>
                  <a:srgbClr val="FFFFFF"/>
                </a:solidFill>
              </a:rPr>
              <a:t>Master</a:t>
            </a:r>
          </a:p>
          <a:p>
            <a:r>
              <a:rPr lang="en-US" dirty="0" smtClean="0">
                <a:solidFill>
                  <a:srgbClr val="FFFFFF"/>
                </a:solidFill>
              </a:rPr>
              <a:t>Dante.panella@neoris.com</a:t>
            </a:r>
            <a:endParaRPr lang="en-US" dirty="0">
              <a:solidFill>
                <a:srgbClr val="FFFFFF"/>
              </a:solidFill>
            </a:endParaRPr>
          </a:p>
        </p:txBody>
      </p:sp>
    </p:spTree>
    <p:extLst>
      <p:ext uri="{BB962C8B-B14F-4D97-AF65-F5344CB8AC3E}">
        <p14:creationId xmlns:p14="http://schemas.microsoft.com/office/powerpoint/2010/main" val="25045258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920831" y="6252900"/>
            <a:ext cx="9379616" cy="6037712"/>
          </a:xfrm>
        </p:spPr>
        <p:txBody>
          <a:bodyPr/>
          <a:lstStyle/>
          <a:p>
            <a:pPr marL="571500" indent="-571500">
              <a:buFont typeface="Arial" pitchFamily="34" charset="0"/>
              <a:buChar char="•"/>
            </a:pPr>
            <a:r>
              <a:rPr lang="es-AR" dirty="0" smtClean="0"/>
              <a:t>Ciclo de vida</a:t>
            </a:r>
          </a:p>
          <a:p>
            <a:pPr marL="571500" indent="-571500">
              <a:buFont typeface="Arial" pitchFamily="34" charset="0"/>
              <a:buChar char="•"/>
            </a:pPr>
            <a:r>
              <a:rPr lang="es-ES" dirty="0" err="1" smtClean="0"/>
              <a:t>Constant</a:t>
            </a:r>
            <a:endParaRPr lang="es-ES" dirty="0" smtClean="0"/>
          </a:p>
          <a:p>
            <a:pPr marL="571500" indent="-571500">
              <a:buFont typeface="Arial" pitchFamily="34" charset="0"/>
              <a:buChar char="•"/>
            </a:pPr>
            <a:r>
              <a:rPr lang="es-ES" dirty="0" err="1" smtClean="0"/>
              <a:t>Value</a:t>
            </a:r>
            <a:endParaRPr lang="es-ES" dirty="0" smtClean="0"/>
          </a:p>
          <a:p>
            <a:pPr marL="571500" indent="-571500">
              <a:buFont typeface="Arial" pitchFamily="34" charset="0"/>
              <a:buChar char="•"/>
            </a:pPr>
            <a:r>
              <a:rPr lang="es-ES" dirty="0" err="1" smtClean="0"/>
              <a:t>Service</a:t>
            </a:r>
            <a:endParaRPr lang="es-ES" dirty="0" smtClean="0"/>
          </a:p>
          <a:p>
            <a:pPr marL="571500" indent="-571500">
              <a:buFont typeface="Arial" pitchFamily="34" charset="0"/>
              <a:buChar char="•"/>
            </a:pPr>
            <a:r>
              <a:rPr lang="es-ES" dirty="0" smtClean="0"/>
              <a:t>Factory</a:t>
            </a:r>
          </a:p>
          <a:p>
            <a:pPr marL="571500" indent="-571500">
              <a:buFont typeface="Arial" pitchFamily="34" charset="0"/>
              <a:buChar char="•"/>
            </a:pPr>
            <a:r>
              <a:rPr lang="es-ES" dirty="0" err="1" smtClean="0"/>
              <a:t>Bidings</a:t>
            </a:r>
            <a:endParaRPr lang="es-ES" dirty="0" smtClean="0"/>
          </a:p>
          <a:p>
            <a:pPr marL="571500" indent="-571500">
              <a:buFont typeface="Arial" pitchFamily="34" charset="0"/>
              <a:buChar char="•"/>
            </a:pPr>
            <a:r>
              <a:rPr lang="es-ES" dirty="0" err="1" smtClean="0"/>
              <a:t>Provider</a:t>
            </a:r>
            <a:endParaRPr lang="es-ES" dirty="0"/>
          </a:p>
          <a:p>
            <a:pPr marL="571500" indent="-571500">
              <a:buFont typeface="Arial" pitchFamily="34" charset="0"/>
              <a:buChar char="•"/>
            </a:pPr>
            <a:endParaRPr lang="es-AR" dirty="0" smtClean="0"/>
          </a:p>
          <a:p>
            <a:pPr marL="571500" indent="-571500">
              <a:buFont typeface="Arial" pitchFamily="34" charset="0"/>
              <a:buChar char="•"/>
            </a:pPr>
            <a:endParaRPr lang="en-US" dirty="0"/>
          </a:p>
        </p:txBody>
      </p:sp>
    </p:spTree>
    <p:extLst>
      <p:ext uri="{BB962C8B-B14F-4D97-AF65-F5344CB8AC3E}">
        <p14:creationId xmlns:p14="http://schemas.microsoft.com/office/powerpoint/2010/main" val="3361177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8459" y="349106"/>
            <a:ext cx="22270010" cy="898525"/>
          </a:xfrm>
        </p:spPr>
        <p:txBody>
          <a:bodyPr/>
          <a:lstStyle/>
          <a:p>
            <a:pPr algn="ctr"/>
            <a:r>
              <a:rPr lang="es-AR" dirty="0" smtClean="0"/>
              <a:t>Servicios, Factory, </a:t>
            </a:r>
            <a:r>
              <a:rPr lang="es-AR" dirty="0" err="1" smtClean="0"/>
              <a:t>Provider</a:t>
            </a:r>
            <a:r>
              <a:rPr lang="es-AR" dirty="0" smtClean="0"/>
              <a:t> entre otros</a:t>
            </a:r>
            <a:endParaRPr lang="en-US" dirty="0"/>
          </a:p>
          <a:p>
            <a:endParaRPr lang="en-US" dirty="0"/>
          </a:p>
        </p:txBody>
      </p:sp>
      <p:sp>
        <p:nvSpPr>
          <p:cNvPr id="10" name="Rectangle 9"/>
          <p:cNvSpPr/>
          <p:nvPr/>
        </p:nvSpPr>
        <p:spPr>
          <a:xfrm>
            <a:off x="15237345" y="12717401"/>
            <a:ext cx="8541124" cy="646331"/>
          </a:xfrm>
          <a:prstGeom prst="rect">
            <a:avLst/>
          </a:prstGeom>
        </p:spPr>
        <p:txBody>
          <a:bodyPr wrap="square">
            <a:spAutoFit/>
          </a:bodyPr>
          <a:lstStyle/>
          <a:p>
            <a:pPr lvl="0" algn="ctr" defTabSz="825500" latinLnBrk="1" hangingPunct="0"/>
            <a:r>
              <a:rPr lang="en-US" sz="3600" dirty="0">
                <a:solidFill>
                  <a:srgbClr val="161B1F"/>
                </a:solidFill>
                <a:hlinkClick r:id="rId3"/>
              </a:rPr>
              <a:t>https://en.wikipedia.org/wiki/ECMAScript</a:t>
            </a:r>
            <a:endParaRPr lang="en-US" sz="3600" dirty="0">
              <a:solidFill>
                <a:srgbClr val="000000"/>
              </a:solidFill>
              <a:sym typeface="Gill Sans"/>
            </a:endParaRPr>
          </a:p>
        </p:txBody>
      </p:sp>
      <p:sp>
        <p:nvSpPr>
          <p:cNvPr id="4" name="TextBox 3"/>
          <p:cNvSpPr txBox="1"/>
          <p:nvPr/>
        </p:nvSpPr>
        <p:spPr>
          <a:xfrm>
            <a:off x="433136" y="4976445"/>
            <a:ext cx="23008448" cy="39796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dirty="0"/>
              <a:t>Los módulos de Angular exponen 5 métodos para definir servicios, que son:</a:t>
            </a:r>
          </a:p>
          <a:p>
            <a:r>
              <a:rPr lang="es-ES" dirty="0" err="1"/>
              <a:t>constant</a:t>
            </a:r>
            <a:endParaRPr lang="es-ES" dirty="0"/>
          </a:p>
          <a:p>
            <a:r>
              <a:rPr lang="es-ES" dirty="0" err="1"/>
              <a:t>value</a:t>
            </a:r>
            <a:endParaRPr lang="es-ES" dirty="0"/>
          </a:p>
          <a:p>
            <a:r>
              <a:rPr lang="es-ES" dirty="0" err="1"/>
              <a:t>service</a:t>
            </a:r>
            <a:endParaRPr lang="es-ES" dirty="0"/>
          </a:p>
          <a:p>
            <a:r>
              <a:rPr lang="es-ES" dirty="0" err="1"/>
              <a:t>factory</a:t>
            </a:r>
            <a:endParaRPr lang="es-ES" dirty="0"/>
          </a:p>
          <a:p>
            <a:r>
              <a:rPr lang="es-ES" dirty="0" err="1"/>
              <a:t>provider</a:t>
            </a:r>
            <a:endParaRPr lang="es-ES" dirty="0"/>
          </a:p>
          <a:p>
            <a:endParaRPr lang="es-ES" dirty="0"/>
          </a:p>
        </p:txBody>
      </p:sp>
    </p:spTree>
    <p:extLst>
      <p:ext uri="{BB962C8B-B14F-4D97-AF65-F5344CB8AC3E}">
        <p14:creationId xmlns:p14="http://schemas.microsoft.com/office/powerpoint/2010/main" val="220232126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Ciclo de vida de </a:t>
            </a:r>
            <a:r>
              <a:rPr lang="es-AR" dirty="0" err="1" smtClean="0"/>
              <a:t>AngularJs</a:t>
            </a:r>
            <a:endParaRPr lang="en-US" dirty="0"/>
          </a:p>
        </p:txBody>
      </p:sp>
      <p:sp>
        <p:nvSpPr>
          <p:cNvPr id="4" name="TextBox 3"/>
          <p:cNvSpPr txBox="1"/>
          <p:nvPr/>
        </p:nvSpPr>
        <p:spPr>
          <a:xfrm>
            <a:off x="458439" y="1799402"/>
            <a:ext cx="23365326" cy="1118254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800" dirty="0"/>
              <a:t>El </a:t>
            </a:r>
            <a:r>
              <a:rPr lang="es-ES" sz="4800" b="1" dirty="0"/>
              <a:t>ciclo de vida</a:t>
            </a:r>
            <a:r>
              <a:rPr lang="es-ES" sz="4800" dirty="0"/>
              <a:t> de una aplicación en </a:t>
            </a:r>
            <a:r>
              <a:rPr lang="es-ES" sz="4800" b="1" dirty="0" err="1"/>
              <a:t>AngularJS</a:t>
            </a:r>
            <a:r>
              <a:rPr lang="es-ES" sz="4800" dirty="0"/>
              <a:t> se divide en </a:t>
            </a:r>
            <a:r>
              <a:rPr lang="es-ES" sz="4800" b="1" dirty="0"/>
              <a:t>dos fases</a:t>
            </a:r>
            <a:r>
              <a:rPr lang="es-ES" sz="4800" dirty="0"/>
              <a:t>: la de </a:t>
            </a:r>
            <a:r>
              <a:rPr lang="es-ES" sz="4800" b="1" dirty="0"/>
              <a:t>configuración</a:t>
            </a:r>
            <a:r>
              <a:rPr lang="es-ES" sz="4800" dirty="0"/>
              <a:t> y la de </a:t>
            </a:r>
            <a:r>
              <a:rPr lang="es-ES" sz="4800" b="1" dirty="0"/>
              <a:t>ejecución</a:t>
            </a:r>
            <a:r>
              <a:rPr lang="es-ES" sz="4800" dirty="0"/>
              <a:t>.</a:t>
            </a:r>
          </a:p>
          <a:p>
            <a:r>
              <a:rPr lang="es-ES" sz="4800" dirty="0"/>
              <a:t>Fase de configuración</a:t>
            </a:r>
          </a:p>
          <a:p>
            <a:r>
              <a:rPr lang="es-ES" sz="4800" dirty="0"/>
              <a:t>La fase de configuración se ejecuta en primer lugar. Durante esta fase los servicios aún no pueden instanciarse (no pueden pasarse servicios por DI). El objetivo de esta fase es definir cual va a ser la configuración de nuestra aplicación a la hora de ejecutarse. Cuidado con querer configurar un servicio en la resolución de un método asíncrono en esta fase, por que el ciclo de configuración podría haber finalizado antes.</a:t>
            </a:r>
            <a:br>
              <a:rPr lang="es-ES" sz="4800" dirty="0"/>
            </a:br>
            <a:r>
              <a:rPr lang="es-ES" sz="4800" b="1" dirty="0"/>
              <a:t>En esta fase, solo podremos inyectar </a:t>
            </a:r>
            <a:r>
              <a:rPr lang="es-ES" sz="4800" b="1" dirty="0" err="1"/>
              <a:t>constants</a:t>
            </a:r>
            <a:r>
              <a:rPr lang="es-ES" sz="4800" b="1" dirty="0"/>
              <a:t> y </a:t>
            </a:r>
            <a:r>
              <a:rPr lang="es-ES" sz="4800" b="1" dirty="0" err="1"/>
              <a:t>providers</a:t>
            </a:r>
            <a:r>
              <a:rPr lang="es-ES" sz="4800" b="1" dirty="0"/>
              <a:t>.</a:t>
            </a:r>
            <a:endParaRPr lang="es-ES" sz="4800" dirty="0"/>
          </a:p>
          <a:p>
            <a:r>
              <a:rPr lang="es-ES" sz="4800" dirty="0"/>
              <a:t>Fase de ejecución</a:t>
            </a:r>
          </a:p>
          <a:p>
            <a:r>
              <a:rPr lang="es-ES" sz="4800" dirty="0"/>
              <a:t>La fase de ejecución es donde se ejecuta toda la lógica de la aplicación y empieza una vez ha concluido la fase de configuración. La interacción entre nuestras vistas, controladores y servicios, sucede en esta fase.</a:t>
            </a:r>
            <a:br>
              <a:rPr lang="es-ES" sz="4800" dirty="0"/>
            </a:br>
            <a:r>
              <a:rPr lang="es-ES" sz="4800" b="1" dirty="0"/>
              <a:t>En esta fase podemos inyectar </a:t>
            </a:r>
            <a:r>
              <a:rPr lang="es-ES" sz="4800" b="1" dirty="0" err="1"/>
              <a:t>constants</a:t>
            </a:r>
            <a:r>
              <a:rPr lang="es-ES" sz="4800" b="1" dirty="0"/>
              <a:t>, </a:t>
            </a:r>
            <a:r>
              <a:rPr lang="es-ES" sz="4800" b="1" dirty="0" err="1"/>
              <a:t>values</a:t>
            </a:r>
            <a:r>
              <a:rPr lang="es-ES" sz="4800" b="1" dirty="0"/>
              <a:t>, </a:t>
            </a:r>
            <a:r>
              <a:rPr lang="es-ES" sz="4800" b="1" dirty="0" err="1"/>
              <a:t>services</a:t>
            </a:r>
            <a:r>
              <a:rPr lang="es-ES" sz="4800" b="1" dirty="0"/>
              <a:t> y </a:t>
            </a:r>
            <a:r>
              <a:rPr lang="es-ES" sz="4800" b="1" dirty="0" err="1"/>
              <a:t>factories</a:t>
            </a:r>
            <a:r>
              <a:rPr lang="es-ES" sz="4800" dirty="0"/>
              <a:t>.</a:t>
            </a:r>
          </a:p>
        </p:txBody>
      </p:sp>
    </p:spTree>
    <p:extLst>
      <p:ext uri="{BB962C8B-B14F-4D97-AF65-F5344CB8AC3E}">
        <p14:creationId xmlns:p14="http://schemas.microsoft.com/office/powerpoint/2010/main" val="3085482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Ciclo de vida </a:t>
            </a:r>
            <a:endParaRPr lang="en-US" dirty="0"/>
          </a:p>
        </p:txBody>
      </p:sp>
      <p:pic>
        <p:nvPicPr>
          <p:cNvPr id="4098" name="Picture 2" descr="AngularJS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8695" y="1973178"/>
            <a:ext cx="7190038" cy="1078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828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err="1" smtClean="0"/>
              <a:t>Constants</a:t>
            </a:r>
            <a:endParaRPr lang="en-US" dirty="0"/>
          </a:p>
        </p:txBody>
      </p:sp>
      <p:sp>
        <p:nvSpPr>
          <p:cNvPr id="4" name="TextBox 3"/>
          <p:cNvSpPr txBox="1"/>
          <p:nvPr/>
        </p:nvSpPr>
        <p:spPr>
          <a:xfrm>
            <a:off x="2983832" y="1634731"/>
            <a:ext cx="20140863" cy="95821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400" dirty="0" err="1"/>
              <a:t>Constant</a:t>
            </a:r>
            <a:r>
              <a:rPr lang="es-ES" sz="4400" dirty="0"/>
              <a:t> sirve para almacenar </a:t>
            </a:r>
            <a:r>
              <a:rPr lang="es-ES" sz="4400" b="1" dirty="0"/>
              <a:t>valores simples de cualquier tipo que no deben cambiar</a:t>
            </a:r>
            <a:r>
              <a:rPr lang="es-ES" sz="4400" dirty="0"/>
              <a:t>, </a:t>
            </a:r>
            <a:r>
              <a:rPr lang="es-ES" sz="4400" b="1" dirty="0"/>
              <a:t>NO</a:t>
            </a:r>
            <a:r>
              <a:rPr lang="es-ES" sz="4400" dirty="0"/>
              <a:t> podemos inyectar dependencias (</a:t>
            </a:r>
            <a:r>
              <a:rPr lang="es-ES" sz="4400" b="1" dirty="0"/>
              <a:t>DI</a:t>
            </a:r>
            <a:r>
              <a:rPr lang="es-ES" sz="4400" dirty="0"/>
              <a:t>) en su definición, y </a:t>
            </a:r>
            <a:r>
              <a:rPr lang="es-ES" sz="4400" b="1" dirty="0"/>
              <a:t>tampoco es configurable</a:t>
            </a:r>
            <a:r>
              <a:rPr lang="es-ES" sz="4400" dirty="0"/>
              <a:t>, pero </a:t>
            </a:r>
            <a:r>
              <a:rPr lang="es-ES" sz="4400" b="1" dirty="0"/>
              <a:t>SI</a:t>
            </a:r>
            <a:r>
              <a:rPr lang="es-ES" sz="4400" dirty="0"/>
              <a:t> puede </a:t>
            </a:r>
            <a:r>
              <a:rPr lang="es-ES" sz="4400" b="1" dirty="0"/>
              <a:t>inyectarse</a:t>
            </a:r>
            <a:r>
              <a:rPr lang="es-ES" sz="4400" dirty="0"/>
              <a:t> en funciones de </a:t>
            </a:r>
            <a:r>
              <a:rPr lang="es-ES" sz="4400" b="1" dirty="0"/>
              <a:t>configuración</a:t>
            </a:r>
            <a:r>
              <a:rPr lang="es-ES" sz="4400" dirty="0"/>
              <a:t>.</a:t>
            </a:r>
          </a:p>
          <a:p>
            <a:r>
              <a:rPr lang="es-ES" sz="4400" dirty="0"/>
              <a:t>Un ejemplo de definición de constante sería el siguiente</a:t>
            </a:r>
            <a:r>
              <a:rPr lang="es-ES" sz="4400" dirty="0" smtClean="0"/>
              <a:t>:</a:t>
            </a:r>
          </a:p>
          <a:p>
            <a:endParaRPr lang="es-ES" sz="4400" dirty="0"/>
          </a:p>
          <a:p>
            <a:r>
              <a:rPr lang="es-ES" sz="4400" dirty="0" err="1"/>
              <a:t>myApp.constant</a:t>
            </a:r>
            <a:r>
              <a:rPr lang="es-ES" sz="4400" dirty="0"/>
              <a:t>('SERVERS',{ DEVELOPMENT: "http://localhost:8080/app", </a:t>
            </a:r>
            <a:r>
              <a:rPr lang="es-ES" sz="4400" dirty="0" err="1"/>
              <a:t>PRODUCTION:"http</a:t>
            </a:r>
            <a:r>
              <a:rPr lang="es-ES" sz="4400" dirty="0"/>
              <a:t>://myDomain.com/app</a:t>
            </a:r>
            <a:r>
              <a:rPr lang="es-ES" sz="4400" dirty="0" smtClean="0"/>
              <a:t>"});</a:t>
            </a:r>
          </a:p>
          <a:p>
            <a:endParaRPr lang="es-ES" sz="4400" dirty="0"/>
          </a:p>
          <a:p>
            <a:r>
              <a:rPr lang="es-ES" sz="4400" dirty="0" smtClean="0"/>
              <a:t>Y </a:t>
            </a:r>
            <a:r>
              <a:rPr lang="es-ES" sz="4400" dirty="0"/>
              <a:t>se utilizaría (tanto en </a:t>
            </a:r>
            <a:r>
              <a:rPr lang="es-ES" sz="4400" dirty="0" err="1"/>
              <a:t>config</a:t>
            </a:r>
            <a:r>
              <a:rPr lang="es-ES" sz="4400" dirty="0"/>
              <a:t>, como en run, </a:t>
            </a:r>
            <a:r>
              <a:rPr lang="es-ES" sz="4400" dirty="0" err="1"/>
              <a:t>controller</a:t>
            </a:r>
            <a:r>
              <a:rPr lang="es-ES" sz="4400" dirty="0"/>
              <a:t>, </a:t>
            </a:r>
            <a:r>
              <a:rPr lang="es-ES" sz="4400" dirty="0" err="1"/>
              <a:t>service</a:t>
            </a:r>
            <a:r>
              <a:rPr lang="es-ES" sz="4400" dirty="0"/>
              <a:t>, etc. ) del siguiente modo:</a:t>
            </a:r>
          </a:p>
          <a:p>
            <a:endParaRPr lang="es-ES" sz="4400" dirty="0" smtClean="0"/>
          </a:p>
          <a:p>
            <a:r>
              <a:rPr lang="es-ES" sz="4400" dirty="0" err="1" smtClean="0"/>
              <a:t>myApp.config</a:t>
            </a:r>
            <a:r>
              <a:rPr lang="es-ES" sz="4400" dirty="0"/>
              <a:t>(['SERVERS', </a:t>
            </a:r>
            <a:r>
              <a:rPr lang="es-ES" sz="4400" dirty="0" err="1"/>
              <a:t>function</a:t>
            </a:r>
            <a:r>
              <a:rPr lang="es-ES" sz="4400" dirty="0"/>
              <a:t>(SERVERS){ console.log(SERVERS.PRODUCTION); }]);</a:t>
            </a:r>
            <a:endParaRPr kumimoji="0" lang="en-US" sz="44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313772240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err="1" smtClean="0"/>
              <a:t>Values</a:t>
            </a:r>
            <a:endParaRPr lang="en-US" dirty="0"/>
          </a:p>
        </p:txBody>
      </p:sp>
      <p:sp>
        <p:nvSpPr>
          <p:cNvPr id="3" name="TextBox 2"/>
          <p:cNvSpPr txBox="1"/>
          <p:nvPr/>
        </p:nvSpPr>
        <p:spPr>
          <a:xfrm>
            <a:off x="697831" y="1754908"/>
            <a:ext cx="23485642" cy="52732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800" dirty="0" err="1"/>
              <a:t>Value</a:t>
            </a:r>
            <a:r>
              <a:rPr lang="es-ES" sz="4800" dirty="0"/>
              <a:t> nos permite definir </a:t>
            </a:r>
            <a:r>
              <a:rPr lang="es-ES" sz="4800" b="1" dirty="0"/>
              <a:t>objetos simples y primitivas</a:t>
            </a:r>
            <a:r>
              <a:rPr lang="es-ES" sz="4800" dirty="0"/>
              <a:t> que se pueden </a:t>
            </a:r>
            <a:r>
              <a:rPr lang="es-ES" sz="4800" b="1" dirty="0"/>
              <a:t>inyectar únicamente</a:t>
            </a:r>
            <a:r>
              <a:rPr lang="es-ES" sz="4800" dirty="0"/>
              <a:t> durante la </a:t>
            </a:r>
            <a:r>
              <a:rPr lang="es-ES" sz="4800" b="1" dirty="0"/>
              <a:t>fase de ejecución</a:t>
            </a:r>
            <a:r>
              <a:rPr lang="es-ES" sz="4800" dirty="0"/>
              <a:t>. </a:t>
            </a:r>
            <a:r>
              <a:rPr lang="es-ES" sz="4800" b="1" dirty="0"/>
              <a:t>NO</a:t>
            </a:r>
            <a:r>
              <a:rPr lang="es-ES" sz="4800" dirty="0"/>
              <a:t> podemos inyectar dependencias (</a:t>
            </a:r>
            <a:r>
              <a:rPr lang="es-ES" sz="4800" b="1" dirty="0"/>
              <a:t>DI</a:t>
            </a:r>
            <a:r>
              <a:rPr lang="es-ES" sz="4800" dirty="0"/>
              <a:t>) en su definición </a:t>
            </a:r>
            <a:r>
              <a:rPr lang="es-ES" sz="4800" b="1" dirty="0"/>
              <a:t>ni es configurable</a:t>
            </a:r>
            <a:r>
              <a:rPr lang="es-ES" sz="4800" dirty="0"/>
              <a:t>.</a:t>
            </a:r>
          </a:p>
          <a:p>
            <a:r>
              <a:rPr lang="es-ES" sz="4800" dirty="0"/>
              <a:t>Algunos ejemplos serían los siguientes:</a:t>
            </a:r>
          </a:p>
          <a:p>
            <a:pPr marL="0" marR="0" indent="0" algn="ctr" defTabSz="825500" rtl="0" fontAlgn="auto" latinLnBrk="1" hangingPunct="0">
              <a:lnSpc>
                <a:spcPct val="100000"/>
              </a:lnSpc>
              <a:spcBef>
                <a:spcPts val="0"/>
              </a:spcBef>
              <a:spcAft>
                <a:spcPts val="0"/>
              </a:spcAft>
              <a:buClrTx/>
              <a:buSzTx/>
              <a:buFontTx/>
              <a:buNone/>
              <a:tabLst/>
            </a:pPr>
            <a:endParaRPr kumimoji="0" lang="es-AR" sz="4800" b="0" i="0" u="none" strike="noStrike" cap="none" spc="0" normalizeH="0" baseline="0" dirty="0" smtClean="0">
              <a:ln>
                <a:noFill/>
              </a:ln>
              <a:solidFill>
                <a:srgbClr val="000000"/>
              </a:solidFill>
              <a:effectLst/>
              <a:uFillTx/>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lang="es-AR" sz="48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kumimoji="0" lang="en-US" sz="4800" b="0" i="0" u="none" strike="noStrike" cap="none" spc="0" normalizeH="0" baseline="0" dirty="0">
              <a:ln>
                <a:noFill/>
              </a:ln>
              <a:solidFill>
                <a:srgbClr val="000000"/>
              </a:solidFill>
              <a:effectLst/>
              <a:uFillTx/>
              <a:sym typeface="Gill San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831" y="5275421"/>
            <a:ext cx="12597004" cy="3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666" y="9353801"/>
            <a:ext cx="14227842" cy="3592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53696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8459" y="349106"/>
            <a:ext cx="22270010" cy="898525"/>
          </a:xfrm>
        </p:spPr>
        <p:txBody>
          <a:bodyPr/>
          <a:lstStyle/>
          <a:p>
            <a:pPr algn="ctr"/>
            <a:r>
              <a:rPr lang="en-US" dirty="0" smtClean="0"/>
              <a:t>Bindings</a:t>
            </a:r>
            <a:endParaRPr lang="en-US" dirty="0"/>
          </a:p>
          <a:p>
            <a:endParaRPr lang="en-US" dirty="0"/>
          </a:p>
        </p:txBody>
      </p:sp>
      <p:sp>
        <p:nvSpPr>
          <p:cNvPr id="10" name="Rectangle 9"/>
          <p:cNvSpPr/>
          <p:nvPr/>
        </p:nvSpPr>
        <p:spPr>
          <a:xfrm>
            <a:off x="15237345" y="12717401"/>
            <a:ext cx="8541124" cy="646331"/>
          </a:xfrm>
          <a:prstGeom prst="rect">
            <a:avLst/>
          </a:prstGeom>
        </p:spPr>
        <p:txBody>
          <a:bodyPr wrap="square">
            <a:spAutoFit/>
          </a:bodyPr>
          <a:lstStyle/>
          <a:p>
            <a:pPr lvl="0" algn="ctr" defTabSz="825500" latinLnBrk="1" hangingPunct="0"/>
            <a:r>
              <a:rPr lang="en-US" sz="3600" dirty="0">
                <a:solidFill>
                  <a:srgbClr val="161B1F"/>
                </a:solidFill>
                <a:hlinkClick r:id="rId3"/>
              </a:rPr>
              <a:t>https://en.wikipedia.org/wiki/ECMAScript</a:t>
            </a:r>
            <a:endParaRPr lang="en-US" sz="3600" dirty="0">
              <a:solidFill>
                <a:srgbClr val="000000"/>
              </a:solidFill>
              <a:sym typeface="Gill Sans"/>
            </a:endParaRPr>
          </a:p>
        </p:txBody>
      </p:sp>
      <p:sp>
        <p:nvSpPr>
          <p:cNvPr id="4" name="TextBox 3"/>
          <p:cNvSpPr txBox="1"/>
          <p:nvPr/>
        </p:nvSpPr>
        <p:spPr>
          <a:xfrm>
            <a:off x="433136" y="1653227"/>
            <a:ext cx="23008448" cy="1062611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dirty="0" smtClean="0"/>
              <a:t>Cada </a:t>
            </a:r>
            <a:r>
              <a:rPr lang="es-ES" dirty="0"/>
              <a:t>componente es responsable por hacer una parte del trabajo de la aplicación, pero para trabajar no están solos, sino que deben relacionarse y comunicarse unos con otros.</a:t>
            </a:r>
          </a:p>
          <a:p>
            <a:r>
              <a:rPr lang="es-ES" dirty="0"/>
              <a:t>Bajo la arquitectura de componentes tenemos un árbol de elementos. Forman una estructura donde unos componentes incluyen a otros, donde cada uno de ellos encapsula un HTML y cierta lógica de aplicación.</a:t>
            </a:r>
          </a:p>
          <a:p>
            <a:r>
              <a:rPr lang="es-ES" dirty="0"/>
              <a:t>La clave es que cada componente tiene su </a:t>
            </a:r>
            <a:r>
              <a:rPr lang="es-ES" dirty="0" err="1"/>
              <a:t>scope</a:t>
            </a:r>
            <a:r>
              <a:rPr lang="es-ES" dirty="0"/>
              <a:t> (ámbito) independiente y único. Un componente solo conoce aquellos datos que su controlador maneja, no pudiendo acceder a los </a:t>
            </a:r>
            <a:r>
              <a:rPr lang="es-ES" dirty="0" err="1"/>
              <a:t>scope</a:t>
            </a:r>
            <a:r>
              <a:rPr lang="es-ES" dirty="0"/>
              <a:t> de otros componentes, ya sean padres o hijos. Esa estructura facilita el desarrollo de aplicaciones, porque uno puede saber a priori dónde está el código que afecta a cada parte de la aplicación.</a:t>
            </a:r>
          </a:p>
          <a:p>
            <a:r>
              <a:rPr lang="es-ES" dirty="0"/>
              <a:t>Esto se ve mejor en contraposición con una aplicación tradicional de Angular:</a:t>
            </a:r>
          </a:p>
          <a:p>
            <a:r>
              <a:rPr lang="es-ES" dirty="0"/>
              <a:t>En una aplicación de Angular, desde cualquier componente del código podemos afectar a cualquier parte de la aplicación, ya que el ámbito se puede compartir por mecanismos como la herencia de </a:t>
            </a:r>
            <a:r>
              <a:rPr lang="es-ES" dirty="0" err="1"/>
              <a:t>scopes</a:t>
            </a:r>
            <a:r>
              <a:rPr lang="es-ES" dirty="0"/>
              <a:t> y los observadores. Es una situación práctica que a veces deriva en problemas al entender las aplicaciones y al depurarlas.</a:t>
            </a:r>
          </a:p>
          <a:p>
            <a:r>
              <a:rPr lang="es-ES" dirty="0"/>
              <a:t>En una aplicación de componentes cada componente afecta al HTML que tiene dentro y puede modificar los datos que se están mostrando dentro de ese HTML. Eso hace fácil localizar el código que afecta a los datos de cualquier parte de la aplicación.</a:t>
            </a:r>
          </a:p>
          <a:p>
            <a:r>
              <a:rPr lang="es-ES" dirty="0"/>
              <a:t>Para que componentes independientes puedan colaborar entre sí, de modo que consigamos entre todos una aplicación, es necesario que se intercambien datos. Esto se hace por medio de mecanismos de </a:t>
            </a:r>
            <a:r>
              <a:rPr lang="es-ES" dirty="0" err="1"/>
              <a:t>binding</a:t>
            </a:r>
            <a:r>
              <a:rPr lang="es-ES" dirty="0"/>
              <a:t> y se pueden producir a varios niveles.</a:t>
            </a:r>
          </a:p>
        </p:txBody>
      </p:sp>
    </p:spTree>
    <p:extLst>
      <p:ext uri="{BB962C8B-B14F-4D97-AF65-F5344CB8AC3E}">
        <p14:creationId xmlns:p14="http://schemas.microsoft.com/office/powerpoint/2010/main" val="208795580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Tipo de </a:t>
            </a:r>
            <a:r>
              <a:rPr lang="es-AR" dirty="0" err="1" smtClean="0"/>
              <a:t>Bindings</a:t>
            </a:r>
            <a:endParaRPr lang="en-US" dirty="0"/>
          </a:p>
        </p:txBody>
      </p:sp>
      <p:sp>
        <p:nvSpPr>
          <p:cNvPr id="3" name="TextBox 2"/>
          <p:cNvSpPr txBox="1"/>
          <p:nvPr/>
        </p:nvSpPr>
        <p:spPr>
          <a:xfrm>
            <a:off x="1481565" y="6742485"/>
            <a:ext cx="20894341" cy="13336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latinLnBrk="1" hangingPunct="0"/>
            <a:endParaRPr lang="es-AR" sz="4000" dirty="0" smtClean="0">
              <a:solidFill>
                <a:srgbClr val="000000"/>
              </a:solidFill>
              <a:sym typeface="Gill Sans"/>
            </a:endParaRPr>
          </a:p>
          <a:p>
            <a:pPr defTabSz="825500" latinLnBrk="1" hangingPunct="0"/>
            <a:endParaRPr kumimoji="0" lang="en-US" sz="4000" b="0" i="0" u="none" strike="noStrike" cap="none" spc="0" normalizeH="0" baseline="0" dirty="0">
              <a:ln>
                <a:noFill/>
              </a:ln>
              <a:solidFill>
                <a:srgbClr val="000000"/>
              </a:solidFill>
              <a:effectLst/>
              <a:uFillTx/>
              <a:sym typeface="Gill Sans"/>
            </a:endParaRPr>
          </a:p>
        </p:txBody>
      </p:sp>
      <p:sp>
        <p:nvSpPr>
          <p:cNvPr id="4" name="TextBox 3"/>
          <p:cNvSpPr txBox="1"/>
          <p:nvPr/>
        </p:nvSpPr>
        <p:spPr>
          <a:xfrm>
            <a:off x="649705" y="2506795"/>
            <a:ext cx="22763748" cy="952055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3600" dirty="0"/>
              <a:t>El </a:t>
            </a:r>
            <a:r>
              <a:rPr lang="es-ES" sz="3600" dirty="0" err="1"/>
              <a:t>bindeo</a:t>
            </a:r>
            <a:r>
              <a:rPr lang="es-ES" sz="3600" dirty="0"/>
              <a:t> entre componentes puede ser de varios tipos. Podemos tener </a:t>
            </a:r>
            <a:r>
              <a:rPr lang="es-ES" sz="3600" dirty="0" err="1"/>
              <a:t>binding</a:t>
            </a:r>
            <a:r>
              <a:rPr lang="es-ES" sz="3600" dirty="0"/>
              <a:t> a dos direcciones, algo típico de Angular, donde los datos viajan desde un componente al otro y desde el segundo al primero. Pero ahora en Angular 1.5 también podemos crear </a:t>
            </a:r>
            <a:r>
              <a:rPr lang="es-ES" sz="3600" dirty="0" err="1"/>
              <a:t>binding</a:t>
            </a:r>
            <a:r>
              <a:rPr lang="es-ES" sz="3600" dirty="0"/>
              <a:t> en una sola dirección, así como también se puede realizar envío de datos en crudo, que una vez se entregan no quedan </a:t>
            </a:r>
            <a:r>
              <a:rPr lang="es-ES" sz="3600" dirty="0" err="1"/>
              <a:t>bindeados</a:t>
            </a:r>
            <a:r>
              <a:rPr lang="es-ES" sz="3600" dirty="0"/>
              <a:t> ni en una dirección ni en otra.</a:t>
            </a:r>
          </a:p>
          <a:p>
            <a:r>
              <a:rPr lang="es-ES" sz="3600" dirty="0"/>
              <a:t>En la declaración </a:t>
            </a:r>
            <a:r>
              <a:rPr lang="es-ES" sz="3600" dirty="0" err="1"/>
              <a:t>bingings</a:t>
            </a:r>
            <a:r>
              <a:rPr lang="es-ES" sz="3600" dirty="0"/>
              <a:t>, cada tipo de </a:t>
            </a:r>
            <a:r>
              <a:rPr lang="es-ES" sz="3600" dirty="0" err="1"/>
              <a:t>bindeo</a:t>
            </a:r>
            <a:r>
              <a:rPr lang="es-ES" sz="3600" dirty="0"/>
              <a:t> se define por medio de un símbolo, los principales son:</a:t>
            </a:r>
          </a:p>
          <a:p>
            <a:r>
              <a:rPr lang="es-ES" sz="3600" dirty="0"/>
              <a:t>"=": esto sirve para entregar una referencia a un objeto. Por tanto cualquier cosa que se esté entregando se comparte entre componentes</a:t>
            </a:r>
            <a:r>
              <a:rPr lang="es-ES" sz="3600" dirty="0" smtClean="0"/>
              <a:t>.</a:t>
            </a:r>
            <a:br>
              <a:rPr lang="es-ES" sz="3600" dirty="0" smtClean="0"/>
            </a:br>
            <a:endParaRPr lang="es-ES" sz="3600" dirty="0"/>
          </a:p>
          <a:p>
            <a:r>
              <a:rPr lang="es-ES" sz="3600" dirty="0"/>
              <a:t>"@": esto sirve para entregar un valor. No existe </a:t>
            </a:r>
            <a:r>
              <a:rPr lang="es-ES" sz="3600" dirty="0" err="1"/>
              <a:t>binding</a:t>
            </a:r>
            <a:r>
              <a:rPr lang="es-ES" sz="3600" dirty="0"/>
              <a:t> de ningún tipo.</a:t>
            </a:r>
          </a:p>
          <a:p>
            <a:r>
              <a:rPr lang="es-ES" sz="3600" dirty="0"/>
              <a:t> (Símbolo "menor qué"): esto sirve para </a:t>
            </a:r>
            <a:r>
              <a:rPr lang="es-ES" sz="3600" dirty="0" err="1"/>
              <a:t>bindear</a:t>
            </a:r>
            <a:r>
              <a:rPr lang="es-ES" sz="3600" dirty="0"/>
              <a:t> en una única dirección, o 1 </a:t>
            </a:r>
            <a:r>
              <a:rPr lang="es-ES" sz="3600" dirty="0" err="1"/>
              <a:t>way</a:t>
            </a:r>
            <a:r>
              <a:rPr lang="es-ES" sz="3600" dirty="0"/>
              <a:t> </a:t>
            </a:r>
            <a:r>
              <a:rPr lang="es-ES" sz="3600" dirty="0" err="1"/>
              <a:t>binding</a:t>
            </a:r>
            <a:r>
              <a:rPr lang="es-ES" sz="3600" dirty="0"/>
              <a:t>. El padre le transfiere al hijo un valor, pero aunque lo modifique el hijo el nuevo valor no viaja al padre. Sin embargo, si el padre lo cambia, sí se cambia en el hijo.</a:t>
            </a:r>
          </a:p>
          <a:p>
            <a:r>
              <a:rPr lang="es-ES" sz="3600" b="1" dirty="0"/>
              <a:t>Nota:</a:t>
            </a:r>
            <a:r>
              <a:rPr lang="es-ES" sz="3600" dirty="0"/>
              <a:t> Pero ojo, con la alternativa "1 </a:t>
            </a:r>
            <a:r>
              <a:rPr lang="es-ES" sz="3600" dirty="0" err="1"/>
              <a:t>way</a:t>
            </a:r>
            <a:r>
              <a:rPr lang="es-ES" sz="3600" dirty="0"/>
              <a:t> </a:t>
            </a:r>
            <a:r>
              <a:rPr lang="es-ES" sz="3600" dirty="0" err="1"/>
              <a:t>binding</a:t>
            </a:r>
            <a:r>
              <a:rPr lang="es-ES" sz="3600" dirty="0"/>
              <a:t>" (), si transfieres un objeto o un </a:t>
            </a:r>
            <a:r>
              <a:rPr lang="es-ES" sz="3600" dirty="0" err="1"/>
              <a:t>array</a:t>
            </a:r>
            <a:r>
              <a:rPr lang="es-ES" sz="3600" dirty="0"/>
              <a:t>, al pasarle la referencia en la práctica todavía estarás produciendo un 2 </a:t>
            </a:r>
            <a:r>
              <a:rPr lang="es-ES" sz="3600" dirty="0" err="1"/>
              <a:t>way</a:t>
            </a:r>
            <a:r>
              <a:rPr lang="es-ES" sz="3600" dirty="0"/>
              <a:t> </a:t>
            </a:r>
            <a:r>
              <a:rPr lang="es-ES" sz="3600" dirty="0" err="1"/>
              <a:t>binding</a:t>
            </a:r>
            <a:r>
              <a:rPr lang="es-ES" sz="3600" dirty="0"/>
              <a:t> tradicional de Angular.</a:t>
            </a:r>
          </a:p>
          <a:p>
            <a:r>
              <a:rPr lang="es-ES" sz="3600" dirty="0" smtClean="0"/>
              <a:t/>
            </a:r>
            <a:br>
              <a:rPr lang="es-ES" sz="3600" dirty="0" smtClean="0"/>
            </a:br>
            <a:r>
              <a:rPr lang="es-ES" sz="3600" dirty="0" smtClean="0"/>
              <a:t>"&amp;": </a:t>
            </a:r>
            <a:r>
              <a:rPr lang="es-ES" sz="3600" dirty="0"/>
              <a:t>esta última alternativa permite enviar un puntero a una función.</a:t>
            </a:r>
          </a:p>
          <a:p>
            <a:pPr marL="0" marR="0" indent="0" algn="ctr" defTabSz="825500" rtl="0" fontAlgn="auto" latinLnBrk="1" hangingPunct="0">
              <a:lnSpc>
                <a:spcPct val="100000"/>
              </a:lnSpc>
              <a:spcBef>
                <a:spcPts val="0"/>
              </a:spcBef>
              <a:spcAft>
                <a:spcPts val="0"/>
              </a:spcAft>
              <a:buClrTx/>
              <a:buSzTx/>
              <a:buFontTx/>
              <a:buNone/>
              <a:tabLst/>
            </a:pPr>
            <a:endParaRPr lang="en-US" sz="3600" dirty="0" smtClean="0">
              <a:solidFill>
                <a:srgbClr val="000000"/>
              </a:solidFill>
              <a:sym typeface="Gill Sans"/>
            </a:endParaRPr>
          </a:p>
        </p:txBody>
      </p:sp>
    </p:spTree>
    <p:extLst>
      <p:ext uri="{BB962C8B-B14F-4D97-AF65-F5344CB8AC3E}">
        <p14:creationId xmlns:p14="http://schemas.microsoft.com/office/powerpoint/2010/main" val="357742447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ORIS">
  <a:themeElements>
    <a:clrScheme name="Custom 2">
      <a:dk1>
        <a:srgbClr val="161B1F"/>
      </a:dk1>
      <a:lt1>
        <a:sysClr val="window" lastClr="FFFFFF"/>
      </a:lt1>
      <a:dk2>
        <a:srgbClr val="484C51"/>
      </a:dk2>
      <a:lt2>
        <a:srgbClr val="F2F3F4"/>
      </a:lt2>
      <a:accent1>
        <a:srgbClr val="1D252C"/>
      </a:accent1>
      <a:accent2>
        <a:srgbClr val="FCD75B"/>
      </a:accent2>
      <a:accent3>
        <a:srgbClr val="77BCDA"/>
      </a:accent3>
      <a:accent4>
        <a:srgbClr val="484C51"/>
      </a:accent4>
      <a:accent5>
        <a:srgbClr val="74787C"/>
      </a:accent5>
      <a:accent6>
        <a:srgbClr val="C1C3C4"/>
      </a:accent6>
      <a:hlink>
        <a:srgbClr val="14181C"/>
      </a:hlink>
      <a:folHlink>
        <a:srgbClr val="74787C"/>
      </a:folHlink>
    </a:clrScheme>
    <a:fontScheme name="White">
      <a:majorFont>
        <a:latin typeface="Roboto Regular"/>
        <a:ea typeface="Roboto Regular"/>
        <a:cs typeface="Roboto Regular"/>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NEORIS" id="{50B8394B-1E43-3542-83BE-641346DFBB2E}" vid="{AF2685E0-F6BD-314B-A992-83A3C45E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NEORIS</Template>
  <TotalTime>22566</TotalTime>
  <Words>668</Words>
  <Application>Microsoft Office PowerPoint</Application>
  <PresentationFormat>Custom</PresentationFormat>
  <Paragraphs>97</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NEORIS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Blackman, Jeanelle</dc:creator>
  <cp:lastModifiedBy>Dante Panella</cp:lastModifiedBy>
  <cp:revision>518</cp:revision>
  <dcterms:created xsi:type="dcterms:W3CDTF">2017-11-24T23:51:46Z</dcterms:created>
  <dcterms:modified xsi:type="dcterms:W3CDTF">2019-11-21T20:19:03Z</dcterms:modified>
</cp:coreProperties>
</file>