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0" r:id="rId10"/>
    <p:sldId id="266" r:id="rId11"/>
    <p:sldId id="267" r:id="rId12"/>
    <p:sldId id="259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3E5E538-D370-4599-8224-7D6105043F6D}" type="datetimeFigureOut">
              <a:rPr lang="es-AR" smtClean="0"/>
              <a:t>14/07/2018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9A44553-4500-46AE-AD8F-217024D052A9}" type="slidenum">
              <a:rPr lang="es-AR" smtClean="0"/>
              <a:t>‹#›</a:t>
            </a:fld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nella.dant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api/router/ExtraOptions#enableTracing" TargetMode="External"/><Relationship Id="rId3" Type="http://schemas.openxmlformats.org/officeDocument/2006/relationships/hyperlink" Target="https://angular.io/api/router/RouterModule" TargetMode="External"/><Relationship Id="rId7" Type="http://schemas.openxmlformats.org/officeDocument/2006/relationships/hyperlink" Target="https://angular.io/api/platform-browser/BrowserModule" TargetMode="External"/><Relationship Id="rId2" Type="http://schemas.openxmlformats.org/officeDocument/2006/relationships/hyperlink" Target="https://angular.io/api/forms/FormsModu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api/core/NgModule#imports" TargetMode="External"/><Relationship Id="rId5" Type="http://schemas.openxmlformats.org/officeDocument/2006/relationships/hyperlink" Target="https://angular.io/api/core/NgModule" TargetMode="External"/><Relationship Id="rId10" Type="http://schemas.openxmlformats.org/officeDocument/2006/relationships/hyperlink" Target="https://angular.io/api/router/RouterOutlet" TargetMode="External"/><Relationship Id="rId4" Type="http://schemas.openxmlformats.org/officeDocument/2006/relationships/hyperlink" Target="https://angular.io/api/router/Routes" TargetMode="External"/><Relationship Id="rId9" Type="http://schemas.openxmlformats.org/officeDocument/2006/relationships/hyperlink" Target="https://angular.io/api/core/NgModule#declaration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vmware.github.io/clarit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dernizr/Modernizr/wiki/HTML5-Cross-Browser-Polyfill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ante-panella-b3346a19" TargetMode="External"/><Relationship Id="rId2" Type="http://schemas.openxmlformats.org/officeDocument/2006/relationships/hyperlink" Target="mailto:Panella.dante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#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elt.com/typescript/object-oriented-programming-with-typescrip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FullStak</a:t>
            </a:r>
            <a:r>
              <a:rPr lang="es-AR" dirty="0" smtClean="0"/>
              <a:t> </a:t>
            </a:r>
            <a:r>
              <a:rPr lang="es-AR" dirty="0" err="1" smtClean="0"/>
              <a:t>Dia</a:t>
            </a:r>
            <a:r>
              <a:rPr lang="es-AR" dirty="0" smtClean="0"/>
              <a:t> 2</a:t>
            </a:r>
            <a:br>
              <a:rPr lang="es-AR" dirty="0" smtClean="0"/>
            </a:br>
            <a:r>
              <a:rPr lang="es-AR" dirty="0" err="1" smtClean="0"/>
              <a:t>TypeScript</a:t>
            </a:r>
            <a:r>
              <a:rPr lang="es-AR" dirty="0" smtClean="0"/>
              <a:t> + Angular + </a:t>
            </a:r>
            <a:r>
              <a:rPr lang="es-AR" dirty="0" err="1" smtClean="0"/>
              <a:t>Clairty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Dante </a:t>
            </a:r>
            <a:r>
              <a:rPr lang="es-AR" dirty="0" err="1" smtClean="0"/>
              <a:t>Panella</a:t>
            </a:r>
            <a:endParaRPr lang="es-AR" dirty="0" smtClean="0"/>
          </a:p>
          <a:p>
            <a:r>
              <a:rPr lang="es-AR" dirty="0" smtClean="0">
                <a:hlinkClick r:id="rId2"/>
              </a:rPr>
              <a:t>Panella.dante@gmail.com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122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/>
              <a:t>https://angular.io/guide/router</a:t>
            </a:r>
          </a:p>
          <a:p>
            <a:r>
              <a:rPr lang="es-AR" dirty="0" err="1" smtClean="0"/>
              <a:t>import</a:t>
            </a:r>
            <a:r>
              <a:rPr lang="es-AR" dirty="0" smtClean="0"/>
              <a:t> </a:t>
            </a:r>
            <a:r>
              <a:rPr lang="es-AR" dirty="0"/>
              <a:t>{ </a:t>
            </a:r>
            <a:r>
              <a:rPr lang="es-AR" dirty="0" err="1">
                <a:hlinkClick r:id="rId2"/>
              </a:rPr>
              <a:t>FormsModule</a:t>
            </a:r>
            <a:r>
              <a:rPr lang="es-AR" dirty="0"/>
              <a:t> } </a:t>
            </a:r>
            <a:r>
              <a:rPr lang="es-AR" dirty="0" err="1"/>
              <a:t>from</a:t>
            </a:r>
            <a:r>
              <a:rPr lang="es-AR" dirty="0"/>
              <a:t> '@angular/</a:t>
            </a:r>
            <a:r>
              <a:rPr lang="es-AR" dirty="0" err="1"/>
              <a:t>forms</a:t>
            </a:r>
            <a:r>
              <a:rPr lang="es-AR" dirty="0"/>
              <a:t>'; </a:t>
            </a:r>
            <a:r>
              <a:rPr lang="es-AR" dirty="0" err="1"/>
              <a:t>import</a:t>
            </a:r>
            <a:r>
              <a:rPr lang="es-AR" dirty="0"/>
              <a:t> { </a:t>
            </a:r>
            <a:r>
              <a:rPr lang="es-AR" dirty="0" err="1">
                <a:hlinkClick r:id="rId3"/>
              </a:rPr>
              <a:t>RouterModule</a:t>
            </a:r>
            <a:r>
              <a:rPr lang="es-AR" dirty="0"/>
              <a:t>, </a:t>
            </a:r>
            <a:r>
              <a:rPr lang="es-AR" dirty="0" err="1">
                <a:hlinkClick r:id="rId4"/>
              </a:rPr>
              <a:t>Routes</a:t>
            </a:r>
            <a:r>
              <a:rPr lang="es-AR" dirty="0"/>
              <a:t> } </a:t>
            </a:r>
            <a:r>
              <a:rPr lang="es-AR" dirty="0" err="1"/>
              <a:t>from</a:t>
            </a:r>
            <a:r>
              <a:rPr lang="es-AR" dirty="0"/>
              <a:t> '@angular/</a:t>
            </a:r>
            <a:r>
              <a:rPr lang="es-AR" dirty="0" err="1"/>
              <a:t>router</a:t>
            </a:r>
            <a:r>
              <a:rPr lang="es-AR" dirty="0" smtClean="0"/>
              <a:t>';</a:t>
            </a:r>
          </a:p>
          <a:p>
            <a:r>
              <a:rPr lang="es-AR" dirty="0" err="1"/>
              <a:t>const</a:t>
            </a:r>
            <a:r>
              <a:rPr lang="es-AR" dirty="0"/>
              <a:t> </a:t>
            </a:r>
            <a:r>
              <a:rPr lang="es-AR" dirty="0" err="1"/>
              <a:t>appRoutes</a:t>
            </a:r>
            <a:r>
              <a:rPr lang="es-AR" dirty="0"/>
              <a:t>: </a:t>
            </a:r>
            <a:r>
              <a:rPr lang="es-AR" dirty="0" err="1">
                <a:hlinkClick r:id="rId4"/>
              </a:rPr>
              <a:t>Routes</a:t>
            </a:r>
            <a:r>
              <a:rPr lang="es-AR" dirty="0"/>
              <a:t> = [ { </a:t>
            </a:r>
            <a:r>
              <a:rPr lang="es-AR" dirty="0" err="1"/>
              <a:t>path</a:t>
            </a:r>
            <a:r>
              <a:rPr lang="es-AR" dirty="0"/>
              <a:t>: 'crisis-center', </a:t>
            </a:r>
            <a:r>
              <a:rPr lang="es-AR" dirty="0" err="1"/>
              <a:t>component</a:t>
            </a:r>
            <a:r>
              <a:rPr lang="es-AR" dirty="0"/>
              <a:t>: </a:t>
            </a:r>
            <a:r>
              <a:rPr lang="es-AR" dirty="0" err="1"/>
              <a:t>CrisisListComponent</a:t>
            </a:r>
            <a:r>
              <a:rPr lang="es-AR" dirty="0"/>
              <a:t> }, { </a:t>
            </a:r>
            <a:r>
              <a:rPr lang="es-AR" dirty="0" err="1"/>
              <a:t>path</a:t>
            </a:r>
            <a:r>
              <a:rPr lang="es-AR" dirty="0"/>
              <a:t>: '</a:t>
            </a:r>
            <a:r>
              <a:rPr lang="es-AR" dirty="0" err="1"/>
              <a:t>heroes</a:t>
            </a:r>
            <a:r>
              <a:rPr lang="es-AR" dirty="0"/>
              <a:t>', </a:t>
            </a:r>
            <a:r>
              <a:rPr lang="es-AR" dirty="0" err="1"/>
              <a:t>component</a:t>
            </a:r>
            <a:r>
              <a:rPr lang="es-AR" dirty="0"/>
              <a:t>: </a:t>
            </a:r>
            <a:r>
              <a:rPr lang="es-AR" dirty="0" err="1"/>
              <a:t>HeroListComponent</a:t>
            </a:r>
            <a:r>
              <a:rPr lang="es-AR" dirty="0"/>
              <a:t> }, </a:t>
            </a:r>
            <a:r>
              <a:rPr lang="es-AR" dirty="0" smtClean="0"/>
              <a:t>];</a:t>
            </a:r>
          </a:p>
          <a:p>
            <a:endParaRPr lang="es-AR" dirty="0"/>
          </a:p>
          <a:p>
            <a:r>
              <a:rPr lang="es-AR" dirty="0"/>
              <a:t>@</a:t>
            </a:r>
            <a:r>
              <a:rPr lang="es-AR" dirty="0" err="1">
                <a:hlinkClick r:id="rId5"/>
              </a:rPr>
              <a:t>NgModule</a:t>
            </a:r>
            <a:r>
              <a:rPr lang="es-AR" dirty="0"/>
              <a:t>({ </a:t>
            </a:r>
            <a:r>
              <a:rPr lang="es-AR" dirty="0" err="1">
                <a:hlinkClick r:id="rId6"/>
              </a:rPr>
              <a:t>imports</a:t>
            </a:r>
            <a:r>
              <a:rPr lang="es-AR" dirty="0"/>
              <a:t>: [ </a:t>
            </a:r>
            <a:r>
              <a:rPr lang="es-AR" dirty="0" err="1">
                <a:hlinkClick r:id="rId7"/>
              </a:rPr>
              <a:t>BrowserModule</a:t>
            </a:r>
            <a:r>
              <a:rPr lang="es-AR" dirty="0"/>
              <a:t>, </a:t>
            </a:r>
            <a:r>
              <a:rPr lang="es-AR" dirty="0" err="1">
                <a:hlinkClick r:id="rId2"/>
              </a:rPr>
              <a:t>FormsModule</a:t>
            </a:r>
            <a:r>
              <a:rPr lang="es-AR" dirty="0"/>
              <a:t>, </a:t>
            </a:r>
            <a:r>
              <a:rPr lang="es-AR" dirty="0" err="1"/>
              <a:t>RouterModule.forRoot</a:t>
            </a:r>
            <a:r>
              <a:rPr lang="es-AR" dirty="0"/>
              <a:t>( </a:t>
            </a:r>
            <a:r>
              <a:rPr lang="es-AR" dirty="0" err="1"/>
              <a:t>appRoutes</a:t>
            </a:r>
            <a:r>
              <a:rPr lang="es-AR" dirty="0"/>
              <a:t>, { </a:t>
            </a:r>
            <a:r>
              <a:rPr lang="es-AR" dirty="0" err="1">
                <a:hlinkClick r:id="rId8"/>
              </a:rPr>
              <a:t>enableTracing</a:t>
            </a:r>
            <a:r>
              <a:rPr lang="es-AR" dirty="0"/>
              <a:t>: true } // &lt;-- </a:t>
            </a:r>
            <a:r>
              <a:rPr lang="es-AR" dirty="0" err="1"/>
              <a:t>debugging</a:t>
            </a:r>
            <a:r>
              <a:rPr lang="es-AR" dirty="0"/>
              <a:t> </a:t>
            </a:r>
            <a:r>
              <a:rPr lang="es-AR" dirty="0" err="1"/>
              <a:t>purposes</a:t>
            </a:r>
            <a:r>
              <a:rPr lang="es-AR" dirty="0"/>
              <a:t> </a:t>
            </a:r>
            <a:r>
              <a:rPr lang="es-AR" dirty="0" err="1"/>
              <a:t>only</a:t>
            </a:r>
            <a:r>
              <a:rPr lang="es-AR" dirty="0"/>
              <a:t> ) ], </a:t>
            </a:r>
            <a:r>
              <a:rPr lang="es-AR" dirty="0" err="1">
                <a:hlinkClick r:id="rId9"/>
              </a:rPr>
              <a:t>declarations</a:t>
            </a:r>
            <a:r>
              <a:rPr lang="es-AR" dirty="0"/>
              <a:t>: </a:t>
            </a:r>
            <a:r>
              <a:rPr lang="es-AR" dirty="0" smtClean="0"/>
              <a:t>[</a:t>
            </a:r>
          </a:p>
          <a:p>
            <a:endParaRPr lang="es-AR" dirty="0"/>
          </a:p>
          <a:p>
            <a:r>
              <a:rPr lang="es-AR" dirty="0"/>
              <a:t>&lt;</a:t>
            </a:r>
            <a:r>
              <a:rPr lang="es-AR" dirty="0" err="1">
                <a:hlinkClick r:id="rId10"/>
              </a:rPr>
              <a:t>router-outlet</a:t>
            </a:r>
            <a:r>
              <a:rPr lang="es-AR" dirty="0"/>
              <a:t>&gt;&lt;/</a:t>
            </a:r>
            <a:r>
              <a:rPr lang="es-AR" dirty="0" err="1">
                <a:hlinkClick r:id="rId10"/>
              </a:rPr>
              <a:t>router-outlet</a:t>
            </a:r>
            <a:r>
              <a:rPr lang="es-AR" dirty="0" smtClean="0"/>
              <a:t>&gt;   En el </a:t>
            </a:r>
            <a:r>
              <a:rPr lang="es-AR" dirty="0" err="1" smtClean="0"/>
              <a:t>app</a:t>
            </a:r>
            <a:r>
              <a:rPr lang="es-AR" dirty="0" smtClean="0"/>
              <a:t> </a:t>
            </a:r>
            <a:r>
              <a:rPr lang="es-AR" dirty="0" err="1" smtClean="0"/>
              <a:t>Component</a:t>
            </a:r>
            <a:r>
              <a:rPr lang="es-AR" dirty="0" smtClean="0"/>
              <a:t> </a:t>
            </a:r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Routing</a:t>
            </a:r>
            <a:r>
              <a:rPr lang="es-AR" dirty="0" smtClean="0"/>
              <a:t> </a:t>
            </a:r>
            <a:r>
              <a:rPr lang="es-AR" dirty="0" err="1" smtClean="0"/>
              <a:t>Navegation</a:t>
            </a:r>
            <a:r>
              <a:rPr lang="es-AR" dirty="0" smtClean="0"/>
              <a:t> + </a:t>
            </a:r>
            <a:r>
              <a:rPr lang="es-AR" dirty="0" err="1" smtClean="0"/>
              <a:t>formModule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6758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Mantiene toda la configuración  de una funcionalidad general o de toda la aplicación</a:t>
            </a:r>
          </a:p>
          <a:p>
            <a:r>
              <a:rPr lang="es-AR" dirty="0" smtClean="0"/>
              <a:t>Se puede </a:t>
            </a:r>
            <a:r>
              <a:rPr lang="es-AR" dirty="0" err="1" smtClean="0"/>
              <a:t>componentizar</a:t>
            </a:r>
            <a:r>
              <a:rPr lang="es-AR" dirty="0" smtClean="0"/>
              <a:t> funcionalidades con un modulo en particular, inyectado en el modulo principal</a:t>
            </a:r>
          </a:p>
          <a:p>
            <a:r>
              <a:rPr lang="es-AR" smtClean="0"/>
              <a:t>Ver ejemplos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Entonces que hace el Modulo?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152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hlinkClick r:id="rId2"/>
              </a:rPr>
              <a:t>https://vmware.github.io/clarity</a:t>
            </a:r>
            <a:r>
              <a:rPr lang="es-AR" dirty="0" smtClean="0">
                <a:hlinkClick r:id="rId2"/>
              </a:rPr>
              <a:t>/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Clarity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00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Que es esto?  Y para que sirven?</a:t>
            </a:r>
          </a:p>
          <a:p>
            <a:r>
              <a:rPr lang="es-AR" dirty="0">
                <a:hlinkClick r:id="rId2"/>
              </a:rPr>
              <a:t>https://</a:t>
            </a:r>
            <a:r>
              <a:rPr lang="es-AR" dirty="0" smtClean="0">
                <a:hlinkClick r:id="rId2"/>
              </a:rPr>
              <a:t>github.com/Modernizr/Modernizr/wiki/HTML5-Cross-Browser-Polyfills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Polyfills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1835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Dudas y consultas????</a:t>
            </a:r>
            <a:endParaRPr lang="es-AR" dirty="0"/>
          </a:p>
        </p:txBody>
      </p:sp>
      <p:pic>
        <p:nvPicPr>
          <p:cNvPr id="1026" name="Picture 2" descr="Image result for monkey doub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24944"/>
            <a:ext cx="24574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86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hlinkClick r:id="rId2"/>
              </a:rPr>
              <a:t>Panella.dante@gmail.com</a:t>
            </a:r>
            <a:endParaRPr lang="es-AR" dirty="0" smtClean="0"/>
          </a:p>
          <a:p>
            <a:r>
              <a:rPr lang="es-AR" dirty="0">
                <a:hlinkClick r:id="rId3"/>
              </a:rPr>
              <a:t>https://</a:t>
            </a:r>
            <a:r>
              <a:rPr lang="es-AR" dirty="0" smtClean="0">
                <a:hlinkClick r:id="rId3"/>
              </a:rPr>
              <a:t>www.linkedin.com/in/dante-panella-b3346a19</a:t>
            </a:r>
            <a:endParaRPr lang="es-AR" dirty="0" smtClean="0"/>
          </a:p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A DISFRUTAR EL SABADO!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Gracias!!!!</a:t>
            </a:r>
            <a:endParaRPr lang="es-AR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05064"/>
            <a:ext cx="388843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08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Lo primero que haremos </a:t>
            </a:r>
            <a:r>
              <a:rPr lang="es-AR" dirty="0" err="1" smtClean="0"/>
              <a:t>sera</a:t>
            </a:r>
            <a:r>
              <a:rPr lang="es-AR" dirty="0" smtClean="0"/>
              <a:t> crearnos un proyecto de cero y configurarlo</a:t>
            </a:r>
          </a:p>
          <a:p>
            <a:r>
              <a:rPr lang="es-AR" dirty="0" smtClean="0"/>
              <a:t>Para eso debemos configurar nuestro </a:t>
            </a:r>
            <a:r>
              <a:rPr lang="es-AR" dirty="0" err="1" smtClean="0"/>
              <a:t>TypeScript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Descargamos : </a:t>
            </a:r>
          </a:p>
          <a:p>
            <a:r>
              <a:rPr lang="es-AR" dirty="0">
                <a:hlinkClick r:id="rId2"/>
              </a:rPr>
              <a:t>https://www.typescriptlang.org</a:t>
            </a:r>
            <a:r>
              <a:rPr lang="es-AR" dirty="0" smtClean="0">
                <a:hlinkClick r:id="rId2"/>
              </a:rPr>
              <a:t>/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Nos configuramos la variable de entorno TSC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s-AR" dirty="0" smtClean="0"/>
              <a:t>–</a:t>
            </a:r>
            <a:r>
              <a:rPr lang="es-AR" dirty="0" err="1" smtClean="0"/>
              <a:t>init</a:t>
            </a:r>
            <a:r>
              <a:rPr lang="es-AR" dirty="0" smtClean="0"/>
              <a:t> + </a:t>
            </a:r>
            <a:r>
              <a:rPr lang="es-AR" dirty="0" err="1" smtClean="0"/>
              <a:t>npm</a:t>
            </a:r>
            <a:r>
              <a:rPr lang="es-AR" dirty="0" smtClean="0"/>
              <a:t> </a:t>
            </a:r>
            <a:r>
              <a:rPr lang="es-AR" dirty="0" err="1" smtClean="0"/>
              <a:t>init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590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hlinkClick r:id="rId2"/>
              </a:rPr>
              <a:t>http://www.typescriptlang.org/#</a:t>
            </a:r>
            <a:r>
              <a:rPr lang="es-AR" dirty="0" smtClean="0">
                <a:hlinkClick r:id="rId2"/>
              </a:rPr>
              <a:t>Download</a:t>
            </a:r>
            <a:endParaRPr lang="es-AR" dirty="0" smtClean="0"/>
          </a:p>
          <a:p>
            <a:endParaRPr lang="es-AR" dirty="0"/>
          </a:p>
          <a:p>
            <a:r>
              <a:rPr lang="es-AR" dirty="0" err="1"/>
              <a:t>tsc</a:t>
            </a:r>
            <a:r>
              <a:rPr lang="es-AR" dirty="0"/>
              <a:t> </a:t>
            </a:r>
            <a:r>
              <a:rPr lang="es-AR" dirty="0" err="1"/>
              <a:t>helloworld.ts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Configurando el </a:t>
            </a:r>
            <a:r>
              <a:rPr lang="es-AR" dirty="0" err="1" smtClean="0"/>
              <a:t>typescript.json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198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>
            <a:normAutofit fontScale="55000" lnSpcReduction="20000"/>
          </a:bodyPr>
          <a:lstStyle/>
          <a:p>
            <a:r>
              <a:rPr lang="es-AR" dirty="0" smtClean="0"/>
              <a:t>La </a:t>
            </a:r>
            <a:r>
              <a:rPr lang="es-AR" dirty="0" err="1" smtClean="0"/>
              <a:t>configuracion</a:t>
            </a:r>
            <a:r>
              <a:rPr lang="es-AR" dirty="0" smtClean="0"/>
              <a:t> inicial de </a:t>
            </a:r>
            <a:r>
              <a:rPr lang="es-AR" dirty="0" err="1" smtClean="0"/>
              <a:t>typscript</a:t>
            </a:r>
            <a:r>
              <a:rPr lang="es-AR" dirty="0" smtClean="0"/>
              <a:t> para que pueda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  "</a:t>
            </a:r>
            <a:r>
              <a:rPr lang="es-AR" dirty="0" err="1"/>
              <a:t>compilerOptions</a:t>
            </a:r>
            <a:r>
              <a:rPr lang="es-AR" dirty="0"/>
              <a:t>": {</a:t>
            </a:r>
          </a:p>
          <a:p>
            <a:r>
              <a:rPr lang="es-AR" dirty="0"/>
              <a:t>    /* Basic </a:t>
            </a:r>
            <a:r>
              <a:rPr lang="es-AR" dirty="0" err="1"/>
              <a:t>Options</a:t>
            </a:r>
            <a:r>
              <a:rPr lang="es-AR" dirty="0"/>
              <a:t> */</a:t>
            </a:r>
          </a:p>
          <a:p>
            <a:r>
              <a:rPr lang="es-AR" dirty="0"/>
              <a:t>    "target": "es5", /* </a:t>
            </a:r>
            <a:r>
              <a:rPr lang="es-AR" dirty="0" err="1"/>
              <a:t>Specify</a:t>
            </a:r>
            <a:r>
              <a:rPr lang="es-AR" dirty="0"/>
              <a:t> </a:t>
            </a:r>
            <a:r>
              <a:rPr lang="es-AR" dirty="0" err="1"/>
              <a:t>ECMAScript</a:t>
            </a:r>
            <a:r>
              <a:rPr lang="es-AR" dirty="0"/>
              <a:t> target </a:t>
            </a:r>
            <a:r>
              <a:rPr lang="es-AR" dirty="0" err="1"/>
              <a:t>version</a:t>
            </a:r>
            <a:r>
              <a:rPr lang="es-AR" dirty="0"/>
              <a:t>: 'ES3' (default), 'ES5', 'ES2015', 'ES2016', 'ES2017', </a:t>
            </a:r>
            <a:r>
              <a:rPr lang="es-AR" dirty="0" err="1"/>
              <a:t>or</a:t>
            </a:r>
            <a:r>
              <a:rPr lang="es-AR" dirty="0"/>
              <a:t> 'ESNEXT'. */</a:t>
            </a:r>
          </a:p>
          <a:p>
            <a:r>
              <a:rPr lang="es-AR" dirty="0"/>
              <a:t>    "</a:t>
            </a:r>
            <a:r>
              <a:rPr lang="es-AR" dirty="0" err="1"/>
              <a:t>strict</a:t>
            </a:r>
            <a:r>
              <a:rPr lang="es-AR" dirty="0"/>
              <a:t>": true, /* </a:t>
            </a:r>
            <a:r>
              <a:rPr lang="es-AR" dirty="0" err="1"/>
              <a:t>Enable</a:t>
            </a:r>
            <a:r>
              <a:rPr lang="es-AR" dirty="0"/>
              <a:t> </a:t>
            </a:r>
            <a:r>
              <a:rPr lang="es-AR" dirty="0" err="1"/>
              <a:t>all</a:t>
            </a:r>
            <a:r>
              <a:rPr lang="es-AR" dirty="0"/>
              <a:t> </a:t>
            </a:r>
            <a:r>
              <a:rPr lang="es-AR" dirty="0" err="1"/>
              <a:t>strict</a:t>
            </a:r>
            <a:r>
              <a:rPr lang="es-AR" dirty="0"/>
              <a:t> </a:t>
            </a:r>
            <a:r>
              <a:rPr lang="es-AR" dirty="0" err="1"/>
              <a:t>type-checking</a:t>
            </a:r>
            <a:r>
              <a:rPr lang="es-AR" dirty="0"/>
              <a:t> </a:t>
            </a:r>
            <a:r>
              <a:rPr lang="es-AR" dirty="0" err="1"/>
              <a:t>options</a:t>
            </a:r>
            <a:r>
              <a:rPr lang="es-AR" dirty="0"/>
              <a:t>. */</a:t>
            </a:r>
          </a:p>
          <a:p>
            <a:r>
              <a:rPr lang="es-AR" dirty="0"/>
              <a:t>    "</a:t>
            </a:r>
            <a:r>
              <a:rPr lang="es-AR" dirty="0" err="1"/>
              <a:t>outDir</a:t>
            </a:r>
            <a:r>
              <a:rPr lang="es-AR" dirty="0"/>
              <a:t>": "</a:t>
            </a:r>
            <a:r>
              <a:rPr lang="es-AR" dirty="0" err="1"/>
              <a:t>js</a:t>
            </a:r>
            <a:r>
              <a:rPr lang="es-AR" dirty="0"/>
              <a:t>",</a:t>
            </a:r>
          </a:p>
          <a:p>
            <a:r>
              <a:rPr lang="es-AR" dirty="0"/>
              <a:t>    "module": "</a:t>
            </a:r>
            <a:r>
              <a:rPr lang="es-AR" dirty="0" err="1"/>
              <a:t>amd</a:t>
            </a:r>
            <a:r>
              <a:rPr lang="es-AR" dirty="0"/>
              <a:t>",</a:t>
            </a:r>
          </a:p>
          <a:p>
            <a:r>
              <a:rPr lang="es-AR" dirty="0"/>
              <a:t>    "</a:t>
            </a:r>
            <a:r>
              <a:rPr lang="es-AR" dirty="0" err="1"/>
              <a:t>moduleResolution</a:t>
            </a:r>
            <a:r>
              <a:rPr lang="es-AR" dirty="0"/>
              <a:t>": "</a:t>
            </a:r>
            <a:r>
              <a:rPr lang="es-AR" dirty="0" err="1"/>
              <a:t>node</a:t>
            </a:r>
            <a:r>
              <a:rPr lang="es-AR" dirty="0"/>
              <a:t>",</a:t>
            </a:r>
          </a:p>
          <a:p>
            <a:r>
              <a:rPr lang="es-AR" dirty="0"/>
              <a:t>    "</a:t>
            </a:r>
            <a:r>
              <a:rPr lang="es-AR" dirty="0" err="1"/>
              <a:t>outFile</a:t>
            </a:r>
            <a:r>
              <a:rPr lang="es-AR" dirty="0"/>
              <a:t>": "</a:t>
            </a:r>
            <a:r>
              <a:rPr lang="es-AR" dirty="0" err="1"/>
              <a:t>js</a:t>
            </a:r>
            <a:r>
              <a:rPr lang="es-AR" dirty="0"/>
              <a:t>/app.js",</a:t>
            </a:r>
          </a:p>
          <a:p>
            <a:r>
              <a:rPr lang="es-AR" dirty="0"/>
              <a:t>    "</a:t>
            </a:r>
            <a:r>
              <a:rPr lang="es-AR" dirty="0" err="1"/>
              <a:t>removeComments</a:t>
            </a:r>
            <a:r>
              <a:rPr lang="es-AR" dirty="0"/>
              <a:t>": true,</a:t>
            </a:r>
          </a:p>
          <a:p>
            <a:r>
              <a:rPr lang="es-AR" dirty="0"/>
              <a:t>    "</a:t>
            </a:r>
            <a:r>
              <a:rPr lang="es-AR" dirty="0" err="1"/>
              <a:t>sourceMap</a:t>
            </a:r>
            <a:r>
              <a:rPr lang="es-AR" dirty="0"/>
              <a:t>": true,</a:t>
            </a:r>
          </a:p>
          <a:p>
            <a:r>
              <a:rPr lang="es-AR" dirty="0"/>
              <a:t>    "</a:t>
            </a:r>
            <a:r>
              <a:rPr lang="es-AR" dirty="0" err="1"/>
              <a:t>noImplicitAny</a:t>
            </a:r>
            <a:r>
              <a:rPr lang="es-AR" dirty="0"/>
              <a:t>": false</a:t>
            </a:r>
          </a:p>
          <a:p>
            <a:r>
              <a:rPr lang="es-AR" dirty="0"/>
              <a:t>  },</a:t>
            </a:r>
          </a:p>
          <a:p>
            <a:r>
              <a:rPr lang="es-AR" dirty="0"/>
              <a:t>  "files": [</a:t>
            </a:r>
          </a:p>
          <a:p>
            <a:r>
              <a:rPr lang="es-AR" dirty="0"/>
              <a:t>    "</a:t>
            </a:r>
            <a:r>
              <a:rPr lang="es-AR" dirty="0" err="1"/>
              <a:t>app</a:t>
            </a:r>
            <a:r>
              <a:rPr lang="es-AR" dirty="0"/>
              <a:t>/</a:t>
            </a:r>
            <a:r>
              <a:rPr lang="es-AR" dirty="0" err="1"/>
              <a:t>app.ts</a:t>
            </a:r>
            <a:r>
              <a:rPr lang="es-AR" dirty="0"/>
              <a:t>"</a:t>
            </a:r>
          </a:p>
          <a:p>
            <a:r>
              <a:rPr lang="es-AR" dirty="0"/>
              <a:t>  ]</a:t>
            </a:r>
          </a:p>
          <a:p>
            <a:r>
              <a:rPr lang="es-AR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Configurando el </a:t>
            </a:r>
            <a:r>
              <a:rPr lang="es-AR" dirty="0" err="1" smtClean="0"/>
              <a:t>tsconfig.json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9724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Programacion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s-AR" dirty="0" smtClean="0"/>
              <a:t>? Casi casi del todo….</a:t>
            </a:r>
          </a:p>
          <a:p>
            <a:endParaRPr lang="es-AR" dirty="0"/>
          </a:p>
          <a:p>
            <a:r>
              <a:rPr lang="es-AR" dirty="0">
                <a:hlinkClick r:id="rId2"/>
              </a:rPr>
              <a:t>http://www.codebelt.com/typescript/object-oriented-programming-with-typescript</a:t>
            </a:r>
            <a:r>
              <a:rPr lang="es-AR" dirty="0" smtClean="0">
                <a:hlinkClick r:id="rId2"/>
              </a:rPr>
              <a:t>/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Veamos las ventajas y desventajas….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r>
              <a:rPr lang="en-US" dirty="0" smtClean="0"/>
              <a:t> con typescript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171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AR" dirty="0" err="1"/>
              <a:t>function</a:t>
            </a:r>
            <a:r>
              <a:rPr lang="es-AR" dirty="0"/>
              <a:t> </a:t>
            </a:r>
            <a:r>
              <a:rPr lang="es-AR" dirty="0" err="1"/>
              <a:t>apretame</a:t>
            </a:r>
            <a:r>
              <a:rPr lang="es-AR" dirty="0"/>
              <a:t>() {</a:t>
            </a:r>
          </a:p>
          <a:p>
            <a:r>
              <a:rPr lang="es-AR" dirty="0"/>
              <a:t>    </a:t>
            </a:r>
            <a:r>
              <a:rPr lang="es-AR" dirty="0" err="1"/>
              <a:t>let</a:t>
            </a:r>
            <a:r>
              <a:rPr lang="es-AR" dirty="0"/>
              <a:t> </a:t>
            </a:r>
            <a:r>
              <a:rPr lang="es-AR" dirty="0" err="1"/>
              <a:t>inputText</a:t>
            </a:r>
            <a:r>
              <a:rPr lang="es-AR" dirty="0"/>
              <a:t>: </a:t>
            </a:r>
            <a:r>
              <a:rPr lang="es-AR" dirty="0" err="1"/>
              <a:t>HTMLInputElement</a:t>
            </a:r>
            <a:r>
              <a:rPr lang="es-AR" dirty="0"/>
              <a:t> | </a:t>
            </a:r>
            <a:r>
              <a:rPr lang="es-AR" dirty="0" err="1"/>
              <a:t>null</a:t>
            </a:r>
            <a:r>
              <a:rPr lang="es-AR" dirty="0"/>
              <a:t> = &lt;</a:t>
            </a:r>
            <a:r>
              <a:rPr lang="es-AR" dirty="0" err="1"/>
              <a:t>HTMLInputElement</a:t>
            </a:r>
            <a:r>
              <a:rPr lang="es-AR" dirty="0"/>
              <a:t>&gt;</a:t>
            </a:r>
            <a:r>
              <a:rPr lang="es-AR" dirty="0" err="1"/>
              <a:t>document.getElementById</a:t>
            </a:r>
            <a:r>
              <a:rPr lang="es-AR" dirty="0"/>
              <a:t>("nombre");</a:t>
            </a:r>
          </a:p>
          <a:p>
            <a:endParaRPr lang="es-AR" dirty="0"/>
          </a:p>
          <a:p>
            <a:r>
              <a:rPr lang="es-AR" dirty="0"/>
              <a:t>    console.log(</a:t>
            </a:r>
            <a:r>
              <a:rPr lang="es-AR" dirty="0" err="1"/>
              <a:t>inputText.value</a:t>
            </a:r>
            <a:r>
              <a:rPr lang="es-AR" dirty="0"/>
              <a:t>);</a:t>
            </a:r>
          </a:p>
          <a:p>
            <a:r>
              <a:rPr lang="es-AR" dirty="0"/>
              <a:t>}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 err="1"/>
              <a:t>class</a:t>
            </a:r>
            <a:r>
              <a:rPr lang="es-AR" dirty="0"/>
              <a:t> Persona {</a:t>
            </a:r>
          </a:p>
          <a:p>
            <a:r>
              <a:rPr lang="es-AR" dirty="0"/>
              <a:t>    </a:t>
            </a:r>
            <a:r>
              <a:rPr lang="es-AR" dirty="0" err="1"/>
              <a:t>private</a:t>
            </a:r>
            <a:r>
              <a:rPr lang="es-AR" dirty="0"/>
              <a:t> _nombre: </a:t>
            </a:r>
            <a:r>
              <a:rPr lang="es-AR" dirty="0" err="1"/>
              <a:t>String</a:t>
            </a:r>
            <a:r>
              <a:rPr lang="es-AR" dirty="0"/>
              <a:t> | </a:t>
            </a:r>
            <a:r>
              <a:rPr lang="es-AR" dirty="0" err="1"/>
              <a:t>undefined</a:t>
            </a:r>
            <a:r>
              <a:rPr lang="es-AR" dirty="0"/>
              <a:t>; //| </a:t>
            </a:r>
            <a:r>
              <a:rPr lang="es-AR" dirty="0" err="1"/>
              <a:t>undefined</a:t>
            </a:r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    constructor(</a:t>
            </a:r>
            <a:r>
              <a:rPr lang="es-AR" dirty="0" err="1"/>
              <a:t>private</a:t>
            </a:r>
            <a:r>
              <a:rPr lang="es-AR" dirty="0"/>
              <a:t> nombre: </a:t>
            </a:r>
            <a:r>
              <a:rPr lang="es-AR" dirty="0" err="1"/>
              <a:t>String</a:t>
            </a:r>
            <a:r>
              <a:rPr lang="es-AR" dirty="0"/>
              <a:t> | </a:t>
            </a:r>
            <a:r>
              <a:rPr lang="es-AR" dirty="0" err="1"/>
              <a:t>undefined</a:t>
            </a:r>
            <a:r>
              <a:rPr lang="es-AR" dirty="0"/>
              <a:t>) {</a:t>
            </a:r>
          </a:p>
          <a:p>
            <a:r>
              <a:rPr lang="es-AR" dirty="0"/>
              <a:t>        </a:t>
            </a:r>
            <a:r>
              <a:rPr lang="es-AR" dirty="0" err="1"/>
              <a:t>this</a:t>
            </a:r>
            <a:r>
              <a:rPr lang="es-AR" dirty="0"/>
              <a:t>._nombre = nombre;</a:t>
            </a:r>
          </a:p>
          <a:p>
            <a:r>
              <a:rPr lang="es-AR" dirty="0"/>
              <a:t>    }</a:t>
            </a:r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 </a:t>
            </a:r>
            <a:r>
              <a:rPr lang="es-AR" dirty="0" err="1" smtClean="0"/>
              <a:t>fusion</a:t>
            </a:r>
            <a:r>
              <a:rPr lang="es-AR" dirty="0" smtClean="0"/>
              <a:t> entre </a:t>
            </a:r>
            <a:r>
              <a:rPr lang="es-AR" dirty="0" err="1" smtClean="0"/>
              <a:t>Javascript</a:t>
            </a:r>
            <a:r>
              <a:rPr lang="es-AR" dirty="0" smtClean="0"/>
              <a:t> y TSC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232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Hagamos unas funciones y clases dentro de un mismo contexto </a:t>
            </a:r>
          </a:p>
          <a:p>
            <a:endParaRPr lang="es-AR" dirty="0"/>
          </a:p>
          <a:p>
            <a:r>
              <a:rPr lang="es-AR" dirty="0" smtClean="0"/>
              <a:t>Vamos al </a:t>
            </a:r>
            <a:r>
              <a:rPr lang="es-AR" dirty="0" err="1" smtClean="0"/>
              <a:t>codigo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Hagamos un breve ejercicio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73016"/>
            <a:ext cx="55435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06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AR" dirty="0" err="1"/>
              <a:t>let</a:t>
            </a:r>
            <a:r>
              <a:rPr lang="es-AR" dirty="0"/>
              <a:t> </a:t>
            </a:r>
            <a:r>
              <a:rPr lang="es-AR" dirty="0" err="1"/>
              <a:t>logger</a:t>
            </a:r>
            <a:r>
              <a:rPr lang="es-AR" dirty="0"/>
              <a:t>: (</a:t>
            </a:r>
            <a:r>
              <a:rPr lang="es-AR" dirty="0" err="1"/>
              <a:t>messange</a:t>
            </a:r>
            <a:r>
              <a:rPr lang="es-AR" dirty="0"/>
              <a:t>: </a:t>
            </a:r>
            <a:r>
              <a:rPr lang="es-AR" dirty="0" err="1"/>
              <a:t>String</a:t>
            </a:r>
            <a:r>
              <a:rPr lang="es-AR" dirty="0"/>
              <a:t>) =&gt; </a:t>
            </a:r>
            <a:r>
              <a:rPr lang="es-AR" dirty="0" err="1"/>
              <a:t>void</a:t>
            </a:r>
            <a:r>
              <a:rPr lang="es-AR" dirty="0"/>
              <a:t>;</a:t>
            </a:r>
          </a:p>
          <a:p>
            <a:r>
              <a:rPr lang="es-AR" dirty="0" err="1"/>
              <a:t>logger</a:t>
            </a:r>
            <a:r>
              <a:rPr lang="es-AR" dirty="0"/>
              <a:t> = </a:t>
            </a:r>
            <a:r>
              <a:rPr lang="es-AR" dirty="0" err="1"/>
              <a:t>mostrarMensaje</a:t>
            </a:r>
            <a:r>
              <a:rPr lang="es-AR" dirty="0"/>
              <a:t>;</a:t>
            </a:r>
          </a:p>
          <a:p>
            <a:endParaRPr lang="es-AR" dirty="0"/>
          </a:p>
          <a:p>
            <a:r>
              <a:rPr lang="es-AR" dirty="0" err="1"/>
              <a:t>function</a:t>
            </a:r>
            <a:r>
              <a:rPr lang="es-AR" dirty="0"/>
              <a:t> </a:t>
            </a:r>
            <a:r>
              <a:rPr lang="es-AR" dirty="0" err="1"/>
              <a:t>mostrarMensaje</a:t>
            </a:r>
            <a:r>
              <a:rPr lang="es-AR" dirty="0"/>
              <a:t>(mensaje: </a:t>
            </a:r>
            <a:r>
              <a:rPr lang="es-AR" dirty="0" err="1"/>
              <a:t>String</a:t>
            </a:r>
            <a:r>
              <a:rPr lang="es-AR" dirty="0"/>
              <a:t>): </a:t>
            </a:r>
            <a:r>
              <a:rPr lang="es-AR" dirty="0" err="1"/>
              <a:t>void</a:t>
            </a:r>
            <a:r>
              <a:rPr lang="es-AR" dirty="0"/>
              <a:t> {</a:t>
            </a:r>
          </a:p>
          <a:p>
            <a:endParaRPr lang="es-AR" dirty="0"/>
          </a:p>
          <a:p>
            <a:r>
              <a:rPr lang="es-AR" dirty="0"/>
              <a:t>    console.log(mensaje);</a:t>
            </a:r>
          </a:p>
          <a:p>
            <a:r>
              <a:rPr lang="es-AR" dirty="0"/>
              <a:t>}</a:t>
            </a:r>
          </a:p>
          <a:p>
            <a:r>
              <a:rPr lang="es-AR" dirty="0" err="1"/>
              <a:t>function</a:t>
            </a:r>
            <a:r>
              <a:rPr lang="es-AR" dirty="0"/>
              <a:t> </a:t>
            </a:r>
            <a:r>
              <a:rPr lang="es-AR" dirty="0" err="1"/>
              <a:t>apretame</a:t>
            </a:r>
            <a:r>
              <a:rPr lang="es-AR" dirty="0"/>
              <a:t>() {</a:t>
            </a:r>
          </a:p>
          <a:p>
            <a:r>
              <a:rPr lang="es-AR" dirty="0"/>
              <a:t>    </a:t>
            </a:r>
            <a:r>
              <a:rPr lang="es-AR" dirty="0" err="1"/>
              <a:t>let</a:t>
            </a:r>
            <a:r>
              <a:rPr lang="es-AR" dirty="0"/>
              <a:t> </a:t>
            </a:r>
            <a:r>
              <a:rPr lang="es-AR" dirty="0" err="1"/>
              <a:t>inputText</a:t>
            </a:r>
            <a:r>
              <a:rPr lang="es-AR" dirty="0"/>
              <a:t>: </a:t>
            </a:r>
            <a:r>
              <a:rPr lang="es-AR" dirty="0" err="1"/>
              <a:t>HTMLInputElement</a:t>
            </a:r>
            <a:r>
              <a:rPr lang="es-AR" dirty="0"/>
              <a:t> | </a:t>
            </a:r>
            <a:r>
              <a:rPr lang="es-AR" dirty="0" err="1"/>
              <a:t>null</a:t>
            </a:r>
            <a:r>
              <a:rPr lang="es-AR" dirty="0"/>
              <a:t> = &lt;</a:t>
            </a:r>
            <a:r>
              <a:rPr lang="es-AR" dirty="0" err="1"/>
              <a:t>HTMLInputElement</a:t>
            </a:r>
            <a:r>
              <a:rPr lang="es-AR" dirty="0"/>
              <a:t>&gt;</a:t>
            </a:r>
            <a:r>
              <a:rPr lang="es-AR" dirty="0" err="1"/>
              <a:t>document.getElementById</a:t>
            </a:r>
            <a:r>
              <a:rPr lang="es-AR" dirty="0"/>
              <a:t>("nombre");</a:t>
            </a:r>
          </a:p>
          <a:p>
            <a:endParaRPr lang="es-AR" dirty="0"/>
          </a:p>
          <a:p>
            <a:r>
              <a:rPr lang="es-AR" dirty="0"/>
              <a:t>    console.log(</a:t>
            </a:r>
            <a:r>
              <a:rPr lang="es-AR" dirty="0" err="1"/>
              <a:t>inputText.value</a:t>
            </a:r>
            <a:r>
              <a:rPr lang="es-AR" dirty="0"/>
              <a:t>);</a:t>
            </a:r>
          </a:p>
          <a:p>
            <a:r>
              <a:rPr lang="es-AR" dirty="0" smtClean="0"/>
              <a:t>}</a:t>
            </a:r>
          </a:p>
          <a:p>
            <a:r>
              <a:rPr lang="es-AR" dirty="0" err="1"/>
              <a:t>class</a:t>
            </a:r>
            <a:r>
              <a:rPr lang="es-AR" dirty="0"/>
              <a:t> Persona {</a:t>
            </a:r>
          </a:p>
          <a:p>
            <a:r>
              <a:rPr lang="es-AR" dirty="0"/>
              <a:t>    </a:t>
            </a:r>
            <a:r>
              <a:rPr lang="es-AR" dirty="0" err="1"/>
              <a:t>private</a:t>
            </a:r>
            <a:r>
              <a:rPr lang="es-AR" dirty="0"/>
              <a:t> _nombre: </a:t>
            </a:r>
            <a:r>
              <a:rPr lang="es-AR" dirty="0" err="1"/>
              <a:t>String</a:t>
            </a:r>
            <a:r>
              <a:rPr lang="es-AR" dirty="0"/>
              <a:t> | </a:t>
            </a:r>
            <a:r>
              <a:rPr lang="es-AR" dirty="0" err="1"/>
              <a:t>undefined</a:t>
            </a:r>
            <a:r>
              <a:rPr lang="es-AR" dirty="0"/>
              <a:t>; //| </a:t>
            </a:r>
            <a:r>
              <a:rPr lang="es-AR" dirty="0" err="1"/>
              <a:t>undefined</a:t>
            </a:r>
            <a:endParaRPr lang="es-AR" dirty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HTMLInputElement</a:t>
            </a:r>
            <a:r>
              <a:rPr lang="es-AR" dirty="0" smtClean="0"/>
              <a:t>, </a:t>
            </a:r>
            <a:r>
              <a:rPr lang="es-AR" dirty="0" err="1" smtClean="0"/>
              <a:t>Union</a:t>
            </a:r>
            <a:r>
              <a:rPr lang="es-AR" dirty="0" smtClean="0"/>
              <a:t>, </a:t>
            </a:r>
            <a:r>
              <a:rPr lang="es-AR" dirty="0" err="1" smtClean="0"/>
              <a:t>Arrow</a:t>
            </a:r>
            <a:r>
              <a:rPr lang="es-AR" dirty="0" smtClean="0"/>
              <a:t> </a:t>
            </a:r>
            <a:r>
              <a:rPr lang="es-AR" dirty="0" err="1" smtClean="0"/>
              <a:t>Funtion</a:t>
            </a:r>
            <a:r>
              <a:rPr lang="es-AR" dirty="0" smtClean="0"/>
              <a:t>, </a:t>
            </a:r>
            <a:r>
              <a:rPr lang="es-AR" dirty="0" err="1" smtClean="0"/>
              <a:t>let</a:t>
            </a:r>
            <a:r>
              <a:rPr lang="es-AR" dirty="0" smtClean="0"/>
              <a:t>, </a:t>
            </a:r>
            <a:r>
              <a:rPr lang="es-AR" dirty="0" err="1" smtClean="0"/>
              <a:t>Class</a:t>
            </a:r>
            <a:r>
              <a:rPr lang="es-AR" dirty="0" smtClean="0"/>
              <a:t>, </a:t>
            </a:r>
            <a:r>
              <a:rPr lang="es-AR" dirty="0" err="1" smtClean="0"/>
              <a:t>getter</a:t>
            </a:r>
            <a:r>
              <a:rPr lang="es-AR" dirty="0" smtClean="0"/>
              <a:t> setter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675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hlinkClick r:id="rId2"/>
              </a:rPr>
              <a:t>https://cli.angular.io</a:t>
            </a:r>
            <a:r>
              <a:rPr lang="es-AR" dirty="0" smtClean="0">
                <a:hlinkClick r:id="rId2"/>
              </a:rPr>
              <a:t>/</a:t>
            </a:r>
            <a:endParaRPr lang="es-AR" dirty="0" smtClean="0"/>
          </a:p>
          <a:p>
            <a:r>
              <a:rPr lang="es-AR"/>
              <a:t>https://www.npmjs.com/package/@</a:t>
            </a:r>
            <a:r>
              <a:rPr lang="es-AR" smtClean="0"/>
              <a:t>angular/cli</a:t>
            </a:r>
            <a:endParaRPr lang="es-AR" b="1" smtClean="0"/>
          </a:p>
          <a:p>
            <a:r>
              <a:rPr lang="es-AR" dirty="0" err="1" smtClean="0"/>
              <a:t>Ng</a:t>
            </a:r>
            <a:r>
              <a:rPr lang="es-AR" dirty="0" smtClean="0"/>
              <a:t> new proyecto</a:t>
            </a:r>
          </a:p>
          <a:p>
            <a:r>
              <a:rPr lang="es-AR" dirty="0" err="1" smtClean="0"/>
              <a:t>Ng</a:t>
            </a:r>
            <a:r>
              <a:rPr lang="es-AR" dirty="0" smtClean="0"/>
              <a:t> </a:t>
            </a:r>
            <a:r>
              <a:rPr lang="es-AR" dirty="0" err="1" smtClean="0"/>
              <a:t>generate</a:t>
            </a:r>
            <a:r>
              <a:rPr lang="es-AR" dirty="0" smtClean="0"/>
              <a:t> </a:t>
            </a:r>
            <a:r>
              <a:rPr lang="es-AR" dirty="0" err="1" smtClean="0"/>
              <a:t>component</a:t>
            </a:r>
            <a:r>
              <a:rPr lang="es-AR" dirty="0" smtClean="0"/>
              <a:t> </a:t>
            </a:r>
            <a:r>
              <a:rPr lang="es-AR" dirty="0" err="1" smtClean="0"/>
              <a:t>componenteN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Angular CLI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08204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405</TotalTime>
  <Words>527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FullStak Dia 2 TypeScript + Angular + Clairty</vt:lpstr>
      <vt:lpstr>tsc –init + npm init</vt:lpstr>
      <vt:lpstr>Configurando el typescript.json</vt:lpstr>
      <vt:lpstr>Configurando el tsconfig.json</vt:lpstr>
      <vt:lpstr>Primeros pasos con typescript</vt:lpstr>
      <vt:lpstr>La fusion entre Javascript y TSC</vt:lpstr>
      <vt:lpstr>Hagamos un breve ejercicio</vt:lpstr>
      <vt:lpstr>HTMLInputElement, Union, Arrow Funtion, let, Class, getter setter</vt:lpstr>
      <vt:lpstr>Angular CLI</vt:lpstr>
      <vt:lpstr>Routing Navegation + formModule</vt:lpstr>
      <vt:lpstr>Entonces que hace el Modulo?</vt:lpstr>
      <vt:lpstr>Clarity</vt:lpstr>
      <vt:lpstr>Polyfills</vt:lpstr>
      <vt:lpstr>Dudas y consultas????</vt:lpstr>
      <vt:lpstr>Gracias!!!!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FullStak Dia 2 TypeScript + Angular + Clairty</dc:title>
  <dc:creator>Dante Panella</dc:creator>
  <cp:lastModifiedBy>Dante Panella</cp:lastModifiedBy>
  <cp:revision>13</cp:revision>
  <dcterms:created xsi:type="dcterms:W3CDTF">2018-07-13T21:41:17Z</dcterms:created>
  <dcterms:modified xsi:type="dcterms:W3CDTF">2018-07-14T12:06:03Z</dcterms:modified>
</cp:coreProperties>
</file>