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538D-B6F4-4B10-848B-7E543826A23D}" type="datetimeFigureOut">
              <a:rPr lang="es-AR" smtClean="0"/>
              <a:t>18/10/2018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89871-9726-488A-B036-9A1D1288137E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538D-B6F4-4B10-848B-7E543826A23D}" type="datetimeFigureOut">
              <a:rPr lang="es-AR" smtClean="0"/>
              <a:t>18/10/2018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89871-9726-488A-B036-9A1D1288137E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538D-B6F4-4B10-848B-7E543826A23D}" type="datetimeFigureOut">
              <a:rPr lang="es-AR" smtClean="0"/>
              <a:t>18/10/2018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89871-9726-488A-B036-9A1D1288137E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538D-B6F4-4B10-848B-7E543826A23D}" type="datetimeFigureOut">
              <a:rPr lang="es-AR" smtClean="0"/>
              <a:t>18/10/2018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89871-9726-488A-B036-9A1D1288137E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538D-B6F4-4B10-848B-7E543826A23D}" type="datetimeFigureOut">
              <a:rPr lang="es-AR" smtClean="0"/>
              <a:t>18/10/2018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89871-9726-488A-B036-9A1D1288137E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538D-B6F4-4B10-848B-7E543826A23D}" type="datetimeFigureOut">
              <a:rPr lang="es-AR" smtClean="0"/>
              <a:t>18/10/2018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89871-9726-488A-B036-9A1D1288137E}" type="slidenum">
              <a:rPr lang="es-AR" smtClean="0"/>
              <a:t>‹#›</a:t>
            </a:fld>
            <a:endParaRPr lang="es-A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538D-B6F4-4B10-848B-7E543826A23D}" type="datetimeFigureOut">
              <a:rPr lang="es-AR" smtClean="0"/>
              <a:t>18/10/2018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89871-9726-488A-B036-9A1D1288137E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538D-B6F4-4B10-848B-7E543826A23D}" type="datetimeFigureOut">
              <a:rPr lang="es-AR" smtClean="0"/>
              <a:t>18/10/2018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89871-9726-488A-B036-9A1D1288137E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538D-B6F4-4B10-848B-7E543826A23D}" type="datetimeFigureOut">
              <a:rPr lang="es-AR" smtClean="0"/>
              <a:t>18/10/2018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89871-9726-488A-B036-9A1D1288137E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538D-B6F4-4B10-848B-7E543826A23D}" type="datetimeFigureOut">
              <a:rPr lang="es-AR" smtClean="0"/>
              <a:t>18/10/2018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189871-9726-488A-B036-9A1D1288137E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538D-B6F4-4B10-848B-7E543826A23D}" type="datetimeFigureOut">
              <a:rPr lang="es-AR" smtClean="0"/>
              <a:t>18/10/2018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89871-9726-488A-B036-9A1D1288137E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0ED538D-B6F4-4B10-848B-7E543826A23D}" type="datetimeFigureOut">
              <a:rPr lang="es-AR" smtClean="0"/>
              <a:t>18/10/2018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AB189871-9726-488A-B036-9A1D1288137E}" type="slidenum">
              <a:rPr lang="es-AR" smtClean="0"/>
              <a:t>‹#›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articles/microservices.html" TargetMode="External"/><Relationship Id="rId2" Type="http://schemas.openxmlformats.org/officeDocument/2006/relationships/hyperlink" Target="https://www.arquitecturajava.com/que-es-un-microservicio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aven.apache.org/" TargetMode="External"/><Relationship Id="rId2" Type="http://schemas.openxmlformats.org/officeDocument/2006/relationships/hyperlink" Target="https://spring.io/guides/gs/rest-servic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kyong.com/maven/how-to-install-maven-in-windows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expressjs.com/en/starter/generator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xenodesystems.blogspot.com/2014/06/programacion-multi-hilo-en-nodej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maven.apache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JAVA VS NODE</a:t>
            </a: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Duelo de titanes!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7256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Documentacion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Esp</a:t>
            </a:r>
            <a:r>
              <a:rPr lang="es-AR" dirty="0"/>
              <a:t>: </a:t>
            </a:r>
            <a:r>
              <a:rPr lang="es-AR" dirty="0">
                <a:hlinkClick r:id="rId2"/>
              </a:rPr>
              <a:t>https://www.arquitecturajava.com/que-es-un-microservicio</a:t>
            </a:r>
            <a:r>
              <a:rPr lang="es-AR" dirty="0" smtClean="0">
                <a:hlinkClick r:id="rId2"/>
              </a:rPr>
              <a:t>/</a:t>
            </a:r>
            <a:endParaRPr lang="es-AR" dirty="0" smtClean="0"/>
          </a:p>
          <a:p>
            <a:r>
              <a:rPr lang="es-AR" dirty="0"/>
              <a:t>EN: </a:t>
            </a:r>
            <a:r>
              <a:rPr lang="es-AR" dirty="0">
                <a:hlinkClick r:id="rId3"/>
              </a:rPr>
              <a:t>https://</a:t>
            </a:r>
            <a:r>
              <a:rPr lang="es-AR" dirty="0" smtClean="0">
                <a:hlinkClick r:id="rId3"/>
              </a:rPr>
              <a:t>martinfowler.com/articles/microservices.html</a:t>
            </a:r>
            <a:r>
              <a:rPr lang="es-AR" dirty="0" smtClean="0"/>
              <a:t>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10276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Java + entorno </a:t>
            </a:r>
            <a:r>
              <a:rPr lang="es-AR" dirty="0"/>
              <a:t>+ </a:t>
            </a:r>
            <a:r>
              <a:rPr lang="es-AR" dirty="0" err="1"/>
              <a:t>startup</a:t>
            </a:r>
            <a:r>
              <a:rPr lang="es-AR" dirty="0"/>
              <a:t> </a:t>
            </a:r>
            <a:r>
              <a:rPr lang="es-AR" dirty="0" err="1"/>
              <a:t>project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Para ello seguiremos el siguiente tutorial provisto por </a:t>
            </a:r>
            <a:r>
              <a:rPr lang="es-AR" dirty="0" err="1" smtClean="0"/>
              <a:t>spring</a:t>
            </a:r>
            <a:endParaRPr lang="es-AR" dirty="0" smtClean="0"/>
          </a:p>
          <a:p>
            <a:endParaRPr lang="es-AR" dirty="0"/>
          </a:p>
          <a:p>
            <a:r>
              <a:rPr lang="es-AR" dirty="0">
                <a:hlinkClick r:id="rId2"/>
              </a:rPr>
              <a:t>https://spring.io/guides/gs/rest-service</a:t>
            </a:r>
            <a:r>
              <a:rPr lang="es-AR" dirty="0" smtClean="0">
                <a:hlinkClick r:id="rId2"/>
              </a:rPr>
              <a:t>/</a:t>
            </a:r>
            <a:endParaRPr lang="es-AR" dirty="0" smtClean="0"/>
          </a:p>
          <a:p>
            <a:endParaRPr lang="es-AR" dirty="0" smtClean="0"/>
          </a:p>
          <a:p>
            <a:r>
              <a:rPr lang="es-AR" dirty="0">
                <a:hlinkClick r:id="rId3"/>
              </a:rPr>
              <a:t>https://maven.apache.org</a:t>
            </a:r>
            <a:r>
              <a:rPr lang="es-AR" dirty="0" smtClean="0">
                <a:hlinkClick r:id="rId3"/>
              </a:rPr>
              <a:t>/</a:t>
            </a:r>
            <a:endParaRPr lang="es-AR" dirty="0" smtClean="0"/>
          </a:p>
          <a:p>
            <a:endParaRPr lang="es-AR" dirty="0"/>
          </a:p>
          <a:p>
            <a:r>
              <a:rPr lang="es-AR" dirty="0">
                <a:hlinkClick r:id="rId4"/>
              </a:rPr>
              <a:t>https://www.mkyong.com/maven/how-to-install-maven-in-windows</a:t>
            </a:r>
            <a:r>
              <a:rPr lang="es-AR" dirty="0" smtClean="0">
                <a:hlinkClick r:id="rId4"/>
              </a:rPr>
              <a:t>/</a:t>
            </a:r>
            <a:endParaRPr lang="es-AR" dirty="0" smtClean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00675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Express 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Para realizar un sitio simple y ver su funcionalidad haremos un</a:t>
            </a:r>
          </a:p>
          <a:p>
            <a:r>
              <a:rPr lang="es-AR" dirty="0" err="1"/>
              <a:t>Npm</a:t>
            </a:r>
            <a:r>
              <a:rPr lang="es-AR" dirty="0"/>
              <a:t> </a:t>
            </a:r>
            <a:r>
              <a:rPr lang="es-AR" dirty="0" err="1"/>
              <a:t>install</a:t>
            </a:r>
            <a:r>
              <a:rPr lang="es-AR" dirty="0"/>
              <a:t> –g </a:t>
            </a:r>
            <a:r>
              <a:rPr lang="es-AR" dirty="0" err="1"/>
              <a:t>express-generator</a:t>
            </a:r>
            <a:endParaRPr lang="es-AR" dirty="0"/>
          </a:p>
          <a:p>
            <a:r>
              <a:rPr lang="es-AR" dirty="0"/>
              <a:t>Express  -e proyecto</a:t>
            </a:r>
          </a:p>
          <a:p>
            <a:r>
              <a:rPr lang="es-AR" dirty="0"/>
              <a:t>Una vez dentro deberemos crear un servicio para poder </a:t>
            </a:r>
            <a:r>
              <a:rPr lang="es-AR" dirty="0" err="1"/>
              <a:t>interacturar</a:t>
            </a:r>
            <a:r>
              <a:rPr lang="es-AR" dirty="0"/>
              <a:t> entre la vista el modelo y el controlador. En otras palabras maneja la arquitectura MVC</a:t>
            </a:r>
          </a:p>
          <a:p>
            <a:r>
              <a:rPr lang="es-AR" dirty="0">
                <a:hlinkClick r:id="rId2"/>
              </a:rPr>
              <a:t>https://</a:t>
            </a:r>
            <a:r>
              <a:rPr lang="es-AR" dirty="0" smtClean="0">
                <a:hlinkClick r:id="rId2"/>
              </a:rPr>
              <a:t>expressjs.com/en/starter/generator.html</a:t>
            </a:r>
            <a:endParaRPr lang="es-AR" dirty="0" smtClean="0"/>
          </a:p>
          <a:p>
            <a:endParaRPr lang="es-AR" dirty="0"/>
          </a:p>
        </p:txBody>
      </p:sp>
      <p:pic>
        <p:nvPicPr>
          <p:cNvPr id="4" name="Picture 4" descr="Image result for npm express archite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934" y="3212976"/>
            <a:ext cx="523875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182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Porque Java?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b="0" dirty="0"/>
              <a:t>Probablemente sea el </a:t>
            </a:r>
            <a:r>
              <a:rPr lang="es-AR" dirty="0"/>
              <a:t>lenguaje de programación más completo</a:t>
            </a:r>
            <a:r>
              <a:rPr lang="es-AR" b="0" dirty="0"/>
              <a:t> que se trabaja en el mercado, porque la cantidad de años que lleva en el rubro lo dotaron con controladores, depuradores y otras herramientas que integran el lenguaje para cubrir todas las patas de la tarea que desempeña un programador.  Su antigüedad es sinónimo de solidez aunque la </a:t>
            </a:r>
            <a:r>
              <a:rPr lang="es-AR" b="0" dirty="0" err="1"/>
              <a:t>complejización</a:t>
            </a:r>
            <a:r>
              <a:rPr lang="es-AR" b="0" dirty="0"/>
              <a:t>  de sus recursos repercute sobre sus funciones: es cada vez más difícil aprender a implementarlo</a:t>
            </a:r>
            <a:r>
              <a:rPr lang="es-AR" b="0" dirty="0" smtClean="0"/>
              <a:t>.</a:t>
            </a:r>
          </a:p>
          <a:p>
            <a:r>
              <a:rPr lang="es-AR" b="0" dirty="0"/>
              <a:t>Requiere la memorización de distintos lenguajes cuando se trabaja con bases de datos para poder procesarlos y se ejecutan con hilos entendidos como secuencias paralelas e independientes que realizan miles de subprocesos mientras se hace una tarea. Los hilos pueden compartir memoria para que los cambios en uno no impliquen pérdidas de información o trabajo. Sin embargo, la desventaja de </a:t>
            </a:r>
            <a:r>
              <a:rPr lang="es-AR" dirty="0"/>
              <a:t>la memoria compartida es que la aplicación puede tornarse </a:t>
            </a:r>
            <a:r>
              <a:rPr lang="es-AR" dirty="0" err="1"/>
              <a:t>inconsistente</a:t>
            </a:r>
            <a:r>
              <a:rPr lang="es-AR" b="0" dirty="0" err="1"/>
              <a:t>cuando</a:t>
            </a:r>
            <a:r>
              <a:rPr lang="es-AR" b="0" dirty="0"/>
              <a:t> se modifican los hilos porque requiere coordinar varios procesos en simultáneo.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34300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Porque </a:t>
            </a:r>
            <a:r>
              <a:rPr lang="es-AR" dirty="0" err="1" smtClean="0"/>
              <a:t>Node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s-AR" b="0" dirty="0"/>
              <a:t>Mientras que Java precisa unos cuantos años para dominarse en su totalidad y las herramientas que incluye se modernizan constantemente requiriendo estudio continuo, </a:t>
            </a:r>
            <a:r>
              <a:rPr lang="es-AR" dirty="0"/>
              <a:t>Node.js es ideal para principiantes</a:t>
            </a:r>
            <a:r>
              <a:rPr lang="es-AR" b="0" dirty="0"/>
              <a:t> que buscan acercarse a la programación con un lenguaje sencillo de aplicar. Si ya manejas JavaScript –que está presente en algunos elementos de prácticamente todos los sitios web-, el proceso de aprendizaje será veloz. Resulta </a:t>
            </a:r>
            <a:r>
              <a:rPr lang="es-AR" dirty="0"/>
              <a:t>especialmente útil para webs dinámicas que soportan grandes cantidades de tráfico en tiempo real</a:t>
            </a:r>
            <a:r>
              <a:rPr lang="es-AR" b="0" dirty="0"/>
              <a:t>, convirtiéndose en el lenguaje del futuro para las </a:t>
            </a:r>
            <a:r>
              <a:rPr lang="es-AR" b="0" dirty="0" err="1"/>
              <a:t>apps</a:t>
            </a:r>
            <a:r>
              <a:rPr lang="es-AR" b="0" dirty="0"/>
              <a:t> que se vienen.</a:t>
            </a:r>
          </a:p>
          <a:p>
            <a:pPr fontAlgn="base"/>
            <a:r>
              <a:rPr lang="es-AR" b="0" dirty="0"/>
              <a:t>En comparación con Java, sus recursos están menos desarrollados por la evidente diferencia de tiempo que llevan en el mercado. No obstante, </a:t>
            </a:r>
            <a:r>
              <a:rPr lang="es-AR" dirty="0"/>
              <a:t>utiliza siempre la misma sintaxis</a:t>
            </a:r>
            <a:r>
              <a:rPr lang="es-AR" b="0" dirty="0"/>
              <a:t> –forma de escribir el código- independientemente si se trata del cliente o el servidor. Usualmente se requiere una sintaxis para el cliente y otra para el servidor, pero Node.js soluciona el problema evitando la doble tarea en el programador con el intercambio simultáneo de datos entre ambos.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64758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Sincronizacion</a:t>
            </a:r>
            <a:r>
              <a:rPr lang="es-AR" dirty="0" smtClean="0"/>
              <a:t> y </a:t>
            </a:r>
            <a:r>
              <a:rPr lang="es-AR" dirty="0" err="1" smtClean="0"/>
              <a:t>multi</a:t>
            </a:r>
            <a:r>
              <a:rPr lang="es-AR" dirty="0" smtClean="0"/>
              <a:t>-hilos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s-AR" b="0" dirty="0"/>
              <a:t>Los dos son viables en las áreas de ingeniería, aunque cada uno posee sus particularidades que lo hacen más propicio para una u otra situación. </a:t>
            </a:r>
            <a:r>
              <a:rPr lang="es-AR" dirty="0"/>
              <a:t>Java es más apropiado si estás construyendo un sistema en tiempo real porque actúa más rápido</a:t>
            </a:r>
            <a:r>
              <a:rPr lang="es-AR" b="0" dirty="0"/>
              <a:t>, pero ten en cuenta que su abanico de posibilidades implica dificultades a la hora de interiorizarse con su funcionamiento. Es estático – por tanto menos factible en webs dinámicas- y la complejidad de su sintaxis requiere horas de estudio.</a:t>
            </a:r>
          </a:p>
          <a:p>
            <a:pPr fontAlgn="base"/>
            <a:r>
              <a:rPr lang="es-AR" b="0" dirty="0"/>
              <a:t>Por otra parte, </a:t>
            </a:r>
            <a:r>
              <a:rPr lang="es-AR" dirty="0"/>
              <a:t>Node.js resuelve problemas de sincronización mucho más rápido porque trabaja sin hilos</a:t>
            </a:r>
            <a:r>
              <a:rPr lang="es-AR" b="0" dirty="0"/>
              <a:t>, es decir que no se vale de subprocesos para ejecutar una tarea sino que directamente apela a una única línea de trabajo: prioriza las tareas y las pone en cola. Perfecto para principiantes, </a:t>
            </a:r>
            <a:r>
              <a:rPr lang="es-AR" dirty="0"/>
              <a:t>sitios web dinámicos de empresas tecnológicas o de comunicación</a:t>
            </a:r>
            <a:r>
              <a:rPr lang="es-AR" b="0" dirty="0"/>
              <a:t> o aquellas que necesiten soportar miles de usuarios navegando al mismo tiempo.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97687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Node</a:t>
            </a:r>
            <a:r>
              <a:rPr lang="es-AR" dirty="0" smtClean="0"/>
              <a:t> Hilos y Concurrencia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AR" b="0" dirty="0"/>
              <a:t>Para todos aquellos que no lo sepan, (en muchos casos) por defecto </a:t>
            </a:r>
            <a:r>
              <a:rPr lang="es-AR" dirty="0" err="1"/>
              <a:t>NodeJS</a:t>
            </a:r>
            <a:r>
              <a:rPr lang="es-AR" b="0" dirty="0"/>
              <a:t> sólo utiliza 1 sólo núcleo (y proceso) aún en una computadora con </a:t>
            </a:r>
            <a:r>
              <a:rPr lang="es-AR" b="0" i="1" dirty="0" err="1"/>
              <a:t>multi-cores</a:t>
            </a:r>
            <a:r>
              <a:rPr lang="es-AR" b="0" dirty="0"/>
              <a:t> disponibles. Esto quiere decir que (en algunos casos) si corres un programa/aplicación </a:t>
            </a:r>
            <a:r>
              <a:rPr lang="es-AR" b="0" dirty="0" err="1"/>
              <a:t>NodeJS</a:t>
            </a:r>
            <a:r>
              <a:rPr lang="es-AR" b="0" dirty="0"/>
              <a:t> en una computadora con </a:t>
            </a:r>
            <a:r>
              <a:rPr lang="es-AR" dirty="0"/>
              <a:t>2 o más núcleos</a:t>
            </a:r>
            <a:r>
              <a:rPr lang="es-AR" b="0" dirty="0"/>
              <a:t> en procesador (o en un clúster con varios a la mano pues) </a:t>
            </a:r>
            <a:r>
              <a:rPr lang="es-AR" b="0" dirty="0" err="1"/>
              <a:t>NodeJS</a:t>
            </a:r>
            <a:r>
              <a:rPr lang="es-AR" b="0" dirty="0"/>
              <a:t> no aprovechará por defecto toda la capacidad de cómputo que tenga disponible.</a:t>
            </a:r>
            <a:r>
              <a:rPr lang="es-AR" dirty="0"/>
              <a:t/>
            </a:r>
            <a:br>
              <a:rPr lang="es-AR" dirty="0"/>
            </a:br>
            <a:r>
              <a:rPr lang="es-AR" dirty="0"/>
              <a:t/>
            </a:r>
            <a:br>
              <a:rPr lang="es-AR" dirty="0"/>
            </a:br>
            <a:r>
              <a:rPr lang="es-AR" b="0" dirty="0"/>
              <a:t>Para la mayoría de aplicaciones e implementaciones esto no suele ser relevante, (sobretodo si hablamos de scripting donde en muchos casos aunque </a:t>
            </a:r>
            <a:r>
              <a:rPr lang="es-AR" b="0" dirty="0" err="1"/>
              <a:t>NodeJS</a:t>
            </a:r>
            <a:r>
              <a:rPr lang="es-AR" b="0" dirty="0"/>
              <a:t> inicie un sólo proceso éste puede llegar a usar todos los </a:t>
            </a:r>
            <a:r>
              <a:rPr lang="es-AR" b="0" dirty="0" err="1"/>
              <a:t>cores</a:t>
            </a:r>
            <a:r>
              <a:rPr lang="es-AR" b="0" dirty="0"/>
              <a:t> dependiendo de para qué esté diseñado el script en cuestión).</a:t>
            </a:r>
            <a:r>
              <a:rPr lang="es-AR" dirty="0"/>
              <a:t/>
            </a:r>
            <a:br>
              <a:rPr lang="es-AR" dirty="0"/>
            </a:br>
            <a:r>
              <a:rPr lang="es-AR" dirty="0"/>
              <a:t/>
            </a:r>
            <a:br>
              <a:rPr lang="es-AR" dirty="0"/>
            </a:br>
            <a:r>
              <a:rPr lang="es-AR" b="0" dirty="0"/>
              <a:t>Sin embargo, si vas a procesar </a:t>
            </a:r>
            <a:r>
              <a:rPr lang="es-AR" dirty="0"/>
              <a:t>grandes cantidades de datos</a:t>
            </a:r>
            <a:r>
              <a:rPr lang="es-AR" b="0" dirty="0"/>
              <a:t> a través de un script/</a:t>
            </a:r>
            <a:r>
              <a:rPr lang="es-AR" b="0" dirty="0" err="1"/>
              <a:t>app</a:t>
            </a:r>
            <a:r>
              <a:rPr lang="es-AR" b="0" dirty="0"/>
              <a:t> de </a:t>
            </a:r>
            <a:r>
              <a:rPr lang="es-AR" b="0" dirty="0" err="1"/>
              <a:t>NodeJS</a:t>
            </a:r>
            <a:r>
              <a:rPr lang="es-AR" b="0" dirty="0"/>
              <a:t>, deberías considerar hacer programación </a:t>
            </a:r>
            <a:r>
              <a:rPr lang="es-AR" dirty="0" err="1"/>
              <a:t>multi</a:t>
            </a:r>
            <a:r>
              <a:rPr lang="es-AR" dirty="0"/>
              <a:t>-hilo</a:t>
            </a:r>
            <a:r>
              <a:rPr lang="es-AR" b="0" dirty="0"/>
              <a:t> (que aproveche todos los núcleos disponibles y lance diferentes procesos por núcleo) en dicho caso... Lo mismo si el rendimiento es importante para ti y ves que tu aplicación está corriendo actualmente </a:t>
            </a:r>
            <a:r>
              <a:rPr lang="es-AR" dirty="0"/>
              <a:t>a un sólo núcleo</a:t>
            </a:r>
            <a:r>
              <a:rPr lang="es-AR" b="0" dirty="0"/>
              <a:t> (como es común en servidores HTTP creados con </a:t>
            </a:r>
            <a:r>
              <a:rPr lang="es-AR" b="0" dirty="0" err="1"/>
              <a:t>NodeJS</a:t>
            </a:r>
            <a:r>
              <a:rPr lang="es-AR" b="0" dirty="0"/>
              <a:t> y respectivamente en web </a:t>
            </a:r>
            <a:r>
              <a:rPr lang="es-AR" b="0" dirty="0" err="1"/>
              <a:t>frameworks</a:t>
            </a:r>
            <a:r>
              <a:rPr lang="es-AR" b="0" dirty="0"/>
              <a:t> como </a:t>
            </a:r>
            <a:r>
              <a:rPr lang="es-AR" b="0" dirty="0" err="1"/>
              <a:t>ExpressJS</a:t>
            </a:r>
            <a:r>
              <a:rPr lang="es-AR" b="0" dirty="0"/>
              <a:t> por ejemplo</a:t>
            </a:r>
            <a:r>
              <a:rPr lang="es-AR" b="0" dirty="0" smtClean="0"/>
              <a:t>).</a:t>
            </a:r>
          </a:p>
          <a:p>
            <a:endParaRPr lang="es-AR" b="0" dirty="0" smtClean="0">
              <a:hlinkClick r:id="rId2"/>
            </a:endParaRPr>
          </a:p>
          <a:p>
            <a:r>
              <a:rPr lang="es-AR" b="0" dirty="0" smtClean="0">
                <a:hlinkClick r:id="rId2"/>
              </a:rPr>
              <a:t>https</a:t>
            </a:r>
            <a:r>
              <a:rPr lang="es-AR" b="0" dirty="0">
                <a:hlinkClick r:id="rId2"/>
              </a:rPr>
              <a:t>://</a:t>
            </a:r>
            <a:r>
              <a:rPr lang="es-AR" b="0" dirty="0" smtClean="0">
                <a:hlinkClick r:id="rId2"/>
              </a:rPr>
              <a:t>xenodesystems.blogspot.com/2014/06/programacion-multi-hilo-en-nodejs.html</a:t>
            </a:r>
            <a:endParaRPr lang="es-AR" b="0" dirty="0" smtClean="0"/>
          </a:p>
          <a:p>
            <a:endParaRPr lang="es-AR" b="0" dirty="0"/>
          </a:p>
        </p:txBody>
      </p:sp>
    </p:spTree>
    <p:extLst>
      <p:ext uri="{BB962C8B-B14F-4D97-AF65-F5344CB8AC3E}">
        <p14:creationId xmlns:p14="http://schemas.microsoft.com/office/powerpoint/2010/main" val="1023462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Microservicios</a:t>
            </a:r>
            <a:r>
              <a:rPr lang="en-US" dirty="0" smtClean="0"/>
              <a:t> y </a:t>
            </a:r>
            <a:r>
              <a:rPr lang="en-US" dirty="0" err="1" smtClean="0"/>
              <a:t>ventajas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b="0" dirty="0"/>
              <a:t>Al ser cada </a:t>
            </a:r>
            <a:r>
              <a:rPr lang="es-AR" b="0" dirty="0" err="1"/>
              <a:t>microservicio</a:t>
            </a:r>
            <a:r>
              <a:rPr lang="es-AR" b="0" dirty="0"/>
              <a:t> independiente tenemos varias ventajas. Primero es más fácil para los desarrolladores hacerse con ellos ya que son relativamente </a:t>
            </a:r>
            <a:r>
              <a:rPr lang="es-AR" dirty="0"/>
              <a:t>“pequeños” y fáciles de </a:t>
            </a:r>
            <a:r>
              <a:rPr lang="es-AR" dirty="0" err="1"/>
              <a:t>abordar.</a:t>
            </a:r>
            <a:r>
              <a:rPr lang="es-AR" b="0" dirty="0" err="1"/>
              <a:t>Segundo</a:t>
            </a:r>
            <a:r>
              <a:rPr lang="es-AR" b="0" dirty="0"/>
              <a:t> si un </a:t>
            </a:r>
            <a:r>
              <a:rPr lang="es-AR" b="0" dirty="0" err="1"/>
              <a:t>microservicio</a:t>
            </a:r>
            <a:r>
              <a:rPr lang="es-AR" b="0" dirty="0"/>
              <a:t> falla no afecta </a:t>
            </a:r>
            <a:r>
              <a:rPr lang="es-AR" dirty="0"/>
              <a:t>a los demás ya que son totalmente </a:t>
            </a:r>
            <a:r>
              <a:rPr lang="es-AR" dirty="0" err="1"/>
              <a:t>independientes.</a:t>
            </a:r>
            <a:r>
              <a:rPr lang="es-AR" b="0" dirty="0" err="1"/>
              <a:t>Por</a:t>
            </a:r>
            <a:r>
              <a:rPr lang="es-AR" b="0" dirty="0"/>
              <a:t> otro lado </a:t>
            </a:r>
            <a:r>
              <a:rPr lang="es-AR" dirty="0"/>
              <a:t>facilita el despliegue</a:t>
            </a:r>
            <a:r>
              <a:rPr lang="es-AR" b="0" dirty="0"/>
              <a:t> ya que no tenemos que </a:t>
            </a:r>
            <a:r>
              <a:rPr lang="es-AR" b="0" dirty="0" err="1"/>
              <a:t>desglegar</a:t>
            </a:r>
            <a:r>
              <a:rPr lang="es-AR" b="0" dirty="0"/>
              <a:t> aplicaciones gigantescas sino “</a:t>
            </a:r>
            <a:r>
              <a:rPr lang="es-AR" b="0" dirty="0" err="1"/>
              <a:t>microservicios</a:t>
            </a:r>
            <a:r>
              <a:rPr lang="es-AR" b="0" dirty="0"/>
              <a:t>” de tal forma que si solo tenemos que actualizar uno de ellos pues solo redesplegamos este. Por otro lado y una de las cosas más importantes podemos acceder a estos </a:t>
            </a:r>
            <a:r>
              <a:rPr lang="es-AR" b="0" dirty="0" err="1"/>
              <a:t>microservicios</a:t>
            </a:r>
            <a:r>
              <a:rPr lang="es-AR" b="0" dirty="0"/>
              <a:t> desde todo tipo de dispositivo ya que los tenemos publicado</a:t>
            </a:r>
            <a:r>
              <a:rPr lang="es-AR" dirty="0"/>
              <a:t>s vía REST o algún tipo de RPC.</a:t>
            </a:r>
            <a:endParaRPr lang="es-AR" dirty="0"/>
          </a:p>
        </p:txBody>
      </p:sp>
      <p:pic>
        <p:nvPicPr>
          <p:cNvPr id="1026" name="Picture 2" descr="https://www.arquitecturajava.com/wp-content/uploads/008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552" y="3455768"/>
            <a:ext cx="4224448" cy="342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913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9145016" cy="548640"/>
          </a:xfrm>
        </p:spPr>
        <p:txBody>
          <a:bodyPr/>
          <a:lstStyle/>
          <a:p>
            <a:r>
              <a:rPr lang="es-AR" dirty="0" smtClean="0"/>
              <a:t>Creando una aplicación con Java </a:t>
            </a:r>
            <a:r>
              <a:rPr lang="es-AR" dirty="0" smtClean="0"/>
              <a:t>Web con JAVA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5189200" cy="3579849"/>
          </a:xfrm>
        </p:spPr>
        <p:txBody>
          <a:bodyPr>
            <a:normAutofit fontScale="85000" lnSpcReduction="10000"/>
          </a:bodyPr>
          <a:lstStyle/>
          <a:p>
            <a:r>
              <a:rPr lang="es-AR" dirty="0" smtClean="0"/>
              <a:t>El POM es clave, pero que es el POM y una aplicación </a:t>
            </a:r>
            <a:r>
              <a:rPr lang="es-AR" dirty="0" err="1" smtClean="0"/>
              <a:t>Maven</a:t>
            </a:r>
            <a:r>
              <a:rPr lang="es-AR" dirty="0" smtClean="0"/>
              <a:t>, acaso no era una aplicación java web?</a:t>
            </a:r>
          </a:p>
          <a:p>
            <a:pPr fontAlgn="base"/>
            <a:r>
              <a:rPr lang="es-AR" b="0" u="sng" dirty="0" err="1">
                <a:hlinkClick r:id="rId2"/>
              </a:rPr>
              <a:t>Maven</a:t>
            </a:r>
            <a:r>
              <a:rPr lang="es-AR" b="0" dirty="0"/>
              <a:t> es una herramienta open-</a:t>
            </a:r>
            <a:r>
              <a:rPr lang="es-AR" b="0" dirty="0" err="1"/>
              <a:t>source</a:t>
            </a:r>
            <a:r>
              <a:rPr lang="es-AR" b="0" dirty="0"/>
              <a:t>, que se creó en 2001 con el objetivo de simplificar los procesos de </a:t>
            </a:r>
            <a:r>
              <a:rPr lang="es-AR" b="0" dirty="0" err="1"/>
              <a:t>build</a:t>
            </a:r>
            <a:r>
              <a:rPr lang="es-AR" b="0" dirty="0"/>
              <a:t> (compilar y generar ejecutables a partir del código fuente).</a:t>
            </a:r>
          </a:p>
          <a:p>
            <a:pPr fontAlgn="base"/>
            <a:r>
              <a:rPr lang="es-AR" b="0" dirty="0"/>
              <a:t>Antes de que </a:t>
            </a:r>
            <a:r>
              <a:rPr lang="es-AR" b="0" dirty="0" err="1"/>
              <a:t>Maven</a:t>
            </a:r>
            <a:r>
              <a:rPr lang="es-AR" b="0" dirty="0"/>
              <a:t> proporcionara una interfaz común para hacer </a:t>
            </a:r>
            <a:r>
              <a:rPr lang="es-AR" b="0" dirty="0" err="1"/>
              <a:t>builds</a:t>
            </a:r>
            <a:r>
              <a:rPr lang="es-AR" b="0" dirty="0"/>
              <a:t> del software, cada proyecto solía tener a alguna persona dedicada exclusivamente a configurar el proceso de </a:t>
            </a:r>
            <a:r>
              <a:rPr lang="es-AR" b="0" dirty="0" err="1"/>
              <a:t>build</a:t>
            </a:r>
            <a:r>
              <a:rPr lang="es-AR" b="0" dirty="0"/>
              <a:t>.</a:t>
            </a:r>
          </a:p>
          <a:p>
            <a:pPr fontAlgn="base"/>
            <a:r>
              <a:rPr lang="es-AR" b="0" dirty="0"/>
              <a:t>Además, los desarrolladores tenían que perder tiempo en aprender las peculiaridades de cada nuevo proyecto en el que participaban.</a:t>
            </a:r>
          </a:p>
          <a:p>
            <a:pPr fontAlgn="base"/>
            <a:r>
              <a:rPr lang="es-AR" b="0" dirty="0"/>
              <a:t>Si queríamos compilar y generar ejecutables de un proyecto, teníamos que analizar qué partes de código se debían compilar, qué librerías utilizaba el código, dónde incluirlas, qué dependencias de compilación había en el proyecto…</a:t>
            </a:r>
          </a:p>
          <a:p>
            <a:endParaRPr lang="es-AR" dirty="0"/>
          </a:p>
        </p:txBody>
      </p:sp>
      <p:pic>
        <p:nvPicPr>
          <p:cNvPr id="4098" name="Picture 2" descr="Captura de pantalla 2014-06-04 a las 23.23.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052736"/>
            <a:ext cx="3059832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325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Un poco de arquitectura java</a:t>
            </a:r>
            <a:endParaRPr lang="es-AR" dirty="0"/>
          </a:p>
        </p:txBody>
      </p:sp>
      <p:pic>
        <p:nvPicPr>
          <p:cNvPr id="5122" name="Picture 2" descr="Image result for java spring boot rest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34118"/>
            <a:ext cx="7776864" cy="363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911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Y Si nos </a:t>
            </a:r>
            <a:r>
              <a:rPr lang="es-AR" dirty="0" err="1" smtClean="0"/>
              <a:t>enfretamos</a:t>
            </a:r>
            <a:r>
              <a:rPr lang="es-AR" dirty="0" smtClean="0"/>
              <a:t> al </a:t>
            </a:r>
            <a:r>
              <a:rPr lang="es-AR" dirty="0" err="1" smtClean="0"/>
              <a:t>Cors</a:t>
            </a:r>
            <a:r>
              <a:rPr lang="es-AR" dirty="0" smtClean="0"/>
              <a:t> que hacer?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CORS  (Cross </a:t>
            </a:r>
            <a:r>
              <a:rPr lang="es-AR" dirty="0" err="1"/>
              <a:t>Origin</a:t>
            </a:r>
            <a:r>
              <a:rPr lang="es-AR" dirty="0"/>
              <a:t> </a:t>
            </a:r>
            <a:r>
              <a:rPr lang="es-AR" dirty="0" err="1"/>
              <a:t>Resource</a:t>
            </a:r>
            <a:r>
              <a:rPr lang="es-AR" dirty="0"/>
              <a:t> </a:t>
            </a:r>
            <a:r>
              <a:rPr lang="es-AR" dirty="0" err="1"/>
              <a:t>Sharing</a:t>
            </a:r>
            <a:r>
              <a:rPr lang="es-AR" dirty="0"/>
              <a:t>)</a:t>
            </a:r>
            <a:r>
              <a:rPr lang="es-AR" b="0" dirty="0"/>
              <a:t> es una tecnología que cada día necesitamos utilizar más a la hora de desarrollar aplicaciones móviles y web. </a:t>
            </a:r>
            <a:r>
              <a:rPr lang="es-AR" dirty="0"/>
              <a:t>¿Cómo funciona exactamente?</a:t>
            </a:r>
            <a:r>
              <a:rPr lang="es-AR" b="0" dirty="0"/>
              <a:t> . En una aplicación web clásica nosotros podemos cargar una página y solicitar que esta cargue dinámicamente datos vía AJAX</a:t>
            </a:r>
            <a:r>
              <a:rPr lang="es-AR" b="0" dirty="0" smtClean="0"/>
              <a:t>.</a:t>
            </a:r>
          </a:p>
          <a:p>
            <a:endParaRPr lang="es-AR" b="0" dirty="0"/>
          </a:p>
          <a:p>
            <a:endParaRPr lang="es-AR" dirty="0"/>
          </a:p>
        </p:txBody>
      </p:sp>
      <p:pic>
        <p:nvPicPr>
          <p:cNvPr id="6146" name="Picture 2" descr="diagrama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057304"/>
            <a:ext cx="4824536" cy="290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1852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72</TotalTime>
  <Words>250</Words>
  <Application>Microsoft Office PowerPoint</Application>
  <PresentationFormat>On-screen Show (4:3)</PresentationFormat>
  <Paragraphs>44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Angles</vt:lpstr>
      <vt:lpstr>JAVA VS NODE</vt:lpstr>
      <vt:lpstr>Porque Java?</vt:lpstr>
      <vt:lpstr>Porque Node</vt:lpstr>
      <vt:lpstr>Sincronizacion y multi-hilos</vt:lpstr>
      <vt:lpstr>Node Hilos y Concurrencia</vt:lpstr>
      <vt:lpstr>Microservicios y ventajas</vt:lpstr>
      <vt:lpstr>Creando una aplicación con Java Web con JAVA</vt:lpstr>
      <vt:lpstr>Un poco de arquitectura java</vt:lpstr>
      <vt:lpstr>Y Si nos enfretamos al Cors que hacer?</vt:lpstr>
      <vt:lpstr>Documentacion</vt:lpstr>
      <vt:lpstr>Java + entorno + startup project</vt:lpstr>
      <vt:lpstr>Express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VS NODE</dc:title>
  <dc:creator>Dante Panella</dc:creator>
  <cp:lastModifiedBy>Dante Panella</cp:lastModifiedBy>
  <cp:revision>5</cp:revision>
  <dcterms:created xsi:type="dcterms:W3CDTF">2018-10-18T09:06:28Z</dcterms:created>
  <dcterms:modified xsi:type="dcterms:W3CDTF">2018-10-18T10:19:27Z</dcterms:modified>
</cp:coreProperties>
</file>