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handoutMasterIdLst>
    <p:handoutMasterId r:id="rId18"/>
  </p:handoutMasterIdLst>
  <p:sldIdLst>
    <p:sldId id="304" r:id="rId2"/>
    <p:sldId id="364" r:id="rId3"/>
    <p:sldId id="367" r:id="rId4"/>
    <p:sldId id="369" r:id="rId5"/>
    <p:sldId id="380" r:id="rId6"/>
    <p:sldId id="381" r:id="rId7"/>
    <p:sldId id="384" r:id="rId8"/>
    <p:sldId id="382" r:id="rId9"/>
    <p:sldId id="385" r:id="rId10"/>
    <p:sldId id="365" r:id="rId11"/>
    <p:sldId id="368" r:id="rId12"/>
    <p:sldId id="366" r:id="rId13"/>
    <p:sldId id="376" r:id="rId14"/>
    <p:sldId id="377" r:id="rId15"/>
    <p:sldId id="337" r:id="rId16"/>
  </p:sldIdLst>
  <p:sldSz cx="24377650" cy="13716000"/>
  <p:notesSz cx="6858000" cy="9144000"/>
  <p:defaultTex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77B4D1"/>
    <a:srgbClr val="80CD39"/>
    <a:srgbClr val="F0F0F0"/>
    <a:srgbClr val="F3F3F3"/>
    <a:srgbClr val="E1E0E3"/>
    <a:srgbClr val="0F181D"/>
    <a:srgbClr val="00B0F0"/>
    <a:srgbClr val="77119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7" autoAdjust="0"/>
    <p:restoredTop sz="88009" autoAdjust="0"/>
  </p:normalViewPr>
  <p:slideViewPr>
    <p:cSldViewPr snapToGrid="0" snapToObjects="1">
      <p:cViewPr>
        <p:scale>
          <a:sx n="40" d="100"/>
          <a:sy n="40" d="100"/>
        </p:scale>
        <p:origin x="-354" y="294"/>
      </p:cViewPr>
      <p:guideLst>
        <p:guide orient="horz" pos="4320"/>
        <p:guide pos="76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91C7F-E92A-684C-B0B2-0907278EFF76}" type="datetime1">
              <a:rPr lang="en-US" smtClean="0"/>
              <a:t>10/31/2019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E9E5AE-C9BB-A841-9D8E-65F938D7A92D}" type="slidenum">
              <a:rPr lang="en-US" smtClean="0"/>
              <a:t>‹#›</a:t>
            </a:fld>
            <a:endParaRPr lang="en-US"/>
          </a:p>
        </p:txBody>
      </p:sp>
    </p:spTree>
    <p:extLst>
      <p:ext uri="{BB962C8B-B14F-4D97-AF65-F5344CB8AC3E}">
        <p14:creationId xmlns:p14="http://schemas.microsoft.com/office/powerpoint/2010/main" val="3415988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28587-23D6-5541-A50D-7BF30358873F}" type="datetime1">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393A-581A-2543-B8FB-EC978B8E6B77}" type="slidenum">
              <a:rPr lang="en-US" smtClean="0"/>
              <a:t>‹#›</a:t>
            </a:fld>
            <a:endParaRPr lang="en-US"/>
          </a:p>
        </p:txBody>
      </p:sp>
    </p:spTree>
    <p:extLst>
      <p:ext uri="{BB962C8B-B14F-4D97-AF65-F5344CB8AC3E}">
        <p14:creationId xmlns:p14="http://schemas.microsoft.com/office/powerpoint/2010/main" val="3845130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10</a:t>
            </a:fld>
            <a:endParaRPr lang="en-US"/>
          </a:p>
        </p:txBody>
      </p:sp>
    </p:spTree>
    <p:extLst>
      <p:ext uri="{BB962C8B-B14F-4D97-AF65-F5344CB8AC3E}">
        <p14:creationId xmlns:p14="http://schemas.microsoft.com/office/powerpoint/2010/main" val="3532923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EORI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58674" y="-71999"/>
            <a:ext cx="24694998" cy="13859999"/>
          </a:xfrm>
          <a:prstGeom prst="rect">
            <a:avLst/>
          </a:prstGeom>
        </p:spPr>
      </p:pic>
      <p:sp>
        <p:nvSpPr>
          <p:cNvPr id="4" name="Hexagon 3"/>
          <p:cNvSpPr/>
          <p:nvPr userDrawn="1"/>
        </p:nvSpPr>
        <p:spPr>
          <a:xfrm>
            <a:off x="6392083" y="1881075"/>
            <a:ext cx="11429930" cy="9829028"/>
          </a:xfrm>
          <a:prstGeom prst="hexagon">
            <a:avLst>
              <a:gd name="adj" fmla="val 30685"/>
              <a:gd name="vf" fmla="val 115470"/>
            </a:avLst>
          </a:prstGeom>
          <a:no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Marcador de posición de imagen 1">
            <a:extLst>
              <a:ext uri="{FF2B5EF4-FFF2-40B4-BE49-F238E27FC236}">
                <a16:creationId xmlns="" xmlns:a16="http://schemas.microsoft.com/office/drawing/2014/main"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
        <p:nvSpPr>
          <p:cNvPr id="19" name="Text Placeholder 18"/>
          <p:cNvSpPr>
            <a:spLocks noGrp="1"/>
          </p:cNvSpPr>
          <p:nvPr>
            <p:ph type="body" sz="quarter" idx="14" hasCustomPrompt="1"/>
          </p:nvPr>
        </p:nvSpPr>
        <p:spPr>
          <a:xfrm>
            <a:off x="921567" y="6161042"/>
            <a:ext cx="5508000" cy="914400"/>
          </a:xfrm>
          <a:prstGeom prst="rect">
            <a:avLst/>
          </a:prstGeom>
        </p:spPr>
        <p:txBody>
          <a:bodyPr vert="horz"/>
          <a:lstStyle>
            <a:lvl1pPr algn="l">
              <a:defRPr sz="5000" b="0" i="0">
                <a:solidFill>
                  <a:srgbClr val="FFFFFF"/>
                </a:solidFill>
                <a:latin typeface="Gill Sans Light"/>
                <a:cs typeface="Gill Sans Light"/>
              </a:defRPr>
            </a:lvl1pPr>
          </a:lstStyle>
          <a:p>
            <a:pPr lvl="0"/>
            <a:r>
              <a:rPr lang="en-US" dirty="0"/>
              <a:t>Put</a:t>
            </a:r>
          </a:p>
        </p:txBody>
      </p:sp>
      <p:sp>
        <p:nvSpPr>
          <p:cNvPr id="20" name="Text Placeholder 18"/>
          <p:cNvSpPr>
            <a:spLocks noGrp="1"/>
          </p:cNvSpPr>
          <p:nvPr>
            <p:ph type="body" sz="quarter" idx="15" hasCustomPrompt="1"/>
          </p:nvPr>
        </p:nvSpPr>
        <p:spPr>
          <a:xfrm>
            <a:off x="921567" y="6868009"/>
            <a:ext cx="5508000" cy="914400"/>
          </a:xfrm>
          <a:prstGeom prst="rect">
            <a:avLst/>
          </a:prstGeom>
        </p:spPr>
        <p:txBody>
          <a:bodyPr vert="horz"/>
          <a:lstStyle>
            <a:lvl1pPr algn="l">
              <a:defRPr sz="5000" b="0" i="0">
                <a:solidFill>
                  <a:srgbClr val="FFFFFF"/>
                </a:solidFill>
                <a:latin typeface="Gill Sans SemiBold"/>
                <a:cs typeface="Gill Sans SemiBold"/>
              </a:defRPr>
            </a:lvl1pPr>
          </a:lstStyle>
          <a:p>
            <a:pPr lvl="0"/>
            <a:r>
              <a:rPr lang="en-US" dirty="0"/>
              <a:t>Title</a:t>
            </a:r>
          </a:p>
        </p:txBody>
      </p:sp>
      <p:pic>
        <p:nvPicPr>
          <p:cNvPr id="2" name="Picture 1"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183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9804115" y="4788001"/>
            <a:ext cx="4769420" cy="4139999"/>
          </a:xfrm>
          <a:prstGeom prst="rect">
            <a:avLst/>
          </a:prstGeom>
        </p:spPr>
      </p:pic>
      <p:sp>
        <p:nvSpPr>
          <p:cNvPr id="22" name="Text Placeholder 21"/>
          <p:cNvSpPr>
            <a:spLocks noGrp="1"/>
          </p:cNvSpPr>
          <p:nvPr>
            <p:ph type="body" sz="quarter" idx="11" hasCustomPrompt="1"/>
          </p:nvPr>
        </p:nvSpPr>
        <p:spPr>
          <a:xfrm>
            <a:off x="957405" y="4525169"/>
            <a:ext cx="8671275"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8312707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11" name="Picture Placeholder 10"/>
          <p:cNvSpPr>
            <a:spLocks noGrp="1"/>
          </p:cNvSpPr>
          <p:nvPr>
            <p:ph type="pic" sz="quarter" idx="17"/>
          </p:nvPr>
        </p:nvSpPr>
        <p:spPr>
          <a:xfrm>
            <a:off x="9975128" y="1285587"/>
            <a:ext cx="14038262" cy="11760200"/>
          </a:xfrm>
          <a:prstGeom prst="rect">
            <a:avLst/>
          </a:prstGeom>
        </p:spPr>
        <p:txBody>
          <a:bodyPr vert="horz"/>
          <a:lstStyle/>
          <a:p>
            <a:endParaRPr lang="en-US"/>
          </a:p>
        </p:txBody>
      </p:sp>
      <p:sp>
        <p:nvSpPr>
          <p:cNvPr id="12"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3"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4"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5"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6" name="Picture 1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59533472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10113669" y="1285587"/>
            <a:ext cx="6465210" cy="11760200"/>
          </a:xfrm>
          <a:prstGeom prst="rect">
            <a:avLst/>
          </a:prstGeom>
        </p:spPr>
        <p:txBody>
          <a:bodyPr vert="horz"/>
          <a:lstStyle/>
          <a:p>
            <a:endParaRPr lang="en-US"/>
          </a:p>
        </p:txBody>
      </p:sp>
      <p:sp>
        <p:nvSpPr>
          <p:cNvPr id="16" name="Picture Placeholder 10"/>
          <p:cNvSpPr>
            <a:spLocks noGrp="1"/>
          </p:cNvSpPr>
          <p:nvPr>
            <p:ph type="pic" sz="quarter" idx="21"/>
          </p:nvPr>
        </p:nvSpPr>
        <p:spPr>
          <a:xfrm>
            <a:off x="16942642" y="1285587"/>
            <a:ext cx="7019379" cy="11760200"/>
          </a:xfrm>
          <a:prstGeom prst="rect">
            <a:avLst/>
          </a:prstGeom>
        </p:spPr>
        <p:txBody>
          <a:bodyPr vert="horz"/>
          <a:lstStyle/>
          <a:p>
            <a:endParaRPr lang="en-US"/>
          </a:p>
        </p:txBody>
      </p:sp>
      <p:pic>
        <p:nvPicPr>
          <p:cNvPr id="17" name="Picture 16"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8"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1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20"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1"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22"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8"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8266863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562769" y="1339850"/>
            <a:ext cx="23252113" cy="11798300"/>
          </a:xfrm>
          <a:prstGeom prst="rect">
            <a:avLst/>
          </a:prstGeom>
        </p:spPr>
        <p:txBody>
          <a:bodyPr vert="horz"/>
          <a:lstStyle/>
          <a:p>
            <a:endParaRPr lang="en-US"/>
          </a:p>
        </p:txBody>
      </p:sp>
      <p:pic>
        <p:nvPicPr>
          <p:cNvPr id="5" name="Picture 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939189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3780000" cy="6840000"/>
          </a:xfrm>
          <a:prstGeom prst="rect">
            <a:avLst/>
          </a:prstGeom>
        </p:spPr>
        <p:txBody>
          <a:bodyPr vert="horz"/>
          <a:lstStyle/>
          <a:p>
            <a:endParaRPr lang="en-US"/>
          </a:p>
        </p:txBody>
      </p:sp>
      <p:sp>
        <p:nvSpPr>
          <p:cNvPr id="20" name="Picture Placeholder 19"/>
          <p:cNvSpPr>
            <a:spLocks noGrp="1"/>
          </p:cNvSpPr>
          <p:nvPr>
            <p:ph type="pic" sz="quarter" idx="12"/>
          </p:nvPr>
        </p:nvSpPr>
        <p:spPr>
          <a:xfrm>
            <a:off x="11394008" y="2296687"/>
            <a:ext cx="378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5" y="2296687"/>
            <a:ext cx="3780000" cy="6840000"/>
          </a:xfrm>
          <a:prstGeom prst="rect">
            <a:avLst/>
          </a:prstGeom>
        </p:spPr>
        <p:txBody>
          <a:bodyPr vert="horz"/>
          <a:lstStyle/>
          <a:p>
            <a:endParaRPr lang="en-US"/>
          </a:p>
        </p:txBody>
      </p:sp>
      <p:sp>
        <p:nvSpPr>
          <p:cNvPr id="24" name="Picture Placeholder 23"/>
          <p:cNvSpPr>
            <a:spLocks noGrp="1"/>
          </p:cNvSpPr>
          <p:nvPr>
            <p:ph type="pic" sz="quarter" idx="14"/>
          </p:nvPr>
        </p:nvSpPr>
        <p:spPr>
          <a:xfrm>
            <a:off x="19585508" y="2296687"/>
            <a:ext cx="378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0"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32"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4"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35" name="Text Placeholder 31"/>
          <p:cNvSpPr>
            <a:spLocks noGrp="1"/>
          </p:cNvSpPr>
          <p:nvPr>
            <p:ph type="body" sz="quarter" idx="18" hasCustomPrompt="1"/>
          </p:nvPr>
        </p:nvSpPr>
        <p:spPr>
          <a:xfrm>
            <a:off x="11394008" y="10216173"/>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5" name="Picture 1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6130135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792655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4" y="2296687"/>
            <a:ext cx="7886657"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3" name="Picture 1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4"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5"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6"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25313732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095058" y="2296687"/>
            <a:ext cx="522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2635517" y="2296687"/>
            <a:ext cx="522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3" name="Picture Placeholder 21"/>
          <p:cNvSpPr>
            <a:spLocks noGrp="1"/>
          </p:cNvSpPr>
          <p:nvPr>
            <p:ph type="pic" sz="quarter" idx="20"/>
          </p:nvPr>
        </p:nvSpPr>
        <p:spPr>
          <a:xfrm>
            <a:off x="18125176" y="2296687"/>
            <a:ext cx="5219999" cy="6840000"/>
          </a:xfrm>
          <a:prstGeom prst="rect">
            <a:avLst/>
          </a:prstGeom>
        </p:spPr>
        <p:txBody>
          <a:bodyPr vert="horz"/>
          <a:lstStyle/>
          <a:p>
            <a:endParaRPr lang="en-US"/>
          </a:p>
        </p:txBody>
      </p:sp>
      <p:pic>
        <p:nvPicPr>
          <p:cNvPr id="14" name="Picture 13"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5"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6"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7"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13173983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1358407"/>
            <a:ext cx="24377650" cy="11146204"/>
          </a:xfrm>
          <a:prstGeom prst="rect">
            <a:avLst/>
          </a:prstGeom>
        </p:spPr>
        <p:txBody>
          <a:bodyPr vert="horz"/>
          <a:lstStyle/>
          <a:p>
            <a:endParaRPr lang="en-US"/>
          </a:p>
        </p:txBody>
      </p:sp>
      <p:pic>
        <p:nvPicPr>
          <p:cNvPr id="6" name="Picture 5"/>
          <p:cNvPicPr>
            <a:picLocks noChangeAspect="1"/>
          </p:cNvPicPr>
          <p:nvPr userDrawn="1"/>
        </p:nvPicPr>
        <p:blipFill>
          <a:blip r:embed="rId2"/>
          <a:stretch>
            <a:fillRect/>
          </a:stretch>
        </p:blipFill>
        <p:spPr>
          <a:xfrm>
            <a:off x="11658600" y="6337300"/>
            <a:ext cx="1041400" cy="1041400"/>
          </a:xfrm>
          <a:prstGeom prst="rect">
            <a:avLst/>
          </a:prstGeom>
        </p:spPr>
      </p:pic>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6049347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103410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ector recto 11"/>
          <p:cNvCxnSpPr/>
          <p:nvPr userDrawn="1"/>
        </p:nvCxnSpPr>
        <p:spPr>
          <a:xfrm>
            <a:off x="813944" y="5401350"/>
            <a:ext cx="21641184"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grpSp>
        <p:nvGrpSpPr>
          <p:cNvPr id="12" name="Agrupar 10"/>
          <p:cNvGrpSpPr/>
          <p:nvPr userDrawn="1"/>
        </p:nvGrpSpPr>
        <p:grpSpPr>
          <a:xfrm>
            <a:off x="796272" y="6825907"/>
            <a:ext cx="21071530" cy="3600986"/>
            <a:chOff x="1242167" y="4721354"/>
            <a:chExt cx="21071530" cy="3600986"/>
          </a:xfrm>
        </p:grpSpPr>
        <p:sp>
          <p:nvSpPr>
            <p:cNvPr id="13" name="Text Box 6"/>
            <p:cNvSpPr txBox="1">
              <a:spLocks noChangeArrowheads="1"/>
            </p:cNvSpPr>
            <p:nvPr/>
          </p:nvSpPr>
          <p:spPr bwMode="auto">
            <a:xfrm>
              <a:off x="1242167" y="4721354"/>
              <a:ext cx="466110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sp>
          <p:nvSpPr>
            <p:cNvPr id="14" name="Text Box 8"/>
            <p:cNvSpPr txBox="1">
              <a:spLocks noChangeArrowheads="1"/>
            </p:cNvSpPr>
            <p:nvPr/>
          </p:nvSpPr>
          <p:spPr bwMode="auto">
            <a:xfrm>
              <a:off x="6959809" y="4721354"/>
              <a:ext cx="49206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5" name="Text Box 8"/>
            <p:cNvSpPr txBox="1">
              <a:spLocks noChangeArrowheads="1"/>
            </p:cNvSpPr>
            <p:nvPr/>
          </p:nvSpPr>
          <p:spPr bwMode="auto">
            <a:xfrm>
              <a:off x="12652050" y="4721354"/>
              <a:ext cx="465379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6" name="Text Box 8"/>
            <p:cNvSpPr txBox="1">
              <a:spLocks noChangeArrowheads="1"/>
            </p:cNvSpPr>
            <p:nvPr/>
          </p:nvSpPr>
          <p:spPr bwMode="auto">
            <a:xfrm>
              <a:off x="18010093" y="4721354"/>
              <a:ext cx="430360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grpSp>
      <p:sp>
        <p:nvSpPr>
          <p:cNvPr id="22" name="Text Placeholder 21"/>
          <p:cNvSpPr>
            <a:spLocks noGrp="1"/>
          </p:cNvSpPr>
          <p:nvPr>
            <p:ph type="body" sz="quarter" idx="17" hasCustomPrompt="1"/>
          </p:nvPr>
        </p:nvSpPr>
        <p:spPr>
          <a:xfrm>
            <a:off x="926965" y="2579481"/>
            <a:ext cx="12188825" cy="2477428"/>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19" hasCustomPrompt="1"/>
          </p:nvPr>
        </p:nvSpPr>
        <p:spPr>
          <a:xfrm>
            <a:off x="1298939" y="5976578"/>
            <a:ext cx="4250798" cy="587375"/>
          </a:xfrm>
          <a:prstGeom prst="rect">
            <a:avLst/>
          </a:prstGeom>
        </p:spPr>
        <p:txBody>
          <a:bodyPr vert="horz"/>
          <a:lstStyle>
            <a:lvl1pPr algn="l">
              <a:defRPr sz="3200" b="0" i="0" baseline="0">
                <a:solidFill>
                  <a:srgbClr val="F0F0F0"/>
                </a:solidFill>
                <a:latin typeface="Gill Sans SemiBold"/>
                <a:cs typeface="Gill Sans SemiBold"/>
              </a:defRPr>
            </a:lvl1pPr>
          </a:lstStyle>
          <a:p>
            <a:pPr lvl="0"/>
            <a:r>
              <a:rPr lang="en-US" dirty="0"/>
              <a:t>Put Your Title</a:t>
            </a:r>
          </a:p>
        </p:txBody>
      </p:sp>
      <p:sp>
        <p:nvSpPr>
          <p:cNvPr id="28" name="Rectangle 27"/>
          <p:cNvSpPr/>
          <p:nvPr userDrawn="1"/>
        </p:nvSpPr>
        <p:spPr>
          <a:xfrm>
            <a:off x="6615512"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0" hasCustomPrompt="1"/>
          </p:nvPr>
        </p:nvSpPr>
        <p:spPr>
          <a:xfrm>
            <a:off x="6949619"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marL="0" marR="0" lvl="0" indent="0" algn="l" defTabSz="825252" eaLnBrk="1" fontAlgn="auto" latinLnBrk="0" hangingPunct="1">
              <a:lnSpc>
                <a:spcPct val="100000"/>
              </a:lnSpc>
              <a:spcBef>
                <a:spcPts val="0"/>
              </a:spcBef>
              <a:spcAft>
                <a:spcPts val="0"/>
              </a:spcAft>
              <a:buClrTx/>
              <a:buSzTx/>
              <a:buFontTx/>
              <a:buNone/>
              <a:tabLst/>
              <a:defRPr/>
            </a:pPr>
            <a:r>
              <a:rPr lang="en-US" dirty="0"/>
              <a:t>Put Your Title</a:t>
            </a:r>
          </a:p>
        </p:txBody>
      </p:sp>
      <p:sp>
        <p:nvSpPr>
          <p:cNvPr id="30" name="Rectangle 29"/>
          <p:cNvSpPr/>
          <p:nvPr userDrawn="1"/>
        </p:nvSpPr>
        <p:spPr>
          <a:xfrm>
            <a:off x="1230511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6"/>
          <p:cNvSpPr>
            <a:spLocks noGrp="1"/>
          </p:cNvSpPr>
          <p:nvPr>
            <p:ph type="body" sz="quarter" idx="21" hasCustomPrompt="1"/>
          </p:nvPr>
        </p:nvSpPr>
        <p:spPr>
          <a:xfrm>
            <a:off x="12639220"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sp>
        <p:nvSpPr>
          <p:cNvPr id="32" name="Rectangle 31"/>
          <p:cNvSpPr/>
          <p:nvPr userDrawn="1"/>
        </p:nvSpPr>
        <p:spPr>
          <a:xfrm>
            <a:off x="17640398"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Placeholder 26"/>
          <p:cNvSpPr>
            <a:spLocks noGrp="1"/>
          </p:cNvSpPr>
          <p:nvPr>
            <p:ph type="body" sz="quarter" idx="22" hasCustomPrompt="1"/>
          </p:nvPr>
        </p:nvSpPr>
        <p:spPr>
          <a:xfrm>
            <a:off x="17974505"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pic>
        <p:nvPicPr>
          <p:cNvPr id="20" name="Picture 1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21498675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2"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51320" y="30460"/>
            <a:ext cx="13151231" cy="13712428"/>
          </a:xfrm>
          <a:prstGeom prst="rect">
            <a:avLst/>
          </a:prstGeom>
        </p:spPr>
      </p:pic>
      <p:cxnSp>
        <p:nvCxnSpPr>
          <p:cNvPr id="21"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2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28" name="Rectangle 27"/>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3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3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pic>
        <p:nvPicPr>
          <p:cNvPr id="43" name="Picture 4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44" name="Rectangle 43"/>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6" name="Rectangle 45"/>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8" name="Rectangle 47"/>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0" name="Rectangle 49"/>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764109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58674" y="-71999"/>
            <a:ext cx="24694998" cy="13859999"/>
          </a:xfrm>
          <a:prstGeom prst="rect">
            <a:avLst/>
          </a:prstGeom>
        </p:spPr>
      </p:pic>
      <p:sp>
        <p:nvSpPr>
          <p:cNvPr id="5" name="Text Placeholder 21"/>
          <p:cNvSpPr>
            <a:spLocks noGrp="1"/>
          </p:cNvSpPr>
          <p:nvPr>
            <p:ph type="body" sz="quarter" idx="11" hasCustomPrompt="1"/>
          </p:nvPr>
        </p:nvSpPr>
        <p:spPr>
          <a:xfrm>
            <a:off x="919234" y="5123667"/>
            <a:ext cx="7250483" cy="4665662"/>
          </a:xfrm>
          <a:prstGeom prst="rect">
            <a:avLst/>
          </a:prstGeom>
        </p:spPr>
        <p:txBody>
          <a:bodyPr vert="horz"/>
          <a:lstStyle>
            <a:lvl1pPr algn="l">
              <a:defRPr sz="4400" b="0" i="0" baseline="0">
                <a:solidFill>
                  <a:srgbClr val="F0F0F0"/>
                </a:solidFill>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7" name="Picture 6"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08107487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2" name="Picture 41"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43"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45"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46" name="Rectangle 45"/>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4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50" name="Rectangle 49"/>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2" name="Rectangle 61"/>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4" name="Rectangle 63"/>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6" name="Rectangle 65"/>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1132721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2 up horizontal">
    <p:spTree>
      <p:nvGrpSpPr>
        <p:cNvPr id="1" name=""/>
        <p:cNvGrpSpPr/>
        <p:nvPr/>
      </p:nvGrpSpPr>
      <p:grpSpPr>
        <a:xfrm>
          <a:off x="0" y="0"/>
          <a:ext cx="0" cy="0"/>
          <a:chOff x="0" y="0"/>
          <a:chExt cx="0" cy="0"/>
        </a:xfrm>
      </p:grpSpPr>
      <p:sp>
        <p:nvSpPr>
          <p:cNvPr id="11" name="Rectangle 10"/>
          <p:cNvSpPr/>
          <p:nvPr userDrawn="1"/>
        </p:nvSpPr>
        <p:spPr>
          <a:xfrm>
            <a:off x="1640224"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Rectangle 11"/>
          <p:cNvSpPr/>
          <p:nvPr userDrawn="1"/>
        </p:nvSpPr>
        <p:spPr>
          <a:xfrm>
            <a:off x="7131212"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Rectangle 12"/>
          <p:cNvSpPr/>
          <p:nvPr userDrawn="1"/>
        </p:nvSpPr>
        <p:spPr>
          <a:xfrm>
            <a:off x="12622200"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4" name="Rectangle 13"/>
          <p:cNvSpPr/>
          <p:nvPr userDrawn="1"/>
        </p:nvSpPr>
        <p:spPr>
          <a:xfrm>
            <a:off x="18113187"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5" name="Rectangle 14"/>
          <p:cNvSpPr/>
          <p:nvPr userDrawn="1"/>
        </p:nvSpPr>
        <p:spPr>
          <a:xfrm>
            <a:off x="18113187" y="675640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6" name="Rectangle 15"/>
          <p:cNvSpPr/>
          <p:nvPr userDrawn="1"/>
        </p:nvSpPr>
        <p:spPr>
          <a:xfrm>
            <a:off x="18113187" y="8264525"/>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Rectangle 16"/>
          <p:cNvSpPr/>
          <p:nvPr userDrawn="1"/>
        </p:nvSpPr>
        <p:spPr>
          <a:xfrm>
            <a:off x="18113187" y="977265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9" name="Text Placeholder 9"/>
          <p:cNvSpPr>
            <a:spLocks noGrp="1"/>
          </p:cNvSpPr>
          <p:nvPr>
            <p:ph type="body" sz="quarter" idx="18" hasCustomPrompt="1"/>
          </p:nvPr>
        </p:nvSpPr>
        <p:spPr>
          <a:xfrm>
            <a:off x="930301" y="6582653"/>
            <a:ext cx="6410840" cy="920750"/>
          </a:xfrm>
          <a:prstGeom prst="rect">
            <a:avLst/>
          </a:prstGeom>
        </p:spPr>
        <p:txBody>
          <a:bodyPr vert="horz"/>
          <a:lstStyle>
            <a:lvl1pPr algn="l">
              <a:defRPr sz="4000" b="0" i="0" baseline="0">
                <a:solidFill>
                  <a:srgbClr val="161B1F"/>
                </a:solidFill>
                <a:latin typeface="Gill Sans"/>
                <a:cs typeface="Gill Sans"/>
              </a:defRPr>
            </a:lvl1pPr>
          </a:lstStyle>
          <a:p>
            <a:pPr lvl="0"/>
            <a:r>
              <a:rPr lang="es-ES_tradnl" dirty="0"/>
              <a:t>Global </a:t>
            </a:r>
            <a:r>
              <a:rPr lang="es-ES_tradnl" dirty="0" err="1"/>
              <a:t>footprint</a:t>
            </a:r>
            <a:endParaRPr lang="en-US" dirty="0"/>
          </a:p>
        </p:txBody>
      </p:sp>
      <p:sp>
        <p:nvSpPr>
          <p:cNvPr id="21" name="Text Placeholder 20"/>
          <p:cNvSpPr>
            <a:spLocks noGrp="1"/>
          </p:cNvSpPr>
          <p:nvPr>
            <p:ph type="body" sz="quarter" idx="19" hasCustomPrompt="1"/>
          </p:nvPr>
        </p:nvSpPr>
        <p:spPr>
          <a:xfrm>
            <a:off x="930301" y="7577098"/>
            <a:ext cx="6304153" cy="3016250"/>
          </a:xfrm>
          <a:prstGeom prst="rect">
            <a:avLst/>
          </a:prstGeom>
        </p:spPr>
        <p:txBody>
          <a:bodyPr vert="horz"/>
          <a:lstStyle>
            <a:lvl1pPr algn="l">
              <a:defRPr sz="3200" b="0" i="0" baseline="0">
                <a:solidFill>
                  <a:schemeClr val="accent5"/>
                </a:solidFill>
                <a:latin typeface="Gill Sans Light"/>
                <a:cs typeface="Gill Sans Light"/>
              </a:defRPr>
            </a:lvl1pPr>
          </a:lstStyle>
          <a:p>
            <a:pPr lvl="0"/>
            <a:r>
              <a:rPr lang="es-ES_tradnl" dirty="0"/>
              <a:t>A </a:t>
            </a:r>
            <a:r>
              <a:rPr lang="es-ES_tradnl" dirty="0" err="1"/>
              <a:t>network</a:t>
            </a:r>
            <a:r>
              <a:rPr lang="es-ES_tradnl" dirty="0"/>
              <a:t> of global </a:t>
            </a:r>
            <a:r>
              <a:rPr lang="es-ES_tradnl" dirty="0" err="1"/>
              <a:t>delivery</a:t>
            </a:r>
            <a:r>
              <a:rPr lang="es-ES_tradnl" dirty="0"/>
              <a:t> centers, </a:t>
            </a:r>
            <a:r>
              <a:rPr lang="es-ES_tradnl" dirty="0" err="1"/>
              <a:t>design</a:t>
            </a:r>
            <a:r>
              <a:rPr lang="es-ES_tradnl" dirty="0"/>
              <a:t> </a:t>
            </a:r>
            <a:r>
              <a:rPr lang="es-ES_tradnl" dirty="0" err="1"/>
              <a:t>studios</a:t>
            </a:r>
            <a:r>
              <a:rPr lang="es-ES_tradnl" dirty="0"/>
              <a:t> and </a:t>
            </a:r>
            <a:r>
              <a:rPr lang="es-ES_tradnl" dirty="0" err="1"/>
              <a:t>operations</a:t>
            </a:r>
            <a:r>
              <a:rPr lang="es-ES_tradnl" dirty="0"/>
              <a:t> in </a:t>
            </a:r>
            <a:r>
              <a:rPr lang="es-ES_tradnl" dirty="0" err="1"/>
              <a:t>the</a:t>
            </a:r>
            <a:r>
              <a:rPr lang="es-ES_tradnl" dirty="0"/>
              <a:t> U.S., </a:t>
            </a:r>
            <a:r>
              <a:rPr lang="es-ES_tradnl" dirty="0" err="1"/>
              <a:t>Europe</a:t>
            </a:r>
            <a:r>
              <a:rPr lang="es-ES_tradnl" dirty="0"/>
              <a:t>, </a:t>
            </a:r>
            <a:r>
              <a:rPr lang="es-ES_tradnl" dirty="0" err="1"/>
              <a:t>Latin</a:t>
            </a:r>
            <a:r>
              <a:rPr lang="es-ES_tradnl" dirty="0"/>
              <a:t> </a:t>
            </a:r>
            <a:r>
              <a:rPr lang="es-ES_tradnl" dirty="0" err="1"/>
              <a:t>America</a:t>
            </a:r>
            <a:r>
              <a:rPr lang="es-ES_tradnl" dirty="0"/>
              <a:t>, </a:t>
            </a:r>
            <a:r>
              <a:rPr lang="es-ES_tradnl" dirty="0" err="1"/>
              <a:t>Africa</a:t>
            </a:r>
            <a:r>
              <a:rPr lang="es-ES_tradnl" dirty="0"/>
              <a:t>, </a:t>
            </a:r>
            <a:r>
              <a:rPr lang="es-ES_tradnl" dirty="0" err="1"/>
              <a:t>the</a:t>
            </a:r>
            <a:r>
              <a:rPr lang="es-ES_tradnl" dirty="0"/>
              <a:t> </a:t>
            </a:r>
            <a:r>
              <a:rPr lang="es-ES_tradnl" dirty="0" err="1"/>
              <a:t>Middle</a:t>
            </a:r>
            <a:r>
              <a:rPr lang="es-ES_tradnl" dirty="0"/>
              <a:t> East and Asia.</a:t>
            </a:r>
            <a:endParaRPr lang="en-US" dirty="0"/>
          </a:p>
        </p:txBody>
      </p:sp>
      <p:pic>
        <p:nvPicPr>
          <p:cNvPr id="23" name="Picture 22" descr="map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9464" y="6257062"/>
            <a:ext cx="9763465" cy="5255998"/>
          </a:xfrm>
          <a:prstGeom prst="rect">
            <a:avLst/>
          </a:prstGeom>
        </p:spPr>
      </p:pic>
      <p:sp>
        <p:nvSpPr>
          <p:cNvPr id="27" name="Text Placeholder 26"/>
          <p:cNvSpPr>
            <a:spLocks noGrp="1"/>
          </p:cNvSpPr>
          <p:nvPr>
            <p:ph type="body" sz="quarter" idx="22" hasCustomPrompt="1"/>
          </p:nvPr>
        </p:nvSpPr>
        <p:spPr>
          <a:xfrm>
            <a:off x="3151880" y="4312066"/>
            <a:ext cx="1525588" cy="692150"/>
          </a:xfrm>
          <a:prstGeom prst="rect">
            <a:avLst/>
          </a:prstGeom>
        </p:spPr>
        <p:txBody>
          <a:bodyPr vert="horz"/>
          <a:lstStyle>
            <a:lvl1pPr algn="l">
              <a:defRPr sz="2200" b="0" i="0">
                <a:solidFill>
                  <a:srgbClr val="FFFFFF"/>
                </a:solidFill>
                <a:latin typeface="Gill Sans"/>
                <a:cs typeface="Gill Sans"/>
              </a:defRPr>
            </a:lvl1pPr>
          </a:lstStyle>
          <a:p>
            <a:pPr lvl="0"/>
            <a:r>
              <a:rPr lang="en-US" dirty="0"/>
              <a:t>YEARS</a:t>
            </a:r>
          </a:p>
        </p:txBody>
      </p:sp>
      <p:sp>
        <p:nvSpPr>
          <p:cNvPr id="28" name="Text Placeholder 26"/>
          <p:cNvSpPr>
            <a:spLocks noGrp="1"/>
          </p:cNvSpPr>
          <p:nvPr>
            <p:ph type="body" sz="quarter" idx="23" hasCustomPrompt="1"/>
          </p:nvPr>
        </p:nvSpPr>
        <p:spPr>
          <a:xfrm>
            <a:off x="1716049" y="4719746"/>
            <a:ext cx="4596054" cy="582504"/>
          </a:xfrm>
          <a:prstGeom prst="rect">
            <a:avLst/>
          </a:prstGeom>
        </p:spPr>
        <p:txBody>
          <a:bodyPr vert="horz"/>
          <a:lstStyle>
            <a:lvl1pPr algn="l">
              <a:defRPr sz="2600" b="0" i="0">
                <a:solidFill>
                  <a:srgbClr val="FFFFFF"/>
                </a:solidFill>
                <a:latin typeface="Gill Sans"/>
                <a:cs typeface="Gill Sans"/>
              </a:defRPr>
            </a:lvl1pPr>
          </a:lstStyle>
          <a:p>
            <a:pPr lvl="0"/>
            <a:r>
              <a:rPr lang="en-US" dirty="0"/>
              <a:t>CONSULTANCY EXPERIENCE</a:t>
            </a:r>
          </a:p>
        </p:txBody>
      </p:sp>
      <p:sp>
        <p:nvSpPr>
          <p:cNvPr id="30" name="Text Placeholder 26"/>
          <p:cNvSpPr>
            <a:spLocks noGrp="1"/>
          </p:cNvSpPr>
          <p:nvPr>
            <p:ph type="body" sz="quarter" idx="25" hasCustomPrompt="1"/>
          </p:nvPr>
        </p:nvSpPr>
        <p:spPr>
          <a:xfrm>
            <a:off x="7384429" y="471974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EMPLOYEES</a:t>
            </a:r>
          </a:p>
        </p:txBody>
      </p:sp>
      <p:sp>
        <p:nvSpPr>
          <p:cNvPr id="32" name="Text Placeholder 26"/>
          <p:cNvSpPr>
            <a:spLocks noGrp="1"/>
          </p:cNvSpPr>
          <p:nvPr>
            <p:ph type="body" sz="quarter" idx="27" hasCustomPrompt="1"/>
          </p:nvPr>
        </p:nvSpPr>
        <p:spPr>
          <a:xfrm>
            <a:off x="12823991" y="473382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PROJECTS</a:t>
            </a:r>
          </a:p>
        </p:txBody>
      </p:sp>
      <p:sp>
        <p:nvSpPr>
          <p:cNvPr id="36" name="Text Placeholder 26"/>
          <p:cNvSpPr>
            <a:spLocks noGrp="1"/>
          </p:cNvSpPr>
          <p:nvPr>
            <p:ph type="body" sz="quarter" idx="29" hasCustomPrompt="1"/>
          </p:nvPr>
        </p:nvSpPr>
        <p:spPr>
          <a:xfrm>
            <a:off x="18369165" y="4733826"/>
            <a:ext cx="4596054" cy="582504"/>
          </a:xfrm>
          <a:prstGeom prst="rect">
            <a:avLst/>
          </a:prstGeom>
        </p:spPr>
        <p:txBody>
          <a:bodyPr vert="horz"/>
          <a:lstStyle>
            <a:lvl1pPr algn="l">
              <a:defRPr sz="2200" b="0" i="0" baseline="0">
                <a:solidFill>
                  <a:srgbClr val="FFFFFF"/>
                </a:solidFill>
                <a:latin typeface="Gill Sans"/>
                <a:cs typeface="Gill Sans"/>
              </a:defRPr>
            </a:lvl1pPr>
          </a:lstStyle>
          <a:p>
            <a:pPr lvl="0"/>
            <a:r>
              <a:rPr lang="en-US" dirty="0"/>
              <a:t>ACTIVE CUSTOMERS</a:t>
            </a:r>
          </a:p>
        </p:txBody>
      </p:sp>
      <p:sp>
        <p:nvSpPr>
          <p:cNvPr id="37" name="Text Placeholder 26"/>
          <p:cNvSpPr>
            <a:spLocks noGrp="1"/>
          </p:cNvSpPr>
          <p:nvPr>
            <p:ph type="body" sz="quarter" idx="30" hasCustomPrompt="1"/>
          </p:nvPr>
        </p:nvSpPr>
        <p:spPr>
          <a:xfrm>
            <a:off x="19573580" y="7236592"/>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REGIONS GLOBALLY</a:t>
            </a:r>
          </a:p>
        </p:txBody>
      </p:sp>
      <p:sp>
        <p:nvSpPr>
          <p:cNvPr id="38" name="Text Placeholder 26"/>
          <p:cNvSpPr>
            <a:spLocks noGrp="1"/>
          </p:cNvSpPr>
          <p:nvPr>
            <p:ph type="body" sz="quarter" idx="31" hasCustomPrompt="1"/>
          </p:nvPr>
        </p:nvSpPr>
        <p:spPr>
          <a:xfrm>
            <a:off x="19573580" y="8677905"/>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LOCATIONS</a:t>
            </a:r>
          </a:p>
        </p:txBody>
      </p:sp>
      <p:sp>
        <p:nvSpPr>
          <p:cNvPr id="39" name="Text Placeholder 26"/>
          <p:cNvSpPr>
            <a:spLocks noGrp="1"/>
          </p:cNvSpPr>
          <p:nvPr>
            <p:ph type="body" sz="quarter" idx="32" hasCustomPrompt="1"/>
          </p:nvPr>
        </p:nvSpPr>
        <p:spPr>
          <a:xfrm>
            <a:off x="19573580" y="10352821"/>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COUNTRIES</a:t>
            </a:r>
          </a:p>
        </p:txBody>
      </p:sp>
      <p:cxnSp>
        <p:nvCxnSpPr>
          <p:cNvPr id="45" name="Straight Connector 44"/>
          <p:cNvCxnSpPr/>
          <p:nvPr userDrawn="1"/>
        </p:nvCxnSpPr>
        <p:spPr>
          <a:xfrm>
            <a:off x="930301" y="6062718"/>
            <a:ext cx="22401109" cy="0"/>
          </a:xfrm>
          <a:prstGeom prst="line">
            <a:avLst/>
          </a:prstGeom>
          <a:noFill/>
          <a:ln w="38100" cap="flat" cmpd="sng">
            <a:solidFill>
              <a:schemeClr val="accent1"/>
            </a:solidFill>
            <a:prstDash val="solid"/>
            <a:miter lim="400000"/>
          </a:ln>
          <a:effectLst/>
        </p:spPr>
        <p:style>
          <a:lnRef idx="0">
            <a:scrgbClr r="0" g="0" b="0"/>
          </a:lnRef>
          <a:fillRef idx="0">
            <a:scrgbClr r="0" g="0" b="0"/>
          </a:fillRef>
          <a:effectRef idx="0">
            <a:scrgbClr r="0" g="0" b="0"/>
          </a:effectRef>
          <a:fontRef idx="none"/>
        </p:style>
      </p:cxnSp>
      <p:sp>
        <p:nvSpPr>
          <p:cNvPr id="48" name="Text Placeholder 6"/>
          <p:cNvSpPr>
            <a:spLocks noGrp="1"/>
          </p:cNvSpPr>
          <p:nvPr>
            <p:ph type="body" sz="quarter" idx="10" hasCustomPrompt="1"/>
          </p:nvPr>
        </p:nvSpPr>
        <p:spPr>
          <a:xfrm>
            <a:off x="1481565" y="349106"/>
            <a:ext cx="21849929"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49" name="Straight Connector 4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36" hasCustomPrompt="1"/>
          </p:nvPr>
        </p:nvSpPr>
        <p:spPr>
          <a:xfrm>
            <a:off x="930301" y="2139531"/>
            <a:ext cx="21893213" cy="1765719"/>
          </a:xfrm>
          <a:prstGeom prst="rect">
            <a:avLst/>
          </a:prstGeom>
        </p:spPr>
        <p:txBody>
          <a:bodyPr vert="horz"/>
          <a:lstStyle>
            <a:lvl1pPr algn="l">
              <a:defRPr sz="4400" b="0" i="0">
                <a:latin typeface="Gill Sans Light"/>
                <a:cs typeface="Gill Sans Light"/>
              </a:defRPr>
            </a:lvl1pPr>
          </a:lstStyle>
          <a:p>
            <a:pPr lvl="0"/>
            <a:r>
              <a:rPr lang="en-US" dirty="0"/>
              <a:t>A global innovation consulting company, designing digitally-enabled strategies </a:t>
            </a:r>
          </a:p>
          <a:p>
            <a:pPr lvl="0"/>
            <a:r>
              <a:rPr lang="en-US" dirty="0"/>
              <a:t>for a smarter future of easier interactions</a:t>
            </a:r>
          </a:p>
        </p:txBody>
      </p:sp>
      <p:sp>
        <p:nvSpPr>
          <p:cNvPr id="8" name="Text Placeholder 7"/>
          <p:cNvSpPr>
            <a:spLocks noGrp="1"/>
          </p:cNvSpPr>
          <p:nvPr>
            <p:ph type="body" sz="quarter" idx="38" hasCustomPrompt="1"/>
          </p:nvPr>
        </p:nvSpPr>
        <p:spPr>
          <a:xfrm>
            <a:off x="1716049"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+18</a:t>
            </a:r>
          </a:p>
        </p:txBody>
      </p:sp>
      <p:sp>
        <p:nvSpPr>
          <p:cNvPr id="40" name="Text Placeholder 7"/>
          <p:cNvSpPr>
            <a:spLocks noGrp="1"/>
          </p:cNvSpPr>
          <p:nvPr>
            <p:ph type="body" sz="quarter" idx="39" hasCustomPrompt="1"/>
          </p:nvPr>
        </p:nvSpPr>
        <p:spPr>
          <a:xfrm>
            <a:off x="7384927"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+4000</a:t>
            </a:r>
          </a:p>
        </p:txBody>
      </p:sp>
      <p:sp>
        <p:nvSpPr>
          <p:cNvPr id="44" name="Text Placeholder 7"/>
          <p:cNvSpPr>
            <a:spLocks noGrp="1"/>
          </p:cNvSpPr>
          <p:nvPr>
            <p:ph type="body" sz="quarter" idx="40" hasCustomPrompt="1"/>
          </p:nvPr>
        </p:nvSpPr>
        <p:spPr>
          <a:xfrm>
            <a:off x="12823991"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+1200</a:t>
            </a:r>
          </a:p>
        </p:txBody>
      </p:sp>
      <p:sp>
        <p:nvSpPr>
          <p:cNvPr id="46" name="Text Placeholder 7"/>
          <p:cNvSpPr>
            <a:spLocks noGrp="1"/>
          </p:cNvSpPr>
          <p:nvPr>
            <p:ph type="body" sz="quarter" idx="41" hasCustomPrompt="1"/>
          </p:nvPr>
        </p:nvSpPr>
        <p:spPr>
          <a:xfrm>
            <a:off x="18369165"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a:t>
            </a:r>
          </a:p>
        </p:txBody>
      </p:sp>
      <p:sp>
        <p:nvSpPr>
          <p:cNvPr id="18" name="Text Placeholder 17"/>
          <p:cNvSpPr>
            <a:spLocks noGrp="1"/>
          </p:cNvSpPr>
          <p:nvPr>
            <p:ph type="body" sz="quarter" idx="43" hasCustomPrompt="1"/>
          </p:nvPr>
        </p:nvSpPr>
        <p:spPr>
          <a:xfrm>
            <a:off x="18192099" y="6907296"/>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5</a:t>
            </a:r>
            <a:endParaRPr lang="en-US" dirty="0"/>
          </a:p>
        </p:txBody>
      </p:sp>
      <p:sp>
        <p:nvSpPr>
          <p:cNvPr id="50" name="Text Placeholder 17"/>
          <p:cNvSpPr>
            <a:spLocks noGrp="1"/>
          </p:cNvSpPr>
          <p:nvPr>
            <p:ph type="body" sz="quarter" idx="44" hasCustomPrompt="1"/>
          </p:nvPr>
        </p:nvSpPr>
        <p:spPr>
          <a:xfrm>
            <a:off x="18192099" y="8342677"/>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13</a:t>
            </a:r>
            <a:endParaRPr lang="en-US" dirty="0"/>
          </a:p>
        </p:txBody>
      </p:sp>
      <p:sp>
        <p:nvSpPr>
          <p:cNvPr id="51" name="Text Placeholder 17"/>
          <p:cNvSpPr>
            <a:spLocks noGrp="1"/>
          </p:cNvSpPr>
          <p:nvPr>
            <p:ph type="body" sz="quarter" idx="45" hasCustomPrompt="1"/>
          </p:nvPr>
        </p:nvSpPr>
        <p:spPr>
          <a:xfrm>
            <a:off x="18192099" y="9869735"/>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27</a:t>
            </a:r>
            <a:endParaRPr lang="en-US" dirty="0"/>
          </a:p>
        </p:txBody>
      </p:sp>
      <p:sp>
        <p:nvSpPr>
          <p:cNvPr id="34" name="Text Placeholder 33"/>
          <p:cNvSpPr>
            <a:spLocks noGrp="1"/>
          </p:cNvSpPr>
          <p:nvPr>
            <p:ph type="body" sz="quarter" idx="46" hasCustomPrompt="1"/>
          </p:nvPr>
        </p:nvSpPr>
        <p:spPr>
          <a:xfrm>
            <a:off x="19573580" y="9962296"/>
            <a:ext cx="4474748" cy="449262"/>
          </a:xfrm>
          <a:prstGeom prst="rect">
            <a:avLst/>
          </a:prstGeom>
        </p:spPr>
        <p:txBody>
          <a:bodyPr vert="horz"/>
          <a:lstStyle>
            <a:lvl1pPr algn="l">
              <a:defRPr sz="2000" b="0" i="0">
                <a:solidFill>
                  <a:srgbClr val="FFFFFF"/>
                </a:solidFill>
                <a:latin typeface="Gill Sans"/>
                <a:cs typeface="Gill Sans"/>
              </a:defRPr>
            </a:lvl1pPr>
          </a:lstStyle>
          <a:p>
            <a:pPr lvl="0"/>
            <a:r>
              <a:rPr lang="en-US" dirty="0"/>
              <a:t>SERVING CUSTOMERS IN</a:t>
            </a:r>
          </a:p>
        </p:txBody>
      </p:sp>
      <p:pic>
        <p:nvPicPr>
          <p:cNvPr id="33" name="Picture 3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5453414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cxnSp>
        <p:nvCxnSpPr>
          <p:cNvPr id="29" name="Straight Connector 28"/>
          <p:cNvCxnSpPr/>
          <p:nvPr userDrawn="1"/>
        </p:nvCxnSpPr>
        <p:spPr>
          <a:xfrm>
            <a:off x="911225" y="3179700"/>
            <a:ext cx="22599113"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32" name="Straight Connector 31"/>
          <p:cNvCxnSpPr/>
          <p:nvPr userDrawn="1"/>
        </p:nvCxnSpPr>
        <p:spPr>
          <a:xfrm>
            <a:off x="911225" y="4532970"/>
            <a:ext cx="13220076"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38" name="Straight Connector 37"/>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41" name="Text Placeholder 40"/>
          <p:cNvSpPr>
            <a:spLocks noGrp="1"/>
          </p:cNvSpPr>
          <p:nvPr>
            <p:ph type="body" sz="quarter" idx="11" hasCustomPrompt="1"/>
          </p:nvPr>
        </p:nvSpPr>
        <p:spPr>
          <a:xfrm>
            <a:off x="921064" y="3664815"/>
            <a:ext cx="12402087" cy="798513"/>
          </a:xfrm>
          <a:prstGeom prst="rect">
            <a:avLst/>
          </a:prstGeom>
        </p:spPr>
        <p:txBody>
          <a:bodyPr vert="horz"/>
          <a:lstStyle>
            <a:lvl1pPr algn="l">
              <a:defRPr sz="4000" b="0" i="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n-US" dirty="0"/>
          </a:p>
        </p:txBody>
      </p:sp>
      <p:sp>
        <p:nvSpPr>
          <p:cNvPr id="45" name="Picture Placeholder 44"/>
          <p:cNvSpPr>
            <a:spLocks noGrp="1"/>
          </p:cNvSpPr>
          <p:nvPr>
            <p:ph type="pic" sz="quarter" idx="13"/>
          </p:nvPr>
        </p:nvSpPr>
        <p:spPr>
          <a:xfrm>
            <a:off x="15308910" y="3664815"/>
            <a:ext cx="8201428" cy="8458200"/>
          </a:xfrm>
          <a:prstGeom prst="rect">
            <a:avLst/>
          </a:prstGeom>
        </p:spPr>
        <p:txBody>
          <a:bodyPr vert="horz"/>
          <a:lstStyle/>
          <a:p>
            <a:endParaRPr lang="en-US"/>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77610563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5292147"/>
            <a:ext cx="21631381"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821255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101665"/>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4553235"/>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graphic</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53155432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14" name="Straight Connector 13"/>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5" name="Straight Connector 14"/>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6" name="Text Placeholder 11"/>
          <p:cNvSpPr>
            <a:spLocks noGrp="1"/>
          </p:cNvSpPr>
          <p:nvPr>
            <p:ph type="body" sz="quarter" idx="11" hasCustomPrompt="1"/>
          </p:nvPr>
        </p:nvSpPr>
        <p:spPr>
          <a:xfrm>
            <a:off x="927903" y="5292147"/>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Our</a:t>
            </a:r>
            <a:r>
              <a:rPr lang="es-ES_tradnl" dirty="0"/>
              <a:t> </a:t>
            </a:r>
            <a:r>
              <a:rPr lang="es-ES_tradnl" dirty="0" err="1"/>
              <a:t>Customers</a:t>
            </a:r>
            <a:endParaRPr lang="en-US" dirty="0"/>
          </a:p>
        </p:txBody>
      </p:sp>
    </p:spTree>
    <p:extLst>
      <p:ext uri="{BB962C8B-B14F-4D97-AF65-F5344CB8AC3E}">
        <p14:creationId xmlns:p14="http://schemas.microsoft.com/office/powerpoint/2010/main" val="141865299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Rectángulo 56"/>
          <p:cNvSpPr/>
          <p:nvPr userDrawn="1"/>
        </p:nvSpPr>
        <p:spPr>
          <a:xfrm>
            <a:off x="1" y="1312334"/>
            <a:ext cx="24377650" cy="7857066"/>
          </a:xfrm>
          <a:prstGeom prst="rect">
            <a:avLst/>
          </a:prstGeom>
          <a:solidFill>
            <a:srgbClr val="DFD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l="334" t="14515" r="29878" b="38131"/>
          <a:stretch/>
        </p:blipFill>
        <p:spPr>
          <a:xfrm>
            <a:off x="3792200" y="1312334"/>
            <a:ext cx="20585451" cy="7857066"/>
          </a:xfrm>
          <a:prstGeom prst="rect">
            <a:avLst/>
          </a:prstGeom>
        </p:spPr>
      </p:pic>
      <p:sp>
        <p:nvSpPr>
          <p:cNvPr id="3" name="Shape 64"/>
          <p:cNvSpPr/>
          <p:nvPr userDrawn="1"/>
        </p:nvSpPr>
        <p:spPr>
          <a:xfrm>
            <a:off x="1460120" y="12306301"/>
            <a:ext cx="21432369" cy="23"/>
          </a:xfrm>
          <a:prstGeom prst="line">
            <a:avLst/>
          </a:prstGeom>
          <a:ln w="12700">
            <a:solidFill>
              <a:schemeClr val="bg1">
                <a:lumMod val="75000"/>
              </a:schemeClr>
            </a:solidFill>
            <a:miter lim="400000"/>
          </a:ln>
        </p:spPr>
        <p:txBody>
          <a:bodyPr lIns="0" tIns="0" rIns="0" bIns="0" anchor="ctr"/>
          <a:lstStyle/>
          <a:p>
            <a:pPr lvl="0" algn="l" defTabSz="457063">
              <a:defRPr sz="1200">
                <a:latin typeface="Helvetica"/>
                <a:ea typeface="Helvetica"/>
                <a:cs typeface="Helvetica"/>
                <a:sym typeface="Helvetica"/>
              </a:defRPr>
            </a:pPr>
            <a:endParaRPr sz="1200"/>
          </a:p>
        </p:txBody>
      </p:sp>
      <p:sp>
        <p:nvSpPr>
          <p:cNvPr id="7" name="Text Placeholder 3"/>
          <p:cNvSpPr>
            <a:spLocks noGrp="1"/>
          </p:cNvSpPr>
          <p:nvPr>
            <p:ph type="body" sz="quarter" idx="11" hasCustomPrompt="1"/>
          </p:nvPr>
        </p:nvSpPr>
        <p:spPr>
          <a:xfrm>
            <a:off x="2646363"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hasCustomPrompt="1"/>
          </p:nvPr>
        </p:nvSpPr>
        <p:spPr>
          <a:xfrm>
            <a:off x="8977078"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3" hasCustomPrompt="1"/>
          </p:nvPr>
        </p:nvSpPr>
        <p:spPr>
          <a:xfrm>
            <a:off x="15289250"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4" hasCustomPrompt="1"/>
          </p:nvPr>
        </p:nvSpPr>
        <p:spPr>
          <a:xfrm>
            <a:off x="2646363"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1</a:t>
            </a:r>
          </a:p>
        </p:txBody>
      </p:sp>
      <p:sp>
        <p:nvSpPr>
          <p:cNvPr id="11" name="Text Placeholder 5"/>
          <p:cNvSpPr>
            <a:spLocks noGrp="1"/>
          </p:cNvSpPr>
          <p:nvPr>
            <p:ph type="body" sz="quarter" idx="15" hasCustomPrompt="1"/>
          </p:nvPr>
        </p:nvSpPr>
        <p:spPr>
          <a:xfrm>
            <a:off x="8958534" y="5398679"/>
            <a:ext cx="5954205"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2</a:t>
            </a:r>
          </a:p>
        </p:txBody>
      </p:sp>
      <p:sp>
        <p:nvSpPr>
          <p:cNvPr id="12" name="Text Placeholder 5"/>
          <p:cNvSpPr>
            <a:spLocks noGrp="1"/>
          </p:cNvSpPr>
          <p:nvPr>
            <p:ph type="body" sz="quarter" idx="16" hasCustomPrompt="1"/>
          </p:nvPr>
        </p:nvSpPr>
        <p:spPr>
          <a:xfrm>
            <a:off x="15289248"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3</a:t>
            </a:r>
          </a:p>
        </p:txBody>
      </p:sp>
      <p:sp>
        <p:nvSpPr>
          <p:cNvPr id="18" name="Text Placeholder 6"/>
          <p:cNvSpPr>
            <a:spLocks noGrp="1"/>
          </p:cNvSpPr>
          <p:nvPr>
            <p:ph type="body" sz="quarter" idx="10" hasCustomPrompt="1"/>
          </p:nvPr>
        </p:nvSpPr>
        <p:spPr>
          <a:xfrm>
            <a:off x="1481565" y="349106"/>
            <a:ext cx="21410924"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pic>
        <p:nvPicPr>
          <p:cNvPr id="13" name="Picture 1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60033728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pic>
        <p:nvPicPr>
          <p:cNvPr id="3" name="Picture 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634288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a:xfrm>
            <a:off x="0" y="-71892"/>
            <a:ext cx="24377650" cy="13823999"/>
          </a:xfrm>
          <a:prstGeom prst="rect">
            <a:avLst/>
          </a:prstGeom>
          <a:solidFill>
            <a:schemeClr val="bg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11" name="Picture 10"/>
          <p:cNvPicPr>
            <a:picLocks noChangeAspect="1"/>
          </p:cNvPicPr>
          <p:nvPr userDrawn="1"/>
        </p:nvPicPr>
        <p:blipFill>
          <a:blip r:embed="rId2"/>
          <a:stretch>
            <a:fillRect/>
          </a:stretch>
        </p:blipFill>
        <p:spPr>
          <a:xfrm>
            <a:off x="2971685" y="-71892"/>
            <a:ext cx="21442677" cy="13823999"/>
          </a:xfrm>
          <a:prstGeom prst="rect">
            <a:avLst/>
          </a:prstGeom>
        </p:spPr>
      </p:pic>
      <p:sp>
        <p:nvSpPr>
          <p:cNvPr id="8" name="Text Placeholder 21"/>
          <p:cNvSpPr>
            <a:spLocks noGrp="1"/>
          </p:cNvSpPr>
          <p:nvPr>
            <p:ph type="body" sz="quarter" idx="11" hasCustomPrompt="1"/>
          </p:nvPr>
        </p:nvSpPr>
        <p:spPr>
          <a:xfrm>
            <a:off x="919234" y="4525169"/>
            <a:ext cx="5475507"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Title</a:t>
            </a:r>
            <a:r>
              <a:rPr lang="es-ES_tradnl" dirty="0"/>
              <a:t> of</a:t>
            </a:r>
          </a:p>
          <a:p>
            <a:pPr lvl="0"/>
            <a:r>
              <a:rPr lang="es-ES_tradnl" dirty="0" err="1"/>
              <a:t>Presentation</a:t>
            </a:r>
            <a:endParaRPr lang="en-US" dirty="0"/>
          </a:p>
        </p:txBody>
      </p:sp>
      <p:pic>
        <p:nvPicPr>
          <p:cNvPr id="3" name="Picture 2"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
        <p:nvSpPr>
          <p:cNvPr id="9" name="Marcador de posición de imagen 1">
            <a:extLst>
              <a:ext uri="{FF2B5EF4-FFF2-40B4-BE49-F238E27FC236}">
                <a16:creationId xmlns="" xmlns:a16="http://schemas.microsoft.com/office/drawing/2014/main"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Tree>
    <p:extLst>
      <p:ext uri="{BB962C8B-B14F-4D97-AF65-F5344CB8AC3E}">
        <p14:creationId xmlns:p14="http://schemas.microsoft.com/office/powerpoint/2010/main" val="84386791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2971685" y="-71892"/>
            <a:ext cx="21442677" cy="13823999"/>
          </a:xfrm>
          <a:prstGeom prst="rect">
            <a:avLst/>
          </a:prstGeom>
        </p:spPr>
      </p:pic>
      <p:sp>
        <p:nvSpPr>
          <p:cNvPr id="9" name="Text Placeholder 21"/>
          <p:cNvSpPr>
            <a:spLocks noGrp="1"/>
          </p:cNvSpPr>
          <p:nvPr>
            <p:ph type="body" sz="quarter" idx="11" hasCustomPrompt="1"/>
          </p:nvPr>
        </p:nvSpPr>
        <p:spPr>
          <a:xfrm>
            <a:off x="919235" y="6255126"/>
            <a:ext cx="7174662" cy="4665662"/>
          </a:xfrm>
          <a:prstGeom prst="rect">
            <a:avLst/>
          </a:prstGeom>
        </p:spPr>
        <p:txBody>
          <a:bodyPr vert="horz"/>
          <a:lstStyle>
            <a:lvl1pPr algn="l">
              <a:defRPr sz="4400" b="1" i="0" baseline="0">
                <a:latin typeface="Gill Sans"/>
                <a:cs typeface="Gill Sans"/>
              </a:defRPr>
            </a:lvl1pPr>
          </a:lstStyle>
          <a:p>
            <a:pPr lvl="0"/>
            <a:r>
              <a:rPr lang="es-ES_tradnl" dirty="0" err="1"/>
              <a:t>Section</a:t>
            </a:r>
            <a:r>
              <a:rPr lang="es-ES_tradnl" dirty="0"/>
              <a:t> </a:t>
            </a:r>
            <a:r>
              <a:rPr lang="es-ES_tradnl" dirty="0" err="1"/>
              <a:t>Title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390960743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Text Placeholder 3"/>
          <p:cNvSpPr>
            <a:spLocks noGrp="1"/>
          </p:cNvSpPr>
          <p:nvPr>
            <p:ph type="body" sz="quarter" idx="13" hasCustomPrompt="1"/>
          </p:nvPr>
        </p:nvSpPr>
        <p:spPr>
          <a:xfrm>
            <a:off x="920831" y="6252900"/>
            <a:ext cx="14105318" cy="5356938"/>
          </a:xfrm>
          <a:prstGeom prst="rect">
            <a:avLst/>
          </a:prstGeom>
        </p:spPr>
        <p:txBody>
          <a:bodyPr/>
          <a:lstStyle>
            <a:lvl1pPr algn="l">
              <a:lnSpc>
                <a:spcPct val="150000"/>
              </a:lnSpc>
              <a:defRPr sz="3600" b="0" i="0" baseline="0">
                <a:solidFill>
                  <a:srgbClr val="0F181D"/>
                </a:solidFill>
                <a:latin typeface="Open Sans Light" charset="0"/>
                <a:ea typeface="Open Sans Light" charset="0"/>
                <a:cs typeface="Open Sans Light" charset="0"/>
              </a:defRPr>
            </a:lvl1pPr>
            <a:lvl2pPr algn="l">
              <a:lnSpc>
                <a:spcPct val="150000"/>
              </a:lnSpc>
              <a:defRPr sz="4800" b="0" i="0">
                <a:solidFill>
                  <a:schemeClr val="bg1"/>
                </a:solidFill>
                <a:latin typeface="Open Sans Light" charset="0"/>
                <a:ea typeface="Open Sans Light" charset="0"/>
                <a:cs typeface="Open Sans Light" charset="0"/>
              </a:defRPr>
            </a:lvl2pPr>
            <a:lvl3pPr algn="l">
              <a:lnSpc>
                <a:spcPct val="150000"/>
              </a:lnSpc>
              <a:defRPr sz="4800" b="0" i="0">
                <a:solidFill>
                  <a:schemeClr val="bg1"/>
                </a:solidFill>
                <a:latin typeface="Open Sans Light" charset="0"/>
                <a:ea typeface="Open Sans Light" charset="0"/>
                <a:cs typeface="Open Sans Light" charset="0"/>
              </a:defRPr>
            </a:lvl3pPr>
            <a:lvl4pPr algn="l">
              <a:lnSpc>
                <a:spcPct val="150000"/>
              </a:lnSpc>
              <a:defRPr sz="4800" b="0" i="0">
                <a:solidFill>
                  <a:schemeClr val="bg1"/>
                </a:solidFill>
                <a:latin typeface="Open Sans Light" charset="0"/>
                <a:ea typeface="Open Sans Light" charset="0"/>
                <a:cs typeface="Open Sans Light" charset="0"/>
              </a:defRPr>
            </a:lvl4pPr>
            <a:lvl5pPr algn="l">
              <a:lnSpc>
                <a:spcPct val="150000"/>
              </a:lnSpc>
              <a:defRPr sz="4800" b="0" i="0">
                <a:solidFill>
                  <a:schemeClr val="bg1"/>
                </a:solidFill>
                <a:latin typeface="Open Sans Light" charset="0"/>
                <a:ea typeface="Open Sans Light" charset="0"/>
                <a:cs typeface="Open Sans Light" charset="0"/>
              </a:defRPr>
            </a:lvl5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pic>
        <p:nvPicPr>
          <p:cNvPr id="5"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26419" y="30460"/>
            <a:ext cx="13151231" cy="13712428"/>
          </a:xfrm>
          <a:prstGeom prst="rect">
            <a:avLst/>
          </a:prstGeom>
        </p:spPr>
      </p:pic>
      <p:sp>
        <p:nvSpPr>
          <p:cNvPr id="6" name="Rectangle 27"/>
          <p:cNvSpPr/>
          <p:nvPr userDrawn="1"/>
        </p:nvSpPr>
        <p:spPr>
          <a:xfrm>
            <a:off x="920831" y="4246979"/>
            <a:ext cx="12188825" cy="1323439"/>
          </a:xfrm>
          <a:prstGeom prst="rect">
            <a:avLst/>
          </a:prstGeom>
        </p:spPr>
        <p:txBody>
          <a:bodyPr>
            <a:spAutoFit/>
          </a:bodyPr>
          <a:lstStyle/>
          <a:p>
            <a:r>
              <a:rPr lang="en-US" sz="8000" dirty="0">
                <a:solidFill>
                  <a:schemeClr val="tx1">
                    <a:lumMod val="75000"/>
                  </a:schemeClr>
                </a:solidFill>
                <a:latin typeface="Gill Sans SemiBold"/>
                <a:ea typeface="Open Sans Light" charset="0"/>
                <a:cs typeface="Gill Sans SemiBold"/>
              </a:rPr>
              <a:t>Index</a:t>
            </a:r>
          </a:p>
        </p:txBody>
      </p:sp>
      <p:cxnSp>
        <p:nvCxnSpPr>
          <p:cNvPr id="7" name="Conector recto 11"/>
          <p:cNvCxnSpPr/>
          <p:nvPr userDrawn="1"/>
        </p:nvCxnSpPr>
        <p:spPr>
          <a:xfrm>
            <a:off x="504825" y="5802604"/>
            <a:ext cx="10460472" cy="0"/>
          </a:xfrm>
          <a:prstGeom prst="line">
            <a:avLst/>
          </a:prstGeom>
          <a:ln w="3175" cmpd="sng">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6058553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088298" y="-23086"/>
            <a:ext cx="14328773" cy="11410610"/>
          </a:xfrm>
          <a:prstGeom prst="rect">
            <a:avLst/>
          </a:prstGeom>
        </p:spPr>
      </p:pic>
      <p:sp>
        <p:nvSpPr>
          <p:cNvPr id="11" name="Text Placeholder 10"/>
          <p:cNvSpPr>
            <a:spLocks noGrp="1"/>
          </p:cNvSpPr>
          <p:nvPr>
            <p:ph type="body" sz="quarter" idx="13" hasCustomPrompt="1"/>
          </p:nvPr>
        </p:nvSpPr>
        <p:spPr>
          <a:xfrm>
            <a:off x="951818" y="2348165"/>
            <a:ext cx="10470500" cy="4717653"/>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15" name="Text Placeholder 14"/>
          <p:cNvSpPr>
            <a:spLocks noGrp="1"/>
          </p:cNvSpPr>
          <p:nvPr>
            <p:ph type="body" sz="quarter" idx="15" hasCustomPrompt="1"/>
          </p:nvPr>
        </p:nvSpPr>
        <p:spPr>
          <a:xfrm>
            <a:off x="951818" y="7667941"/>
            <a:ext cx="104705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1418358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957405" y="2348165"/>
            <a:ext cx="11277600" cy="4856199"/>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8" name="Text Placeholder 14"/>
          <p:cNvSpPr>
            <a:spLocks noGrp="1"/>
          </p:cNvSpPr>
          <p:nvPr>
            <p:ph type="body" sz="quarter" idx="15" hasCustomPrompt="1"/>
          </p:nvPr>
        </p:nvSpPr>
        <p:spPr>
          <a:xfrm>
            <a:off x="957405" y="7667941"/>
            <a:ext cx="112776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1769016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Divider">
    <p:spTree>
      <p:nvGrpSpPr>
        <p:cNvPr id="1" name=""/>
        <p:cNvGrpSpPr/>
        <p:nvPr/>
      </p:nvGrpSpPr>
      <p:grpSpPr>
        <a:xfrm>
          <a:off x="0" y="0"/>
          <a:ext cx="0" cy="0"/>
          <a:chOff x="0" y="0"/>
          <a:chExt cx="0" cy="0"/>
        </a:xfrm>
      </p:grpSpPr>
      <p:sp>
        <p:nvSpPr>
          <p:cNvPr id="6" name="Shape 9"/>
          <p:cNvSpPr/>
          <p:nvPr/>
        </p:nvSpPr>
        <p:spPr>
          <a:xfrm>
            <a:off x="1472816" y="12754703"/>
            <a:ext cx="14471243" cy="379591"/>
          </a:xfrm>
          <a:prstGeom prst="rect">
            <a:avLst/>
          </a:prstGeom>
          <a:ln w="12700">
            <a:miter lim="400000"/>
          </a:ln>
          <a:extLst>
            <a:ext uri="{C572A759-6A51-4108-AA02-DFA0A04FC94B}">
              <ma14:wrappingTextBoxFlag xmlns:ma14="http://schemas.microsoft.com/office/mac/drawingml/2011/main" xmlns=""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7" name="Text Placeholder 6"/>
          <p:cNvSpPr>
            <a:spLocks noGrp="1"/>
          </p:cNvSpPr>
          <p:nvPr>
            <p:ph type="body" sz="quarter" idx="10" hasCustomPrompt="1"/>
          </p:nvPr>
        </p:nvSpPr>
        <p:spPr>
          <a:xfrm>
            <a:off x="934315" y="3624695"/>
            <a:ext cx="6142037" cy="693738"/>
          </a:xfrm>
          <a:prstGeom prst="rect">
            <a:avLst/>
          </a:prstGeom>
        </p:spPr>
        <p:txBody>
          <a:bodyPr vert="horz"/>
          <a:lstStyle>
            <a:lvl1pPr algn="l">
              <a:defRPr sz="4400" b="0" i="0" baseline="0">
                <a:solidFill>
                  <a:srgbClr val="0F181D"/>
                </a:solidFill>
                <a:latin typeface="Gill Sans SemiBold"/>
                <a:cs typeface="Gill Sans SemiBold"/>
              </a:defRPr>
            </a:lvl1pPr>
          </a:lstStyle>
          <a:p>
            <a:pPr lvl="0"/>
            <a:r>
              <a:rPr lang="en-US" dirty="0"/>
              <a:t>Subhead text here</a:t>
            </a:r>
          </a:p>
        </p:txBody>
      </p:sp>
      <p:sp>
        <p:nvSpPr>
          <p:cNvPr id="11" name="Text Placeholder 10"/>
          <p:cNvSpPr>
            <a:spLocks noGrp="1"/>
          </p:cNvSpPr>
          <p:nvPr>
            <p:ph type="body" sz="quarter" idx="11" hasCustomPrompt="1"/>
          </p:nvPr>
        </p:nvSpPr>
        <p:spPr>
          <a:xfrm>
            <a:off x="934315" y="4663642"/>
            <a:ext cx="19718337" cy="2655887"/>
          </a:xfrm>
          <a:prstGeom prst="rect">
            <a:avLst/>
          </a:prstGeom>
        </p:spPr>
        <p:txBody>
          <a:bodyPr vert="horz"/>
          <a:lstStyle>
            <a:lvl1pPr algn="l">
              <a:defRPr sz="4400" b="0" i="0" baseline="0">
                <a:solidFill>
                  <a:srgbClr val="0F181D"/>
                </a:solidFill>
                <a:latin typeface="Gill Sans Light"/>
                <a:cs typeface="Gill Sans Light"/>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cxnSp>
        <p:nvCxnSpPr>
          <p:cNvPr id="13" name="Straight Connector 12"/>
          <p:cNvCxnSpPr>
            <a:cxnSpLocks noChangeAspect="1"/>
          </p:cNvCxnSpPr>
          <p:nvPr userDrawn="1"/>
        </p:nvCxnSpPr>
        <p:spPr>
          <a:xfrm>
            <a:off x="877882" y="8289637"/>
            <a:ext cx="7503920" cy="0"/>
          </a:xfrm>
          <a:prstGeom prst="line">
            <a:avLst/>
          </a:prstGeom>
          <a:noFill/>
          <a:ln w="762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5" name="Text Placeholder 14"/>
          <p:cNvSpPr>
            <a:spLocks noGrp="1"/>
          </p:cNvSpPr>
          <p:nvPr>
            <p:ph type="body" sz="quarter" idx="12" hasCustomPrompt="1"/>
          </p:nvPr>
        </p:nvSpPr>
        <p:spPr>
          <a:xfrm>
            <a:off x="934315" y="8566006"/>
            <a:ext cx="2908300" cy="461962"/>
          </a:xfrm>
          <a:prstGeom prst="rect">
            <a:avLst/>
          </a:prstGeom>
        </p:spPr>
        <p:txBody>
          <a:bodyPr vert="horz"/>
          <a:lstStyle>
            <a:lvl1pPr algn="l">
              <a:defRPr sz="2800" b="0" i="0" baseline="0">
                <a:solidFill>
                  <a:srgbClr val="0F181D"/>
                </a:solidFill>
                <a:latin typeface="Gill Sans Light"/>
                <a:cs typeface="Gill Sans Light"/>
              </a:defRPr>
            </a:lvl1pPr>
          </a:lstStyle>
          <a:p>
            <a:pPr lvl="0"/>
            <a:r>
              <a:rPr lang="es-ES_tradnl" dirty="0"/>
              <a:t>TITLE HERE</a:t>
            </a:r>
            <a:endParaRPr lang="en-US" dirty="0"/>
          </a:p>
        </p:txBody>
      </p:sp>
      <p:sp>
        <p:nvSpPr>
          <p:cNvPr id="17" name="Text Placeholder 16"/>
          <p:cNvSpPr>
            <a:spLocks noGrp="1"/>
          </p:cNvSpPr>
          <p:nvPr>
            <p:ph type="body" sz="quarter" idx="13" hasCustomPrompt="1"/>
          </p:nvPr>
        </p:nvSpPr>
        <p:spPr>
          <a:xfrm>
            <a:off x="934315" y="9235931"/>
            <a:ext cx="7666037" cy="2226339"/>
          </a:xfrm>
          <a:prstGeom prst="rect">
            <a:avLst/>
          </a:prstGeom>
        </p:spPr>
        <p:txBody>
          <a:bodyPr vert="horz"/>
          <a:lstStyle>
            <a:lvl1pPr algn="l">
              <a:defRPr sz="22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a:t>
            </a:r>
            <a:endParaRPr lang="en-US" dirty="0"/>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0894374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6" name="Picture 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1884782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hape 9"/>
          <p:cNvSpPr/>
          <p:nvPr/>
        </p:nvSpPr>
        <p:spPr>
          <a:xfrm>
            <a:off x="504600" y="13210686"/>
            <a:ext cx="14471243" cy="345083"/>
          </a:xfrm>
          <a:prstGeom prst="rect">
            <a:avLst/>
          </a:prstGeom>
          <a:ln w="12700">
            <a:miter lim="400000"/>
          </a:ln>
          <a:extLst>
            <a:ext uri="{C572A759-6A51-4108-AA02-DFA0A04FC94B}">
              <ma14:wrappingTextBoxFlag xmlns:ma14="http://schemas.microsoft.com/office/mac/drawingml/2011/main" xmlns=""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10" name="Slide Number Placeholder 1"/>
          <p:cNvSpPr txBox="1">
            <a:spLocks/>
          </p:cNvSpPr>
          <p:nvPr/>
        </p:nvSpPr>
        <p:spPr>
          <a:xfrm>
            <a:off x="23438272" y="13124477"/>
            <a:ext cx="690381" cy="500521"/>
          </a:xfrm>
          <a:prstGeom prst="rect">
            <a:avLst/>
          </a:prstGeom>
        </p:spPr>
        <p:txBody>
          <a:bodyPr/>
          <a:ls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a:lstStyle>
          <a:p>
            <a:fld id="{2920DFA4-2F46-1646-9D9B-355CB8E1805D}" type="slidenum">
              <a:rPr lang="en-US" sz="2400" smtClean="0">
                <a:solidFill>
                  <a:schemeClr val="bg1">
                    <a:lumMod val="75000"/>
                  </a:schemeClr>
                </a:solidFill>
                <a:latin typeface="Arial"/>
                <a:cs typeface="Arial"/>
              </a:rPr>
              <a:pPr/>
              <a:t>‹#›</a:t>
            </a:fld>
            <a:endParaRPr lang="en-US" sz="2400" dirty="0">
              <a:solidFill>
                <a:schemeClr val="bg1">
                  <a:lumMod val="75000"/>
                </a:schemeClr>
              </a:solidFill>
              <a:latin typeface="Arial"/>
              <a:cs typeface="Arial"/>
            </a:endParaRPr>
          </a:p>
        </p:txBody>
      </p:sp>
      <p:pic>
        <p:nvPicPr>
          <p:cNvPr id="3" name="Picture 2"/>
          <p:cNvPicPr>
            <a:picLocks noChangeAspect="1"/>
          </p:cNvPicPr>
          <p:nvPr/>
        </p:nvPicPr>
        <p:blipFill>
          <a:blip r:embed="rId29"/>
          <a:stretch>
            <a:fillRect/>
          </a:stretch>
        </p:blipFill>
        <p:spPr>
          <a:xfrm>
            <a:off x="573870" y="12954931"/>
            <a:ext cx="1074278" cy="179999"/>
          </a:xfrm>
          <a:prstGeom prst="rect">
            <a:avLst/>
          </a:prstGeom>
        </p:spPr>
      </p:pic>
    </p:spTree>
    <p:extLst>
      <p:ext uri="{BB962C8B-B14F-4D97-AF65-F5344CB8AC3E}">
        <p14:creationId xmlns:p14="http://schemas.microsoft.com/office/powerpoint/2010/main" val="1601902993"/>
      </p:ext>
    </p:extLst>
  </p:cSld>
  <p:clrMap bg1="lt1" tx1="dk1" bg2="lt2" tx2="dk2" accent1="accent1" accent2="accent2" accent3="accent3" accent4="accent4" accent5="accent5" accent6="accent6" hlink="hlink" folHlink="folHlink"/>
  <p:sldLayoutIdLst>
    <p:sldLayoutId id="2147483693" r:id="rId1"/>
    <p:sldLayoutId id="2147483716" r:id="rId2"/>
    <p:sldLayoutId id="2147483710" r:id="rId3"/>
    <p:sldLayoutId id="2147483714" r:id="rId4"/>
    <p:sldLayoutId id="2147483733" r:id="rId5"/>
    <p:sldLayoutId id="2147483711" r:id="rId6"/>
    <p:sldLayoutId id="2147483715" r:id="rId7"/>
    <p:sldLayoutId id="2147483691" r:id="rId8"/>
    <p:sldLayoutId id="2147483699" r:id="rId9"/>
    <p:sldLayoutId id="2147483709" r:id="rId10"/>
    <p:sldLayoutId id="2147483696" r:id="rId11"/>
    <p:sldLayoutId id="2147483725" r:id="rId12"/>
    <p:sldLayoutId id="2147483698" r:id="rId13"/>
    <p:sldLayoutId id="2147483721" r:id="rId14"/>
    <p:sldLayoutId id="2147483726" r:id="rId15"/>
    <p:sldLayoutId id="2147483727" r:id="rId16"/>
    <p:sldLayoutId id="2147483722" r:id="rId17"/>
    <p:sldLayoutId id="2147483717" r:id="rId18"/>
    <p:sldLayoutId id="2147483728" r:id="rId19"/>
    <p:sldLayoutId id="2147483729" r:id="rId20"/>
    <p:sldLayoutId id="2147483718" r:id="rId21"/>
    <p:sldLayoutId id="2147483724" r:id="rId22"/>
    <p:sldLayoutId id="2147483704" r:id="rId23"/>
    <p:sldLayoutId id="2147483732" r:id="rId24"/>
    <p:sldLayoutId id="2147483719" r:id="rId25"/>
    <p:sldLayoutId id="2147483720" r:id="rId26"/>
    <p:sldLayoutId id="2147483705" r:id="rId27"/>
  </p:sldLayoutIdLst>
  <p:transition spd="med"/>
  <p:hf hdr="0" ftr="0" dt="0"/>
  <p:txStyles>
    <p:titleStyle>
      <a:lvl1pPr algn="ctr" defTabSz="825252" eaLnBrk="1" hangingPunct="1">
        <a:defRPr sz="3599">
          <a:latin typeface="+mj-lt"/>
          <a:ea typeface="+mj-ea"/>
          <a:cs typeface="+mj-cs"/>
          <a:sym typeface="Roboto Regular"/>
        </a:defRPr>
      </a:lvl1pPr>
      <a:lvl2pPr indent="228531" algn="ctr" defTabSz="825252" eaLnBrk="1" hangingPunct="1">
        <a:defRPr sz="3599">
          <a:latin typeface="+mj-lt"/>
          <a:ea typeface="+mj-ea"/>
          <a:cs typeface="+mj-cs"/>
          <a:sym typeface="Roboto Regular"/>
        </a:defRPr>
      </a:lvl2pPr>
      <a:lvl3pPr indent="457063" algn="ctr" defTabSz="825252" eaLnBrk="1" hangingPunct="1">
        <a:defRPr sz="3599">
          <a:latin typeface="+mj-lt"/>
          <a:ea typeface="+mj-ea"/>
          <a:cs typeface="+mj-cs"/>
          <a:sym typeface="Roboto Regular"/>
        </a:defRPr>
      </a:lvl3pPr>
      <a:lvl4pPr indent="685594" algn="ctr" defTabSz="825252" eaLnBrk="1" hangingPunct="1">
        <a:defRPr sz="3599">
          <a:latin typeface="+mj-lt"/>
          <a:ea typeface="+mj-ea"/>
          <a:cs typeface="+mj-cs"/>
          <a:sym typeface="Roboto Regular"/>
        </a:defRPr>
      </a:lvl4pPr>
      <a:lvl5pPr indent="914126" algn="ctr" defTabSz="825252" eaLnBrk="1" hangingPunct="1">
        <a:defRPr sz="3599">
          <a:latin typeface="+mj-lt"/>
          <a:ea typeface="+mj-ea"/>
          <a:cs typeface="+mj-cs"/>
          <a:sym typeface="Roboto Regular"/>
        </a:defRPr>
      </a:lvl5pPr>
      <a:lvl6pPr indent="1142657" algn="ctr" defTabSz="825252" eaLnBrk="1" hangingPunct="1">
        <a:defRPr sz="3599">
          <a:latin typeface="+mj-lt"/>
          <a:ea typeface="+mj-ea"/>
          <a:cs typeface="+mj-cs"/>
          <a:sym typeface="Roboto Regular"/>
        </a:defRPr>
      </a:lvl6pPr>
      <a:lvl7pPr indent="1371189" algn="ctr" defTabSz="825252" eaLnBrk="1" hangingPunct="1">
        <a:defRPr sz="3599">
          <a:latin typeface="+mj-lt"/>
          <a:ea typeface="+mj-ea"/>
          <a:cs typeface="+mj-cs"/>
          <a:sym typeface="Roboto Regular"/>
        </a:defRPr>
      </a:lvl7pPr>
      <a:lvl8pPr indent="1599720" algn="ctr" defTabSz="825252" eaLnBrk="1" hangingPunct="1">
        <a:defRPr sz="3599">
          <a:latin typeface="+mj-lt"/>
          <a:ea typeface="+mj-ea"/>
          <a:cs typeface="+mj-cs"/>
          <a:sym typeface="Roboto Regular"/>
        </a:defRPr>
      </a:lvl8pPr>
      <a:lvl9pPr indent="1828251" algn="ctr" defTabSz="825252" eaLnBrk="1" hangingPunct="1">
        <a:defRPr sz="3599">
          <a:latin typeface="+mj-lt"/>
          <a:ea typeface="+mj-ea"/>
          <a:cs typeface="+mj-cs"/>
          <a:sym typeface="Roboto Regular"/>
        </a:defRPr>
      </a:lvl9pPr>
    </p:titleStyle>
    <p:bodyStyle>
      <a:lvl1pPr algn="ctr" defTabSz="825252" eaLnBrk="1" hangingPunct="1">
        <a:defRPr sz="3599">
          <a:latin typeface="+mj-lt"/>
          <a:ea typeface="+mj-ea"/>
          <a:cs typeface="+mj-cs"/>
          <a:sym typeface="Roboto Regular"/>
        </a:defRPr>
      </a:lvl1pPr>
      <a:lvl2pPr algn="ctr" defTabSz="825252" eaLnBrk="1" hangingPunct="1">
        <a:defRPr sz="3599">
          <a:latin typeface="+mj-lt"/>
          <a:ea typeface="+mj-ea"/>
          <a:cs typeface="+mj-cs"/>
          <a:sym typeface="Roboto Regular"/>
        </a:defRPr>
      </a:lvl2pPr>
      <a:lvl3pPr algn="ctr" defTabSz="825252" eaLnBrk="1" hangingPunct="1">
        <a:defRPr sz="3599">
          <a:latin typeface="+mj-lt"/>
          <a:ea typeface="+mj-ea"/>
          <a:cs typeface="+mj-cs"/>
          <a:sym typeface="Roboto Regular"/>
        </a:defRPr>
      </a:lvl3pPr>
      <a:lvl4pPr algn="ctr" defTabSz="825252" eaLnBrk="1" hangingPunct="1">
        <a:defRPr sz="3599">
          <a:latin typeface="+mj-lt"/>
          <a:ea typeface="+mj-ea"/>
          <a:cs typeface="+mj-cs"/>
          <a:sym typeface="Roboto Regular"/>
        </a:defRPr>
      </a:lvl4pPr>
      <a:lvl5pPr algn="ctr" defTabSz="825252" eaLnBrk="1" hangingPunct="1">
        <a:defRPr sz="3599">
          <a:latin typeface="+mj-lt"/>
          <a:ea typeface="+mj-ea"/>
          <a:cs typeface="+mj-cs"/>
          <a:sym typeface="Roboto Regular"/>
        </a:defRPr>
      </a:lvl5pPr>
      <a:lvl6pPr indent="355493" algn="ctr" defTabSz="825252" eaLnBrk="1" hangingPunct="1">
        <a:defRPr sz="3599">
          <a:latin typeface="+mj-lt"/>
          <a:ea typeface="+mj-ea"/>
          <a:cs typeface="+mj-cs"/>
          <a:sym typeface="Roboto Regular"/>
        </a:defRPr>
      </a:lvl6pPr>
      <a:lvl7pPr indent="710987" algn="ctr" defTabSz="825252" eaLnBrk="1" hangingPunct="1">
        <a:defRPr sz="3599">
          <a:latin typeface="+mj-lt"/>
          <a:ea typeface="+mj-ea"/>
          <a:cs typeface="+mj-cs"/>
          <a:sym typeface="Roboto Regular"/>
        </a:defRPr>
      </a:lvl7pPr>
      <a:lvl8pPr indent="1066480" algn="ctr" defTabSz="825252" eaLnBrk="1" hangingPunct="1">
        <a:defRPr sz="3599">
          <a:latin typeface="+mj-lt"/>
          <a:ea typeface="+mj-ea"/>
          <a:cs typeface="+mj-cs"/>
          <a:sym typeface="Roboto Regular"/>
        </a:defRPr>
      </a:lvl8pPr>
      <a:lvl9pPr indent="1421973" algn="ctr" defTabSz="825252" eaLnBrk="1" hangingPunct="1">
        <a:defRPr sz="3599">
          <a:latin typeface="+mj-lt"/>
          <a:ea typeface="+mj-ea"/>
          <a:cs typeface="+mj-cs"/>
          <a:sym typeface="Roboto Regular"/>
        </a:defRPr>
      </a:lvl9pPr>
    </p:bodyStyle>
    <p:otherStyle>
      <a:lvl1pPr algn="ctr" defTabSz="825252" eaLnBrk="1" hangingPunct="1">
        <a:defRPr sz="2399">
          <a:solidFill>
            <a:schemeClr val="tx1"/>
          </a:solidFill>
          <a:latin typeface="+mn-lt"/>
          <a:ea typeface="+mn-ea"/>
          <a:cs typeface="+mn-cs"/>
          <a:sym typeface="Gill Sans"/>
        </a:defRPr>
      </a:lvl1pPr>
      <a:lvl2pPr indent="228531" algn="ctr" defTabSz="825252" eaLnBrk="1" hangingPunct="1">
        <a:defRPr sz="2399">
          <a:solidFill>
            <a:schemeClr val="tx1"/>
          </a:solidFill>
          <a:latin typeface="+mn-lt"/>
          <a:ea typeface="+mn-ea"/>
          <a:cs typeface="+mn-cs"/>
          <a:sym typeface="Gill Sans"/>
        </a:defRPr>
      </a:lvl2pPr>
      <a:lvl3pPr indent="457063" algn="ctr" defTabSz="825252" eaLnBrk="1" hangingPunct="1">
        <a:defRPr sz="2399">
          <a:solidFill>
            <a:schemeClr val="tx1"/>
          </a:solidFill>
          <a:latin typeface="+mn-lt"/>
          <a:ea typeface="+mn-ea"/>
          <a:cs typeface="+mn-cs"/>
          <a:sym typeface="Gill Sans"/>
        </a:defRPr>
      </a:lvl3pPr>
      <a:lvl4pPr indent="685594" algn="ctr" defTabSz="825252" eaLnBrk="1" hangingPunct="1">
        <a:defRPr sz="2399">
          <a:solidFill>
            <a:schemeClr val="tx1"/>
          </a:solidFill>
          <a:latin typeface="+mn-lt"/>
          <a:ea typeface="+mn-ea"/>
          <a:cs typeface="+mn-cs"/>
          <a:sym typeface="Gill Sans"/>
        </a:defRPr>
      </a:lvl4pPr>
      <a:lvl5pPr indent="914126" algn="ctr" defTabSz="825252" eaLnBrk="1" hangingPunct="1">
        <a:defRPr sz="2399">
          <a:solidFill>
            <a:schemeClr val="tx1"/>
          </a:solidFill>
          <a:latin typeface="+mn-lt"/>
          <a:ea typeface="+mn-ea"/>
          <a:cs typeface="+mn-cs"/>
          <a:sym typeface="Gill Sans"/>
        </a:defRPr>
      </a:lvl5pPr>
      <a:lvl6pPr indent="1142657" algn="ctr" defTabSz="825252" eaLnBrk="1" hangingPunct="1">
        <a:defRPr sz="2399">
          <a:solidFill>
            <a:schemeClr val="tx1"/>
          </a:solidFill>
          <a:latin typeface="+mn-lt"/>
          <a:ea typeface="+mn-ea"/>
          <a:cs typeface="+mn-cs"/>
          <a:sym typeface="Gill Sans"/>
        </a:defRPr>
      </a:lvl6pPr>
      <a:lvl7pPr indent="1371189" algn="ctr" defTabSz="825252" eaLnBrk="1" hangingPunct="1">
        <a:defRPr sz="2399">
          <a:solidFill>
            <a:schemeClr val="tx1"/>
          </a:solidFill>
          <a:latin typeface="+mn-lt"/>
          <a:ea typeface="+mn-ea"/>
          <a:cs typeface="+mn-cs"/>
          <a:sym typeface="Gill Sans"/>
        </a:defRPr>
      </a:lvl7pPr>
      <a:lvl8pPr indent="1599720" algn="ctr" defTabSz="825252" eaLnBrk="1" hangingPunct="1">
        <a:defRPr sz="2399">
          <a:solidFill>
            <a:schemeClr val="tx1"/>
          </a:solidFill>
          <a:latin typeface="+mn-lt"/>
          <a:ea typeface="+mn-ea"/>
          <a:cs typeface="+mn-cs"/>
          <a:sym typeface="Gill Sans"/>
        </a:defRPr>
      </a:lvl8pPr>
      <a:lvl9pPr indent="1828251" algn="ctr" defTabSz="825252" eaLnBrk="1" hangingPunct="1">
        <a:defRPr sz="2399">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alistair.cockburn.u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blog.koalite.com/2011/11/%C2%BFse-puede-hacer-ddd-sin-un-experto-en-el-dominio/"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ln>
            <a:noFill/>
          </a:ln>
        </p:spPr>
        <p:txBody>
          <a:bodyPr/>
          <a:lstStyle/>
          <a:p>
            <a:r>
              <a:rPr lang="en-US" dirty="0" err="1" smtClean="0"/>
              <a:t>Seminario</a:t>
            </a:r>
            <a:r>
              <a:rPr lang="en-US" dirty="0" smtClean="0"/>
              <a:t>: BDD y</a:t>
            </a:r>
            <a:br>
              <a:rPr lang="en-US" dirty="0" smtClean="0"/>
            </a:br>
            <a:r>
              <a:rPr lang="en-US" dirty="0" err="1" smtClean="0"/>
              <a:t>Arquitectura</a:t>
            </a:r>
            <a:r>
              <a:rPr lang="en-US" dirty="0" smtClean="0"/>
              <a:t> Hexagonal</a:t>
            </a:r>
            <a:endParaRPr lang="en-US" dirty="0"/>
          </a:p>
        </p:txBody>
      </p:sp>
      <p:pic>
        <p:nvPicPr>
          <p:cNvPr id="7" name="Picture Placeholder 6" descr="ojos.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30" b="9730"/>
          <a:stretch>
            <a:fillRect/>
          </a:stretch>
        </p:blipFill>
        <p:spPr/>
      </p:pic>
    </p:spTree>
    <p:extLst>
      <p:ext uri="{BB962C8B-B14F-4D97-AF65-F5344CB8AC3E}">
        <p14:creationId xmlns:p14="http://schemas.microsoft.com/office/powerpoint/2010/main" val="346720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n-US" dirty="0" err="1" smtClean="0"/>
              <a:t>Que</a:t>
            </a:r>
            <a:r>
              <a:rPr lang="en-US" dirty="0" smtClean="0"/>
              <a:t> </a:t>
            </a:r>
            <a:r>
              <a:rPr lang="en-US" dirty="0" err="1" smtClean="0"/>
              <a:t>es</a:t>
            </a:r>
            <a:r>
              <a:rPr lang="en-US" dirty="0" smtClean="0"/>
              <a:t> BDD?</a:t>
            </a:r>
            <a:endParaRPr lang="en-US" dirty="0"/>
          </a:p>
          <a:p>
            <a:endParaRPr lang="en-US" dirty="0"/>
          </a:p>
        </p:txBody>
      </p:sp>
      <p:sp>
        <p:nvSpPr>
          <p:cNvPr id="7" name="TextBox 6"/>
          <p:cNvSpPr txBox="1"/>
          <p:nvPr/>
        </p:nvSpPr>
        <p:spPr>
          <a:xfrm>
            <a:off x="962524" y="2813523"/>
            <a:ext cx="23161499" cy="89665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fontAlgn="base"/>
            <a:r>
              <a:rPr lang="es-ES" sz="3200" dirty="0"/>
              <a:t>BDD refiere a</a:t>
            </a:r>
            <a:r>
              <a:rPr lang="es-ES" sz="3200" i="1" dirty="0"/>
              <a:t> </a:t>
            </a:r>
            <a:r>
              <a:rPr lang="es-ES" sz="3200" i="1" dirty="0" err="1"/>
              <a:t>Behavior</a:t>
            </a:r>
            <a:r>
              <a:rPr lang="es-ES" sz="3200" i="1" dirty="0"/>
              <a:t> </a:t>
            </a:r>
            <a:r>
              <a:rPr lang="es-ES" sz="3200" i="1" dirty="0" err="1"/>
              <a:t>Driven</a:t>
            </a:r>
            <a:r>
              <a:rPr lang="es-ES" sz="3200" i="1" dirty="0"/>
              <a:t> </a:t>
            </a:r>
            <a:r>
              <a:rPr lang="es-ES" sz="3200" i="1" dirty="0" err="1"/>
              <a:t>Development</a:t>
            </a:r>
            <a:r>
              <a:rPr lang="es-ES" sz="3200" dirty="0"/>
              <a:t>, o sea, desarrollo dirigido por comportamiento. Como bien lo indica su nombre, no se trata de una técnica de </a:t>
            </a:r>
            <a:r>
              <a:rPr lang="es-ES" sz="3200" dirty="0" err="1"/>
              <a:t>testing</a:t>
            </a:r>
            <a:r>
              <a:rPr lang="es-ES" sz="3200" dirty="0"/>
              <a:t>, sino que es una estrategia de desarrollo (así como TDD, que es</a:t>
            </a:r>
            <a:r>
              <a:rPr lang="es-ES" sz="3200" i="1" dirty="0"/>
              <a:t> test </a:t>
            </a:r>
            <a:r>
              <a:rPr lang="es-ES" sz="3200" i="1" dirty="0" err="1"/>
              <a:t>driven</a:t>
            </a:r>
            <a:r>
              <a:rPr lang="es-ES" sz="3200" i="1" dirty="0"/>
              <a:t> </a:t>
            </a:r>
            <a:r>
              <a:rPr lang="es-ES" sz="3200" i="1" dirty="0" err="1"/>
              <a:t>development</a:t>
            </a:r>
            <a:r>
              <a:rPr lang="es-ES" sz="3200" dirty="0"/>
              <a:t>). Lo que plantea es definir un lenguaje común para el negocio y para los técnicos, y utilizar eso como parte inicial del desarrollo y el </a:t>
            </a:r>
            <a:r>
              <a:rPr lang="es-ES" sz="3200" dirty="0" err="1"/>
              <a:t>testing</a:t>
            </a:r>
            <a:r>
              <a:rPr lang="es-ES" sz="3200" dirty="0"/>
              <a:t>. Por esto es que es importante que vos como </a:t>
            </a:r>
            <a:r>
              <a:rPr lang="es-ES" sz="3200" dirty="0" err="1"/>
              <a:t>tester</a:t>
            </a:r>
            <a:r>
              <a:rPr lang="es-ES" sz="3200" dirty="0"/>
              <a:t> entiendas bien qué es BDD.</a:t>
            </a:r>
          </a:p>
          <a:p>
            <a:pPr fontAlgn="base"/>
            <a:r>
              <a:rPr lang="es-ES" sz="3200" dirty="0"/>
              <a:t/>
            </a:r>
            <a:br>
              <a:rPr lang="es-ES" sz="3200" dirty="0"/>
            </a:br>
            <a:r>
              <a:rPr lang="es-ES" sz="3200" dirty="0"/>
              <a:t>BDD y TDD</a:t>
            </a:r>
          </a:p>
          <a:p>
            <a:pPr fontAlgn="base"/>
            <a:r>
              <a:rPr lang="es-ES" sz="3200" dirty="0"/>
              <a:t>A mí me gusta ver BDD como una evolución del TDD. En TDD se enfoca a la prueba unitaria, en cambio en BDD se enfoca en la prueba de más alto nivel, la prueba funcional, la de aceptación, el foco está en cumplir con el negocio y no solo con el código.</a:t>
            </a:r>
            <a:br>
              <a:rPr lang="es-ES" sz="3200" dirty="0"/>
            </a:br>
            <a:r>
              <a:rPr lang="es-ES" sz="3200" dirty="0"/>
              <a:t>Ambos enfoques podrían convivir, ya que se podría especificar una prueba de aceptación, y luego refinar en pruebas unitarias al momento de codificar esa funcionalidad en las distintas capas. Tal vez una ventaja clara de BDD es que los desarrolladores se enfocan en ver qué es lo que tiene que funcionar y de qué forma a nivel de negocio</a:t>
            </a:r>
            <a:r>
              <a:rPr lang="es-ES" sz="3200" dirty="0" smtClean="0"/>
              <a:t>.</a:t>
            </a:r>
          </a:p>
          <a:p>
            <a:pPr fontAlgn="base"/>
            <a:endParaRPr lang="es-ES" sz="3200" dirty="0"/>
          </a:p>
          <a:p>
            <a:pPr fontAlgn="base"/>
            <a:r>
              <a:rPr lang="es-ES" sz="3200" dirty="0"/>
              <a:t>BDD en metodologías ágiles</a:t>
            </a:r>
          </a:p>
          <a:p>
            <a:pPr fontAlgn="base"/>
            <a:r>
              <a:rPr lang="es-ES" sz="3200" dirty="0"/>
              <a:t>Esta estrategia encaja bien en las metodologías ágiles, ya que generalmente en ellas se especifican los requerimientos como historias de usuario. Estas historias de usuario deberán tener sus criterios de aceptación, y de ahí se desprenden pruebas de aceptación, las cuales pueden ser escritas directamente en lenguaje </a:t>
            </a:r>
            <a:r>
              <a:rPr lang="es-ES" sz="3200" dirty="0" err="1"/>
              <a:t>Gherkin</a:t>
            </a:r>
            <a:r>
              <a:rPr lang="es-ES" sz="3200" dirty="0"/>
              <a:t> (leer lo que sigue).</a:t>
            </a:r>
          </a:p>
          <a:p>
            <a:r>
              <a:rPr lang="es-ES" sz="3200" dirty="0"/>
              <a:t/>
            </a:r>
            <a:br>
              <a:rPr lang="es-ES" sz="3200" dirty="0"/>
            </a:br>
            <a:endParaRPr kumimoji="0" lang="en-US" sz="32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220232126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base"/>
            <a:r>
              <a:rPr lang="es-ES" dirty="0"/>
              <a:t>Lenguaje común para negocio y técnicos: </a:t>
            </a:r>
            <a:r>
              <a:rPr lang="es-ES" dirty="0" err="1"/>
              <a:t>Gherkin</a:t>
            </a:r>
            <a:endParaRPr lang="es-ES" dirty="0"/>
          </a:p>
        </p:txBody>
      </p:sp>
      <p:sp>
        <p:nvSpPr>
          <p:cNvPr id="3" name="TextBox 2"/>
          <p:cNvSpPr txBox="1"/>
          <p:nvPr/>
        </p:nvSpPr>
        <p:spPr>
          <a:xfrm>
            <a:off x="1481565" y="6742485"/>
            <a:ext cx="20894341"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endParaRPr lang="es-AR" sz="4000" dirty="0" smtClean="0">
              <a:solidFill>
                <a:srgbClr val="000000"/>
              </a:solidFill>
              <a:sym typeface="Gill Sans"/>
            </a:endParaRPr>
          </a:p>
          <a:p>
            <a:pPr defTabSz="825500" latinLnBrk="1" hangingPunct="0"/>
            <a:endParaRPr kumimoji="0" lang="en-US" sz="4000" b="0" i="0" u="none" strike="noStrike" cap="none" spc="0" normalizeH="0" baseline="0" dirty="0">
              <a:ln>
                <a:noFill/>
              </a:ln>
              <a:solidFill>
                <a:srgbClr val="000000"/>
              </a:solidFill>
              <a:effectLst/>
              <a:uFillTx/>
              <a:sym typeface="Gill Sans"/>
            </a:endParaRPr>
          </a:p>
        </p:txBody>
      </p:sp>
      <p:sp>
        <p:nvSpPr>
          <p:cNvPr id="4" name="TextBox 3"/>
          <p:cNvSpPr txBox="1"/>
          <p:nvPr/>
        </p:nvSpPr>
        <p:spPr>
          <a:xfrm>
            <a:off x="867109" y="2133544"/>
            <a:ext cx="20573164" cy="100745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3600" dirty="0" err="1"/>
              <a:t>Gherkin</a:t>
            </a:r>
            <a:r>
              <a:rPr lang="es-ES" sz="3600" dirty="0"/>
              <a:t> es un lenguaje común, que lo puede escribir alguien sin conocimientos en programación, pero que lo puede comprender también un programa, de forma tal de utilizarlo como especificación de pruebas.</a:t>
            </a:r>
            <a:br>
              <a:rPr lang="es-ES" sz="3600" dirty="0"/>
            </a:br>
            <a:r>
              <a:rPr lang="es-ES" sz="3600" dirty="0"/>
              <a:t>Típicamente, estas pruebas se van a guardar en archivos “.</a:t>
            </a:r>
            <a:r>
              <a:rPr lang="es-ES" sz="3600" dirty="0" err="1"/>
              <a:t>feature</a:t>
            </a:r>
            <a:r>
              <a:rPr lang="es-ES" sz="3600" dirty="0"/>
              <a:t>”, los cuales deberían estar versionados junto al código fuente del sistema que se está </a:t>
            </a:r>
            <a:r>
              <a:rPr lang="es-ES" sz="3600" dirty="0" smtClean="0"/>
              <a:t>probando</a:t>
            </a:r>
          </a:p>
          <a:p>
            <a:endParaRPr kumimoji="0" lang="es-ES" sz="3600" b="0" i="0" u="none" strike="noStrike" cap="none" spc="0" normalizeH="0" baseline="0" dirty="0" smtClean="0">
              <a:ln>
                <a:noFill/>
              </a:ln>
              <a:solidFill>
                <a:srgbClr val="000000"/>
              </a:solidFill>
              <a:effectLst/>
              <a:uFillTx/>
              <a:sym typeface="Gill Sans"/>
            </a:endParaRPr>
          </a:p>
          <a:p>
            <a:endParaRPr lang="es-ES" sz="3600" dirty="0">
              <a:solidFill>
                <a:srgbClr val="000000"/>
              </a:solidFill>
              <a:sym typeface="Gill Sans"/>
            </a:endParaRPr>
          </a:p>
          <a:p>
            <a:pPr fontAlgn="base"/>
            <a:r>
              <a:rPr lang="es-ES" sz="3600" dirty="0"/>
              <a:t>Supongamos que nos interesa modelar el comportamiento de un cajero cuando queremos extraer dinero:</a:t>
            </a:r>
            <a:br>
              <a:rPr lang="es-ES" sz="3600" dirty="0"/>
            </a:br>
            <a:endParaRPr lang="es-ES" sz="3600" dirty="0"/>
          </a:p>
          <a:p>
            <a:pPr fontAlgn="base"/>
            <a:r>
              <a:rPr lang="es-ES" sz="3600" dirty="0"/>
              <a:t>Creamos dentro de la carpeta un archivo con extensión .</a:t>
            </a:r>
            <a:r>
              <a:rPr lang="es-ES" sz="3600" dirty="0" err="1"/>
              <a:t>feature</a:t>
            </a:r>
            <a:r>
              <a:rPr lang="es-ES" sz="3600" dirty="0"/>
              <a:t> (por ejemplo “extraer-</a:t>
            </a:r>
            <a:r>
              <a:rPr lang="es-ES" sz="3600" dirty="0" err="1"/>
              <a:t>dinero.feature</a:t>
            </a:r>
            <a:r>
              <a:rPr lang="es-ES" sz="3600" dirty="0"/>
              <a:t>”).</a:t>
            </a:r>
          </a:p>
          <a:p>
            <a:pPr fontAlgn="base"/>
            <a:r>
              <a:rPr lang="es-ES" sz="3600" dirty="0"/>
              <a:t>Definimos un título que diga qué es la funcionalidad, algo como: “</a:t>
            </a:r>
            <a:r>
              <a:rPr lang="es-ES" sz="3600" dirty="0" err="1"/>
              <a:t>Feature</a:t>
            </a:r>
            <a:r>
              <a:rPr lang="es-ES" sz="3600" dirty="0"/>
              <a:t>: Extracción de dinero”.</a:t>
            </a:r>
          </a:p>
          <a:p>
            <a:pPr fontAlgn="base"/>
            <a:r>
              <a:rPr lang="es-ES" sz="3600" dirty="0"/>
              <a:t>Comenzamos a escribir escenarios para nuestra funcionalidad.</a:t>
            </a:r>
          </a:p>
          <a:p>
            <a:endParaRPr kumimoji="0" lang="es-ES" sz="3600" b="0" i="0" u="none" strike="noStrike" cap="none" spc="0" normalizeH="0" baseline="0" dirty="0">
              <a:ln>
                <a:noFill/>
              </a:ln>
              <a:solidFill>
                <a:srgbClr val="000000"/>
              </a:solidFill>
              <a:effectLst/>
              <a:uFillTx/>
              <a:sym typeface="Gill Sans"/>
            </a:endParaRPr>
          </a:p>
          <a:p>
            <a:r>
              <a:rPr lang="es-ES" sz="3600" i="1" dirty="0" err="1"/>
              <a:t>Scenario</a:t>
            </a:r>
            <a:r>
              <a:rPr lang="es-ES" sz="3600" i="1" dirty="0"/>
              <a:t>: Como [usuario concreto] </a:t>
            </a:r>
            <a:r>
              <a:rPr lang="es-ES" sz="3600" dirty="0"/>
              <a:t/>
            </a:r>
            <a:br>
              <a:rPr lang="es-ES" sz="3600" dirty="0"/>
            </a:br>
            <a:r>
              <a:rPr lang="es-ES" sz="3600" i="1" dirty="0"/>
              <a:t>quiero [realizar acción concreta] </a:t>
            </a:r>
            <a:r>
              <a:rPr lang="es-ES" sz="3600" dirty="0"/>
              <a:t/>
            </a:r>
            <a:br>
              <a:rPr lang="es-ES" sz="3600" dirty="0"/>
            </a:br>
            <a:r>
              <a:rPr lang="es-ES" sz="3600" i="1" dirty="0"/>
              <a:t>para [resultado o beneficio]</a:t>
            </a:r>
            <a:endParaRPr kumimoji="0" lang="en-US" sz="3600" b="0" i="0" u="none" strike="noStrike" cap="none" spc="0" normalizeH="0" baseline="0" dirty="0">
              <a:ln>
                <a:noFill/>
              </a:ln>
              <a:solidFill>
                <a:srgbClr val="000000"/>
              </a:solidFill>
              <a:effectLst/>
              <a:uFillTx/>
              <a:sym typeface="Gill Sans"/>
            </a:endParaRPr>
          </a:p>
        </p:txBody>
      </p:sp>
      <p:sp>
        <p:nvSpPr>
          <p:cNvPr id="5" name="Rectangle 1"/>
          <p:cNvSpPr>
            <a:spLocks noChangeArrowheads="1"/>
          </p:cNvSpPr>
          <p:nvPr/>
        </p:nvSpPr>
        <p:spPr bwMode="auto">
          <a:xfrm>
            <a:off x="0" y="0"/>
            <a:ext cx="2437765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1" u="none" strike="noStrike" cap="none" normalizeH="0" baseline="0" smtClean="0">
                <a:ln>
                  <a:noFill/>
                </a:ln>
                <a:solidFill>
                  <a:srgbClr val="444444"/>
                </a:solidFill>
                <a:effectLst/>
                <a:latin typeface="inherit"/>
                <a:cs typeface="Arial" pitchFamily="34" charset="0"/>
              </a:rPr>
              <a:t>Scenario: Como [usuario concreto] </a:t>
            </a:r>
            <a:r>
              <a:rPr kumimoji="0" lang="en-US" altLang="en-US" sz="1100" b="0" i="0" u="none" strike="noStrike" cap="none" normalizeH="0" baseline="0" smtClean="0">
                <a:ln>
                  <a:noFill/>
                </a:ln>
                <a:solidFill>
                  <a:srgbClr val="444444"/>
                </a:solidFill>
                <a:effectLst/>
                <a:latin typeface="courier 10 pitch"/>
                <a:cs typeface="Arial" pitchFamily="34" charset="0"/>
              </a:rPr>
              <a:t/>
            </a:r>
            <a:br>
              <a:rPr kumimoji="0" lang="en-US" altLang="en-US" sz="1100" b="0" i="0" u="none" strike="noStrike" cap="none" normalizeH="0" baseline="0" smtClean="0">
                <a:ln>
                  <a:noFill/>
                </a:ln>
                <a:solidFill>
                  <a:srgbClr val="444444"/>
                </a:solidFill>
                <a:effectLst/>
                <a:latin typeface="courier 10 pitch"/>
                <a:cs typeface="Arial" pitchFamily="34" charset="0"/>
              </a:rPr>
            </a:br>
            <a:r>
              <a:rPr kumimoji="0" lang="en-US" altLang="en-US" sz="1100" b="0" i="1" u="none" strike="noStrike" cap="none" normalizeH="0" baseline="0" smtClean="0">
                <a:ln>
                  <a:noFill/>
                </a:ln>
                <a:solidFill>
                  <a:srgbClr val="444444"/>
                </a:solidFill>
                <a:effectLst/>
                <a:latin typeface="inherit"/>
                <a:cs typeface="Arial" pitchFamily="34" charset="0"/>
              </a:rPr>
              <a:t>quiero [realizar acción concreta] </a:t>
            </a:r>
            <a:r>
              <a:rPr kumimoji="0" lang="en-US" altLang="en-US" sz="1100" b="0" i="0" u="none" strike="noStrike" cap="none" normalizeH="0" baseline="0" smtClean="0">
                <a:ln>
                  <a:noFill/>
                </a:ln>
                <a:solidFill>
                  <a:srgbClr val="444444"/>
                </a:solidFill>
                <a:effectLst/>
                <a:latin typeface="courier 10 pitch"/>
                <a:cs typeface="Arial" pitchFamily="34" charset="0"/>
              </a:rPr>
              <a:t/>
            </a:r>
            <a:br>
              <a:rPr kumimoji="0" lang="en-US" altLang="en-US" sz="1100" b="0" i="0" u="none" strike="noStrike" cap="none" normalizeH="0" baseline="0" smtClean="0">
                <a:ln>
                  <a:noFill/>
                </a:ln>
                <a:solidFill>
                  <a:srgbClr val="444444"/>
                </a:solidFill>
                <a:effectLst/>
                <a:latin typeface="courier 10 pitch"/>
                <a:cs typeface="Arial" pitchFamily="34" charset="0"/>
              </a:rPr>
            </a:br>
            <a:r>
              <a:rPr kumimoji="0" lang="en-US" altLang="en-US" sz="1100" b="0" i="1" u="none" strike="noStrike" cap="none" normalizeH="0" baseline="0" smtClean="0">
                <a:ln>
                  <a:noFill/>
                </a:ln>
                <a:solidFill>
                  <a:srgbClr val="444444"/>
                </a:solidFill>
                <a:effectLst/>
                <a:latin typeface="inherit"/>
                <a:cs typeface="Arial" pitchFamily="34" charset="0"/>
              </a:rPr>
              <a:t>para [resultado o beneficio]</a:t>
            </a:r>
            <a:r>
              <a:rPr kumimoji="0" lang="en-US" altLang="en-US" sz="22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7742447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Ejemplo</a:t>
            </a:r>
            <a:endParaRPr lang="en-US" dirty="0"/>
          </a:p>
        </p:txBody>
      </p:sp>
      <p:sp>
        <p:nvSpPr>
          <p:cNvPr id="3" name="TextBox 2"/>
          <p:cNvSpPr txBox="1"/>
          <p:nvPr/>
        </p:nvSpPr>
        <p:spPr>
          <a:xfrm>
            <a:off x="4203623" y="3100331"/>
            <a:ext cx="14362906" cy="87203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latinLnBrk="1" hangingPunct="0"/>
            <a:r>
              <a:rPr lang="es-ES" sz="4000" b="1" dirty="0" err="1"/>
              <a:t>Scenario</a:t>
            </a:r>
            <a:r>
              <a:rPr lang="es-ES" sz="4000" dirty="0"/>
              <a:t>: Como usuario existente y habilitado del cajero, </a:t>
            </a:r>
            <a:br>
              <a:rPr lang="es-ES" sz="4000" dirty="0"/>
            </a:br>
            <a:r>
              <a:rPr lang="es-ES" sz="4000" dirty="0"/>
              <a:t>quiero realizar una extracción para obtener dinero.</a:t>
            </a:r>
            <a:br>
              <a:rPr lang="es-ES" sz="4000" dirty="0"/>
            </a:br>
            <a:r>
              <a:rPr lang="es-ES" sz="4000" dirty="0"/>
              <a:t/>
            </a:r>
            <a:br>
              <a:rPr lang="es-ES" sz="4000" dirty="0"/>
            </a:br>
            <a:r>
              <a:rPr lang="es-ES" sz="4000" b="1" dirty="0" err="1"/>
              <a:t>Given</a:t>
            </a:r>
            <a:r>
              <a:rPr lang="es-ES" sz="4000" b="1" dirty="0"/>
              <a:t> </a:t>
            </a:r>
            <a:r>
              <a:rPr lang="es-ES" sz="4000" dirty="0"/>
              <a:t>Me autentiqué con una tarjeta habilitada</a:t>
            </a:r>
            <a:br>
              <a:rPr lang="es-ES" sz="4000" dirty="0"/>
            </a:br>
            <a:r>
              <a:rPr lang="es-ES" sz="4000" b="1" dirty="0"/>
              <a:t>And </a:t>
            </a:r>
            <a:r>
              <a:rPr lang="es-ES" sz="4000" dirty="0"/>
              <a:t>El saldo disponible en mi cuenta es positivo</a:t>
            </a:r>
            <a:br>
              <a:rPr lang="es-ES" sz="4000" dirty="0"/>
            </a:br>
            <a:r>
              <a:rPr lang="es-ES" sz="4000" b="1" dirty="0"/>
              <a:t>And </a:t>
            </a:r>
            <a:r>
              <a:rPr lang="es-ES" sz="4000" dirty="0"/>
              <a:t>El cajero tiene suficiente dinero</a:t>
            </a:r>
            <a:br>
              <a:rPr lang="es-ES" sz="4000" dirty="0"/>
            </a:br>
            <a:r>
              <a:rPr lang="es-ES" sz="4000" b="1" dirty="0"/>
              <a:t>And </a:t>
            </a:r>
            <a:r>
              <a:rPr lang="es-ES" sz="4000" dirty="0"/>
              <a:t>El cajero tiene papel suficiente para imprimir recibos</a:t>
            </a:r>
            <a:br>
              <a:rPr lang="es-ES" sz="4000" dirty="0"/>
            </a:br>
            <a:r>
              <a:rPr lang="es-ES" sz="4000" b="1" dirty="0" err="1"/>
              <a:t>When</a:t>
            </a:r>
            <a:r>
              <a:rPr lang="es-ES" sz="4000" b="1" dirty="0"/>
              <a:t> </a:t>
            </a:r>
            <a:r>
              <a:rPr lang="es-ES" sz="4000" dirty="0"/>
              <a:t>Introduzco la tarjeta en el cajero</a:t>
            </a:r>
            <a:br>
              <a:rPr lang="es-ES" sz="4000" dirty="0"/>
            </a:br>
            <a:r>
              <a:rPr lang="es-ES" sz="4000" b="1" dirty="0"/>
              <a:t>And </a:t>
            </a:r>
            <a:r>
              <a:rPr lang="es-ES" sz="4000" dirty="0"/>
              <a:t>Escribo en el teclado el pin de la tarjeta</a:t>
            </a:r>
            <a:br>
              <a:rPr lang="es-ES" sz="4000" dirty="0"/>
            </a:br>
            <a:r>
              <a:rPr lang="es-ES" sz="4000" b="1" dirty="0"/>
              <a:t>And </a:t>
            </a:r>
            <a:r>
              <a:rPr lang="es-ES" sz="4000" dirty="0"/>
              <a:t>Presiono el botón de confirmar pin </a:t>
            </a:r>
            <a:br>
              <a:rPr lang="es-ES" sz="4000" dirty="0"/>
            </a:br>
            <a:r>
              <a:rPr lang="es-ES" sz="4000" b="1" dirty="0"/>
              <a:t>And </a:t>
            </a:r>
            <a:r>
              <a:rPr lang="es-ES" sz="4000" dirty="0"/>
              <a:t>Presiono el botón próximo a la opción extraer dinero </a:t>
            </a:r>
            <a:br>
              <a:rPr lang="es-ES" sz="4000" dirty="0"/>
            </a:br>
            <a:r>
              <a:rPr lang="es-ES" sz="4000" b="1" dirty="0"/>
              <a:t>And </a:t>
            </a:r>
            <a:r>
              <a:rPr lang="es-ES" sz="4000" dirty="0"/>
              <a:t>Ingreso una cantidad menor o igual a mi saldo disponible </a:t>
            </a:r>
            <a:br>
              <a:rPr lang="es-ES" sz="4000" dirty="0"/>
            </a:br>
            <a:r>
              <a:rPr lang="es-ES" sz="4000" b="1" dirty="0"/>
              <a:t>And </a:t>
            </a:r>
            <a:r>
              <a:rPr lang="es-ES" sz="4000" dirty="0"/>
              <a:t>Presiono el botón de confirmar extracción </a:t>
            </a:r>
            <a:br>
              <a:rPr lang="es-ES" sz="4000" dirty="0"/>
            </a:br>
            <a:r>
              <a:rPr lang="es-ES" sz="4000" b="1" dirty="0"/>
              <a:t>And </a:t>
            </a:r>
            <a:r>
              <a:rPr lang="es-ES" sz="4000" dirty="0"/>
              <a:t>Presiono el botón de confirmar imprimir recibo</a:t>
            </a:r>
            <a:endParaRPr kumimoji="0" lang="en-US" sz="40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186041176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Dudas y preguntas?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906" y="1794061"/>
            <a:ext cx="6509684" cy="813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60469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Muchas gracias</a:t>
            </a:r>
            <a:endParaRPr lang="en-US" dirty="0"/>
          </a:p>
        </p:txBody>
      </p:sp>
      <p:sp>
        <p:nvSpPr>
          <p:cNvPr id="3" name="TextBox 2"/>
          <p:cNvSpPr txBox="1"/>
          <p:nvPr/>
        </p:nvSpPr>
        <p:spPr>
          <a:xfrm>
            <a:off x="5212128" y="4731621"/>
            <a:ext cx="13963378" cy="3549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Cualquier duda o consulta me escriben</a:t>
            </a:r>
          </a:p>
          <a:p>
            <a:pPr marL="0" marR="0" indent="0" algn="ctr" defTabSz="825500" rtl="0" fontAlgn="auto" latinLnBrk="1" hangingPunct="0">
              <a:lnSpc>
                <a:spcPct val="100000"/>
              </a:lnSpc>
              <a:spcBef>
                <a:spcPts val="0"/>
              </a:spcBef>
              <a:spcAft>
                <a:spcPts val="0"/>
              </a:spcAft>
              <a:buClrTx/>
              <a:buSzTx/>
              <a:buFontTx/>
              <a:buNone/>
              <a:tabLst/>
            </a:pPr>
            <a:endParaRPr lang="es-AR"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Dante Panella</a:t>
            </a: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Dante.panella@neoris.com</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9331626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dirty="0">
                <a:solidFill>
                  <a:srgbClr val="FFFFFF"/>
                </a:solidFill>
                <a:latin typeface="Gill Sans"/>
                <a:cs typeface="Gill Sans"/>
              </a:rPr>
              <a:t>www.neoris.com</a:t>
            </a:r>
          </a:p>
          <a:p>
            <a:endParaRPr lang="en-US" dirty="0">
              <a:solidFill>
                <a:srgbClr val="FFFFFF"/>
              </a:solidFill>
            </a:endParaRPr>
          </a:p>
          <a:p>
            <a:r>
              <a:rPr lang="en-US" dirty="0" smtClean="0">
                <a:solidFill>
                  <a:srgbClr val="FFFFFF"/>
                </a:solidFill>
              </a:rPr>
              <a:t>Dante </a:t>
            </a:r>
            <a:r>
              <a:rPr lang="en-US" dirty="0" err="1" smtClean="0">
                <a:solidFill>
                  <a:srgbClr val="FFFFFF"/>
                </a:solidFill>
              </a:rPr>
              <a:t>Panella</a:t>
            </a:r>
            <a:endParaRPr lang="en-US" dirty="0" smtClean="0">
              <a:solidFill>
                <a:srgbClr val="FFFFFF"/>
              </a:solidFill>
            </a:endParaRPr>
          </a:p>
          <a:p>
            <a:r>
              <a:rPr lang="en-US" dirty="0" smtClean="0">
                <a:solidFill>
                  <a:srgbClr val="FFFFFF"/>
                </a:solidFill>
              </a:rPr>
              <a:t>Master</a:t>
            </a:r>
          </a:p>
          <a:p>
            <a:r>
              <a:rPr lang="en-US" dirty="0" smtClean="0">
                <a:solidFill>
                  <a:srgbClr val="FFFFFF"/>
                </a:solidFill>
              </a:rPr>
              <a:t>Dante.panella@neoris.com</a:t>
            </a:r>
            <a:endParaRPr lang="en-US" dirty="0">
              <a:solidFill>
                <a:srgbClr val="FFFFFF"/>
              </a:solidFill>
            </a:endParaRPr>
          </a:p>
        </p:txBody>
      </p:sp>
    </p:spTree>
    <p:extLst>
      <p:ext uri="{BB962C8B-B14F-4D97-AF65-F5344CB8AC3E}">
        <p14:creationId xmlns:p14="http://schemas.microsoft.com/office/powerpoint/2010/main" val="250452585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20831" y="6252900"/>
            <a:ext cx="9379616" cy="6037712"/>
          </a:xfrm>
        </p:spPr>
        <p:txBody>
          <a:bodyPr/>
          <a:lstStyle/>
          <a:p>
            <a:pPr marL="742950" indent="-742950">
              <a:buFont typeface="Arial" pitchFamily="34" charset="0"/>
              <a:buChar char="•"/>
            </a:pPr>
            <a:r>
              <a:rPr lang="es-MX" dirty="0" smtClean="0"/>
              <a:t>Que </a:t>
            </a:r>
            <a:r>
              <a:rPr lang="es-MX" dirty="0" smtClean="0"/>
              <a:t>es la arquitectura </a:t>
            </a:r>
            <a:r>
              <a:rPr lang="es-MX" dirty="0" smtClean="0"/>
              <a:t>Hexagonal</a:t>
            </a:r>
          </a:p>
          <a:p>
            <a:pPr marL="742950" indent="-742950">
              <a:buFont typeface="Arial" pitchFamily="34" charset="0"/>
              <a:buChar char="•"/>
            </a:pPr>
            <a:r>
              <a:rPr lang="es-MX" dirty="0" smtClean="0"/>
              <a:t>Que es DDD?</a:t>
            </a:r>
            <a:endParaRPr lang="es-MX" dirty="0" smtClean="0"/>
          </a:p>
          <a:p>
            <a:pPr marL="742950" indent="-742950">
              <a:buFont typeface="Arial" pitchFamily="34" charset="0"/>
              <a:buChar char="•"/>
            </a:pPr>
            <a:r>
              <a:rPr lang="en-US" dirty="0" err="1" smtClean="0">
                <a:latin typeface="Gill Sans Light"/>
                <a:cs typeface="Gill Sans Light"/>
              </a:rPr>
              <a:t>Que</a:t>
            </a:r>
            <a:r>
              <a:rPr lang="en-US" dirty="0" smtClean="0">
                <a:latin typeface="Gill Sans Light"/>
                <a:cs typeface="Gill Sans Light"/>
              </a:rPr>
              <a:t> </a:t>
            </a:r>
            <a:r>
              <a:rPr lang="en-US" dirty="0" err="1">
                <a:latin typeface="Gill Sans Light"/>
                <a:cs typeface="Gill Sans Light"/>
              </a:rPr>
              <a:t>es</a:t>
            </a:r>
            <a:r>
              <a:rPr lang="en-US" dirty="0">
                <a:latin typeface="Gill Sans Light"/>
                <a:cs typeface="Gill Sans Light"/>
              </a:rPr>
              <a:t> BDD?</a:t>
            </a:r>
          </a:p>
          <a:p>
            <a:pPr marL="742950" indent="-742950">
              <a:buFont typeface="Arial" pitchFamily="34" charset="0"/>
              <a:buChar char="•"/>
            </a:pPr>
            <a:r>
              <a:rPr lang="en-US" dirty="0" err="1">
                <a:latin typeface="Gill Sans Light"/>
              </a:rPr>
              <a:t>Lenguaje</a:t>
            </a:r>
            <a:r>
              <a:rPr lang="en-US" dirty="0">
                <a:latin typeface="Gill Sans Light"/>
              </a:rPr>
              <a:t> Gherkin</a:t>
            </a:r>
          </a:p>
          <a:p>
            <a:pPr marL="742950" indent="-742950">
              <a:buFont typeface="Arial" pitchFamily="34" charset="0"/>
              <a:buChar char="•"/>
            </a:pPr>
            <a:r>
              <a:rPr lang="en-US" dirty="0" err="1">
                <a:latin typeface="Gill Sans Light"/>
              </a:rPr>
              <a:t>Ejemplo</a:t>
            </a:r>
            <a:endParaRPr lang="en-US" dirty="0">
              <a:latin typeface="Gill Sans Light"/>
            </a:endParaRPr>
          </a:p>
          <a:p>
            <a:pPr marL="742950" indent="-742950">
              <a:buFont typeface="Arial" pitchFamily="34" charset="0"/>
              <a:buChar char="•"/>
            </a:pPr>
            <a:endParaRPr lang="en-US" dirty="0">
              <a:latin typeface="Gill Sans Light"/>
            </a:endParaRPr>
          </a:p>
          <a:p>
            <a:pPr marL="742950" indent="-742950">
              <a:buFont typeface="Arial" pitchFamily="34" charset="0"/>
              <a:buChar char="•"/>
            </a:pPr>
            <a:endParaRPr lang="es-MX" dirty="0" smtClean="0"/>
          </a:p>
          <a:p>
            <a:endParaRPr lang="en-US" dirty="0"/>
          </a:p>
        </p:txBody>
      </p:sp>
    </p:spTree>
    <p:extLst>
      <p:ext uri="{BB962C8B-B14F-4D97-AF65-F5344CB8AC3E}">
        <p14:creationId xmlns:p14="http://schemas.microsoft.com/office/powerpoint/2010/main" val="33611770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 dirty="0" smtClean="0"/>
              <a:t>Arquitectura hexagonal</a:t>
            </a:r>
            <a:endParaRPr lang="en-US" dirty="0"/>
          </a:p>
        </p:txBody>
      </p:sp>
      <p:sp>
        <p:nvSpPr>
          <p:cNvPr id="3" name="TextBox 2"/>
          <p:cNvSpPr txBox="1"/>
          <p:nvPr/>
        </p:nvSpPr>
        <p:spPr>
          <a:xfrm>
            <a:off x="1210235" y="1709889"/>
            <a:ext cx="21999389" cy="116134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400" b="1" dirty="0"/>
              <a:t>Intención</a:t>
            </a:r>
          </a:p>
          <a:p>
            <a:r>
              <a:rPr lang="es-ES" sz="4400" dirty="0"/>
              <a:t>La intención de la Arquitectura Hexagonal no es otra que permitir que una aplicación sea usada de la misma forma por usuarios, programas, pruebas automatizadas o scripts, y sea desarrollada y probada de forma aislada(</a:t>
            </a:r>
            <a:r>
              <a:rPr lang="es-ES" sz="4400" dirty="0" err="1"/>
              <a:t>isolated</a:t>
            </a:r>
            <a:r>
              <a:rPr lang="es-ES" sz="4400" dirty="0"/>
              <a:t>) de sus eventuales dispositivos y bases de datos en tiempo de ejecución</a:t>
            </a:r>
            <a:r>
              <a:rPr lang="es-ES" sz="4400" dirty="0" smtClean="0"/>
              <a:t>.</a:t>
            </a:r>
          </a:p>
          <a:p>
            <a:endParaRPr lang="es-ES" sz="4400" dirty="0"/>
          </a:p>
          <a:p>
            <a:endParaRPr lang="es-ES" sz="4400" dirty="0"/>
          </a:p>
          <a:p>
            <a:r>
              <a:rPr lang="es-ES" sz="4400" b="1" dirty="0"/>
              <a:t>Motivación</a:t>
            </a:r>
          </a:p>
          <a:p>
            <a:r>
              <a:rPr lang="es-ES" sz="4400" dirty="0"/>
              <a:t>Una de las grandes pesadillas en las aplicaciones de software ha sido la infiltración de la lógica del negocio en el código de la interfaz de usuario. Esto trae múltiples problemas:</a:t>
            </a:r>
          </a:p>
          <a:p>
            <a:r>
              <a:rPr lang="es-ES" sz="4400" dirty="0"/>
              <a:t>Dificulta la automatización de pruebas.</a:t>
            </a:r>
          </a:p>
          <a:p>
            <a:r>
              <a:rPr lang="es-ES" sz="4400" dirty="0"/>
              <a:t>Impide el cambio de uso de la aplicación.</a:t>
            </a:r>
          </a:p>
          <a:p>
            <a:r>
              <a:rPr lang="es-ES" sz="4400" dirty="0"/>
              <a:t>Dificulta o impide el uso por otro programa.</a:t>
            </a:r>
          </a:p>
          <a:p>
            <a:r>
              <a:rPr lang="es-ES" sz="4400" dirty="0"/>
              <a:t>Otro gran problema es el acoplamiento con detalles de infraestructura como la base de datos.</a:t>
            </a:r>
          </a:p>
          <a:p>
            <a:endParaRPr kumimoji="0" lang="en-US" sz="44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105931602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La </a:t>
            </a:r>
            <a:r>
              <a:rPr lang="es-AR" dirty="0" err="1" smtClean="0"/>
              <a:t>Solucion</a:t>
            </a:r>
            <a:endParaRPr lang="en-US" dirty="0"/>
          </a:p>
        </p:txBody>
      </p:sp>
      <p:sp>
        <p:nvSpPr>
          <p:cNvPr id="3" name="AutoShape 2" descr="https://cdn-images-1.medium.com/max/800/0*CdyB7LNbnZbZhClu."/>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074568" y="5173579"/>
            <a:ext cx="102657"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
        <p:nvSpPr>
          <p:cNvPr id="6" name="TextBox 5"/>
          <p:cNvSpPr txBox="1"/>
          <p:nvPr/>
        </p:nvSpPr>
        <p:spPr>
          <a:xfrm>
            <a:off x="938463" y="3303948"/>
            <a:ext cx="22499053" cy="87203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000" b="1" dirty="0"/>
              <a:t>La solución</a:t>
            </a:r>
          </a:p>
          <a:p>
            <a:r>
              <a:rPr lang="es-ES" sz="4000" dirty="0"/>
              <a:t>La Arquitectura Hexagonal, dada a conocer por </a:t>
            </a:r>
            <a:r>
              <a:rPr lang="es-ES" sz="4000" dirty="0" err="1">
                <a:hlinkClick r:id="rId2"/>
              </a:rPr>
              <a:t>Alistair</a:t>
            </a:r>
            <a:r>
              <a:rPr lang="es-ES" sz="4000" dirty="0">
                <a:hlinkClick r:id="rId2"/>
              </a:rPr>
              <a:t> </a:t>
            </a:r>
            <a:r>
              <a:rPr lang="es-ES" sz="4000" dirty="0" err="1">
                <a:hlinkClick r:id="rId2"/>
              </a:rPr>
              <a:t>Cockburn</a:t>
            </a:r>
            <a:r>
              <a:rPr lang="es-ES" sz="4000" dirty="0"/>
              <a:t> — y también conocida como arquitectura de puertos y adaptadores — , tiene como principal motivación separar nuestra aplicación en distintas capas o regiones con su propia responsabilidad. De esta manera consigue desacoplar capas de nuestra aplicación permitiendo que evolucionen de manera aislada. Además, tener el sistema separado por responsabilidades nos facilitará la reutilización.</a:t>
            </a:r>
          </a:p>
          <a:p>
            <a:r>
              <a:rPr lang="es-ES" sz="4000" dirty="0"/>
              <a:t>Gracias a este desacoplamiento obtenemos también la ventaja de poder testear estas capas sin que intervengan otras externas, falseando el comportamiento con dobles de pruebas, por ejemplo.</a:t>
            </a:r>
          </a:p>
          <a:p>
            <a:r>
              <a:rPr lang="es-ES" sz="4000" dirty="0"/>
              <a:t>Esta arquitectura se suele representar con forma de hexágono, pero el número de lados no es lo que importa, sino lo que estos representan. Cada lado representa un puerto hacia dentro o fuera de la aplicación. Por ejemplo, un puerto puede ser el HTTP, y hacer peticiones a nuestra aplicación, otro puerto puede ser el SOAP y también hace peticiones a la aplicación. Otro puede ser un servidor de base de datos en donde persistir los datos de nuestro dominio.</a:t>
            </a:r>
          </a:p>
          <a:p>
            <a:pPr marL="0" marR="0" indent="0" algn="ctr" defTabSz="8255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277973997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Insert</a:t>
            </a:r>
            <a:endParaRPr lang="en-US" dirty="0"/>
          </a:p>
        </p:txBody>
      </p:sp>
      <p:pic>
        <p:nvPicPr>
          <p:cNvPr id="1026" name="Picture 2" descr="https://miro.medium.com/max/945/1*yR4C1B-YfMh5zqpbHzTy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474" y="1569506"/>
            <a:ext cx="15641051" cy="116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93198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DDD</a:t>
            </a:r>
            <a:endParaRPr lang="en-US" dirty="0"/>
          </a:p>
        </p:txBody>
      </p:sp>
      <p:sp>
        <p:nvSpPr>
          <p:cNvPr id="4" name="TextBox 3"/>
          <p:cNvSpPr txBox="1"/>
          <p:nvPr/>
        </p:nvSpPr>
        <p:spPr>
          <a:xfrm>
            <a:off x="1251284" y="4969861"/>
            <a:ext cx="22500291" cy="55810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6000" dirty="0"/>
              <a:t>Al ser una arquitectura que fomenta que nuestro dominio sea el núcleo de todas las capas (o regiones), y que no se acople a nada externo, encaja muy bien con la idea de </a:t>
            </a:r>
            <a:r>
              <a:rPr lang="es-ES" sz="6000" dirty="0" smtClean="0"/>
              <a:t>DDD.</a:t>
            </a:r>
            <a:endParaRPr lang="es-ES" sz="6000" dirty="0"/>
          </a:p>
          <a:p>
            <a:r>
              <a:rPr lang="es-ES" sz="6000" dirty="0"/>
              <a:t>Podríamos decir que DDD se basa en la Arquitectura Hexagonal como pilar central en términos de arquitectura.</a:t>
            </a: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59918036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Que es DDD?</a:t>
            </a:r>
            <a:endParaRPr lang="en-US" dirty="0"/>
          </a:p>
        </p:txBody>
      </p:sp>
      <p:sp>
        <p:nvSpPr>
          <p:cNvPr id="4" name="TextBox 3"/>
          <p:cNvSpPr txBox="1"/>
          <p:nvPr/>
        </p:nvSpPr>
        <p:spPr>
          <a:xfrm>
            <a:off x="1082842" y="2297794"/>
            <a:ext cx="22668733" cy="104438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4800" dirty="0" err="1"/>
              <a:t>Domain</a:t>
            </a:r>
            <a:r>
              <a:rPr lang="es-ES" sz="4800" dirty="0"/>
              <a:t> </a:t>
            </a:r>
            <a:r>
              <a:rPr lang="es-ES" sz="4800" dirty="0" err="1"/>
              <a:t>Driven</a:t>
            </a:r>
            <a:r>
              <a:rPr lang="es-ES" sz="4800" dirty="0"/>
              <a:t> </a:t>
            </a:r>
            <a:r>
              <a:rPr lang="es-ES" sz="4800" dirty="0" err="1"/>
              <a:t>Design</a:t>
            </a:r>
            <a:r>
              <a:rPr lang="es-ES" sz="4800" dirty="0"/>
              <a:t> (desde ahora DDD) es un enfoque de desarrollo de software utilizado por Eric Evans en su libro </a:t>
            </a:r>
            <a:r>
              <a:rPr lang="es-ES" sz="4800" i="1" dirty="0"/>
              <a:t>“ </a:t>
            </a:r>
            <a:r>
              <a:rPr lang="es-ES" sz="4800" i="1" dirty="0" err="1"/>
              <a:t>Domain-Driven</a:t>
            </a:r>
            <a:r>
              <a:rPr lang="es-ES" sz="4800" i="1" dirty="0"/>
              <a:t> </a:t>
            </a:r>
            <a:r>
              <a:rPr lang="es-ES" sz="4800" i="1" dirty="0" err="1"/>
              <a:t>Design</a:t>
            </a:r>
            <a:r>
              <a:rPr lang="es-ES" sz="4800" i="1" dirty="0"/>
              <a:t> — </a:t>
            </a:r>
            <a:r>
              <a:rPr lang="es-ES" sz="4800" i="1" dirty="0" err="1"/>
              <a:t>Tackling</a:t>
            </a:r>
            <a:r>
              <a:rPr lang="es-ES" sz="4800" i="1" dirty="0"/>
              <a:t> </a:t>
            </a:r>
            <a:r>
              <a:rPr lang="es-ES" sz="4800" i="1" dirty="0" err="1"/>
              <a:t>Complexity</a:t>
            </a:r>
            <a:r>
              <a:rPr lang="es-ES" sz="4800" i="1" dirty="0"/>
              <a:t> in </a:t>
            </a:r>
            <a:r>
              <a:rPr lang="es-ES" sz="4800" i="1" dirty="0" err="1"/>
              <a:t>the</a:t>
            </a:r>
            <a:r>
              <a:rPr lang="es-ES" sz="4800" i="1" dirty="0"/>
              <a:t> </a:t>
            </a:r>
            <a:r>
              <a:rPr lang="es-ES" sz="4800" i="1" dirty="0" err="1"/>
              <a:t>Heart</a:t>
            </a:r>
            <a:r>
              <a:rPr lang="es-ES" sz="4800" i="1" dirty="0"/>
              <a:t> of Software, 2004”.</a:t>
            </a:r>
            <a:r>
              <a:rPr lang="es-ES" sz="4800" dirty="0"/>
              <a:t/>
            </a:r>
            <a:br>
              <a:rPr lang="es-ES" sz="4800" dirty="0"/>
            </a:br>
            <a:r>
              <a:rPr lang="es-ES" sz="4800" dirty="0"/>
              <a:t>Representa distintas claves, terminología y patrones utilizados para desarrollar software donde el dominio es lo más central e importante de una determinada organización.</a:t>
            </a:r>
          </a:p>
          <a:p>
            <a:r>
              <a:rPr lang="es-ES" sz="4800" dirty="0"/>
              <a:t>Sus principios se basan en:</a:t>
            </a:r>
          </a:p>
          <a:p>
            <a:r>
              <a:rPr lang="es-ES" sz="4800" dirty="0"/>
              <a:t>Colocar los </a:t>
            </a:r>
            <a:r>
              <a:rPr lang="es-ES" sz="4800" i="1" dirty="0"/>
              <a:t>modelos </a:t>
            </a:r>
            <a:r>
              <a:rPr lang="es-ES" sz="4800" dirty="0"/>
              <a:t>y </a:t>
            </a:r>
            <a:r>
              <a:rPr lang="es-ES" sz="4800" i="1" dirty="0"/>
              <a:t>reglas de negocio</a:t>
            </a:r>
            <a:r>
              <a:rPr lang="es-ES" sz="4800" dirty="0"/>
              <a:t> de la organización, en el </a:t>
            </a:r>
            <a:r>
              <a:rPr lang="es-ES" sz="4800" dirty="0" err="1"/>
              <a:t>core</a:t>
            </a:r>
            <a:r>
              <a:rPr lang="es-ES" sz="4800" dirty="0"/>
              <a:t> de la aplicación</a:t>
            </a:r>
          </a:p>
          <a:p>
            <a:r>
              <a:rPr lang="es-ES" sz="4800" dirty="0"/>
              <a:t>Basar nuestro dominio complejo, en un modelo de software.</a:t>
            </a:r>
          </a:p>
          <a:p>
            <a:r>
              <a:rPr lang="es-ES" sz="4800" dirty="0"/>
              <a:t>Se utiliza para tener una mejor perspectiva a nivel de colaboración entre </a:t>
            </a:r>
            <a:r>
              <a:rPr lang="es-ES" sz="4800" i="1" dirty="0"/>
              <a:t>expertos del dominio</a:t>
            </a:r>
            <a:r>
              <a:rPr lang="es-ES" sz="4800" dirty="0"/>
              <a:t> y los </a:t>
            </a:r>
            <a:r>
              <a:rPr lang="es-ES" sz="4800" i="1" dirty="0"/>
              <a:t>desarrolladores</a:t>
            </a:r>
            <a:r>
              <a:rPr lang="es-ES" sz="4800" dirty="0"/>
              <a:t>, para concebir un software con los objetivos</a:t>
            </a:r>
            <a:r>
              <a:rPr lang="es-ES" sz="4800" i="1" dirty="0"/>
              <a:t> bien claros.</a:t>
            </a:r>
            <a:endParaRPr lang="es-ES" sz="4800" dirty="0"/>
          </a:p>
          <a:p>
            <a:pPr marL="0" marR="0" indent="0" algn="ctr" defTabSz="825500" rtl="0" fontAlgn="auto" latinLnBrk="1"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36763167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Ventajas</a:t>
            </a:r>
            <a:endParaRPr lang="en-US" dirty="0"/>
          </a:p>
        </p:txBody>
      </p:sp>
      <p:sp>
        <p:nvSpPr>
          <p:cNvPr id="4" name="TextBox 3"/>
          <p:cNvSpPr txBox="1"/>
          <p:nvPr/>
        </p:nvSpPr>
        <p:spPr>
          <a:xfrm>
            <a:off x="842211" y="2151746"/>
            <a:ext cx="22474989" cy="11120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6000" dirty="0"/>
              <a:t>Comunicación efectiva entre expertos del dominio y expertos técnicos a través de </a:t>
            </a:r>
            <a:r>
              <a:rPr lang="es-ES" sz="6000" i="1" dirty="0" err="1"/>
              <a:t>Ubiquitous</a:t>
            </a:r>
            <a:r>
              <a:rPr lang="es-ES" sz="6000" i="1" dirty="0"/>
              <a:t> </a:t>
            </a:r>
            <a:r>
              <a:rPr lang="es-ES" sz="6000" i="1" dirty="0" err="1"/>
              <a:t>Languge</a:t>
            </a:r>
            <a:r>
              <a:rPr lang="es-ES" sz="6000" i="1" dirty="0"/>
              <a:t>.</a:t>
            </a:r>
            <a:endParaRPr lang="es-ES" sz="6000" dirty="0"/>
          </a:p>
          <a:p>
            <a:r>
              <a:rPr lang="es-ES" sz="6000" dirty="0"/>
              <a:t>Foco en el desarrollo de un área dividida del dominio (subdominio) a través de</a:t>
            </a:r>
            <a:r>
              <a:rPr lang="es-ES" sz="6000" i="1" dirty="0"/>
              <a:t> </a:t>
            </a:r>
            <a:r>
              <a:rPr lang="es-ES" sz="6000" i="1" dirty="0" err="1"/>
              <a:t>Bounded</a:t>
            </a:r>
            <a:r>
              <a:rPr lang="es-ES" sz="6000" i="1" dirty="0"/>
              <a:t> </a:t>
            </a:r>
            <a:r>
              <a:rPr lang="es-ES" sz="6000" i="1" dirty="0" err="1"/>
              <a:t>Context’s</a:t>
            </a:r>
            <a:r>
              <a:rPr lang="es-ES" sz="6000" dirty="0"/>
              <a:t>.</a:t>
            </a:r>
          </a:p>
          <a:p>
            <a:r>
              <a:rPr lang="es-ES" sz="6000" dirty="0"/>
              <a:t>El software es más cercano al dominio, y por lo tanto es más cercano al cliente.</a:t>
            </a:r>
          </a:p>
          <a:p>
            <a:r>
              <a:rPr lang="es-ES" sz="6000" dirty="0"/>
              <a:t>Código bien organizado, permitiendo el </a:t>
            </a:r>
            <a:r>
              <a:rPr lang="es-ES" sz="6000" dirty="0" err="1"/>
              <a:t>testing</a:t>
            </a:r>
            <a:r>
              <a:rPr lang="es-ES" sz="6000" dirty="0"/>
              <a:t> de las distintas partes del dominio de manera aisladas.</a:t>
            </a:r>
          </a:p>
          <a:p>
            <a:r>
              <a:rPr lang="es-ES" sz="6000" dirty="0"/>
              <a:t>Lógica de negocio reside en un solo lugar, y dividida por contextos.</a:t>
            </a:r>
          </a:p>
          <a:p>
            <a:r>
              <a:rPr lang="es-ES" sz="6000" dirty="0" err="1"/>
              <a:t>Mantenibilidad</a:t>
            </a:r>
            <a:r>
              <a:rPr lang="es-ES" sz="6000" dirty="0"/>
              <a:t> </a:t>
            </a:r>
            <a:r>
              <a:rPr lang="es-ES" sz="6000" i="1" dirty="0"/>
              <a:t>a largo plazo</a:t>
            </a:r>
            <a:r>
              <a:rPr lang="es-ES" sz="6000" dirty="0"/>
              <a:t>.</a:t>
            </a: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310285143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Desventajas</a:t>
            </a:r>
            <a:endParaRPr lang="en-US" dirty="0"/>
          </a:p>
        </p:txBody>
      </p:sp>
      <p:sp>
        <p:nvSpPr>
          <p:cNvPr id="4" name="TextBox 3"/>
          <p:cNvSpPr txBox="1"/>
          <p:nvPr/>
        </p:nvSpPr>
        <p:spPr>
          <a:xfrm>
            <a:off x="1106905" y="3589332"/>
            <a:ext cx="22644670" cy="742767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6000" dirty="0"/>
              <a:t>Aislar la lógica de negocio con un experto de dominio y el equipo de desarrollo suele llevar mucho esfuerzo a nivel tiempo.</a:t>
            </a:r>
          </a:p>
          <a:p>
            <a:r>
              <a:rPr lang="es-ES" sz="6000" dirty="0"/>
              <a:t>Necesitamos un experto de dominio —</a:t>
            </a:r>
            <a:r>
              <a:rPr lang="es-ES" sz="6000" dirty="0">
                <a:hlinkClick r:id="rId2"/>
              </a:rPr>
              <a:t>¿ DDD sin </a:t>
            </a:r>
            <a:r>
              <a:rPr lang="es-ES" sz="6000" dirty="0" err="1">
                <a:hlinkClick r:id="rId2"/>
              </a:rPr>
              <a:t>Domain-Experts</a:t>
            </a:r>
            <a:r>
              <a:rPr lang="es-ES" sz="6000" dirty="0">
                <a:hlinkClick r:id="rId2"/>
              </a:rPr>
              <a:t>?</a:t>
            </a:r>
            <a:endParaRPr lang="es-ES" sz="6000" dirty="0"/>
          </a:p>
          <a:p>
            <a:r>
              <a:rPr lang="es-ES" sz="6000" dirty="0"/>
              <a:t>Una curva de aprendizaje alta, con patrones, procedimientos,…</a:t>
            </a:r>
          </a:p>
          <a:p>
            <a:r>
              <a:rPr lang="es-ES" sz="6000" dirty="0"/>
              <a:t>Este enfoque solo es sugerido para aplicaciones donde el dominio sea complejo, no es recomendado para simples </a:t>
            </a:r>
            <a:r>
              <a:rPr lang="es-ES" sz="6000" dirty="0" err="1"/>
              <a:t>CRUD’s</a:t>
            </a:r>
            <a:r>
              <a:rPr lang="es-ES" sz="6000" dirty="0"/>
              <a:t>.</a:t>
            </a: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124656121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ORIS">
  <a:themeElements>
    <a:clrScheme name="Custom 2">
      <a:dk1>
        <a:srgbClr val="161B1F"/>
      </a:dk1>
      <a:lt1>
        <a:sysClr val="window" lastClr="FFFFFF"/>
      </a:lt1>
      <a:dk2>
        <a:srgbClr val="484C51"/>
      </a:dk2>
      <a:lt2>
        <a:srgbClr val="F2F3F4"/>
      </a:lt2>
      <a:accent1>
        <a:srgbClr val="1D252C"/>
      </a:accent1>
      <a:accent2>
        <a:srgbClr val="FCD75B"/>
      </a:accent2>
      <a:accent3>
        <a:srgbClr val="77BCDA"/>
      </a:accent3>
      <a:accent4>
        <a:srgbClr val="484C51"/>
      </a:accent4>
      <a:accent5>
        <a:srgbClr val="74787C"/>
      </a:accent5>
      <a:accent6>
        <a:srgbClr val="C1C3C4"/>
      </a:accent6>
      <a:hlink>
        <a:srgbClr val="14181C"/>
      </a:hlink>
      <a:folHlink>
        <a:srgbClr val="74787C"/>
      </a:folHlink>
    </a:clrScheme>
    <a:fontScheme name="White">
      <a:majorFont>
        <a:latin typeface="Roboto Regular"/>
        <a:ea typeface="Roboto Regular"/>
        <a:cs typeface="Roboto Regular"/>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NEORIS" id="{50B8394B-1E43-3542-83BE-641346DFBB2E}" vid="{AF2685E0-F6BD-314B-A992-83A3C45E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NEORIS</Template>
  <TotalTime>15282</TotalTime>
  <Words>392</Words>
  <Application>Microsoft Office PowerPoint</Application>
  <PresentationFormat>Custom</PresentationFormat>
  <Paragraphs>78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NEORIS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Blackman, Jeanelle</dc:creator>
  <cp:lastModifiedBy>Dante Panella</cp:lastModifiedBy>
  <cp:revision>509</cp:revision>
  <dcterms:created xsi:type="dcterms:W3CDTF">2017-11-24T23:51:46Z</dcterms:created>
  <dcterms:modified xsi:type="dcterms:W3CDTF">2019-10-31T20:24:50Z</dcterms:modified>
</cp:coreProperties>
</file>