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Solwin.com.ar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Propuesta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8773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288819"/>
            <a:ext cx="8534400" cy="1507067"/>
          </a:xfrm>
        </p:spPr>
        <p:txBody>
          <a:bodyPr/>
          <a:lstStyle/>
          <a:p>
            <a:r>
              <a:rPr lang="es-AR" dirty="0" smtClean="0"/>
              <a:t>Necesidad de negocio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2656267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Se plantea realizar una </a:t>
            </a:r>
            <a:r>
              <a:rPr lang="es-AR" dirty="0" err="1" smtClean="0"/>
              <a:t>apliaccion</a:t>
            </a:r>
            <a:r>
              <a:rPr lang="es-AR" dirty="0" smtClean="0"/>
              <a:t> bajo la plataforma </a:t>
            </a:r>
            <a:r>
              <a:rPr lang="es-AR" dirty="0" err="1" smtClean="0"/>
              <a:t>androd</a:t>
            </a:r>
            <a:r>
              <a:rPr lang="es-AR" dirty="0" smtClean="0"/>
              <a:t> para convertir a </a:t>
            </a:r>
            <a:r>
              <a:rPr lang="es-AR" dirty="0" err="1" smtClean="0"/>
              <a:t>automovies</a:t>
            </a:r>
            <a:r>
              <a:rPr lang="es-AR" dirty="0" smtClean="0"/>
              <a:t> en inteligentes.</a:t>
            </a:r>
          </a:p>
          <a:p>
            <a:endParaRPr lang="es-AR" dirty="0" smtClean="0"/>
          </a:p>
          <a:p>
            <a:r>
              <a:rPr lang="es-AR" i="1" dirty="0"/>
              <a:t>Un sistema que mantiene a un vehículo siempre conectado, centrándose en unidad multimedia o bien centro de medios, la seguridad de los pasajeros, la salud del vehículo y navegación satelital.</a:t>
            </a:r>
            <a:endParaRPr lang="es-AR" dirty="0"/>
          </a:p>
          <a:p>
            <a:r>
              <a:rPr lang="es-AR" dirty="0"/>
              <a:t>Dicho sistema tiene una particularidad única y exclusiva, la cual se encarga de centralizar toda la información del vehículo el cual lo tiene </a:t>
            </a:r>
            <a:r>
              <a:rPr lang="es-AR" dirty="0" err="1"/>
              <a:t>implentado</a:t>
            </a:r>
            <a:r>
              <a:rPr lang="es-AR" dirty="0"/>
              <a:t> en un portal ya sea a través de la web, aplicación de escritorio o teléfono celular, donde se refleja los siguientes datos: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072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524932"/>
            <a:ext cx="11115902" cy="1507067"/>
          </a:xfrm>
        </p:spPr>
        <p:txBody>
          <a:bodyPr/>
          <a:lstStyle/>
          <a:p>
            <a:r>
              <a:rPr lang="es-AR" dirty="0" err="1" smtClean="0"/>
              <a:t>Descripcion</a:t>
            </a:r>
            <a:r>
              <a:rPr lang="es-AR" dirty="0" smtClean="0"/>
              <a:t> del desarrollo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2587171"/>
            <a:ext cx="8534400" cy="3615267"/>
          </a:xfrm>
        </p:spPr>
        <p:txBody>
          <a:bodyPr/>
          <a:lstStyle/>
          <a:p>
            <a:r>
              <a:rPr lang="es-AR" dirty="0" smtClean="0"/>
              <a:t>El desarrollo estar planteado en dos etapas pilares:</a:t>
            </a:r>
          </a:p>
          <a:p>
            <a:pPr lvl="1"/>
            <a:r>
              <a:rPr lang="es-AR" dirty="0" err="1" smtClean="0"/>
              <a:t>Aplicaicon</a:t>
            </a:r>
            <a:r>
              <a:rPr lang="es-AR" dirty="0" smtClean="0"/>
              <a:t> </a:t>
            </a:r>
            <a:r>
              <a:rPr lang="es-AR" dirty="0" err="1" smtClean="0"/>
              <a:t>mobile</a:t>
            </a:r>
            <a:r>
              <a:rPr lang="es-AR" dirty="0" smtClean="0"/>
              <a:t> instalada en un dispositivo </a:t>
            </a:r>
            <a:r>
              <a:rPr lang="es-AR" dirty="0" err="1" smtClean="0"/>
              <a:t>rashpberry</a:t>
            </a:r>
            <a:r>
              <a:rPr lang="es-AR" dirty="0" smtClean="0"/>
              <a:t> o similar</a:t>
            </a:r>
          </a:p>
          <a:p>
            <a:pPr lvl="1"/>
            <a:endParaRPr lang="es-AR" dirty="0"/>
          </a:p>
          <a:p>
            <a:pPr lvl="1"/>
            <a:r>
              <a:rPr lang="es-AR" dirty="0" smtClean="0"/>
              <a:t>Aplicación web </a:t>
            </a:r>
            <a:r>
              <a:rPr lang="es-AR" dirty="0" err="1" smtClean="0"/>
              <a:t>core</a:t>
            </a:r>
            <a:r>
              <a:rPr lang="es-AR" dirty="0" smtClean="0"/>
              <a:t> donde estará centralizando toda la información enviada por el </a:t>
            </a:r>
            <a:r>
              <a:rPr lang="es-AR" dirty="0" err="1" smtClean="0"/>
              <a:t>vehiculo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179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498" y="234646"/>
            <a:ext cx="10186988" cy="1507067"/>
          </a:xfrm>
        </p:spPr>
        <p:txBody>
          <a:bodyPr/>
          <a:lstStyle/>
          <a:p>
            <a:r>
              <a:rPr lang="es-AR" dirty="0" err="1" smtClean="0"/>
              <a:t>Metodologia</a:t>
            </a:r>
            <a:r>
              <a:rPr lang="es-AR" dirty="0" smtClean="0"/>
              <a:t> y etapas del proyecto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6498" y="2500086"/>
            <a:ext cx="8534400" cy="3615267"/>
          </a:xfrm>
        </p:spPr>
        <p:txBody>
          <a:bodyPr/>
          <a:lstStyle/>
          <a:p>
            <a:r>
              <a:rPr lang="es-AR" dirty="0" smtClean="0"/>
              <a:t>Se plantea desarrollar la aplicación con metodologías agiles, utilizando </a:t>
            </a:r>
            <a:r>
              <a:rPr lang="es-AR" dirty="0" err="1" smtClean="0"/>
              <a:t>scrum</a:t>
            </a:r>
            <a:r>
              <a:rPr lang="es-AR" dirty="0" smtClean="0"/>
              <a:t> para el correcto seguimiento del las tareas</a:t>
            </a:r>
          </a:p>
          <a:p>
            <a:r>
              <a:rPr lang="es-AR" dirty="0" smtClean="0"/>
              <a:t>Se </a:t>
            </a:r>
            <a:r>
              <a:rPr lang="es-AR" dirty="0" err="1" smtClean="0"/>
              <a:t>pleantea</a:t>
            </a:r>
            <a:r>
              <a:rPr lang="es-AR" dirty="0" smtClean="0"/>
              <a:t> tener demos quincenales con el cliente para que vayan comprobando el avance del mismo</a:t>
            </a:r>
          </a:p>
          <a:p>
            <a:r>
              <a:rPr lang="es-AR" dirty="0" smtClean="0"/>
              <a:t>Se armar retrospectivas entre el cliente y el equipo en las oficinas de </a:t>
            </a:r>
            <a:r>
              <a:rPr lang="es-AR" dirty="0" err="1" smtClean="0"/>
              <a:t>SolWin</a:t>
            </a:r>
            <a:r>
              <a:rPr lang="es-AR" dirty="0"/>
              <a:t> </a:t>
            </a:r>
            <a:r>
              <a:rPr lang="es-AR" dirty="0" smtClean="0"/>
              <a:t>para fomentar la sinergia entre ambas partes.</a:t>
            </a:r>
          </a:p>
          <a:p>
            <a:r>
              <a:rPr lang="es-AR" dirty="0" smtClean="0"/>
              <a:t>Se utilizara la metodología </a:t>
            </a:r>
            <a:r>
              <a:rPr lang="es-AR" dirty="0" err="1" smtClean="0"/>
              <a:t>DevOps</a:t>
            </a:r>
            <a:r>
              <a:rPr lang="es-AR" dirty="0" smtClean="0"/>
              <a:t> entre el cliente y </a:t>
            </a:r>
            <a:r>
              <a:rPr lang="es-AR" dirty="0" err="1" smtClean="0"/>
              <a:t>SolWin</a:t>
            </a:r>
            <a:r>
              <a:rPr lang="es-AR" dirty="0" smtClean="0"/>
              <a:t> para mitigar dudas funcionales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971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26" y="423332"/>
            <a:ext cx="10694988" cy="1507067"/>
          </a:xfrm>
        </p:spPr>
        <p:txBody>
          <a:bodyPr/>
          <a:lstStyle/>
          <a:p>
            <a:r>
              <a:rPr lang="es-AR" dirty="0" smtClean="0"/>
              <a:t>Estimación y duración del proyecto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7125" y="2737755"/>
            <a:ext cx="8534401" cy="3615267"/>
          </a:xfrm>
        </p:spPr>
        <p:txBody>
          <a:bodyPr/>
          <a:lstStyle/>
          <a:p>
            <a:r>
              <a:rPr lang="es-AR" dirty="0" smtClean="0"/>
              <a:t>El proyecto esta planteado en un desarrollo de 6 (seis) meses con entregas programadas de desarrollo mensualmente y etapas de testeo cada 15 días ( variable dependiendo funcionalidad)</a:t>
            </a:r>
          </a:p>
          <a:p>
            <a:r>
              <a:rPr lang="es-AR" dirty="0" smtClean="0"/>
              <a:t>El desarrollo se efectuara en las oficinas de </a:t>
            </a:r>
            <a:r>
              <a:rPr lang="es-AR" dirty="0" err="1" smtClean="0"/>
              <a:t>SolWin</a:t>
            </a:r>
            <a:r>
              <a:rPr lang="es-AR" dirty="0" smtClean="0"/>
              <a:t> con un equipo de trabajo acorde a la necesidad</a:t>
            </a:r>
          </a:p>
          <a:p>
            <a:r>
              <a:rPr lang="es-AR" dirty="0" smtClean="0"/>
              <a:t>Debido a que el proyecto no esta estimado al 100% se plantea llegar a un alcance pre-acordado por ambas partes; siendo que a futuro se completara la totalidad de la </a:t>
            </a:r>
            <a:r>
              <a:rPr lang="es-AR" dirty="0" err="1" smtClean="0"/>
              <a:t>aplicacions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9262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AR" dirty="0" smtClean="0"/>
              <a:t>Fuera de alcance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2833914"/>
            <a:ext cx="8534400" cy="3615267"/>
          </a:xfrm>
        </p:spPr>
        <p:txBody>
          <a:bodyPr/>
          <a:lstStyle/>
          <a:p>
            <a:r>
              <a:rPr lang="es-AR" dirty="0" smtClean="0"/>
              <a:t>El diseño de la </a:t>
            </a:r>
            <a:r>
              <a:rPr lang="es-AR" dirty="0" err="1" smtClean="0"/>
              <a:t>aplicaicon</a:t>
            </a:r>
            <a:r>
              <a:rPr lang="es-AR" dirty="0" smtClean="0"/>
              <a:t> </a:t>
            </a:r>
            <a:r>
              <a:rPr lang="es-AR" dirty="0" err="1" smtClean="0"/>
              <a:t>mobile</a:t>
            </a:r>
            <a:r>
              <a:rPr lang="es-AR" dirty="0" smtClean="0"/>
              <a:t> como de la aplicación web será provista por el cliente</a:t>
            </a:r>
          </a:p>
          <a:p>
            <a:r>
              <a:rPr lang="es-AR" dirty="0" smtClean="0"/>
              <a:t>Servidor web donde se monte la aplicación queda a cargo del cliente</a:t>
            </a:r>
          </a:p>
          <a:p>
            <a:r>
              <a:rPr lang="es-AR" dirty="0" smtClean="0"/>
              <a:t>Hardware de pruebas será provisto por el cliente,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29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2732314"/>
            <a:ext cx="8534400" cy="3615267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7880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</TotalTime>
  <Words>341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Sector</vt:lpstr>
      <vt:lpstr>Solwin.com.ar</vt:lpstr>
      <vt:lpstr>Necesidad de negocio</vt:lpstr>
      <vt:lpstr>Descripcion del desarrollo</vt:lpstr>
      <vt:lpstr>Metodologia y etapas del proyecto</vt:lpstr>
      <vt:lpstr>Estimación y duración del proyecto</vt:lpstr>
      <vt:lpstr>Fuera de alcance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Solwin.com.ar</dc:title>
  <dc:creator>Dante Panella</dc:creator>
  <cp:lastModifiedBy>Dante Panella</cp:lastModifiedBy>
  <cp:revision>8</cp:revision>
  <dcterms:created xsi:type="dcterms:W3CDTF">2018-05-20T16:00:00Z</dcterms:created>
  <dcterms:modified xsi:type="dcterms:W3CDTF">2018-05-20T17:17:12Z</dcterms:modified>
</cp:coreProperties>
</file>