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505"/>
    <a:srgbClr val="9A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4B3C-D0A6-4BCA-8D36-6B37EE3BED92}" type="datetimeFigureOut">
              <a:rPr lang="es-AR" smtClean="0"/>
              <a:t>9/5/2018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36-1095-4390-9128-2885CA5EE7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585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4B3C-D0A6-4BCA-8D36-6B37EE3BED92}" type="datetimeFigureOut">
              <a:rPr lang="es-AR" smtClean="0"/>
              <a:t>9/5/2018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36-1095-4390-9128-2885CA5EE7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491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4B3C-D0A6-4BCA-8D36-6B37EE3BED92}" type="datetimeFigureOut">
              <a:rPr lang="es-AR" smtClean="0"/>
              <a:t>9/5/2018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36-1095-4390-9128-2885CA5EE7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352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4B3C-D0A6-4BCA-8D36-6B37EE3BED92}" type="datetimeFigureOut">
              <a:rPr lang="es-AR" smtClean="0"/>
              <a:t>9/5/2018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36-1095-4390-9128-2885CA5EE7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225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4B3C-D0A6-4BCA-8D36-6B37EE3BED92}" type="datetimeFigureOut">
              <a:rPr lang="es-AR" smtClean="0"/>
              <a:t>9/5/2018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36-1095-4390-9128-2885CA5EE7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08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4B3C-D0A6-4BCA-8D36-6B37EE3BED92}" type="datetimeFigureOut">
              <a:rPr lang="es-AR" smtClean="0"/>
              <a:t>9/5/2018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36-1095-4390-9128-2885CA5EE7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480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4B3C-D0A6-4BCA-8D36-6B37EE3BED92}" type="datetimeFigureOut">
              <a:rPr lang="es-AR" smtClean="0"/>
              <a:t>9/5/2018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36-1095-4390-9128-2885CA5EE7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836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4B3C-D0A6-4BCA-8D36-6B37EE3BED92}" type="datetimeFigureOut">
              <a:rPr lang="es-AR" smtClean="0"/>
              <a:t>9/5/2018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36-1095-4390-9128-2885CA5EE7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48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4B3C-D0A6-4BCA-8D36-6B37EE3BED92}" type="datetimeFigureOut">
              <a:rPr lang="es-AR" smtClean="0"/>
              <a:t>9/5/2018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36-1095-4390-9128-2885CA5EE7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30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4B3C-D0A6-4BCA-8D36-6B37EE3BED92}" type="datetimeFigureOut">
              <a:rPr lang="es-AR" smtClean="0"/>
              <a:t>9/5/2018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36-1095-4390-9128-2885CA5EE7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771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4B3C-D0A6-4BCA-8D36-6B37EE3BED92}" type="datetimeFigureOut">
              <a:rPr lang="es-AR" smtClean="0"/>
              <a:t>9/5/2018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36-1095-4390-9128-2885CA5EE7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869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4B3C-D0A6-4BCA-8D36-6B37EE3BED92}" type="datetimeFigureOut">
              <a:rPr lang="es-AR" smtClean="0"/>
              <a:t>9/5/2018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05A36-1095-4390-9128-2885CA5EE7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055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36900" y="838200"/>
            <a:ext cx="6591300" cy="1638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Clúster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Presentación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36900" y="2832100"/>
            <a:ext cx="6591300" cy="1638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Clúster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36900" y="4660899"/>
            <a:ext cx="6591300" cy="1638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Ecosistema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e-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goveris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2641600"/>
            <a:ext cx="110871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74300" y="218971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74300" y="2756414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Back End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Up-Down Arrow 19"/>
          <p:cNvSpPr/>
          <p:nvPr/>
        </p:nvSpPr>
        <p:spPr>
          <a:xfrm>
            <a:off x="4178300" y="1993384"/>
            <a:ext cx="635000" cy="1283732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Up-Down Arrow 20"/>
          <p:cNvSpPr/>
          <p:nvPr/>
        </p:nvSpPr>
        <p:spPr>
          <a:xfrm>
            <a:off x="4178300" y="3923784"/>
            <a:ext cx="635000" cy="1283732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Up-Down Arrow 21"/>
          <p:cNvSpPr/>
          <p:nvPr/>
        </p:nvSpPr>
        <p:spPr>
          <a:xfrm>
            <a:off x="8178800" y="1993384"/>
            <a:ext cx="635000" cy="3214132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79714" y="838200"/>
            <a:ext cx="1638000" cy="1638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API Management</a:t>
            </a:r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eft-Up Arrow 25"/>
          <p:cNvSpPr/>
          <p:nvPr/>
        </p:nvSpPr>
        <p:spPr>
          <a:xfrm rot="5400000">
            <a:off x="1704717" y="1774569"/>
            <a:ext cx="1975366" cy="2413000"/>
          </a:xfrm>
          <a:prstGeom prst="leftUpArrow">
            <a:avLst>
              <a:gd name="adj1" fmla="val 18570"/>
              <a:gd name="adj2" fmla="val 16061"/>
              <a:gd name="adj3" fmla="val 1497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59250" y="344816"/>
            <a:ext cx="454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 Portal VUCE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Público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Privado</a:t>
            </a:r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4814" y="34481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B2B</a:t>
            </a:r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09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4959592" y="727815"/>
            <a:ext cx="3028708" cy="1221775"/>
          </a:xfrm>
          <a:prstGeom prst="roundRect">
            <a:avLst>
              <a:gd name="adj" fmla="val 9438"/>
            </a:avLst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Browser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97000" y="2082676"/>
            <a:ext cx="6591300" cy="2933823"/>
          </a:xfrm>
          <a:prstGeom prst="roundRect">
            <a:avLst>
              <a:gd name="adj" fmla="val 3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Clúster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Presentación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97000" y="5372100"/>
            <a:ext cx="6591300" cy="527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Clúster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97000" y="6090165"/>
            <a:ext cx="6591300" cy="47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Ecosistema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e-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goveris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81100" y="5181600"/>
            <a:ext cx="86233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34400" y="4729718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34400" y="5296414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Back End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Up-Down Arrow 19"/>
          <p:cNvSpPr/>
          <p:nvPr/>
        </p:nvSpPr>
        <p:spPr>
          <a:xfrm>
            <a:off x="2362200" y="4784211"/>
            <a:ext cx="431800" cy="763030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Up-Down Arrow 14"/>
          <p:cNvSpPr/>
          <p:nvPr/>
        </p:nvSpPr>
        <p:spPr>
          <a:xfrm>
            <a:off x="2362200" y="5665746"/>
            <a:ext cx="431800" cy="763030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Up-Down Arrow 15"/>
          <p:cNvSpPr/>
          <p:nvPr/>
        </p:nvSpPr>
        <p:spPr>
          <a:xfrm>
            <a:off x="6845300" y="4784210"/>
            <a:ext cx="431800" cy="1644565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55800" y="2212148"/>
            <a:ext cx="2032000" cy="2425700"/>
          </a:xfrm>
          <a:prstGeom prst="roundRect">
            <a:avLst>
              <a:gd name="adj" fmla="val 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Portal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Público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VUCE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80050" y="2212148"/>
            <a:ext cx="2032000" cy="2425700"/>
          </a:xfrm>
          <a:prstGeom prst="roundRect">
            <a:avLst>
              <a:gd name="adj" fmla="val 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WebApp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VUCE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08200" y="3151948"/>
            <a:ext cx="17145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Drupal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n 7"/>
          <p:cNvSpPr/>
          <p:nvPr/>
        </p:nvSpPr>
        <p:spPr>
          <a:xfrm>
            <a:off x="2965450" y="3647248"/>
            <a:ext cx="717550" cy="660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87800" y="2745548"/>
            <a:ext cx="149860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16471" y="2376216"/>
            <a:ext cx="2152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Log-in 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654675" y="2682048"/>
            <a:ext cx="1714500" cy="1625600"/>
          </a:xfrm>
          <a:prstGeom prst="roundRect">
            <a:avLst>
              <a:gd name="adj" fmla="val 10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Clúster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Tomcat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Presentación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397000" y="727815"/>
            <a:ext cx="3104662" cy="1221775"/>
          </a:xfrm>
          <a:prstGeom prst="roundRect">
            <a:avLst>
              <a:gd name="adj" fmla="val 9438"/>
            </a:avLst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Browser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385532" y="829415"/>
            <a:ext cx="2252785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HTML5 + Poncho + Angular JS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45407" y="829415"/>
            <a:ext cx="2252785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HTML5 + Poncho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>
            <a:stCxn id="35" idx="2"/>
            <a:endCxn id="3" idx="0"/>
          </p:cNvCxnSpPr>
          <p:nvPr/>
        </p:nvCxnSpPr>
        <p:spPr>
          <a:xfrm>
            <a:off x="2971800" y="1489815"/>
            <a:ext cx="0" cy="722333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2"/>
            <a:endCxn id="19" idx="0"/>
          </p:cNvCxnSpPr>
          <p:nvPr/>
        </p:nvCxnSpPr>
        <p:spPr>
          <a:xfrm flipH="1">
            <a:off x="6496050" y="1489815"/>
            <a:ext cx="15875" cy="722333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46175" y="144552"/>
            <a:ext cx="363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Público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Navegación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Anónima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92649" y="144552"/>
            <a:ext cx="363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Privado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Navegación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Autenticada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97000" y="2465337"/>
            <a:ext cx="6591300" cy="3971999"/>
          </a:xfrm>
          <a:prstGeom prst="roundRect">
            <a:avLst>
              <a:gd name="adj" fmla="val 3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Clúster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Presentación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55800" y="2800237"/>
            <a:ext cx="4726354" cy="3258448"/>
          </a:xfrm>
          <a:prstGeom prst="roundRect">
            <a:avLst>
              <a:gd name="adj" fmla="val 5017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Portal </a:t>
            </a:r>
          </a:p>
          <a:p>
            <a:pPr algn="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Público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VUCE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092080" y="5162482"/>
            <a:ext cx="2613806" cy="824624"/>
          </a:xfrm>
          <a:prstGeom prst="roundRect">
            <a:avLst>
              <a:gd name="adj" fmla="val 93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</a:p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RDBMS </a:t>
            </a:r>
          </a:p>
          <a:p>
            <a:pPr algn="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81100" y="6602437"/>
            <a:ext cx="86233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34400" y="6150555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92081" y="3482052"/>
            <a:ext cx="879719" cy="660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Drupal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n 7"/>
          <p:cNvSpPr/>
          <p:nvPr/>
        </p:nvSpPr>
        <p:spPr>
          <a:xfrm>
            <a:off x="2246242" y="5301358"/>
            <a:ext cx="717550" cy="6604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705295" y="764557"/>
            <a:ext cx="3104662" cy="1221775"/>
          </a:xfrm>
          <a:prstGeom prst="roundRect">
            <a:avLst>
              <a:gd name="adj" fmla="val 9438"/>
            </a:avLst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Browser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139634" y="866157"/>
            <a:ext cx="2252785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HTML5 + Poncho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538878" y="4142452"/>
            <a:ext cx="717550" cy="993805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54470" y="181294"/>
            <a:ext cx="363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Público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Navegación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Anónima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08081" y="3482052"/>
            <a:ext cx="879719" cy="660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Drupal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124081" y="3482052"/>
            <a:ext cx="879719" cy="660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Drupal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560305" y="3482052"/>
            <a:ext cx="879719" cy="660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Drupal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0081" y="3418447"/>
            <a:ext cx="290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A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n 37"/>
          <p:cNvSpPr/>
          <p:nvPr/>
        </p:nvSpPr>
        <p:spPr>
          <a:xfrm>
            <a:off x="2538878" y="5213463"/>
            <a:ext cx="717550" cy="6604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826167" y="2321232"/>
            <a:ext cx="879719" cy="660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HA Proxy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eft Brace 22"/>
          <p:cNvSpPr/>
          <p:nvPr/>
        </p:nvSpPr>
        <p:spPr>
          <a:xfrm rot="5400000">
            <a:off x="4066512" y="1044937"/>
            <a:ext cx="399080" cy="4347943"/>
          </a:xfrm>
          <a:prstGeom prst="leftBrace">
            <a:avLst>
              <a:gd name="adj1" fmla="val 8235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Straight Arrow Connector 47"/>
          <p:cNvCxnSpPr>
            <a:endCxn id="24" idx="0"/>
          </p:cNvCxnSpPr>
          <p:nvPr/>
        </p:nvCxnSpPr>
        <p:spPr>
          <a:xfrm flipH="1">
            <a:off x="3398983" y="4184500"/>
            <a:ext cx="57470" cy="977982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634009" y="4142452"/>
            <a:ext cx="925123" cy="103682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2"/>
            <a:endCxn id="40" idx="0"/>
          </p:cNvCxnSpPr>
          <p:nvPr/>
        </p:nvCxnSpPr>
        <p:spPr>
          <a:xfrm>
            <a:off x="4266027" y="1526557"/>
            <a:ext cx="0" cy="794675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826167" y="4155081"/>
            <a:ext cx="2149528" cy="981176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1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97000" y="1896743"/>
            <a:ext cx="6591300" cy="3356851"/>
          </a:xfrm>
          <a:prstGeom prst="roundRect">
            <a:avLst>
              <a:gd name="adj" fmla="val 3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Clúster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Presentación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83803" y="2212148"/>
            <a:ext cx="5267671" cy="2686748"/>
          </a:xfrm>
          <a:prstGeom prst="roundRect">
            <a:avLst>
              <a:gd name="adj" fmla="val 559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WebApp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VUCE</a:t>
            </a:r>
            <a:endParaRPr lang="es-A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787599" y="3864425"/>
            <a:ext cx="2572192" cy="958733"/>
          </a:xfrm>
          <a:prstGeom prst="roundRect">
            <a:avLst>
              <a:gd name="adj" fmla="val 9438"/>
            </a:avLst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Clúster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Caché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Sesión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403284" y="502727"/>
            <a:ext cx="3028708" cy="1054161"/>
          </a:xfrm>
          <a:prstGeom prst="roundRect">
            <a:avLst>
              <a:gd name="adj" fmla="val 9438"/>
            </a:avLst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Browser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97000" y="5597183"/>
            <a:ext cx="6591300" cy="527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Clúster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97000" y="6315248"/>
            <a:ext cx="6591300" cy="47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Ecosistema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e-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goveris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81100" y="5406683"/>
            <a:ext cx="86233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34400" y="4954801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34400" y="5521497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Back End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Up-Down Arrow 19"/>
          <p:cNvSpPr/>
          <p:nvPr/>
        </p:nvSpPr>
        <p:spPr>
          <a:xfrm>
            <a:off x="2362200" y="5065571"/>
            <a:ext cx="431800" cy="763030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Up-Down Arrow 14"/>
          <p:cNvSpPr/>
          <p:nvPr/>
        </p:nvSpPr>
        <p:spPr>
          <a:xfrm>
            <a:off x="2362200" y="5947106"/>
            <a:ext cx="431800" cy="763030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Up-Down Arrow 15"/>
          <p:cNvSpPr/>
          <p:nvPr/>
        </p:nvSpPr>
        <p:spPr>
          <a:xfrm>
            <a:off x="6845300" y="5037427"/>
            <a:ext cx="431800" cy="1644565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3680" y="2745548"/>
            <a:ext cx="526808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95750" y="2376216"/>
            <a:ext cx="1267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Log-in 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48763" y="2752384"/>
            <a:ext cx="1054521" cy="682446"/>
          </a:xfrm>
          <a:prstGeom prst="roundRect">
            <a:avLst>
              <a:gd name="adj" fmla="val 106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Tomcat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Spring</a:t>
            </a:r>
            <a:endParaRPr lang="es-A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791246" y="576191"/>
            <a:ext cx="2252785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HTML5 + Poncho + Angular JS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>
            <a:stCxn id="34" idx="2"/>
            <a:endCxn id="29" idx="0"/>
          </p:cNvCxnSpPr>
          <p:nvPr/>
        </p:nvCxnSpPr>
        <p:spPr>
          <a:xfrm>
            <a:off x="4917639" y="1236591"/>
            <a:ext cx="100" cy="504298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98364" y="-52400"/>
            <a:ext cx="363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Privado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Navegación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Autenticada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506599" y="2752384"/>
            <a:ext cx="1054521" cy="682446"/>
          </a:xfrm>
          <a:prstGeom prst="roundRect">
            <a:avLst>
              <a:gd name="adj" fmla="val 106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Tomcat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Spring</a:t>
            </a:r>
            <a:endParaRPr lang="es-A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664435" y="2752384"/>
            <a:ext cx="1054521" cy="682446"/>
          </a:xfrm>
          <a:prstGeom prst="roundRect">
            <a:avLst>
              <a:gd name="adj" fmla="val 106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Tomcat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Spring</a:t>
            </a:r>
            <a:endParaRPr lang="es-A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341164" y="2752384"/>
            <a:ext cx="1054521" cy="682446"/>
          </a:xfrm>
          <a:prstGeom prst="roundRect">
            <a:avLst>
              <a:gd name="adj" fmla="val 106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Tomcat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Spring</a:t>
            </a:r>
            <a:endParaRPr lang="es-A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06138" y="2682667"/>
            <a:ext cx="290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A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Left Brace 41"/>
          <p:cNvSpPr/>
          <p:nvPr/>
        </p:nvSpPr>
        <p:spPr>
          <a:xfrm rot="5400000">
            <a:off x="4724792" y="36225"/>
            <a:ext cx="291283" cy="5004254"/>
          </a:xfrm>
          <a:prstGeom prst="leftBrace">
            <a:avLst>
              <a:gd name="adj1" fmla="val 8235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ounded Rectangle 28"/>
          <p:cNvSpPr/>
          <p:nvPr/>
        </p:nvSpPr>
        <p:spPr>
          <a:xfrm>
            <a:off x="4477879" y="1740889"/>
            <a:ext cx="879719" cy="660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HA Proxy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087040" y="4046816"/>
            <a:ext cx="1054521" cy="682446"/>
          </a:xfrm>
          <a:prstGeom prst="roundRect">
            <a:avLst>
              <a:gd name="adj" fmla="val 106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KV Store</a:t>
            </a:r>
            <a:endParaRPr lang="es-A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210905" y="3962408"/>
            <a:ext cx="1054521" cy="682446"/>
          </a:xfrm>
          <a:prstGeom prst="roundRect">
            <a:avLst>
              <a:gd name="adj" fmla="val 106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KV Store</a:t>
            </a:r>
            <a:endParaRPr lang="es-A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/>
          <p:cNvCxnSpPr>
            <a:stCxn id="32" idx="2"/>
          </p:cNvCxnSpPr>
          <p:nvPr/>
        </p:nvCxnSpPr>
        <p:spPr>
          <a:xfrm>
            <a:off x="2876024" y="3434830"/>
            <a:ext cx="334881" cy="409974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2"/>
          </p:cNvCxnSpPr>
          <p:nvPr/>
        </p:nvCxnSpPr>
        <p:spPr>
          <a:xfrm flipH="1">
            <a:off x="3582227" y="3434830"/>
            <a:ext cx="451633" cy="409974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2"/>
          </p:cNvCxnSpPr>
          <p:nvPr/>
        </p:nvCxnSpPr>
        <p:spPr>
          <a:xfrm flipH="1">
            <a:off x="3907080" y="3434830"/>
            <a:ext cx="1284616" cy="409974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2"/>
          </p:cNvCxnSpPr>
          <p:nvPr/>
        </p:nvCxnSpPr>
        <p:spPr>
          <a:xfrm flipH="1">
            <a:off x="4235110" y="3434830"/>
            <a:ext cx="2633315" cy="429595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9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1397000" y="903288"/>
            <a:ext cx="6591300" cy="527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Clúster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Presentación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97000" y="1896744"/>
            <a:ext cx="6591300" cy="3119756"/>
          </a:xfrm>
          <a:prstGeom prst="roundRect">
            <a:avLst>
              <a:gd name="adj" fmla="val 3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Clúster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91436" y="2212148"/>
            <a:ext cx="5267671" cy="2381563"/>
          </a:xfrm>
          <a:prstGeom prst="roundRect">
            <a:avLst>
              <a:gd name="adj" fmla="val 559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REST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VUCE</a:t>
            </a:r>
            <a:endParaRPr lang="es-A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97000" y="5203900"/>
            <a:ext cx="6591300" cy="47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Ecosistema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e-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goveris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81100" y="1669906"/>
            <a:ext cx="86233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34400" y="1316500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34400" y="1883196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Back End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Up-Down Arrow 14"/>
          <p:cNvSpPr/>
          <p:nvPr/>
        </p:nvSpPr>
        <p:spPr>
          <a:xfrm>
            <a:off x="2362200" y="4290646"/>
            <a:ext cx="431800" cy="1251865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Up-Down Arrow 15"/>
          <p:cNvSpPr/>
          <p:nvPr/>
        </p:nvSpPr>
        <p:spPr>
          <a:xfrm>
            <a:off x="7225128" y="1043102"/>
            <a:ext cx="431800" cy="4471278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856396" y="2752384"/>
            <a:ext cx="1054521" cy="682446"/>
          </a:xfrm>
          <a:prstGeom prst="roundRect">
            <a:avLst>
              <a:gd name="adj" fmla="val 106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Tomcat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Spring</a:t>
            </a:r>
            <a:endParaRPr lang="es-A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014232" y="2752384"/>
            <a:ext cx="1054521" cy="682446"/>
          </a:xfrm>
          <a:prstGeom prst="roundRect">
            <a:avLst>
              <a:gd name="adj" fmla="val 106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Tomcat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Spring</a:t>
            </a:r>
            <a:endParaRPr lang="es-A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172068" y="2752384"/>
            <a:ext cx="1054521" cy="682446"/>
          </a:xfrm>
          <a:prstGeom prst="roundRect">
            <a:avLst>
              <a:gd name="adj" fmla="val 106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Tomcat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Spring</a:t>
            </a:r>
            <a:endParaRPr lang="es-A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48797" y="2752384"/>
            <a:ext cx="1054521" cy="682446"/>
          </a:xfrm>
          <a:prstGeom prst="roundRect">
            <a:avLst>
              <a:gd name="adj" fmla="val 106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Tomcat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Spring</a:t>
            </a:r>
            <a:endParaRPr lang="es-A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13771" y="2682667"/>
            <a:ext cx="290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A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ight Brace 1"/>
          <p:cNvSpPr/>
          <p:nvPr/>
        </p:nvSpPr>
        <p:spPr>
          <a:xfrm rot="16200000">
            <a:off x="4220375" y="22847"/>
            <a:ext cx="315383" cy="5004255"/>
          </a:xfrm>
          <a:prstGeom prst="rightBrace">
            <a:avLst>
              <a:gd name="adj1" fmla="val 36734"/>
              <a:gd name="adj2" fmla="val 216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ounded Rectangle 34"/>
          <p:cNvSpPr/>
          <p:nvPr/>
        </p:nvSpPr>
        <p:spPr>
          <a:xfrm>
            <a:off x="2489289" y="1706884"/>
            <a:ext cx="879719" cy="660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HA Proxy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Up-Down Arrow 19"/>
          <p:cNvSpPr/>
          <p:nvPr/>
        </p:nvSpPr>
        <p:spPr>
          <a:xfrm>
            <a:off x="2713249" y="1043101"/>
            <a:ext cx="431800" cy="763030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1397000" y="903288"/>
            <a:ext cx="6591300" cy="527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Clúster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Presentación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97000" y="1896744"/>
            <a:ext cx="6591300" cy="529200"/>
          </a:xfrm>
          <a:prstGeom prst="roundRect">
            <a:avLst>
              <a:gd name="adj" fmla="val 13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Clúster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97000" y="2652782"/>
            <a:ext cx="6591300" cy="3026854"/>
          </a:xfrm>
          <a:prstGeom prst="roundRect">
            <a:avLst>
              <a:gd name="adj" fmla="val 41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Ecosistema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e-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goveris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81100" y="1669906"/>
            <a:ext cx="86233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34400" y="1316500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34400" y="1883196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Back End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Up-Down Arrow 14"/>
          <p:cNvSpPr/>
          <p:nvPr/>
        </p:nvSpPr>
        <p:spPr>
          <a:xfrm>
            <a:off x="2362200" y="2206974"/>
            <a:ext cx="431800" cy="958258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Up-Down Arrow 15"/>
          <p:cNvSpPr/>
          <p:nvPr/>
        </p:nvSpPr>
        <p:spPr>
          <a:xfrm>
            <a:off x="6985976" y="1181686"/>
            <a:ext cx="431800" cy="1828800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Up-Down Arrow 19"/>
          <p:cNvSpPr/>
          <p:nvPr/>
        </p:nvSpPr>
        <p:spPr>
          <a:xfrm>
            <a:off x="2362200" y="1181686"/>
            <a:ext cx="431800" cy="979658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57473" y="3210862"/>
            <a:ext cx="879719" cy="66040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ORM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n 21"/>
          <p:cNvSpPr/>
          <p:nvPr/>
        </p:nvSpPr>
        <p:spPr>
          <a:xfrm>
            <a:off x="1752098" y="4407832"/>
            <a:ext cx="1163932" cy="1175185"/>
          </a:xfrm>
          <a:prstGeom prst="can">
            <a:avLst/>
          </a:prstGeom>
          <a:solidFill>
            <a:srgbClr val="9AAE0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Clúster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Oracle RDBMS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n 2"/>
          <p:cNvSpPr/>
          <p:nvPr/>
        </p:nvSpPr>
        <p:spPr>
          <a:xfrm>
            <a:off x="2015366" y="4311214"/>
            <a:ext cx="1163932" cy="1175185"/>
          </a:xfrm>
          <a:prstGeom prst="can">
            <a:avLst/>
          </a:prstGeom>
          <a:solidFill>
            <a:srgbClr val="9AAE0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Clúster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Oracle RDBMS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2597333" y="3871262"/>
            <a:ext cx="4450" cy="439952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619828" y="3056115"/>
            <a:ext cx="1210600" cy="1951983"/>
          </a:xfrm>
          <a:prstGeom prst="roundRect">
            <a:avLst>
              <a:gd name="adj" fmla="val 12019"/>
            </a:avLst>
          </a:prstGeom>
          <a:solidFill>
            <a:srgbClr val="9AAE0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953202" y="3466721"/>
            <a:ext cx="1474958" cy="441421"/>
          </a:xfrm>
          <a:prstGeom prst="roundRect">
            <a:avLst>
              <a:gd name="adj" fmla="val 12019"/>
            </a:avLst>
          </a:prstGeom>
          <a:solidFill>
            <a:srgbClr val="BCD50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PAEC Adapter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53202" y="3953771"/>
            <a:ext cx="1474958" cy="441421"/>
          </a:xfrm>
          <a:prstGeom prst="roundRect">
            <a:avLst>
              <a:gd name="adj" fmla="val 12019"/>
            </a:avLst>
          </a:prstGeom>
          <a:solidFill>
            <a:srgbClr val="BCD50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LDAP Adapter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53202" y="4443271"/>
            <a:ext cx="1474958" cy="441421"/>
          </a:xfrm>
          <a:prstGeom prst="roundRect">
            <a:avLst>
              <a:gd name="adj" fmla="val 12019"/>
            </a:avLst>
          </a:prstGeom>
          <a:solidFill>
            <a:srgbClr val="BCD50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GDE Adapter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508931" y="3210862"/>
            <a:ext cx="1316287" cy="66040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Integración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n 8"/>
          <p:cNvSpPr/>
          <p:nvPr/>
        </p:nvSpPr>
        <p:spPr>
          <a:xfrm rot="16200000">
            <a:off x="3817832" y="3877303"/>
            <a:ext cx="557995" cy="1456781"/>
          </a:xfrm>
          <a:prstGeom prst="can">
            <a:avLst>
              <a:gd name="adj" fmla="val 41592"/>
            </a:avLst>
          </a:prstGeom>
          <a:solidFill>
            <a:srgbClr val="9AAE0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04826" y="3871262"/>
            <a:ext cx="4450" cy="439952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29563" y="4458870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Mule ESB</a:t>
            </a:r>
            <a:endParaRPr lang="es-A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097468" y="3210862"/>
            <a:ext cx="1316287" cy="66040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rved Up Arrow 10"/>
          <p:cNvSpPr/>
          <p:nvPr/>
        </p:nvSpPr>
        <p:spPr>
          <a:xfrm>
            <a:off x="5397110" y="4628271"/>
            <a:ext cx="725170" cy="333241"/>
          </a:xfrm>
          <a:prstGeom prst="curvedUpArrow">
            <a:avLst/>
          </a:prstGeom>
          <a:solidFill>
            <a:srgbClr val="9AAE0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urved Up Arrow 42"/>
          <p:cNvSpPr/>
          <p:nvPr/>
        </p:nvSpPr>
        <p:spPr>
          <a:xfrm flipH="1" flipV="1">
            <a:off x="5354727" y="4229100"/>
            <a:ext cx="725170" cy="360562"/>
          </a:xfrm>
          <a:prstGeom prst="curvedUpArrow">
            <a:avLst/>
          </a:prstGeom>
          <a:solidFill>
            <a:srgbClr val="9AAE0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24695" y="4454740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Quartz</a:t>
            </a:r>
            <a:endParaRPr lang="es-A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765936" y="3871262"/>
            <a:ext cx="0" cy="344198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Up-Down Arrow 45"/>
          <p:cNvSpPr/>
          <p:nvPr/>
        </p:nvSpPr>
        <p:spPr>
          <a:xfrm>
            <a:off x="3951174" y="2206974"/>
            <a:ext cx="431800" cy="958258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Up-Down Arrow 46"/>
          <p:cNvSpPr/>
          <p:nvPr/>
        </p:nvSpPr>
        <p:spPr>
          <a:xfrm>
            <a:off x="5503204" y="2206974"/>
            <a:ext cx="431800" cy="958258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2"/>
          <p:cNvSpPr/>
          <p:nvPr/>
        </p:nvSpPr>
        <p:spPr>
          <a:xfrm>
            <a:off x="1606259" y="347730"/>
            <a:ext cx="6591300" cy="1322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3"/>
          <p:cNvSpPr/>
          <p:nvPr/>
        </p:nvSpPr>
        <p:spPr>
          <a:xfrm>
            <a:off x="1944508" y="2289173"/>
            <a:ext cx="6253051" cy="4418166"/>
          </a:xfrm>
          <a:prstGeom prst="roundRect">
            <a:avLst>
              <a:gd name="adj" fmla="val 13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9"/>
          <p:cNvCxnSpPr/>
          <p:nvPr/>
        </p:nvCxnSpPr>
        <p:spPr>
          <a:xfrm>
            <a:off x="1606259" y="4670683"/>
            <a:ext cx="86233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8243908" y="853987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8197559" y="3394137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Back End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Up-Down Arrow 19"/>
          <p:cNvSpPr/>
          <p:nvPr/>
        </p:nvSpPr>
        <p:spPr>
          <a:xfrm>
            <a:off x="4661613" y="1683468"/>
            <a:ext cx="431800" cy="605703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1930400" y="669701"/>
            <a:ext cx="1083256" cy="800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Angular5</a:t>
            </a:r>
            <a:endParaRPr lang="es-AR" dirty="0"/>
          </a:p>
        </p:txBody>
      </p:sp>
      <p:sp>
        <p:nvSpPr>
          <p:cNvPr id="33" name="Rectángulo 32"/>
          <p:cNvSpPr/>
          <p:nvPr/>
        </p:nvSpPr>
        <p:spPr>
          <a:xfrm>
            <a:off x="3443846" y="669700"/>
            <a:ext cx="1083256" cy="800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Poncho</a:t>
            </a:r>
            <a:endParaRPr lang="es-AR" dirty="0"/>
          </a:p>
        </p:txBody>
      </p:sp>
      <p:sp>
        <p:nvSpPr>
          <p:cNvPr id="34" name="Rectángulo 33"/>
          <p:cNvSpPr/>
          <p:nvPr/>
        </p:nvSpPr>
        <p:spPr>
          <a:xfrm>
            <a:off x="4877513" y="669700"/>
            <a:ext cx="1083256" cy="800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Drupal</a:t>
            </a:r>
            <a:r>
              <a:rPr lang="es-AR" dirty="0" smtClean="0"/>
              <a:t> 7</a:t>
            </a:r>
            <a:endParaRPr lang="es-AR" dirty="0"/>
          </a:p>
        </p:txBody>
      </p:sp>
      <p:sp>
        <p:nvSpPr>
          <p:cNvPr id="35" name="Rectángulo 34"/>
          <p:cNvSpPr/>
          <p:nvPr/>
        </p:nvSpPr>
        <p:spPr>
          <a:xfrm>
            <a:off x="6390959" y="683680"/>
            <a:ext cx="1259092" cy="800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ng2-charts </a:t>
            </a: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095" y="2540868"/>
            <a:ext cx="43338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1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00199" y="1546411"/>
            <a:ext cx="8928847" cy="107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ESB </a:t>
            </a:r>
            <a:r>
              <a:rPr lang="es-AR" dirty="0" err="1" smtClean="0"/>
              <a:t>Mule</a:t>
            </a:r>
            <a:r>
              <a:rPr lang="es-AR" dirty="0" smtClean="0"/>
              <a:t> Server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1600199" y="3361764"/>
            <a:ext cx="8928847" cy="107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Spring </a:t>
            </a:r>
            <a:r>
              <a:rPr lang="es-AR" dirty="0" err="1" smtClean="0"/>
              <a:t>boot</a:t>
            </a:r>
            <a:r>
              <a:rPr lang="es-AR" dirty="0" smtClean="0"/>
              <a:t> (Monolito)</a:t>
            </a:r>
            <a:br>
              <a:rPr lang="es-AR" dirty="0" smtClean="0"/>
            </a:br>
            <a:r>
              <a:rPr lang="es-AR" dirty="0" smtClean="0"/>
              <a:t>Separado por capas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600199" y="5177118"/>
            <a:ext cx="8928847" cy="139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Up-Down Arrow 14"/>
          <p:cNvSpPr/>
          <p:nvPr/>
        </p:nvSpPr>
        <p:spPr>
          <a:xfrm>
            <a:off x="5848722" y="4181391"/>
            <a:ext cx="431800" cy="1251865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endParaRPr lang="es-A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sco magnético 9"/>
          <p:cNvSpPr/>
          <p:nvPr/>
        </p:nvSpPr>
        <p:spPr>
          <a:xfrm>
            <a:off x="3334871" y="5486400"/>
            <a:ext cx="1102658" cy="82027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Oracle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2" name="Disco magnético 11"/>
          <p:cNvSpPr/>
          <p:nvPr/>
        </p:nvSpPr>
        <p:spPr>
          <a:xfrm>
            <a:off x="7254024" y="5487757"/>
            <a:ext cx="1102658" cy="82027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Oracle</a:t>
            </a:r>
            <a:br>
              <a:rPr lang="es-AR" dirty="0" smtClean="0">
                <a:solidFill>
                  <a:schemeClr val="tx1"/>
                </a:solidFill>
              </a:rPr>
            </a:br>
            <a:r>
              <a:rPr lang="es-AR" dirty="0" smtClean="0">
                <a:solidFill>
                  <a:schemeClr val="tx1"/>
                </a:solidFill>
              </a:rPr>
              <a:t>Replica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3" name="Up-Down Arrow 14"/>
          <p:cNvSpPr/>
          <p:nvPr/>
        </p:nvSpPr>
        <p:spPr>
          <a:xfrm>
            <a:off x="5848722" y="2366037"/>
            <a:ext cx="431800" cy="1251865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060620" y="206062"/>
            <a:ext cx="991673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AFIP</a:t>
            </a:r>
            <a:endParaRPr lang="es-AR" dirty="0"/>
          </a:p>
        </p:txBody>
      </p:sp>
      <p:sp>
        <p:nvSpPr>
          <p:cNvPr id="15" name="Rectángulo 14"/>
          <p:cNvSpPr/>
          <p:nvPr/>
        </p:nvSpPr>
        <p:spPr>
          <a:xfrm>
            <a:off x="3886200" y="206061"/>
            <a:ext cx="991673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PAE</a:t>
            </a:r>
            <a:endParaRPr lang="es-AR" dirty="0"/>
          </a:p>
        </p:txBody>
      </p:sp>
      <p:sp>
        <p:nvSpPr>
          <p:cNvPr id="16" name="Rectángulo 15"/>
          <p:cNvSpPr/>
          <p:nvPr/>
        </p:nvSpPr>
        <p:spPr>
          <a:xfrm>
            <a:off x="5568785" y="206060"/>
            <a:ext cx="991673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TAD</a:t>
            </a:r>
            <a:endParaRPr lang="es-AR" dirty="0"/>
          </a:p>
        </p:txBody>
      </p:sp>
      <p:sp>
        <p:nvSpPr>
          <p:cNvPr id="17" name="Rectángulo 16"/>
          <p:cNvSpPr/>
          <p:nvPr/>
        </p:nvSpPr>
        <p:spPr>
          <a:xfrm>
            <a:off x="7042943" y="206060"/>
            <a:ext cx="991673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APP </a:t>
            </a:r>
            <a:br>
              <a:rPr lang="es-AR" dirty="0" smtClean="0"/>
            </a:br>
            <a:r>
              <a:rPr lang="es-AR" dirty="0" err="1" smtClean="0"/>
              <a:t>Satelite</a:t>
            </a:r>
            <a:endParaRPr lang="es-AR" dirty="0"/>
          </a:p>
        </p:txBody>
      </p:sp>
      <p:sp>
        <p:nvSpPr>
          <p:cNvPr id="18" name="Rectángulo 17"/>
          <p:cNvSpPr/>
          <p:nvPr/>
        </p:nvSpPr>
        <p:spPr>
          <a:xfrm>
            <a:off x="8517101" y="206060"/>
            <a:ext cx="991673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APP </a:t>
            </a:r>
            <a:br>
              <a:rPr lang="es-AR" dirty="0" smtClean="0"/>
            </a:br>
            <a:r>
              <a:rPr lang="es-AR" dirty="0" err="1" smtClean="0"/>
              <a:t>Satelite</a:t>
            </a:r>
            <a:endParaRPr lang="es-AR" dirty="0"/>
          </a:p>
        </p:txBody>
      </p:sp>
      <p:sp>
        <p:nvSpPr>
          <p:cNvPr id="19" name="Up-Down Arrow 14"/>
          <p:cNvSpPr/>
          <p:nvPr/>
        </p:nvSpPr>
        <p:spPr>
          <a:xfrm>
            <a:off x="2412054" y="951437"/>
            <a:ext cx="431800" cy="923092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Up-Down Arrow 14"/>
          <p:cNvSpPr/>
          <p:nvPr/>
        </p:nvSpPr>
        <p:spPr>
          <a:xfrm>
            <a:off x="5868845" y="927030"/>
            <a:ext cx="431800" cy="923092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Up-Down Arrow 14"/>
          <p:cNvSpPr/>
          <p:nvPr/>
        </p:nvSpPr>
        <p:spPr>
          <a:xfrm>
            <a:off x="7373553" y="890923"/>
            <a:ext cx="431800" cy="923092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Up-Down Arrow 14"/>
          <p:cNvSpPr/>
          <p:nvPr/>
        </p:nvSpPr>
        <p:spPr>
          <a:xfrm>
            <a:off x="4198239" y="890923"/>
            <a:ext cx="431800" cy="923092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14"/>
          <p:cNvSpPr/>
          <p:nvPr/>
        </p:nvSpPr>
        <p:spPr>
          <a:xfrm>
            <a:off x="8813767" y="890923"/>
            <a:ext cx="431800" cy="923092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Up-Down Arrow 14"/>
          <p:cNvSpPr/>
          <p:nvPr/>
        </p:nvSpPr>
        <p:spPr>
          <a:xfrm rot="5400000">
            <a:off x="5620591" y="4690084"/>
            <a:ext cx="431800" cy="2412903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260</Words>
  <Application>Microsoft Office PowerPoint</Application>
  <PresentationFormat>Panorámica</PresentationFormat>
  <Paragraphs>124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Enrique Nicolau</dc:creator>
  <cp:lastModifiedBy>Dante Panella</cp:lastModifiedBy>
  <cp:revision>27</cp:revision>
  <dcterms:created xsi:type="dcterms:W3CDTF">2018-04-13T14:20:43Z</dcterms:created>
  <dcterms:modified xsi:type="dcterms:W3CDTF">2018-05-09T16:47:32Z</dcterms:modified>
</cp:coreProperties>
</file>