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sldIdLst>
    <p:sldId id="256" r:id="rId2"/>
    <p:sldId id="257" r:id="rId3"/>
    <p:sldId id="258" r:id="rId4"/>
    <p:sldId id="265" r:id="rId5"/>
    <p:sldId id="259" r:id="rId6"/>
    <p:sldId id="260" r:id="rId7"/>
    <p:sldId id="261" r:id="rId8"/>
    <p:sldId id="262" r:id="rId9"/>
    <p:sldId id="263"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0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AAA6B5-446D-4B1D-97E1-9D7006BC3C53}" type="datetimeFigureOut">
              <a:rPr lang="en-US" smtClean="0"/>
              <a:t>1/30/2020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EE4D77-FA3C-46BF-9012-8E15DB90A4BF}" type="slidenum">
              <a:rPr lang="en-US" smtClean="0"/>
              <a:t>‹#›</a:t>
            </a:fld>
            <a:endParaRPr lang="en-US"/>
          </a:p>
        </p:txBody>
      </p:sp>
    </p:spTree>
    <p:extLst>
      <p:ext uri="{BB962C8B-B14F-4D97-AF65-F5344CB8AC3E}">
        <p14:creationId xmlns:p14="http://schemas.microsoft.com/office/powerpoint/2010/main" val="2499844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3A15113C-F629-4B02-A9D5-FBA770B28D06}"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F621C-2BD0-4777-9943-FD064E656B4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15113C-F629-4B02-A9D5-FBA770B28D06}"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F621C-2BD0-4777-9943-FD064E656B4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15113C-F629-4B02-A9D5-FBA770B28D06}"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F621C-2BD0-4777-9943-FD064E656B4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15113C-F629-4B02-A9D5-FBA770B28D06}"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F621C-2BD0-4777-9943-FD064E656B4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3A15113C-F629-4B02-A9D5-FBA770B28D06}"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EF621C-2BD0-4777-9943-FD064E656B4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15113C-F629-4B02-A9D5-FBA770B28D06}"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EF621C-2BD0-4777-9943-FD064E656B4E}"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15113C-F629-4B02-A9D5-FBA770B28D06}" type="datetimeFigureOut">
              <a:rPr lang="en-US" smtClean="0"/>
              <a:t>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EF621C-2BD0-4777-9943-FD064E656B4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15113C-F629-4B02-A9D5-FBA770B28D06}" type="datetimeFigureOut">
              <a:rPr lang="en-US" smtClean="0"/>
              <a:t>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EF621C-2BD0-4777-9943-FD064E656B4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5113C-F629-4B02-A9D5-FBA770B28D06}" type="datetimeFigureOut">
              <a:rPr lang="en-US" smtClean="0"/>
              <a:t>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EF621C-2BD0-4777-9943-FD064E656B4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3A15113C-F629-4B02-A9D5-FBA770B28D06}" type="datetimeFigureOut">
              <a:rPr lang="en-US" smtClean="0"/>
              <a:t>1/30/2020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F3EF621C-2BD0-4777-9943-FD064E656B4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15113C-F629-4B02-A9D5-FBA770B28D06}"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EF621C-2BD0-4777-9943-FD064E656B4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3A15113C-F629-4B02-A9D5-FBA770B28D06}" type="datetimeFigureOut">
              <a:rPr lang="en-US" smtClean="0"/>
              <a:t>1/30/2020</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F3EF621C-2BD0-4777-9943-FD064E656B4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info@codigocode.com" TargetMode="External"/><Relationship Id="rId2" Type="http://schemas.openxmlformats.org/officeDocument/2006/relationships/hyperlink" Target="mailto:contato@codigocode.com" TargetMode="External"/><Relationship Id="rId1" Type="http://schemas.openxmlformats.org/officeDocument/2006/relationships/slideLayout" Target="../slideLayouts/slideLayout2.xml"/><Relationship Id="rId4" Type="http://schemas.openxmlformats.org/officeDocument/2006/relationships/hyperlink" Target="mailto:trabajo@codigocode.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codigocode.com/seminarios-gratuitos-online/" TargetMode="External"/><Relationship Id="rId2" Type="http://schemas.openxmlformats.org/officeDocument/2006/relationships/hyperlink" Target="http://codigocode.com/curso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s.wikipedia.org/wiki/ECMAScrip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html.spec.whatwg.org/multip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Component</a:t>
            </a:r>
            <a:endParaRPr lang="en-US" dirty="0"/>
          </a:p>
        </p:txBody>
      </p:sp>
      <p:sp>
        <p:nvSpPr>
          <p:cNvPr id="3" name="Subtitle 2"/>
          <p:cNvSpPr>
            <a:spLocks noGrp="1"/>
          </p:cNvSpPr>
          <p:nvPr>
            <p:ph type="subTitle" idx="1"/>
          </p:nvPr>
        </p:nvSpPr>
        <p:spPr/>
        <p:txBody>
          <a:bodyPr/>
          <a:lstStyle/>
          <a:p>
            <a:r>
              <a:rPr lang="en-US" dirty="0" err="1"/>
              <a:t>Codigo</a:t>
            </a:r>
            <a:r>
              <a:rPr lang="en-US" dirty="0"/>
              <a:t> </a:t>
            </a:r>
            <a:r>
              <a:rPr lang="en-US" dirty="0" smtClean="0"/>
              <a:t>code</a:t>
            </a:r>
            <a:endParaRPr lang="en-US" dirty="0"/>
          </a:p>
        </p:txBody>
      </p:sp>
    </p:spTree>
    <p:extLst>
      <p:ext uri="{BB962C8B-B14F-4D97-AF65-F5344CB8AC3E}">
        <p14:creationId xmlns:p14="http://schemas.microsoft.com/office/powerpoint/2010/main" val="3168457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Dudas y preguntas?</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447800"/>
            <a:ext cx="2667000" cy="3227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0380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Gracias!!!</a:t>
            </a:r>
            <a:endParaRPr lang="en-US" dirty="0"/>
          </a:p>
        </p:txBody>
      </p:sp>
      <p:sp>
        <p:nvSpPr>
          <p:cNvPr id="3" name="Content Placeholder 2"/>
          <p:cNvSpPr>
            <a:spLocks noGrp="1"/>
          </p:cNvSpPr>
          <p:nvPr>
            <p:ph idx="1"/>
          </p:nvPr>
        </p:nvSpPr>
        <p:spPr/>
        <p:txBody>
          <a:bodyPr/>
          <a:lstStyle/>
          <a:p>
            <a:r>
              <a:rPr lang="es-AR" b="0" dirty="0" smtClean="0"/>
              <a:t>Contactos: </a:t>
            </a:r>
            <a:r>
              <a:rPr lang="es-AR" b="0" dirty="0" smtClean="0">
                <a:hlinkClick r:id="rId2"/>
              </a:rPr>
              <a:t>contato@codigocode.com</a:t>
            </a:r>
            <a:endParaRPr lang="es-AR" b="0" dirty="0" smtClean="0"/>
          </a:p>
          <a:p>
            <a:r>
              <a:rPr lang="es-AR" b="0" dirty="0"/>
              <a:t>	</a:t>
            </a:r>
            <a:r>
              <a:rPr lang="es-AR" b="0" dirty="0" smtClean="0"/>
              <a:t>	 </a:t>
            </a:r>
            <a:r>
              <a:rPr lang="es-AR" b="0" dirty="0" smtClean="0">
                <a:hlinkClick r:id="rId3"/>
              </a:rPr>
              <a:t>info@codigocode.com</a:t>
            </a:r>
            <a:endParaRPr lang="es-AR" b="0" dirty="0" smtClean="0"/>
          </a:p>
          <a:p>
            <a:r>
              <a:rPr lang="es-AR" b="0" dirty="0"/>
              <a:t>	</a:t>
            </a:r>
            <a:r>
              <a:rPr lang="es-AR" b="0" dirty="0" smtClean="0"/>
              <a:t>  	</a:t>
            </a:r>
            <a:r>
              <a:rPr lang="es-AR" b="0" smtClean="0"/>
              <a:t> </a:t>
            </a:r>
            <a:r>
              <a:rPr lang="es-AR" b="0" smtClean="0">
                <a:hlinkClick r:id="rId4"/>
              </a:rPr>
              <a:t>trabajo@codigocode.com</a:t>
            </a:r>
            <a:r>
              <a:rPr lang="es-AR" b="0" smtClean="0"/>
              <a:t> </a:t>
            </a:r>
            <a:endParaRPr lang="es-AR" b="0" dirty="0" smtClean="0"/>
          </a:p>
          <a:p>
            <a:r>
              <a:rPr lang="es-AR" b="0" dirty="0"/>
              <a:t> </a:t>
            </a:r>
            <a:r>
              <a:rPr lang="es-AR" b="0" dirty="0" smtClean="0"/>
              <a:t>                                     </a:t>
            </a:r>
            <a:endParaRPr lang="en-US" b="0" dirty="0"/>
          </a:p>
        </p:txBody>
      </p:sp>
    </p:spTree>
    <p:extLst>
      <p:ext uri="{BB962C8B-B14F-4D97-AF65-F5344CB8AC3E}">
        <p14:creationId xmlns:p14="http://schemas.microsoft.com/office/powerpoint/2010/main" val="389939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 </a:t>
            </a:r>
            <a:r>
              <a:rPr lang="en-US" dirty="0" err="1" smtClean="0"/>
              <a:t>es</a:t>
            </a:r>
            <a:r>
              <a:rPr lang="en-US" dirty="0" smtClean="0"/>
              <a:t> </a:t>
            </a:r>
            <a:r>
              <a:rPr lang="en-US" dirty="0" err="1" smtClean="0"/>
              <a:t>CodigoCode</a:t>
            </a:r>
            <a:endParaRPr lang="en-US" dirty="0"/>
          </a:p>
        </p:txBody>
      </p:sp>
      <p:sp>
        <p:nvSpPr>
          <p:cNvPr id="3" name="Content Placeholder 2"/>
          <p:cNvSpPr>
            <a:spLocks noGrp="1"/>
          </p:cNvSpPr>
          <p:nvPr>
            <p:ph idx="1"/>
          </p:nvPr>
        </p:nvSpPr>
        <p:spPr/>
        <p:txBody>
          <a:bodyPr/>
          <a:lstStyle/>
          <a:p>
            <a:r>
              <a:rPr lang="en-US" b="0" dirty="0" err="1" smtClean="0"/>
              <a:t>CodigoCode</a:t>
            </a:r>
            <a:r>
              <a:rPr lang="en-US" b="0" dirty="0" smtClean="0"/>
              <a:t> </a:t>
            </a:r>
            <a:r>
              <a:rPr lang="en-US" b="0" dirty="0" err="1" smtClean="0"/>
              <a:t>nace</a:t>
            </a:r>
            <a:r>
              <a:rPr lang="en-US" b="0" dirty="0" smtClean="0"/>
              <a:t> </a:t>
            </a:r>
            <a:r>
              <a:rPr lang="en-US" b="0" dirty="0" err="1" smtClean="0"/>
              <a:t>como</a:t>
            </a:r>
            <a:r>
              <a:rPr lang="en-US" b="0" dirty="0" smtClean="0"/>
              <a:t> </a:t>
            </a:r>
            <a:r>
              <a:rPr lang="en-US" b="0" dirty="0" err="1" smtClean="0"/>
              <a:t>iniciativa</a:t>
            </a:r>
            <a:r>
              <a:rPr lang="en-US" b="0" dirty="0" smtClean="0"/>
              <a:t> de </a:t>
            </a:r>
            <a:r>
              <a:rPr lang="en-US" b="0" dirty="0" err="1" smtClean="0"/>
              <a:t>distintos</a:t>
            </a:r>
            <a:r>
              <a:rPr lang="en-US" b="0" dirty="0" smtClean="0"/>
              <a:t> </a:t>
            </a:r>
            <a:r>
              <a:rPr lang="en-US" b="0" dirty="0" err="1" smtClean="0"/>
              <a:t>capacitadores</a:t>
            </a:r>
            <a:r>
              <a:rPr lang="en-US" b="0" dirty="0" smtClean="0"/>
              <a:t> , </a:t>
            </a:r>
            <a:r>
              <a:rPr lang="en-US" b="0" dirty="0" err="1" smtClean="0"/>
              <a:t>universitarios</a:t>
            </a:r>
            <a:r>
              <a:rPr lang="en-US" b="0" dirty="0" smtClean="0"/>
              <a:t>, </a:t>
            </a:r>
            <a:r>
              <a:rPr lang="en-US" b="0" dirty="0" err="1" smtClean="0"/>
              <a:t>profesores</a:t>
            </a:r>
            <a:r>
              <a:rPr lang="en-US" b="0" dirty="0" smtClean="0"/>
              <a:t> </a:t>
            </a:r>
            <a:r>
              <a:rPr lang="en-US" b="0" dirty="0" err="1" smtClean="0"/>
              <a:t>expertos</a:t>
            </a:r>
            <a:r>
              <a:rPr lang="en-US" b="0" dirty="0" smtClean="0"/>
              <a:t> </a:t>
            </a:r>
            <a:r>
              <a:rPr lang="en-US" b="0" dirty="0" err="1" smtClean="0"/>
              <a:t>en</a:t>
            </a:r>
            <a:r>
              <a:rPr lang="en-US" b="0" dirty="0" smtClean="0"/>
              <a:t> </a:t>
            </a:r>
            <a:r>
              <a:rPr lang="en-US" b="0" dirty="0" err="1" smtClean="0"/>
              <a:t>tecnologias,brindando</a:t>
            </a:r>
            <a:r>
              <a:rPr lang="en-US" b="0" dirty="0" smtClean="0"/>
              <a:t> </a:t>
            </a:r>
            <a:r>
              <a:rPr lang="en-US" b="0" dirty="0" err="1" smtClean="0"/>
              <a:t>enseñanza</a:t>
            </a:r>
            <a:r>
              <a:rPr lang="en-US" b="0" dirty="0" smtClean="0"/>
              <a:t> de </a:t>
            </a:r>
            <a:r>
              <a:rPr lang="en-US" b="0" dirty="0" err="1" smtClean="0"/>
              <a:t>calidad</a:t>
            </a:r>
            <a:r>
              <a:rPr lang="en-US" b="0" dirty="0" smtClean="0"/>
              <a:t> y </a:t>
            </a:r>
            <a:r>
              <a:rPr lang="en-US" b="0" dirty="0" err="1" smtClean="0"/>
              <a:t>personalizada</a:t>
            </a:r>
            <a:r>
              <a:rPr lang="en-US" b="0" dirty="0" smtClean="0"/>
              <a:t> a </a:t>
            </a:r>
            <a:r>
              <a:rPr lang="en-US" b="0" dirty="0" err="1" smtClean="0"/>
              <a:t>bajo</a:t>
            </a:r>
            <a:r>
              <a:rPr lang="en-US" b="0" dirty="0" smtClean="0"/>
              <a:t> </a:t>
            </a:r>
            <a:r>
              <a:rPr lang="en-US" b="0" dirty="0" err="1" smtClean="0"/>
              <a:t>costo</a:t>
            </a:r>
            <a:endParaRPr lang="en-US" b="0" dirty="0" smtClean="0"/>
          </a:p>
          <a:p>
            <a:endParaRPr lang="en-US" b="0" dirty="0" smtClean="0"/>
          </a:p>
          <a:p>
            <a:r>
              <a:rPr lang="en-US" b="0" dirty="0" err="1" smtClean="0"/>
              <a:t>Nuestro</a:t>
            </a:r>
            <a:r>
              <a:rPr lang="en-US" b="0" dirty="0" smtClean="0"/>
              <a:t> </a:t>
            </a:r>
            <a:r>
              <a:rPr lang="en-US" b="0" dirty="0" err="1" smtClean="0"/>
              <a:t>espiritu</a:t>
            </a:r>
            <a:r>
              <a:rPr lang="en-US" b="0" dirty="0" smtClean="0"/>
              <a:t> </a:t>
            </a:r>
            <a:r>
              <a:rPr lang="en-US" b="0" dirty="0" err="1" smtClean="0"/>
              <a:t>es</a:t>
            </a:r>
            <a:r>
              <a:rPr lang="en-US" b="0" dirty="0" smtClean="0"/>
              <a:t> que mas personas </a:t>
            </a:r>
            <a:r>
              <a:rPr lang="en-US" b="0" dirty="0" err="1" smtClean="0"/>
              <a:t>accedan</a:t>
            </a:r>
            <a:r>
              <a:rPr lang="en-US" b="0" dirty="0" smtClean="0"/>
              <a:t> al </a:t>
            </a:r>
            <a:r>
              <a:rPr lang="en-US" b="0" dirty="0" err="1" smtClean="0"/>
              <a:t>conocimiento</a:t>
            </a:r>
            <a:r>
              <a:rPr lang="en-US" b="0" dirty="0" smtClean="0"/>
              <a:t> </a:t>
            </a:r>
            <a:endParaRPr lang="en-US" b="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667000"/>
            <a:ext cx="2443162" cy="2248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504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Nuestras</a:t>
            </a:r>
            <a:r>
              <a:rPr lang="en-US" dirty="0" smtClean="0"/>
              <a:t> </a:t>
            </a:r>
            <a:r>
              <a:rPr lang="en-US" dirty="0" err="1" smtClean="0"/>
              <a:t>capacidades</a:t>
            </a:r>
            <a:endParaRPr lang="en-US" dirty="0"/>
          </a:p>
        </p:txBody>
      </p:sp>
      <p:sp>
        <p:nvSpPr>
          <p:cNvPr id="3" name="Content Placeholder 2"/>
          <p:cNvSpPr>
            <a:spLocks noGrp="1"/>
          </p:cNvSpPr>
          <p:nvPr>
            <p:ph idx="1"/>
          </p:nvPr>
        </p:nvSpPr>
        <p:spPr/>
        <p:txBody>
          <a:bodyPr>
            <a:normAutofit/>
          </a:bodyPr>
          <a:lstStyle/>
          <a:p>
            <a:r>
              <a:rPr lang="en-US" sz="2400" b="0" dirty="0" smtClean="0"/>
              <a:t>Nos </a:t>
            </a:r>
            <a:r>
              <a:rPr lang="en-US" sz="2400" b="0" dirty="0" err="1" smtClean="0"/>
              <a:t>enfocamos</a:t>
            </a:r>
            <a:r>
              <a:rPr lang="en-US" sz="2400" b="0" dirty="0" smtClean="0"/>
              <a:t> </a:t>
            </a:r>
            <a:r>
              <a:rPr lang="en-US" sz="2400" b="0" dirty="0" err="1" smtClean="0"/>
              <a:t>en</a:t>
            </a:r>
            <a:r>
              <a:rPr lang="en-US" sz="2400" b="0" dirty="0" smtClean="0"/>
              <a:t> </a:t>
            </a:r>
            <a:r>
              <a:rPr lang="en-US" sz="2400" b="0" dirty="0" err="1" smtClean="0"/>
              <a:t>tecnologias</a:t>
            </a:r>
            <a:r>
              <a:rPr lang="en-US" sz="2400" b="0" dirty="0" smtClean="0"/>
              <a:t> </a:t>
            </a:r>
            <a:r>
              <a:rPr lang="en-US" sz="2400" b="0" dirty="0" err="1" smtClean="0"/>
              <a:t>como</a:t>
            </a:r>
            <a:r>
              <a:rPr lang="en-US" sz="2400" b="0" dirty="0" smtClean="0"/>
              <a:t> JAVA, NET, NODE , FRONTEND , BASE DE DATOS, </a:t>
            </a:r>
            <a:r>
              <a:rPr lang="en-US" sz="2400" b="0" dirty="0" err="1" smtClean="0"/>
              <a:t>relacionales</a:t>
            </a:r>
            <a:r>
              <a:rPr lang="en-US" sz="2400" b="0" dirty="0" smtClean="0"/>
              <a:t> , </a:t>
            </a:r>
            <a:r>
              <a:rPr lang="en-US" sz="2400" b="0" dirty="0" err="1" smtClean="0"/>
              <a:t>nonSQL</a:t>
            </a:r>
            <a:r>
              <a:rPr lang="en-US" sz="2400" b="0" dirty="0" smtClean="0"/>
              <a:t>, BIG DATA, MACHINE LEARNING, SAP, entre </a:t>
            </a:r>
            <a:r>
              <a:rPr lang="en-US" sz="2400" b="0" dirty="0" err="1" smtClean="0"/>
              <a:t>otras</a:t>
            </a:r>
            <a:endParaRPr lang="en-US" sz="2400" b="0" dirty="0" smtClean="0"/>
          </a:p>
          <a:p>
            <a:endParaRPr lang="en-US" sz="2400" b="0" dirty="0"/>
          </a:p>
          <a:p>
            <a:endParaRPr lang="en-US" sz="2400" b="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90800"/>
            <a:ext cx="12382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038600"/>
            <a:ext cx="18478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1788" y="2638425"/>
            <a:ext cx="19526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3352800"/>
            <a:ext cx="192405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2461181"/>
            <a:ext cx="167640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719" y="3748087"/>
            <a:ext cx="2813753" cy="1152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8600" y="381000"/>
            <a:ext cx="9144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5424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Nuestros cursos</a:t>
            </a:r>
            <a:endParaRPr lang="en-US" dirty="0"/>
          </a:p>
        </p:txBody>
      </p:sp>
      <p:sp>
        <p:nvSpPr>
          <p:cNvPr id="3" name="Content Placeholder 2"/>
          <p:cNvSpPr>
            <a:spLocks noGrp="1"/>
          </p:cNvSpPr>
          <p:nvPr>
            <p:ph idx="1"/>
          </p:nvPr>
        </p:nvSpPr>
        <p:spPr/>
        <p:txBody>
          <a:bodyPr/>
          <a:lstStyle/>
          <a:p>
            <a:pPr algn="ctr"/>
            <a:r>
              <a:rPr lang="en-US" sz="3200" dirty="0" smtClean="0">
                <a:hlinkClick r:id="rId2"/>
              </a:rPr>
              <a:t>http</a:t>
            </a:r>
            <a:r>
              <a:rPr lang="en-US" sz="3200" dirty="0">
                <a:hlinkClick r:id="rId2"/>
              </a:rPr>
              <a:t>://codigocode.com/cursos</a:t>
            </a:r>
            <a:r>
              <a:rPr lang="en-US" sz="3200" dirty="0" smtClean="0">
                <a:hlinkClick r:id="rId2"/>
              </a:rPr>
              <a:t>/</a:t>
            </a:r>
            <a:endParaRPr lang="en-US" sz="3200" dirty="0" smtClean="0"/>
          </a:p>
          <a:p>
            <a:pPr algn="ctr"/>
            <a:endParaRPr lang="es-AR" b="0" dirty="0"/>
          </a:p>
          <a:p>
            <a:pPr algn="ctr"/>
            <a:endParaRPr lang="es-AR" b="0" dirty="0" smtClean="0"/>
          </a:p>
          <a:p>
            <a:pPr algn="ctr"/>
            <a:r>
              <a:rPr lang="es-AR" b="0" dirty="0" err="1" smtClean="0"/>
              <a:t>Seminaros</a:t>
            </a:r>
            <a:r>
              <a:rPr lang="es-AR" b="0" dirty="0" smtClean="0"/>
              <a:t> gratuitos</a:t>
            </a:r>
            <a:endParaRPr lang="es-AR" b="0" dirty="0"/>
          </a:p>
          <a:p>
            <a:pPr algn="ctr"/>
            <a:r>
              <a:rPr lang="en-US" sz="2400" b="0" dirty="0">
                <a:hlinkClick r:id="rId3"/>
              </a:rPr>
              <a:t>http://codigocode.com/seminarios-gratuitos-online</a:t>
            </a:r>
            <a:r>
              <a:rPr lang="en-US" sz="2400" b="0" dirty="0" smtClean="0">
                <a:hlinkClick r:id="rId3"/>
              </a:rPr>
              <a:t>/</a:t>
            </a:r>
            <a:endParaRPr lang="en-US" sz="2400" b="0" dirty="0" smtClean="0"/>
          </a:p>
          <a:p>
            <a:pPr algn="ctr"/>
            <a:endParaRPr lang="es-AR" sz="2400" b="0" dirty="0"/>
          </a:p>
          <a:p>
            <a:pPr algn="ctr"/>
            <a:endParaRPr lang="en-US" sz="2400" b="0" dirty="0"/>
          </a:p>
        </p:txBody>
      </p:sp>
    </p:spTree>
    <p:extLst>
      <p:ext uri="{BB962C8B-B14F-4D97-AF65-F5344CB8AC3E}">
        <p14:creationId xmlns:p14="http://schemas.microsoft.com/office/powerpoint/2010/main" val="392620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DONDE ESTAMOS?</a:t>
            </a:r>
            <a:endParaRPr lang="en-US" dirty="0"/>
          </a:p>
        </p:txBody>
      </p:sp>
      <p:sp>
        <p:nvSpPr>
          <p:cNvPr id="3" name="Content Placeholder 2"/>
          <p:cNvSpPr>
            <a:spLocks noGrp="1"/>
          </p:cNvSpPr>
          <p:nvPr>
            <p:ph idx="1"/>
          </p:nvPr>
        </p:nvSpPr>
        <p:spPr/>
        <p:txBody>
          <a:bodyPr/>
          <a:lstStyle/>
          <a:p>
            <a:r>
              <a:rPr lang="en-US" b="0" dirty="0" smtClean="0"/>
              <a:t>Argentina</a:t>
            </a:r>
            <a:r>
              <a:rPr lang="en-US" b="0" dirty="0"/>
              <a:t>: </a:t>
            </a:r>
            <a:r>
              <a:rPr lang="en-US" b="0" dirty="0" smtClean="0"/>
              <a:t> Av </a:t>
            </a:r>
            <a:r>
              <a:rPr lang="en-US" b="0" dirty="0" err="1" smtClean="0"/>
              <a:t>Gipolito</a:t>
            </a:r>
            <a:r>
              <a:rPr lang="en-US" b="0" dirty="0" smtClean="0"/>
              <a:t> </a:t>
            </a:r>
            <a:r>
              <a:rPr lang="en-US" b="0" dirty="0" err="1"/>
              <a:t>yrigoyen</a:t>
            </a:r>
            <a:r>
              <a:rPr lang="en-US" b="0" dirty="0"/>
              <a:t> </a:t>
            </a:r>
            <a:r>
              <a:rPr lang="en-US" b="0" dirty="0" smtClean="0"/>
              <a:t>1478,  </a:t>
            </a:r>
            <a:r>
              <a:rPr lang="en-US" b="0" dirty="0" err="1" smtClean="0"/>
              <a:t>avellaneda</a:t>
            </a:r>
            <a:r>
              <a:rPr lang="en-US" b="0" dirty="0" smtClean="0"/>
              <a:t> Buenos Aires</a:t>
            </a:r>
          </a:p>
          <a:p>
            <a:r>
              <a:rPr lang="en-US" b="0" dirty="0" smtClean="0"/>
              <a:t>Uruguay: Jose </a:t>
            </a:r>
            <a:r>
              <a:rPr lang="en-US" b="0" dirty="0" err="1" smtClean="0"/>
              <a:t>Useras</a:t>
            </a:r>
            <a:r>
              <a:rPr lang="en-US" b="0" dirty="0" smtClean="0"/>
              <a:t> 2400, Montevideo</a:t>
            </a:r>
          </a:p>
          <a:p>
            <a:r>
              <a:rPr lang="en-US" b="0" dirty="0" smtClean="0"/>
              <a:t>Colombia: Bogota </a:t>
            </a:r>
            <a:r>
              <a:rPr lang="es-AR" b="0" dirty="0" smtClean="0"/>
              <a:t>(</a:t>
            </a:r>
            <a:r>
              <a:rPr lang="es-AR" b="0" dirty="0" err="1" smtClean="0"/>
              <a:t>Proximamente</a:t>
            </a:r>
            <a:r>
              <a:rPr lang="es-AR" b="0" dirty="0" smtClean="0"/>
              <a:t>)</a:t>
            </a:r>
            <a:endParaRPr lang="en-US" b="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9" y="2502537"/>
            <a:ext cx="1530653" cy="111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577123"/>
            <a:ext cx="1676400" cy="104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502537"/>
            <a:ext cx="1428750" cy="1116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767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 </a:t>
            </a:r>
            <a:r>
              <a:rPr lang="en-US" dirty="0" err="1" smtClean="0"/>
              <a:t>es</a:t>
            </a:r>
            <a:r>
              <a:rPr lang="en-US" dirty="0" smtClean="0"/>
              <a:t> un web component</a:t>
            </a:r>
            <a:endParaRPr lang="en-US" dirty="0"/>
          </a:p>
        </p:txBody>
      </p:sp>
      <p:sp>
        <p:nvSpPr>
          <p:cNvPr id="3" name="Content Placeholder 2"/>
          <p:cNvSpPr>
            <a:spLocks noGrp="1"/>
          </p:cNvSpPr>
          <p:nvPr>
            <p:ph idx="1"/>
          </p:nvPr>
        </p:nvSpPr>
        <p:spPr/>
        <p:txBody>
          <a:bodyPr/>
          <a:lstStyle/>
          <a:p>
            <a:r>
              <a:rPr lang="es-ES" b="0" dirty="0"/>
              <a:t>Vamos a explicar las cuatro especificaciones del estándar de los Web </a:t>
            </a:r>
            <a:r>
              <a:rPr lang="es-ES" b="0" dirty="0" err="1"/>
              <a:t>Components</a:t>
            </a:r>
            <a:r>
              <a:rPr lang="es-ES" b="0" dirty="0"/>
              <a:t>, que básicamente nos ofrecen nuevas etiquetas HTML y </a:t>
            </a:r>
            <a:r>
              <a:rPr lang="es-ES" b="0" dirty="0" err="1"/>
              <a:t>APIs</a:t>
            </a:r>
            <a:r>
              <a:rPr lang="es-ES" b="0" dirty="0"/>
              <a:t> </a:t>
            </a:r>
            <a:r>
              <a:rPr lang="es-ES" b="0" dirty="0" err="1"/>
              <a:t>Javascript</a:t>
            </a:r>
            <a:r>
              <a:rPr lang="es-ES" b="0" dirty="0"/>
              <a:t> para programación. Se pueden usar por separado, pero la verdadera potencia se da cuando se juntan para el desarrollo de nuevos elementos. Analizaremos de manera independiente cada una de las especificaciones que contiene, aportando ejemplos de uso con el código </a:t>
            </a:r>
            <a:r>
              <a:rPr lang="es-ES" b="0" dirty="0" err="1"/>
              <a:t>Javascript</a:t>
            </a:r>
            <a:r>
              <a:rPr lang="es-ES" b="0" dirty="0"/>
              <a:t> necesario para operar con ellas.</a:t>
            </a:r>
            <a:endParaRPr lang="en-US" b="0" dirty="0"/>
          </a:p>
        </p:txBody>
      </p:sp>
    </p:spTree>
    <p:extLst>
      <p:ext uri="{BB962C8B-B14F-4D97-AF65-F5344CB8AC3E}">
        <p14:creationId xmlns:p14="http://schemas.microsoft.com/office/powerpoint/2010/main" val="4156384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Template</a:t>
            </a:r>
            <a:endParaRPr lang="en-US" dirty="0"/>
          </a:p>
        </p:txBody>
      </p:sp>
      <p:sp>
        <p:nvSpPr>
          <p:cNvPr id="3" name="Content Placeholder 2"/>
          <p:cNvSpPr>
            <a:spLocks noGrp="1"/>
          </p:cNvSpPr>
          <p:nvPr>
            <p:ph idx="1"/>
          </p:nvPr>
        </p:nvSpPr>
        <p:spPr/>
        <p:txBody>
          <a:bodyPr>
            <a:normAutofit fontScale="32500" lnSpcReduction="20000"/>
          </a:bodyPr>
          <a:lstStyle/>
          <a:p>
            <a:r>
              <a:rPr lang="en-US" sz="3100" b="0" dirty="0"/>
              <a:t>The &lt;template&gt; tag holds its content hidden from the client.</a:t>
            </a:r>
          </a:p>
          <a:p>
            <a:r>
              <a:rPr lang="en-US" sz="3100" b="0" dirty="0"/>
              <a:t>Content inside a &lt;template&gt; tag will not be rendered.</a:t>
            </a:r>
          </a:p>
          <a:p>
            <a:r>
              <a:rPr lang="en-US" sz="3100" b="0" dirty="0"/>
              <a:t>The content can be made visible and rendered later by using JavaScript.</a:t>
            </a:r>
          </a:p>
          <a:p>
            <a:r>
              <a:rPr lang="en-US" sz="3100" b="0" dirty="0"/>
              <a:t>Use the &lt;template&gt; tag when you have HTML code you want to use over and over again, but not until you ask for it. To do this </a:t>
            </a:r>
            <a:r>
              <a:rPr lang="en-US" sz="3100" b="0" i="1" dirty="0"/>
              <a:t>without</a:t>
            </a:r>
            <a:r>
              <a:rPr lang="en-US" sz="3100" b="0" dirty="0"/>
              <a:t> the &lt;template&gt; tag, you have to create the HTML code with JavaScript to prevent the browser from rendering the code.</a:t>
            </a:r>
          </a:p>
          <a:p>
            <a:r>
              <a:rPr lang="en-US" sz="2500" dirty="0" smtClean="0"/>
              <a:t/>
            </a:r>
            <a:br>
              <a:rPr lang="en-US" sz="2500" dirty="0" smtClean="0"/>
            </a:br>
            <a:endParaRPr lang="en-US" sz="2500" dirty="0" smtClean="0"/>
          </a:p>
          <a:p>
            <a:r>
              <a:rPr lang="en-US" sz="3100" b="0" dirty="0" err="1"/>
              <a:t>const</a:t>
            </a:r>
            <a:r>
              <a:rPr lang="en-US" sz="3100" b="0" dirty="0"/>
              <a:t> template = </a:t>
            </a:r>
            <a:r>
              <a:rPr lang="en-US" sz="3100" b="0" dirty="0" err="1"/>
              <a:t>document.createElement</a:t>
            </a:r>
            <a:r>
              <a:rPr lang="en-US" sz="3100" b="0" dirty="0"/>
              <a:t>('template');</a:t>
            </a:r>
          </a:p>
          <a:p>
            <a:r>
              <a:rPr lang="en-US" sz="3100" b="0" dirty="0"/>
              <a:t/>
            </a:r>
            <a:br>
              <a:rPr lang="en-US" sz="3100" b="0" dirty="0"/>
            </a:br>
            <a:r>
              <a:rPr lang="en-US" sz="3100" b="0" dirty="0" err="1"/>
              <a:t>template.innerHTML</a:t>
            </a:r>
            <a:r>
              <a:rPr lang="en-US" sz="3100" b="0" dirty="0"/>
              <a:t>=`</a:t>
            </a:r>
          </a:p>
          <a:p>
            <a:r>
              <a:rPr lang="en-US" sz="3100" b="0" dirty="0"/>
              <a:t/>
            </a:r>
            <a:br>
              <a:rPr lang="en-US" sz="3100" b="0" dirty="0"/>
            </a:br>
            <a:r>
              <a:rPr lang="en-US" sz="3100" b="0" dirty="0"/>
              <a:t>    &lt;input type="text" id="</a:t>
            </a:r>
            <a:r>
              <a:rPr lang="en-US" sz="3100" b="0" dirty="0" err="1"/>
              <a:t>nombre</a:t>
            </a:r>
            <a:r>
              <a:rPr lang="en-US" sz="3100" b="0" dirty="0"/>
              <a:t>" placeholder="</a:t>
            </a:r>
            <a:r>
              <a:rPr lang="en-US" sz="3100" b="0" dirty="0" err="1"/>
              <a:t>nobre</a:t>
            </a:r>
            <a:r>
              <a:rPr lang="en-US" sz="3100" b="0" dirty="0"/>
              <a:t>" /&gt;</a:t>
            </a:r>
          </a:p>
          <a:p>
            <a:r>
              <a:rPr lang="en-US" sz="3100" b="0" dirty="0"/>
              <a:t>    &lt;</a:t>
            </a:r>
            <a:r>
              <a:rPr lang="en-US" sz="3100" b="0" dirty="0" err="1"/>
              <a:t>br</a:t>
            </a:r>
            <a:r>
              <a:rPr lang="en-US" sz="3100" b="0" dirty="0"/>
              <a:t>&gt;</a:t>
            </a:r>
          </a:p>
          <a:p>
            <a:r>
              <a:rPr lang="en-US" sz="3100" b="0" dirty="0"/>
              <a:t>    &lt;button&gt;</a:t>
            </a:r>
            <a:r>
              <a:rPr lang="en-US" sz="3100" b="0" dirty="0" err="1"/>
              <a:t>mostrar</a:t>
            </a:r>
            <a:r>
              <a:rPr lang="en-US" sz="3100" b="0" dirty="0"/>
              <a:t>&lt;/button&gt;</a:t>
            </a:r>
          </a:p>
          <a:p>
            <a:r>
              <a:rPr lang="en-US" sz="3100" b="0" dirty="0"/>
              <a:t>    &lt;p&gt;&lt;/p&gt;</a:t>
            </a:r>
          </a:p>
          <a:p>
            <a:r>
              <a:rPr lang="en-US" sz="3100" b="0" dirty="0"/>
              <a:t>`;</a:t>
            </a:r>
          </a:p>
          <a:p>
            <a:r>
              <a:rPr lang="en-US" b="0" dirty="0"/>
              <a:t/>
            </a:r>
            <a:br>
              <a:rPr lang="en-US" b="0" dirty="0"/>
            </a:br>
            <a:endParaRPr lang="en-US" b="0" dirty="0"/>
          </a:p>
          <a:p>
            <a:endParaRPr lang="en-US" dirty="0"/>
          </a:p>
        </p:txBody>
      </p:sp>
    </p:spTree>
    <p:extLst>
      <p:ext uri="{BB962C8B-B14F-4D97-AF65-F5344CB8AC3E}">
        <p14:creationId xmlns:p14="http://schemas.microsoft.com/office/powerpoint/2010/main" val="2453560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Qué</a:t>
            </a:r>
            <a:r>
              <a:rPr lang="en-US" dirty="0"/>
              <a:t> </a:t>
            </a:r>
            <a:r>
              <a:rPr lang="en-US" dirty="0" err="1"/>
              <a:t>es</a:t>
            </a:r>
            <a:r>
              <a:rPr lang="en-US" dirty="0"/>
              <a:t> ECMAScript</a:t>
            </a:r>
          </a:p>
        </p:txBody>
      </p:sp>
      <p:sp>
        <p:nvSpPr>
          <p:cNvPr id="3" name="Content Placeholder 2"/>
          <p:cNvSpPr>
            <a:spLocks noGrp="1"/>
          </p:cNvSpPr>
          <p:nvPr>
            <p:ph idx="1"/>
          </p:nvPr>
        </p:nvSpPr>
        <p:spPr/>
        <p:txBody>
          <a:bodyPr/>
          <a:lstStyle/>
          <a:p>
            <a:r>
              <a:rPr lang="es-ES" b="0" dirty="0" err="1"/>
              <a:t>ECMAScript</a:t>
            </a:r>
            <a:r>
              <a:rPr lang="es-ES" b="0" dirty="0"/>
              <a:t> es el estándar que define cómo debe de ser el lenguaje </a:t>
            </a:r>
            <a:r>
              <a:rPr lang="es-ES" b="0" dirty="0" err="1"/>
              <a:t>Javascript</a:t>
            </a:r>
            <a:r>
              <a:rPr lang="es-ES" b="0" dirty="0"/>
              <a:t>. Sin entrar en datos históricos, que puedes consultar otras fuentes como la </a:t>
            </a:r>
            <a:r>
              <a:rPr lang="es-ES" b="0" dirty="0">
                <a:hlinkClick r:id="rId2"/>
              </a:rPr>
              <a:t>Wikipedia sobre </a:t>
            </a:r>
            <a:r>
              <a:rPr lang="es-ES" b="0" dirty="0" err="1">
                <a:hlinkClick r:id="rId2"/>
              </a:rPr>
              <a:t>ECMAScript</a:t>
            </a:r>
            <a:r>
              <a:rPr lang="es-ES" b="0" dirty="0"/>
              <a:t>, cabe decir que es la especificación que los fabricantes deben seguir al crear intérpretes para </a:t>
            </a:r>
            <a:r>
              <a:rPr lang="es-ES" b="0" dirty="0" err="1"/>
              <a:t>Javascript</a:t>
            </a:r>
            <a:r>
              <a:rPr lang="es-ES" b="0" dirty="0"/>
              <a:t>.</a:t>
            </a:r>
          </a:p>
          <a:p>
            <a:r>
              <a:rPr lang="es-ES" b="0" dirty="0"/>
              <a:t>Como sabes, </a:t>
            </a:r>
            <a:r>
              <a:rPr lang="es-ES" b="0" dirty="0" err="1"/>
              <a:t>Javascript</a:t>
            </a:r>
            <a:r>
              <a:rPr lang="es-ES" b="0" dirty="0"/>
              <a:t> es interpretado y procesado por multitud de plataformas, entre las que se encuentran los navegadores web, así como </a:t>
            </a:r>
            <a:r>
              <a:rPr lang="es-ES" b="0" dirty="0" err="1"/>
              <a:t>NodeJS</a:t>
            </a:r>
            <a:r>
              <a:rPr lang="es-ES" b="0" dirty="0"/>
              <a:t> y otros ámbitos más específicos como el desarrollo de aplicaciones para Windows y otros sistemas operativos. Todos los responsables de cada una de esas tecnologías se encargan de interpretar el lenguaje tal como dice el estándar </a:t>
            </a:r>
            <a:r>
              <a:rPr lang="es-ES" b="0" dirty="0" err="1"/>
              <a:t>ECMAScript</a:t>
            </a:r>
            <a:r>
              <a:rPr lang="es-ES" b="0" dirty="0"/>
              <a:t>.</a:t>
            </a:r>
          </a:p>
        </p:txBody>
      </p:sp>
    </p:spTree>
    <p:extLst>
      <p:ext uri="{BB962C8B-B14F-4D97-AF65-F5344CB8AC3E}">
        <p14:creationId xmlns:p14="http://schemas.microsoft.com/office/powerpoint/2010/main" val="274142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Class</a:t>
            </a:r>
            <a:r>
              <a:rPr lang="es-AR" dirty="0" smtClean="0"/>
              <a:t> </a:t>
            </a:r>
            <a:r>
              <a:rPr lang="es-AR" dirty="0" err="1" smtClean="0"/>
              <a:t>extends</a:t>
            </a:r>
            <a:r>
              <a:rPr lang="es-AR" dirty="0" smtClean="0"/>
              <a:t> </a:t>
            </a:r>
            <a:r>
              <a:rPr lang="es-AR" dirty="0" err="1" smtClean="0"/>
              <a:t>HtmlElement</a:t>
            </a:r>
            <a:endParaRPr lang="en-US" dirty="0"/>
          </a:p>
        </p:txBody>
      </p:sp>
      <p:sp>
        <p:nvSpPr>
          <p:cNvPr id="3" name="Content Placeholder 2"/>
          <p:cNvSpPr>
            <a:spLocks noGrp="1"/>
          </p:cNvSpPr>
          <p:nvPr>
            <p:ph idx="1"/>
          </p:nvPr>
        </p:nvSpPr>
        <p:spPr/>
        <p:txBody>
          <a:bodyPr/>
          <a:lstStyle/>
          <a:p>
            <a:r>
              <a:rPr lang="es-ES" b="0" dirty="0"/>
              <a:t>El navegador ofrece una excelente herramienta para estructurar aplicaciones web. Se conoce como “HTML”. ¡Probablemente hayas oído el término! Es declarativo, portátil, ampliamente compatible y fácil de usar. Si bien el lenguaje HTML es excelente, su vocabulario y extensibilidad son limitados. El </a:t>
            </a:r>
            <a:r>
              <a:rPr lang="es-ES" b="0" dirty="0">
                <a:hlinkClick r:id="rId2"/>
              </a:rPr>
              <a:t>estándar HTML</a:t>
            </a:r>
            <a:r>
              <a:rPr lang="es-ES" b="0" dirty="0"/>
              <a:t> no ofrece una manera de asociar automáticamente el comportamiento de JS con tu lenguaje de marcado... hasta ahora.</a:t>
            </a:r>
          </a:p>
          <a:p>
            <a:r>
              <a:rPr lang="es-ES" b="0" dirty="0"/>
              <a:t>Los elementos personalizados son la respuesta a la modernización de HTML; completan las piezas faltantes y agrupan estructura y comportamiento. Si HTML no proporciona la solución a un problema, podemos crear un elemento personalizado que lo haga. </a:t>
            </a:r>
            <a:r>
              <a:rPr lang="es-ES" dirty="0"/>
              <a:t>Los elementos personalizados transmiten nuevos trucos al navegador y conservan los beneficios del HTML</a:t>
            </a:r>
            <a:r>
              <a:rPr lang="es-ES" b="0" dirty="0"/>
              <a:t>.</a:t>
            </a:r>
          </a:p>
          <a:p>
            <a:endParaRPr lang="en-US" b="0" dirty="0"/>
          </a:p>
        </p:txBody>
      </p:sp>
    </p:spTree>
    <p:extLst>
      <p:ext uri="{BB962C8B-B14F-4D97-AF65-F5344CB8AC3E}">
        <p14:creationId xmlns:p14="http://schemas.microsoft.com/office/powerpoint/2010/main" val="11082884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2228</TotalTime>
  <Words>352</Words>
  <Application>Microsoft Office PowerPoint</Application>
  <PresentationFormat>On-screen Show (4:3)</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Angles</vt:lpstr>
      <vt:lpstr>Web Component</vt:lpstr>
      <vt:lpstr>Que es CodigoCode</vt:lpstr>
      <vt:lpstr>Nuestras capacidades</vt:lpstr>
      <vt:lpstr>Nuestros cursos</vt:lpstr>
      <vt:lpstr>DONDE ESTAMOS?</vt:lpstr>
      <vt:lpstr>Que es un web component</vt:lpstr>
      <vt:lpstr>Template</vt:lpstr>
      <vt:lpstr>Qué es ECMAScript</vt:lpstr>
      <vt:lpstr>Class extends HtmlElement</vt:lpstr>
      <vt:lpstr>Dudas y preguntas?</vt:lpstr>
      <vt:lpstr>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 Pendiente</dc:title>
  <dc:creator>Dante Panella</dc:creator>
  <cp:lastModifiedBy>Dante Panella</cp:lastModifiedBy>
  <cp:revision>29</cp:revision>
  <dcterms:created xsi:type="dcterms:W3CDTF">2019-05-27T00:22:39Z</dcterms:created>
  <dcterms:modified xsi:type="dcterms:W3CDTF">2020-01-31T22:00:10Z</dcterms:modified>
</cp:coreProperties>
</file>