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D18CB-DC74-6D42-BF2C-9473E47AA36B}" v="435" dt="2021-01-14T23:49:2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8"/>
  </p:normalViewPr>
  <p:slideViewPr>
    <p:cSldViewPr snapToGrid="0" snapToObjects="1">
      <p:cViewPr varScale="1">
        <p:scale>
          <a:sx n="71" d="100"/>
          <a:sy n="71" d="100"/>
        </p:scale>
        <p:origin x="176" y="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aldo Navedo" userId="65ff272d10038d5f" providerId="LiveId" clId="{C06D18CB-DC74-6D42-BF2C-9473E47AA36B}"/>
    <pc:docChg chg="undo custSel addSld delSld modSld sldOrd">
      <pc:chgData name="Reynaldo Navedo" userId="65ff272d10038d5f" providerId="LiveId" clId="{C06D18CB-DC74-6D42-BF2C-9473E47AA36B}" dt="2021-01-14T23:49:24.821" v="659" actId="20577"/>
      <pc:docMkLst>
        <pc:docMk/>
      </pc:docMkLst>
      <pc:sldChg chg="modSp modTransition">
        <pc:chgData name="Reynaldo Navedo" userId="65ff272d10038d5f" providerId="LiveId" clId="{C06D18CB-DC74-6D42-BF2C-9473E47AA36B}" dt="2021-01-14T23:48:00.983" v="634"/>
        <pc:sldMkLst>
          <pc:docMk/>
          <pc:sldMk cId="3480915094" sldId="256"/>
        </pc:sldMkLst>
        <pc:spChg chg="mod">
          <ac:chgData name="Reynaldo Navedo" userId="65ff272d10038d5f" providerId="LiveId" clId="{C06D18CB-DC74-6D42-BF2C-9473E47AA36B}" dt="2021-01-14T23:31:47.253" v="12" actId="20577"/>
          <ac:spMkLst>
            <pc:docMk/>
            <pc:sldMk cId="3480915094" sldId="256"/>
            <ac:spMk id="2" creationId="{D6E2CBB2-2F60-2342-83EE-329225680F1D}"/>
          </ac:spMkLst>
        </pc:spChg>
        <pc:spChg chg="mod">
          <ac:chgData name="Reynaldo Navedo" userId="65ff272d10038d5f" providerId="LiveId" clId="{C06D18CB-DC74-6D42-BF2C-9473E47AA36B}" dt="2021-01-14T23:31:56.926" v="43" actId="20577"/>
          <ac:spMkLst>
            <pc:docMk/>
            <pc:sldMk cId="3480915094" sldId="256"/>
            <ac:spMk id="3" creationId="{3C0B3C82-0D5C-D945-B7FD-A7B54ABF9BDF}"/>
          </ac:spMkLst>
        </pc:sp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1902440188" sldId="257"/>
        </pc:sldMkLst>
        <pc:spChg chg="mo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6:01.937" v="244" actId="20577"/>
          <ac:spMkLst>
            <pc:docMk/>
            <pc:sldMk cId="1902440188" sldId="257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3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4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4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4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4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5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5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5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5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2:31.562" v="54" actId="26606"/>
          <ac:spMkLst>
            <pc:docMk/>
            <pc:sldMk cId="1902440188" sldId="257"/>
            <ac:spMk id="6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2:31.562" v="54" actId="26606"/>
          <ac:cxnSpMkLst>
            <pc:docMk/>
            <pc:sldMk cId="1902440188" sldId="257"/>
            <ac:cxnSpMk id="4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2:31.562" v="54" actId="26606"/>
          <ac:cxnSpMkLst>
            <pc:docMk/>
            <pc:sldMk cId="1902440188" sldId="257"/>
            <ac:cxnSpMk id="63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21.286" v="635"/>
        <pc:sldMkLst>
          <pc:docMk/>
          <pc:sldMk cId="2395343732" sldId="258"/>
        </pc:sldMkLst>
        <pc:spChg chg="mo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5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5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5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5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6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6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7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7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7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3:06.242" v="85" actId="26606"/>
          <ac:spMkLst>
            <pc:docMk/>
            <pc:sldMk cId="2395343732" sldId="258"/>
            <ac:spMk id="7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3:06.242" v="85" actId="26606"/>
          <ac:cxnSpMkLst>
            <pc:docMk/>
            <pc:sldMk cId="2395343732" sldId="258"/>
            <ac:cxnSpMk id="6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3:06.242" v="85" actId="26606"/>
          <ac:cxnSpMkLst>
            <pc:docMk/>
            <pc:sldMk cId="2395343732" sldId="258"/>
            <ac:cxnSpMk id="78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2943249747" sldId="259"/>
        </pc:sldMkLst>
        <pc:spChg chg="mo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3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4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4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4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4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5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5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5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5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3:35.837" v="97" actId="26606"/>
          <ac:spMkLst>
            <pc:docMk/>
            <pc:sldMk cId="2943249747" sldId="259"/>
            <ac:spMk id="6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3:35.837" v="97" actId="26606"/>
          <ac:cxnSpMkLst>
            <pc:docMk/>
            <pc:sldMk cId="2943249747" sldId="259"/>
            <ac:cxnSpMk id="4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3:35.837" v="97" actId="26606"/>
          <ac:cxnSpMkLst>
            <pc:docMk/>
            <pc:sldMk cId="2943249747" sldId="259"/>
            <ac:cxnSpMk id="63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1878591048" sldId="260"/>
        </pc:sldMkLst>
        <pc:spChg chg="mo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6:13.475" v="245" actId="113"/>
          <ac:spMkLst>
            <pc:docMk/>
            <pc:sldMk cId="1878591048" sldId="260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4:25.210" v="148" actId="26606"/>
          <ac:spMkLst>
            <pc:docMk/>
            <pc:sldMk cId="1878591048" sldId="260"/>
            <ac:spMk id="3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4:25.210" v="148" actId="26606"/>
          <ac:spMkLst>
            <pc:docMk/>
            <pc:sldMk cId="1878591048" sldId="260"/>
            <ac:spMk id="4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4:25.210" v="148" actId="26606"/>
          <ac:spMkLst>
            <pc:docMk/>
            <pc:sldMk cId="1878591048" sldId="260"/>
            <ac:spMk id="4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4:25.210" v="148" actId="26606"/>
          <ac:spMkLst>
            <pc:docMk/>
            <pc:sldMk cId="1878591048" sldId="260"/>
            <ac:spMk id="4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4:25.210" v="148" actId="26606"/>
          <ac:spMkLst>
            <pc:docMk/>
            <pc:sldMk cId="1878591048" sldId="260"/>
            <ac:spMk id="46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53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55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57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59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6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70" creationId="{8F9CBE3F-79A8-4F8F-88D9-DAD03D0D281F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72" creationId="{508BEF50-7B1E-49A4-BC19-5F4F1D755E64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74" creationId="{C5CB530E-515E-412C-9DF1-5F8FFBD6F383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76" creationId="{AEA7509D-F04F-40CB-A0B3-EEF16499CC9F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78" creationId="{C39ADB8F-D187-49D7-BDCF-C1B6DC727068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80" creationId="{712D4376-A578-4FF1-94FC-245E7A6A489F}"/>
          </ac:spMkLst>
        </pc:spChg>
        <pc:spChg chg="add">
          <ac:chgData name="Reynaldo Navedo" userId="65ff272d10038d5f" providerId="LiveId" clId="{C06D18CB-DC74-6D42-BF2C-9473E47AA36B}" dt="2021-01-14T23:35:11.869" v="156" actId="26606"/>
          <ac:spMkLst>
            <pc:docMk/>
            <pc:sldMk cId="1878591048" sldId="260"/>
            <ac:spMk id="82" creationId="{3FBAD350-5664-4811-A208-657FB882D350}"/>
          </ac:spMkLst>
        </pc:spChg>
        <pc:cxnChg chg="del">
          <ac:chgData name="Reynaldo Navedo" userId="65ff272d10038d5f" providerId="LiveId" clId="{C06D18CB-DC74-6D42-BF2C-9473E47AA36B}" dt="2021-01-14T23:34:25.210" v="148" actId="26606"/>
          <ac:cxnSpMkLst>
            <pc:docMk/>
            <pc:sldMk cId="1878591048" sldId="260"/>
            <ac:cxnSpMk id="48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35:11.869" v="156" actId="26606"/>
          <ac:cxnSpMkLst>
            <pc:docMk/>
            <pc:sldMk cId="1878591048" sldId="260"/>
            <ac:cxnSpMk id="6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5:11.869" v="156" actId="26606"/>
          <ac:cxnSpMkLst>
            <pc:docMk/>
            <pc:sldMk cId="1878591048" sldId="260"/>
            <ac:cxnSpMk id="68" creationId="{D1B787A8-0D67-4B7E-9B48-86BD906AB6B5}"/>
          </ac:cxnSpMkLst>
        </pc:cxnChg>
        <pc:cxnChg chg="add">
          <ac:chgData name="Reynaldo Navedo" userId="65ff272d10038d5f" providerId="LiveId" clId="{C06D18CB-DC74-6D42-BF2C-9473E47AA36B}" dt="2021-01-14T23:35:11.869" v="156" actId="26606"/>
          <ac:cxnSpMkLst>
            <pc:docMk/>
            <pc:sldMk cId="1878591048" sldId="260"/>
            <ac:cxnSpMk id="84" creationId="{56020367-4FD5-4596-8E10-C5F095CD8DBF}"/>
          </ac:cxnSpMkLst>
        </pc:cxnChg>
      </pc:sldChg>
      <pc:sldChg chg="addSp delSp modSp mod modTransition">
        <pc:chgData name="Reynaldo Navedo" userId="65ff272d10038d5f" providerId="LiveId" clId="{C06D18CB-DC74-6D42-BF2C-9473E47AA36B}" dt="2021-01-14T23:48:00.983" v="634"/>
        <pc:sldMkLst>
          <pc:docMk/>
          <pc:sldMk cId="1102695344" sldId="261"/>
        </pc:sldMkLst>
        <pc:spChg chg="mo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5:38.817" v="209" actId="20577"/>
          <ac:spMkLst>
            <pc:docMk/>
            <pc:sldMk cId="1102695344" sldId="261"/>
            <ac:spMk id="3" creationId="{7DC5A68C-5077-1643-9338-FF6E2F6D5B04}"/>
          </ac:spMkLst>
        </pc:spChg>
        <pc:spChg chg="add del mod">
          <ac:chgData name="Reynaldo Navedo" userId="65ff272d10038d5f" providerId="LiveId" clId="{C06D18CB-DC74-6D42-BF2C-9473E47AA36B}" dt="2021-01-14T23:35:43.713" v="211"/>
          <ac:spMkLst>
            <pc:docMk/>
            <pc:sldMk cId="1102695344" sldId="261"/>
            <ac:spMk id="4" creationId="{EC9B451F-1117-414B-A2F1-732782F71A7F}"/>
          </ac:spMkLst>
        </pc:spChg>
        <pc:spChg chg="del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2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2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2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2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3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3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4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4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4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6:29.141" v="246" actId="26606"/>
          <ac:spMkLst>
            <pc:docMk/>
            <pc:sldMk cId="1102695344" sldId="261"/>
            <ac:spMk id="4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6:29.141" v="246" actId="26606"/>
          <ac:cxnSpMkLst>
            <pc:docMk/>
            <pc:sldMk cId="1102695344" sldId="261"/>
            <ac:cxnSpMk id="3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6:29.141" v="246" actId="26606"/>
          <ac:cxnSpMkLst>
            <pc:docMk/>
            <pc:sldMk cId="1102695344" sldId="261"/>
            <ac:cxnSpMk id="48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775222302" sldId="262"/>
        </pc:sldMkLst>
        <pc:spChg chg="mod">
          <ac:chgData name="Reynaldo Navedo" userId="65ff272d10038d5f" providerId="LiveId" clId="{C06D18CB-DC74-6D42-BF2C-9473E47AA36B}" dt="2021-01-14T23:37:10.162" v="267" actId="20577"/>
          <ac:spMkLst>
            <pc:docMk/>
            <pc:sldMk cId="775222302" sldId="262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7:01.967" v="264" actId="20577"/>
          <ac:spMkLst>
            <pc:docMk/>
            <pc:sldMk cId="775222302" sldId="262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2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2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2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2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3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3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4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4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4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6:56.131" v="261" actId="26606"/>
          <ac:spMkLst>
            <pc:docMk/>
            <pc:sldMk cId="775222302" sldId="262"/>
            <ac:spMk id="4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6:56.131" v="261" actId="26606"/>
          <ac:cxnSpMkLst>
            <pc:docMk/>
            <pc:sldMk cId="775222302" sldId="262"/>
            <ac:cxnSpMk id="3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6:56.131" v="261" actId="26606"/>
          <ac:cxnSpMkLst>
            <pc:docMk/>
            <pc:sldMk cId="775222302" sldId="262"/>
            <ac:cxnSpMk id="48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173251115" sldId="263"/>
        </pc:sldMkLst>
        <pc:spChg chg="mo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5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5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5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5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6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6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7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7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7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8:38.965" v="469" actId="26606"/>
          <ac:spMkLst>
            <pc:docMk/>
            <pc:sldMk cId="173251115" sldId="263"/>
            <ac:spMk id="7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8:38.965" v="469" actId="26606"/>
          <ac:cxnSpMkLst>
            <pc:docMk/>
            <pc:sldMk cId="173251115" sldId="263"/>
            <ac:cxnSpMk id="6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8:38.965" v="469" actId="26606"/>
          <ac:cxnSpMkLst>
            <pc:docMk/>
            <pc:sldMk cId="173251115" sldId="263"/>
            <ac:cxnSpMk id="78" creationId="{C49DA8F6-BCC1-4447-B54C-57856834B94B}"/>
          </ac:cxnSpMkLst>
        </pc:cxnChg>
      </pc:sldChg>
      <pc:sldChg chg="addSp delSp modSp mod modTransition modAnim">
        <pc:chgData name="Reynaldo Navedo" userId="65ff272d10038d5f" providerId="LiveId" clId="{C06D18CB-DC74-6D42-BF2C-9473E47AA36B}" dt="2021-01-14T23:48:00.983" v="634"/>
        <pc:sldMkLst>
          <pc:docMk/>
          <pc:sldMk cId="823634718" sldId="264"/>
        </pc:sldMkLst>
        <pc:spChg chg="mod">
          <ac:chgData name="Reynaldo Navedo" userId="65ff272d10038d5f" providerId="LiveId" clId="{C06D18CB-DC74-6D42-BF2C-9473E47AA36B}" dt="2021-01-14T23:39:02.419" v="514" actId="20577"/>
          <ac:spMkLst>
            <pc:docMk/>
            <pc:sldMk cId="823634718" sldId="264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39:43.596" v="522" actId="20577"/>
          <ac:spMkLst>
            <pc:docMk/>
            <pc:sldMk cId="823634718" sldId="264"/>
            <ac:spMk id="3" creationId="{7DC5A68C-5077-1643-9338-FF6E2F6D5B04}"/>
          </ac:spMkLst>
        </pc:spChg>
        <pc:spChg chg="add del mod">
          <ac:chgData name="Reynaldo Navedo" userId="65ff272d10038d5f" providerId="LiveId" clId="{C06D18CB-DC74-6D42-BF2C-9473E47AA36B}" dt="2021-01-14T23:40:05.941" v="525"/>
          <ac:spMkLst>
            <pc:docMk/>
            <pc:sldMk cId="823634718" sldId="264"/>
            <ac:spMk id="4" creationId="{1710D0D8-ADAC-CD48-900F-A0840AEB93C2}"/>
          </ac:spMkLst>
        </pc:spChg>
        <pc:spChg chg="del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2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2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2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2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3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3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4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4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4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39:47.480" v="523" actId="26606"/>
          <ac:spMkLst>
            <pc:docMk/>
            <pc:sldMk cId="823634718" sldId="264"/>
            <ac:spMk id="4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39:47.480" v="523" actId="26606"/>
          <ac:cxnSpMkLst>
            <pc:docMk/>
            <pc:sldMk cId="823634718" sldId="264"/>
            <ac:cxnSpMk id="3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39:47.480" v="523" actId="26606"/>
          <ac:cxnSpMkLst>
            <pc:docMk/>
            <pc:sldMk cId="823634718" sldId="264"/>
            <ac:cxnSpMk id="48" creationId="{C49DA8F6-BCC1-4447-B54C-57856834B94B}"/>
          </ac:cxnSpMkLst>
        </pc:cxnChg>
      </pc:sldChg>
      <pc:sldChg chg="modSp modTransition">
        <pc:chgData name="Reynaldo Navedo" userId="65ff272d10038d5f" providerId="LiveId" clId="{C06D18CB-DC74-6D42-BF2C-9473E47AA36B}" dt="2021-01-14T23:49:24.821" v="659" actId="20577"/>
        <pc:sldMkLst>
          <pc:docMk/>
          <pc:sldMk cId="2709150738" sldId="265"/>
        </pc:sldMkLst>
        <pc:spChg chg="mod">
          <ac:chgData name="Reynaldo Navedo" userId="65ff272d10038d5f" providerId="LiveId" clId="{C06D18CB-DC74-6D42-BF2C-9473E47AA36B}" dt="2021-01-14T23:49:24.821" v="659" actId="20577"/>
          <ac:spMkLst>
            <pc:docMk/>
            <pc:sldMk cId="2709150738" sldId="265"/>
            <ac:spMk id="3" creationId="{3C0B3C82-0D5C-D945-B7FD-A7B54ABF9BDF}"/>
          </ac:spMkLst>
        </pc:spChg>
      </pc:sldChg>
      <pc:sldChg chg="addSp delSp modSp add mod modTransition modAnim">
        <pc:chgData name="Reynaldo Navedo" userId="65ff272d10038d5f" providerId="LiveId" clId="{C06D18CB-DC74-6D42-BF2C-9473E47AA36B}" dt="2021-01-14T23:48:43.273" v="636" actId="26606"/>
        <pc:sldMkLst>
          <pc:docMk/>
          <pc:sldMk cId="873838162" sldId="266"/>
        </pc:sldMkLst>
        <pc:spChg chg="mod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3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4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4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4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0:23.695" v="528" actId="26606"/>
          <ac:spMkLst>
            <pc:docMk/>
            <pc:sldMk cId="873838162" sldId="266"/>
            <ac:spMk id="46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53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55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57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59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6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6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7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7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7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8:43.273" v="636" actId="26606"/>
          <ac:spMkLst>
            <pc:docMk/>
            <pc:sldMk cId="873838162" sldId="266"/>
            <ac:spMk id="7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0:23.695" v="528" actId="26606"/>
          <ac:cxnSpMkLst>
            <pc:docMk/>
            <pc:sldMk cId="873838162" sldId="266"/>
            <ac:cxnSpMk id="48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8:43.273" v="636" actId="26606"/>
          <ac:cxnSpMkLst>
            <pc:docMk/>
            <pc:sldMk cId="873838162" sldId="266"/>
            <ac:cxnSpMk id="6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8:43.273" v="636" actId="26606"/>
          <ac:cxnSpMkLst>
            <pc:docMk/>
            <pc:sldMk cId="873838162" sldId="266"/>
            <ac:cxnSpMk id="78" creationId="{C49DA8F6-BCC1-4447-B54C-57856834B94B}"/>
          </ac:cxnSpMkLst>
        </pc:cxnChg>
      </pc:sldChg>
      <pc:sldChg chg="addSp delSp modSp add mod modTransition modAnim">
        <pc:chgData name="Reynaldo Navedo" userId="65ff272d10038d5f" providerId="LiveId" clId="{C06D18CB-DC74-6D42-BF2C-9473E47AA36B}" dt="2021-01-14T23:48:00.983" v="634"/>
        <pc:sldMkLst>
          <pc:docMk/>
          <pc:sldMk cId="2145247106" sldId="267"/>
        </pc:sldMkLst>
        <pc:spChg chg="mod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5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5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5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5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1:00.987" v="533" actId="26606"/>
          <ac:spMkLst>
            <pc:docMk/>
            <pc:sldMk cId="2145247106" sldId="267"/>
            <ac:spMk id="61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68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70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72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74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7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8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8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8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8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1:13.182" v="535" actId="26606"/>
          <ac:spMkLst>
            <pc:docMk/>
            <pc:sldMk cId="2145247106" sldId="267"/>
            <ac:spMk id="9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1:00.987" v="533" actId="26606"/>
          <ac:cxnSpMkLst>
            <pc:docMk/>
            <pc:sldMk cId="2145247106" sldId="267"/>
            <ac:cxnSpMk id="63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1:13.182" v="535" actId="26606"/>
          <ac:cxnSpMkLst>
            <pc:docMk/>
            <pc:sldMk cId="2145247106" sldId="267"/>
            <ac:cxnSpMk id="7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1:13.182" v="535" actId="26606"/>
          <ac:cxnSpMkLst>
            <pc:docMk/>
            <pc:sldMk cId="2145247106" sldId="267"/>
            <ac:cxnSpMk id="93" creationId="{C49DA8F6-BCC1-4447-B54C-57856834B94B}"/>
          </ac:cxnSpMkLst>
        </pc:cxnChg>
      </pc:sldChg>
      <pc:sldChg chg="addSp delSp modSp add mod modTransition modAnim">
        <pc:chgData name="Reynaldo Navedo" userId="65ff272d10038d5f" providerId="LiveId" clId="{C06D18CB-DC74-6D42-BF2C-9473E47AA36B}" dt="2021-01-14T23:48:00.983" v="634"/>
        <pc:sldMkLst>
          <pc:docMk/>
          <pc:sldMk cId="2527346356" sldId="268"/>
        </pc:sldMkLst>
        <pc:spChg chg="mod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3" creationId="{7DC5A68C-5077-1643-9338-FF6E2F6D5B04}"/>
          </ac:spMkLst>
        </pc:spChg>
        <pc:spChg chg="add del mod">
          <ac:chgData name="Reynaldo Navedo" userId="65ff272d10038d5f" providerId="LiveId" clId="{C06D18CB-DC74-6D42-BF2C-9473E47AA36B}" dt="2021-01-14T23:41:45.283" v="542"/>
          <ac:spMkLst>
            <pc:docMk/>
            <pc:sldMk cId="2527346356" sldId="268"/>
            <ac:spMk id="4" creationId="{C6EB8532-2B6B-2340-BEC6-094681AD53AE}"/>
          </ac:spMkLst>
        </pc:spChg>
        <pc:spChg chg="del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5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5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5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5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1:32.002" v="537" actId="26606"/>
          <ac:spMkLst>
            <pc:docMk/>
            <pc:sldMk cId="2527346356" sldId="268"/>
            <ac:spMk id="61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68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70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72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74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7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8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8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8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8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1:49.167" v="543" actId="26606"/>
          <ac:spMkLst>
            <pc:docMk/>
            <pc:sldMk cId="2527346356" sldId="268"/>
            <ac:spMk id="9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1:32.002" v="537" actId="26606"/>
          <ac:cxnSpMkLst>
            <pc:docMk/>
            <pc:sldMk cId="2527346356" sldId="268"/>
            <ac:cxnSpMk id="63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1:49.167" v="543" actId="26606"/>
          <ac:cxnSpMkLst>
            <pc:docMk/>
            <pc:sldMk cId="2527346356" sldId="268"/>
            <ac:cxnSpMk id="7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1:49.167" v="543" actId="26606"/>
          <ac:cxnSpMkLst>
            <pc:docMk/>
            <pc:sldMk cId="2527346356" sldId="268"/>
            <ac:cxnSpMk id="93" creationId="{C49DA8F6-BCC1-4447-B54C-57856834B94B}"/>
          </ac:cxnSpMkLst>
        </pc:cxnChg>
      </pc:sldChg>
      <pc:sldChg chg="addSp delSp modSp add mod modTransition modAnim">
        <pc:chgData name="Reynaldo Navedo" userId="65ff272d10038d5f" providerId="LiveId" clId="{C06D18CB-DC74-6D42-BF2C-9473E47AA36B}" dt="2021-01-14T23:48:00.983" v="634"/>
        <pc:sldMkLst>
          <pc:docMk/>
          <pc:sldMk cId="696943791" sldId="269"/>
        </pc:sldMkLst>
        <pc:spChg chg="mod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8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8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8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8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2:14.520" v="547" actId="26606"/>
          <ac:spMkLst>
            <pc:docMk/>
            <pc:sldMk cId="696943791" sldId="269"/>
            <ac:spMk id="91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98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00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02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04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0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1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1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1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1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2:24.756" v="549" actId="26606"/>
          <ac:spMkLst>
            <pc:docMk/>
            <pc:sldMk cId="696943791" sldId="269"/>
            <ac:spMk id="12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2:14.520" v="547" actId="26606"/>
          <ac:cxnSpMkLst>
            <pc:docMk/>
            <pc:sldMk cId="696943791" sldId="269"/>
            <ac:cxnSpMk id="93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2:24.756" v="549" actId="26606"/>
          <ac:cxnSpMkLst>
            <pc:docMk/>
            <pc:sldMk cId="696943791" sldId="269"/>
            <ac:cxnSpMk id="10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2:24.756" v="549" actId="26606"/>
          <ac:cxnSpMkLst>
            <pc:docMk/>
            <pc:sldMk cId="696943791" sldId="269"/>
            <ac:cxnSpMk id="123" creationId="{C49DA8F6-BCC1-4447-B54C-57856834B94B}"/>
          </ac:cxnSpMkLst>
        </pc:cxnChg>
      </pc:sldChg>
      <pc:sldChg chg="addSp delSp modSp add mod modTransition modAnim">
        <pc:chgData name="Reynaldo Navedo" userId="65ff272d10038d5f" providerId="LiveId" clId="{C06D18CB-DC74-6D42-BF2C-9473E47AA36B}" dt="2021-01-14T23:48:55.601" v="637" actId="26606"/>
        <pc:sldMkLst>
          <pc:docMk/>
          <pc:sldMk cId="2081808412" sldId="270"/>
        </pc:sldMkLst>
        <pc:spChg chg="mod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83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85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87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89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2:55.740" v="551" actId="26606"/>
          <ac:spMkLst>
            <pc:docMk/>
            <pc:sldMk cId="2081808412" sldId="270"/>
            <ac:spMk id="91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98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00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02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04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0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13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15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17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19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8:55.601" v="637" actId="26606"/>
          <ac:spMkLst>
            <pc:docMk/>
            <pc:sldMk cId="2081808412" sldId="270"/>
            <ac:spMk id="121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2:55.740" v="551" actId="26606"/>
          <ac:cxnSpMkLst>
            <pc:docMk/>
            <pc:sldMk cId="2081808412" sldId="270"/>
            <ac:cxnSpMk id="93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8:55.601" v="637" actId="26606"/>
          <ac:cxnSpMkLst>
            <pc:docMk/>
            <pc:sldMk cId="2081808412" sldId="270"/>
            <ac:cxnSpMk id="10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8:55.601" v="637" actId="26606"/>
          <ac:cxnSpMkLst>
            <pc:docMk/>
            <pc:sldMk cId="2081808412" sldId="270"/>
            <ac:cxnSpMk id="123" creationId="{C49DA8F6-BCC1-4447-B54C-57856834B94B}"/>
          </ac:cxnSpMkLst>
        </pc:cxnChg>
      </pc:sldChg>
      <pc:sldChg chg="addSp delSp modSp add mod modTransition modAnim">
        <pc:chgData name="Reynaldo Navedo" userId="65ff272d10038d5f" providerId="LiveId" clId="{C06D18CB-DC74-6D42-BF2C-9473E47AA36B}" dt="2021-01-14T23:48:00.983" v="634"/>
        <pc:sldMkLst>
          <pc:docMk/>
          <pc:sldMk cId="3436273913" sldId="271"/>
        </pc:sldMkLst>
        <pc:spChg chg="mo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9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0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0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0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06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15" creationId="{8F9CBE3F-79A8-4F8F-88D9-DAD03D0D281F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17" creationId="{508BEF50-7B1E-49A4-BC19-5F4F1D755E64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19" creationId="{C5CB530E-515E-412C-9DF1-5F8FFBD6F383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21" creationId="{AEA7509D-F04F-40CB-A0B3-EEF16499CC9F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23" creationId="{C39ADB8F-D187-49D7-BDCF-C1B6DC727068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25" creationId="{712D4376-A578-4FF1-94FC-245E7A6A489F}"/>
          </ac:spMkLst>
        </pc:spChg>
        <pc:spChg chg="add">
          <ac:chgData name="Reynaldo Navedo" userId="65ff272d10038d5f" providerId="LiveId" clId="{C06D18CB-DC74-6D42-BF2C-9473E47AA36B}" dt="2021-01-14T23:43:45.430" v="564" actId="26606"/>
          <ac:spMkLst>
            <pc:docMk/>
            <pc:sldMk cId="3436273913" sldId="271"/>
            <ac:spMk id="127" creationId="{3FBAD350-5664-4811-A208-657FB882D350}"/>
          </ac:spMkLst>
        </pc:spChg>
        <pc:cxnChg chg="del">
          <ac:chgData name="Reynaldo Navedo" userId="65ff272d10038d5f" providerId="LiveId" clId="{C06D18CB-DC74-6D42-BF2C-9473E47AA36B}" dt="2021-01-14T23:43:45.430" v="564" actId="26606"/>
          <ac:cxnSpMkLst>
            <pc:docMk/>
            <pc:sldMk cId="3436273913" sldId="271"/>
            <ac:cxnSpMk id="108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3:45.430" v="564" actId="26606"/>
          <ac:cxnSpMkLst>
            <pc:docMk/>
            <pc:sldMk cId="3436273913" sldId="271"/>
            <ac:cxnSpMk id="113" creationId="{D1B787A8-0D67-4B7E-9B48-86BD906AB6B5}"/>
          </ac:cxnSpMkLst>
        </pc:cxnChg>
        <pc:cxnChg chg="add">
          <ac:chgData name="Reynaldo Navedo" userId="65ff272d10038d5f" providerId="LiveId" clId="{C06D18CB-DC74-6D42-BF2C-9473E47AA36B}" dt="2021-01-14T23:43:45.430" v="564" actId="26606"/>
          <ac:cxnSpMkLst>
            <pc:docMk/>
            <pc:sldMk cId="3436273913" sldId="271"/>
            <ac:cxnSpMk id="129" creationId="{56020367-4FD5-4596-8E10-C5F095CD8DBF}"/>
          </ac:cxnSpMkLst>
        </pc:cxnChg>
      </pc:sldChg>
      <pc:sldChg chg="addSp delSp modSp add mod ord modTransition modAnim">
        <pc:chgData name="Reynaldo Navedo" userId="65ff272d10038d5f" providerId="LiveId" clId="{C06D18CB-DC74-6D42-BF2C-9473E47AA36B}" dt="2021-01-14T23:48:00.983" v="634"/>
        <pc:sldMkLst>
          <pc:docMk/>
          <pc:sldMk cId="244093678" sldId="272"/>
        </pc:sldMkLst>
        <pc:spChg chg="mo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3" creationId="{7DC5A68C-5077-1643-9338-FF6E2F6D5B04}"/>
          </ac:spMkLst>
        </pc:spChg>
        <pc:spChg chg="del">
          <ac:chgData name="Reynaldo Navedo" userId="65ff272d10038d5f" providerId="LiveId" clId="{C06D18CB-DC74-6D42-BF2C-9473E47AA36B}" dt="2021-01-14T23:44:20.158" v="568" actId="26606"/>
          <ac:spMkLst>
            <pc:docMk/>
            <pc:sldMk cId="244093678" sldId="272"/>
            <ac:spMk id="9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4:20.158" v="568" actId="26606"/>
          <ac:spMkLst>
            <pc:docMk/>
            <pc:sldMk cId="244093678" sldId="272"/>
            <ac:spMk id="10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4:20.158" v="568" actId="26606"/>
          <ac:spMkLst>
            <pc:docMk/>
            <pc:sldMk cId="244093678" sldId="272"/>
            <ac:spMk id="10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4:20.158" v="568" actId="26606"/>
          <ac:spMkLst>
            <pc:docMk/>
            <pc:sldMk cId="244093678" sldId="272"/>
            <ac:spMk id="10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4:20.158" v="568" actId="26606"/>
          <ac:spMkLst>
            <pc:docMk/>
            <pc:sldMk cId="244093678" sldId="272"/>
            <ac:spMk id="106" creationId="{1453BF6C-B012-48B7-B4E8-6D7AC7C27D02}"/>
          </ac:spMkLst>
        </pc:spChg>
        <pc:spChg chg="add del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13" creationId="{A2679492-7988-4050-9056-542444452411}"/>
          </ac:spMkLst>
        </pc:spChg>
        <pc:spChg chg="add del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15" creationId="{B091B163-7D61-4891-ABCF-5C13D9C418D0}"/>
          </ac:spMkLst>
        </pc:spChg>
        <pc:spChg chg="add del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17" creationId="{6CB927A4-E432-4310-9CD5-E89FF5063179}"/>
          </ac:spMkLst>
        </pc:spChg>
        <pc:spChg chg="add del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19" creationId="{E3020543-B24B-4EC4-8FFC-8DD88EEA91A8}"/>
          </ac:spMkLst>
        </pc:spChg>
        <pc:spChg chg="add del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21" creationId="{1453BF6C-B012-48B7-B4E8-6D7AC7C27D02}"/>
          </ac:spMkLst>
        </pc:spChg>
        <pc:spChg chg="ad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28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30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32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34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4:40.536" v="572" actId="26606"/>
          <ac:spMkLst>
            <pc:docMk/>
            <pc:sldMk cId="244093678" sldId="272"/>
            <ac:spMk id="136" creationId="{1453BF6C-B012-48B7-B4E8-6D7AC7C27D02}"/>
          </ac:spMkLst>
        </pc:spChg>
        <pc:cxnChg chg="del">
          <ac:chgData name="Reynaldo Navedo" userId="65ff272d10038d5f" providerId="LiveId" clId="{C06D18CB-DC74-6D42-BF2C-9473E47AA36B}" dt="2021-01-14T23:44:20.158" v="568" actId="26606"/>
          <ac:cxnSpMkLst>
            <pc:docMk/>
            <pc:sldMk cId="244093678" sldId="272"/>
            <ac:cxnSpMk id="108" creationId="{C49DA8F6-BCC1-4447-B54C-57856834B94B}"/>
          </ac:cxnSpMkLst>
        </pc:cxnChg>
        <pc:cxnChg chg="add del">
          <ac:chgData name="Reynaldo Navedo" userId="65ff272d10038d5f" providerId="LiveId" clId="{C06D18CB-DC74-6D42-BF2C-9473E47AA36B}" dt="2021-01-14T23:44:40.536" v="572" actId="26606"/>
          <ac:cxnSpMkLst>
            <pc:docMk/>
            <pc:sldMk cId="244093678" sldId="272"/>
            <ac:cxnSpMk id="123" creationId="{C49DA8F6-BCC1-4447-B54C-57856834B94B}"/>
          </ac:cxnSpMkLst>
        </pc:cxnChg>
        <pc:cxnChg chg="add">
          <ac:chgData name="Reynaldo Navedo" userId="65ff272d10038d5f" providerId="LiveId" clId="{C06D18CB-DC74-6D42-BF2C-9473E47AA36B}" dt="2021-01-14T23:44:40.536" v="572" actId="26606"/>
          <ac:cxnSpMkLst>
            <pc:docMk/>
            <pc:sldMk cId="244093678" sldId="272"/>
            <ac:cxnSpMk id="138" creationId="{C49DA8F6-BCC1-4447-B54C-57856834B94B}"/>
          </ac:cxnSpMkLst>
        </pc:cxnChg>
      </pc:sldChg>
      <pc:sldChg chg="addSp delSp modSp add mod ord modTransition delAnim">
        <pc:chgData name="Reynaldo Navedo" userId="65ff272d10038d5f" providerId="LiveId" clId="{C06D18CB-DC74-6D42-BF2C-9473E47AA36B}" dt="2021-01-14T23:48:00.983" v="634"/>
        <pc:sldMkLst>
          <pc:docMk/>
          <pc:sldMk cId="830717146" sldId="273"/>
        </pc:sldMkLst>
        <pc:spChg chg="mod">
          <ac:chgData name="Reynaldo Navedo" userId="65ff272d10038d5f" providerId="LiveId" clId="{C06D18CB-DC74-6D42-BF2C-9473E47AA36B}" dt="2021-01-14T23:45:38.706" v="590" actId="26606"/>
          <ac:spMkLst>
            <pc:docMk/>
            <pc:sldMk cId="830717146" sldId="273"/>
            <ac:spMk id="2" creationId="{849E56FF-3E93-7C4C-86BC-AEE16C62F85A}"/>
          </ac:spMkLst>
        </pc:spChg>
        <pc:spChg chg="del mod">
          <ac:chgData name="Reynaldo Navedo" userId="65ff272d10038d5f" providerId="LiveId" clId="{C06D18CB-DC74-6D42-BF2C-9473E47AA36B}" dt="2021-01-14T23:45:26.693" v="585" actId="478"/>
          <ac:spMkLst>
            <pc:docMk/>
            <pc:sldMk cId="830717146" sldId="273"/>
            <ac:spMk id="3" creationId="{7DC5A68C-5077-1643-9338-FF6E2F6D5B04}"/>
          </ac:spMkLst>
        </pc:spChg>
        <pc:spChg chg="add del mod">
          <ac:chgData name="Reynaldo Navedo" userId="65ff272d10038d5f" providerId="LiveId" clId="{C06D18CB-DC74-6D42-BF2C-9473E47AA36B}" dt="2021-01-14T23:45:29.620" v="586" actId="478"/>
          <ac:spMkLst>
            <pc:docMk/>
            <pc:sldMk cId="830717146" sldId="273"/>
            <ac:spMk id="5" creationId="{3144FB16-1ED7-1848-BD9F-71CFD6714DC3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93" creationId="{1A3C89F8-0D2F-47FF-B903-151248265F47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95" creationId="{C5CB530E-515E-412C-9DF1-5F8FFBD6F383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97" creationId="{712D4376-A578-4FF1-94FC-245E7A6A489F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99" creationId="{AEA7509D-F04F-40CB-A0B3-EEF16499CC9F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103" creationId="{508BEF50-7B1E-49A4-BC19-5F4F1D755E64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105" creationId="{3FBAD350-5664-4811-A208-657FB882D350}"/>
          </ac:spMkLst>
        </pc:spChg>
        <pc:spChg chg="add del">
          <ac:chgData name="Reynaldo Navedo" userId="65ff272d10038d5f" providerId="LiveId" clId="{C06D18CB-DC74-6D42-BF2C-9473E47AA36B}" dt="2021-01-14T23:45:36.873" v="588" actId="26606"/>
          <ac:spMkLst>
            <pc:docMk/>
            <pc:sldMk cId="830717146" sldId="273"/>
            <ac:spMk id="107" creationId="{C39ADB8F-D187-49D7-BDCF-C1B6DC727068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15" creationId="{8F9CBE3F-79A8-4F8F-88D9-DAD03D0D281F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17" creationId="{508BEF50-7B1E-49A4-BC19-5F4F1D755E64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19" creationId="{C5CB530E-515E-412C-9DF1-5F8FFBD6F383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21" creationId="{AEA7509D-F04F-40CB-A0B3-EEF16499CC9F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23" creationId="{C39ADB8F-D187-49D7-BDCF-C1B6DC727068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25" creationId="{712D4376-A578-4FF1-94FC-245E7A6A489F}"/>
          </ac:spMkLst>
        </pc:spChg>
        <pc:spChg chg="del">
          <ac:chgData name="Reynaldo Navedo" userId="65ff272d10038d5f" providerId="LiveId" clId="{C06D18CB-DC74-6D42-BF2C-9473E47AA36B}" dt="2021-01-14T23:45:23.397" v="584" actId="26606"/>
          <ac:spMkLst>
            <pc:docMk/>
            <pc:sldMk cId="830717146" sldId="273"/>
            <ac:spMk id="127" creationId="{3FBAD350-5664-4811-A208-657FB882D350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36" creationId="{8F9CBE3F-79A8-4F8F-88D9-DAD03D0D281F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38" creationId="{508BEF50-7B1E-49A4-BC19-5F4F1D755E64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40" creationId="{C5CB530E-515E-412C-9DF1-5F8FFBD6F383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42" creationId="{AEA7509D-F04F-40CB-A0B3-EEF16499CC9F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44" creationId="{C39ADB8F-D187-49D7-BDCF-C1B6DC727068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46" creationId="{712D4376-A578-4FF1-94FC-245E7A6A489F}"/>
          </ac:spMkLst>
        </pc:spChg>
        <pc:spChg chg="add del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48" creationId="{3FBAD350-5664-4811-A208-657FB882D350}"/>
          </ac:spMkLst>
        </pc:spChg>
        <pc:spChg chg="add del">
          <ac:chgData name="Reynaldo Navedo" userId="65ff272d10038d5f" providerId="LiveId" clId="{C06D18CB-DC74-6D42-BF2C-9473E47AA36B}" dt="2021-01-14T23:45:38.706" v="590" actId="26606"/>
          <ac:spMkLst>
            <pc:docMk/>
            <pc:sldMk cId="830717146" sldId="273"/>
            <ac:spMk id="153" creationId="{4E94261F-1ED3-4E90-88E6-13479144005B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57" creationId="{8F9CBE3F-79A8-4F8F-88D9-DAD03D0D281F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58" creationId="{508BEF50-7B1E-49A4-BC19-5F4F1D755E64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59" creationId="{C5CB530E-515E-412C-9DF1-5F8FFBD6F383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60" creationId="{AEA7509D-F04F-40CB-A0B3-EEF16499CC9F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61" creationId="{C39ADB8F-D187-49D7-BDCF-C1B6DC727068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62" creationId="{712D4376-A578-4FF1-94FC-245E7A6A489F}"/>
          </ac:spMkLst>
        </pc:spChg>
        <pc:spChg chg="add">
          <ac:chgData name="Reynaldo Navedo" userId="65ff272d10038d5f" providerId="LiveId" clId="{C06D18CB-DC74-6D42-BF2C-9473E47AA36B}" dt="2021-01-14T23:45:38.723" v="591" actId="26606"/>
          <ac:spMkLst>
            <pc:docMk/>
            <pc:sldMk cId="830717146" sldId="273"/>
            <ac:spMk id="163" creationId="{3FBAD350-5664-4811-A208-657FB882D350}"/>
          </ac:spMkLst>
        </pc:spChg>
        <pc:cxnChg chg="add del">
          <ac:chgData name="Reynaldo Navedo" userId="65ff272d10038d5f" providerId="LiveId" clId="{C06D18CB-DC74-6D42-BF2C-9473E47AA36B}" dt="2021-01-14T23:45:36.873" v="588" actId="26606"/>
          <ac:cxnSpMkLst>
            <pc:docMk/>
            <pc:sldMk cId="830717146" sldId="273"/>
            <ac:cxnSpMk id="91" creationId="{D1B787A8-0D67-4B7E-9B48-86BD906AB6B5}"/>
          </ac:cxnSpMkLst>
        </pc:cxnChg>
        <pc:cxnChg chg="add del">
          <ac:chgData name="Reynaldo Navedo" userId="65ff272d10038d5f" providerId="LiveId" clId="{C06D18CB-DC74-6D42-BF2C-9473E47AA36B}" dt="2021-01-14T23:45:36.873" v="588" actId="26606"/>
          <ac:cxnSpMkLst>
            <pc:docMk/>
            <pc:sldMk cId="830717146" sldId="273"/>
            <ac:cxnSpMk id="101" creationId="{56020367-4FD5-4596-8E10-C5F095CD8DBF}"/>
          </ac:cxnSpMkLst>
        </pc:cxnChg>
        <pc:cxnChg chg="del">
          <ac:chgData name="Reynaldo Navedo" userId="65ff272d10038d5f" providerId="LiveId" clId="{C06D18CB-DC74-6D42-BF2C-9473E47AA36B}" dt="2021-01-14T23:45:23.397" v="584" actId="26606"/>
          <ac:cxnSpMkLst>
            <pc:docMk/>
            <pc:sldMk cId="830717146" sldId="273"/>
            <ac:cxnSpMk id="113" creationId="{D1B787A8-0D67-4B7E-9B48-86BD906AB6B5}"/>
          </ac:cxnSpMkLst>
        </pc:cxnChg>
        <pc:cxnChg chg="del">
          <ac:chgData name="Reynaldo Navedo" userId="65ff272d10038d5f" providerId="LiveId" clId="{C06D18CB-DC74-6D42-BF2C-9473E47AA36B}" dt="2021-01-14T23:45:23.397" v="584" actId="26606"/>
          <ac:cxnSpMkLst>
            <pc:docMk/>
            <pc:sldMk cId="830717146" sldId="273"/>
            <ac:cxnSpMk id="129" creationId="{56020367-4FD5-4596-8E10-C5F095CD8DBF}"/>
          </ac:cxnSpMkLst>
        </pc:cxnChg>
        <pc:cxnChg chg="add del">
          <ac:chgData name="Reynaldo Navedo" userId="65ff272d10038d5f" providerId="LiveId" clId="{C06D18CB-DC74-6D42-BF2C-9473E47AA36B}" dt="2021-01-14T23:45:38.723" v="591" actId="26606"/>
          <ac:cxnSpMkLst>
            <pc:docMk/>
            <pc:sldMk cId="830717146" sldId="273"/>
            <ac:cxnSpMk id="134" creationId="{D1B787A8-0D67-4B7E-9B48-86BD906AB6B5}"/>
          </ac:cxnSpMkLst>
        </pc:cxnChg>
        <pc:cxnChg chg="add del">
          <ac:chgData name="Reynaldo Navedo" userId="65ff272d10038d5f" providerId="LiveId" clId="{C06D18CB-DC74-6D42-BF2C-9473E47AA36B}" dt="2021-01-14T23:45:38.723" v="591" actId="26606"/>
          <ac:cxnSpMkLst>
            <pc:docMk/>
            <pc:sldMk cId="830717146" sldId="273"/>
            <ac:cxnSpMk id="150" creationId="{56020367-4FD5-4596-8E10-C5F095CD8DBF}"/>
          </ac:cxnSpMkLst>
        </pc:cxnChg>
        <pc:cxnChg chg="add del">
          <ac:chgData name="Reynaldo Navedo" userId="65ff272d10038d5f" providerId="LiveId" clId="{C06D18CB-DC74-6D42-BF2C-9473E47AA36B}" dt="2021-01-14T23:45:38.706" v="590" actId="26606"/>
          <ac:cxnSpMkLst>
            <pc:docMk/>
            <pc:sldMk cId="830717146" sldId="273"/>
            <ac:cxnSpMk id="152" creationId="{D1B787A8-0D67-4B7E-9B48-86BD906AB6B5}"/>
          </ac:cxnSpMkLst>
        </pc:cxnChg>
        <pc:cxnChg chg="add del">
          <ac:chgData name="Reynaldo Navedo" userId="65ff272d10038d5f" providerId="LiveId" clId="{C06D18CB-DC74-6D42-BF2C-9473E47AA36B}" dt="2021-01-14T23:45:38.706" v="590" actId="26606"/>
          <ac:cxnSpMkLst>
            <pc:docMk/>
            <pc:sldMk cId="830717146" sldId="273"/>
            <ac:cxnSpMk id="154" creationId="{56020367-4FD5-4596-8E10-C5F095CD8DBF}"/>
          </ac:cxnSpMkLst>
        </pc:cxnChg>
        <pc:cxnChg chg="add">
          <ac:chgData name="Reynaldo Navedo" userId="65ff272d10038d5f" providerId="LiveId" clId="{C06D18CB-DC74-6D42-BF2C-9473E47AA36B}" dt="2021-01-14T23:45:38.723" v="591" actId="26606"/>
          <ac:cxnSpMkLst>
            <pc:docMk/>
            <pc:sldMk cId="830717146" sldId="273"/>
            <ac:cxnSpMk id="156" creationId="{D1B787A8-0D67-4B7E-9B48-86BD906AB6B5}"/>
          </ac:cxnSpMkLst>
        </pc:cxnChg>
        <pc:cxnChg chg="add">
          <ac:chgData name="Reynaldo Navedo" userId="65ff272d10038d5f" providerId="LiveId" clId="{C06D18CB-DC74-6D42-BF2C-9473E47AA36B}" dt="2021-01-14T23:45:38.723" v="591" actId="26606"/>
          <ac:cxnSpMkLst>
            <pc:docMk/>
            <pc:sldMk cId="830717146" sldId="273"/>
            <ac:cxnSpMk id="164" creationId="{56020367-4FD5-4596-8E10-C5F095CD8DBF}"/>
          </ac:cxnSpMkLst>
        </pc:cxnChg>
      </pc:sldChg>
      <pc:sldChg chg="addSp delSp modSp add mod ord modTransition modAnim">
        <pc:chgData name="Reynaldo Navedo" userId="65ff272d10038d5f" providerId="LiveId" clId="{C06D18CB-DC74-6D42-BF2C-9473E47AA36B}" dt="2021-01-14T23:48:00.983" v="634"/>
        <pc:sldMkLst>
          <pc:docMk/>
          <pc:sldMk cId="2188114765" sldId="274"/>
        </pc:sldMkLst>
        <pc:spChg chg="mo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2" creationId="{849E56FF-3E93-7C4C-86BC-AEE16C62F85A}"/>
          </ac:spMkLst>
        </pc:spChg>
        <pc:spChg chg="mo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3" creationId="{7DC5A68C-5077-1643-9338-FF6E2F6D5B04}"/>
          </ac:spMkLst>
        </pc:spChg>
        <pc:spChg chg="ad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79" creationId="{A2679492-7988-4050-9056-542444452411}"/>
          </ac:spMkLst>
        </pc:spChg>
        <pc:spChg chg="ad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81" creationId="{B091B163-7D61-4891-ABCF-5C13D9C418D0}"/>
          </ac:spMkLst>
        </pc:spChg>
        <pc:spChg chg="ad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83" creationId="{6CB927A4-E432-4310-9CD5-E89FF5063179}"/>
          </ac:spMkLst>
        </pc:spChg>
        <pc:spChg chg="ad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85" creationId="{E3020543-B24B-4EC4-8FFC-8DD88EEA91A8}"/>
          </ac:spMkLst>
        </pc:spChg>
        <pc:spChg chg="add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87" creationId="{1453BF6C-B012-48B7-B4E8-6D7AC7C27D02}"/>
          </ac:spMkLst>
        </pc:spChg>
        <pc:spChg chg="del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128" creationId="{A2679492-7988-4050-9056-542444452411}"/>
          </ac:spMkLst>
        </pc:spChg>
        <pc:spChg chg="del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130" creationId="{B091B163-7D61-4891-ABCF-5C13D9C418D0}"/>
          </ac:spMkLst>
        </pc:spChg>
        <pc:spChg chg="del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132" creationId="{6CB927A4-E432-4310-9CD5-E89FF5063179}"/>
          </ac:spMkLst>
        </pc:spChg>
        <pc:spChg chg="del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134" creationId="{E3020543-B24B-4EC4-8FFC-8DD88EEA91A8}"/>
          </ac:spMkLst>
        </pc:spChg>
        <pc:spChg chg="del">
          <ac:chgData name="Reynaldo Navedo" userId="65ff272d10038d5f" providerId="LiveId" clId="{C06D18CB-DC74-6D42-BF2C-9473E47AA36B}" dt="2021-01-14T23:46:47.140" v="620" actId="26606"/>
          <ac:spMkLst>
            <pc:docMk/>
            <pc:sldMk cId="2188114765" sldId="274"/>
            <ac:spMk id="136" creationId="{1453BF6C-B012-48B7-B4E8-6D7AC7C27D02}"/>
          </ac:spMkLst>
        </pc:spChg>
        <pc:cxnChg chg="add">
          <ac:chgData name="Reynaldo Navedo" userId="65ff272d10038d5f" providerId="LiveId" clId="{C06D18CB-DC74-6D42-BF2C-9473E47AA36B}" dt="2021-01-14T23:46:47.140" v="620" actId="26606"/>
          <ac:cxnSpMkLst>
            <pc:docMk/>
            <pc:sldMk cId="2188114765" sldId="274"/>
            <ac:cxnSpMk id="89" creationId="{C49DA8F6-BCC1-4447-B54C-57856834B94B}"/>
          </ac:cxnSpMkLst>
        </pc:cxnChg>
        <pc:cxnChg chg="del">
          <ac:chgData name="Reynaldo Navedo" userId="65ff272d10038d5f" providerId="LiveId" clId="{C06D18CB-DC74-6D42-BF2C-9473E47AA36B}" dt="2021-01-14T23:46:47.140" v="620" actId="26606"/>
          <ac:cxnSpMkLst>
            <pc:docMk/>
            <pc:sldMk cId="2188114765" sldId="274"/>
            <ac:cxnSpMk id="138" creationId="{C49DA8F6-BCC1-4447-B54C-57856834B94B}"/>
          </ac:cxnSpMkLst>
        </pc:cxnChg>
      </pc:sldChg>
      <pc:sldChg chg="modSp add del mod">
        <pc:chgData name="Reynaldo Navedo" userId="65ff272d10038d5f" providerId="LiveId" clId="{C06D18CB-DC74-6D42-BF2C-9473E47AA36B}" dt="2021-01-14T23:46:09.721" v="597" actId="2696"/>
        <pc:sldMkLst>
          <pc:docMk/>
          <pc:sldMk cId="2661079418" sldId="274"/>
        </pc:sldMkLst>
        <pc:spChg chg="mod">
          <ac:chgData name="Reynaldo Navedo" userId="65ff272d10038d5f" providerId="LiveId" clId="{C06D18CB-DC74-6D42-BF2C-9473E47AA36B}" dt="2021-01-14T23:46:04.751" v="596"/>
          <ac:spMkLst>
            <pc:docMk/>
            <pc:sldMk cId="2661079418" sldId="274"/>
            <ac:spMk id="2" creationId="{849E56FF-3E93-7C4C-86BC-AEE16C62F85A}"/>
          </ac:spMkLst>
        </pc:spChg>
      </pc:sldChg>
      <pc:sldChg chg="modSp add mod modTransition">
        <pc:chgData name="Reynaldo Navedo" userId="65ff272d10038d5f" providerId="LiveId" clId="{C06D18CB-DC74-6D42-BF2C-9473E47AA36B}" dt="2021-01-14T23:48:00.983" v="634"/>
        <pc:sldMkLst>
          <pc:docMk/>
          <pc:sldMk cId="1099468474" sldId="275"/>
        </pc:sldMkLst>
        <pc:spChg chg="mod">
          <ac:chgData name="Reynaldo Navedo" userId="65ff272d10038d5f" providerId="LiveId" clId="{C06D18CB-DC74-6D42-BF2C-9473E47AA36B}" dt="2021-01-14T23:47:12.097" v="633" actId="20577"/>
          <ac:spMkLst>
            <pc:docMk/>
            <pc:sldMk cId="1099468474" sldId="275"/>
            <ac:spMk id="2" creationId="{849E56FF-3E93-7C4C-86BC-AEE16C62F85A}"/>
          </ac:spMkLst>
        </pc:spChg>
      </pc:sldChg>
      <pc:sldChg chg="addSp delSp add del setBg delDesignElem">
        <pc:chgData name="Reynaldo Navedo" userId="65ff272d10038d5f" providerId="LiveId" clId="{C06D18CB-DC74-6D42-BF2C-9473E47AA36B}" dt="2021-01-14T23:46:31.865" v="615"/>
        <pc:sldMkLst>
          <pc:docMk/>
          <pc:sldMk cId="2923547955" sldId="275"/>
        </pc:sldMkLst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57" creationId="{8F9CBE3F-79A8-4F8F-88D9-DAD03D0D281F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58" creationId="{508BEF50-7B1E-49A4-BC19-5F4F1D755E64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59" creationId="{C5CB530E-515E-412C-9DF1-5F8FFBD6F383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60" creationId="{AEA7509D-F04F-40CB-A0B3-EEF16499CC9F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61" creationId="{C39ADB8F-D187-49D7-BDCF-C1B6DC727068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62" creationId="{712D4376-A578-4FF1-94FC-245E7A6A489F}"/>
          </ac:spMkLst>
        </pc:spChg>
        <pc:spChg chg="add del">
          <ac:chgData name="Reynaldo Navedo" userId="65ff272d10038d5f" providerId="LiveId" clId="{C06D18CB-DC74-6D42-BF2C-9473E47AA36B}" dt="2021-01-14T23:46:31.865" v="615"/>
          <ac:spMkLst>
            <pc:docMk/>
            <pc:sldMk cId="2923547955" sldId="275"/>
            <ac:spMk id="163" creationId="{3FBAD350-5664-4811-A208-657FB882D350}"/>
          </ac:spMkLst>
        </pc:spChg>
        <pc:cxnChg chg="add del">
          <ac:chgData name="Reynaldo Navedo" userId="65ff272d10038d5f" providerId="LiveId" clId="{C06D18CB-DC74-6D42-BF2C-9473E47AA36B}" dt="2021-01-14T23:46:31.865" v="615"/>
          <ac:cxnSpMkLst>
            <pc:docMk/>
            <pc:sldMk cId="2923547955" sldId="275"/>
            <ac:cxnSpMk id="156" creationId="{D1B787A8-0D67-4B7E-9B48-86BD906AB6B5}"/>
          </ac:cxnSpMkLst>
        </pc:cxnChg>
        <pc:cxnChg chg="add del">
          <ac:chgData name="Reynaldo Navedo" userId="65ff272d10038d5f" providerId="LiveId" clId="{C06D18CB-DC74-6D42-BF2C-9473E47AA36B}" dt="2021-01-14T23:46:31.865" v="615"/>
          <ac:cxnSpMkLst>
            <pc:docMk/>
            <pc:sldMk cId="2923547955" sldId="275"/>
            <ac:cxnSpMk id="164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6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2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7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2CBB2-2F60-2342-83EE-32922568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Mi </a:t>
            </a:r>
            <a:r>
              <a:rPr lang="en-US" sz="6600" dirty="0" err="1">
                <a:solidFill>
                  <a:schemeClr val="bg1"/>
                </a:solidFill>
              </a:rPr>
              <a:t>propósito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3C82-0D5C-D945-B7FD-A7B54ABF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Reynaldo Navedo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Taller de </a:t>
            </a:r>
            <a:r>
              <a:rPr lang="en-US" sz="2000" dirty="0" err="1">
                <a:solidFill>
                  <a:schemeClr val="bg1"/>
                </a:solidFill>
              </a:rPr>
              <a:t>Liderazgo</a:t>
            </a:r>
            <a:r>
              <a:rPr lang="en-US" sz="2000" dirty="0">
                <a:solidFill>
                  <a:schemeClr val="bg1"/>
                </a:solidFill>
              </a:rPr>
              <a:t> Cristiano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530D-811B-4B1A-8D2F-5C4C9802E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29919" b="5340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>
                <a:solidFill>
                  <a:schemeClr val="bg1"/>
                </a:solidFill>
              </a:rPr>
              <a:t>¿Qué sucede cuando no conocemos nuestro propósito?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7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/>
              <a:t>Navegamos en un mar de confusión</a:t>
            </a:r>
            <a:endParaRPr lang="en-US" sz="1800"/>
          </a:p>
          <a:p>
            <a:pPr lvl="0"/>
            <a:r>
              <a:rPr lang="es-ES" sz="1800"/>
              <a:t>Inconsistencia</a:t>
            </a:r>
            <a:endParaRPr lang="en-US" sz="1800"/>
          </a:p>
          <a:p>
            <a:pPr lvl="0"/>
            <a:r>
              <a:rPr lang="es-ES" sz="1800"/>
              <a:t>Desánimo</a:t>
            </a:r>
            <a:endParaRPr lang="en-US" sz="180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>
                <a:solidFill>
                  <a:schemeClr val="bg1"/>
                </a:solidFill>
              </a:rPr>
              <a:t>¿Qué puedo hacer para conocer mi propósito en Cristo?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8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/>
              <a:t>Ora</a:t>
            </a:r>
            <a:endParaRPr lang="en-US" sz="1800"/>
          </a:p>
          <a:p>
            <a:pPr lvl="0"/>
            <a:r>
              <a:rPr lang="es-ES" sz="1800"/>
              <a:t>Escucha la palabra de la iglesia donde estás</a:t>
            </a:r>
            <a:endParaRPr lang="en-US" sz="1800"/>
          </a:p>
          <a:p>
            <a:pPr lvl="0"/>
            <a:r>
              <a:rPr lang="es-ES" sz="1800"/>
              <a:t>No prestes oídos a palabras direccionales</a:t>
            </a:r>
            <a:endParaRPr lang="en-US" sz="180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000" b="1">
                <a:solidFill>
                  <a:schemeClr val="bg1"/>
                </a:solidFill>
              </a:rPr>
              <a:t>¿Cual es la importancia de conocer tu propósito?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8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/>
              <a:t>No motiva</a:t>
            </a:r>
            <a:endParaRPr lang="en-US" sz="1800"/>
          </a:p>
          <a:p>
            <a:pPr lvl="0"/>
            <a:r>
              <a:rPr lang="es-ES" sz="1800"/>
              <a:t>Nos da dirección </a:t>
            </a:r>
            <a:endParaRPr lang="en-US" sz="1800"/>
          </a:p>
          <a:p>
            <a:pPr lvl="0"/>
            <a:r>
              <a:rPr lang="es-ES" sz="1800"/>
              <a:t>Nos traza un camino de obediencia</a:t>
            </a:r>
            <a:endParaRPr lang="en-US" sz="1800"/>
          </a:p>
          <a:p>
            <a:pPr lvl="0"/>
            <a:r>
              <a:rPr lang="es-ES" sz="1800"/>
              <a:t>Nos libra de confusiones</a:t>
            </a:r>
            <a:endParaRPr lang="en-US" sz="1800"/>
          </a:p>
          <a:p>
            <a:pPr lvl="0"/>
            <a:r>
              <a:rPr lang="es-ES" sz="1800"/>
              <a:t>Nos crea consistencia</a:t>
            </a:r>
            <a:endParaRPr lang="en-US" sz="1800"/>
          </a:p>
          <a:p>
            <a:pPr lvl="0"/>
            <a:r>
              <a:rPr lang="es-ES" sz="1800"/>
              <a:t>Minimiza el desánimo</a:t>
            </a:r>
            <a:endParaRPr lang="en-US" sz="180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4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4500" b="1" dirty="0">
                <a:solidFill>
                  <a:schemeClr val="bg1"/>
                </a:solidFill>
              </a:rPr>
              <a:t>Comenzando con lo básico propósitos generales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1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 dirty="0"/>
              <a:t>Vivir una vida cristiana (biblia, oración, ayuno)</a:t>
            </a:r>
            <a:endParaRPr lang="en-US" sz="1800" dirty="0"/>
          </a:p>
          <a:p>
            <a:pPr lvl="0"/>
            <a:r>
              <a:rPr lang="es-ES" sz="1800" dirty="0"/>
              <a:t>Congregarme</a:t>
            </a:r>
            <a:endParaRPr lang="en-US" sz="1800" dirty="0"/>
          </a:p>
          <a:p>
            <a:pPr lvl="0"/>
            <a:r>
              <a:rPr lang="es-ES" sz="1800" dirty="0"/>
              <a:t>Hablarles a otros de nuestro salvador</a:t>
            </a:r>
            <a:endParaRPr lang="en-US" sz="18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4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 dirty="0">
                <a:solidFill>
                  <a:schemeClr val="bg1"/>
                </a:solidFill>
              </a:rPr>
              <a:t>Propósitos específicos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1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/>
              <a:t>Apóstol</a:t>
            </a:r>
            <a:endParaRPr lang="en-US" sz="1800"/>
          </a:p>
          <a:p>
            <a:pPr lvl="0"/>
            <a:r>
              <a:rPr lang="es-ES" sz="1800"/>
              <a:t>Pastor</a:t>
            </a:r>
            <a:endParaRPr lang="en-US" sz="1800"/>
          </a:p>
          <a:p>
            <a:pPr lvl="0"/>
            <a:r>
              <a:rPr lang="es-ES" sz="1800"/>
              <a:t>Profeta</a:t>
            </a:r>
            <a:endParaRPr lang="en-US" sz="1800"/>
          </a:p>
          <a:p>
            <a:pPr lvl="0"/>
            <a:r>
              <a:rPr lang="es-ES" sz="1800"/>
              <a:t>Evangelista</a:t>
            </a:r>
            <a:endParaRPr lang="en-US" sz="1800"/>
          </a:p>
          <a:p>
            <a:pPr lvl="0"/>
            <a:r>
              <a:rPr lang="es-ES" sz="1800"/>
              <a:t>Maestro</a:t>
            </a:r>
            <a:endParaRPr lang="en-US" sz="1800"/>
          </a:p>
          <a:p>
            <a:pPr lvl="0"/>
            <a:r>
              <a:rPr lang="es-ES" sz="1800"/>
              <a:t>Ministerio de alabanza</a:t>
            </a:r>
            <a:endParaRPr lang="en-US" sz="1800"/>
          </a:p>
          <a:p>
            <a:pPr lvl="0"/>
            <a:r>
              <a:rPr lang="es-ES" sz="1800"/>
              <a:t>Ujier</a:t>
            </a:r>
          </a:p>
          <a:p>
            <a:pPr lvl="0"/>
            <a:r>
              <a:rPr lang="es-ES" sz="1800"/>
              <a:t>Anciano</a:t>
            </a:r>
            <a:endParaRPr lang="en-US" sz="1800"/>
          </a:p>
          <a:p>
            <a:pPr lvl="0"/>
            <a:r>
              <a:rPr lang="es-ES" sz="1800"/>
              <a:t>Etc.</a:t>
            </a:r>
            <a:endParaRPr lang="en-US" sz="18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Propósitos específicos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saber que, dentro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estos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llamados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Dios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también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 Sus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propósitos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7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7200" b="1">
                <a:solidFill>
                  <a:schemeClr val="bg1"/>
                </a:solidFill>
              </a:rPr>
              <a:t>Te invito cambiar una pasión por otra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1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/>
              <a:t>Antes el fin era el dinero, ahora son las cosas eternas</a:t>
            </a:r>
            <a:endParaRPr lang="en-US" sz="1800"/>
          </a:p>
          <a:p>
            <a:pPr lvl="0"/>
            <a:r>
              <a:rPr lang="es-ES" sz="1800"/>
              <a:t>Antes el fin era mi reputación, ahora es vivir a la imagen de Dios</a:t>
            </a:r>
            <a:endParaRPr lang="en-US" sz="1800"/>
          </a:p>
          <a:p>
            <a:pPr lvl="0"/>
            <a:r>
              <a:rPr lang="es-ES" sz="1800"/>
              <a:t>Antes cantaba para agradar la carne, ahora lo hago para adorar a Dios</a:t>
            </a:r>
            <a:endParaRPr lang="en-US" sz="1800"/>
          </a:p>
          <a:p>
            <a:pPr lvl="0"/>
            <a:r>
              <a:rPr lang="es-ES" sz="1800"/>
              <a:t>Antes escribía para el mundo, ahora escribo para Dios</a:t>
            </a:r>
            <a:endParaRPr lang="en-US" sz="1800"/>
          </a:p>
          <a:p>
            <a:pPr lvl="0"/>
            <a:r>
              <a:rPr lang="es-ES" sz="1800"/>
              <a:t>Etc.</a:t>
            </a:r>
            <a:endParaRPr lang="en-US" sz="180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9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9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cosas haces o has hecho o has pensado hacer para Dios que tu corazón salta?</a:t>
            </a:r>
          </a:p>
        </p:txBody>
      </p:sp>
      <p:sp>
        <p:nvSpPr>
          <p:cNvPr id="15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4" name="Straight Connector 10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1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>
                <a:solidFill>
                  <a:schemeClr val="bg1"/>
                </a:solidFill>
              </a:rPr>
              <a:t>Conclusión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8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En conclusión, todos tenemos un propósito que cumplir para agradar a Dios y vivir una vida cristiana conforme a Su palabra, pero existen propósitos de Dios específicos para nosotros que solamente encontraremos buscando Su presencia y escuchando Su voz.  Recordemos la pregunta iniciar de esta parte ¿qué me motiva a seguir a Dios?</a:t>
            </a:r>
            <a:endParaRPr lang="en-US" sz="1800"/>
          </a:p>
          <a:p>
            <a:pPr lvl="0"/>
            <a:endParaRPr lang="en-US" sz="18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1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9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9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Preguntas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5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4" name="Straight Connector 10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6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 dirty="0">
                <a:solidFill>
                  <a:schemeClr val="bg1"/>
                </a:solidFill>
              </a:rPr>
              <a:t>Repasando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5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s-ES" sz="1800" b="1" dirty="0"/>
              <a:t>¿Qué historia quiero contar?</a:t>
            </a:r>
          </a:p>
          <a:p>
            <a:pPr marL="0" lvl="0" indent="0">
              <a:buNone/>
            </a:pPr>
            <a:endParaRPr lang="es-ES" sz="1800" b="1" dirty="0"/>
          </a:p>
          <a:p>
            <a:pPr lvl="0"/>
            <a:r>
              <a:rPr lang="es-ES" sz="1800" dirty="0"/>
              <a:t>El yo se forma de las experiencias que vivimos y decisiones que tomamos</a:t>
            </a:r>
            <a:endParaRPr lang="en-US" sz="1800" dirty="0"/>
          </a:p>
          <a:p>
            <a:pPr lvl="0"/>
            <a:r>
              <a:rPr lang="es-ES" sz="1800" dirty="0"/>
              <a:t>La importancia de sanar nuestras heridas</a:t>
            </a:r>
            <a:endParaRPr lang="en-US" sz="1800" dirty="0"/>
          </a:p>
          <a:p>
            <a:pPr lvl="0"/>
            <a:r>
              <a:rPr lang="es-ES" sz="1800" dirty="0"/>
              <a:t>La importancia de demostrar una actitud madura</a:t>
            </a:r>
            <a:endParaRPr lang="en-US" sz="1800" dirty="0"/>
          </a:p>
          <a:p>
            <a:pPr lvl="0"/>
            <a:r>
              <a:rPr lang="es-ES" sz="1800" dirty="0"/>
              <a:t>Los componentes de nuestro ser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4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2CBB2-2F60-2342-83EE-32922568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3C82-0D5C-D945-B7FD-A7B54ABF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Reynaldo Navedo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Taller de </a:t>
            </a:r>
            <a:r>
              <a:rPr lang="en-US" sz="2000" dirty="0" err="1">
                <a:solidFill>
                  <a:schemeClr val="bg1"/>
                </a:solidFill>
              </a:rPr>
              <a:t>Liderazgo</a:t>
            </a:r>
            <a:r>
              <a:rPr lang="en-US" sz="2000" dirty="0">
                <a:solidFill>
                  <a:schemeClr val="bg1"/>
                </a:solidFill>
              </a:rPr>
              <a:t> Cristiano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530D-811B-4B1A-8D2F-5C4C9802E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r="1" b="18540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>
                <a:solidFill>
                  <a:schemeClr val="bg1"/>
                </a:solidFill>
              </a:rPr>
              <a:t>Repasando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7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s-ES" sz="1800" dirty="0"/>
              <a:t>Concluimos que siempre hay que recordar que somos lo que Dios dice que somos, no lo que sentimos o en ocasiones pensamos o lo que hemos vivido, esto es clave para todo relacionado a nuestra fe.  Esto nos puede ayudar con condiciones de salud como la depresión que en ocasiones se quiere apoderar de nosotros.</a:t>
            </a:r>
            <a:endParaRPr lang="en-US" sz="18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4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000" b="1">
                <a:solidFill>
                  <a:schemeClr val="bg1"/>
                </a:solidFill>
              </a:rPr>
              <a:t>Recordando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5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lvl="0"/>
            <a:r>
              <a:rPr lang="es-ES" sz="1800" dirty="0"/>
              <a:t>El tener una conciencia limpia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me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motiva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seguir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Dios?</a:t>
            </a:r>
          </a:p>
        </p:txBody>
      </p:sp>
      <p:sp>
        <p:nvSpPr>
          <p:cNvPr id="7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9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4500" b="1">
                <a:solidFill>
                  <a:schemeClr val="bg1"/>
                </a:solidFill>
              </a:rPr>
              <a:t>Nos preguntamos</a:t>
            </a:r>
            <a:endParaRPr lang="en-US" sz="4500" b="1">
              <a:solidFill>
                <a:schemeClr val="bg1"/>
              </a:solidFill>
            </a:endParaRP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¿Para qué estoy aquí en la tierra?</a:t>
            </a:r>
            <a:endParaRPr lang="en-US" sz="18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6700" b="1" dirty="0">
                <a:solidFill>
                  <a:schemeClr val="bg1"/>
                </a:solidFill>
              </a:rPr>
              <a:t>Versículo</a:t>
            </a:r>
            <a:endParaRPr lang="en-US" sz="6700" b="1" dirty="0">
              <a:solidFill>
                <a:schemeClr val="bg1"/>
              </a:solidFill>
            </a:endParaRP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800" b="1" dirty="0"/>
              <a:t>Efesios 2:10</a:t>
            </a:r>
            <a:r>
              <a:rPr lang="en-US" sz="1800" b="1" dirty="0"/>
              <a:t> (RVR60)</a:t>
            </a:r>
            <a:endParaRPr lang="en-US" sz="1800" dirty="0"/>
          </a:p>
          <a:p>
            <a:pPr marL="0" indent="0">
              <a:buNone/>
            </a:pPr>
            <a:r>
              <a:rPr lang="es-ES" sz="1800" i="1" dirty="0"/>
              <a:t>Porque somos hechura suya, creados en Cristo Jesús para buenas obras, las cuales Dios preparó de antemano para que anduviésemos en ellas.</a:t>
            </a:r>
            <a:endParaRPr lang="en-US" sz="18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2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>
                <a:solidFill>
                  <a:schemeClr val="bg1"/>
                </a:solidFill>
              </a:rPr>
              <a:t>Reflexiona</a:t>
            </a:r>
            <a:endParaRPr lang="en-US" sz="5600" b="1">
              <a:solidFill>
                <a:schemeClr val="bg1"/>
              </a:solidFill>
            </a:endParaRPr>
          </a:p>
        </p:txBody>
      </p:sp>
      <p:sp>
        <p:nvSpPr>
          <p:cNvPr id="7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Es triste saber que hay personas dentro de la </a:t>
            </a:r>
            <a:r>
              <a:rPr lang="en-US" sz="1800" dirty="0" err="1"/>
              <a:t>iglesia</a:t>
            </a:r>
            <a:r>
              <a:rPr lang="en-US" sz="1800" dirty="0"/>
              <a:t> </a:t>
            </a:r>
            <a:r>
              <a:rPr lang="en-US" sz="1800" dirty="0" err="1"/>
              <a:t>confusas</a:t>
            </a:r>
            <a:r>
              <a:rPr lang="en-US" sz="1800" dirty="0"/>
              <a:t> y </a:t>
            </a:r>
            <a:r>
              <a:rPr lang="en-US" sz="1800" dirty="0" err="1"/>
              <a:t>preguntándose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Dios </a:t>
            </a:r>
            <a:r>
              <a:rPr lang="en-US" sz="1800" dirty="0" err="1"/>
              <a:t>tiene</a:t>
            </a:r>
            <a:r>
              <a:rPr lang="en-US" sz="1800" dirty="0"/>
              <a:t> </a:t>
            </a:r>
            <a:r>
              <a:rPr lang="en-US" sz="1800" dirty="0" err="1"/>
              <a:t>propósito</a:t>
            </a:r>
            <a:r>
              <a:rPr lang="en-US" sz="1800" dirty="0"/>
              <a:t> con </a:t>
            </a:r>
            <a:r>
              <a:rPr lang="en-US" sz="1800" dirty="0" err="1"/>
              <a:t>ellos</a:t>
            </a:r>
            <a:endParaRPr lang="en-US" sz="18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56FF-3E93-7C4C-86BC-AEE16C6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5600" b="1" dirty="0">
                <a:solidFill>
                  <a:schemeClr val="bg1"/>
                </a:solidFill>
              </a:rPr>
              <a:t>¿Qué es un propósito?</a:t>
            </a:r>
            <a:endParaRPr lang="en-US" sz="5600" b="1" dirty="0">
              <a:solidFill>
                <a:schemeClr val="bg1"/>
              </a:solidFill>
            </a:endParaRP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68C-5077-1643-9338-FF6E2F6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Según el Diccionario de la Lengua Española, un propósito es la </a:t>
            </a:r>
            <a:r>
              <a:rPr lang="es-ES" sz="1800" i="1" dirty="0"/>
              <a:t>determinación firme de hacer algo</a:t>
            </a:r>
            <a:r>
              <a:rPr lang="es-ES" sz="1800" dirty="0"/>
              <a:t>. </a:t>
            </a:r>
            <a:endParaRPr lang="en-US" sz="18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3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486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Nova</vt:lpstr>
      <vt:lpstr>GradientVTI</vt:lpstr>
      <vt:lpstr>Mi propósito</vt:lpstr>
      <vt:lpstr>Repasando</vt:lpstr>
      <vt:lpstr>Repasando</vt:lpstr>
      <vt:lpstr>Recordando</vt:lpstr>
      <vt:lpstr>Introducción</vt:lpstr>
      <vt:lpstr>Nos preguntamos</vt:lpstr>
      <vt:lpstr>Versículo</vt:lpstr>
      <vt:lpstr>Reflexiona</vt:lpstr>
      <vt:lpstr>¿Qué es un propósito?</vt:lpstr>
      <vt:lpstr>¿Qué sucede cuando no conocemos nuestro propósito?</vt:lpstr>
      <vt:lpstr>¿Qué puedo hacer para conocer mi propósito en Cristo?</vt:lpstr>
      <vt:lpstr>¿Cual es la importancia de conocer tu propósito?</vt:lpstr>
      <vt:lpstr>Comenzando con lo básico propósitos generales</vt:lpstr>
      <vt:lpstr>Propósitos específicos</vt:lpstr>
      <vt:lpstr>Propósitos específicos</vt:lpstr>
      <vt:lpstr>Te invito cambiar una pasión por otra</vt:lpstr>
      <vt:lpstr>¿Qué cosas haces o has hecho o has pensado hacer para Dios que tu corazón salta?</vt:lpstr>
      <vt:lpstr>Conclusión</vt:lpstr>
      <vt:lpstr>¿Preguntas?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de la navegación</dc:title>
  <dc:creator>Reynaldo Navedo</dc:creator>
  <cp:lastModifiedBy>Reynaldo Navedo</cp:lastModifiedBy>
  <cp:revision>2</cp:revision>
  <dcterms:created xsi:type="dcterms:W3CDTF">2021-01-08T22:28:25Z</dcterms:created>
  <dcterms:modified xsi:type="dcterms:W3CDTF">2021-01-14T23:49:31Z</dcterms:modified>
</cp:coreProperties>
</file>