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1C1B8-8ECD-0446-AD72-47ABBF44CBDE}" v="49" dt="2021-01-07T20:26:3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naldo Navedo" userId="65ff272d10038d5f" providerId="LiveId" clId="{0E31C1B8-8ECD-0446-AD72-47ABBF44CBDE}"/>
    <pc:docChg chg="undo custSel addSld delSld modSld">
      <pc:chgData name="Reynaldo Navedo" userId="65ff272d10038d5f" providerId="LiveId" clId="{0E31C1B8-8ECD-0446-AD72-47ABBF44CBDE}" dt="2021-01-07T20:26:38.672" v="53" actId="2696"/>
      <pc:docMkLst>
        <pc:docMk/>
      </pc:docMkLst>
      <pc:sldChg chg="modTransition modAnim">
        <pc:chgData name="Reynaldo Navedo" userId="65ff272d10038d5f" providerId="LiveId" clId="{0E31C1B8-8ECD-0446-AD72-47ABBF44CBDE}" dt="2021-01-07T20:20:40.392" v="21"/>
        <pc:sldMkLst>
          <pc:docMk/>
          <pc:sldMk cId="1560825772" sldId="256"/>
        </pc:sldMkLst>
      </pc:sldChg>
      <pc:sldChg chg="modTransition modAnim">
        <pc:chgData name="Reynaldo Navedo" userId="65ff272d10038d5f" providerId="LiveId" clId="{0E31C1B8-8ECD-0446-AD72-47ABBF44CBDE}" dt="2021-01-07T20:21:21.479" v="25"/>
        <pc:sldMkLst>
          <pc:docMk/>
          <pc:sldMk cId="2546804661" sldId="258"/>
        </pc:sldMkLst>
      </pc:sldChg>
      <pc:sldChg chg="modSp mod modTransition modAnim">
        <pc:chgData name="Reynaldo Navedo" userId="65ff272d10038d5f" providerId="LiveId" clId="{0E31C1B8-8ECD-0446-AD72-47ABBF44CBDE}" dt="2021-01-07T20:21:54.650" v="34" actId="5793"/>
        <pc:sldMkLst>
          <pc:docMk/>
          <pc:sldMk cId="2569942340" sldId="259"/>
        </pc:sldMkLst>
        <pc:spChg chg="mod">
          <ac:chgData name="Reynaldo Navedo" userId="65ff272d10038d5f" providerId="LiveId" clId="{0E31C1B8-8ECD-0446-AD72-47ABBF44CBDE}" dt="2021-01-07T20:21:54.650" v="34" actId="5793"/>
          <ac:spMkLst>
            <pc:docMk/>
            <pc:sldMk cId="2569942340" sldId="259"/>
            <ac:spMk id="3" creationId="{B585F983-30EE-3844-A3B4-97D4887B954C}"/>
          </ac:spMkLst>
        </pc:spChg>
      </pc:sldChg>
      <pc:sldChg chg="modTransition modAnim">
        <pc:chgData name="Reynaldo Navedo" userId="65ff272d10038d5f" providerId="LiveId" clId="{0E31C1B8-8ECD-0446-AD72-47ABBF44CBDE}" dt="2021-01-07T20:22:07.333" v="36"/>
        <pc:sldMkLst>
          <pc:docMk/>
          <pc:sldMk cId="132030504" sldId="260"/>
        </pc:sldMkLst>
      </pc:sldChg>
      <pc:sldChg chg="modTransition modAnim">
        <pc:chgData name="Reynaldo Navedo" userId="65ff272d10038d5f" providerId="LiveId" clId="{0E31C1B8-8ECD-0446-AD72-47ABBF44CBDE}" dt="2021-01-07T20:22:15.536" v="38"/>
        <pc:sldMkLst>
          <pc:docMk/>
          <pc:sldMk cId="3393163055" sldId="261"/>
        </pc:sldMkLst>
      </pc:sldChg>
      <pc:sldChg chg="modTransition modAnim">
        <pc:chgData name="Reynaldo Navedo" userId="65ff272d10038d5f" providerId="LiveId" clId="{0E31C1B8-8ECD-0446-AD72-47ABBF44CBDE}" dt="2021-01-07T20:22:36.211" v="41"/>
        <pc:sldMkLst>
          <pc:docMk/>
          <pc:sldMk cId="2502481629" sldId="262"/>
        </pc:sldMkLst>
      </pc:sldChg>
      <pc:sldChg chg="modTransition modAnim">
        <pc:chgData name="Reynaldo Navedo" userId="65ff272d10038d5f" providerId="LiveId" clId="{0E31C1B8-8ECD-0446-AD72-47ABBF44CBDE}" dt="2021-01-07T20:22:53.588" v="42"/>
        <pc:sldMkLst>
          <pc:docMk/>
          <pc:sldMk cId="2968704576" sldId="263"/>
        </pc:sldMkLst>
      </pc:sldChg>
      <pc:sldChg chg="modTransition modAnim">
        <pc:chgData name="Reynaldo Navedo" userId="65ff272d10038d5f" providerId="LiveId" clId="{0E31C1B8-8ECD-0446-AD72-47ABBF44CBDE}" dt="2021-01-07T20:23:07.946" v="46"/>
        <pc:sldMkLst>
          <pc:docMk/>
          <pc:sldMk cId="2055320169" sldId="265"/>
        </pc:sldMkLst>
      </pc:sldChg>
      <pc:sldChg chg="modTransition modAnim">
        <pc:chgData name="Reynaldo Navedo" userId="65ff272d10038d5f" providerId="LiveId" clId="{0E31C1B8-8ECD-0446-AD72-47ABBF44CBDE}" dt="2021-01-07T20:23:15.342" v="48"/>
        <pc:sldMkLst>
          <pc:docMk/>
          <pc:sldMk cId="3562642589" sldId="266"/>
        </pc:sldMkLst>
      </pc:sldChg>
      <pc:sldChg chg="modTransition modAnim">
        <pc:chgData name="Reynaldo Navedo" userId="65ff272d10038d5f" providerId="LiveId" clId="{0E31C1B8-8ECD-0446-AD72-47ABBF44CBDE}" dt="2021-01-07T20:21:10.101" v="23"/>
        <pc:sldMkLst>
          <pc:docMk/>
          <pc:sldMk cId="653019709" sldId="267"/>
        </pc:sldMkLst>
      </pc:sldChg>
      <pc:sldChg chg="modTransition modAnim">
        <pc:chgData name="Reynaldo Navedo" userId="65ff272d10038d5f" providerId="LiveId" clId="{0E31C1B8-8ECD-0446-AD72-47ABBF44CBDE}" dt="2021-01-07T20:23:27.330" v="51"/>
        <pc:sldMkLst>
          <pc:docMk/>
          <pc:sldMk cId="3889628377" sldId="269"/>
        </pc:sldMkLst>
      </pc:sldChg>
      <pc:sldChg chg="add del">
        <pc:chgData name="Reynaldo Navedo" userId="65ff272d10038d5f" providerId="LiveId" clId="{0E31C1B8-8ECD-0446-AD72-47ABBF44CBDE}" dt="2021-01-07T20:26:38.672" v="53" actId="2696"/>
        <pc:sldMkLst>
          <pc:docMk/>
          <pc:sldMk cId="2014469842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778B2-7FAB-4C30-9AE3-50D78B302D3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646E93-DE28-4A31-931C-42156DCE89BB}">
      <dgm:prSet/>
      <dgm:spPr/>
      <dgm:t>
        <a:bodyPr/>
        <a:lstStyle/>
        <a:p>
          <a:r>
            <a:rPr lang="es-ES" dirty="0"/>
            <a:t>Alguna vez hemos estado en las manos de algún líder malo</a:t>
          </a:r>
          <a:endParaRPr lang="en-US" dirty="0"/>
        </a:p>
      </dgm:t>
    </dgm:pt>
    <dgm:pt modelId="{0CB277BE-8432-4ADF-A5D7-4AC685BF1000}" type="parTrans" cxnId="{BBFE6228-3341-4860-9B37-32D2AD07E606}">
      <dgm:prSet/>
      <dgm:spPr/>
      <dgm:t>
        <a:bodyPr/>
        <a:lstStyle/>
        <a:p>
          <a:endParaRPr lang="en-US"/>
        </a:p>
      </dgm:t>
    </dgm:pt>
    <dgm:pt modelId="{DBB5C176-046B-4F90-9DB0-761F5C5B1CAF}" type="sibTrans" cxnId="{BBFE6228-3341-4860-9B37-32D2AD07E606}">
      <dgm:prSet/>
      <dgm:spPr/>
      <dgm:t>
        <a:bodyPr/>
        <a:lstStyle/>
        <a:p>
          <a:endParaRPr lang="en-US"/>
        </a:p>
      </dgm:t>
    </dgm:pt>
    <dgm:pt modelId="{3F708717-6C69-4C6A-8B30-7A7DF2B0CA0B}">
      <dgm:prSet/>
      <dgm:spPr/>
      <dgm:t>
        <a:bodyPr/>
        <a:lstStyle/>
        <a:p>
          <a:r>
            <a:rPr lang="es-ES" dirty="0"/>
            <a:t>Entendemos que se puede hacer mejor trabajo en la organización en la que estamos</a:t>
          </a:r>
          <a:endParaRPr lang="en-US" dirty="0"/>
        </a:p>
      </dgm:t>
    </dgm:pt>
    <dgm:pt modelId="{191E1747-6267-4B32-B774-17EE21E290F6}" type="parTrans" cxnId="{96995767-25AC-4CA0-BCC2-A2CEE3A480D1}">
      <dgm:prSet/>
      <dgm:spPr/>
      <dgm:t>
        <a:bodyPr/>
        <a:lstStyle/>
        <a:p>
          <a:endParaRPr lang="en-US"/>
        </a:p>
      </dgm:t>
    </dgm:pt>
    <dgm:pt modelId="{7FBC6884-5147-411F-960B-A066F5933350}" type="sibTrans" cxnId="{96995767-25AC-4CA0-BCC2-A2CEE3A480D1}">
      <dgm:prSet/>
      <dgm:spPr/>
      <dgm:t>
        <a:bodyPr/>
        <a:lstStyle/>
        <a:p>
          <a:endParaRPr lang="en-US"/>
        </a:p>
      </dgm:t>
    </dgm:pt>
    <dgm:pt modelId="{693947DD-E6D1-7745-A6CC-C341CD36AD48}" type="pres">
      <dgm:prSet presAssocID="{7E2778B2-7FAB-4C30-9AE3-50D78B302D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C8E5C3-8422-B545-AAF4-3688F5868F37}" type="pres">
      <dgm:prSet presAssocID="{13646E93-DE28-4A31-931C-42156DCE89BB}" presName="hierRoot1" presStyleCnt="0"/>
      <dgm:spPr/>
    </dgm:pt>
    <dgm:pt modelId="{4577AA8B-0C01-914B-9FD5-2DBDA7BF782A}" type="pres">
      <dgm:prSet presAssocID="{13646E93-DE28-4A31-931C-42156DCE89BB}" presName="composite" presStyleCnt="0"/>
      <dgm:spPr/>
    </dgm:pt>
    <dgm:pt modelId="{3FC4EE34-6179-B948-94DF-2EFDE5ED30A6}" type="pres">
      <dgm:prSet presAssocID="{13646E93-DE28-4A31-931C-42156DCE89BB}" presName="background" presStyleLbl="node0" presStyleIdx="0" presStyleCnt="2"/>
      <dgm:spPr/>
    </dgm:pt>
    <dgm:pt modelId="{B1E735D6-079B-8B43-8A08-27DBFE2360B0}" type="pres">
      <dgm:prSet presAssocID="{13646E93-DE28-4A31-931C-42156DCE89BB}" presName="text" presStyleLbl="fgAcc0" presStyleIdx="0" presStyleCnt="2">
        <dgm:presLayoutVars>
          <dgm:chPref val="3"/>
        </dgm:presLayoutVars>
      </dgm:prSet>
      <dgm:spPr/>
    </dgm:pt>
    <dgm:pt modelId="{3C32DCBD-BE28-6040-9EF9-B8718D68EFB6}" type="pres">
      <dgm:prSet presAssocID="{13646E93-DE28-4A31-931C-42156DCE89BB}" presName="hierChild2" presStyleCnt="0"/>
      <dgm:spPr/>
    </dgm:pt>
    <dgm:pt modelId="{FFC9F917-02F0-4B44-A5EE-2BF1D5722F20}" type="pres">
      <dgm:prSet presAssocID="{3F708717-6C69-4C6A-8B30-7A7DF2B0CA0B}" presName="hierRoot1" presStyleCnt="0"/>
      <dgm:spPr/>
    </dgm:pt>
    <dgm:pt modelId="{35963EE7-EBD0-7B4C-A2E1-BFECBEA3D4B4}" type="pres">
      <dgm:prSet presAssocID="{3F708717-6C69-4C6A-8B30-7A7DF2B0CA0B}" presName="composite" presStyleCnt="0"/>
      <dgm:spPr/>
    </dgm:pt>
    <dgm:pt modelId="{C5B75C4F-ADC4-E944-B2C8-F2CE53548ED4}" type="pres">
      <dgm:prSet presAssocID="{3F708717-6C69-4C6A-8B30-7A7DF2B0CA0B}" presName="background" presStyleLbl="node0" presStyleIdx="1" presStyleCnt="2"/>
      <dgm:spPr/>
    </dgm:pt>
    <dgm:pt modelId="{7C4B9D45-40E5-CE4D-9D44-DA37CF2B73D6}" type="pres">
      <dgm:prSet presAssocID="{3F708717-6C69-4C6A-8B30-7A7DF2B0CA0B}" presName="text" presStyleLbl="fgAcc0" presStyleIdx="1" presStyleCnt="2">
        <dgm:presLayoutVars>
          <dgm:chPref val="3"/>
        </dgm:presLayoutVars>
      </dgm:prSet>
      <dgm:spPr/>
    </dgm:pt>
    <dgm:pt modelId="{40CEBDF5-A0FF-234A-B7C6-F61A0E323DCE}" type="pres">
      <dgm:prSet presAssocID="{3F708717-6C69-4C6A-8B30-7A7DF2B0CA0B}" presName="hierChild2" presStyleCnt="0"/>
      <dgm:spPr/>
    </dgm:pt>
  </dgm:ptLst>
  <dgm:cxnLst>
    <dgm:cxn modelId="{D2F4631A-CED5-EF4A-8ADF-96028AFB9742}" type="presOf" srcId="{13646E93-DE28-4A31-931C-42156DCE89BB}" destId="{B1E735D6-079B-8B43-8A08-27DBFE2360B0}" srcOrd="0" destOrd="0" presId="urn:microsoft.com/office/officeart/2005/8/layout/hierarchy1"/>
    <dgm:cxn modelId="{BBFE6228-3341-4860-9B37-32D2AD07E606}" srcId="{7E2778B2-7FAB-4C30-9AE3-50D78B302D39}" destId="{13646E93-DE28-4A31-931C-42156DCE89BB}" srcOrd="0" destOrd="0" parTransId="{0CB277BE-8432-4ADF-A5D7-4AC685BF1000}" sibTransId="{DBB5C176-046B-4F90-9DB0-761F5C5B1CAF}"/>
    <dgm:cxn modelId="{D72FDC2A-49DA-C24B-9B99-6B164C11229C}" type="presOf" srcId="{3F708717-6C69-4C6A-8B30-7A7DF2B0CA0B}" destId="{7C4B9D45-40E5-CE4D-9D44-DA37CF2B73D6}" srcOrd="0" destOrd="0" presId="urn:microsoft.com/office/officeart/2005/8/layout/hierarchy1"/>
    <dgm:cxn modelId="{96995767-25AC-4CA0-BCC2-A2CEE3A480D1}" srcId="{7E2778B2-7FAB-4C30-9AE3-50D78B302D39}" destId="{3F708717-6C69-4C6A-8B30-7A7DF2B0CA0B}" srcOrd="1" destOrd="0" parTransId="{191E1747-6267-4B32-B774-17EE21E290F6}" sibTransId="{7FBC6884-5147-411F-960B-A066F5933350}"/>
    <dgm:cxn modelId="{404B4568-4032-AD46-A63B-A7DBA421079B}" type="presOf" srcId="{7E2778B2-7FAB-4C30-9AE3-50D78B302D39}" destId="{693947DD-E6D1-7745-A6CC-C341CD36AD48}" srcOrd="0" destOrd="0" presId="urn:microsoft.com/office/officeart/2005/8/layout/hierarchy1"/>
    <dgm:cxn modelId="{5B55AC0E-920C-4146-A5FF-60DB7EE68F7A}" type="presParOf" srcId="{693947DD-E6D1-7745-A6CC-C341CD36AD48}" destId="{70C8E5C3-8422-B545-AAF4-3688F5868F37}" srcOrd="0" destOrd="0" presId="urn:microsoft.com/office/officeart/2005/8/layout/hierarchy1"/>
    <dgm:cxn modelId="{A58D6633-55CB-B64B-9255-6F5443BB3F2B}" type="presParOf" srcId="{70C8E5C3-8422-B545-AAF4-3688F5868F37}" destId="{4577AA8B-0C01-914B-9FD5-2DBDA7BF782A}" srcOrd="0" destOrd="0" presId="urn:microsoft.com/office/officeart/2005/8/layout/hierarchy1"/>
    <dgm:cxn modelId="{B2014444-9417-1E49-B18E-F548E19F79F3}" type="presParOf" srcId="{4577AA8B-0C01-914B-9FD5-2DBDA7BF782A}" destId="{3FC4EE34-6179-B948-94DF-2EFDE5ED30A6}" srcOrd="0" destOrd="0" presId="urn:microsoft.com/office/officeart/2005/8/layout/hierarchy1"/>
    <dgm:cxn modelId="{96623841-C177-7742-B8CD-4E41D24A7C03}" type="presParOf" srcId="{4577AA8B-0C01-914B-9FD5-2DBDA7BF782A}" destId="{B1E735D6-079B-8B43-8A08-27DBFE2360B0}" srcOrd="1" destOrd="0" presId="urn:microsoft.com/office/officeart/2005/8/layout/hierarchy1"/>
    <dgm:cxn modelId="{1B92725D-E2F7-DF42-A174-050390BA9E3A}" type="presParOf" srcId="{70C8E5C3-8422-B545-AAF4-3688F5868F37}" destId="{3C32DCBD-BE28-6040-9EF9-B8718D68EFB6}" srcOrd="1" destOrd="0" presId="urn:microsoft.com/office/officeart/2005/8/layout/hierarchy1"/>
    <dgm:cxn modelId="{50B6F683-214B-384E-B6F3-AB8140BD00E3}" type="presParOf" srcId="{693947DD-E6D1-7745-A6CC-C341CD36AD48}" destId="{FFC9F917-02F0-4B44-A5EE-2BF1D5722F20}" srcOrd="1" destOrd="0" presId="urn:microsoft.com/office/officeart/2005/8/layout/hierarchy1"/>
    <dgm:cxn modelId="{BD7DFC58-7C99-E74C-A1CB-A83EC08F3235}" type="presParOf" srcId="{FFC9F917-02F0-4B44-A5EE-2BF1D5722F20}" destId="{35963EE7-EBD0-7B4C-A2E1-BFECBEA3D4B4}" srcOrd="0" destOrd="0" presId="urn:microsoft.com/office/officeart/2005/8/layout/hierarchy1"/>
    <dgm:cxn modelId="{DA0DDE35-863E-AE42-8D2D-1E14F7EFD0A5}" type="presParOf" srcId="{35963EE7-EBD0-7B4C-A2E1-BFECBEA3D4B4}" destId="{C5B75C4F-ADC4-E944-B2C8-F2CE53548ED4}" srcOrd="0" destOrd="0" presId="urn:microsoft.com/office/officeart/2005/8/layout/hierarchy1"/>
    <dgm:cxn modelId="{6483C399-8CAF-624A-B261-4A2893041F06}" type="presParOf" srcId="{35963EE7-EBD0-7B4C-A2E1-BFECBEA3D4B4}" destId="{7C4B9D45-40E5-CE4D-9D44-DA37CF2B73D6}" srcOrd="1" destOrd="0" presId="urn:microsoft.com/office/officeart/2005/8/layout/hierarchy1"/>
    <dgm:cxn modelId="{D419D295-159E-A84B-858C-E9666E4ABE7C}" type="presParOf" srcId="{FFC9F917-02F0-4B44-A5EE-2BF1D5722F20}" destId="{40CEBDF5-A0FF-234A-B7C6-F61A0E323D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4EE34-6179-B948-94DF-2EFDE5ED30A6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735D6-079B-8B43-8A08-27DBFE2360B0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Alguna vez hemos estado en las manos de algún líder malo</a:t>
          </a:r>
          <a:endParaRPr lang="en-US" sz="3400" kern="1200" dirty="0"/>
        </a:p>
      </dsp:txBody>
      <dsp:txXfrm>
        <a:off x="585701" y="1069830"/>
        <a:ext cx="4337991" cy="2693452"/>
      </dsp:txXfrm>
    </dsp:sp>
    <dsp:sp modelId="{C5B75C4F-ADC4-E944-B2C8-F2CE53548ED4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B9D45-40E5-CE4D-9D44-DA37CF2B73D6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Entendemos que se puede hacer mejor trabajo en la organización en la que estamos</a:t>
          </a:r>
          <a:endParaRPr lang="en-US" sz="3400" kern="1200" dirty="0"/>
        </a:p>
      </dsp:txBody>
      <dsp:txXfrm>
        <a:off x="6092527" y="106983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19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4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0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5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4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48891-C3F3-C543-A987-82CAB8D46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 err="1"/>
              <a:t>Capacitación</a:t>
            </a:r>
            <a:r>
              <a:rPr lang="en-US" sz="4400" dirty="0"/>
              <a:t> de </a:t>
            </a:r>
            <a:r>
              <a:rPr lang="en-US" sz="4400" dirty="0" err="1"/>
              <a:t>Liderazgo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689B-04D9-DB43-82BE-2B28BF51A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 err="1"/>
              <a:t>Iglesia</a:t>
            </a:r>
            <a:r>
              <a:rPr lang="en-US" sz="1700" dirty="0"/>
              <a:t> Ciudad de Refugio</a:t>
            </a:r>
          </a:p>
          <a:p>
            <a:pPr>
              <a:lnSpc>
                <a:spcPct val="100000"/>
              </a:lnSpc>
            </a:pPr>
            <a:r>
              <a:rPr lang="en-US" sz="1700" dirty="0" err="1"/>
              <a:t>Pastores</a:t>
            </a:r>
            <a:r>
              <a:rPr lang="en-US" sz="1700" dirty="0"/>
              <a:t> Norma y Omar </a:t>
            </a:r>
            <a:r>
              <a:rPr lang="en-US" sz="1700" dirty="0" err="1"/>
              <a:t>Quiñones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Instructor Reynaldo Navedo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C84E143-F8DE-4AAA-96E7-69898C93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63" r="10463"/>
          <a:stretch/>
        </p:blipFill>
        <p:spPr>
          <a:xfrm>
            <a:off x="5414356" y="820606"/>
            <a:ext cx="6408836" cy="50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25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6BD8-F606-ED43-BB5C-39218D2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s-ES" sz="6000" dirty="0"/>
              <a:t>Objetivos Específicos</a:t>
            </a:r>
            <a:endParaRPr lang="en-US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F983-30EE-3844-A3B4-97D4887B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lnSpcReduction="10000"/>
          </a:bodyPr>
          <a:lstStyle/>
          <a:p>
            <a:pPr lvl="0"/>
            <a:r>
              <a:rPr lang="es-ES" dirty="0"/>
              <a:t>Tendrás una idea clara y precisa de lo que es el liderazgo cristiano</a:t>
            </a:r>
            <a:endParaRPr lang="en-US" dirty="0"/>
          </a:p>
          <a:p>
            <a:pPr lvl="0"/>
            <a:r>
              <a:rPr lang="es-ES" dirty="0"/>
              <a:t>Tendrás una visión personal más clara sobre tu propósito como líder</a:t>
            </a:r>
            <a:endParaRPr lang="en-US" dirty="0"/>
          </a:p>
          <a:p>
            <a:pPr lvl="0"/>
            <a:r>
              <a:rPr lang="es-ES" dirty="0"/>
              <a:t>Identificarás tus debilidades y fortalezas como líder</a:t>
            </a:r>
            <a:endParaRPr lang="en-US" dirty="0"/>
          </a:p>
          <a:p>
            <a:pPr lvl="0"/>
            <a:r>
              <a:rPr lang="es-ES" dirty="0"/>
              <a:t>Tendrás una visión más clara sobre como utilizar tus talentos de manera efectiva</a:t>
            </a:r>
            <a:endParaRPr lang="en-US" dirty="0"/>
          </a:p>
          <a:p>
            <a:pPr lvl="0"/>
            <a:r>
              <a:rPr lang="es-ES" dirty="0"/>
              <a:t>Aprenderás a influenciar y dirigir a otros de una manera clara y efectiva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B6E12-B139-6449-9EA5-AC28BDE7ADE4}"/>
              </a:ext>
            </a:extLst>
          </p:cNvPr>
          <p:cNvSpPr txBox="1"/>
          <p:nvPr/>
        </p:nvSpPr>
        <p:spPr>
          <a:xfrm>
            <a:off x="2664823" y="1436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4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A775-0D0E-6A42-BC5D-7805E13E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5171-5A68-384E-B329-B8D22E3EC2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b="1" dirty="0"/>
              <a:t>Módulo #1 – Relaciones</a:t>
            </a:r>
            <a:endParaRPr lang="en-US" dirty="0"/>
          </a:p>
          <a:p>
            <a:pPr lvl="0"/>
            <a:r>
              <a:rPr lang="es-ES" dirty="0"/>
              <a:t>La parte más difícil de liderazgo, el trabajo más difícil de liderar, yo</a:t>
            </a:r>
            <a:endParaRPr lang="en-US" dirty="0"/>
          </a:p>
          <a:p>
            <a:pPr lvl="0"/>
            <a:r>
              <a:rPr lang="es-ES" dirty="0"/>
              <a:t>Encontrando mi propósito en Cristo</a:t>
            </a:r>
            <a:endParaRPr lang="en-US" dirty="0"/>
          </a:p>
          <a:p>
            <a:pPr lvl="0"/>
            <a:r>
              <a:rPr lang="es-ES" dirty="0"/>
              <a:t>La razón del liderazgo las personas y grupos que me rodean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BA63F-B5F7-8B4D-AD9C-8078E44B9F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s-ES" b="1" dirty="0"/>
              <a:t>Módulo #2 – Administración</a:t>
            </a:r>
            <a:endParaRPr lang="en-US" dirty="0"/>
          </a:p>
          <a:p>
            <a:pPr lvl="0"/>
            <a:r>
              <a:rPr lang="es-ES" dirty="0"/>
              <a:t>Los dones y talentos</a:t>
            </a:r>
            <a:endParaRPr lang="en-US" dirty="0"/>
          </a:p>
          <a:p>
            <a:pPr lvl="0"/>
            <a:r>
              <a:rPr lang="es-ES" dirty="0"/>
              <a:t>El tiempo</a:t>
            </a:r>
            <a:endParaRPr lang="en-US" dirty="0"/>
          </a:p>
          <a:p>
            <a:pPr lvl="0"/>
            <a:r>
              <a:rPr lang="es-ES" dirty="0"/>
              <a:t>Los bienes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28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48891-C3F3-C543-A987-82CAB8D46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Información</a:t>
            </a:r>
            <a:r>
              <a:rPr lang="en-US" sz="4800" dirty="0"/>
              <a:t> de </a:t>
            </a:r>
            <a:r>
              <a:rPr lang="en-US" sz="4800" dirty="0" err="1"/>
              <a:t>Contacto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689B-04D9-DB43-82BE-2B28BF51A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 err="1"/>
              <a:t>rnavedojr@outlook.com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443-916-2409</a:t>
            </a:r>
          </a:p>
          <a:p>
            <a:pPr>
              <a:lnSpc>
                <a:spcPct val="100000"/>
              </a:lnSpc>
            </a:pPr>
            <a:r>
              <a:rPr lang="en-US" sz="1700" dirty="0" err="1"/>
              <a:t>liderazgocompleto.com</a:t>
            </a:r>
            <a:endParaRPr lang="en-US" sz="17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Graphic 26" descr="Chat">
            <a:extLst>
              <a:ext uri="{FF2B5EF4-FFF2-40B4-BE49-F238E27FC236}">
                <a16:creationId xmlns:a16="http://schemas.microsoft.com/office/drawing/2014/main" id="{05EC8403-00DE-40D2-A2BF-D5EFD5F9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19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6BD8-F606-ED43-BB5C-39218D2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 err="1"/>
              <a:t>Introducción</a:t>
            </a:r>
            <a:r>
              <a:rPr lang="en-US" sz="6000" dirty="0"/>
              <a:t> al </a:t>
            </a:r>
            <a:r>
              <a:rPr lang="en-US" sz="6000" dirty="0" err="1"/>
              <a:t>tema</a:t>
            </a:r>
            <a:endParaRPr lang="en-US" sz="60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F983-30EE-3844-A3B4-97D4887B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¿</a:t>
            </a:r>
            <a:r>
              <a:rPr lang="en-US" sz="2000" b="1" dirty="0" err="1"/>
              <a:t>Quién</a:t>
            </a:r>
            <a:r>
              <a:rPr lang="en-US" sz="2000" b="1" dirty="0"/>
              <a:t> soy </a:t>
            </a:r>
            <a:r>
              <a:rPr lang="en-US" sz="2000" b="1" dirty="0" err="1"/>
              <a:t>yo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r>
              <a:rPr lang="es-ES" sz="2000" dirty="0"/>
              <a:t>Mi nombre es Reynaldo </a:t>
            </a:r>
            <a:r>
              <a:rPr lang="es-ES" sz="2000" dirty="0" err="1"/>
              <a:t>Navedo</a:t>
            </a:r>
            <a:r>
              <a:rPr lang="es-ES" sz="2000" dirty="0"/>
              <a:t>, servidor en el ministerio cristiano, casado por 10 años, padre de familia, puertorriqueño, poseo una maestría en Educación, me encanta estudiar y escribir, tanto libros como código de páginas de internet.  Por las próximas 4 clases voy a estar con ustedes compartiendo esta información valiosa relacionada al liderazgo cristiano y que espero tengamos la disposición de poner en la práctica en nuestras respectivas labores tanto en nuestra vida personal como en el ministerio en el que servimos.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6804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6BD8-F606-ED43-BB5C-39218D2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s-ES" sz="6000" dirty="0"/>
              <a:t>¿Quién es John C. Maxwell?</a:t>
            </a: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F983-30EE-3844-A3B4-97D4887B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John C. Maxwell es un respetado experto en liderazgo a nivel internacional, orador, entrenador, Coach y autor de sobre 80 libros, algunos de ellos éxitos en venta.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En una nota para honrar la organización que me certificó, nadie ha estudiado y escrito más sobre el tema de liderazgo, que John C. Maxwell y compañía, lo que quiere decir que el conocimiento que voy a transmitir es: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s-ES" dirty="0"/>
              <a:t>Aprobado por la biblia</a:t>
            </a:r>
            <a:endParaRPr lang="en-US" dirty="0"/>
          </a:p>
          <a:p>
            <a:pPr lvl="0"/>
            <a:r>
              <a:rPr lang="es-ES" dirty="0"/>
              <a:t>Muchos de sus puntos son científicamente comprobados</a:t>
            </a:r>
            <a:endParaRPr lang="en-US" dirty="0"/>
          </a:p>
          <a:p>
            <a:pPr lvl="0"/>
            <a:r>
              <a:rPr lang="es-ES" dirty="0"/>
              <a:t>Estudiado y comprobado por años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42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6BD8-F606-ED43-BB5C-39218D2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s-ES" sz="6000" dirty="0"/>
              <a:t>Justificación del tema</a:t>
            </a:r>
            <a:endParaRPr lang="en-US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F983-30EE-3844-A3B4-97D4887B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Google la palabra </a:t>
            </a:r>
            <a:r>
              <a:rPr lang="en-US" dirty="0" err="1"/>
              <a:t>liderazgo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0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6BD8-F606-ED43-BB5C-39218D2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s-ES" sz="6000" dirty="0"/>
              <a:t>Justificación del tema</a:t>
            </a:r>
            <a:endParaRPr lang="en-US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F983-30EE-3844-A3B4-97D4887B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El tema liderazgo es relevante</a:t>
            </a:r>
            <a:endParaRPr lang="en-US" sz="2000" dirty="0"/>
          </a:p>
          <a:p>
            <a:pPr lvl="0"/>
            <a:r>
              <a:rPr lang="es-ES" sz="2000" dirty="0"/>
              <a:t>El tema de liderazgo es interesante</a:t>
            </a:r>
            <a:endParaRPr lang="en-US" sz="2000" dirty="0"/>
          </a:p>
          <a:p>
            <a:pPr lvl="0"/>
            <a:r>
              <a:rPr lang="es-ES" sz="2000" dirty="0"/>
              <a:t>El tema liderazgo es trascendental</a:t>
            </a:r>
            <a:endParaRPr lang="en-US" sz="2000" dirty="0"/>
          </a:p>
          <a:p>
            <a:pPr lvl="0"/>
            <a:r>
              <a:rPr lang="es-ES" sz="2000" dirty="0"/>
              <a:t>El tema liderazgo es necesario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B6E12-B139-6449-9EA5-AC28BDE7ADE4}"/>
              </a:ext>
            </a:extLst>
          </p:cNvPr>
          <p:cNvSpPr txBox="1"/>
          <p:nvPr/>
        </p:nvSpPr>
        <p:spPr>
          <a:xfrm>
            <a:off x="2664823" y="1436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63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6BD8-F606-ED43-BB5C-39218D2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ES" dirty="0"/>
              <a:t>Justificación del tema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B6E12-B139-6449-9EA5-AC28BDE7ADE4}"/>
              </a:ext>
            </a:extLst>
          </p:cNvPr>
          <p:cNvSpPr txBox="1"/>
          <p:nvPr/>
        </p:nvSpPr>
        <p:spPr>
          <a:xfrm>
            <a:off x="2664823" y="1436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F8041F5-77F4-47B5-B117-7A98425F0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37182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481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6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6BD8-F606-ED43-BB5C-39218D2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D6754CE-8F12-4D35-974E-191A7A1ED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9B6E12-B139-6449-9EA5-AC28BDE7ADE4}"/>
              </a:ext>
            </a:extLst>
          </p:cNvPr>
          <p:cNvSpPr txBox="1"/>
          <p:nvPr/>
        </p:nvSpPr>
        <p:spPr>
          <a:xfrm>
            <a:off x="2664823" y="1436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04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6BD8-F606-ED43-BB5C-39218D2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s-ES" sz="6000" dirty="0"/>
              <a:t>Objetivo General</a:t>
            </a:r>
            <a:endParaRPr lang="en-US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F983-30EE-3844-A3B4-97D4887B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/>
              <a:t>Entender la importancia de tener una conciencia limpia delante de Dios, conociendo las prácticas necesarias para permanecer en Sus valores y evitar caer en una conciencia cauterizada.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B6E12-B139-6449-9EA5-AC28BDE7ADE4}"/>
              </a:ext>
            </a:extLst>
          </p:cNvPr>
          <p:cNvSpPr txBox="1"/>
          <p:nvPr/>
        </p:nvSpPr>
        <p:spPr>
          <a:xfrm>
            <a:off x="2664823" y="1436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20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E362D"/>
      </a:dk2>
      <a:lt2>
        <a:srgbClr val="E8E4E2"/>
      </a:lt2>
      <a:accent1>
        <a:srgbClr val="17A3D5"/>
      </a:accent1>
      <a:accent2>
        <a:srgbClr val="20B59D"/>
      </a:accent2>
      <a:accent3>
        <a:srgbClr val="2966E7"/>
      </a:accent3>
      <a:accent4>
        <a:srgbClr val="D54917"/>
      </a:accent4>
      <a:accent5>
        <a:srgbClr val="CE9825"/>
      </a:accent5>
      <a:accent6>
        <a:srgbClr val="9BA912"/>
      </a:accent6>
      <a:hlink>
        <a:srgbClr val="BF603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429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Neue Haas Grotesk Text Pro</vt:lpstr>
      <vt:lpstr>AccentBoxVTI</vt:lpstr>
      <vt:lpstr>Capacitación de Liderazgo</vt:lpstr>
      <vt:lpstr>Información de Contacto</vt:lpstr>
      <vt:lpstr>Introducción al tema</vt:lpstr>
      <vt:lpstr>¿Quién es John C. Maxwell?</vt:lpstr>
      <vt:lpstr>Justificación del tema</vt:lpstr>
      <vt:lpstr>Justificación del tema</vt:lpstr>
      <vt:lpstr>Justificación del tema</vt:lpstr>
      <vt:lpstr>Objetivos</vt:lpstr>
      <vt:lpstr>Objetivo General</vt:lpstr>
      <vt:lpstr>Objetivos Específicos</vt:lpstr>
      <vt:lpstr>Contenido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 Liderazgo</dc:title>
  <dc:creator>Reynaldo Navedo</dc:creator>
  <cp:lastModifiedBy>Reynaldo Navedo</cp:lastModifiedBy>
  <cp:revision>2</cp:revision>
  <dcterms:created xsi:type="dcterms:W3CDTF">2021-01-07T20:02:28Z</dcterms:created>
  <dcterms:modified xsi:type="dcterms:W3CDTF">2021-01-07T20:26:40Z</dcterms:modified>
</cp:coreProperties>
</file>