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68" r:id="rId5"/>
    <p:sldId id="269" r:id="rId6"/>
    <p:sldId id="271" r:id="rId7"/>
    <p:sldId id="272" r:id="rId8"/>
    <p:sldId id="273" r:id="rId9"/>
    <p:sldId id="274" r:id="rId10"/>
    <p:sldId id="275" r:id="rId11"/>
    <p:sldId id="276" r:id="rId12"/>
    <p:sldId id="277" r:id="rId13"/>
    <p:sldId id="278" r:id="rId14"/>
    <p:sldId id="279" r:id="rId15"/>
    <p:sldId id="28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78597-D2E2-C340-A42F-A591E65A042B}" v="128" dt="2021-01-07T21:04:54.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5"/>
    <p:restoredTop sz="94674"/>
  </p:normalViewPr>
  <p:slideViewPr>
    <p:cSldViewPr snapToGrid="0" snapToObjects="1">
      <p:cViewPr varScale="1">
        <p:scale>
          <a:sx n="90" d="100"/>
          <a:sy n="90" d="100"/>
        </p:scale>
        <p:origin x="232" y="2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naldo Navedo" userId="65ff272d10038d5f" providerId="LiveId" clId="{A7778597-D2E2-C340-A42F-A591E65A042B}"/>
    <pc:docChg chg="undo custSel mod addSld delSld modSld sldOrd">
      <pc:chgData name="Reynaldo Navedo" userId="65ff272d10038d5f" providerId="LiveId" clId="{A7778597-D2E2-C340-A42F-A591E65A042B}" dt="2021-01-07T21:04:54.483" v="262"/>
      <pc:docMkLst>
        <pc:docMk/>
      </pc:docMkLst>
      <pc:sldChg chg="modTransition modAnim">
        <pc:chgData name="Reynaldo Navedo" userId="65ff272d10038d5f" providerId="LiveId" clId="{A7778597-D2E2-C340-A42F-A591E65A042B}" dt="2021-01-07T21:02:33.611" v="241"/>
        <pc:sldMkLst>
          <pc:docMk/>
          <pc:sldMk cId="2566866227" sldId="256"/>
        </pc:sldMkLst>
      </pc:sldChg>
      <pc:sldChg chg="modTransition modAnim">
        <pc:chgData name="Reynaldo Navedo" userId="65ff272d10038d5f" providerId="LiveId" clId="{A7778597-D2E2-C340-A42F-A591E65A042B}" dt="2021-01-07T21:02:51.073" v="245"/>
        <pc:sldMkLst>
          <pc:docMk/>
          <pc:sldMk cId="3602058973" sldId="258"/>
        </pc:sldMkLst>
      </pc:sldChg>
      <pc:sldChg chg="modTransition modAnim">
        <pc:chgData name="Reynaldo Navedo" userId="65ff272d10038d5f" providerId="LiveId" clId="{A7778597-D2E2-C340-A42F-A591E65A042B}" dt="2021-01-07T21:02:43.973" v="243"/>
        <pc:sldMkLst>
          <pc:docMk/>
          <pc:sldMk cId="3579904829" sldId="267"/>
        </pc:sldMkLst>
      </pc:sldChg>
      <pc:sldChg chg="modTransition modAnim">
        <pc:chgData name="Reynaldo Navedo" userId="65ff272d10038d5f" providerId="LiveId" clId="{A7778597-D2E2-C340-A42F-A591E65A042B}" dt="2021-01-07T21:03:06.343" v="248"/>
        <pc:sldMkLst>
          <pc:docMk/>
          <pc:sldMk cId="676223642" sldId="268"/>
        </pc:sldMkLst>
      </pc:sldChg>
      <pc:sldChg chg="modTransition modAnim">
        <pc:chgData name="Reynaldo Navedo" userId="65ff272d10038d5f" providerId="LiveId" clId="{A7778597-D2E2-C340-A42F-A591E65A042B}" dt="2021-01-07T21:03:14.430" v="250"/>
        <pc:sldMkLst>
          <pc:docMk/>
          <pc:sldMk cId="3882961066" sldId="269"/>
        </pc:sldMkLst>
      </pc:sldChg>
      <pc:sldChg chg="modTransition modAnim">
        <pc:chgData name="Reynaldo Navedo" userId="65ff272d10038d5f" providerId="LiveId" clId="{A7778597-D2E2-C340-A42F-A591E65A042B}" dt="2021-01-07T21:03:26.059" v="252"/>
        <pc:sldMkLst>
          <pc:docMk/>
          <pc:sldMk cId="2442283121" sldId="271"/>
        </pc:sldMkLst>
      </pc:sldChg>
      <pc:sldChg chg="modTransition">
        <pc:chgData name="Reynaldo Navedo" userId="65ff272d10038d5f" providerId="LiveId" clId="{A7778597-D2E2-C340-A42F-A591E65A042B}" dt="2021-01-07T21:02:18.565" v="239"/>
        <pc:sldMkLst>
          <pc:docMk/>
          <pc:sldMk cId="596686562" sldId="272"/>
        </pc:sldMkLst>
      </pc:sldChg>
      <pc:sldChg chg="modTransition modAnim">
        <pc:chgData name="Reynaldo Navedo" userId="65ff272d10038d5f" providerId="LiveId" clId="{A7778597-D2E2-C340-A42F-A591E65A042B}" dt="2021-01-07T21:03:53.506" v="257"/>
        <pc:sldMkLst>
          <pc:docMk/>
          <pc:sldMk cId="365625821" sldId="273"/>
        </pc:sldMkLst>
      </pc:sldChg>
      <pc:sldChg chg="modTransition">
        <pc:chgData name="Reynaldo Navedo" userId="65ff272d10038d5f" providerId="LiveId" clId="{A7778597-D2E2-C340-A42F-A591E65A042B}" dt="2021-01-07T21:02:18.565" v="239"/>
        <pc:sldMkLst>
          <pc:docMk/>
          <pc:sldMk cId="635220983" sldId="274"/>
        </pc:sldMkLst>
      </pc:sldChg>
      <pc:sldChg chg="modTransition modAnim">
        <pc:chgData name="Reynaldo Navedo" userId="65ff272d10038d5f" providerId="LiveId" clId="{A7778597-D2E2-C340-A42F-A591E65A042B}" dt="2021-01-07T21:04:21.150" v="258"/>
        <pc:sldMkLst>
          <pc:docMk/>
          <pc:sldMk cId="2523880564" sldId="275"/>
        </pc:sldMkLst>
      </pc:sldChg>
      <pc:sldChg chg="ord modTransition modAnim">
        <pc:chgData name="Reynaldo Navedo" userId="65ff272d10038d5f" providerId="LiveId" clId="{A7778597-D2E2-C340-A42F-A591E65A042B}" dt="2021-01-07T21:04:29.185" v="259"/>
        <pc:sldMkLst>
          <pc:docMk/>
          <pc:sldMk cId="2435814773" sldId="276"/>
        </pc:sldMkLst>
      </pc:sldChg>
      <pc:sldChg chg="addSp delSp modSp add mod ord modTransition setBg delDesignElem">
        <pc:chgData name="Reynaldo Navedo" userId="65ff272d10038d5f" providerId="LiveId" clId="{A7778597-D2E2-C340-A42F-A591E65A042B}" dt="2021-01-07T21:02:18.565" v="239"/>
        <pc:sldMkLst>
          <pc:docMk/>
          <pc:sldMk cId="1061491654" sldId="277"/>
        </pc:sldMkLst>
        <pc:spChg chg="mod">
          <ac:chgData name="Reynaldo Navedo" userId="65ff272d10038d5f" providerId="LiveId" clId="{A7778597-D2E2-C340-A42F-A591E65A042B}" dt="2021-01-07T20:57:46.756" v="55" actId="26606"/>
          <ac:spMkLst>
            <pc:docMk/>
            <pc:sldMk cId="1061491654" sldId="277"/>
            <ac:spMk id="2" creationId="{58426BD8-F606-ED43-BB5C-39218D225D68}"/>
          </ac:spMkLst>
        </pc:spChg>
        <pc:spChg chg="del">
          <ac:chgData name="Reynaldo Navedo" userId="65ff272d10038d5f" providerId="LiveId" clId="{A7778597-D2E2-C340-A42F-A591E65A042B}" dt="2021-01-07T20:57:21.202" v="49" actId="478"/>
          <ac:spMkLst>
            <pc:docMk/>
            <pc:sldMk cId="1061491654" sldId="277"/>
            <ac:spMk id="3" creationId="{B585F983-30EE-3844-A3B4-97D4887B954C}"/>
          </ac:spMkLst>
        </pc:spChg>
        <pc:spChg chg="add del">
          <ac:chgData name="Reynaldo Navedo" userId="65ff272d10038d5f" providerId="LiveId" clId="{A7778597-D2E2-C340-A42F-A591E65A042B}" dt="2021-01-07T20:57:46.744" v="54" actId="26606"/>
          <ac:spMkLst>
            <pc:docMk/>
            <pc:sldMk cId="1061491654" sldId="277"/>
            <ac:spMk id="4" creationId="{59EF30C2-29AC-4A0D-BC0A-A679CF113EDD}"/>
          </ac:spMkLst>
        </pc:spChg>
        <pc:spChg chg="add del mod">
          <ac:chgData name="Reynaldo Navedo" userId="65ff272d10038d5f" providerId="LiveId" clId="{A7778597-D2E2-C340-A42F-A591E65A042B}" dt="2021-01-07T20:57:30.074" v="52" actId="478"/>
          <ac:spMkLst>
            <pc:docMk/>
            <pc:sldMk cId="1061491654" sldId="277"/>
            <ac:spMk id="5" creationId="{FD0E6663-AF80-7B42-96AF-4FC3EC2A7992}"/>
          </ac:spMkLst>
        </pc:spChg>
        <pc:spChg chg="add del">
          <ac:chgData name="Reynaldo Navedo" userId="65ff272d10038d5f" providerId="LiveId" clId="{A7778597-D2E2-C340-A42F-A591E65A042B}" dt="2021-01-07T20:57:46.744" v="54" actId="26606"/>
          <ac:spMkLst>
            <pc:docMk/>
            <pc:sldMk cId="1061491654" sldId="277"/>
            <ac:spMk id="9" creationId="{9C682A1A-5B2D-4111-BBD6-620165633E5B}"/>
          </ac:spMkLst>
        </pc:spChg>
        <pc:spChg chg="add del">
          <ac:chgData name="Reynaldo Navedo" userId="65ff272d10038d5f" providerId="LiveId" clId="{A7778597-D2E2-C340-A42F-A591E65A042B}" dt="2021-01-07T20:57:46.744" v="54" actId="26606"/>
          <ac:spMkLst>
            <pc:docMk/>
            <pc:sldMk cId="1061491654" sldId="277"/>
            <ac:spMk id="13" creationId="{A04F1504-431A-4D86-9091-AE7E4B33376B}"/>
          </ac:spMkLst>
        </pc:spChg>
        <pc:spChg chg="add del">
          <ac:chgData name="Reynaldo Navedo" userId="65ff272d10038d5f" providerId="LiveId" clId="{A7778597-D2E2-C340-A42F-A591E65A042B}" dt="2021-01-07T20:57:46.744" v="54" actId="26606"/>
          <ac:spMkLst>
            <pc:docMk/>
            <pc:sldMk cId="1061491654" sldId="277"/>
            <ac:spMk id="15" creationId="{EA804283-B929-4503-802F-4585376E2B42}"/>
          </ac:spMkLst>
        </pc:spChg>
        <pc:spChg chg="add del">
          <ac:chgData name="Reynaldo Navedo" userId="65ff272d10038d5f" providerId="LiveId" clId="{A7778597-D2E2-C340-A42F-A591E65A042B}" dt="2021-01-07T20:57:46.744" v="54" actId="26606"/>
          <ac:spMkLst>
            <pc:docMk/>
            <pc:sldMk cId="1061491654" sldId="277"/>
            <ac:spMk id="17" creationId="{AD3811F5-514E-49A4-B382-673ED228A4CC}"/>
          </ac:spMkLst>
        </pc:spChg>
        <pc:spChg chg="add del">
          <ac:chgData name="Reynaldo Navedo" userId="65ff272d10038d5f" providerId="LiveId" clId="{A7778597-D2E2-C340-A42F-A591E65A042B}" dt="2021-01-07T20:57:46.744" v="54" actId="26606"/>
          <ac:spMkLst>
            <pc:docMk/>
            <pc:sldMk cId="1061491654" sldId="277"/>
            <ac:spMk id="19" creationId="{067AD921-1CEE-4C1B-9AA3-C66D908DDD14}"/>
          </ac:spMkLst>
        </pc:spChg>
        <pc:spChg chg="add del">
          <ac:chgData name="Reynaldo Navedo" userId="65ff272d10038d5f" providerId="LiveId" clId="{A7778597-D2E2-C340-A42F-A591E65A042B}" dt="2021-01-07T20:57:46.744" v="54" actId="26606"/>
          <ac:spMkLst>
            <pc:docMk/>
            <pc:sldMk cId="1061491654" sldId="277"/>
            <ac:spMk id="21" creationId="{C36A08F5-3B56-47C5-A371-9187BE56E1E5}"/>
          </ac:spMkLst>
        </pc:spChg>
        <pc:spChg chg="add">
          <ac:chgData name="Reynaldo Navedo" userId="65ff272d10038d5f" providerId="LiveId" clId="{A7778597-D2E2-C340-A42F-A591E65A042B}" dt="2021-01-07T20:57:46.756" v="55" actId="26606"/>
          <ac:spMkLst>
            <pc:docMk/>
            <pc:sldMk cId="1061491654" sldId="277"/>
            <ac:spMk id="23" creationId="{C59AB4C8-9178-4F7A-8404-6890510B5917}"/>
          </ac:spMkLst>
        </pc:spChg>
        <pc:spChg chg="del">
          <ac:chgData name="Reynaldo Navedo" userId="65ff272d10038d5f" providerId="LiveId" clId="{A7778597-D2E2-C340-A42F-A591E65A042B}" dt="2021-01-07T20:56:42.765" v="1"/>
          <ac:spMkLst>
            <pc:docMk/>
            <pc:sldMk cId="1061491654" sldId="277"/>
            <ac:spMk id="24" creationId="{743AA782-23D1-4521-8CAD-47662984AA08}"/>
          </ac:spMkLst>
        </pc:spChg>
        <pc:spChg chg="add">
          <ac:chgData name="Reynaldo Navedo" userId="65ff272d10038d5f" providerId="LiveId" clId="{A7778597-D2E2-C340-A42F-A591E65A042B}" dt="2021-01-07T20:57:46.756" v="55" actId="26606"/>
          <ac:spMkLst>
            <pc:docMk/>
            <pc:sldMk cId="1061491654" sldId="277"/>
            <ac:spMk id="25" creationId="{4CFDFB37-4BC7-42C6-915D-A6609139BFE7}"/>
          </ac:spMkLst>
        </pc:spChg>
        <pc:spChg chg="del">
          <ac:chgData name="Reynaldo Navedo" userId="65ff272d10038d5f" providerId="LiveId" clId="{A7778597-D2E2-C340-A42F-A591E65A042B}" dt="2021-01-07T20:56:42.765" v="1"/>
          <ac:spMkLst>
            <pc:docMk/>
            <pc:sldMk cId="1061491654" sldId="277"/>
            <ac:spMk id="26" creationId="{650D18FE-0824-4A46-B22C-A86B52E5780A}"/>
          </ac:spMkLst>
        </pc:spChg>
        <pc:picChg chg="add mod">
          <ac:chgData name="Reynaldo Navedo" userId="65ff272d10038d5f" providerId="LiveId" clId="{A7778597-D2E2-C340-A42F-A591E65A042B}" dt="2021-01-07T20:58:09.365" v="56" actId="14826"/>
          <ac:picMkLst>
            <pc:docMk/>
            <pc:sldMk cId="1061491654" sldId="277"/>
            <ac:picMk id="6" creationId="{987E32F1-A8D2-4CFC-ABFD-DF9734441D97}"/>
          </ac:picMkLst>
        </pc:picChg>
        <pc:picChg chg="del">
          <ac:chgData name="Reynaldo Navedo" userId="65ff272d10038d5f" providerId="LiveId" clId="{A7778597-D2E2-C340-A42F-A591E65A042B}" dt="2021-01-07T20:57:23.964" v="50" actId="478"/>
          <ac:picMkLst>
            <pc:docMk/>
            <pc:sldMk cId="1061491654" sldId="277"/>
            <ac:picMk id="7" creationId="{55ADCBD7-785D-4028-8962-9435E39515E6}"/>
          </ac:picMkLst>
        </pc:picChg>
        <pc:cxnChg chg="add del">
          <ac:chgData name="Reynaldo Navedo" userId="65ff272d10038d5f" providerId="LiveId" clId="{A7778597-D2E2-C340-A42F-A591E65A042B}" dt="2021-01-07T20:57:46.744" v="54" actId="26606"/>
          <ac:cxnSpMkLst>
            <pc:docMk/>
            <pc:sldMk cId="1061491654" sldId="277"/>
            <ac:cxnSpMk id="11" creationId="{266A0658-1CC4-4B0D-AAB7-A702286AFB03}"/>
          </ac:cxnSpMkLst>
        </pc:cxnChg>
      </pc:sldChg>
      <pc:sldChg chg="addSp delSp modSp add mod modTransition setBg modAnim delDesignElem">
        <pc:chgData name="Reynaldo Navedo" userId="65ff272d10038d5f" providerId="LiveId" clId="{A7778597-D2E2-C340-A42F-A591E65A042B}" dt="2021-01-07T21:04:39.701" v="260"/>
        <pc:sldMkLst>
          <pc:docMk/>
          <pc:sldMk cId="1057941264" sldId="278"/>
        </pc:sldMkLst>
        <pc:spChg chg="mod">
          <ac:chgData name="Reynaldo Navedo" userId="65ff272d10038d5f" providerId="LiveId" clId="{A7778597-D2E2-C340-A42F-A591E65A042B}" dt="2021-01-07T20:59:17.629" v="76" actId="26606"/>
          <ac:spMkLst>
            <pc:docMk/>
            <pc:sldMk cId="1057941264" sldId="278"/>
            <ac:spMk id="2" creationId="{58426BD8-F606-ED43-BB5C-39218D225D68}"/>
          </ac:spMkLst>
        </pc:spChg>
        <pc:spChg chg="add">
          <ac:chgData name="Reynaldo Navedo" userId="65ff272d10038d5f" providerId="LiveId" clId="{A7778597-D2E2-C340-A42F-A591E65A042B}" dt="2021-01-07T20:59:17.629" v="76" actId="26606"/>
          <ac:spMkLst>
            <pc:docMk/>
            <pc:sldMk cId="1057941264" sldId="278"/>
            <ac:spMk id="11" creationId="{C59AB4C8-9178-4F7A-8404-6890510B5917}"/>
          </ac:spMkLst>
        </pc:spChg>
        <pc:spChg chg="add">
          <ac:chgData name="Reynaldo Navedo" userId="65ff272d10038d5f" providerId="LiveId" clId="{A7778597-D2E2-C340-A42F-A591E65A042B}" dt="2021-01-07T20:59:17.629" v="76" actId="26606"/>
          <ac:spMkLst>
            <pc:docMk/>
            <pc:sldMk cId="1057941264" sldId="278"/>
            <ac:spMk id="13" creationId="{4CFDFB37-4BC7-42C6-915D-A6609139BFE7}"/>
          </ac:spMkLst>
        </pc:spChg>
        <pc:spChg chg="del">
          <ac:chgData name="Reynaldo Navedo" userId="65ff272d10038d5f" providerId="LiveId" clId="{A7778597-D2E2-C340-A42F-A591E65A042B}" dt="2021-01-07T20:58:17.248" v="58"/>
          <ac:spMkLst>
            <pc:docMk/>
            <pc:sldMk cId="1057941264" sldId="278"/>
            <ac:spMk id="23" creationId="{C59AB4C8-9178-4F7A-8404-6890510B5917}"/>
          </ac:spMkLst>
        </pc:spChg>
        <pc:spChg chg="del">
          <ac:chgData name="Reynaldo Navedo" userId="65ff272d10038d5f" providerId="LiveId" clId="{A7778597-D2E2-C340-A42F-A591E65A042B}" dt="2021-01-07T20:58:17.248" v="58"/>
          <ac:spMkLst>
            <pc:docMk/>
            <pc:sldMk cId="1057941264" sldId="278"/>
            <ac:spMk id="25" creationId="{4CFDFB37-4BC7-42C6-915D-A6609139BFE7}"/>
          </ac:spMkLst>
        </pc:spChg>
        <pc:picChg chg="mod">
          <ac:chgData name="Reynaldo Navedo" userId="65ff272d10038d5f" providerId="LiveId" clId="{A7778597-D2E2-C340-A42F-A591E65A042B}" dt="2021-01-07T20:59:17.629" v="76" actId="26606"/>
          <ac:picMkLst>
            <pc:docMk/>
            <pc:sldMk cId="1057941264" sldId="278"/>
            <ac:picMk id="6" creationId="{987E32F1-A8D2-4CFC-ABFD-DF9734441D97}"/>
          </ac:picMkLst>
        </pc:picChg>
      </pc:sldChg>
      <pc:sldChg chg="addSp modSp add mod ord modTransition setBg">
        <pc:chgData name="Reynaldo Navedo" userId="65ff272d10038d5f" providerId="LiveId" clId="{A7778597-D2E2-C340-A42F-A591E65A042B}" dt="2021-01-07T21:02:18.565" v="239"/>
        <pc:sldMkLst>
          <pc:docMk/>
          <pc:sldMk cId="897349949" sldId="279"/>
        </pc:sldMkLst>
        <pc:spChg chg="mod">
          <ac:chgData name="Reynaldo Navedo" userId="65ff272d10038d5f" providerId="LiveId" clId="{A7778597-D2E2-C340-A42F-A591E65A042B}" dt="2021-01-07T20:59:22.245" v="77" actId="26606"/>
          <ac:spMkLst>
            <pc:docMk/>
            <pc:sldMk cId="897349949" sldId="279"/>
            <ac:spMk id="2" creationId="{58426BD8-F606-ED43-BB5C-39218D225D68}"/>
          </ac:spMkLst>
        </pc:spChg>
        <pc:spChg chg="add">
          <ac:chgData name="Reynaldo Navedo" userId="65ff272d10038d5f" providerId="LiveId" clId="{A7778597-D2E2-C340-A42F-A591E65A042B}" dt="2021-01-07T20:59:22.245" v="77" actId="26606"/>
          <ac:spMkLst>
            <pc:docMk/>
            <pc:sldMk cId="897349949" sldId="279"/>
            <ac:spMk id="11" creationId="{C59AB4C8-9178-4F7A-8404-6890510B5917}"/>
          </ac:spMkLst>
        </pc:spChg>
        <pc:spChg chg="add">
          <ac:chgData name="Reynaldo Navedo" userId="65ff272d10038d5f" providerId="LiveId" clId="{A7778597-D2E2-C340-A42F-A591E65A042B}" dt="2021-01-07T20:59:22.245" v="77" actId="26606"/>
          <ac:spMkLst>
            <pc:docMk/>
            <pc:sldMk cId="897349949" sldId="279"/>
            <ac:spMk id="13" creationId="{4CFDFB37-4BC7-42C6-915D-A6609139BFE7}"/>
          </ac:spMkLst>
        </pc:spChg>
        <pc:picChg chg="mod">
          <ac:chgData name="Reynaldo Navedo" userId="65ff272d10038d5f" providerId="LiveId" clId="{A7778597-D2E2-C340-A42F-A591E65A042B}" dt="2021-01-07T20:59:22.245" v="77" actId="26606"/>
          <ac:picMkLst>
            <pc:docMk/>
            <pc:sldMk cId="897349949" sldId="279"/>
            <ac:picMk id="6" creationId="{987E32F1-A8D2-4CFC-ABFD-DF9734441D97}"/>
          </ac:picMkLst>
        </pc:picChg>
      </pc:sldChg>
      <pc:sldChg chg="addSp delSp add del setBg delDesignElem">
        <pc:chgData name="Reynaldo Navedo" userId="65ff272d10038d5f" providerId="LiveId" clId="{A7778597-D2E2-C340-A42F-A591E65A042B}" dt="2021-01-07T20:58:30.973" v="70"/>
        <pc:sldMkLst>
          <pc:docMk/>
          <pc:sldMk cId="4260219109" sldId="279"/>
        </pc:sldMkLst>
        <pc:spChg chg="add del">
          <ac:chgData name="Reynaldo Navedo" userId="65ff272d10038d5f" providerId="LiveId" clId="{A7778597-D2E2-C340-A42F-A591E65A042B}" dt="2021-01-07T20:58:30.973" v="70"/>
          <ac:spMkLst>
            <pc:docMk/>
            <pc:sldMk cId="4260219109" sldId="279"/>
            <ac:spMk id="23" creationId="{C59AB4C8-9178-4F7A-8404-6890510B5917}"/>
          </ac:spMkLst>
        </pc:spChg>
        <pc:spChg chg="add del">
          <ac:chgData name="Reynaldo Navedo" userId="65ff272d10038d5f" providerId="LiveId" clId="{A7778597-D2E2-C340-A42F-A591E65A042B}" dt="2021-01-07T20:58:30.973" v="70"/>
          <ac:spMkLst>
            <pc:docMk/>
            <pc:sldMk cId="4260219109" sldId="279"/>
            <ac:spMk id="25" creationId="{4CFDFB37-4BC7-42C6-915D-A6609139BFE7}"/>
          </ac:spMkLst>
        </pc:spChg>
      </pc:sldChg>
      <pc:sldChg chg="addSp delSp modSp add mod ord modTransition setBg modAnim delDesignElem">
        <pc:chgData name="Reynaldo Navedo" userId="65ff272d10038d5f" providerId="LiveId" clId="{A7778597-D2E2-C340-A42F-A591E65A042B}" dt="2021-01-07T21:04:49.538" v="261"/>
        <pc:sldMkLst>
          <pc:docMk/>
          <pc:sldMk cId="3103736094" sldId="280"/>
        </pc:sldMkLst>
        <pc:spChg chg="mod">
          <ac:chgData name="Reynaldo Navedo" userId="65ff272d10038d5f" providerId="LiveId" clId="{A7778597-D2E2-C340-A42F-A591E65A042B}" dt="2021-01-07T21:00:15.242" v="119" actId="26606"/>
          <ac:spMkLst>
            <pc:docMk/>
            <pc:sldMk cId="3103736094" sldId="280"/>
            <ac:spMk id="2" creationId="{58426BD8-F606-ED43-BB5C-39218D225D68}"/>
          </ac:spMkLst>
        </pc:spChg>
        <pc:spChg chg="mod">
          <ac:chgData name="Reynaldo Navedo" userId="65ff272d10038d5f" providerId="LiveId" clId="{A7778597-D2E2-C340-A42F-A591E65A042B}" dt="2021-01-07T21:00:15.242" v="119" actId="26606"/>
          <ac:spMkLst>
            <pc:docMk/>
            <pc:sldMk cId="3103736094" sldId="280"/>
            <ac:spMk id="3" creationId="{B585F983-30EE-3844-A3B4-97D4887B954C}"/>
          </ac:spMkLst>
        </pc:spChg>
        <pc:spChg chg="add">
          <ac:chgData name="Reynaldo Navedo" userId="65ff272d10038d5f" providerId="LiveId" clId="{A7778597-D2E2-C340-A42F-A591E65A042B}" dt="2021-01-07T21:00:15.242" v="119" actId="26606"/>
          <ac:spMkLst>
            <pc:docMk/>
            <pc:sldMk cId="3103736094" sldId="280"/>
            <ac:spMk id="5" creationId="{B10BB131-AC8E-4A8E-A5D1-36260F720C3B}"/>
          </ac:spMkLst>
        </pc:spChg>
        <pc:spChg chg="add">
          <ac:chgData name="Reynaldo Navedo" userId="65ff272d10038d5f" providerId="LiveId" clId="{A7778597-D2E2-C340-A42F-A591E65A042B}" dt="2021-01-07T21:00:15.242" v="119" actId="26606"/>
          <ac:spMkLst>
            <pc:docMk/>
            <pc:sldMk cId="3103736094" sldId="280"/>
            <ac:spMk id="6" creationId="{5B7778FC-632E-4DCA-A7CB-0D7731CCF970}"/>
          </ac:spMkLst>
        </pc:spChg>
        <pc:spChg chg="add">
          <ac:chgData name="Reynaldo Navedo" userId="65ff272d10038d5f" providerId="LiveId" clId="{A7778597-D2E2-C340-A42F-A591E65A042B}" dt="2021-01-07T21:00:15.242" v="119" actId="26606"/>
          <ac:spMkLst>
            <pc:docMk/>
            <pc:sldMk cId="3103736094" sldId="280"/>
            <ac:spMk id="8" creationId="{C2554CA6-288E-4202-BC52-2E5A8F0C0AED}"/>
          </ac:spMkLst>
        </pc:spChg>
        <pc:spChg chg="del">
          <ac:chgData name="Reynaldo Navedo" userId="65ff272d10038d5f" providerId="LiveId" clId="{A7778597-D2E2-C340-A42F-A591E65A042B}" dt="2021-01-07T20:59:31.910" v="79"/>
          <ac:spMkLst>
            <pc:docMk/>
            <pc:sldMk cId="3103736094" sldId="280"/>
            <ac:spMk id="10" creationId="{2B97F24A-32CE-4C1C-A50D-3016B394DCFB}"/>
          </ac:spMkLst>
        </pc:spChg>
        <pc:spChg chg="del">
          <ac:chgData name="Reynaldo Navedo" userId="65ff272d10038d5f" providerId="LiveId" clId="{A7778597-D2E2-C340-A42F-A591E65A042B}" dt="2021-01-07T20:59:31.910" v="79"/>
          <ac:spMkLst>
            <pc:docMk/>
            <pc:sldMk cId="3103736094" sldId="280"/>
            <ac:spMk id="12" creationId="{CD8B4F24-440B-49E9-B85D-733523DC064B}"/>
          </ac:spMkLst>
        </pc:spChg>
        <pc:spChg chg="add">
          <ac:chgData name="Reynaldo Navedo" userId="65ff272d10038d5f" providerId="LiveId" clId="{A7778597-D2E2-C340-A42F-A591E65A042B}" dt="2021-01-07T21:00:15.242" v="119" actId="26606"/>
          <ac:spMkLst>
            <pc:docMk/>
            <pc:sldMk cId="3103736094" sldId="280"/>
            <ac:spMk id="14" creationId="{FA23A907-97FB-4A8F-880A-DD77401C4296}"/>
          </ac:spMkLst>
        </pc:spChg>
        <pc:picChg chg="del">
          <ac:chgData name="Reynaldo Navedo" userId="65ff272d10038d5f" providerId="LiveId" clId="{A7778597-D2E2-C340-A42F-A591E65A042B}" dt="2021-01-07T20:59:57.728" v="118" actId="478"/>
          <ac:picMkLst>
            <pc:docMk/>
            <pc:sldMk cId="3103736094" sldId="280"/>
            <ac:picMk id="7" creationId="{058797D0-23E1-48E2-B521-A4B573298F28}"/>
          </ac:picMkLst>
        </pc:picChg>
      </pc:sldChg>
      <pc:sldChg chg="delSp add del setBg delDesignElem">
        <pc:chgData name="Reynaldo Navedo" userId="65ff272d10038d5f" providerId="LiveId" clId="{A7778597-D2E2-C340-A42F-A591E65A042B}" dt="2021-01-07T21:00:44.917" v="123" actId="2696"/>
        <pc:sldMkLst>
          <pc:docMk/>
          <pc:sldMk cId="2493474900" sldId="281"/>
        </pc:sldMkLst>
        <pc:spChg chg="del">
          <ac:chgData name="Reynaldo Navedo" userId="65ff272d10038d5f" providerId="LiveId" clId="{A7778597-D2E2-C340-A42F-A591E65A042B}" dt="2021-01-07T21:00:36.481" v="121"/>
          <ac:spMkLst>
            <pc:docMk/>
            <pc:sldMk cId="2493474900" sldId="281"/>
            <ac:spMk id="5" creationId="{B10BB131-AC8E-4A8E-A5D1-36260F720C3B}"/>
          </ac:spMkLst>
        </pc:spChg>
        <pc:spChg chg="del">
          <ac:chgData name="Reynaldo Navedo" userId="65ff272d10038d5f" providerId="LiveId" clId="{A7778597-D2E2-C340-A42F-A591E65A042B}" dt="2021-01-07T21:00:36.481" v="121"/>
          <ac:spMkLst>
            <pc:docMk/>
            <pc:sldMk cId="2493474900" sldId="281"/>
            <ac:spMk id="6" creationId="{5B7778FC-632E-4DCA-A7CB-0D7731CCF970}"/>
          </ac:spMkLst>
        </pc:spChg>
        <pc:spChg chg="del">
          <ac:chgData name="Reynaldo Navedo" userId="65ff272d10038d5f" providerId="LiveId" clId="{A7778597-D2E2-C340-A42F-A591E65A042B}" dt="2021-01-07T21:00:36.481" v="121"/>
          <ac:spMkLst>
            <pc:docMk/>
            <pc:sldMk cId="2493474900" sldId="281"/>
            <ac:spMk id="8" creationId="{C2554CA6-288E-4202-BC52-2E5A8F0C0AED}"/>
          </ac:spMkLst>
        </pc:spChg>
        <pc:spChg chg="del">
          <ac:chgData name="Reynaldo Navedo" userId="65ff272d10038d5f" providerId="LiveId" clId="{A7778597-D2E2-C340-A42F-A591E65A042B}" dt="2021-01-07T21:00:36.481" v="121"/>
          <ac:spMkLst>
            <pc:docMk/>
            <pc:sldMk cId="2493474900" sldId="281"/>
            <ac:spMk id="14" creationId="{FA23A907-97FB-4A8F-880A-DD77401C4296}"/>
          </ac:spMkLst>
        </pc:spChg>
      </pc:sldChg>
      <pc:sldChg chg="add del">
        <pc:chgData name="Reynaldo Navedo" userId="65ff272d10038d5f" providerId="LiveId" clId="{A7778597-D2E2-C340-A42F-A591E65A042B}" dt="2021-01-07T21:00:47.969" v="125"/>
        <pc:sldMkLst>
          <pc:docMk/>
          <pc:sldMk cId="3133510452" sldId="281"/>
        </pc:sldMkLst>
      </pc:sldChg>
      <pc:sldChg chg="addSp delSp modSp new mod modTransition setBg modAnim">
        <pc:chgData name="Reynaldo Navedo" userId="65ff272d10038d5f" providerId="LiveId" clId="{A7778597-D2E2-C340-A42F-A591E65A042B}" dt="2021-01-07T21:04:54.483" v="262"/>
        <pc:sldMkLst>
          <pc:docMk/>
          <pc:sldMk cId="1169094455" sldId="282"/>
        </pc:sldMkLst>
        <pc:spChg chg="del mod">
          <ac:chgData name="Reynaldo Navedo" userId="65ff272d10038d5f" providerId="LiveId" clId="{A7778597-D2E2-C340-A42F-A591E65A042B}" dt="2021-01-07T21:01:07.773" v="129" actId="478"/>
          <ac:spMkLst>
            <pc:docMk/>
            <pc:sldMk cId="1169094455" sldId="282"/>
            <ac:spMk id="2" creationId="{A2426FDA-E4BF-A44C-BCA1-3CE8CB93BBBF}"/>
          </ac:spMkLst>
        </pc:spChg>
        <pc:spChg chg="del mod">
          <ac:chgData name="Reynaldo Navedo" userId="65ff272d10038d5f" providerId="LiveId" clId="{A7778597-D2E2-C340-A42F-A591E65A042B}" dt="2021-01-07T21:01:07.773" v="129" actId="478"/>
          <ac:spMkLst>
            <pc:docMk/>
            <pc:sldMk cId="1169094455" sldId="282"/>
            <ac:spMk id="3" creationId="{267C3C26-9F4E-CC4B-8D45-D0D2BC6E2A21}"/>
          </ac:spMkLst>
        </pc:spChg>
        <pc:spChg chg="add mod">
          <ac:chgData name="Reynaldo Navedo" userId="65ff272d10038d5f" providerId="LiveId" clId="{A7778597-D2E2-C340-A42F-A591E65A042B}" dt="2021-01-07T21:02:10.374" v="238" actId="20577"/>
          <ac:spMkLst>
            <pc:docMk/>
            <pc:sldMk cId="1169094455" sldId="282"/>
            <ac:spMk id="5" creationId="{EA476C35-327F-7D4F-A39C-0CBAE8276108}"/>
          </ac:spMkLst>
        </pc:spChg>
        <pc:spChg chg="add del">
          <ac:chgData name="Reynaldo Navedo" userId="65ff272d10038d5f" providerId="LiveId" clId="{A7778597-D2E2-C340-A42F-A591E65A042B}" dt="2021-01-07T21:01:22.457" v="139" actId="26606"/>
          <ac:spMkLst>
            <pc:docMk/>
            <pc:sldMk cId="1169094455" sldId="282"/>
            <ac:spMk id="10" creationId="{C59AB4C8-9178-4F7A-8404-6890510B5917}"/>
          </ac:spMkLst>
        </pc:spChg>
        <pc:spChg chg="add del">
          <ac:chgData name="Reynaldo Navedo" userId="65ff272d10038d5f" providerId="LiveId" clId="{A7778597-D2E2-C340-A42F-A591E65A042B}" dt="2021-01-07T21:01:22.457" v="139" actId="26606"/>
          <ac:spMkLst>
            <pc:docMk/>
            <pc:sldMk cId="1169094455" sldId="282"/>
            <ac:spMk id="12" creationId="{4CFDFB37-4BC7-42C6-915D-A6609139BFE7}"/>
          </ac:spMkLst>
        </pc:spChg>
        <pc:spChg chg="add">
          <ac:chgData name="Reynaldo Navedo" userId="65ff272d10038d5f" providerId="LiveId" clId="{A7778597-D2E2-C340-A42F-A591E65A042B}" dt="2021-01-07T21:01:22.457" v="139" actId="26606"/>
          <ac:spMkLst>
            <pc:docMk/>
            <pc:sldMk cId="1169094455" sldId="282"/>
            <ac:spMk id="17" creationId="{C59AB4C8-9178-4F7A-8404-6890510B5917}"/>
          </ac:spMkLst>
        </pc:spChg>
        <pc:spChg chg="add">
          <ac:chgData name="Reynaldo Navedo" userId="65ff272d10038d5f" providerId="LiveId" clId="{A7778597-D2E2-C340-A42F-A591E65A042B}" dt="2021-01-07T21:01:22.457" v="139" actId="26606"/>
          <ac:spMkLst>
            <pc:docMk/>
            <pc:sldMk cId="1169094455" sldId="282"/>
            <ac:spMk id="19" creationId="{4CFDFB37-4BC7-42C6-915D-A6609139BFE7}"/>
          </ac:spMkLst>
        </pc:spChg>
        <pc:picChg chg="add ord">
          <ac:chgData name="Reynaldo Navedo" userId="65ff272d10038d5f" providerId="LiveId" clId="{A7778597-D2E2-C340-A42F-A591E65A042B}" dt="2021-01-07T21:01:22.457" v="139" actId="26606"/>
          <ac:picMkLst>
            <pc:docMk/>
            <pc:sldMk cId="1169094455" sldId="282"/>
            <ac:picMk id="7" creationId="{16CCD6AF-FD6B-49EA-AC47-1F7651CC7A6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81F2C-8DEB-4708-BD1F-1872ABCA71A2}"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0CD65496-3E7C-481F-85B4-8DFDDA76695F}">
      <dgm:prSet/>
      <dgm:spPr/>
      <dgm:t>
        <a:bodyPr/>
        <a:lstStyle/>
        <a:p>
          <a:r>
            <a:rPr lang="es-ES" dirty="0"/>
            <a:t>El entorno en el que crecí</a:t>
          </a:r>
          <a:endParaRPr lang="en-US" dirty="0"/>
        </a:p>
      </dgm:t>
    </dgm:pt>
    <dgm:pt modelId="{E66586A6-2DA8-4D7F-A3A2-8B96C629E6D3}" type="parTrans" cxnId="{ECB2F361-CC32-4F9F-B5B9-4A1477A05385}">
      <dgm:prSet/>
      <dgm:spPr/>
      <dgm:t>
        <a:bodyPr/>
        <a:lstStyle/>
        <a:p>
          <a:endParaRPr lang="en-US"/>
        </a:p>
      </dgm:t>
    </dgm:pt>
    <dgm:pt modelId="{85FED05D-0C81-47AA-9239-45F694F23EB2}" type="sibTrans" cxnId="{ECB2F361-CC32-4F9F-B5B9-4A1477A05385}">
      <dgm:prSet/>
      <dgm:spPr/>
      <dgm:t>
        <a:bodyPr/>
        <a:lstStyle/>
        <a:p>
          <a:endParaRPr lang="en-US"/>
        </a:p>
      </dgm:t>
    </dgm:pt>
    <dgm:pt modelId="{798CF329-EF85-4D17-82A8-C6641416DC49}">
      <dgm:prSet/>
      <dgm:spPr/>
      <dgm:t>
        <a:bodyPr/>
        <a:lstStyle/>
        <a:p>
          <a:r>
            <a:rPr lang="es-ES" dirty="0"/>
            <a:t>Emociones que afectan mi conducta</a:t>
          </a:r>
          <a:endParaRPr lang="en-US" dirty="0"/>
        </a:p>
      </dgm:t>
    </dgm:pt>
    <dgm:pt modelId="{228F41D0-7110-4556-B8D5-8B6144DB70D3}" type="parTrans" cxnId="{2CB8570D-BFE9-4E38-B545-E5AE8A76E84B}">
      <dgm:prSet/>
      <dgm:spPr/>
      <dgm:t>
        <a:bodyPr/>
        <a:lstStyle/>
        <a:p>
          <a:endParaRPr lang="en-US"/>
        </a:p>
      </dgm:t>
    </dgm:pt>
    <dgm:pt modelId="{58164771-14A4-4119-9F1D-EA6103001FBD}" type="sibTrans" cxnId="{2CB8570D-BFE9-4E38-B545-E5AE8A76E84B}">
      <dgm:prSet/>
      <dgm:spPr/>
      <dgm:t>
        <a:bodyPr/>
        <a:lstStyle/>
        <a:p>
          <a:endParaRPr lang="en-US"/>
        </a:p>
      </dgm:t>
    </dgm:pt>
    <dgm:pt modelId="{791ED3E8-B1C1-45EA-ABDA-1467352A5A77}">
      <dgm:prSet/>
      <dgm:spPr/>
      <dgm:t>
        <a:bodyPr/>
        <a:lstStyle/>
        <a:p>
          <a:r>
            <a:rPr lang="es-ES" dirty="0"/>
            <a:t>Sucesos inesperados</a:t>
          </a:r>
          <a:endParaRPr lang="en-US" dirty="0"/>
        </a:p>
      </dgm:t>
    </dgm:pt>
    <dgm:pt modelId="{1FCC75ED-46FB-4AED-9044-835E93775A70}" type="parTrans" cxnId="{BB4E26E6-CF53-4345-AC37-D85AF245D58D}">
      <dgm:prSet/>
      <dgm:spPr/>
      <dgm:t>
        <a:bodyPr/>
        <a:lstStyle/>
        <a:p>
          <a:endParaRPr lang="en-US"/>
        </a:p>
      </dgm:t>
    </dgm:pt>
    <dgm:pt modelId="{210B05FA-F8D3-4F7D-ADAD-DBCDC5185FFC}" type="sibTrans" cxnId="{BB4E26E6-CF53-4345-AC37-D85AF245D58D}">
      <dgm:prSet/>
      <dgm:spPr/>
      <dgm:t>
        <a:bodyPr/>
        <a:lstStyle/>
        <a:p>
          <a:endParaRPr lang="en-US"/>
        </a:p>
      </dgm:t>
    </dgm:pt>
    <dgm:pt modelId="{4017A08A-985D-4ECE-879D-642F9675F4D2}">
      <dgm:prSet/>
      <dgm:spPr/>
      <dgm:t>
        <a:bodyPr/>
        <a:lstStyle/>
        <a:p>
          <a:r>
            <a:rPr lang="es-ES" dirty="0"/>
            <a:t>Otros…</a:t>
          </a:r>
          <a:endParaRPr lang="en-US" dirty="0"/>
        </a:p>
      </dgm:t>
    </dgm:pt>
    <dgm:pt modelId="{33B821E7-617F-41B1-89BA-CF4078661576}" type="parTrans" cxnId="{5AABB9FE-B770-4495-B5C8-E5940211CC25}">
      <dgm:prSet/>
      <dgm:spPr/>
      <dgm:t>
        <a:bodyPr/>
        <a:lstStyle/>
        <a:p>
          <a:endParaRPr lang="en-US"/>
        </a:p>
      </dgm:t>
    </dgm:pt>
    <dgm:pt modelId="{45BC6858-7970-4CCB-9B05-D228A400740E}" type="sibTrans" cxnId="{5AABB9FE-B770-4495-B5C8-E5940211CC25}">
      <dgm:prSet/>
      <dgm:spPr/>
      <dgm:t>
        <a:bodyPr/>
        <a:lstStyle/>
        <a:p>
          <a:endParaRPr lang="en-US"/>
        </a:p>
      </dgm:t>
    </dgm:pt>
    <dgm:pt modelId="{9E93D826-2BDA-0042-8205-08D72B27E31B}" type="pres">
      <dgm:prSet presAssocID="{1C481F2C-8DEB-4708-BD1F-1872ABCA71A2}" presName="matrix" presStyleCnt="0">
        <dgm:presLayoutVars>
          <dgm:chMax val="1"/>
          <dgm:dir/>
          <dgm:resizeHandles val="exact"/>
        </dgm:presLayoutVars>
      </dgm:prSet>
      <dgm:spPr/>
    </dgm:pt>
    <dgm:pt modelId="{CADC4D5F-B952-AB4B-B4C4-77635DAE182D}" type="pres">
      <dgm:prSet presAssocID="{1C481F2C-8DEB-4708-BD1F-1872ABCA71A2}" presName="diamond" presStyleLbl="bgShp" presStyleIdx="0" presStyleCnt="1"/>
      <dgm:spPr/>
    </dgm:pt>
    <dgm:pt modelId="{42B8FD81-8E95-0948-83ED-376A2B37763F}" type="pres">
      <dgm:prSet presAssocID="{1C481F2C-8DEB-4708-BD1F-1872ABCA71A2}" presName="quad1" presStyleLbl="node1" presStyleIdx="0" presStyleCnt="4">
        <dgm:presLayoutVars>
          <dgm:chMax val="0"/>
          <dgm:chPref val="0"/>
          <dgm:bulletEnabled val="1"/>
        </dgm:presLayoutVars>
      </dgm:prSet>
      <dgm:spPr/>
    </dgm:pt>
    <dgm:pt modelId="{12598C2C-1E90-1A4E-9A32-C6646D28443D}" type="pres">
      <dgm:prSet presAssocID="{1C481F2C-8DEB-4708-BD1F-1872ABCA71A2}" presName="quad2" presStyleLbl="node1" presStyleIdx="1" presStyleCnt="4">
        <dgm:presLayoutVars>
          <dgm:chMax val="0"/>
          <dgm:chPref val="0"/>
          <dgm:bulletEnabled val="1"/>
        </dgm:presLayoutVars>
      </dgm:prSet>
      <dgm:spPr/>
    </dgm:pt>
    <dgm:pt modelId="{73F2F326-1434-0C4A-90E4-32F605D73336}" type="pres">
      <dgm:prSet presAssocID="{1C481F2C-8DEB-4708-BD1F-1872ABCA71A2}" presName="quad3" presStyleLbl="node1" presStyleIdx="2" presStyleCnt="4">
        <dgm:presLayoutVars>
          <dgm:chMax val="0"/>
          <dgm:chPref val="0"/>
          <dgm:bulletEnabled val="1"/>
        </dgm:presLayoutVars>
      </dgm:prSet>
      <dgm:spPr/>
    </dgm:pt>
    <dgm:pt modelId="{F9B93450-73FB-7240-A66B-068E847F09E7}" type="pres">
      <dgm:prSet presAssocID="{1C481F2C-8DEB-4708-BD1F-1872ABCA71A2}" presName="quad4" presStyleLbl="node1" presStyleIdx="3" presStyleCnt="4">
        <dgm:presLayoutVars>
          <dgm:chMax val="0"/>
          <dgm:chPref val="0"/>
          <dgm:bulletEnabled val="1"/>
        </dgm:presLayoutVars>
      </dgm:prSet>
      <dgm:spPr/>
    </dgm:pt>
  </dgm:ptLst>
  <dgm:cxnLst>
    <dgm:cxn modelId="{2CB8570D-BFE9-4E38-B545-E5AE8A76E84B}" srcId="{1C481F2C-8DEB-4708-BD1F-1872ABCA71A2}" destId="{798CF329-EF85-4D17-82A8-C6641416DC49}" srcOrd="1" destOrd="0" parTransId="{228F41D0-7110-4556-B8D5-8B6144DB70D3}" sibTransId="{58164771-14A4-4119-9F1D-EA6103001FBD}"/>
    <dgm:cxn modelId="{E3DBFE5E-AFCF-1546-B89D-A91CB7894D75}" type="presOf" srcId="{791ED3E8-B1C1-45EA-ABDA-1467352A5A77}" destId="{73F2F326-1434-0C4A-90E4-32F605D73336}" srcOrd="0" destOrd="0" presId="urn:microsoft.com/office/officeart/2005/8/layout/matrix3"/>
    <dgm:cxn modelId="{ECB2F361-CC32-4F9F-B5B9-4A1477A05385}" srcId="{1C481F2C-8DEB-4708-BD1F-1872ABCA71A2}" destId="{0CD65496-3E7C-481F-85B4-8DFDDA76695F}" srcOrd="0" destOrd="0" parTransId="{E66586A6-2DA8-4D7F-A3A2-8B96C629E6D3}" sibTransId="{85FED05D-0C81-47AA-9239-45F694F23EB2}"/>
    <dgm:cxn modelId="{8B3C3364-0EBE-1D43-B0D8-4356676FB230}" type="presOf" srcId="{1C481F2C-8DEB-4708-BD1F-1872ABCA71A2}" destId="{9E93D826-2BDA-0042-8205-08D72B27E31B}" srcOrd="0" destOrd="0" presId="urn:microsoft.com/office/officeart/2005/8/layout/matrix3"/>
    <dgm:cxn modelId="{D5229C8C-2B3B-5546-AA07-BB597DE532E0}" type="presOf" srcId="{798CF329-EF85-4D17-82A8-C6641416DC49}" destId="{12598C2C-1E90-1A4E-9A32-C6646D28443D}" srcOrd="0" destOrd="0" presId="urn:microsoft.com/office/officeart/2005/8/layout/matrix3"/>
    <dgm:cxn modelId="{486CAC92-840F-FB47-BB00-C55F6F48D981}" type="presOf" srcId="{0CD65496-3E7C-481F-85B4-8DFDDA76695F}" destId="{42B8FD81-8E95-0948-83ED-376A2B37763F}" srcOrd="0" destOrd="0" presId="urn:microsoft.com/office/officeart/2005/8/layout/matrix3"/>
    <dgm:cxn modelId="{BB4E26E6-CF53-4345-AC37-D85AF245D58D}" srcId="{1C481F2C-8DEB-4708-BD1F-1872ABCA71A2}" destId="{791ED3E8-B1C1-45EA-ABDA-1467352A5A77}" srcOrd="2" destOrd="0" parTransId="{1FCC75ED-46FB-4AED-9044-835E93775A70}" sibTransId="{210B05FA-F8D3-4F7D-ADAD-DBCDC5185FFC}"/>
    <dgm:cxn modelId="{4F7476E9-BD4A-8F4E-ACCF-257ABB948D14}" type="presOf" srcId="{4017A08A-985D-4ECE-879D-642F9675F4D2}" destId="{F9B93450-73FB-7240-A66B-068E847F09E7}" srcOrd="0" destOrd="0" presId="urn:microsoft.com/office/officeart/2005/8/layout/matrix3"/>
    <dgm:cxn modelId="{5AABB9FE-B770-4495-B5C8-E5940211CC25}" srcId="{1C481F2C-8DEB-4708-BD1F-1872ABCA71A2}" destId="{4017A08A-985D-4ECE-879D-642F9675F4D2}" srcOrd="3" destOrd="0" parTransId="{33B821E7-617F-41B1-89BA-CF4078661576}" sibTransId="{45BC6858-7970-4CCB-9B05-D228A400740E}"/>
    <dgm:cxn modelId="{0D062463-EF7A-3D4A-93CA-4CDFDAA11790}" type="presParOf" srcId="{9E93D826-2BDA-0042-8205-08D72B27E31B}" destId="{CADC4D5F-B952-AB4B-B4C4-77635DAE182D}" srcOrd="0" destOrd="0" presId="urn:microsoft.com/office/officeart/2005/8/layout/matrix3"/>
    <dgm:cxn modelId="{24D78E16-3867-E645-94B7-0B575A36A732}" type="presParOf" srcId="{9E93D826-2BDA-0042-8205-08D72B27E31B}" destId="{42B8FD81-8E95-0948-83ED-376A2B37763F}" srcOrd="1" destOrd="0" presId="urn:microsoft.com/office/officeart/2005/8/layout/matrix3"/>
    <dgm:cxn modelId="{4C17C657-7FA2-E246-9A55-8D8D1C3482BC}" type="presParOf" srcId="{9E93D826-2BDA-0042-8205-08D72B27E31B}" destId="{12598C2C-1E90-1A4E-9A32-C6646D28443D}" srcOrd="2" destOrd="0" presId="urn:microsoft.com/office/officeart/2005/8/layout/matrix3"/>
    <dgm:cxn modelId="{5000A88E-7095-9746-81D6-0E874707AC35}" type="presParOf" srcId="{9E93D826-2BDA-0042-8205-08D72B27E31B}" destId="{73F2F326-1434-0C4A-90E4-32F605D73336}" srcOrd="3" destOrd="0" presId="urn:microsoft.com/office/officeart/2005/8/layout/matrix3"/>
    <dgm:cxn modelId="{57FC887A-4288-0A43-A12D-E560A68369C1}" type="presParOf" srcId="{9E93D826-2BDA-0042-8205-08D72B27E31B}" destId="{F9B93450-73FB-7240-A66B-068E847F09E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4D5F-B952-AB4B-B4C4-77635DAE182D}">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8FD81-8E95-0948-83ED-376A2B37763F}">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El entorno en el que crecí</a:t>
          </a:r>
          <a:endParaRPr lang="en-US" sz="2700" kern="1200" dirty="0"/>
        </a:p>
      </dsp:txBody>
      <dsp:txXfrm>
        <a:off x="1007221" y="627745"/>
        <a:ext cx="1937228" cy="1937228"/>
      </dsp:txXfrm>
    </dsp:sp>
    <dsp:sp modelId="{12598C2C-1E90-1A4E-9A32-C6646D28443D}">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Emociones que afectan mi conducta</a:t>
          </a:r>
          <a:endParaRPr lang="en-US" sz="2700" kern="1200" dirty="0"/>
        </a:p>
      </dsp:txBody>
      <dsp:txXfrm>
        <a:off x="3319190" y="627745"/>
        <a:ext cx="1937228" cy="1937228"/>
      </dsp:txXfrm>
    </dsp:sp>
    <dsp:sp modelId="{73F2F326-1434-0C4A-90E4-32F605D73336}">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Sucesos inesperados</a:t>
          </a:r>
          <a:endParaRPr lang="en-US" sz="2700" kern="1200" dirty="0"/>
        </a:p>
      </dsp:txBody>
      <dsp:txXfrm>
        <a:off x="1007221" y="2939714"/>
        <a:ext cx="1937228" cy="1937228"/>
      </dsp:txXfrm>
    </dsp:sp>
    <dsp:sp modelId="{F9B93450-73FB-7240-A66B-068E847F09E7}">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ES" sz="2700" kern="1200" dirty="0"/>
            <a:t>Otros…</a:t>
          </a:r>
          <a:endParaRPr lang="en-US" sz="2700" kern="1200" dirty="0"/>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0B49-E167-C94C-B570-040B7D2C2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A6C943-22D1-C248-89DD-E2C47EA1E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9AAE4A-5092-0947-8DA2-8450BDF33A04}"/>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8E938FCC-6996-5F40-84B2-0CB633B46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2E246-BF7C-E04D-95FF-84C345790394}"/>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18298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64F-7B87-BD45-9C1B-F2E01F0C8A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FBE505-E911-624F-B597-480C4F47D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308ED-5574-2749-A0C7-6CB1D9A8D1B4}"/>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8A1918DA-7626-3249-8E90-465EE7E75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EC6B1-CD9B-8E41-BA74-5019ED199C6F}"/>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9641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DFECA-C734-E244-BEC6-C311D2104E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852A32-2721-BE47-B595-A8EB9A924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F03F9-595B-5043-A10C-E8D58CE8312C}"/>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364C4103-DA23-E949-B95C-F807F914C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3CC4B-FAB7-8F4F-8C70-6742A6EEB37F}"/>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3453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2F32-1914-A949-827C-750CFBC6C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62F22-AFF9-884B-AFE4-24034B37F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6237B-8E4C-254D-A0E8-F0546EC2F876}"/>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9E06BF90-6B05-9F4F-9EBB-E17A59C2A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4D7A5-7D90-DB48-904B-F81064872F88}"/>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10954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00D9-793C-AA43-8542-FFD45B7A2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DC01B8-965C-C549-8874-1A959DCB1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23DA5-93F8-EB41-AD54-360E7025286F}"/>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EBD21847-0A9E-A04D-BA43-ABA31FB31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32BDC-E7F4-5F49-A364-C806F9C90D46}"/>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338331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474E-3FEC-A048-BD35-EC50F8ED7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20C7C-D07E-1A45-B5CA-DB9C2AF65E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BBDCB-2F71-4A46-B6A1-CB1717A42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C8DEC-CBB8-AC4E-A5FF-312E64F65C04}"/>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6" name="Footer Placeholder 5">
            <a:extLst>
              <a:ext uri="{FF2B5EF4-FFF2-40B4-BE49-F238E27FC236}">
                <a16:creationId xmlns:a16="http://schemas.microsoft.com/office/drawing/2014/main" id="{C78C97EB-C848-7745-8504-21565E45B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5F41D-2B41-F141-BB2E-CAE811FDC857}"/>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39310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00B8-29A9-ED49-8BD2-5DFEA848F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40D3C0-2C54-8343-AE39-E0BF34BB0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E158AD-4F5A-384B-99AB-8162CD13A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5CCF4B-1BCA-9B44-97C4-AAB40CBC2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C16C3-69A1-D841-9540-E009B2E10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CFE6E-B64C-154C-98DE-8990304462E7}"/>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8" name="Footer Placeholder 7">
            <a:extLst>
              <a:ext uri="{FF2B5EF4-FFF2-40B4-BE49-F238E27FC236}">
                <a16:creationId xmlns:a16="http://schemas.microsoft.com/office/drawing/2014/main" id="{85783243-5EF7-7C49-ADD5-77AA6CCC0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DBF060-CEB5-B648-AD4D-25651BCAEBED}"/>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131787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1E8-6DE4-5E44-98A0-19DB0B3FF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A6686-D09B-9D4B-B197-D026013E653B}"/>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4" name="Footer Placeholder 3">
            <a:extLst>
              <a:ext uri="{FF2B5EF4-FFF2-40B4-BE49-F238E27FC236}">
                <a16:creationId xmlns:a16="http://schemas.microsoft.com/office/drawing/2014/main" id="{CCF20387-C63A-3543-856A-10F934D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4E54C5-574F-034B-B55E-4BCA64C003BB}"/>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71177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2FBD8-0414-C447-B917-81DA36B33326}"/>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3" name="Footer Placeholder 2">
            <a:extLst>
              <a:ext uri="{FF2B5EF4-FFF2-40B4-BE49-F238E27FC236}">
                <a16:creationId xmlns:a16="http://schemas.microsoft.com/office/drawing/2014/main" id="{0A873976-6D10-4A4B-9580-CCDC3EAB3F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FE892-9AE7-184D-8E23-0DF88355FA32}"/>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284249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8EF4-2401-724C-9F6F-AF5762F1E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D391A4-9D0B-5549-B98B-24B5E37F0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B37A3-700C-854C-8495-6BF7CDA00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5B3F6-D326-4C4B-B128-82BE2BC7081C}"/>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6" name="Footer Placeholder 5">
            <a:extLst>
              <a:ext uri="{FF2B5EF4-FFF2-40B4-BE49-F238E27FC236}">
                <a16:creationId xmlns:a16="http://schemas.microsoft.com/office/drawing/2014/main" id="{95B7E05B-751C-8240-A9A3-0026C26E7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43BE6-3999-1142-9380-75B317DC391A}"/>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195996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DFEE-D7D6-6F41-AACB-AFF1860CC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223B4-178B-8647-8D3E-66B6A1596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22C-849D-0D40-905B-F623D9BA6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C9512-C74B-7D40-B4A7-E7DE72F63956}"/>
              </a:ext>
            </a:extLst>
          </p:cNvPr>
          <p:cNvSpPr>
            <a:spLocks noGrp="1"/>
          </p:cNvSpPr>
          <p:nvPr>
            <p:ph type="dt" sz="half" idx="10"/>
          </p:nvPr>
        </p:nvSpPr>
        <p:spPr/>
        <p:txBody>
          <a:bodyPr/>
          <a:lstStyle/>
          <a:p>
            <a:fld id="{2EC4E7D9-0AE3-EB4C-B0B9-94ABBF7244AA}" type="datetimeFigureOut">
              <a:rPr lang="en-US" smtClean="0"/>
              <a:t>1/7/21</a:t>
            </a:fld>
            <a:endParaRPr lang="en-US"/>
          </a:p>
        </p:txBody>
      </p:sp>
      <p:sp>
        <p:nvSpPr>
          <p:cNvPr id="6" name="Footer Placeholder 5">
            <a:extLst>
              <a:ext uri="{FF2B5EF4-FFF2-40B4-BE49-F238E27FC236}">
                <a16:creationId xmlns:a16="http://schemas.microsoft.com/office/drawing/2014/main" id="{182D3AA4-DFCB-A844-AA61-4AE73B07A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ADE9B-EF65-9242-A244-F5C089B938C7}"/>
              </a:ext>
            </a:extLst>
          </p:cNvPr>
          <p:cNvSpPr>
            <a:spLocks noGrp="1"/>
          </p:cNvSpPr>
          <p:nvPr>
            <p:ph type="sldNum" sz="quarter" idx="12"/>
          </p:nvPr>
        </p:nvSpPr>
        <p:spPr/>
        <p:txBody>
          <a:bodyPr/>
          <a:lstStyle/>
          <a:p>
            <a:fld id="{18C38157-78F2-F244-ACD6-7BEF88ABB06E}" type="slidenum">
              <a:rPr lang="en-US" smtClean="0"/>
              <a:t>‹#›</a:t>
            </a:fld>
            <a:endParaRPr lang="en-US"/>
          </a:p>
        </p:txBody>
      </p:sp>
    </p:spTree>
    <p:extLst>
      <p:ext uri="{BB962C8B-B14F-4D97-AF65-F5344CB8AC3E}">
        <p14:creationId xmlns:p14="http://schemas.microsoft.com/office/powerpoint/2010/main" val="325829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A1688-3328-9640-8FB1-8F33404CAC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878C7-A7EA-B548-B9F9-3D8A4DE58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B032C-5149-B449-B069-18E510058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4E7D9-0AE3-EB4C-B0B9-94ABBF7244AA}" type="datetimeFigureOut">
              <a:rPr lang="en-US" smtClean="0"/>
              <a:t>1/7/21</a:t>
            </a:fld>
            <a:endParaRPr lang="en-US"/>
          </a:p>
        </p:txBody>
      </p:sp>
      <p:sp>
        <p:nvSpPr>
          <p:cNvPr id="5" name="Footer Placeholder 4">
            <a:extLst>
              <a:ext uri="{FF2B5EF4-FFF2-40B4-BE49-F238E27FC236}">
                <a16:creationId xmlns:a16="http://schemas.microsoft.com/office/drawing/2014/main" id="{FDE5CE95-6292-9D4F-AC81-2EFC014E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85A2D-A379-234E-82F7-498017B27A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38157-78F2-F244-ACD6-7BEF88ABB06E}" type="slidenum">
              <a:rPr lang="en-US" smtClean="0"/>
              <a:t>‹#›</a:t>
            </a:fld>
            <a:endParaRPr lang="en-US"/>
          </a:p>
        </p:txBody>
      </p:sp>
    </p:spTree>
    <p:extLst>
      <p:ext uri="{BB962C8B-B14F-4D97-AF65-F5344CB8AC3E}">
        <p14:creationId xmlns:p14="http://schemas.microsoft.com/office/powerpoint/2010/main" val="398546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ef.ly/logosres/dglevox?hw=relaci%C3%B3n&amp;off=1746&amp;ctx=+ella.%0a9+relaciones+~Personas+con+las+que"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FC49C-59C1-E147-BD01-A033DF1746D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kern="1200" dirty="0">
                <a:solidFill>
                  <a:schemeClr val="tx1"/>
                </a:solidFill>
                <a:latin typeface="+mj-lt"/>
                <a:ea typeface="+mj-ea"/>
                <a:cs typeface="+mj-cs"/>
              </a:rPr>
              <a:t>Las </a:t>
            </a:r>
            <a:r>
              <a:rPr lang="en-US" sz="5400" kern="1200" dirty="0" err="1">
                <a:solidFill>
                  <a:schemeClr val="tx1"/>
                </a:solidFill>
                <a:latin typeface="+mj-lt"/>
                <a:ea typeface="+mj-ea"/>
                <a:cs typeface="+mj-cs"/>
              </a:rPr>
              <a:t>relaciones</a:t>
            </a:r>
            <a:endParaRPr lang="en-US" sz="5400" kern="1200" dirty="0">
              <a:solidFill>
                <a:schemeClr val="tx1"/>
              </a:solidFill>
              <a:latin typeface="+mj-lt"/>
              <a:ea typeface="+mj-ea"/>
              <a:cs typeface="+mj-cs"/>
            </a:endParaRPr>
          </a:p>
        </p:txBody>
      </p:sp>
      <p:sp>
        <p:nvSpPr>
          <p:cNvPr id="5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D0741C-8ACD-274A-BD01-43A7D5EDE947}"/>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buFont typeface="Arial" panose="020B0604020202020204" pitchFamily="34" charset="0"/>
              <a:buChar char="•"/>
            </a:pPr>
            <a:r>
              <a:rPr lang="en-US" sz="2200" b="1" dirty="0" err="1"/>
              <a:t>Capacitación</a:t>
            </a:r>
            <a:r>
              <a:rPr lang="en-US" sz="2200" b="1" dirty="0"/>
              <a:t> de </a:t>
            </a:r>
            <a:r>
              <a:rPr lang="en-US" sz="2200" b="1" dirty="0" err="1"/>
              <a:t>Liderazgo</a:t>
            </a:r>
            <a:endParaRPr lang="en-US" sz="2200" b="1" dirty="0"/>
          </a:p>
          <a:p>
            <a:pPr indent="-228600" algn="l">
              <a:buFont typeface="Arial" panose="020B0604020202020204" pitchFamily="34" charset="0"/>
              <a:buChar char="•"/>
            </a:pPr>
            <a:r>
              <a:rPr lang="en-US" sz="2200" b="1" dirty="0" err="1"/>
              <a:t>Iglesia</a:t>
            </a:r>
            <a:r>
              <a:rPr lang="en-US" sz="2200" b="1" dirty="0"/>
              <a:t> Ciudad de Refugio</a:t>
            </a:r>
          </a:p>
          <a:p>
            <a:pPr indent="-228600" algn="l">
              <a:buFont typeface="Arial" panose="020B0604020202020204" pitchFamily="34" charset="0"/>
              <a:buChar char="•"/>
            </a:pPr>
            <a:r>
              <a:rPr lang="en-US" sz="2200" b="1" dirty="0" err="1"/>
              <a:t>Pastores</a:t>
            </a:r>
            <a:r>
              <a:rPr lang="en-US" sz="2200" b="1" dirty="0"/>
              <a:t> Norma y Omar </a:t>
            </a:r>
            <a:r>
              <a:rPr lang="en-US" sz="2200" b="1" dirty="0" err="1"/>
              <a:t>Quiñones</a:t>
            </a:r>
            <a:endParaRPr lang="en-US" sz="2200" b="1" dirty="0"/>
          </a:p>
          <a:p>
            <a:pPr indent="-228600" algn="l">
              <a:buFont typeface="Arial" panose="020B0604020202020204" pitchFamily="34" charset="0"/>
              <a:buChar char="•"/>
            </a:pPr>
            <a:r>
              <a:rPr lang="en-US" sz="2200" b="1" dirty="0"/>
              <a:t>Instructor Reynaldo Navedo</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25668662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0935" y="639520"/>
            <a:ext cx="5465063" cy="1719072"/>
          </a:xfrm>
        </p:spPr>
        <p:txBody>
          <a:bodyPr anchor="b">
            <a:normAutofit/>
          </a:bodyPr>
          <a:lstStyle/>
          <a:p>
            <a:r>
              <a:rPr lang="es-ES" sz="3800" b="1" dirty="0"/>
              <a:t>Sobre experiencias que hemos vivido</a:t>
            </a:r>
            <a:endParaRPr lang="en-US" sz="3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630936" y="2807208"/>
            <a:ext cx="5465064" cy="3410712"/>
          </a:xfrm>
        </p:spPr>
        <p:txBody>
          <a:bodyPr anchor="t">
            <a:normAutofit fontScale="92500"/>
          </a:bodyPr>
          <a:lstStyle/>
          <a:p>
            <a:pPr lvl="0"/>
            <a:r>
              <a:rPr lang="es-ES" sz="2400" dirty="0"/>
              <a:t>¿Existen experiencias de mi pasado que hoy en día me provocan dolor? El pasado puede ser tan pronto como ayer, si la respuesta es si, entonces asuntos que atender.</a:t>
            </a:r>
            <a:endParaRPr lang="en-US" sz="2400" dirty="0"/>
          </a:p>
          <a:p>
            <a:pPr lvl="0"/>
            <a:r>
              <a:rPr lang="es-ES" sz="2400" dirty="0"/>
              <a:t>¿Existe algún asunto inconcluso que cada vez que pienso en ello se acelera mi corazón y mis pensamientos?</a:t>
            </a:r>
            <a:endParaRPr lang="en-US" sz="2400" dirty="0"/>
          </a:p>
          <a:p>
            <a:pPr lvl="0"/>
            <a:r>
              <a:rPr lang="es-ES" sz="2400" dirty="0"/>
              <a:t>¿Mi motivación para hacer las cosas es para dejarle saber a los demás de lo que soy capaz?</a:t>
            </a:r>
            <a:endParaRPr lang="en-US" sz="2400" dirty="0"/>
          </a:p>
        </p:txBody>
      </p:sp>
      <p:pic>
        <p:nvPicPr>
          <p:cNvPr id="7" name="Graphic 6" descr="Fingerprint">
            <a:extLst>
              <a:ext uri="{FF2B5EF4-FFF2-40B4-BE49-F238E27FC236}">
                <a16:creationId xmlns:a16="http://schemas.microsoft.com/office/drawing/2014/main" id="{058797D0-23E1-48E2-B521-A4B573298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2523880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40080" y="325369"/>
            <a:ext cx="4368602" cy="1956841"/>
          </a:xfrm>
        </p:spPr>
        <p:txBody>
          <a:bodyPr anchor="b">
            <a:normAutofit/>
          </a:bodyPr>
          <a:lstStyle/>
          <a:p>
            <a:r>
              <a:rPr lang="es-ES" sz="4600" b="1" dirty="0"/>
              <a:t>Los componentes de nuestro ser</a:t>
            </a:r>
            <a:endParaRPr lang="en-US" sz="46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640080" y="2872899"/>
            <a:ext cx="4243589" cy="3320668"/>
          </a:xfrm>
        </p:spPr>
        <p:txBody>
          <a:bodyPr>
            <a:normAutofit/>
          </a:bodyPr>
          <a:lstStyle/>
          <a:p>
            <a:pPr lvl="0"/>
            <a:r>
              <a:rPr lang="es-ES" sz="2200" b="1" dirty="0"/>
              <a:t>Cuerpo</a:t>
            </a:r>
            <a:r>
              <a:rPr lang="es-ES" sz="2200" dirty="0"/>
              <a:t> – la materia en la que se encuentra nuestro espíritu y nuestra alma, nuestra mortalidad</a:t>
            </a:r>
            <a:endParaRPr lang="en-US" sz="2200" dirty="0"/>
          </a:p>
          <a:p>
            <a:pPr lvl="0"/>
            <a:r>
              <a:rPr lang="es-ES" sz="2200" b="1" dirty="0"/>
              <a:t>Alma</a:t>
            </a:r>
            <a:r>
              <a:rPr lang="es-ES" sz="2200" dirty="0"/>
              <a:t> – el asiento de nuestras emociones</a:t>
            </a:r>
            <a:endParaRPr lang="en-US" sz="2200" dirty="0"/>
          </a:p>
          <a:p>
            <a:pPr lvl="0"/>
            <a:r>
              <a:rPr lang="es-ES" sz="2200" b="1" dirty="0"/>
              <a:t>Espíritu</a:t>
            </a:r>
            <a:r>
              <a:rPr lang="es-ES" sz="2200" dirty="0"/>
              <a:t> – nuestra mente y pensamientos, piensa en pensamientos cuando nos referimos al espíritu</a:t>
            </a:r>
            <a:endParaRPr lang="en-US" sz="2200" dirty="0"/>
          </a:p>
        </p:txBody>
      </p:sp>
      <p:pic>
        <p:nvPicPr>
          <p:cNvPr id="5" name="Picture 4">
            <a:extLst>
              <a:ext uri="{FF2B5EF4-FFF2-40B4-BE49-F238E27FC236}">
                <a16:creationId xmlns:a16="http://schemas.microsoft.com/office/drawing/2014/main" id="{727B7CB6-9BBD-4F09-883B-829E96E30187}"/>
              </a:ext>
            </a:extLst>
          </p:cNvPr>
          <p:cNvPicPr>
            <a:picLocks noChangeAspect="1"/>
          </p:cNvPicPr>
          <p:nvPr/>
        </p:nvPicPr>
        <p:blipFill rotWithShape="1">
          <a:blip r:embed="rId2"/>
          <a:srcRect l="16482" r="829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3581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b="1" kern="1200" dirty="0">
                <a:solidFill>
                  <a:schemeClr val="tx1"/>
                </a:solidFill>
                <a:latin typeface="+mj-lt"/>
                <a:ea typeface="+mj-ea"/>
                <a:cs typeface="+mj-cs"/>
              </a:rPr>
              <a:t>¿Tú </a:t>
            </a:r>
            <a:r>
              <a:rPr lang="en-US" sz="6600" b="1" kern="1200" dirty="0" err="1">
                <a:solidFill>
                  <a:schemeClr val="tx1"/>
                </a:solidFill>
                <a:latin typeface="+mj-lt"/>
                <a:ea typeface="+mj-ea"/>
                <a:cs typeface="+mj-cs"/>
              </a:rPr>
              <a:t>eres</a:t>
            </a:r>
            <a:r>
              <a:rPr lang="en-US" sz="6600" b="1" kern="1200" dirty="0">
                <a:solidFill>
                  <a:schemeClr val="tx1"/>
                </a:solidFill>
                <a:latin typeface="+mj-lt"/>
                <a:ea typeface="+mj-ea"/>
                <a:cs typeface="+mj-cs"/>
              </a:rPr>
              <a:t> lo que es </a:t>
            </a:r>
            <a:r>
              <a:rPr lang="en-US" sz="6600" b="1" kern="1200" dirty="0" err="1">
                <a:solidFill>
                  <a:schemeClr val="tx1"/>
                </a:solidFill>
                <a:latin typeface="+mj-lt"/>
                <a:ea typeface="+mj-ea"/>
                <a:cs typeface="+mj-cs"/>
              </a:rPr>
              <a:t>tu</a:t>
            </a:r>
            <a:r>
              <a:rPr lang="en-US" sz="6600" b="1" kern="1200" dirty="0">
                <a:solidFill>
                  <a:schemeClr val="tx1"/>
                </a:solidFill>
                <a:latin typeface="+mj-lt"/>
                <a:ea typeface="+mj-ea"/>
                <a:cs typeface="+mj-cs"/>
              </a:rPr>
              <a:t> </a:t>
            </a:r>
            <a:r>
              <a:rPr lang="en-US" sz="6600" b="1" kern="1200" dirty="0" err="1">
                <a:solidFill>
                  <a:schemeClr val="tx1"/>
                </a:solidFill>
                <a:latin typeface="+mj-lt"/>
                <a:ea typeface="+mj-ea"/>
                <a:cs typeface="+mj-cs"/>
              </a:rPr>
              <a:t>cuerpo</a:t>
            </a:r>
            <a:r>
              <a:rPr lang="en-US" sz="6600" b="1" kern="1200" dirty="0">
                <a:solidFill>
                  <a:schemeClr val="tx1"/>
                </a:solidFill>
                <a:latin typeface="+mj-lt"/>
                <a:ea typeface="+mj-ea"/>
                <a:cs typeface="+mj-cs"/>
              </a:rPr>
              <a:t>?</a:t>
            </a:r>
            <a:endParaRPr lang="en-US" sz="6600" kern="1200" dirty="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987E32F1-A8D2-4CFC-ABFD-DF9734441D9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543044" y="3124200"/>
            <a:ext cx="3102864" cy="3102864"/>
          </a:xfrm>
          <a:prstGeom prst="rect">
            <a:avLst/>
          </a:prstGeom>
        </p:spPr>
      </p:pic>
    </p:spTree>
    <p:extLst>
      <p:ext uri="{BB962C8B-B14F-4D97-AF65-F5344CB8AC3E}">
        <p14:creationId xmlns:p14="http://schemas.microsoft.com/office/powerpoint/2010/main" val="1061491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b="1" kern="1200" dirty="0">
                <a:solidFill>
                  <a:schemeClr val="tx1"/>
                </a:solidFill>
                <a:latin typeface="+mj-lt"/>
                <a:ea typeface="+mj-ea"/>
                <a:cs typeface="+mj-cs"/>
              </a:rPr>
              <a:t>¿Tú </a:t>
            </a:r>
            <a:r>
              <a:rPr lang="en-US" sz="6600" b="1" kern="1200" dirty="0" err="1">
                <a:solidFill>
                  <a:schemeClr val="tx1"/>
                </a:solidFill>
                <a:latin typeface="+mj-lt"/>
                <a:ea typeface="+mj-ea"/>
                <a:cs typeface="+mj-cs"/>
              </a:rPr>
              <a:t>eres</a:t>
            </a:r>
            <a:r>
              <a:rPr lang="en-US" sz="6600" b="1" kern="1200" dirty="0">
                <a:solidFill>
                  <a:schemeClr val="tx1"/>
                </a:solidFill>
                <a:latin typeface="+mj-lt"/>
                <a:ea typeface="+mj-ea"/>
                <a:cs typeface="+mj-cs"/>
              </a:rPr>
              <a:t> lo que es </a:t>
            </a:r>
            <a:r>
              <a:rPr lang="en-US" sz="6600" b="1" kern="1200" dirty="0" err="1">
                <a:solidFill>
                  <a:schemeClr val="tx1"/>
                </a:solidFill>
                <a:latin typeface="+mj-lt"/>
                <a:ea typeface="+mj-ea"/>
                <a:cs typeface="+mj-cs"/>
              </a:rPr>
              <a:t>tu</a:t>
            </a:r>
            <a:r>
              <a:rPr lang="en-US" sz="6600" b="1" kern="1200" dirty="0">
                <a:solidFill>
                  <a:schemeClr val="tx1"/>
                </a:solidFill>
                <a:latin typeface="+mj-lt"/>
                <a:ea typeface="+mj-ea"/>
                <a:cs typeface="+mj-cs"/>
              </a:rPr>
              <a:t> alma?</a:t>
            </a:r>
            <a:endParaRPr lang="en-US" sz="66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987E32F1-A8D2-4CFC-ABFD-DF9734441D97}"/>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4543044" y="3124200"/>
            <a:ext cx="3102864" cy="3102864"/>
          </a:xfrm>
          <a:prstGeom prst="rect">
            <a:avLst/>
          </a:prstGeom>
        </p:spPr>
      </p:pic>
    </p:spTree>
    <p:extLst>
      <p:ext uri="{BB962C8B-B14F-4D97-AF65-F5344CB8AC3E}">
        <p14:creationId xmlns:p14="http://schemas.microsoft.com/office/powerpoint/2010/main" val="1057941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b="1" kern="1200" dirty="0">
                <a:solidFill>
                  <a:schemeClr val="tx1"/>
                </a:solidFill>
                <a:latin typeface="+mj-lt"/>
                <a:ea typeface="+mj-ea"/>
                <a:cs typeface="+mj-cs"/>
              </a:rPr>
              <a:t>¿Tú </a:t>
            </a:r>
            <a:r>
              <a:rPr lang="en-US" sz="6600" b="1" kern="1200">
                <a:solidFill>
                  <a:schemeClr val="tx1"/>
                </a:solidFill>
                <a:latin typeface="+mj-lt"/>
                <a:ea typeface="+mj-ea"/>
                <a:cs typeface="+mj-cs"/>
              </a:rPr>
              <a:t>eres</a:t>
            </a:r>
            <a:r>
              <a:rPr lang="en-US" sz="6600" b="1" kern="1200" dirty="0">
                <a:solidFill>
                  <a:schemeClr val="tx1"/>
                </a:solidFill>
                <a:latin typeface="+mj-lt"/>
                <a:ea typeface="+mj-ea"/>
                <a:cs typeface="+mj-cs"/>
              </a:rPr>
              <a:t> lo que es </a:t>
            </a:r>
            <a:r>
              <a:rPr lang="en-US" sz="6600" b="1" kern="1200">
                <a:solidFill>
                  <a:schemeClr val="tx1"/>
                </a:solidFill>
                <a:latin typeface="+mj-lt"/>
                <a:ea typeface="+mj-ea"/>
                <a:cs typeface="+mj-cs"/>
              </a:rPr>
              <a:t>tu</a:t>
            </a:r>
            <a:r>
              <a:rPr lang="en-US" sz="6600" b="1" kern="1200" dirty="0">
                <a:solidFill>
                  <a:schemeClr val="tx1"/>
                </a:solidFill>
                <a:latin typeface="+mj-lt"/>
                <a:ea typeface="+mj-ea"/>
                <a:cs typeface="+mj-cs"/>
              </a:rPr>
              <a:t> </a:t>
            </a:r>
            <a:r>
              <a:rPr lang="en-US" sz="6600" b="1" kern="1200">
                <a:solidFill>
                  <a:schemeClr val="tx1"/>
                </a:solidFill>
                <a:latin typeface="+mj-lt"/>
                <a:ea typeface="+mj-ea"/>
                <a:cs typeface="+mj-cs"/>
              </a:rPr>
              <a:t>espíritu</a:t>
            </a:r>
            <a:r>
              <a:rPr lang="en-US" sz="6600" b="1" kern="1200" dirty="0">
                <a:solidFill>
                  <a:schemeClr val="tx1"/>
                </a:solidFill>
                <a:latin typeface="+mj-lt"/>
                <a:ea typeface="+mj-ea"/>
                <a:cs typeface="+mj-cs"/>
              </a:rPr>
              <a:t>?</a:t>
            </a:r>
            <a:endParaRPr lang="en-US" sz="66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 Mark with solid fill">
            <a:extLst>
              <a:ext uri="{FF2B5EF4-FFF2-40B4-BE49-F238E27FC236}">
                <a16:creationId xmlns:a16="http://schemas.microsoft.com/office/drawing/2014/main" id="{987E32F1-A8D2-4CFC-ABFD-DF9734441D97}"/>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4543044" y="3124200"/>
            <a:ext cx="3102864" cy="3102864"/>
          </a:xfrm>
          <a:prstGeom prst="rect">
            <a:avLst/>
          </a:prstGeom>
        </p:spPr>
      </p:pic>
    </p:spTree>
    <p:extLst>
      <p:ext uri="{BB962C8B-B14F-4D97-AF65-F5344CB8AC3E}">
        <p14:creationId xmlns:p14="http://schemas.microsoft.com/office/powerpoint/2010/main" val="897349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1171074" y="1396686"/>
            <a:ext cx="3240506" cy="4064628"/>
          </a:xfrm>
        </p:spPr>
        <p:txBody>
          <a:bodyPr>
            <a:normAutofit/>
          </a:bodyPr>
          <a:lstStyle/>
          <a:p>
            <a:r>
              <a:rPr lang="es-ES" b="1" dirty="0">
                <a:solidFill>
                  <a:srgbClr val="FFFFFF"/>
                </a:solidFill>
              </a:rPr>
              <a:t>El orden espiritual de nuestro ser</a:t>
            </a:r>
            <a:endParaRPr lang="en-US" dirty="0">
              <a:solidFill>
                <a:srgbClr val="FFFFFF"/>
              </a:solidFill>
            </a:endParaRPr>
          </a:p>
        </p:txBody>
      </p:sp>
      <p:sp>
        <p:nvSpPr>
          <p:cNvPr id="6"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5370153" y="1526033"/>
            <a:ext cx="5536397" cy="3935281"/>
          </a:xfrm>
        </p:spPr>
        <p:txBody>
          <a:bodyPr>
            <a:normAutofit/>
          </a:bodyPr>
          <a:lstStyle/>
          <a:p>
            <a:pPr lvl="0"/>
            <a:r>
              <a:rPr lang="es-ES" dirty="0"/>
              <a:t>El cuerpo sin alma no sería cuerpo</a:t>
            </a:r>
            <a:endParaRPr lang="en-US" dirty="0"/>
          </a:p>
          <a:p>
            <a:pPr lvl="0"/>
            <a:r>
              <a:rPr lang="es-ES" dirty="0"/>
              <a:t>El alma sin espíritu no sería alma</a:t>
            </a:r>
            <a:endParaRPr lang="en-US" dirty="0"/>
          </a:p>
          <a:p>
            <a:pPr lvl="0"/>
            <a:r>
              <a:rPr lang="es-ES" dirty="0"/>
              <a:t>El espíritu sin Dios estaría perdido</a:t>
            </a:r>
            <a:endParaRPr lang="en-US" dirty="0"/>
          </a:p>
        </p:txBody>
      </p:sp>
    </p:spTree>
    <p:extLst>
      <p:ext uri="{BB962C8B-B14F-4D97-AF65-F5344CB8AC3E}">
        <p14:creationId xmlns:p14="http://schemas.microsoft.com/office/powerpoint/2010/main" val="310373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A476C35-327F-7D4F-A39C-0CBAE8276108}"/>
              </a:ext>
            </a:extLst>
          </p:cNvPr>
          <p:cNvSpPr>
            <a:spLocks noGrp="1"/>
          </p:cNvSpPr>
          <p:nvPr>
            <p:ph type="ctrTitle"/>
          </p:nvPr>
        </p:nvSpPr>
        <p:spPr>
          <a:xfrm>
            <a:off x="638881" y="457201"/>
            <a:ext cx="10909640" cy="1832654"/>
          </a:xfrm>
        </p:spPr>
        <p:txBody>
          <a:bodyPr anchor="b">
            <a:normAutofit fontScale="90000"/>
          </a:bodyPr>
          <a:lstStyle/>
          <a:p>
            <a:r>
              <a:rPr lang="es-ES" sz="3100" dirty="0"/>
              <a:t>Para sanar nuestro interior, Dios debe de estar en primer lugar en nuestra vida, debe ser el sistema de valores por el cual caminemos en la vida. Es de esta manera que caminaremos conforme a Su voluntad y propósito.</a:t>
            </a:r>
            <a:br>
              <a:rPr lang="en-US" sz="3100" dirty="0"/>
            </a:br>
            <a:endParaRPr lang="en-US" sz="3100" dirty="0"/>
          </a:p>
        </p:txBody>
      </p:sp>
      <p:sp>
        <p:nvSpPr>
          <p:cNvPr id="19"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anabata Tree">
            <a:extLst>
              <a:ext uri="{FF2B5EF4-FFF2-40B4-BE49-F238E27FC236}">
                <a16:creationId xmlns:a16="http://schemas.microsoft.com/office/drawing/2014/main" id="{16CCD6AF-FD6B-49EA-AC47-1F7651CC7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3044" y="3124200"/>
            <a:ext cx="3102864" cy="3102864"/>
          </a:xfrm>
          <a:prstGeom prst="rect">
            <a:avLst/>
          </a:prstGeom>
        </p:spPr>
      </p:pic>
    </p:spTree>
    <p:extLst>
      <p:ext uri="{BB962C8B-B14F-4D97-AF65-F5344CB8AC3E}">
        <p14:creationId xmlns:p14="http://schemas.microsoft.com/office/powerpoint/2010/main" val="1169094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5548891-C3F3-C543-A987-82CAB8D46549}"/>
              </a:ext>
            </a:extLst>
          </p:cNvPr>
          <p:cNvSpPr>
            <a:spLocks noGrp="1"/>
          </p:cNvSpPr>
          <p:nvPr>
            <p:ph type="ctrTitle"/>
          </p:nvPr>
        </p:nvSpPr>
        <p:spPr>
          <a:xfrm>
            <a:off x="874815" y="798703"/>
            <a:ext cx="5221185" cy="3072015"/>
          </a:xfrm>
        </p:spPr>
        <p:txBody>
          <a:bodyPr anchor="b">
            <a:normAutofit/>
          </a:bodyPr>
          <a:lstStyle/>
          <a:p>
            <a:r>
              <a:rPr lang="en-US" dirty="0" err="1">
                <a:solidFill>
                  <a:srgbClr val="FFFFFF"/>
                </a:solidFill>
              </a:rPr>
              <a:t>Información</a:t>
            </a:r>
            <a:r>
              <a:rPr lang="en-US" dirty="0">
                <a:solidFill>
                  <a:srgbClr val="FFFFFF"/>
                </a:solidFill>
              </a:rPr>
              <a:t> de </a:t>
            </a:r>
            <a:r>
              <a:rPr lang="en-US" dirty="0" err="1">
                <a:solidFill>
                  <a:srgbClr val="FFFFFF"/>
                </a:solidFill>
              </a:rPr>
              <a:t>Contacto</a:t>
            </a:r>
            <a:endParaRPr lang="en-US" dirty="0">
              <a:solidFill>
                <a:srgbClr val="FFFFFF"/>
              </a:solidFill>
            </a:endParaRPr>
          </a:p>
        </p:txBody>
      </p:sp>
      <p:sp>
        <p:nvSpPr>
          <p:cNvPr id="3" name="Subtitle 2">
            <a:extLst>
              <a:ext uri="{FF2B5EF4-FFF2-40B4-BE49-F238E27FC236}">
                <a16:creationId xmlns:a16="http://schemas.microsoft.com/office/drawing/2014/main" id="{F7F4689B-04D9-DB43-82BE-2B28BF51A241}"/>
              </a:ext>
            </a:extLst>
          </p:cNvPr>
          <p:cNvSpPr>
            <a:spLocks noGrp="1"/>
          </p:cNvSpPr>
          <p:nvPr>
            <p:ph type="subTitle" idx="1"/>
          </p:nvPr>
        </p:nvSpPr>
        <p:spPr>
          <a:xfrm>
            <a:off x="870148" y="3962792"/>
            <a:ext cx="5221185" cy="2102108"/>
          </a:xfrm>
        </p:spPr>
        <p:txBody>
          <a:bodyPr anchor="t">
            <a:normAutofit/>
          </a:bodyPr>
          <a:lstStyle/>
          <a:p>
            <a:r>
              <a:rPr lang="en-US" dirty="0" err="1">
                <a:solidFill>
                  <a:srgbClr val="FFFFFF"/>
                </a:solidFill>
              </a:rPr>
              <a:t>rnavedojr@outlook.com</a:t>
            </a:r>
            <a:endParaRPr lang="en-US" dirty="0">
              <a:solidFill>
                <a:srgbClr val="FFFFFF"/>
              </a:solidFill>
            </a:endParaRPr>
          </a:p>
          <a:p>
            <a:r>
              <a:rPr lang="en-US" dirty="0">
                <a:solidFill>
                  <a:srgbClr val="FFFFFF"/>
                </a:solidFill>
              </a:rPr>
              <a:t>443-916-2409</a:t>
            </a:r>
          </a:p>
          <a:p>
            <a:r>
              <a:rPr lang="en-US" dirty="0" err="1">
                <a:solidFill>
                  <a:srgbClr val="FFFFFF"/>
                </a:solidFill>
              </a:rPr>
              <a:t>liderazgocompleto.com</a:t>
            </a:r>
            <a:endParaRPr lang="en-US" dirty="0">
              <a:solidFill>
                <a:srgbClr val="FFFFFF"/>
              </a:solidFill>
            </a:endParaRPr>
          </a:p>
        </p:txBody>
      </p:sp>
      <p:sp>
        <p:nvSpPr>
          <p:cNvPr id="41" name="Freeform: Shape 33">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4"/>
          </a:solidFill>
          <a:ln w="9525" cap="flat">
            <a:noFill/>
            <a:prstDash val="solid"/>
            <a:miter/>
          </a:ln>
        </p:spPr>
        <p:txBody>
          <a:bodyPr rtlCol="0" anchor="ctr"/>
          <a:lstStyle/>
          <a:p>
            <a:endParaRPr lang="en-US"/>
          </a:p>
        </p:txBody>
      </p:sp>
      <p:sp>
        <p:nvSpPr>
          <p:cNvPr id="43" name="Freeform: Shape 35">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Graphic 26" descr="Chat">
            <a:extLst>
              <a:ext uri="{FF2B5EF4-FFF2-40B4-BE49-F238E27FC236}">
                <a16:creationId xmlns:a16="http://schemas.microsoft.com/office/drawing/2014/main" id="{05EC8403-00DE-40D2-A2BF-D5EFD5F96E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8" name="Freeform: Shape 37">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79904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0936" y="640080"/>
            <a:ext cx="4818888" cy="1481328"/>
          </a:xfrm>
        </p:spPr>
        <p:txBody>
          <a:bodyPr anchor="b">
            <a:normAutofit/>
          </a:bodyPr>
          <a:lstStyle/>
          <a:p>
            <a:r>
              <a:rPr lang="es-ES" sz="5000" b="1" dirty="0"/>
              <a:t>Introducción a las relaciones</a:t>
            </a:r>
            <a:endParaRPr lang="en-US" sz="5000" dirty="0"/>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630936" y="2660904"/>
            <a:ext cx="4818888" cy="3547872"/>
          </a:xfrm>
        </p:spPr>
        <p:txBody>
          <a:bodyPr anchor="t">
            <a:normAutofit/>
          </a:bodyPr>
          <a:lstStyle/>
          <a:p>
            <a:pPr marL="0" indent="0">
              <a:buNone/>
            </a:pPr>
            <a:r>
              <a:rPr lang="es-ES" sz="2200" dirty="0"/>
              <a:t>¿Qué son las relaciones?</a:t>
            </a:r>
          </a:p>
          <a:p>
            <a:pPr marL="0" indent="0">
              <a:buNone/>
            </a:pPr>
            <a:r>
              <a:rPr lang="es-ES" sz="2200" dirty="0"/>
              <a:t>Según el diccionario de la real academia española, la palabra relaciones se define como </a:t>
            </a:r>
            <a:r>
              <a:rPr lang="es-ES" sz="2200" i="1" dirty="0"/>
              <a:t>personas con las que alguien mantiene un trato de amistad, laboral, social, etc. </a:t>
            </a:r>
            <a:r>
              <a:rPr lang="es-ES" sz="2200" dirty="0"/>
              <a:t>Entre esas personas se encuentran las siguientes:</a:t>
            </a:r>
            <a:endParaRPr lang="en-US" sz="2200" dirty="0"/>
          </a:p>
          <a:p>
            <a:endParaRPr lang="en-US" sz="1400" dirty="0"/>
          </a:p>
          <a:p>
            <a:endParaRPr lang="en-US" sz="1400" dirty="0"/>
          </a:p>
          <a:p>
            <a:r>
              <a:rPr lang="en-US" sz="1400" dirty="0" err="1"/>
              <a:t>Cayuela</a:t>
            </a:r>
            <a:r>
              <a:rPr lang="en-US" sz="1400" dirty="0"/>
              <a:t>, N. L. (Ed.). (1997). </a:t>
            </a:r>
            <a:r>
              <a:rPr lang="en-US" sz="1400" i="1" dirty="0">
                <a:hlinkClick r:id="rId2"/>
              </a:rPr>
              <a:t>Diccionario general de la lengua española Vox</a:t>
            </a:r>
            <a:r>
              <a:rPr lang="en-US" sz="1400" dirty="0"/>
              <a:t>. Barcelona: VOX.</a:t>
            </a:r>
          </a:p>
        </p:txBody>
      </p:sp>
      <p:pic>
        <p:nvPicPr>
          <p:cNvPr id="30" name="Graphic 29" descr="Family">
            <a:extLst>
              <a:ext uri="{FF2B5EF4-FFF2-40B4-BE49-F238E27FC236}">
                <a16:creationId xmlns:a16="http://schemas.microsoft.com/office/drawing/2014/main" id="{FF9B6E49-278D-405B-ABAA-BB075C56E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602058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5297762" y="329184"/>
            <a:ext cx="6251110" cy="1783080"/>
          </a:xfrm>
        </p:spPr>
        <p:txBody>
          <a:bodyPr anchor="b">
            <a:normAutofit/>
          </a:bodyPr>
          <a:lstStyle/>
          <a:p>
            <a:r>
              <a:rPr lang="es-ES" sz="5400" b="1" dirty="0"/>
              <a:t>Objetivos del módulo</a:t>
            </a:r>
            <a:endParaRPr lang="en-US" sz="5400" dirty="0"/>
          </a:p>
        </p:txBody>
      </p:sp>
      <p:pic>
        <p:nvPicPr>
          <p:cNvPr id="5" name="Picture 4">
            <a:extLst>
              <a:ext uri="{FF2B5EF4-FFF2-40B4-BE49-F238E27FC236}">
                <a16:creationId xmlns:a16="http://schemas.microsoft.com/office/drawing/2014/main" id="{1D25D11C-BD82-4BC5-B9E9-D550263BED5D}"/>
              </a:ext>
            </a:extLst>
          </p:cNvPr>
          <p:cNvPicPr>
            <a:picLocks noChangeAspect="1"/>
          </p:cNvPicPr>
          <p:nvPr/>
        </p:nvPicPr>
        <p:blipFill rotWithShape="1">
          <a:blip r:embed="rId2"/>
          <a:srcRect l="7471" r="4719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5297762" y="2706624"/>
            <a:ext cx="6251110" cy="3483864"/>
          </a:xfrm>
        </p:spPr>
        <p:txBody>
          <a:bodyPr>
            <a:normAutofit fontScale="85000" lnSpcReduction="20000"/>
          </a:bodyPr>
          <a:lstStyle/>
          <a:p>
            <a:pPr lvl="0"/>
            <a:r>
              <a:rPr lang="es-ES" sz="2600" dirty="0"/>
              <a:t>Harás una introspección para comprender tu yo de una manera más clara</a:t>
            </a:r>
            <a:endParaRPr lang="en-US" sz="2600" dirty="0"/>
          </a:p>
          <a:p>
            <a:pPr lvl="0"/>
            <a:r>
              <a:rPr lang="es-ES" sz="2600" dirty="0"/>
              <a:t>Tendrás la dirección correcta para descubrir y afirmar tu propósito como creyente</a:t>
            </a:r>
            <a:endParaRPr lang="en-US" sz="2600" dirty="0"/>
          </a:p>
          <a:p>
            <a:pPr lvl="0"/>
            <a:r>
              <a:rPr lang="es-ES" sz="2600" dirty="0"/>
              <a:t>Comprenderás la razón de ser del tema de liderazgo para tu propia vida</a:t>
            </a:r>
            <a:endParaRPr lang="en-US" sz="2600" dirty="0"/>
          </a:p>
          <a:p>
            <a:pPr lvl="0"/>
            <a:r>
              <a:rPr lang="es-ES" sz="2600" dirty="0"/>
              <a:t>Definirás tu yo ideal, aclararás el camino a tu propósito y la dirección para equiparte como un líder</a:t>
            </a:r>
            <a:endParaRPr lang="en-US" sz="2600" dirty="0"/>
          </a:p>
          <a:p>
            <a:pPr lvl="0"/>
            <a:r>
              <a:rPr lang="es-ES" sz="2600" dirty="0"/>
              <a:t>Comprenderás que la vida consiste en cambios y aprenderás tanto a provocarlos como adaptarte a ellos</a:t>
            </a:r>
            <a:endParaRPr lang="en-US" sz="26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endParaRPr lang="en-US" sz="1000" dirty="0"/>
          </a:p>
        </p:txBody>
      </p:sp>
    </p:spTree>
    <p:extLst>
      <p:ext uri="{BB962C8B-B14F-4D97-AF65-F5344CB8AC3E}">
        <p14:creationId xmlns:p14="http://schemas.microsoft.com/office/powerpoint/2010/main" val="676223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5297762" y="329184"/>
            <a:ext cx="6251110" cy="1783080"/>
          </a:xfrm>
        </p:spPr>
        <p:txBody>
          <a:bodyPr anchor="b">
            <a:normAutofit/>
          </a:bodyPr>
          <a:lstStyle/>
          <a:p>
            <a:r>
              <a:rPr lang="es-ES" sz="5400" b="1" dirty="0"/>
              <a:t>Partes del módulo:</a:t>
            </a:r>
            <a:endParaRPr lang="en-US" sz="5400" dirty="0"/>
          </a:p>
        </p:txBody>
      </p:sp>
      <p:pic>
        <p:nvPicPr>
          <p:cNvPr id="5" name="Picture 4">
            <a:extLst>
              <a:ext uri="{FF2B5EF4-FFF2-40B4-BE49-F238E27FC236}">
                <a16:creationId xmlns:a16="http://schemas.microsoft.com/office/drawing/2014/main" id="{1D25D11C-BD82-4BC5-B9E9-D550263BED5D}"/>
              </a:ext>
            </a:extLst>
          </p:cNvPr>
          <p:cNvPicPr>
            <a:picLocks noChangeAspect="1"/>
          </p:cNvPicPr>
          <p:nvPr/>
        </p:nvPicPr>
        <p:blipFill rotWithShape="1">
          <a:blip r:embed="rId2"/>
          <a:srcRect l="7471" r="4719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5297762" y="2706624"/>
            <a:ext cx="6251110" cy="3483864"/>
          </a:xfrm>
        </p:spPr>
        <p:txBody>
          <a:bodyPr>
            <a:normAutofit/>
          </a:bodyPr>
          <a:lstStyle/>
          <a:p>
            <a:pPr lvl="0"/>
            <a:r>
              <a:rPr lang="es-ES" dirty="0"/>
              <a:t>Mi yo</a:t>
            </a:r>
            <a:endParaRPr lang="en-US" dirty="0"/>
          </a:p>
          <a:p>
            <a:pPr lvl="0"/>
            <a:r>
              <a:rPr lang="es-ES" dirty="0"/>
              <a:t>Encontrando mi propósito</a:t>
            </a:r>
            <a:endParaRPr lang="en-US" dirty="0"/>
          </a:p>
          <a:p>
            <a:pPr lvl="0"/>
            <a:r>
              <a:rPr lang="es-ES" dirty="0"/>
              <a:t>La razón del liderazgo</a:t>
            </a:r>
            <a:endParaRPr lang="en-US" dirty="0"/>
          </a:p>
        </p:txBody>
      </p:sp>
    </p:spTree>
    <p:extLst>
      <p:ext uri="{BB962C8B-B14F-4D97-AF65-F5344CB8AC3E}">
        <p14:creationId xmlns:p14="http://schemas.microsoft.com/office/powerpoint/2010/main" val="3882961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5139F5C-8131-FA4A-97B9-C0CAA52CE951}"/>
              </a:ext>
            </a:extLst>
          </p:cNvPr>
          <p:cNvSpPr>
            <a:spLocks noGrp="1"/>
          </p:cNvSpPr>
          <p:nvPr>
            <p:ph type="ctrTitle"/>
          </p:nvPr>
        </p:nvSpPr>
        <p:spPr>
          <a:xfrm>
            <a:off x="874815" y="798703"/>
            <a:ext cx="5221185" cy="3072015"/>
          </a:xfrm>
        </p:spPr>
        <p:txBody>
          <a:bodyPr anchor="b">
            <a:normAutofit/>
          </a:bodyPr>
          <a:lstStyle/>
          <a:p>
            <a:r>
              <a:rPr lang="en-US" dirty="0" err="1"/>
              <a:t>Parte</a:t>
            </a:r>
            <a:r>
              <a:rPr lang="en-US" dirty="0"/>
              <a:t> 1</a:t>
            </a:r>
          </a:p>
        </p:txBody>
      </p:sp>
      <p:sp>
        <p:nvSpPr>
          <p:cNvPr id="3" name="Subtitle 2">
            <a:extLst>
              <a:ext uri="{FF2B5EF4-FFF2-40B4-BE49-F238E27FC236}">
                <a16:creationId xmlns:a16="http://schemas.microsoft.com/office/drawing/2014/main" id="{0CA162F0-60A4-5640-A611-FFBAB2A6CD1C}"/>
              </a:ext>
            </a:extLst>
          </p:cNvPr>
          <p:cNvSpPr>
            <a:spLocks noGrp="1"/>
          </p:cNvSpPr>
          <p:nvPr>
            <p:ph type="subTitle" idx="1"/>
          </p:nvPr>
        </p:nvSpPr>
        <p:spPr>
          <a:xfrm>
            <a:off x="870148" y="3962792"/>
            <a:ext cx="5221185" cy="2102108"/>
          </a:xfrm>
        </p:spPr>
        <p:txBody>
          <a:bodyPr anchor="t">
            <a:normAutofit/>
          </a:bodyPr>
          <a:lstStyle/>
          <a:p>
            <a:r>
              <a:rPr lang="en-US" sz="2800" b="1" dirty="0"/>
              <a:t>Mi </a:t>
            </a:r>
            <a:r>
              <a:rPr lang="en-US" sz="2800" b="1" dirty="0" err="1"/>
              <a:t>Yo</a:t>
            </a:r>
            <a:endParaRPr lang="en-US" sz="2800" b="1" dirty="0"/>
          </a:p>
          <a:p>
            <a:r>
              <a:rPr lang="es-ES" sz="3200" b="1" dirty="0"/>
              <a:t>¿Qué historia quiero contar?</a:t>
            </a:r>
            <a:endParaRPr lang="en-US" sz="3200" b="1" dirty="0"/>
          </a:p>
        </p:txBody>
      </p:sp>
      <p:sp>
        <p:nvSpPr>
          <p:cNvPr id="19" name="Freeform: Shape 18">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eacher">
            <a:extLst>
              <a:ext uri="{FF2B5EF4-FFF2-40B4-BE49-F238E27FC236}">
                <a16:creationId xmlns:a16="http://schemas.microsoft.com/office/drawing/2014/main" id="{5C1745D6-C3A7-4221-9C2C-E9F9FD5B1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3" name="Freeform: Shape 22">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422831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630936" y="640080"/>
            <a:ext cx="4818888" cy="1481328"/>
          </a:xfrm>
        </p:spPr>
        <p:txBody>
          <a:bodyPr anchor="b">
            <a:normAutofit/>
          </a:bodyPr>
          <a:lstStyle/>
          <a:p>
            <a:r>
              <a:rPr lang="es-ES" sz="5400" b="1" dirty="0"/>
              <a:t>¿Qué es el yo?</a:t>
            </a:r>
            <a:endParaRPr lang="en-US" sz="5400" dirty="0"/>
          </a:p>
        </p:txBody>
      </p:sp>
      <p:sp>
        <p:nvSpPr>
          <p:cNvPr id="2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85F983-30EE-3844-A3B4-97D4887B954C}"/>
              </a:ext>
            </a:extLst>
          </p:cNvPr>
          <p:cNvSpPr>
            <a:spLocks noGrp="1"/>
          </p:cNvSpPr>
          <p:nvPr>
            <p:ph idx="1"/>
          </p:nvPr>
        </p:nvSpPr>
        <p:spPr>
          <a:xfrm>
            <a:off x="630936" y="2660904"/>
            <a:ext cx="4818888" cy="3547872"/>
          </a:xfrm>
        </p:spPr>
        <p:txBody>
          <a:bodyPr anchor="t">
            <a:normAutofit/>
          </a:bodyPr>
          <a:lstStyle/>
          <a:p>
            <a:pPr marL="0" indent="0">
              <a:buNone/>
            </a:pPr>
            <a:r>
              <a:rPr lang="es-ES" sz="2200" dirty="0"/>
              <a:t>Según Howard, R.E. (2009) </a:t>
            </a:r>
            <a:r>
              <a:rPr lang="es-ES" sz="2200" i="1" dirty="0"/>
              <a:t>en el contexto teológico el “yo” se refiere a la identidad interna de uno, la característica que lo hace a uno individuo o diferente a otras personas. Hay muchos factores que se relacionan con la formulación de ese “yo”, que a su vez también determinan su salud o patología.</a:t>
            </a:r>
            <a:endParaRPr lang="en-US" sz="2200" dirty="0"/>
          </a:p>
        </p:txBody>
      </p:sp>
      <p:pic>
        <p:nvPicPr>
          <p:cNvPr id="7" name="Graphic 6" descr="Network">
            <a:extLst>
              <a:ext uri="{FF2B5EF4-FFF2-40B4-BE49-F238E27FC236}">
                <a16:creationId xmlns:a16="http://schemas.microsoft.com/office/drawing/2014/main" id="{55ADCBD7-785D-4028-8962-9435E39515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596686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838200" y="557189"/>
            <a:ext cx="3374136" cy="5567891"/>
          </a:xfrm>
        </p:spPr>
        <p:txBody>
          <a:bodyPr>
            <a:normAutofit/>
          </a:bodyPr>
          <a:lstStyle/>
          <a:p>
            <a:r>
              <a:rPr lang="es-ES" sz="5200" b="1" dirty="0"/>
              <a:t>¿Factores que forman el yo?</a:t>
            </a:r>
            <a:endParaRPr lang="en-US" sz="5200" dirty="0"/>
          </a:p>
        </p:txBody>
      </p:sp>
      <p:graphicFrame>
        <p:nvGraphicFramePr>
          <p:cNvPr id="12" name="Content Placeholder 2">
            <a:extLst>
              <a:ext uri="{FF2B5EF4-FFF2-40B4-BE49-F238E27FC236}">
                <a16:creationId xmlns:a16="http://schemas.microsoft.com/office/drawing/2014/main" id="{9CBCD0BA-7DEB-48B2-B84C-75F0C4599D5A}"/>
              </a:ext>
            </a:extLst>
          </p:cNvPr>
          <p:cNvGraphicFramePr>
            <a:graphicFrameLocks noGrp="1"/>
          </p:cNvGraphicFramePr>
          <p:nvPr>
            <p:ph idx="1"/>
            <p:extLst>
              <p:ext uri="{D42A27DB-BD31-4B8C-83A1-F6EECF244321}">
                <p14:modId xmlns:p14="http://schemas.microsoft.com/office/powerpoint/2010/main" val="77668500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25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3"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AsOne/>
      </p:bldGraphic>
      <p:bldGraphic spid="12" grpId="1">
        <p:bldAsOne/>
      </p:bldGraphic>
      <p:bldGraphic spid="12" grpId="2">
        <p:bldAsOne/>
      </p:bldGraphic>
      <p:bldGraphic spid="12" grpId="3">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8">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426BD8-F606-ED43-BB5C-39218D225D68}"/>
              </a:ext>
            </a:extLst>
          </p:cNvPr>
          <p:cNvSpPr>
            <a:spLocks noGrp="1"/>
          </p:cNvSpPr>
          <p:nvPr>
            <p:ph type="title"/>
          </p:nvPr>
        </p:nvSpPr>
        <p:spPr>
          <a:xfrm>
            <a:off x="970908" y="637046"/>
            <a:ext cx="5174207" cy="2971473"/>
          </a:xfrm>
        </p:spPr>
        <p:txBody>
          <a:bodyPr vert="horz" lIns="91440" tIns="45720" rIns="91440" bIns="45720" rtlCol="0" anchor="b">
            <a:normAutofit/>
          </a:bodyPr>
          <a:lstStyle/>
          <a:p>
            <a:r>
              <a:rPr lang="en-US" sz="4200" b="1" kern="1200" dirty="0">
                <a:solidFill>
                  <a:srgbClr val="FFFFFF"/>
                </a:solidFill>
                <a:latin typeface="+mj-lt"/>
                <a:ea typeface="+mj-ea"/>
                <a:cs typeface="+mj-cs"/>
              </a:rPr>
              <a:t>¿Las </a:t>
            </a:r>
            <a:r>
              <a:rPr lang="en-US" sz="4200" b="1" kern="1200" dirty="0" err="1">
                <a:solidFill>
                  <a:srgbClr val="FFFFFF"/>
                </a:solidFill>
                <a:latin typeface="+mj-lt"/>
                <a:ea typeface="+mj-ea"/>
                <a:cs typeface="+mj-cs"/>
              </a:rPr>
              <a:t>experiencias</a:t>
            </a:r>
            <a:r>
              <a:rPr lang="en-US" sz="4200" b="1" kern="1200" dirty="0">
                <a:solidFill>
                  <a:srgbClr val="FFFFFF"/>
                </a:solidFill>
                <a:latin typeface="+mj-lt"/>
                <a:ea typeface="+mj-ea"/>
                <a:cs typeface="+mj-cs"/>
              </a:rPr>
              <a:t> que </a:t>
            </a:r>
            <a:r>
              <a:rPr lang="en-US" sz="4200" b="1" kern="1200" dirty="0" err="1">
                <a:solidFill>
                  <a:srgbClr val="FFFFFF"/>
                </a:solidFill>
                <a:latin typeface="+mj-lt"/>
                <a:ea typeface="+mj-ea"/>
                <a:cs typeface="+mj-cs"/>
              </a:rPr>
              <a:t>tenemos</a:t>
            </a:r>
            <a:r>
              <a:rPr lang="en-US" sz="4200" b="1" kern="1200" dirty="0">
                <a:solidFill>
                  <a:srgbClr val="FFFFFF"/>
                </a:solidFill>
                <a:latin typeface="+mj-lt"/>
                <a:ea typeface="+mj-ea"/>
                <a:cs typeface="+mj-cs"/>
              </a:rPr>
              <a:t> </a:t>
            </a:r>
            <a:r>
              <a:rPr lang="en-US" sz="4200" b="1" kern="1200" dirty="0" err="1">
                <a:solidFill>
                  <a:srgbClr val="FFFFFF"/>
                </a:solidFill>
                <a:latin typeface="+mj-lt"/>
                <a:ea typeface="+mj-ea"/>
                <a:cs typeface="+mj-cs"/>
              </a:rPr>
              <a:t>en</a:t>
            </a:r>
            <a:r>
              <a:rPr lang="en-US" sz="4200" b="1" kern="1200" dirty="0">
                <a:solidFill>
                  <a:srgbClr val="FFFFFF"/>
                </a:solidFill>
                <a:latin typeface="+mj-lt"/>
                <a:ea typeface="+mj-ea"/>
                <a:cs typeface="+mj-cs"/>
              </a:rPr>
              <a:t> la </a:t>
            </a:r>
            <a:r>
              <a:rPr lang="en-US" sz="4200" b="1" kern="1200" dirty="0" err="1">
                <a:solidFill>
                  <a:srgbClr val="FFFFFF"/>
                </a:solidFill>
                <a:latin typeface="+mj-lt"/>
                <a:ea typeface="+mj-ea"/>
                <a:cs typeface="+mj-cs"/>
              </a:rPr>
              <a:t>vida</a:t>
            </a:r>
            <a:r>
              <a:rPr lang="en-US" sz="4200" b="1" kern="1200" dirty="0">
                <a:solidFill>
                  <a:srgbClr val="FFFFFF"/>
                </a:solidFill>
                <a:latin typeface="+mj-lt"/>
                <a:ea typeface="+mj-ea"/>
                <a:cs typeface="+mj-cs"/>
              </a:rPr>
              <a:t>, se </a:t>
            </a:r>
            <a:r>
              <a:rPr lang="en-US" sz="4200" b="1" kern="1200" dirty="0" err="1">
                <a:solidFill>
                  <a:srgbClr val="FFFFFF"/>
                </a:solidFill>
                <a:latin typeface="+mj-lt"/>
                <a:ea typeface="+mj-ea"/>
                <a:cs typeface="+mj-cs"/>
              </a:rPr>
              <a:t>buscan</a:t>
            </a:r>
            <a:r>
              <a:rPr lang="en-US" sz="4200" b="1" kern="1200" dirty="0">
                <a:solidFill>
                  <a:srgbClr val="FFFFFF"/>
                </a:solidFill>
                <a:latin typeface="+mj-lt"/>
                <a:ea typeface="+mj-ea"/>
                <a:cs typeface="+mj-cs"/>
              </a:rPr>
              <a:t> o se </a:t>
            </a:r>
            <a:r>
              <a:rPr lang="en-US" sz="4200" b="1" kern="1200" dirty="0" err="1">
                <a:solidFill>
                  <a:srgbClr val="FFFFFF"/>
                </a:solidFill>
                <a:latin typeface="+mj-lt"/>
                <a:ea typeface="+mj-ea"/>
                <a:cs typeface="+mj-cs"/>
              </a:rPr>
              <a:t>adquieren</a:t>
            </a:r>
            <a:r>
              <a:rPr lang="en-US" sz="4200" b="1" kern="1200" dirty="0">
                <a:solidFill>
                  <a:srgbClr val="FFFFFF"/>
                </a:solidFill>
                <a:latin typeface="+mj-lt"/>
                <a:ea typeface="+mj-ea"/>
                <a:cs typeface="+mj-cs"/>
              </a:rPr>
              <a:t> y  por </a:t>
            </a:r>
            <a:r>
              <a:rPr lang="en-US" sz="4200" b="1" kern="1200" dirty="0" err="1">
                <a:solidFill>
                  <a:srgbClr val="FFFFFF"/>
                </a:solidFill>
                <a:latin typeface="+mj-lt"/>
                <a:ea typeface="+mj-ea"/>
                <a:cs typeface="+mj-cs"/>
              </a:rPr>
              <a:t>qué</a:t>
            </a:r>
            <a:r>
              <a:rPr lang="en-US" sz="4200" b="1" kern="1200" dirty="0">
                <a:solidFill>
                  <a:srgbClr val="FFFFFF"/>
                </a:solidFill>
                <a:latin typeface="+mj-lt"/>
                <a:ea typeface="+mj-ea"/>
                <a:cs typeface="+mj-cs"/>
              </a:rPr>
              <a:t>?</a:t>
            </a:r>
            <a:endParaRPr lang="en-US" sz="4200" kern="1200" dirty="0">
              <a:solidFill>
                <a:srgbClr val="FFFFFF"/>
              </a:solidFill>
              <a:latin typeface="+mj-lt"/>
              <a:ea typeface="+mj-ea"/>
              <a:cs typeface="+mj-cs"/>
            </a:endParaRPr>
          </a:p>
        </p:txBody>
      </p:sp>
      <p:sp>
        <p:nvSpPr>
          <p:cNvPr id="42" name="Freeform: Shape 3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Oval 3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Block Arc 3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3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39" name="Straight Connector 3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43" name="Arc 4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220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533</Words>
  <Application>Microsoft Macintosh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Las relaciones</vt:lpstr>
      <vt:lpstr>Información de Contacto</vt:lpstr>
      <vt:lpstr>Introducción a las relaciones</vt:lpstr>
      <vt:lpstr>Objetivos del módulo</vt:lpstr>
      <vt:lpstr>Partes del módulo:</vt:lpstr>
      <vt:lpstr>Parte 1</vt:lpstr>
      <vt:lpstr>¿Qué es el yo?</vt:lpstr>
      <vt:lpstr>¿Factores que forman el yo?</vt:lpstr>
      <vt:lpstr>¿Las experiencias que tenemos en la vida, se buscan o se adquieren y  por qué?</vt:lpstr>
      <vt:lpstr>Sobre experiencias que hemos vivido</vt:lpstr>
      <vt:lpstr>Los componentes de nuestro ser</vt:lpstr>
      <vt:lpstr>¿Tú eres lo que es tu cuerpo?</vt:lpstr>
      <vt:lpstr>¿Tú eres lo que es tu alma?</vt:lpstr>
      <vt:lpstr>¿Tú eres lo que es tu espíritu?</vt:lpstr>
      <vt:lpstr>El orden espiritual de nuestro ser</vt:lpstr>
      <vt:lpstr>Para sanar nuestro interior, Dios debe de estar en primer lugar en nuestra vida, debe ser el sistema de valores por el cual caminemos en la vida. Es de esta manera que caminaremos conforme a Su voluntad y propósito.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 relaciones</dc:title>
  <dc:creator>Reynaldo Navedo</dc:creator>
  <cp:lastModifiedBy>Reynaldo Navedo</cp:lastModifiedBy>
  <cp:revision>1</cp:revision>
  <dcterms:created xsi:type="dcterms:W3CDTF">2021-01-07T21:01:22Z</dcterms:created>
  <dcterms:modified xsi:type="dcterms:W3CDTF">2021-01-07T21:05:19Z</dcterms:modified>
</cp:coreProperties>
</file>