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57" r:id="rId3"/>
    <p:sldId id="258" r:id="rId4"/>
    <p:sldId id="263" r:id="rId5"/>
    <p:sldId id="262" r:id="rId6"/>
    <p:sldId id="264" r:id="rId7"/>
    <p:sldId id="260" r:id="rId8"/>
    <p:sldId id="267" r:id="rId9"/>
    <p:sldId id="266" r:id="rId10"/>
    <p:sldId id="268" r:id="rId11"/>
    <p:sldId id="269" r:id="rId12"/>
    <p:sldId id="265" r:id="rId13"/>
    <p:sldId id="270" r:id="rId14"/>
    <p:sldId id="271" r:id="rId15"/>
    <p:sldId id="261" r:id="rId16"/>
    <p:sldId id="272" r:id="rId17"/>
    <p:sldId id="273" r:id="rId18"/>
    <p:sldId id="274" r:id="rId19"/>
    <p:sldId id="282"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C01CC4-D1F6-DD49-91AD-20CA30E9CCAD}" v="65" dt="2021-12-15T23:44:02.2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85142"/>
  </p:normalViewPr>
  <p:slideViewPr>
    <p:cSldViewPr snapToGrid="0" snapToObjects="1">
      <p:cViewPr varScale="1">
        <p:scale>
          <a:sx n="114" d="100"/>
          <a:sy n="114" d="100"/>
        </p:scale>
        <p:origin x="71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ynaldo Navedo" userId="65ff272d10038d5f" providerId="LiveId" clId="{6FC01CC4-D1F6-DD49-91AD-20CA30E9CCAD}"/>
    <pc:docChg chg="undo custSel addSld delSld modSld sldOrd">
      <pc:chgData name="Reynaldo Navedo" userId="65ff272d10038d5f" providerId="LiveId" clId="{6FC01CC4-D1F6-DD49-91AD-20CA30E9CCAD}" dt="2021-12-15T23:49:53.214" v="2623" actId="20577"/>
      <pc:docMkLst>
        <pc:docMk/>
      </pc:docMkLst>
      <pc:sldChg chg="addSp modSp mod modTransition setBg setClrOvrMap modNotesTx">
        <pc:chgData name="Reynaldo Navedo" userId="65ff272d10038d5f" providerId="LiveId" clId="{6FC01CC4-D1F6-DD49-91AD-20CA30E9CCAD}" dt="2021-12-15T23:42:28.556" v="2033" actId="20577"/>
        <pc:sldMkLst>
          <pc:docMk/>
          <pc:sldMk cId="2477918173" sldId="256"/>
        </pc:sldMkLst>
        <pc:spChg chg="mod">
          <ac:chgData name="Reynaldo Navedo" userId="65ff272d10038d5f" providerId="LiveId" clId="{6FC01CC4-D1F6-DD49-91AD-20CA30E9CCAD}" dt="2021-12-15T22:53:31.059" v="19" actId="26606"/>
          <ac:spMkLst>
            <pc:docMk/>
            <pc:sldMk cId="2477918173" sldId="256"/>
            <ac:spMk id="2" creationId="{29F7622C-E698-B941-AD46-CF926C0C0C33}"/>
          </ac:spMkLst>
        </pc:spChg>
        <pc:spChg chg="mod">
          <ac:chgData name="Reynaldo Navedo" userId="65ff272d10038d5f" providerId="LiveId" clId="{6FC01CC4-D1F6-DD49-91AD-20CA30E9CCAD}" dt="2021-12-15T22:53:31.059" v="19" actId="26606"/>
          <ac:spMkLst>
            <pc:docMk/>
            <pc:sldMk cId="2477918173" sldId="256"/>
            <ac:spMk id="3" creationId="{3D44DB4A-9E78-0449-A995-3313CEF4ACEE}"/>
          </ac:spMkLst>
        </pc:spChg>
        <pc:spChg chg="add">
          <ac:chgData name="Reynaldo Navedo" userId="65ff272d10038d5f" providerId="LiveId" clId="{6FC01CC4-D1F6-DD49-91AD-20CA30E9CCAD}" dt="2021-12-15T22:53:31.059" v="19" actId="26606"/>
          <ac:spMkLst>
            <pc:docMk/>
            <pc:sldMk cId="2477918173" sldId="256"/>
            <ac:spMk id="11" creationId="{44B42A97-2187-442B-BB48-39526296DA52}"/>
          </ac:spMkLst>
        </pc:spChg>
        <pc:spChg chg="add">
          <ac:chgData name="Reynaldo Navedo" userId="65ff272d10038d5f" providerId="LiveId" clId="{6FC01CC4-D1F6-DD49-91AD-20CA30E9CCAD}" dt="2021-12-15T22:53:31.059" v="19" actId="26606"/>
          <ac:spMkLst>
            <pc:docMk/>
            <pc:sldMk cId="2477918173" sldId="256"/>
            <ac:spMk id="13" creationId="{F40CA114-B78B-4E3B-A785-96745276B6FB}"/>
          </ac:spMkLst>
        </pc:spChg>
        <pc:spChg chg="add">
          <ac:chgData name="Reynaldo Navedo" userId="65ff272d10038d5f" providerId="LiveId" clId="{6FC01CC4-D1F6-DD49-91AD-20CA30E9CCAD}" dt="2021-12-15T22:53:31.059" v="19" actId="26606"/>
          <ac:spMkLst>
            <pc:docMk/>
            <pc:sldMk cId="2477918173" sldId="256"/>
            <ac:spMk id="15" creationId="{1B1D834C-2707-49B0-A3CE-334D83DFF044}"/>
          </ac:spMkLst>
        </pc:spChg>
        <pc:picChg chg="add mod ord">
          <ac:chgData name="Reynaldo Navedo" userId="65ff272d10038d5f" providerId="LiveId" clId="{6FC01CC4-D1F6-DD49-91AD-20CA30E9CCAD}" dt="2021-12-15T22:53:31.059" v="19" actId="26606"/>
          <ac:picMkLst>
            <pc:docMk/>
            <pc:sldMk cId="2477918173" sldId="256"/>
            <ac:picMk id="6" creationId="{A6EB18A3-0D6F-414B-8FC5-F42389CDC704}"/>
          </ac:picMkLst>
        </pc:picChg>
      </pc:sldChg>
      <pc:sldChg chg="addSp delSp modSp mod modTransition setBg modNotesTx">
        <pc:chgData name="Reynaldo Navedo" userId="65ff272d10038d5f" providerId="LiveId" clId="{6FC01CC4-D1F6-DD49-91AD-20CA30E9CCAD}" dt="2021-12-15T23:42:55.148" v="2121" actId="20577"/>
        <pc:sldMkLst>
          <pc:docMk/>
          <pc:sldMk cId="1782667623" sldId="257"/>
        </pc:sldMkLst>
        <pc:spChg chg="mod">
          <ac:chgData name="Reynaldo Navedo" userId="65ff272d10038d5f" providerId="LiveId" clId="{6FC01CC4-D1F6-DD49-91AD-20CA30E9CCAD}" dt="2021-12-15T23:21:01.086" v="938" actId="26606"/>
          <ac:spMkLst>
            <pc:docMk/>
            <pc:sldMk cId="1782667623" sldId="257"/>
            <ac:spMk id="2" creationId="{72F48DD9-7EE2-B849-8C52-D646D9E95372}"/>
          </ac:spMkLst>
        </pc:spChg>
        <pc:spChg chg="del">
          <ac:chgData name="Reynaldo Navedo" userId="65ff272d10038d5f" providerId="LiveId" clId="{6FC01CC4-D1F6-DD49-91AD-20CA30E9CCAD}" dt="2021-12-15T22:53:41.017" v="20" actId="26606"/>
          <ac:spMkLst>
            <pc:docMk/>
            <pc:sldMk cId="1782667623" sldId="257"/>
            <ac:spMk id="3" creationId="{162717A3-033A-BD4D-B295-6862CC898C8D}"/>
          </ac:spMkLst>
        </pc:spChg>
        <pc:spChg chg="add del">
          <ac:chgData name="Reynaldo Navedo" userId="65ff272d10038d5f" providerId="LiveId" clId="{6FC01CC4-D1F6-DD49-91AD-20CA30E9CCAD}" dt="2021-12-15T23:21:01.107" v="939" actId="26606"/>
          <ac:spMkLst>
            <pc:docMk/>
            <pc:sldMk cId="1782667623" sldId="257"/>
            <ac:spMk id="9" creationId="{42285737-90EE-47DC-AC80-8AE156B11969}"/>
          </ac:spMkLst>
        </pc:spChg>
        <pc:spChg chg="add del">
          <ac:chgData name="Reynaldo Navedo" userId="65ff272d10038d5f" providerId="LiveId" clId="{6FC01CC4-D1F6-DD49-91AD-20CA30E9CCAD}" dt="2021-12-15T23:21:01.086" v="938" actId="26606"/>
          <ac:spMkLst>
            <pc:docMk/>
            <pc:sldMk cId="1782667623" sldId="257"/>
            <ac:spMk id="22" creationId="{955A2079-FA98-4876-80F0-72364A7D2EA4}"/>
          </ac:spMkLst>
        </pc:spChg>
        <pc:spChg chg="add">
          <ac:chgData name="Reynaldo Navedo" userId="65ff272d10038d5f" providerId="LiveId" clId="{6FC01CC4-D1F6-DD49-91AD-20CA30E9CCAD}" dt="2021-12-15T23:21:01.107" v="939" actId="26606"/>
          <ac:spMkLst>
            <pc:docMk/>
            <pc:sldMk cId="1782667623" sldId="257"/>
            <ac:spMk id="24" creationId="{42285737-90EE-47DC-AC80-8AE156B11969}"/>
          </ac:spMkLst>
        </pc:spChg>
        <pc:grpChg chg="add del">
          <ac:chgData name="Reynaldo Navedo" userId="65ff272d10038d5f" providerId="LiveId" clId="{6FC01CC4-D1F6-DD49-91AD-20CA30E9CCAD}" dt="2021-12-15T23:21:01.107" v="939" actId="26606"/>
          <ac:grpSpMkLst>
            <pc:docMk/>
            <pc:sldMk cId="1782667623" sldId="257"/>
            <ac:grpSpMk id="11" creationId="{B57BDC17-F1B3-455F-BBF1-680AA1F25C06}"/>
          </ac:grpSpMkLst>
        </pc:grpChg>
        <pc:grpChg chg="add">
          <ac:chgData name="Reynaldo Navedo" userId="65ff272d10038d5f" providerId="LiveId" clId="{6FC01CC4-D1F6-DD49-91AD-20CA30E9CCAD}" dt="2021-12-15T23:21:01.107" v="939" actId="26606"/>
          <ac:grpSpMkLst>
            <pc:docMk/>
            <pc:sldMk cId="1782667623" sldId="257"/>
            <ac:grpSpMk id="25" creationId="{B57BDC17-F1B3-455F-BBF1-680AA1F25C06}"/>
          </ac:grpSpMkLst>
        </pc:grpChg>
        <pc:graphicFrameChg chg="add mod modGraphic">
          <ac:chgData name="Reynaldo Navedo" userId="65ff272d10038d5f" providerId="LiveId" clId="{6FC01CC4-D1F6-DD49-91AD-20CA30E9CCAD}" dt="2021-12-15T23:22:30.024" v="967" actId="20577"/>
          <ac:graphicFrameMkLst>
            <pc:docMk/>
            <pc:sldMk cId="1782667623" sldId="257"/>
            <ac:graphicFrameMk id="5" creationId="{EF136521-B855-4492-98E0-D5DFD8FDC3B9}"/>
          </ac:graphicFrameMkLst>
        </pc:graphicFrameChg>
      </pc:sldChg>
      <pc:sldChg chg="addSp modSp mod modTransition setBg setClrOvrMap">
        <pc:chgData name="Reynaldo Navedo" userId="65ff272d10038d5f" providerId="LiveId" clId="{6FC01CC4-D1F6-DD49-91AD-20CA30E9CCAD}" dt="2021-12-15T23:42:15.198" v="2015"/>
        <pc:sldMkLst>
          <pc:docMk/>
          <pc:sldMk cId="832197867" sldId="258"/>
        </pc:sldMkLst>
        <pc:spChg chg="mod">
          <ac:chgData name="Reynaldo Navedo" userId="65ff272d10038d5f" providerId="LiveId" clId="{6FC01CC4-D1F6-DD49-91AD-20CA30E9CCAD}" dt="2021-12-15T22:53:46.205" v="21" actId="26606"/>
          <ac:spMkLst>
            <pc:docMk/>
            <pc:sldMk cId="832197867" sldId="258"/>
            <ac:spMk id="2" creationId="{5A9BA0D6-A995-B147-A956-DE72B2300657}"/>
          </ac:spMkLst>
        </pc:spChg>
        <pc:spChg chg="add">
          <ac:chgData name="Reynaldo Navedo" userId="65ff272d10038d5f" providerId="LiveId" clId="{6FC01CC4-D1F6-DD49-91AD-20CA30E9CCAD}" dt="2021-12-15T22:53:46.205" v="21" actId="26606"/>
          <ac:spMkLst>
            <pc:docMk/>
            <pc:sldMk cId="832197867" sldId="258"/>
            <ac:spMk id="7" creationId="{66B332A4-D438-4773-A77F-5ED49A448D9D}"/>
          </ac:spMkLst>
        </pc:spChg>
        <pc:spChg chg="add">
          <ac:chgData name="Reynaldo Navedo" userId="65ff272d10038d5f" providerId="LiveId" clId="{6FC01CC4-D1F6-DD49-91AD-20CA30E9CCAD}" dt="2021-12-15T22:53:46.205" v="21" actId="26606"/>
          <ac:spMkLst>
            <pc:docMk/>
            <pc:sldMk cId="832197867" sldId="258"/>
            <ac:spMk id="9" creationId="{DF9AD32D-FF05-44F4-BD4D-9CEE89B71EB9}"/>
          </ac:spMkLst>
        </pc:spChg>
      </pc:sldChg>
      <pc:sldChg chg="addSp delSp add del setBg delDesignElem">
        <pc:chgData name="Reynaldo Navedo" userId="65ff272d10038d5f" providerId="LiveId" clId="{6FC01CC4-D1F6-DD49-91AD-20CA30E9CCAD}" dt="2021-12-15T23:01:55.054" v="395"/>
        <pc:sldMkLst>
          <pc:docMk/>
          <pc:sldMk cId="1474529361" sldId="259"/>
        </pc:sldMkLst>
        <pc:spChg chg="add del">
          <ac:chgData name="Reynaldo Navedo" userId="65ff272d10038d5f" providerId="LiveId" clId="{6FC01CC4-D1F6-DD49-91AD-20CA30E9CCAD}" dt="2021-12-15T23:01:55.054" v="395"/>
          <ac:spMkLst>
            <pc:docMk/>
            <pc:sldMk cId="1474529361" sldId="259"/>
            <ac:spMk id="7" creationId="{DFF2AC85-FAA0-4844-813F-83C04D7382E2}"/>
          </ac:spMkLst>
        </pc:spChg>
        <pc:spChg chg="add del">
          <ac:chgData name="Reynaldo Navedo" userId="65ff272d10038d5f" providerId="LiveId" clId="{6FC01CC4-D1F6-DD49-91AD-20CA30E9CCAD}" dt="2021-12-15T23:01:55.054" v="395"/>
          <ac:spMkLst>
            <pc:docMk/>
            <pc:sldMk cId="1474529361" sldId="259"/>
            <ac:spMk id="9" creationId="{89CC0F1E-BAA2-47B1-8F83-7ECB9FD9E009}"/>
          </ac:spMkLst>
        </pc:spChg>
      </pc:sldChg>
      <pc:sldChg chg="addSp modSp add del mod setBg setClrOvrMap">
        <pc:chgData name="Reynaldo Navedo" userId="65ff272d10038d5f" providerId="LiveId" clId="{6FC01CC4-D1F6-DD49-91AD-20CA30E9CCAD}" dt="2021-12-15T23:02:54.574" v="402" actId="2696"/>
        <pc:sldMkLst>
          <pc:docMk/>
          <pc:sldMk cId="3359962254" sldId="259"/>
        </pc:sldMkLst>
        <pc:spChg chg="mod">
          <ac:chgData name="Reynaldo Navedo" userId="65ff272d10038d5f" providerId="LiveId" clId="{6FC01CC4-D1F6-DD49-91AD-20CA30E9CCAD}" dt="2021-12-15T23:01:26.074" v="390" actId="12"/>
          <ac:spMkLst>
            <pc:docMk/>
            <pc:sldMk cId="3359962254" sldId="259"/>
            <ac:spMk id="2" creationId="{5A9BA0D6-A995-B147-A956-DE72B2300657}"/>
          </ac:spMkLst>
        </pc:spChg>
        <pc:spChg chg="add">
          <ac:chgData name="Reynaldo Navedo" userId="65ff272d10038d5f" providerId="LiveId" clId="{6FC01CC4-D1F6-DD49-91AD-20CA30E9CCAD}" dt="2021-12-15T22:53:54.727" v="23" actId="26606"/>
          <ac:spMkLst>
            <pc:docMk/>
            <pc:sldMk cId="3359962254" sldId="259"/>
            <ac:spMk id="7" creationId="{DFF2AC85-FAA0-4844-813F-83C04D7382E2}"/>
          </ac:spMkLst>
        </pc:spChg>
        <pc:spChg chg="add">
          <ac:chgData name="Reynaldo Navedo" userId="65ff272d10038d5f" providerId="LiveId" clId="{6FC01CC4-D1F6-DD49-91AD-20CA30E9CCAD}" dt="2021-12-15T22:53:54.727" v="23" actId="26606"/>
          <ac:spMkLst>
            <pc:docMk/>
            <pc:sldMk cId="3359962254" sldId="259"/>
            <ac:spMk id="9" creationId="{89CC0F1E-BAA2-47B1-8F83-7ECB9FD9E009}"/>
          </ac:spMkLst>
        </pc:spChg>
      </pc:sldChg>
      <pc:sldChg chg="addSp modSp mod modTransition setBg setClrOvrMap modNotesTx">
        <pc:chgData name="Reynaldo Navedo" userId="65ff272d10038d5f" providerId="LiveId" clId="{6FC01CC4-D1F6-DD49-91AD-20CA30E9CCAD}" dt="2021-12-15T23:46:11.530" v="2283" actId="20577"/>
        <pc:sldMkLst>
          <pc:docMk/>
          <pc:sldMk cId="1361252480" sldId="260"/>
        </pc:sldMkLst>
        <pc:spChg chg="mod">
          <ac:chgData name="Reynaldo Navedo" userId="65ff272d10038d5f" providerId="LiveId" clId="{6FC01CC4-D1F6-DD49-91AD-20CA30E9CCAD}" dt="2021-12-15T23:02:41.247" v="401" actId="20577"/>
          <ac:spMkLst>
            <pc:docMk/>
            <pc:sldMk cId="1361252480" sldId="260"/>
            <ac:spMk id="2" creationId="{5A9BA0D6-A995-B147-A956-DE72B2300657}"/>
          </ac:spMkLst>
        </pc:spChg>
        <pc:spChg chg="add">
          <ac:chgData name="Reynaldo Navedo" userId="65ff272d10038d5f" providerId="LiveId" clId="{6FC01CC4-D1F6-DD49-91AD-20CA30E9CCAD}" dt="2021-12-15T22:54:06.850" v="24" actId="26606"/>
          <ac:spMkLst>
            <pc:docMk/>
            <pc:sldMk cId="1361252480" sldId="260"/>
            <ac:spMk id="7" creationId="{66B332A4-D438-4773-A77F-5ED49A448D9D}"/>
          </ac:spMkLst>
        </pc:spChg>
        <pc:spChg chg="add">
          <ac:chgData name="Reynaldo Navedo" userId="65ff272d10038d5f" providerId="LiveId" clId="{6FC01CC4-D1F6-DD49-91AD-20CA30E9CCAD}" dt="2021-12-15T22:54:06.850" v="24" actId="26606"/>
          <ac:spMkLst>
            <pc:docMk/>
            <pc:sldMk cId="1361252480" sldId="260"/>
            <ac:spMk id="9" creationId="{DF9AD32D-FF05-44F4-BD4D-9CEE89B71EB9}"/>
          </ac:spMkLst>
        </pc:spChg>
      </pc:sldChg>
      <pc:sldChg chg="addSp modSp mod modTransition setBg setClrOvrMap modNotesTx">
        <pc:chgData name="Reynaldo Navedo" userId="65ff272d10038d5f" providerId="LiveId" clId="{6FC01CC4-D1F6-DD49-91AD-20CA30E9CCAD}" dt="2021-12-15T23:42:15.198" v="2015"/>
        <pc:sldMkLst>
          <pc:docMk/>
          <pc:sldMk cId="1308164756" sldId="261"/>
        </pc:sldMkLst>
        <pc:spChg chg="mod">
          <ac:chgData name="Reynaldo Navedo" userId="65ff272d10038d5f" providerId="LiveId" clId="{6FC01CC4-D1F6-DD49-91AD-20CA30E9CCAD}" dt="2021-12-15T23:10:33.453" v="766" actId="20577"/>
          <ac:spMkLst>
            <pc:docMk/>
            <pc:sldMk cId="1308164756" sldId="261"/>
            <ac:spMk id="2" creationId="{5A9BA0D6-A995-B147-A956-DE72B2300657}"/>
          </ac:spMkLst>
        </pc:spChg>
        <pc:spChg chg="add">
          <ac:chgData name="Reynaldo Navedo" userId="65ff272d10038d5f" providerId="LiveId" clId="{6FC01CC4-D1F6-DD49-91AD-20CA30E9CCAD}" dt="2021-12-15T22:54:12.083" v="25" actId="26606"/>
          <ac:spMkLst>
            <pc:docMk/>
            <pc:sldMk cId="1308164756" sldId="261"/>
            <ac:spMk id="7" creationId="{66B332A4-D438-4773-A77F-5ED49A448D9D}"/>
          </ac:spMkLst>
        </pc:spChg>
        <pc:spChg chg="add">
          <ac:chgData name="Reynaldo Navedo" userId="65ff272d10038d5f" providerId="LiveId" clId="{6FC01CC4-D1F6-DD49-91AD-20CA30E9CCAD}" dt="2021-12-15T22:54:12.083" v="25" actId="26606"/>
          <ac:spMkLst>
            <pc:docMk/>
            <pc:sldMk cId="1308164756" sldId="261"/>
            <ac:spMk id="9" creationId="{DF9AD32D-FF05-44F4-BD4D-9CEE89B71EB9}"/>
          </ac:spMkLst>
        </pc:spChg>
      </pc:sldChg>
      <pc:sldChg chg="addSp modSp add mod modTransition setBg setClrOvrMap modNotesTx">
        <pc:chgData name="Reynaldo Navedo" userId="65ff272d10038d5f" providerId="LiveId" clId="{6FC01CC4-D1F6-DD49-91AD-20CA30E9CCAD}" dt="2021-12-15T23:44:22.503" v="2131" actId="20577"/>
        <pc:sldMkLst>
          <pc:docMk/>
          <pc:sldMk cId="2928312206" sldId="262"/>
        </pc:sldMkLst>
        <pc:spChg chg="mod">
          <ac:chgData name="Reynaldo Navedo" userId="65ff272d10038d5f" providerId="LiveId" clId="{6FC01CC4-D1F6-DD49-91AD-20CA30E9CCAD}" dt="2021-12-15T23:44:22.503" v="2131" actId="20577"/>
          <ac:spMkLst>
            <pc:docMk/>
            <pc:sldMk cId="2928312206" sldId="262"/>
            <ac:spMk id="2" creationId="{5A9BA0D6-A995-B147-A956-DE72B2300657}"/>
          </ac:spMkLst>
        </pc:spChg>
        <pc:spChg chg="add">
          <ac:chgData name="Reynaldo Navedo" userId="65ff272d10038d5f" providerId="LiveId" clId="{6FC01CC4-D1F6-DD49-91AD-20CA30E9CCAD}" dt="2021-12-15T22:53:52.051" v="22" actId="26606"/>
          <ac:spMkLst>
            <pc:docMk/>
            <pc:sldMk cId="2928312206" sldId="262"/>
            <ac:spMk id="7" creationId="{66B332A4-D438-4773-A77F-5ED49A448D9D}"/>
          </ac:spMkLst>
        </pc:spChg>
        <pc:spChg chg="add">
          <ac:chgData name="Reynaldo Navedo" userId="65ff272d10038d5f" providerId="LiveId" clId="{6FC01CC4-D1F6-DD49-91AD-20CA30E9CCAD}" dt="2021-12-15T22:53:52.051" v="22" actId="26606"/>
          <ac:spMkLst>
            <pc:docMk/>
            <pc:sldMk cId="2928312206" sldId="262"/>
            <ac:spMk id="9" creationId="{DF9AD32D-FF05-44F4-BD4D-9CEE89B71EB9}"/>
          </ac:spMkLst>
        </pc:spChg>
      </pc:sldChg>
      <pc:sldChg chg="addSp modSp new mod modTransition setBg setClrOvrMap modNotesTx">
        <pc:chgData name="Reynaldo Navedo" userId="65ff272d10038d5f" providerId="LiveId" clId="{6FC01CC4-D1F6-DD49-91AD-20CA30E9CCAD}" dt="2021-12-15T23:42:15.198" v="2015"/>
        <pc:sldMkLst>
          <pc:docMk/>
          <pc:sldMk cId="788957878" sldId="263"/>
        </pc:sldMkLst>
        <pc:spChg chg="mod">
          <ac:chgData name="Reynaldo Navedo" userId="65ff272d10038d5f" providerId="LiveId" clId="{6FC01CC4-D1F6-DD49-91AD-20CA30E9CCAD}" dt="2021-12-15T22:55:50.198" v="82" actId="26606"/>
          <ac:spMkLst>
            <pc:docMk/>
            <pc:sldMk cId="788957878" sldId="263"/>
            <ac:spMk id="2" creationId="{B2CB2A00-F85A-C343-BC30-78554BED7E5F}"/>
          </ac:spMkLst>
        </pc:spChg>
        <pc:spChg chg="mod">
          <ac:chgData name="Reynaldo Navedo" userId="65ff272d10038d5f" providerId="LiveId" clId="{6FC01CC4-D1F6-DD49-91AD-20CA30E9CCAD}" dt="2021-12-15T23:22:39.620" v="969" actId="403"/>
          <ac:spMkLst>
            <pc:docMk/>
            <pc:sldMk cId="788957878" sldId="263"/>
            <ac:spMk id="3" creationId="{2ECDF16C-E994-644B-AC8A-2AB5AD6CA9A1}"/>
          </ac:spMkLst>
        </pc:spChg>
        <pc:spChg chg="add">
          <ac:chgData name="Reynaldo Navedo" userId="65ff272d10038d5f" providerId="LiveId" clId="{6FC01CC4-D1F6-DD49-91AD-20CA30E9CCAD}" dt="2021-12-15T22:55:50.198" v="82" actId="26606"/>
          <ac:spMkLst>
            <pc:docMk/>
            <pc:sldMk cId="788957878" sldId="263"/>
            <ac:spMk id="8" creationId="{DFF2AC85-FAA0-4844-813F-83C04D7382E2}"/>
          </ac:spMkLst>
        </pc:spChg>
        <pc:spChg chg="add">
          <ac:chgData name="Reynaldo Navedo" userId="65ff272d10038d5f" providerId="LiveId" clId="{6FC01CC4-D1F6-DD49-91AD-20CA30E9CCAD}" dt="2021-12-15T22:55:50.198" v="82" actId="26606"/>
          <ac:spMkLst>
            <pc:docMk/>
            <pc:sldMk cId="788957878" sldId="263"/>
            <ac:spMk id="10" creationId="{89CC0F1E-BAA2-47B1-8F83-7ECB9FD9E009}"/>
          </ac:spMkLst>
        </pc:spChg>
      </pc:sldChg>
      <pc:sldChg chg="new del">
        <pc:chgData name="Reynaldo Navedo" userId="65ff272d10038d5f" providerId="LiveId" clId="{6FC01CC4-D1F6-DD49-91AD-20CA30E9CCAD}" dt="2021-12-15T22:54:28.829" v="27" actId="680"/>
        <pc:sldMkLst>
          <pc:docMk/>
          <pc:sldMk cId="2173118205" sldId="263"/>
        </pc:sldMkLst>
      </pc:sldChg>
      <pc:sldChg chg="modSp new del mod">
        <pc:chgData name="Reynaldo Navedo" userId="65ff272d10038d5f" providerId="LiveId" clId="{6FC01CC4-D1F6-DD49-91AD-20CA30E9CCAD}" dt="2021-12-15T22:55:18.411" v="54" actId="680"/>
        <pc:sldMkLst>
          <pc:docMk/>
          <pc:sldMk cId="4164043867" sldId="263"/>
        </pc:sldMkLst>
        <pc:spChg chg="mod">
          <ac:chgData name="Reynaldo Navedo" userId="65ff272d10038d5f" providerId="LiveId" clId="{6FC01CC4-D1F6-DD49-91AD-20CA30E9CCAD}" dt="2021-12-15T22:55:17.951" v="53" actId="20577"/>
          <ac:spMkLst>
            <pc:docMk/>
            <pc:sldMk cId="4164043867" sldId="263"/>
            <ac:spMk id="2" creationId="{CA41722D-5FB6-CE4F-9AF2-385FC3B53F75}"/>
          </ac:spMkLst>
        </pc:spChg>
      </pc:sldChg>
      <pc:sldChg chg="new del">
        <pc:chgData name="Reynaldo Navedo" userId="65ff272d10038d5f" providerId="LiveId" clId="{6FC01CC4-D1F6-DD49-91AD-20CA30E9CCAD}" dt="2021-12-15T22:55:14.507" v="49" actId="680"/>
        <pc:sldMkLst>
          <pc:docMk/>
          <pc:sldMk cId="2438402627" sldId="264"/>
        </pc:sldMkLst>
      </pc:sldChg>
      <pc:sldChg chg="addSp delSp modSp new mod modTransition setBg setClrOvrMap">
        <pc:chgData name="Reynaldo Navedo" userId="65ff272d10038d5f" providerId="LiveId" clId="{6FC01CC4-D1F6-DD49-91AD-20CA30E9CCAD}" dt="2021-12-15T23:42:15.198" v="2015"/>
        <pc:sldMkLst>
          <pc:docMk/>
          <pc:sldMk cId="3785956116" sldId="264"/>
        </pc:sldMkLst>
        <pc:spChg chg="mod">
          <ac:chgData name="Reynaldo Navedo" userId="65ff272d10038d5f" providerId="LiveId" clId="{6FC01CC4-D1F6-DD49-91AD-20CA30E9CCAD}" dt="2021-12-15T22:58:40.759" v="384" actId="26606"/>
          <ac:spMkLst>
            <pc:docMk/>
            <pc:sldMk cId="3785956116" sldId="264"/>
            <ac:spMk id="2" creationId="{76BF4154-23F4-304A-AC99-3FEB696AA340}"/>
          </ac:spMkLst>
        </pc:spChg>
        <pc:spChg chg="mod">
          <ac:chgData name="Reynaldo Navedo" userId="65ff272d10038d5f" providerId="LiveId" clId="{6FC01CC4-D1F6-DD49-91AD-20CA30E9CCAD}" dt="2021-12-15T23:23:29.255" v="988" actId="403"/>
          <ac:spMkLst>
            <pc:docMk/>
            <pc:sldMk cId="3785956116" sldId="264"/>
            <ac:spMk id="3" creationId="{83345383-FDA8-444B-B1E1-DFE5BAABC529}"/>
          </ac:spMkLst>
        </pc:spChg>
        <pc:spChg chg="add del">
          <ac:chgData name="Reynaldo Navedo" userId="65ff272d10038d5f" providerId="LiveId" clId="{6FC01CC4-D1F6-DD49-91AD-20CA30E9CCAD}" dt="2021-12-15T22:58:40.745" v="383" actId="26606"/>
          <ac:spMkLst>
            <pc:docMk/>
            <pc:sldMk cId="3785956116" sldId="264"/>
            <ac:spMk id="8" creationId="{DFF2AC85-FAA0-4844-813F-83C04D7382E2}"/>
          </ac:spMkLst>
        </pc:spChg>
        <pc:spChg chg="add del">
          <ac:chgData name="Reynaldo Navedo" userId="65ff272d10038d5f" providerId="LiveId" clId="{6FC01CC4-D1F6-DD49-91AD-20CA30E9CCAD}" dt="2021-12-15T22:58:40.745" v="383" actId="26606"/>
          <ac:spMkLst>
            <pc:docMk/>
            <pc:sldMk cId="3785956116" sldId="264"/>
            <ac:spMk id="10" creationId="{89CC0F1E-BAA2-47B1-8F83-7ECB9FD9E009}"/>
          </ac:spMkLst>
        </pc:spChg>
        <pc:spChg chg="add">
          <ac:chgData name="Reynaldo Navedo" userId="65ff272d10038d5f" providerId="LiveId" clId="{6FC01CC4-D1F6-DD49-91AD-20CA30E9CCAD}" dt="2021-12-15T22:58:40.759" v="384" actId="26606"/>
          <ac:spMkLst>
            <pc:docMk/>
            <pc:sldMk cId="3785956116" sldId="264"/>
            <ac:spMk id="12" creationId="{AD21898E-86C0-4C8A-A76C-DF33E844C87A}"/>
          </ac:spMkLst>
        </pc:spChg>
        <pc:spChg chg="add">
          <ac:chgData name="Reynaldo Navedo" userId="65ff272d10038d5f" providerId="LiveId" clId="{6FC01CC4-D1F6-DD49-91AD-20CA30E9CCAD}" dt="2021-12-15T22:58:40.759" v="384" actId="26606"/>
          <ac:spMkLst>
            <pc:docMk/>
            <pc:sldMk cId="3785956116" sldId="264"/>
            <ac:spMk id="13" creationId="{5C8F04BD-D093-45D0-B54C-50FDB308B4EE}"/>
          </ac:spMkLst>
        </pc:spChg>
      </pc:sldChg>
      <pc:sldChg chg="modSp add mod modTransition modNotesTx">
        <pc:chgData name="Reynaldo Navedo" userId="65ff272d10038d5f" providerId="LiveId" clId="{6FC01CC4-D1F6-DD49-91AD-20CA30E9CCAD}" dt="2021-12-15T23:47:10.436" v="2394" actId="20577"/>
        <pc:sldMkLst>
          <pc:docMk/>
          <pc:sldMk cId="3957949646" sldId="265"/>
        </pc:sldMkLst>
        <pc:spChg chg="mod">
          <ac:chgData name="Reynaldo Navedo" userId="65ff272d10038d5f" providerId="LiveId" clId="{6FC01CC4-D1F6-DD49-91AD-20CA30E9CCAD}" dt="2021-12-15T23:08:23.426" v="688" actId="20577"/>
          <ac:spMkLst>
            <pc:docMk/>
            <pc:sldMk cId="3957949646" sldId="265"/>
            <ac:spMk id="2" creationId="{5A9BA0D6-A995-B147-A956-DE72B2300657}"/>
          </ac:spMkLst>
        </pc:spChg>
      </pc:sldChg>
      <pc:sldChg chg="addSp modSp new mod modTransition setBg setClrOvrMap">
        <pc:chgData name="Reynaldo Navedo" userId="65ff272d10038d5f" providerId="LiveId" clId="{6FC01CC4-D1F6-DD49-91AD-20CA30E9CCAD}" dt="2021-12-15T23:42:15.198" v="2015"/>
        <pc:sldMkLst>
          <pc:docMk/>
          <pc:sldMk cId="4282765480" sldId="266"/>
        </pc:sldMkLst>
        <pc:spChg chg="mod">
          <ac:chgData name="Reynaldo Navedo" userId="65ff272d10038d5f" providerId="LiveId" clId="{6FC01CC4-D1F6-DD49-91AD-20CA30E9CCAD}" dt="2021-12-15T23:05:38.921" v="471" actId="26606"/>
          <ac:spMkLst>
            <pc:docMk/>
            <pc:sldMk cId="4282765480" sldId="266"/>
            <ac:spMk id="2" creationId="{4D7325E7-A032-9841-97BE-A4051EAB7F01}"/>
          </ac:spMkLst>
        </pc:spChg>
        <pc:spChg chg="mod">
          <ac:chgData name="Reynaldo Navedo" userId="65ff272d10038d5f" providerId="LiveId" clId="{6FC01CC4-D1F6-DD49-91AD-20CA30E9CCAD}" dt="2021-12-15T23:23:56.019" v="999" actId="403"/>
          <ac:spMkLst>
            <pc:docMk/>
            <pc:sldMk cId="4282765480" sldId="266"/>
            <ac:spMk id="3" creationId="{36CAE5D1-B8ED-1C44-84A0-16AC9EA9E372}"/>
          </ac:spMkLst>
        </pc:spChg>
        <pc:spChg chg="add">
          <ac:chgData name="Reynaldo Navedo" userId="65ff272d10038d5f" providerId="LiveId" clId="{6FC01CC4-D1F6-DD49-91AD-20CA30E9CCAD}" dt="2021-12-15T23:05:38.921" v="471" actId="26606"/>
          <ac:spMkLst>
            <pc:docMk/>
            <pc:sldMk cId="4282765480" sldId="266"/>
            <ac:spMk id="8" creationId="{CB5DFCDA-694D-4637-8E9B-038575194349}"/>
          </ac:spMkLst>
        </pc:spChg>
        <pc:spChg chg="add">
          <ac:chgData name="Reynaldo Navedo" userId="65ff272d10038d5f" providerId="LiveId" clId="{6FC01CC4-D1F6-DD49-91AD-20CA30E9CCAD}" dt="2021-12-15T23:05:38.921" v="471" actId="26606"/>
          <ac:spMkLst>
            <pc:docMk/>
            <pc:sldMk cId="4282765480" sldId="266"/>
            <ac:spMk id="10" creationId="{E4DB276E-BFF1-43F5-AB90-7ABA4B9A919A}"/>
          </ac:spMkLst>
        </pc:spChg>
      </pc:sldChg>
      <pc:sldChg chg="modSp add mod ord modTransition">
        <pc:chgData name="Reynaldo Navedo" userId="65ff272d10038d5f" providerId="LiveId" clId="{6FC01CC4-D1F6-DD49-91AD-20CA30E9CCAD}" dt="2021-12-15T23:42:15.198" v="2015"/>
        <pc:sldMkLst>
          <pc:docMk/>
          <pc:sldMk cId="1591693875" sldId="267"/>
        </pc:sldMkLst>
        <pc:spChg chg="mod">
          <ac:chgData name="Reynaldo Navedo" userId="65ff272d10038d5f" providerId="LiveId" clId="{6FC01CC4-D1F6-DD49-91AD-20CA30E9CCAD}" dt="2021-12-15T23:04:41.541" v="460" actId="20577"/>
          <ac:spMkLst>
            <pc:docMk/>
            <pc:sldMk cId="1591693875" sldId="267"/>
            <ac:spMk id="2" creationId="{76BF4154-23F4-304A-AC99-3FEB696AA340}"/>
          </ac:spMkLst>
        </pc:spChg>
        <pc:spChg chg="mod">
          <ac:chgData name="Reynaldo Navedo" userId="65ff272d10038d5f" providerId="LiveId" clId="{6FC01CC4-D1F6-DD49-91AD-20CA30E9CCAD}" dt="2021-12-15T23:23:51.605" v="998" actId="403"/>
          <ac:spMkLst>
            <pc:docMk/>
            <pc:sldMk cId="1591693875" sldId="267"/>
            <ac:spMk id="3" creationId="{83345383-FDA8-444B-B1E1-DFE5BAABC529}"/>
          </ac:spMkLst>
        </pc:spChg>
      </pc:sldChg>
      <pc:sldChg chg="modSp add mod modTransition">
        <pc:chgData name="Reynaldo Navedo" userId="65ff272d10038d5f" providerId="LiveId" clId="{6FC01CC4-D1F6-DD49-91AD-20CA30E9CCAD}" dt="2021-12-15T23:42:15.198" v="2015"/>
        <pc:sldMkLst>
          <pc:docMk/>
          <pc:sldMk cId="23401893" sldId="268"/>
        </pc:sldMkLst>
        <pc:spChg chg="mod">
          <ac:chgData name="Reynaldo Navedo" userId="65ff272d10038d5f" providerId="LiveId" clId="{6FC01CC4-D1F6-DD49-91AD-20CA30E9CCAD}" dt="2021-12-15T23:05:52.625" v="509" actId="20577"/>
          <ac:spMkLst>
            <pc:docMk/>
            <pc:sldMk cId="23401893" sldId="268"/>
            <ac:spMk id="2" creationId="{4D7325E7-A032-9841-97BE-A4051EAB7F01}"/>
          </ac:spMkLst>
        </pc:spChg>
        <pc:spChg chg="mod">
          <ac:chgData name="Reynaldo Navedo" userId="65ff272d10038d5f" providerId="LiveId" clId="{6FC01CC4-D1F6-DD49-91AD-20CA30E9CCAD}" dt="2021-12-15T23:05:58.421" v="510"/>
          <ac:spMkLst>
            <pc:docMk/>
            <pc:sldMk cId="23401893" sldId="268"/>
            <ac:spMk id="3" creationId="{36CAE5D1-B8ED-1C44-84A0-16AC9EA9E372}"/>
          </ac:spMkLst>
        </pc:spChg>
      </pc:sldChg>
      <pc:sldChg chg="modSp add mod modTransition modNotesTx">
        <pc:chgData name="Reynaldo Navedo" userId="65ff272d10038d5f" providerId="LiveId" clId="{6FC01CC4-D1F6-DD49-91AD-20CA30E9CCAD}" dt="2021-12-15T23:42:15.198" v="2015"/>
        <pc:sldMkLst>
          <pc:docMk/>
          <pc:sldMk cId="1020017649" sldId="269"/>
        </pc:sldMkLst>
        <pc:spChg chg="mod">
          <ac:chgData name="Reynaldo Navedo" userId="65ff272d10038d5f" providerId="LiveId" clId="{6FC01CC4-D1F6-DD49-91AD-20CA30E9CCAD}" dt="2021-12-15T23:06:18.403" v="520" actId="20577"/>
          <ac:spMkLst>
            <pc:docMk/>
            <pc:sldMk cId="1020017649" sldId="269"/>
            <ac:spMk id="2" creationId="{4D7325E7-A032-9841-97BE-A4051EAB7F01}"/>
          </ac:spMkLst>
        </pc:spChg>
        <pc:spChg chg="mod">
          <ac:chgData name="Reynaldo Navedo" userId="65ff272d10038d5f" providerId="LiveId" clId="{6FC01CC4-D1F6-DD49-91AD-20CA30E9CCAD}" dt="2021-12-15T23:06:26.947" v="521"/>
          <ac:spMkLst>
            <pc:docMk/>
            <pc:sldMk cId="1020017649" sldId="269"/>
            <ac:spMk id="3" creationId="{36CAE5D1-B8ED-1C44-84A0-16AC9EA9E372}"/>
          </ac:spMkLst>
        </pc:spChg>
      </pc:sldChg>
      <pc:sldChg chg="addSp modSp new mod modTransition setBg setClrOvrMap modNotesTx">
        <pc:chgData name="Reynaldo Navedo" userId="65ff272d10038d5f" providerId="LiveId" clId="{6FC01CC4-D1F6-DD49-91AD-20CA30E9CCAD}" dt="2021-12-15T23:47:54.484" v="2530" actId="20577"/>
        <pc:sldMkLst>
          <pc:docMk/>
          <pc:sldMk cId="1631274790" sldId="270"/>
        </pc:sldMkLst>
        <pc:spChg chg="mod">
          <ac:chgData name="Reynaldo Navedo" userId="65ff272d10038d5f" providerId="LiveId" clId="{6FC01CC4-D1F6-DD49-91AD-20CA30E9CCAD}" dt="2021-12-15T23:09:02.330" v="720" actId="26606"/>
          <ac:spMkLst>
            <pc:docMk/>
            <pc:sldMk cId="1631274790" sldId="270"/>
            <ac:spMk id="2" creationId="{CBFE0B0F-4375-8B4A-A845-697B94F5144D}"/>
          </ac:spMkLst>
        </pc:spChg>
        <pc:spChg chg="mod">
          <ac:chgData name="Reynaldo Navedo" userId="65ff272d10038d5f" providerId="LiveId" clId="{6FC01CC4-D1F6-DD49-91AD-20CA30E9CCAD}" dt="2021-12-15T23:24:05.067" v="1000" actId="403"/>
          <ac:spMkLst>
            <pc:docMk/>
            <pc:sldMk cId="1631274790" sldId="270"/>
            <ac:spMk id="3" creationId="{F8A36D31-8125-924E-850B-572F59D7C450}"/>
          </ac:spMkLst>
        </pc:spChg>
        <pc:spChg chg="add">
          <ac:chgData name="Reynaldo Navedo" userId="65ff272d10038d5f" providerId="LiveId" clId="{6FC01CC4-D1F6-DD49-91AD-20CA30E9CCAD}" dt="2021-12-15T23:09:02.330" v="720" actId="26606"/>
          <ac:spMkLst>
            <pc:docMk/>
            <pc:sldMk cId="1631274790" sldId="270"/>
            <ac:spMk id="8" creationId="{CB5DFCDA-694D-4637-8E9B-038575194349}"/>
          </ac:spMkLst>
        </pc:spChg>
        <pc:spChg chg="add">
          <ac:chgData name="Reynaldo Navedo" userId="65ff272d10038d5f" providerId="LiveId" clId="{6FC01CC4-D1F6-DD49-91AD-20CA30E9CCAD}" dt="2021-12-15T23:09:02.330" v="720" actId="26606"/>
          <ac:spMkLst>
            <pc:docMk/>
            <pc:sldMk cId="1631274790" sldId="270"/>
            <ac:spMk id="10" creationId="{E4DB276E-BFF1-43F5-AB90-7ABA4B9A919A}"/>
          </ac:spMkLst>
        </pc:spChg>
      </pc:sldChg>
      <pc:sldChg chg="modSp add mod modTransition modNotesTx">
        <pc:chgData name="Reynaldo Navedo" userId="65ff272d10038d5f" providerId="LiveId" clId="{6FC01CC4-D1F6-DD49-91AD-20CA30E9CCAD}" dt="2021-12-15T23:48:12.544" v="2533" actId="20577"/>
        <pc:sldMkLst>
          <pc:docMk/>
          <pc:sldMk cId="892938840" sldId="271"/>
        </pc:sldMkLst>
        <pc:spChg chg="mod">
          <ac:chgData name="Reynaldo Navedo" userId="65ff272d10038d5f" providerId="LiveId" clId="{6FC01CC4-D1F6-DD49-91AD-20CA30E9CCAD}" dt="2021-12-15T23:09:20.778" v="749" actId="20577"/>
          <ac:spMkLst>
            <pc:docMk/>
            <pc:sldMk cId="892938840" sldId="271"/>
            <ac:spMk id="2" creationId="{CBFE0B0F-4375-8B4A-A845-697B94F5144D}"/>
          </ac:spMkLst>
        </pc:spChg>
        <pc:spChg chg="mod">
          <ac:chgData name="Reynaldo Navedo" userId="65ff272d10038d5f" providerId="LiveId" clId="{6FC01CC4-D1F6-DD49-91AD-20CA30E9CCAD}" dt="2021-12-15T23:09:27.537" v="750"/>
          <ac:spMkLst>
            <pc:docMk/>
            <pc:sldMk cId="892938840" sldId="271"/>
            <ac:spMk id="3" creationId="{F8A36D31-8125-924E-850B-572F59D7C450}"/>
          </ac:spMkLst>
        </pc:spChg>
      </pc:sldChg>
      <pc:sldChg chg="addSp modSp new mod modTransition setBg setClrOvrMap modNotesTx">
        <pc:chgData name="Reynaldo Navedo" userId="65ff272d10038d5f" providerId="LiveId" clId="{6FC01CC4-D1F6-DD49-91AD-20CA30E9CCAD}" dt="2021-12-15T23:49:53.214" v="2623" actId="20577"/>
        <pc:sldMkLst>
          <pc:docMk/>
          <pc:sldMk cId="371837152" sldId="272"/>
        </pc:sldMkLst>
        <pc:spChg chg="mod">
          <ac:chgData name="Reynaldo Navedo" userId="65ff272d10038d5f" providerId="LiveId" clId="{6FC01CC4-D1F6-DD49-91AD-20CA30E9CCAD}" dt="2021-12-15T23:11:36.012" v="822" actId="26606"/>
          <ac:spMkLst>
            <pc:docMk/>
            <pc:sldMk cId="371837152" sldId="272"/>
            <ac:spMk id="2" creationId="{90713D2F-F878-1F47-8BAE-F34E516EE804}"/>
          </ac:spMkLst>
        </pc:spChg>
        <pc:spChg chg="mod">
          <ac:chgData name="Reynaldo Navedo" userId="65ff272d10038d5f" providerId="LiveId" clId="{6FC01CC4-D1F6-DD49-91AD-20CA30E9CCAD}" dt="2021-12-15T23:39:34.853" v="2014" actId="20577"/>
          <ac:spMkLst>
            <pc:docMk/>
            <pc:sldMk cId="371837152" sldId="272"/>
            <ac:spMk id="3" creationId="{83F5A4E1-EAAC-AF43-A191-1D91E7424A1D}"/>
          </ac:spMkLst>
        </pc:spChg>
        <pc:spChg chg="add">
          <ac:chgData name="Reynaldo Navedo" userId="65ff272d10038d5f" providerId="LiveId" clId="{6FC01CC4-D1F6-DD49-91AD-20CA30E9CCAD}" dt="2021-12-15T23:11:36.012" v="822" actId="26606"/>
          <ac:spMkLst>
            <pc:docMk/>
            <pc:sldMk cId="371837152" sldId="272"/>
            <ac:spMk id="8" creationId="{CB5DFCDA-694D-4637-8E9B-038575194349}"/>
          </ac:spMkLst>
        </pc:spChg>
        <pc:spChg chg="add">
          <ac:chgData name="Reynaldo Navedo" userId="65ff272d10038d5f" providerId="LiveId" clId="{6FC01CC4-D1F6-DD49-91AD-20CA30E9CCAD}" dt="2021-12-15T23:11:36.012" v="822" actId="26606"/>
          <ac:spMkLst>
            <pc:docMk/>
            <pc:sldMk cId="371837152" sldId="272"/>
            <ac:spMk id="10" creationId="{E4DB276E-BFF1-43F5-AB90-7ABA4B9A919A}"/>
          </ac:spMkLst>
        </pc:spChg>
      </pc:sldChg>
      <pc:sldChg chg="addSp delSp modSp add mod ord modTransition setBg setClrOvrMap delDesignElem">
        <pc:chgData name="Reynaldo Navedo" userId="65ff272d10038d5f" providerId="LiveId" clId="{6FC01CC4-D1F6-DD49-91AD-20CA30E9CCAD}" dt="2021-12-15T23:42:15.198" v="2015"/>
        <pc:sldMkLst>
          <pc:docMk/>
          <pc:sldMk cId="3167484770" sldId="273"/>
        </pc:sldMkLst>
        <pc:spChg chg="mod">
          <ac:chgData name="Reynaldo Navedo" userId="65ff272d10038d5f" providerId="LiveId" clId="{6FC01CC4-D1F6-DD49-91AD-20CA30E9CCAD}" dt="2021-12-15T23:13:04.244" v="831"/>
          <ac:spMkLst>
            <pc:docMk/>
            <pc:sldMk cId="3167484770" sldId="273"/>
            <ac:spMk id="2" creationId="{76BF4154-23F4-304A-AC99-3FEB696AA340}"/>
          </ac:spMkLst>
        </pc:spChg>
        <pc:spChg chg="mod">
          <ac:chgData name="Reynaldo Navedo" userId="65ff272d10038d5f" providerId="LiveId" clId="{6FC01CC4-D1F6-DD49-91AD-20CA30E9CCAD}" dt="2021-12-15T23:13:18.206" v="834" actId="368"/>
          <ac:spMkLst>
            <pc:docMk/>
            <pc:sldMk cId="3167484770" sldId="273"/>
            <ac:spMk id="3" creationId="{83345383-FDA8-444B-B1E1-DFE5BAABC529}"/>
          </ac:spMkLst>
        </pc:spChg>
        <pc:spChg chg="add">
          <ac:chgData name="Reynaldo Navedo" userId="65ff272d10038d5f" providerId="LiveId" clId="{6FC01CC4-D1F6-DD49-91AD-20CA30E9CCAD}" dt="2021-12-15T23:12:26.883" v="826" actId="26606"/>
          <ac:spMkLst>
            <pc:docMk/>
            <pc:sldMk cId="3167484770" sldId="273"/>
            <ac:spMk id="8" creationId="{AD21898E-86C0-4C8A-A76C-DF33E844C87A}"/>
          </ac:spMkLst>
        </pc:spChg>
        <pc:spChg chg="add">
          <ac:chgData name="Reynaldo Navedo" userId="65ff272d10038d5f" providerId="LiveId" clId="{6FC01CC4-D1F6-DD49-91AD-20CA30E9CCAD}" dt="2021-12-15T23:12:26.883" v="826" actId="26606"/>
          <ac:spMkLst>
            <pc:docMk/>
            <pc:sldMk cId="3167484770" sldId="273"/>
            <ac:spMk id="10" creationId="{5C8F04BD-D093-45D0-B54C-50FDB308B4EE}"/>
          </ac:spMkLst>
        </pc:spChg>
        <pc:spChg chg="del">
          <ac:chgData name="Reynaldo Navedo" userId="65ff272d10038d5f" providerId="LiveId" clId="{6FC01CC4-D1F6-DD49-91AD-20CA30E9CCAD}" dt="2021-12-15T23:12:15.059" v="824"/>
          <ac:spMkLst>
            <pc:docMk/>
            <pc:sldMk cId="3167484770" sldId="273"/>
            <ac:spMk id="12" creationId="{AD21898E-86C0-4C8A-A76C-DF33E844C87A}"/>
          </ac:spMkLst>
        </pc:spChg>
        <pc:spChg chg="del">
          <ac:chgData name="Reynaldo Navedo" userId="65ff272d10038d5f" providerId="LiveId" clId="{6FC01CC4-D1F6-DD49-91AD-20CA30E9CCAD}" dt="2021-12-15T23:12:15.059" v="824"/>
          <ac:spMkLst>
            <pc:docMk/>
            <pc:sldMk cId="3167484770" sldId="273"/>
            <ac:spMk id="13" creationId="{5C8F04BD-D093-45D0-B54C-50FDB308B4EE}"/>
          </ac:spMkLst>
        </pc:spChg>
      </pc:sldChg>
      <pc:sldChg chg="addSp delSp modSp add mod modTransition modNotesTx">
        <pc:chgData name="Reynaldo Navedo" userId="65ff272d10038d5f" providerId="LiveId" clId="{6FC01CC4-D1F6-DD49-91AD-20CA30E9CCAD}" dt="2021-12-15T23:42:15.198" v="2015"/>
        <pc:sldMkLst>
          <pc:docMk/>
          <pc:sldMk cId="3198802220" sldId="274"/>
        </pc:sldMkLst>
        <pc:spChg chg="mod">
          <ac:chgData name="Reynaldo Navedo" userId="65ff272d10038d5f" providerId="LiveId" clId="{6FC01CC4-D1F6-DD49-91AD-20CA30E9CCAD}" dt="2021-12-15T23:14:19.474" v="876" actId="26606"/>
          <ac:spMkLst>
            <pc:docMk/>
            <pc:sldMk cId="3198802220" sldId="274"/>
            <ac:spMk id="2" creationId="{76BF4154-23F4-304A-AC99-3FEB696AA340}"/>
          </ac:spMkLst>
        </pc:spChg>
        <pc:spChg chg="mod">
          <ac:chgData name="Reynaldo Navedo" userId="65ff272d10038d5f" providerId="LiveId" clId="{6FC01CC4-D1F6-DD49-91AD-20CA30E9CCAD}" dt="2021-12-15T23:36:12.626" v="1615" actId="20577"/>
          <ac:spMkLst>
            <pc:docMk/>
            <pc:sldMk cId="3198802220" sldId="274"/>
            <ac:spMk id="3" creationId="{83345383-FDA8-444B-B1E1-DFE5BAABC529}"/>
          </ac:spMkLst>
        </pc:spChg>
        <pc:spChg chg="del">
          <ac:chgData name="Reynaldo Navedo" userId="65ff272d10038d5f" providerId="LiveId" clId="{6FC01CC4-D1F6-DD49-91AD-20CA30E9CCAD}" dt="2021-12-15T23:14:19.474" v="876" actId="26606"/>
          <ac:spMkLst>
            <pc:docMk/>
            <pc:sldMk cId="3198802220" sldId="274"/>
            <ac:spMk id="8" creationId="{AD21898E-86C0-4C8A-A76C-DF33E844C87A}"/>
          </ac:spMkLst>
        </pc:spChg>
        <pc:spChg chg="del">
          <ac:chgData name="Reynaldo Navedo" userId="65ff272d10038d5f" providerId="LiveId" clId="{6FC01CC4-D1F6-DD49-91AD-20CA30E9CCAD}" dt="2021-12-15T23:14:19.474" v="876" actId="26606"/>
          <ac:spMkLst>
            <pc:docMk/>
            <pc:sldMk cId="3198802220" sldId="274"/>
            <ac:spMk id="10" creationId="{5C8F04BD-D093-45D0-B54C-50FDB308B4EE}"/>
          </ac:spMkLst>
        </pc:spChg>
        <pc:spChg chg="add">
          <ac:chgData name="Reynaldo Navedo" userId="65ff272d10038d5f" providerId="LiveId" clId="{6FC01CC4-D1F6-DD49-91AD-20CA30E9CCAD}" dt="2021-12-15T23:14:19.474" v="876" actId="26606"/>
          <ac:spMkLst>
            <pc:docMk/>
            <pc:sldMk cId="3198802220" sldId="274"/>
            <ac:spMk id="15" creationId="{DFF2AC85-FAA0-4844-813F-83C04D7382E2}"/>
          </ac:spMkLst>
        </pc:spChg>
        <pc:spChg chg="add">
          <ac:chgData name="Reynaldo Navedo" userId="65ff272d10038d5f" providerId="LiveId" clId="{6FC01CC4-D1F6-DD49-91AD-20CA30E9CCAD}" dt="2021-12-15T23:14:19.474" v="876" actId="26606"/>
          <ac:spMkLst>
            <pc:docMk/>
            <pc:sldMk cId="3198802220" sldId="274"/>
            <ac:spMk id="17" creationId="{89CC0F1E-BAA2-47B1-8F83-7ECB9FD9E009}"/>
          </ac:spMkLst>
        </pc:spChg>
      </pc:sldChg>
      <pc:sldChg chg="addSp delSp modSp add mod modTransition">
        <pc:chgData name="Reynaldo Navedo" userId="65ff272d10038d5f" providerId="LiveId" clId="{6FC01CC4-D1F6-DD49-91AD-20CA30E9CCAD}" dt="2021-12-15T23:42:15.198" v="2015"/>
        <pc:sldMkLst>
          <pc:docMk/>
          <pc:sldMk cId="769001496" sldId="275"/>
        </pc:sldMkLst>
        <pc:spChg chg="mod">
          <ac:chgData name="Reynaldo Navedo" userId="65ff272d10038d5f" providerId="LiveId" clId="{6FC01CC4-D1F6-DD49-91AD-20CA30E9CCAD}" dt="2021-12-15T23:20:03.677" v="883" actId="20577"/>
          <ac:spMkLst>
            <pc:docMk/>
            <pc:sldMk cId="769001496" sldId="275"/>
            <ac:spMk id="2" creationId="{76BF4154-23F4-304A-AC99-3FEB696AA340}"/>
          </ac:spMkLst>
        </pc:spChg>
        <pc:spChg chg="mod">
          <ac:chgData name="Reynaldo Navedo" userId="65ff272d10038d5f" providerId="LiveId" clId="{6FC01CC4-D1F6-DD49-91AD-20CA30E9CCAD}" dt="2021-12-15T23:20:39.228" v="934" actId="404"/>
          <ac:spMkLst>
            <pc:docMk/>
            <pc:sldMk cId="769001496" sldId="275"/>
            <ac:spMk id="3" creationId="{83345383-FDA8-444B-B1E1-DFE5BAABC529}"/>
          </ac:spMkLst>
        </pc:spChg>
        <pc:spChg chg="add del mod">
          <ac:chgData name="Reynaldo Navedo" userId="65ff272d10038d5f" providerId="LiveId" clId="{6FC01CC4-D1F6-DD49-91AD-20CA30E9CCAD}" dt="2021-12-15T23:20:44.509" v="936"/>
          <ac:spMkLst>
            <pc:docMk/>
            <pc:sldMk cId="769001496" sldId="275"/>
            <ac:spMk id="4" creationId="{10FA23F4-220E-B14D-BC82-1E548C5D1C3B}"/>
          </ac:spMkLst>
        </pc:spChg>
      </pc:sldChg>
      <pc:sldChg chg="addSp modSp new mod modTransition setBg setClrOvrMap">
        <pc:chgData name="Reynaldo Navedo" userId="65ff272d10038d5f" providerId="LiveId" clId="{6FC01CC4-D1F6-DD49-91AD-20CA30E9CCAD}" dt="2021-12-15T23:42:15.198" v="2015"/>
        <pc:sldMkLst>
          <pc:docMk/>
          <pc:sldMk cId="1228445669" sldId="276"/>
        </pc:sldMkLst>
        <pc:spChg chg="mod">
          <ac:chgData name="Reynaldo Navedo" userId="65ff272d10038d5f" providerId="LiveId" clId="{6FC01CC4-D1F6-DD49-91AD-20CA30E9CCAD}" dt="2021-12-15T23:26:14.589" v="1015" actId="26606"/>
          <ac:spMkLst>
            <pc:docMk/>
            <pc:sldMk cId="1228445669" sldId="276"/>
            <ac:spMk id="2" creationId="{1B953A91-1482-F74A-BD0F-09BEDE26053C}"/>
          </ac:spMkLst>
        </pc:spChg>
        <pc:spChg chg="mod">
          <ac:chgData name="Reynaldo Navedo" userId="65ff272d10038d5f" providerId="LiveId" clId="{6FC01CC4-D1F6-DD49-91AD-20CA30E9CCAD}" dt="2021-12-15T23:26:25.705" v="1020" actId="403"/>
          <ac:spMkLst>
            <pc:docMk/>
            <pc:sldMk cId="1228445669" sldId="276"/>
            <ac:spMk id="3" creationId="{BA5B248B-0A11-CD4B-B90D-63F08E82D13E}"/>
          </ac:spMkLst>
        </pc:spChg>
        <pc:spChg chg="add">
          <ac:chgData name="Reynaldo Navedo" userId="65ff272d10038d5f" providerId="LiveId" clId="{6FC01CC4-D1F6-DD49-91AD-20CA30E9CCAD}" dt="2021-12-15T23:26:14.589" v="1015" actId="26606"/>
          <ac:spMkLst>
            <pc:docMk/>
            <pc:sldMk cId="1228445669" sldId="276"/>
            <ac:spMk id="8" creationId="{DFF2AC85-FAA0-4844-813F-83C04D7382E2}"/>
          </ac:spMkLst>
        </pc:spChg>
        <pc:spChg chg="add">
          <ac:chgData name="Reynaldo Navedo" userId="65ff272d10038d5f" providerId="LiveId" clId="{6FC01CC4-D1F6-DD49-91AD-20CA30E9CCAD}" dt="2021-12-15T23:26:14.589" v="1015" actId="26606"/>
          <ac:spMkLst>
            <pc:docMk/>
            <pc:sldMk cId="1228445669" sldId="276"/>
            <ac:spMk id="10" creationId="{89CC0F1E-BAA2-47B1-8F83-7ECB9FD9E009}"/>
          </ac:spMkLst>
        </pc:spChg>
      </pc:sldChg>
      <pc:sldChg chg="addSp delSp modSp add mod modTransition modNotesTx">
        <pc:chgData name="Reynaldo Navedo" userId="65ff272d10038d5f" providerId="LiveId" clId="{6FC01CC4-D1F6-DD49-91AD-20CA30E9CCAD}" dt="2021-12-15T23:42:15.198" v="2015"/>
        <pc:sldMkLst>
          <pc:docMk/>
          <pc:sldMk cId="3212722643" sldId="277"/>
        </pc:sldMkLst>
        <pc:spChg chg="mod">
          <ac:chgData name="Reynaldo Navedo" userId="65ff272d10038d5f" providerId="LiveId" clId="{6FC01CC4-D1F6-DD49-91AD-20CA30E9CCAD}" dt="2021-12-15T23:26:34.055" v="1028" actId="20577"/>
          <ac:spMkLst>
            <pc:docMk/>
            <pc:sldMk cId="3212722643" sldId="277"/>
            <ac:spMk id="2" creationId="{1B953A91-1482-F74A-BD0F-09BEDE26053C}"/>
          </ac:spMkLst>
        </pc:spChg>
        <pc:spChg chg="mod">
          <ac:chgData name="Reynaldo Navedo" userId="65ff272d10038d5f" providerId="LiveId" clId="{6FC01CC4-D1F6-DD49-91AD-20CA30E9CCAD}" dt="2021-12-15T23:26:59.596" v="1036" actId="403"/>
          <ac:spMkLst>
            <pc:docMk/>
            <pc:sldMk cId="3212722643" sldId="277"/>
            <ac:spMk id="3" creationId="{BA5B248B-0A11-CD4B-B90D-63F08E82D13E}"/>
          </ac:spMkLst>
        </pc:spChg>
        <pc:spChg chg="del">
          <ac:chgData name="Reynaldo Navedo" userId="65ff272d10038d5f" providerId="LiveId" clId="{6FC01CC4-D1F6-DD49-91AD-20CA30E9CCAD}" dt="2021-12-15T23:26:54.180" v="1031" actId="26606"/>
          <ac:spMkLst>
            <pc:docMk/>
            <pc:sldMk cId="3212722643" sldId="277"/>
            <ac:spMk id="8" creationId="{DFF2AC85-FAA0-4844-813F-83C04D7382E2}"/>
          </ac:spMkLst>
        </pc:spChg>
        <pc:spChg chg="del">
          <ac:chgData name="Reynaldo Navedo" userId="65ff272d10038d5f" providerId="LiveId" clId="{6FC01CC4-D1F6-DD49-91AD-20CA30E9CCAD}" dt="2021-12-15T23:26:54.180" v="1031" actId="26606"/>
          <ac:spMkLst>
            <pc:docMk/>
            <pc:sldMk cId="3212722643" sldId="277"/>
            <ac:spMk id="10" creationId="{89CC0F1E-BAA2-47B1-8F83-7ECB9FD9E009}"/>
          </ac:spMkLst>
        </pc:spChg>
        <pc:spChg chg="add">
          <ac:chgData name="Reynaldo Navedo" userId="65ff272d10038d5f" providerId="LiveId" clId="{6FC01CC4-D1F6-DD49-91AD-20CA30E9CCAD}" dt="2021-12-15T23:26:54.180" v="1031" actId="26606"/>
          <ac:spMkLst>
            <pc:docMk/>
            <pc:sldMk cId="3212722643" sldId="277"/>
            <ac:spMk id="15" creationId="{DFF2AC85-FAA0-4844-813F-83C04D7382E2}"/>
          </ac:spMkLst>
        </pc:spChg>
        <pc:spChg chg="add">
          <ac:chgData name="Reynaldo Navedo" userId="65ff272d10038d5f" providerId="LiveId" clId="{6FC01CC4-D1F6-DD49-91AD-20CA30E9CCAD}" dt="2021-12-15T23:26:54.180" v="1031" actId="26606"/>
          <ac:spMkLst>
            <pc:docMk/>
            <pc:sldMk cId="3212722643" sldId="277"/>
            <ac:spMk id="17" creationId="{89CC0F1E-BAA2-47B1-8F83-7ECB9FD9E009}"/>
          </ac:spMkLst>
        </pc:spChg>
      </pc:sldChg>
      <pc:sldChg chg="addSp delSp modSp add mod modTransition">
        <pc:chgData name="Reynaldo Navedo" userId="65ff272d10038d5f" providerId="LiveId" clId="{6FC01CC4-D1F6-DD49-91AD-20CA30E9CCAD}" dt="2021-12-15T23:42:15.198" v="2015"/>
        <pc:sldMkLst>
          <pc:docMk/>
          <pc:sldMk cId="4136486556" sldId="278"/>
        </pc:sldMkLst>
        <pc:spChg chg="mod">
          <ac:chgData name="Reynaldo Navedo" userId="65ff272d10038d5f" providerId="LiveId" clId="{6FC01CC4-D1F6-DD49-91AD-20CA30E9CCAD}" dt="2021-12-15T23:28:27.368" v="1050" actId="26606"/>
          <ac:spMkLst>
            <pc:docMk/>
            <pc:sldMk cId="4136486556" sldId="278"/>
            <ac:spMk id="2" creationId="{1B953A91-1482-F74A-BD0F-09BEDE26053C}"/>
          </ac:spMkLst>
        </pc:spChg>
        <pc:spChg chg="mod">
          <ac:chgData name="Reynaldo Navedo" userId="65ff272d10038d5f" providerId="LiveId" clId="{6FC01CC4-D1F6-DD49-91AD-20CA30E9CCAD}" dt="2021-12-15T23:28:31.450" v="1053" actId="27636"/>
          <ac:spMkLst>
            <pc:docMk/>
            <pc:sldMk cId="4136486556" sldId="278"/>
            <ac:spMk id="3" creationId="{BA5B248B-0A11-CD4B-B90D-63F08E82D13E}"/>
          </ac:spMkLst>
        </pc:spChg>
        <pc:spChg chg="del">
          <ac:chgData name="Reynaldo Navedo" userId="65ff272d10038d5f" providerId="LiveId" clId="{6FC01CC4-D1F6-DD49-91AD-20CA30E9CCAD}" dt="2021-12-15T23:28:10.196" v="1048" actId="26606"/>
          <ac:spMkLst>
            <pc:docMk/>
            <pc:sldMk cId="4136486556" sldId="278"/>
            <ac:spMk id="15" creationId="{DFF2AC85-FAA0-4844-813F-83C04D7382E2}"/>
          </ac:spMkLst>
        </pc:spChg>
        <pc:spChg chg="del">
          <ac:chgData name="Reynaldo Navedo" userId="65ff272d10038d5f" providerId="LiveId" clId="{6FC01CC4-D1F6-DD49-91AD-20CA30E9CCAD}" dt="2021-12-15T23:28:10.196" v="1048" actId="26606"/>
          <ac:spMkLst>
            <pc:docMk/>
            <pc:sldMk cId="4136486556" sldId="278"/>
            <ac:spMk id="17" creationId="{89CC0F1E-BAA2-47B1-8F83-7ECB9FD9E009}"/>
          </ac:spMkLst>
        </pc:spChg>
        <pc:spChg chg="add del">
          <ac:chgData name="Reynaldo Navedo" userId="65ff272d10038d5f" providerId="LiveId" clId="{6FC01CC4-D1F6-DD49-91AD-20CA30E9CCAD}" dt="2021-12-15T23:28:27.368" v="1050" actId="26606"/>
          <ac:spMkLst>
            <pc:docMk/>
            <pc:sldMk cId="4136486556" sldId="278"/>
            <ac:spMk id="22" creationId="{CB5DFCDA-694D-4637-8E9B-038575194349}"/>
          </ac:spMkLst>
        </pc:spChg>
        <pc:spChg chg="add del">
          <ac:chgData name="Reynaldo Navedo" userId="65ff272d10038d5f" providerId="LiveId" clId="{6FC01CC4-D1F6-DD49-91AD-20CA30E9CCAD}" dt="2021-12-15T23:28:27.368" v="1050" actId="26606"/>
          <ac:spMkLst>
            <pc:docMk/>
            <pc:sldMk cId="4136486556" sldId="278"/>
            <ac:spMk id="24" creationId="{E4DB276E-BFF1-43F5-AB90-7ABA4B9A919A}"/>
          </ac:spMkLst>
        </pc:spChg>
        <pc:spChg chg="add">
          <ac:chgData name="Reynaldo Navedo" userId="65ff272d10038d5f" providerId="LiveId" clId="{6FC01CC4-D1F6-DD49-91AD-20CA30E9CCAD}" dt="2021-12-15T23:28:27.368" v="1050" actId="26606"/>
          <ac:spMkLst>
            <pc:docMk/>
            <pc:sldMk cId="4136486556" sldId="278"/>
            <ac:spMk id="29" creationId="{DFF2AC85-FAA0-4844-813F-83C04D7382E2}"/>
          </ac:spMkLst>
        </pc:spChg>
        <pc:spChg chg="add">
          <ac:chgData name="Reynaldo Navedo" userId="65ff272d10038d5f" providerId="LiveId" clId="{6FC01CC4-D1F6-DD49-91AD-20CA30E9CCAD}" dt="2021-12-15T23:28:27.368" v="1050" actId="26606"/>
          <ac:spMkLst>
            <pc:docMk/>
            <pc:sldMk cId="4136486556" sldId="278"/>
            <ac:spMk id="31" creationId="{89CC0F1E-BAA2-47B1-8F83-7ECB9FD9E009}"/>
          </ac:spMkLst>
        </pc:spChg>
      </pc:sldChg>
      <pc:sldChg chg="addSp modSp new mod modTransition setBg setClrOvrMap">
        <pc:chgData name="Reynaldo Navedo" userId="65ff272d10038d5f" providerId="LiveId" clId="{6FC01CC4-D1F6-DD49-91AD-20CA30E9CCAD}" dt="2021-12-15T23:42:15.198" v="2015"/>
        <pc:sldMkLst>
          <pc:docMk/>
          <pc:sldMk cId="1086029802" sldId="279"/>
        </pc:sldMkLst>
        <pc:spChg chg="mod">
          <ac:chgData name="Reynaldo Navedo" userId="65ff272d10038d5f" providerId="LiveId" clId="{6FC01CC4-D1F6-DD49-91AD-20CA30E9CCAD}" dt="2021-12-15T23:29:17.846" v="1083" actId="26606"/>
          <ac:spMkLst>
            <pc:docMk/>
            <pc:sldMk cId="1086029802" sldId="279"/>
            <ac:spMk id="2" creationId="{265460FE-308A-9D40-971A-148A9B64E2BA}"/>
          </ac:spMkLst>
        </pc:spChg>
        <pc:spChg chg="mod">
          <ac:chgData name="Reynaldo Navedo" userId="65ff272d10038d5f" providerId="LiveId" clId="{6FC01CC4-D1F6-DD49-91AD-20CA30E9CCAD}" dt="2021-12-15T23:29:21.817" v="1084" actId="403"/>
          <ac:spMkLst>
            <pc:docMk/>
            <pc:sldMk cId="1086029802" sldId="279"/>
            <ac:spMk id="3" creationId="{30A12CA5-2D32-AF43-B069-FA6F62C9EBF5}"/>
          </ac:spMkLst>
        </pc:spChg>
        <pc:spChg chg="add">
          <ac:chgData name="Reynaldo Navedo" userId="65ff272d10038d5f" providerId="LiveId" clId="{6FC01CC4-D1F6-DD49-91AD-20CA30E9CCAD}" dt="2021-12-15T23:29:17.846" v="1083" actId="26606"/>
          <ac:spMkLst>
            <pc:docMk/>
            <pc:sldMk cId="1086029802" sldId="279"/>
            <ac:spMk id="8" creationId="{CB5DFCDA-694D-4637-8E9B-038575194349}"/>
          </ac:spMkLst>
        </pc:spChg>
        <pc:spChg chg="add">
          <ac:chgData name="Reynaldo Navedo" userId="65ff272d10038d5f" providerId="LiveId" clId="{6FC01CC4-D1F6-DD49-91AD-20CA30E9CCAD}" dt="2021-12-15T23:29:17.846" v="1083" actId="26606"/>
          <ac:spMkLst>
            <pc:docMk/>
            <pc:sldMk cId="1086029802" sldId="279"/>
            <ac:spMk id="10" creationId="{E4DB276E-BFF1-43F5-AB90-7ABA4B9A919A}"/>
          </ac:spMkLst>
        </pc:spChg>
      </pc:sldChg>
      <pc:sldChg chg="add del">
        <pc:chgData name="Reynaldo Navedo" userId="65ff272d10038d5f" providerId="LiveId" clId="{6FC01CC4-D1F6-DD49-91AD-20CA30E9CCAD}" dt="2021-12-15T23:28:48.730" v="1055" actId="2890"/>
        <pc:sldMkLst>
          <pc:docMk/>
          <pc:sldMk cId="2223196157" sldId="279"/>
        </pc:sldMkLst>
      </pc:sldChg>
      <pc:sldChg chg="addSp delSp modSp add mod modTransition">
        <pc:chgData name="Reynaldo Navedo" userId="65ff272d10038d5f" providerId="LiveId" clId="{6FC01CC4-D1F6-DD49-91AD-20CA30E9CCAD}" dt="2021-12-15T23:42:15.198" v="2015"/>
        <pc:sldMkLst>
          <pc:docMk/>
          <pc:sldMk cId="1484541700" sldId="280"/>
        </pc:sldMkLst>
        <pc:spChg chg="mod">
          <ac:chgData name="Reynaldo Navedo" userId="65ff272d10038d5f" providerId="LiveId" clId="{6FC01CC4-D1F6-DD49-91AD-20CA30E9CCAD}" dt="2021-12-15T23:29:57.200" v="1090" actId="26606"/>
          <ac:spMkLst>
            <pc:docMk/>
            <pc:sldMk cId="1484541700" sldId="280"/>
            <ac:spMk id="2" creationId="{265460FE-308A-9D40-971A-148A9B64E2BA}"/>
          </ac:spMkLst>
        </pc:spChg>
        <pc:spChg chg="mod">
          <ac:chgData name="Reynaldo Navedo" userId="65ff272d10038d5f" providerId="LiveId" clId="{6FC01CC4-D1F6-DD49-91AD-20CA30E9CCAD}" dt="2021-12-15T23:30:04.629" v="1092" actId="368"/>
          <ac:spMkLst>
            <pc:docMk/>
            <pc:sldMk cId="1484541700" sldId="280"/>
            <ac:spMk id="3" creationId="{30A12CA5-2D32-AF43-B069-FA6F62C9EBF5}"/>
          </ac:spMkLst>
        </pc:spChg>
        <pc:spChg chg="del">
          <ac:chgData name="Reynaldo Navedo" userId="65ff272d10038d5f" providerId="LiveId" clId="{6FC01CC4-D1F6-DD49-91AD-20CA30E9CCAD}" dt="2021-12-15T23:29:57.200" v="1090" actId="26606"/>
          <ac:spMkLst>
            <pc:docMk/>
            <pc:sldMk cId="1484541700" sldId="280"/>
            <ac:spMk id="8" creationId="{CB5DFCDA-694D-4637-8E9B-038575194349}"/>
          </ac:spMkLst>
        </pc:spChg>
        <pc:spChg chg="del">
          <ac:chgData name="Reynaldo Navedo" userId="65ff272d10038d5f" providerId="LiveId" clId="{6FC01CC4-D1F6-DD49-91AD-20CA30E9CCAD}" dt="2021-12-15T23:29:57.200" v="1090" actId="26606"/>
          <ac:spMkLst>
            <pc:docMk/>
            <pc:sldMk cId="1484541700" sldId="280"/>
            <ac:spMk id="10" creationId="{E4DB276E-BFF1-43F5-AB90-7ABA4B9A919A}"/>
          </ac:spMkLst>
        </pc:spChg>
        <pc:spChg chg="add">
          <ac:chgData name="Reynaldo Navedo" userId="65ff272d10038d5f" providerId="LiveId" clId="{6FC01CC4-D1F6-DD49-91AD-20CA30E9CCAD}" dt="2021-12-15T23:29:57.200" v="1090" actId="26606"/>
          <ac:spMkLst>
            <pc:docMk/>
            <pc:sldMk cId="1484541700" sldId="280"/>
            <ac:spMk id="15" creationId="{AD21898E-86C0-4C8A-A76C-DF33E844C87A}"/>
          </ac:spMkLst>
        </pc:spChg>
        <pc:spChg chg="add">
          <ac:chgData name="Reynaldo Navedo" userId="65ff272d10038d5f" providerId="LiveId" clId="{6FC01CC4-D1F6-DD49-91AD-20CA30E9CCAD}" dt="2021-12-15T23:29:57.200" v="1090" actId="26606"/>
          <ac:spMkLst>
            <pc:docMk/>
            <pc:sldMk cId="1484541700" sldId="280"/>
            <ac:spMk id="17" creationId="{5C8F04BD-D093-45D0-B54C-50FDB308B4EE}"/>
          </ac:spMkLst>
        </pc:spChg>
      </pc:sldChg>
      <pc:sldChg chg="addSp delSp modSp add mod modTransition addAnim modNotesTx">
        <pc:chgData name="Reynaldo Navedo" userId="65ff272d10038d5f" providerId="LiveId" clId="{6FC01CC4-D1F6-DD49-91AD-20CA30E9CCAD}" dt="2021-12-15T23:42:15.198" v="2015"/>
        <pc:sldMkLst>
          <pc:docMk/>
          <pc:sldMk cId="2255487728" sldId="281"/>
        </pc:sldMkLst>
        <pc:spChg chg="mod">
          <ac:chgData name="Reynaldo Navedo" userId="65ff272d10038d5f" providerId="LiveId" clId="{6FC01CC4-D1F6-DD49-91AD-20CA30E9CCAD}" dt="2021-12-15T23:30:37.796" v="1134" actId="26606"/>
          <ac:spMkLst>
            <pc:docMk/>
            <pc:sldMk cId="2255487728" sldId="281"/>
            <ac:spMk id="2" creationId="{265460FE-308A-9D40-971A-148A9B64E2BA}"/>
          </ac:spMkLst>
        </pc:spChg>
        <pc:spChg chg="del">
          <ac:chgData name="Reynaldo Navedo" userId="65ff272d10038d5f" providerId="LiveId" clId="{6FC01CC4-D1F6-DD49-91AD-20CA30E9CCAD}" dt="2021-12-15T23:30:29.181" v="1132" actId="478"/>
          <ac:spMkLst>
            <pc:docMk/>
            <pc:sldMk cId="2255487728" sldId="281"/>
            <ac:spMk id="3" creationId="{30A12CA5-2D32-AF43-B069-FA6F62C9EBF5}"/>
          </ac:spMkLst>
        </pc:spChg>
        <pc:spChg chg="add del mod">
          <ac:chgData name="Reynaldo Navedo" userId="65ff272d10038d5f" providerId="LiveId" clId="{6FC01CC4-D1F6-DD49-91AD-20CA30E9CCAD}" dt="2021-12-15T23:30:31.666" v="1133" actId="478"/>
          <ac:spMkLst>
            <pc:docMk/>
            <pc:sldMk cId="2255487728" sldId="281"/>
            <ac:spMk id="5" creationId="{33AFF485-0F16-8344-A893-0AF8E48ED4C9}"/>
          </ac:spMkLst>
        </pc:spChg>
        <pc:spChg chg="del">
          <ac:chgData name="Reynaldo Navedo" userId="65ff272d10038d5f" providerId="LiveId" clId="{6FC01CC4-D1F6-DD49-91AD-20CA30E9CCAD}" dt="2021-12-15T23:30:37.796" v="1134" actId="26606"/>
          <ac:spMkLst>
            <pc:docMk/>
            <pc:sldMk cId="2255487728" sldId="281"/>
            <ac:spMk id="15" creationId="{AD21898E-86C0-4C8A-A76C-DF33E844C87A}"/>
          </ac:spMkLst>
        </pc:spChg>
        <pc:spChg chg="del">
          <ac:chgData name="Reynaldo Navedo" userId="65ff272d10038d5f" providerId="LiveId" clId="{6FC01CC4-D1F6-DD49-91AD-20CA30E9CCAD}" dt="2021-12-15T23:30:37.796" v="1134" actId="26606"/>
          <ac:spMkLst>
            <pc:docMk/>
            <pc:sldMk cId="2255487728" sldId="281"/>
            <ac:spMk id="17" creationId="{5C8F04BD-D093-45D0-B54C-50FDB308B4EE}"/>
          </ac:spMkLst>
        </pc:spChg>
        <pc:spChg chg="add">
          <ac:chgData name="Reynaldo Navedo" userId="65ff272d10038d5f" providerId="LiveId" clId="{6FC01CC4-D1F6-DD49-91AD-20CA30E9CCAD}" dt="2021-12-15T23:30:37.796" v="1134" actId="26606"/>
          <ac:spMkLst>
            <pc:docMk/>
            <pc:sldMk cId="2255487728" sldId="281"/>
            <ac:spMk id="22" creationId="{26BDCA6B-3C9C-4213-A0D9-30BD5F0B073E}"/>
          </ac:spMkLst>
        </pc:spChg>
        <pc:spChg chg="add">
          <ac:chgData name="Reynaldo Navedo" userId="65ff272d10038d5f" providerId="LiveId" clId="{6FC01CC4-D1F6-DD49-91AD-20CA30E9CCAD}" dt="2021-12-15T23:30:37.796" v="1134" actId="26606"/>
          <ac:spMkLst>
            <pc:docMk/>
            <pc:sldMk cId="2255487728" sldId="281"/>
            <ac:spMk id="24" creationId="{FDA12F62-867F-4684-B28B-E085D09DCC06}"/>
          </ac:spMkLst>
        </pc:spChg>
      </pc:sldChg>
      <pc:sldChg chg="modSp add mod modTransition">
        <pc:chgData name="Reynaldo Navedo" userId="65ff272d10038d5f" providerId="LiveId" clId="{6FC01CC4-D1F6-DD49-91AD-20CA30E9CCAD}" dt="2021-12-15T23:42:15.198" v="2015"/>
        <pc:sldMkLst>
          <pc:docMk/>
          <pc:sldMk cId="3236491794" sldId="282"/>
        </pc:sldMkLst>
        <pc:spChg chg="mod">
          <ac:chgData name="Reynaldo Navedo" userId="65ff272d10038d5f" providerId="LiveId" clId="{6FC01CC4-D1F6-DD49-91AD-20CA30E9CCAD}" dt="2021-12-15T23:33:13.691" v="1288" actId="20577"/>
          <ac:spMkLst>
            <pc:docMk/>
            <pc:sldMk cId="3236491794" sldId="282"/>
            <ac:spMk id="2" creationId="{76BF4154-23F4-304A-AC99-3FEB696AA340}"/>
          </ac:spMkLst>
        </pc:spChg>
        <pc:spChg chg="mod">
          <ac:chgData name="Reynaldo Navedo" userId="65ff272d10038d5f" providerId="LiveId" clId="{6FC01CC4-D1F6-DD49-91AD-20CA30E9CCAD}" dt="2021-12-15T23:35:12.111" v="1517" actId="20577"/>
          <ac:spMkLst>
            <pc:docMk/>
            <pc:sldMk cId="3236491794" sldId="282"/>
            <ac:spMk id="3" creationId="{83345383-FDA8-444B-B1E1-DFE5BAABC529}"/>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2F7D28-0A93-447D-9ECB-AE720FDF6568}"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3B2BDFCD-8854-4B5A-B864-6BF832374749}">
      <dgm:prSet/>
      <dgm:spPr>
        <a:solidFill>
          <a:schemeClr val="accent1">
            <a:lumMod val="50000"/>
          </a:schemeClr>
        </a:solidFill>
      </dgm:spPr>
      <dgm:t>
        <a:bodyPr/>
        <a:lstStyle/>
        <a:p>
          <a:pPr algn="l"/>
          <a:r>
            <a:rPr lang="en-US" dirty="0"/>
            <a:t>1. </a:t>
          </a:r>
        </a:p>
        <a:p>
          <a:pPr algn="l"/>
          <a:r>
            <a:rPr lang="en-US" dirty="0"/>
            <a:t>El </a:t>
          </a:r>
          <a:r>
            <a:rPr lang="en-US" dirty="0" err="1"/>
            <a:t>trasfondo</a:t>
          </a:r>
          <a:r>
            <a:rPr lang="en-US" dirty="0"/>
            <a:t> de lo que es un </a:t>
          </a:r>
          <a:r>
            <a:rPr lang="en-US" dirty="0" err="1"/>
            <a:t>servidor</a:t>
          </a:r>
          <a:endParaRPr lang="en-US" dirty="0"/>
        </a:p>
      </dgm:t>
    </dgm:pt>
    <dgm:pt modelId="{9AAD5C85-0EE1-420B-8661-DB662C0E2EE4}" type="parTrans" cxnId="{4F8D69A1-968D-4A7A-BFEF-46444ECD1378}">
      <dgm:prSet/>
      <dgm:spPr/>
      <dgm:t>
        <a:bodyPr/>
        <a:lstStyle/>
        <a:p>
          <a:endParaRPr lang="en-US"/>
        </a:p>
      </dgm:t>
    </dgm:pt>
    <dgm:pt modelId="{621E5F23-1FC7-4BC8-9165-3A913A4EB99E}" type="sibTrans" cxnId="{4F8D69A1-968D-4A7A-BFEF-46444ECD1378}">
      <dgm:prSet/>
      <dgm:spPr/>
      <dgm:t>
        <a:bodyPr/>
        <a:lstStyle/>
        <a:p>
          <a:endParaRPr lang="en-US"/>
        </a:p>
      </dgm:t>
    </dgm:pt>
    <dgm:pt modelId="{3CB20082-869E-4319-B74C-2AF2B74CD36C}">
      <dgm:prSet/>
      <dgm:spPr>
        <a:solidFill>
          <a:schemeClr val="accent1">
            <a:lumMod val="75000"/>
          </a:schemeClr>
        </a:solidFill>
      </dgm:spPr>
      <dgm:t>
        <a:bodyPr/>
        <a:lstStyle/>
        <a:p>
          <a:pPr algn="l"/>
          <a:r>
            <a:rPr lang="en-US" dirty="0"/>
            <a:t>2. </a:t>
          </a:r>
        </a:p>
        <a:p>
          <a:pPr algn="l"/>
          <a:r>
            <a:rPr lang="en-US" dirty="0"/>
            <a:t>El </a:t>
          </a:r>
          <a:r>
            <a:rPr lang="en-US" dirty="0" err="1"/>
            <a:t>requisito</a:t>
          </a:r>
          <a:r>
            <a:rPr lang="en-US" dirty="0"/>
            <a:t> general de </a:t>
          </a:r>
          <a:r>
            <a:rPr lang="en-US" dirty="0" err="1"/>
            <a:t>vivir</a:t>
          </a:r>
          <a:r>
            <a:rPr lang="en-US" dirty="0"/>
            <a:t> una </a:t>
          </a:r>
          <a:r>
            <a:rPr lang="en-US" dirty="0" err="1"/>
            <a:t>vida</a:t>
          </a:r>
          <a:r>
            <a:rPr lang="en-US" dirty="0"/>
            <a:t> de </a:t>
          </a:r>
          <a:r>
            <a:rPr lang="en-US" dirty="0" err="1"/>
            <a:t>santidad</a:t>
          </a:r>
          <a:r>
            <a:rPr lang="en-US" dirty="0"/>
            <a:t> </a:t>
          </a:r>
          <a:r>
            <a:rPr lang="en-US" dirty="0" err="1"/>
            <a:t>en</a:t>
          </a:r>
          <a:r>
            <a:rPr lang="en-US" dirty="0"/>
            <a:t> el </a:t>
          </a:r>
          <a:r>
            <a:rPr lang="en-US" dirty="0" err="1"/>
            <a:t>servicio</a:t>
          </a:r>
          <a:r>
            <a:rPr lang="en-US" dirty="0"/>
            <a:t> a Dios</a:t>
          </a:r>
        </a:p>
      </dgm:t>
    </dgm:pt>
    <dgm:pt modelId="{52DE803D-3D84-40B5-9B62-683DBD70A891}" type="parTrans" cxnId="{A5439C6C-BB13-40CB-81C7-C51652642D80}">
      <dgm:prSet/>
      <dgm:spPr/>
      <dgm:t>
        <a:bodyPr/>
        <a:lstStyle/>
        <a:p>
          <a:endParaRPr lang="en-US"/>
        </a:p>
      </dgm:t>
    </dgm:pt>
    <dgm:pt modelId="{3BE74030-76E4-47E0-8870-B743CEF0A061}" type="sibTrans" cxnId="{A5439C6C-BB13-40CB-81C7-C51652642D80}">
      <dgm:prSet/>
      <dgm:spPr/>
      <dgm:t>
        <a:bodyPr/>
        <a:lstStyle/>
        <a:p>
          <a:endParaRPr lang="en-US"/>
        </a:p>
      </dgm:t>
    </dgm:pt>
    <dgm:pt modelId="{49009495-B00F-4A38-B87D-D4D9469B3DDF}">
      <dgm:prSet/>
      <dgm:spPr>
        <a:solidFill>
          <a:schemeClr val="accent5">
            <a:lumMod val="50000"/>
          </a:schemeClr>
        </a:solidFill>
      </dgm:spPr>
      <dgm:t>
        <a:bodyPr/>
        <a:lstStyle/>
        <a:p>
          <a:pPr algn="l"/>
          <a:r>
            <a:rPr lang="en-US" dirty="0"/>
            <a:t>3. </a:t>
          </a:r>
        </a:p>
        <a:p>
          <a:pPr algn="l"/>
          <a:r>
            <a:rPr lang="en-US" dirty="0"/>
            <a:t>Las </a:t>
          </a:r>
          <a:r>
            <a:rPr lang="en-US" dirty="0" err="1"/>
            <a:t>funciones</a:t>
          </a:r>
          <a:r>
            <a:rPr lang="en-US" dirty="0"/>
            <a:t> de los </a:t>
          </a:r>
          <a:r>
            <a:rPr lang="en-US" dirty="0" err="1"/>
            <a:t>diáconos</a:t>
          </a:r>
          <a:r>
            <a:rPr lang="en-US" dirty="0"/>
            <a:t> </a:t>
          </a:r>
          <a:r>
            <a:rPr lang="en-US" dirty="0" err="1"/>
            <a:t>en</a:t>
          </a:r>
          <a:r>
            <a:rPr lang="en-US" dirty="0"/>
            <a:t> la </a:t>
          </a:r>
          <a:r>
            <a:rPr lang="en-US" dirty="0" err="1"/>
            <a:t>iglesia</a:t>
          </a:r>
          <a:endParaRPr lang="en-US" dirty="0"/>
        </a:p>
      </dgm:t>
    </dgm:pt>
    <dgm:pt modelId="{89B0EB9F-7B61-4892-8207-9434D22AFB35}" type="parTrans" cxnId="{A1B82C8B-4E8B-4782-80ED-FEC3B3C5EFA4}">
      <dgm:prSet/>
      <dgm:spPr/>
      <dgm:t>
        <a:bodyPr/>
        <a:lstStyle/>
        <a:p>
          <a:endParaRPr lang="en-US"/>
        </a:p>
      </dgm:t>
    </dgm:pt>
    <dgm:pt modelId="{0D659C29-0FE0-4F52-BD4F-5BED650365FF}" type="sibTrans" cxnId="{A1B82C8B-4E8B-4782-80ED-FEC3B3C5EFA4}">
      <dgm:prSet/>
      <dgm:spPr/>
      <dgm:t>
        <a:bodyPr/>
        <a:lstStyle/>
        <a:p>
          <a:endParaRPr lang="en-US"/>
        </a:p>
      </dgm:t>
    </dgm:pt>
    <dgm:pt modelId="{E3811209-F527-4B56-98E4-ACD2158A0D91}">
      <dgm:prSet/>
      <dgm:spPr>
        <a:solidFill>
          <a:schemeClr val="accent5">
            <a:lumMod val="75000"/>
          </a:schemeClr>
        </a:solidFill>
      </dgm:spPr>
      <dgm:t>
        <a:bodyPr/>
        <a:lstStyle/>
        <a:p>
          <a:pPr algn="l"/>
          <a:r>
            <a:rPr lang="en-US" dirty="0"/>
            <a:t>4. </a:t>
          </a:r>
        </a:p>
        <a:p>
          <a:pPr algn="l"/>
          <a:r>
            <a:rPr lang="en-US" dirty="0" err="1"/>
            <a:t>Prácticas</a:t>
          </a:r>
          <a:r>
            <a:rPr lang="en-US" dirty="0"/>
            <a:t> de los </a:t>
          </a:r>
          <a:r>
            <a:rPr lang="en-US" dirty="0" err="1"/>
            <a:t>diáconos</a:t>
          </a:r>
          <a:r>
            <a:rPr lang="en-US" dirty="0"/>
            <a:t> </a:t>
          </a:r>
          <a:r>
            <a:rPr lang="en-US" dirty="0" err="1"/>
            <a:t>en</a:t>
          </a:r>
          <a:r>
            <a:rPr lang="en-US" dirty="0"/>
            <a:t> la </a:t>
          </a:r>
          <a:r>
            <a:rPr lang="en-US" dirty="0" err="1"/>
            <a:t>iglesia</a:t>
          </a:r>
          <a:r>
            <a:rPr lang="en-US" dirty="0"/>
            <a:t> local</a:t>
          </a:r>
        </a:p>
      </dgm:t>
    </dgm:pt>
    <dgm:pt modelId="{9915970D-7F63-48E5-97C8-C54BAA7018B4}" type="parTrans" cxnId="{DCE6354A-D911-4435-AEF9-761DFCCAC3F5}">
      <dgm:prSet/>
      <dgm:spPr/>
      <dgm:t>
        <a:bodyPr/>
        <a:lstStyle/>
        <a:p>
          <a:endParaRPr lang="en-US"/>
        </a:p>
      </dgm:t>
    </dgm:pt>
    <dgm:pt modelId="{6FB96AFE-9B61-4733-8559-8015807C5A6F}" type="sibTrans" cxnId="{DCE6354A-D911-4435-AEF9-761DFCCAC3F5}">
      <dgm:prSet/>
      <dgm:spPr/>
      <dgm:t>
        <a:bodyPr/>
        <a:lstStyle/>
        <a:p>
          <a:endParaRPr lang="en-US"/>
        </a:p>
      </dgm:t>
    </dgm:pt>
    <dgm:pt modelId="{E5A4EB1A-C5DF-0E4C-AB9F-9897D307FAAB}" type="pres">
      <dgm:prSet presAssocID="{A82F7D28-0A93-447D-9ECB-AE720FDF6568}" presName="diagram" presStyleCnt="0">
        <dgm:presLayoutVars>
          <dgm:dir/>
          <dgm:resizeHandles val="exact"/>
        </dgm:presLayoutVars>
      </dgm:prSet>
      <dgm:spPr/>
    </dgm:pt>
    <dgm:pt modelId="{1E4AF874-5D16-F348-B7A4-8AF191B03557}" type="pres">
      <dgm:prSet presAssocID="{3B2BDFCD-8854-4B5A-B864-6BF832374749}" presName="node" presStyleLbl="node1" presStyleIdx="0" presStyleCnt="4">
        <dgm:presLayoutVars>
          <dgm:bulletEnabled val="1"/>
        </dgm:presLayoutVars>
      </dgm:prSet>
      <dgm:spPr/>
    </dgm:pt>
    <dgm:pt modelId="{6AD36081-7A0B-9344-B8A0-4232A8907454}" type="pres">
      <dgm:prSet presAssocID="{621E5F23-1FC7-4BC8-9165-3A913A4EB99E}" presName="sibTrans" presStyleCnt="0"/>
      <dgm:spPr/>
    </dgm:pt>
    <dgm:pt modelId="{16E4E883-44EE-6148-8701-59D71D0B9860}" type="pres">
      <dgm:prSet presAssocID="{3CB20082-869E-4319-B74C-2AF2B74CD36C}" presName="node" presStyleLbl="node1" presStyleIdx="1" presStyleCnt="4">
        <dgm:presLayoutVars>
          <dgm:bulletEnabled val="1"/>
        </dgm:presLayoutVars>
      </dgm:prSet>
      <dgm:spPr/>
    </dgm:pt>
    <dgm:pt modelId="{DDDDA5D0-DE60-4F4E-A9A0-7E0CB9627265}" type="pres">
      <dgm:prSet presAssocID="{3BE74030-76E4-47E0-8870-B743CEF0A061}" presName="sibTrans" presStyleCnt="0"/>
      <dgm:spPr/>
    </dgm:pt>
    <dgm:pt modelId="{C5D644D0-55D7-E94A-BB27-A604989FED60}" type="pres">
      <dgm:prSet presAssocID="{49009495-B00F-4A38-B87D-D4D9469B3DDF}" presName="node" presStyleLbl="node1" presStyleIdx="2" presStyleCnt="4">
        <dgm:presLayoutVars>
          <dgm:bulletEnabled val="1"/>
        </dgm:presLayoutVars>
      </dgm:prSet>
      <dgm:spPr/>
    </dgm:pt>
    <dgm:pt modelId="{C36AC0AF-1D5D-4346-8194-4498E97D63A9}" type="pres">
      <dgm:prSet presAssocID="{0D659C29-0FE0-4F52-BD4F-5BED650365FF}" presName="sibTrans" presStyleCnt="0"/>
      <dgm:spPr/>
    </dgm:pt>
    <dgm:pt modelId="{FDF40763-F040-3E42-9131-4567C9544BB4}" type="pres">
      <dgm:prSet presAssocID="{E3811209-F527-4B56-98E4-ACD2158A0D91}" presName="node" presStyleLbl="node1" presStyleIdx="3" presStyleCnt="4">
        <dgm:presLayoutVars>
          <dgm:bulletEnabled val="1"/>
        </dgm:presLayoutVars>
      </dgm:prSet>
      <dgm:spPr/>
    </dgm:pt>
  </dgm:ptLst>
  <dgm:cxnLst>
    <dgm:cxn modelId="{CF2D0936-D3BF-284C-A425-08B1B6099447}" type="presOf" srcId="{E3811209-F527-4B56-98E4-ACD2158A0D91}" destId="{FDF40763-F040-3E42-9131-4567C9544BB4}" srcOrd="0" destOrd="0" presId="urn:microsoft.com/office/officeart/2005/8/layout/default"/>
    <dgm:cxn modelId="{97084D36-2EFC-4D4B-8BB2-BDD957D78E8C}" type="presOf" srcId="{49009495-B00F-4A38-B87D-D4D9469B3DDF}" destId="{C5D644D0-55D7-E94A-BB27-A604989FED60}" srcOrd="0" destOrd="0" presId="urn:microsoft.com/office/officeart/2005/8/layout/default"/>
    <dgm:cxn modelId="{DCE6354A-D911-4435-AEF9-761DFCCAC3F5}" srcId="{A82F7D28-0A93-447D-9ECB-AE720FDF6568}" destId="{E3811209-F527-4B56-98E4-ACD2158A0D91}" srcOrd="3" destOrd="0" parTransId="{9915970D-7F63-48E5-97C8-C54BAA7018B4}" sibTransId="{6FB96AFE-9B61-4733-8559-8015807C5A6F}"/>
    <dgm:cxn modelId="{00D77158-DDD9-BA49-A150-0F8271626E36}" type="presOf" srcId="{A82F7D28-0A93-447D-9ECB-AE720FDF6568}" destId="{E5A4EB1A-C5DF-0E4C-AB9F-9897D307FAAB}" srcOrd="0" destOrd="0" presId="urn:microsoft.com/office/officeart/2005/8/layout/default"/>
    <dgm:cxn modelId="{A5439C6C-BB13-40CB-81C7-C51652642D80}" srcId="{A82F7D28-0A93-447D-9ECB-AE720FDF6568}" destId="{3CB20082-869E-4319-B74C-2AF2B74CD36C}" srcOrd="1" destOrd="0" parTransId="{52DE803D-3D84-40B5-9B62-683DBD70A891}" sibTransId="{3BE74030-76E4-47E0-8870-B743CEF0A061}"/>
    <dgm:cxn modelId="{A1B82C8B-4E8B-4782-80ED-FEC3B3C5EFA4}" srcId="{A82F7D28-0A93-447D-9ECB-AE720FDF6568}" destId="{49009495-B00F-4A38-B87D-D4D9469B3DDF}" srcOrd="2" destOrd="0" parTransId="{89B0EB9F-7B61-4892-8207-9434D22AFB35}" sibTransId="{0D659C29-0FE0-4F52-BD4F-5BED650365FF}"/>
    <dgm:cxn modelId="{4F8D69A1-968D-4A7A-BFEF-46444ECD1378}" srcId="{A82F7D28-0A93-447D-9ECB-AE720FDF6568}" destId="{3B2BDFCD-8854-4B5A-B864-6BF832374749}" srcOrd="0" destOrd="0" parTransId="{9AAD5C85-0EE1-420B-8661-DB662C0E2EE4}" sibTransId="{621E5F23-1FC7-4BC8-9165-3A913A4EB99E}"/>
    <dgm:cxn modelId="{5164CBA2-F1DA-CE44-91C2-FAC4E7A957A8}" type="presOf" srcId="{3B2BDFCD-8854-4B5A-B864-6BF832374749}" destId="{1E4AF874-5D16-F348-B7A4-8AF191B03557}" srcOrd="0" destOrd="0" presId="urn:microsoft.com/office/officeart/2005/8/layout/default"/>
    <dgm:cxn modelId="{C66C72E5-37DD-094F-89D2-793A21AE0FAE}" type="presOf" srcId="{3CB20082-869E-4319-B74C-2AF2B74CD36C}" destId="{16E4E883-44EE-6148-8701-59D71D0B9860}" srcOrd="0" destOrd="0" presId="urn:microsoft.com/office/officeart/2005/8/layout/default"/>
    <dgm:cxn modelId="{4B945C9C-FF35-EB4F-94A1-7199D03DA1F6}" type="presParOf" srcId="{E5A4EB1A-C5DF-0E4C-AB9F-9897D307FAAB}" destId="{1E4AF874-5D16-F348-B7A4-8AF191B03557}" srcOrd="0" destOrd="0" presId="urn:microsoft.com/office/officeart/2005/8/layout/default"/>
    <dgm:cxn modelId="{FE519530-9CA3-1C45-9D1D-36F568FD419A}" type="presParOf" srcId="{E5A4EB1A-C5DF-0E4C-AB9F-9897D307FAAB}" destId="{6AD36081-7A0B-9344-B8A0-4232A8907454}" srcOrd="1" destOrd="0" presId="urn:microsoft.com/office/officeart/2005/8/layout/default"/>
    <dgm:cxn modelId="{A26E3737-15B8-ED4F-B4D2-E74ED3C92AC3}" type="presParOf" srcId="{E5A4EB1A-C5DF-0E4C-AB9F-9897D307FAAB}" destId="{16E4E883-44EE-6148-8701-59D71D0B9860}" srcOrd="2" destOrd="0" presId="urn:microsoft.com/office/officeart/2005/8/layout/default"/>
    <dgm:cxn modelId="{4224BF81-1DFB-CE40-8A20-423AE311A052}" type="presParOf" srcId="{E5A4EB1A-C5DF-0E4C-AB9F-9897D307FAAB}" destId="{DDDDA5D0-DE60-4F4E-A9A0-7E0CB9627265}" srcOrd="3" destOrd="0" presId="urn:microsoft.com/office/officeart/2005/8/layout/default"/>
    <dgm:cxn modelId="{50A1AC0B-E338-9C40-805B-CFBCD4B80EB9}" type="presParOf" srcId="{E5A4EB1A-C5DF-0E4C-AB9F-9897D307FAAB}" destId="{C5D644D0-55D7-E94A-BB27-A604989FED60}" srcOrd="4" destOrd="0" presId="urn:microsoft.com/office/officeart/2005/8/layout/default"/>
    <dgm:cxn modelId="{065B5764-62B4-EA42-9B45-9047C9D04D85}" type="presParOf" srcId="{E5A4EB1A-C5DF-0E4C-AB9F-9897D307FAAB}" destId="{C36AC0AF-1D5D-4346-8194-4498E97D63A9}" srcOrd="5" destOrd="0" presId="urn:microsoft.com/office/officeart/2005/8/layout/default"/>
    <dgm:cxn modelId="{68D558E1-B6C5-9249-8FBB-AFE814A379A0}" type="presParOf" srcId="{E5A4EB1A-C5DF-0E4C-AB9F-9897D307FAAB}" destId="{FDF40763-F040-3E42-9131-4567C9544BB4}"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4AF874-5D16-F348-B7A4-8AF191B03557}">
      <dsp:nvSpPr>
        <dsp:cNvPr id="0" name=""/>
        <dsp:cNvSpPr/>
      </dsp:nvSpPr>
      <dsp:spPr>
        <a:xfrm>
          <a:off x="792" y="543491"/>
          <a:ext cx="3091090" cy="1854654"/>
        </a:xfrm>
        <a:prstGeom prst="rect">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1. </a:t>
          </a:r>
        </a:p>
        <a:p>
          <a:pPr marL="0" lvl="0" indent="0" algn="l" defTabSz="977900">
            <a:lnSpc>
              <a:spcPct val="90000"/>
            </a:lnSpc>
            <a:spcBef>
              <a:spcPct val="0"/>
            </a:spcBef>
            <a:spcAft>
              <a:spcPct val="35000"/>
            </a:spcAft>
            <a:buNone/>
          </a:pPr>
          <a:r>
            <a:rPr lang="en-US" sz="2200" kern="1200" dirty="0"/>
            <a:t>El </a:t>
          </a:r>
          <a:r>
            <a:rPr lang="en-US" sz="2200" kern="1200" dirty="0" err="1"/>
            <a:t>trasfondo</a:t>
          </a:r>
          <a:r>
            <a:rPr lang="en-US" sz="2200" kern="1200" dirty="0"/>
            <a:t> de lo que es un </a:t>
          </a:r>
          <a:r>
            <a:rPr lang="en-US" sz="2200" kern="1200" dirty="0" err="1"/>
            <a:t>servidor</a:t>
          </a:r>
          <a:endParaRPr lang="en-US" sz="2200" kern="1200" dirty="0"/>
        </a:p>
      </dsp:txBody>
      <dsp:txXfrm>
        <a:off x="792" y="543491"/>
        <a:ext cx="3091090" cy="1854654"/>
      </dsp:txXfrm>
    </dsp:sp>
    <dsp:sp modelId="{16E4E883-44EE-6148-8701-59D71D0B9860}">
      <dsp:nvSpPr>
        <dsp:cNvPr id="0" name=""/>
        <dsp:cNvSpPr/>
      </dsp:nvSpPr>
      <dsp:spPr>
        <a:xfrm>
          <a:off x="3400992" y="543491"/>
          <a:ext cx="3091090" cy="1854654"/>
        </a:xfrm>
        <a:prstGeom prst="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2. </a:t>
          </a:r>
        </a:p>
        <a:p>
          <a:pPr marL="0" lvl="0" indent="0" algn="l" defTabSz="977900">
            <a:lnSpc>
              <a:spcPct val="90000"/>
            </a:lnSpc>
            <a:spcBef>
              <a:spcPct val="0"/>
            </a:spcBef>
            <a:spcAft>
              <a:spcPct val="35000"/>
            </a:spcAft>
            <a:buNone/>
          </a:pPr>
          <a:r>
            <a:rPr lang="en-US" sz="2200" kern="1200" dirty="0"/>
            <a:t>El </a:t>
          </a:r>
          <a:r>
            <a:rPr lang="en-US" sz="2200" kern="1200" dirty="0" err="1"/>
            <a:t>requisito</a:t>
          </a:r>
          <a:r>
            <a:rPr lang="en-US" sz="2200" kern="1200" dirty="0"/>
            <a:t> general de </a:t>
          </a:r>
          <a:r>
            <a:rPr lang="en-US" sz="2200" kern="1200" dirty="0" err="1"/>
            <a:t>vivir</a:t>
          </a:r>
          <a:r>
            <a:rPr lang="en-US" sz="2200" kern="1200" dirty="0"/>
            <a:t> una </a:t>
          </a:r>
          <a:r>
            <a:rPr lang="en-US" sz="2200" kern="1200" dirty="0" err="1"/>
            <a:t>vida</a:t>
          </a:r>
          <a:r>
            <a:rPr lang="en-US" sz="2200" kern="1200" dirty="0"/>
            <a:t> de </a:t>
          </a:r>
          <a:r>
            <a:rPr lang="en-US" sz="2200" kern="1200" dirty="0" err="1"/>
            <a:t>santidad</a:t>
          </a:r>
          <a:r>
            <a:rPr lang="en-US" sz="2200" kern="1200" dirty="0"/>
            <a:t> </a:t>
          </a:r>
          <a:r>
            <a:rPr lang="en-US" sz="2200" kern="1200" dirty="0" err="1"/>
            <a:t>en</a:t>
          </a:r>
          <a:r>
            <a:rPr lang="en-US" sz="2200" kern="1200" dirty="0"/>
            <a:t> el </a:t>
          </a:r>
          <a:r>
            <a:rPr lang="en-US" sz="2200" kern="1200" dirty="0" err="1"/>
            <a:t>servicio</a:t>
          </a:r>
          <a:r>
            <a:rPr lang="en-US" sz="2200" kern="1200" dirty="0"/>
            <a:t> a Dios</a:t>
          </a:r>
        </a:p>
      </dsp:txBody>
      <dsp:txXfrm>
        <a:off x="3400992" y="543491"/>
        <a:ext cx="3091090" cy="1854654"/>
      </dsp:txXfrm>
    </dsp:sp>
    <dsp:sp modelId="{C5D644D0-55D7-E94A-BB27-A604989FED60}">
      <dsp:nvSpPr>
        <dsp:cNvPr id="0" name=""/>
        <dsp:cNvSpPr/>
      </dsp:nvSpPr>
      <dsp:spPr>
        <a:xfrm>
          <a:off x="792" y="2707254"/>
          <a:ext cx="3091090" cy="1854654"/>
        </a:xfrm>
        <a:prstGeom prst="rect">
          <a:avLst/>
        </a:prstGeom>
        <a:solidFill>
          <a:schemeClr val="accent5">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3. </a:t>
          </a:r>
        </a:p>
        <a:p>
          <a:pPr marL="0" lvl="0" indent="0" algn="l" defTabSz="977900">
            <a:lnSpc>
              <a:spcPct val="90000"/>
            </a:lnSpc>
            <a:spcBef>
              <a:spcPct val="0"/>
            </a:spcBef>
            <a:spcAft>
              <a:spcPct val="35000"/>
            </a:spcAft>
            <a:buNone/>
          </a:pPr>
          <a:r>
            <a:rPr lang="en-US" sz="2200" kern="1200" dirty="0"/>
            <a:t>Las </a:t>
          </a:r>
          <a:r>
            <a:rPr lang="en-US" sz="2200" kern="1200" dirty="0" err="1"/>
            <a:t>funciones</a:t>
          </a:r>
          <a:r>
            <a:rPr lang="en-US" sz="2200" kern="1200" dirty="0"/>
            <a:t> de los </a:t>
          </a:r>
          <a:r>
            <a:rPr lang="en-US" sz="2200" kern="1200" dirty="0" err="1"/>
            <a:t>diáconos</a:t>
          </a:r>
          <a:r>
            <a:rPr lang="en-US" sz="2200" kern="1200" dirty="0"/>
            <a:t> </a:t>
          </a:r>
          <a:r>
            <a:rPr lang="en-US" sz="2200" kern="1200" dirty="0" err="1"/>
            <a:t>en</a:t>
          </a:r>
          <a:r>
            <a:rPr lang="en-US" sz="2200" kern="1200" dirty="0"/>
            <a:t> la </a:t>
          </a:r>
          <a:r>
            <a:rPr lang="en-US" sz="2200" kern="1200" dirty="0" err="1"/>
            <a:t>iglesia</a:t>
          </a:r>
          <a:endParaRPr lang="en-US" sz="2200" kern="1200" dirty="0"/>
        </a:p>
      </dsp:txBody>
      <dsp:txXfrm>
        <a:off x="792" y="2707254"/>
        <a:ext cx="3091090" cy="1854654"/>
      </dsp:txXfrm>
    </dsp:sp>
    <dsp:sp modelId="{FDF40763-F040-3E42-9131-4567C9544BB4}">
      <dsp:nvSpPr>
        <dsp:cNvPr id="0" name=""/>
        <dsp:cNvSpPr/>
      </dsp:nvSpPr>
      <dsp:spPr>
        <a:xfrm>
          <a:off x="3400992" y="2707254"/>
          <a:ext cx="3091090" cy="1854654"/>
        </a:xfrm>
        <a:prstGeom prst="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4. </a:t>
          </a:r>
        </a:p>
        <a:p>
          <a:pPr marL="0" lvl="0" indent="0" algn="l" defTabSz="977900">
            <a:lnSpc>
              <a:spcPct val="90000"/>
            </a:lnSpc>
            <a:spcBef>
              <a:spcPct val="0"/>
            </a:spcBef>
            <a:spcAft>
              <a:spcPct val="35000"/>
            </a:spcAft>
            <a:buNone/>
          </a:pPr>
          <a:r>
            <a:rPr lang="en-US" sz="2200" kern="1200" dirty="0" err="1"/>
            <a:t>Prácticas</a:t>
          </a:r>
          <a:r>
            <a:rPr lang="en-US" sz="2200" kern="1200" dirty="0"/>
            <a:t> de los </a:t>
          </a:r>
          <a:r>
            <a:rPr lang="en-US" sz="2200" kern="1200" dirty="0" err="1"/>
            <a:t>diáconos</a:t>
          </a:r>
          <a:r>
            <a:rPr lang="en-US" sz="2200" kern="1200" dirty="0"/>
            <a:t> </a:t>
          </a:r>
          <a:r>
            <a:rPr lang="en-US" sz="2200" kern="1200" dirty="0" err="1"/>
            <a:t>en</a:t>
          </a:r>
          <a:r>
            <a:rPr lang="en-US" sz="2200" kern="1200" dirty="0"/>
            <a:t> la </a:t>
          </a:r>
          <a:r>
            <a:rPr lang="en-US" sz="2200" kern="1200" dirty="0" err="1"/>
            <a:t>iglesia</a:t>
          </a:r>
          <a:r>
            <a:rPr lang="en-US" sz="2200" kern="1200" dirty="0"/>
            <a:t> local</a:t>
          </a:r>
        </a:p>
      </dsp:txBody>
      <dsp:txXfrm>
        <a:off x="3400992" y="2707254"/>
        <a:ext cx="3091090" cy="185465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382BC3-354C-024C-AA1E-2C84EA2ABFAF}" type="datetimeFigureOut">
              <a:rPr lang="en-US" smtClean="0"/>
              <a:t>12/15/21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E715B4-AB07-DE4B-A0C8-56257F6C8C43}" type="slidenum">
              <a:rPr lang="en-US" smtClean="0"/>
              <a:t>‹#›</a:t>
            </a:fld>
            <a:endParaRPr lang="en-US"/>
          </a:p>
        </p:txBody>
      </p:sp>
    </p:spTree>
    <p:extLst>
      <p:ext uri="{BB962C8B-B14F-4D97-AF65-F5344CB8AC3E}">
        <p14:creationId xmlns:p14="http://schemas.microsoft.com/office/powerpoint/2010/main" val="755668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Bienvenida</a:t>
            </a:r>
            <a:endParaRPr lang="en-US" dirty="0"/>
          </a:p>
          <a:p>
            <a:r>
              <a:rPr lang="en-US" dirty="0" err="1"/>
              <a:t>Saludos</a:t>
            </a:r>
            <a:endParaRPr lang="en-US" dirty="0"/>
          </a:p>
        </p:txBody>
      </p:sp>
      <p:sp>
        <p:nvSpPr>
          <p:cNvPr id="4" name="Slide Number Placeholder 3"/>
          <p:cNvSpPr>
            <a:spLocks noGrp="1"/>
          </p:cNvSpPr>
          <p:nvPr>
            <p:ph type="sldNum" sz="quarter" idx="5"/>
          </p:nvPr>
        </p:nvSpPr>
        <p:spPr/>
        <p:txBody>
          <a:bodyPr/>
          <a:lstStyle/>
          <a:p>
            <a:fld id="{37E715B4-AB07-DE4B-A0C8-56257F6C8C43}" type="slidenum">
              <a:rPr lang="en-US" smtClean="0"/>
              <a:t>1</a:t>
            </a:fld>
            <a:endParaRPr lang="en-US"/>
          </a:p>
        </p:txBody>
      </p:sp>
    </p:spTree>
    <p:extLst>
      <p:ext uri="{BB962C8B-B14F-4D97-AF65-F5344CB8AC3E}">
        <p14:creationId xmlns:p14="http://schemas.microsoft.com/office/powerpoint/2010/main" val="39751784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effectLst/>
                <a:latin typeface="+mn-lt"/>
                <a:ea typeface="+mn-ea"/>
                <a:cs typeface="+mn-cs"/>
              </a:rPr>
              <a:t>La biblia nos ensena que a iglesia necesita diáconos y debe entender sus responsabilidades hacia ellos porque para que los diáconos hagan su trabajo efectivamente, necesitan de la orientación y el apoyo que sólo los ministros de la iglesia pueden proporcionar</a:t>
            </a:r>
            <a:endParaRPr lang="en-US" dirty="0"/>
          </a:p>
        </p:txBody>
      </p:sp>
      <p:sp>
        <p:nvSpPr>
          <p:cNvPr id="4" name="Slide Number Placeholder 3"/>
          <p:cNvSpPr>
            <a:spLocks noGrp="1"/>
          </p:cNvSpPr>
          <p:nvPr>
            <p:ph type="sldNum" sz="quarter" idx="5"/>
          </p:nvPr>
        </p:nvSpPr>
        <p:spPr/>
        <p:txBody>
          <a:bodyPr/>
          <a:lstStyle/>
          <a:p>
            <a:fld id="{37E715B4-AB07-DE4B-A0C8-56257F6C8C43}" type="slidenum">
              <a:rPr lang="en-US" smtClean="0"/>
              <a:t>14</a:t>
            </a:fld>
            <a:endParaRPr lang="en-US"/>
          </a:p>
        </p:txBody>
      </p:sp>
    </p:spTree>
    <p:extLst>
      <p:ext uri="{BB962C8B-B14F-4D97-AF65-F5344CB8AC3E}">
        <p14:creationId xmlns:p14="http://schemas.microsoft.com/office/powerpoint/2010/main" val="3040604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effectLst/>
                <a:latin typeface="+mn-lt"/>
                <a:ea typeface="+mn-ea"/>
                <a:cs typeface="+mn-cs"/>
              </a:rPr>
              <a:t>Desde el punto de vista del diaconado y la definición de servicio que le aplica, podemos decir que todo el trabajo que se hace en santidad y que no esté relacionado a la ministración de la palabra, se le puede entender como una rama del diaconado.  Esto incluye a los ujieres.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7E715B4-AB07-DE4B-A0C8-56257F6C8C43}" type="slidenum">
              <a:rPr lang="en-US" smtClean="0"/>
              <a:t>15</a:t>
            </a:fld>
            <a:endParaRPr lang="en-US"/>
          </a:p>
        </p:txBody>
      </p:sp>
    </p:spTree>
    <p:extLst>
      <p:ext uri="{BB962C8B-B14F-4D97-AF65-F5344CB8AC3E}">
        <p14:creationId xmlns:p14="http://schemas.microsoft.com/office/powerpoint/2010/main" val="16418140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 </a:t>
            </a:r>
            <a:r>
              <a:rPr lang="en-US" dirty="0" err="1"/>
              <a:t>portero</a:t>
            </a:r>
            <a:r>
              <a:rPr lang="en-US" dirty="0"/>
              <a:t> es una persona que </a:t>
            </a:r>
            <a:r>
              <a:rPr lang="en-US" dirty="0" err="1"/>
              <a:t>cuidaba</a:t>
            </a:r>
            <a:r>
              <a:rPr lang="en-US" dirty="0"/>
              <a:t> las </a:t>
            </a:r>
            <a:r>
              <a:rPr lang="en-US" dirty="0" err="1"/>
              <a:t>puertas</a:t>
            </a:r>
            <a:r>
              <a:rPr lang="en-US" dirty="0"/>
              <a:t> de un tribunal, un </a:t>
            </a:r>
            <a:r>
              <a:rPr lang="en-US" dirty="0" err="1"/>
              <a:t>lugar</a:t>
            </a:r>
            <a:r>
              <a:rPr lang="en-US" dirty="0"/>
              <a:t> </a:t>
            </a:r>
            <a:r>
              <a:rPr lang="en-US" dirty="0" err="1"/>
              <a:t>importante</a:t>
            </a:r>
            <a:r>
              <a:rPr lang="en-US" dirty="0"/>
              <a:t>.</a:t>
            </a:r>
          </a:p>
        </p:txBody>
      </p:sp>
      <p:sp>
        <p:nvSpPr>
          <p:cNvPr id="4" name="Slide Number Placeholder 3"/>
          <p:cNvSpPr>
            <a:spLocks noGrp="1"/>
          </p:cNvSpPr>
          <p:nvPr>
            <p:ph type="sldNum" sz="quarter" idx="5"/>
          </p:nvPr>
        </p:nvSpPr>
        <p:spPr/>
        <p:txBody>
          <a:bodyPr/>
          <a:lstStyle/>
          <a:p>
            <a:fld id="{37E715B4-AB07-DE4B-A0C8-56257F6C8C43}" type="slidenum">
              <a:rPr lang="en-US" smtClean="0"/>
              <a:t>16</a:t>
            </a:fld>
            <a:endParaRPr lang="en-US"/>
          </a:p>
        </p:txBody>
      </p:sp>
    </p:spTree>
    <p:extLst>
      <p:ext uri="{BB962C8B-B14F-4D97-AF65-F5344CB8AC3E}">
        <p14:creationId xmlns:p14="http://schemas.microsoft.com/office/powerpoint/2010/main" val="5882818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Ejemplos</a:t>
            </a:r>
            <a:r>
              <a:rPr lang="en-US" dirty="0"/>
              <a:t> de </a:t>
            </a:r>
            <a:r>
              <a:rPr lang="en-US" dirty="0" err="1"/>
              <a:t>situaciones</a:t>
            </a:r>
            <a:endParaRPr lang="en-US" dirty="0"/>
          </a:p>
          <a:p>
            <a:r>
              <a:rPr lang="en-US" dirty="0" err="1"/>
              <a:t>Nunca</a:t>
            </a:r>
            <a:r>
              <a:rPr lang="en-US" dirty="0"/>
              <a:t> </a:t>
            </a:r>
            <a:r>
              <a:rPr lang="en-US" dirty="0" err="1"/>
              <a:t>va</a:t>
            </a:r>
            <a:r>
              <a:rPr lang="en-US" dirty="0"/>
              <a:t> </a:t>
            </a:r>
            <a:r>
              <a:rPr lang="en-US" dirty="0" err="1"/>
              <a:t>tornarse</a:t>
            </a:r>
            <a:r>
              <a:rPr lang="en-US" dirty="0"/>
              <a:t> </a:t>
            </a:r>
            <a:r>
              <a:rPr lang="en-US" dirty="0" err="1"/>
              <a:t>en</a:t>
            </a:r>
            <a:r>
              <a:rPr lang="en-US" dirty="0"/>
              <a:t> una </a:t>
            </a:r>
            <a:r>
              <a:rPr lang="en-US" dirty="0" err="1"/>
              <a:t>discusión</a:t>
            </a:r>
            <a:r>
              <a:rPr lang="en-US" dirty="0"/>
              <a:t> </a:t>
            </a:r>
            <a:r>
              <a:rPr lang="en-US" dirty="0" err="1"/>
              <a:t>acalorada</a:t>
            </a:r>
            <a:endParaRPr lang="en-US" dirty="0"/>
          </a:p>
          <a:p>
            <a:r>
              <a:rPr lang="en-US" dirty="0" err="1"/>
              <a:t>Nunca</a:t>
            </a:r>
            <a:r>
              <a:rPr lang="en-US" dirty="0"/>
              <a:t> </a:t>
            </a:r>
            <a:r>
              <a:rPr lang="en-US" dirty="0" err="1"/>
              <a:t>va</a:t>
            </a:r>
            <a:r>
              <a:rPr lang="en-US" dirty="0"/>
              <a:t> </a:t>
            </a:r>
            <a:r>
              <a:rPr lang="en-US" dirty="0" err="1"/>
              <a:t>forsejear</a:t>
            </a:r>
            <a:r>
              <a:rPr lang="en-US" dirty="0"/>
              <a:t> con </a:t>
            </a:r>
            <a:r>
              <a:rPr lang="en-US" dirty="0" err="1"/>
              <a:t>alguien</a:t>
            </a:r>
            <a:endParaRPr lang="en-US" dirty="0"/>
          </a:p>
          <a:p>
            <a:r>
              <a:rPr lang="en-US" dirty="0" err="1"/>
              <a:t>Siempre</a:t>
            </a:r>
            <a:r>
              <a:rPr lang="en-US" dirty="0"/>
              <a:t> se dirige con </a:t>
            </a:r>
            <a:r>
              <a:rPr lang="en-US" dirty="0" err="1"/>
              <a:t>amabilidad</a:t>
            </a:r>
            <a:endParaRPr lang="en-US" dirty="0"/>
          </a:p>
        </p:txBody>
      </p:sp>
      <p:sp>
        <p:nvSpPr>
          <p:cNvPr id="4" name="Slide Number Placeholder 3"/>
          <p:cNvSpPr>
            <a:spLocks noGrp="1"/>
          </p:cNvSpPr>
          <p:nvPr>
            <p:ph type="sldNum" sz="quarter" idx="5"/>
          </p:nvPr>
        </p:nvSpPr>
        <p:spPr/>
        <p:txBody>
          <a:bodyPr/>
          <a:lstStyle/>
          <a:p>
            <a:fld id="{37E715B4-AB07-DE4B-A0C8-56257F6C8C43}" type="slidenum">
              <a:rPr lang="en-US" smtClean="0"/>
              <a:t>18</a:t>
            </a:fld>
            <a:endParaRPr lang="en-US"/>
          </a:p>
        </p:txBody>
      </p:sp>
    </p:spTree>
    <p:extLst>
      <p:ext uri="{BB962C8B-B14F-4D97-AF65-F5344CB8AC3E}">
        <p14:creationId xmlns:p14="http://schemas.microsoft.com/office/powerpoint/2010/main" val="9035414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Adoración</a:t>
            </a:r>
            <a:endParaRPr lang="en-US" dirty="0"/>
          </a:p>
          <a:p>
            <a:r>
              <a:rPr lang="en-US" dirty="0" err="1"/>
              <a:t>Ministración</a:t>
            </a:r>
            <a:endParaRPr lang="en-US" dirty="0"/>
          </a:p>
          <a:p>
            <a:r>
              <a:rPr lang="en-US" dirty="0" err="1"/>
              <a:t>Predicación</a:t>
            </a:r>
            <a:endParaRPr lang="en-US" dirty="0"/>
          </a:p>
          <a:p>
            <a:r>
              <a:rPr lang="en-US" dirty="0" err="1"/>
              <a:t>Traslado</a:t>
            </a:r>
            <a:r>
              <a:rPr lang="en-US" dirty="0"/>
              <a:t> de </a:t>
            </a:r>
            <a:r>
              <a:rPr lang="en-US" dirty="0" err="1"/>
              <a:t>niños</a:t>
            </a:r>
            <a:r>
              <a:rPr lang="en-US" dirty="0"/>
              <a:t> </a:t>
            </a:r>
            <a:r>
              <a:rPr lang="en-US" dirty="0" err="1"/>
              <a:t>en</a:t>
            </a:r>
            <a:r>
              <a:rPr lang="en-US" dirty="0"/>
              <a:t> la </a:t>
            </a:r>
            <a:r>
              <a:rPr lang="en-US" dirty="0" err="1"/>
              <a:t>escuela</a:t>
            </a:r>
            <a:r>
              <a:rPr lang="en-US" dirty="0"/>
              <a:t> dominical</a:t>
            </a:r>
          </a:p>
          <a:p>
            <a:r>
              <a:rPr lang="en-US" dirty="0" err="1"/>
              <a:t>Actividades</a:t>
            </a:r>
            <a:r>
              <a:rPr lang="en-US" dirty="0"/>
              <a:t> </a:t>
            </a:r>
            <a:r>
              <a:rPr lang="en-US" dirty="0" err="1"/>
              <a:t>especiales</a:t>
            </a:r>
            <a:endParaRPr lang="en-US" dirty="0"/>
          </a:p>
          <a:p>
            <a:r>
              <a:rPr lang="en-US" dirty="0" err="1"/>
              <a:t>Sonido</a:t>
            </a:r>
            <a:endParaRPr lang="en-US" dirty="0"/>
          </a:p>
        </p:txBody>
      </p:sp>
      <p:sp>
        <p:nvSpPr>
          <p:cNvPr id="4" name="Slide Number Placeholder 3"/>
          <p:cNvSpPr>
            <a:spLocks noGrp="1"/>
          </p:cNvSpPr>
          <p:nvPr>
            <p:ph type="sldNum" sz="quarter" idx="5"/>
          </p:nvPr>
        </p:nvSpPr>
        <p:spPr/>
        <p:txBody>
          <a:bodyPr/>
          <a:lstStyle/>
          <a:p>
            <a:fld id="{37E715B4-AB07-DE4B-A0C8-56257F6C8C43}" type="slidenum">
              <a:rPr lang="en-US" smtClean="0"/>
              <a:t>22</a:t>
            </a:fld>
            <a:endParaRPr lang="en-US"/>
          </a:p>
        </p:txBody>
      </p:sp>
    </p:spTree>
    <p:extLst>
      <p:ext uri="{BB962C8B-B14F-4D97-AF65-F5344CB8AC3E}">
        <p14:creationId xmlns:p14="http://schemas.microsoft.com/office/powerpoint/2010/main" val="7952563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Desde</a:t>
            </a:r>
            <a:r>
              <a:rPr lang="en-US" dirty="0"/>
              <a:t> la entrada</a:t>
            </a:r>
          </a:p>
          <a:p>
            <a:r>
              <a:rPr lang="en-US" dirty="0" err="1"/>
              <a:t>Supociciones</a:t>
            </a:r>
            <a:r>
              <a:rPr lang="en-US" dirty="0"/>
              <a:t>, </a:t>
            </a:r>
            <a:r>
              <a:rPr lang="en-US" dirty="0" err="1"/>
              <a:t>alguien</a:t>
            </a:r>
            <a:r>
              <a:rPr lang="en-US" dirty="0"/>
              <a:t> </a:t>
            </a:r>
            <a:r>
              <a:rPr lang="en-US" dirty="0" err="1"/>
              <a:t>quiere</a:t>
            </a:r>
            <a:r>
              <a:rPr lang="en-US" dirty="0"/>
              <a:t> </a:t>
            </a:r>
            <a:r>
              <a:rPr lang="en-US" dirty="0" err="1"/>
              <a:t>entrar</a:t>
            </a:r>
            <a:r>
              <a:rPr lang="en-US" dirty="0"/>
              <a:t> a un </a:t>
            </a:r>
            <a:r>
              <a:rPr lang="en-US" dirty="0" err="1"/>
              <a:t>lugar</a:t>
            </a:r>
            <a:r>
              <a:rPr lang="en-US" dirty="0"/>
              <a:t> que no es </a:t>
            </a:r>
            <a:r>
              <a:rPr lang="en-US" dirty="0" err="1"/>
              <a:t>debido</a:t>
            </a:r>
            <a:endParaRPr lang="en-US" dirty="0"/>
          </a:p>
          <a:p>
            <a:r>
              <a:rPr lang="en-US" dirty="0"/>
              <a:t>Hay un </a:t>
            </a:r>
            <a:r>
              <a:rPr lang="en-US" dirty="0" err="1"/>
              <a:t>niño</a:t>
            </a:r>
            <a:r>
              <a:rPr lang="en-US" dirty="0"/>
              <a:t> </a:t>
            </a:r>
            <a:r>
              <a:rPr lang="en-US" dirty="0" err="1"/>
              <a:t>alborotando</a:t>
            </a:r>
            <a:r>
              <a:rPr lang="en-US" dirty="0"/>
              <a:t> y </a:t>
            </a:r>
            <a:r>
              <a:rPr lang="en-US" dirty="0" err="1"/>
              <a:t>fuera</a:t>
            </a:r>
            <a:r>
              <a:rPr lang="en-US" dirty="0"/>
              <a:t> de </a:t>
            </a:r>
            <a:r>
              <a:rPr lang="en-US" dirty="0" err="1"/>
              <a:t>lugar</a:t>
            </a:r>
            <a:endParaRPr lang="en-US" dirty="0"/>
          </a:p>
        </p:txBody>
      </p:sp>
      <p:sp>
        <p:nvSpPr>
          <p:cNvPr id="4" name="Slide Number Placeholder 3"/>
          <p:cNvSpPr>
            <a:spLocks noGrp="1"/>
          </p:cNvSpPr>
          <p:nvPr>
            <p:ph type="sldNum" sz="quarter" idx="5"/>
          </p:nvPr>
        </p:nvSpPr>
        <p:spPr/>
        <p:txBody>
          <a:bodyPr/>
          <a:lstStyle/>
          <a:p>
            <a:fld id="{37E715B4-AB07-DE4B-A0C8-56257F6C8C43}" type="slidenum">
              <a:rPr lang="en-US" smtClean="0"/>
              <a:t>26</a:t>
            </a:fld>
            <a:endParaRPr lang="en-US"/>
          </a:p>
        </p:txBody>
      </p:sp>
    </p:spTree>
    <p:extLst>
      <p:ext uri="{BB962C8B-B14F-4D97-AF65-F5344CB8AC3E}">
        <p14:creationId xmlns:p14="http://schemas.microsoft.com/office/powerpoint/2010/main" val="1344080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Finalmente</a:t>
            </a:r>
            <a:r>
              <a:rPr lang="en-US" dirty="0"/>
              <a:t> </a:t>
            </a:r>
            <a:r>
              <a:rPr lang="en-US" dirty="0" err="1"/>
              <a:t>estaremos</a:t>
            </a:r>
            <a:r>
              <a:rPr lang="en-US" dirty="0"/>
              <a:t> </a:t>
            </a:r>
            <a:r>
              <a:rPr lang="en-US" dirty="0" err="1"/>
              <a:t>moviéndonos</a:t>
            </a:r>
            <a:r>
              <a:rPr lang="en-US" dirty="0"/>
              <a:t> a </a:t>
            </a:r>
            <a:r>
              <a:rPr lang="en-US" dirty="0" err="1"/>
              <a:t>unas</a:t>
            </a:r>
            <a:r>
              <a:rPr lang="en-US" dirty="0"/>
              <a:t> </a:t>
            </a:r>
            <a:r>
              <a:rPr lang="en-US" dirty="0" err="1"/>
              <a:t>áreas</a:t>
            </a:r>
            <a:r>
              <a:rPr lang="en-US" dirty="0"/>
              <a:t> para </a:t>
            </a:r>
            <a:r>
              <a:rPr lang="en-US" dirty="0" err="1"/>
              <a:t>hablar</a:t>
            </a:r>
            <a:r>
              <a:rPr lang="en-US" dirty="0"/>
              <a:t> </a:t>
            </a:r>
            <a:r>
              <a:rPr lang="en-US" dirty="0" err="1"/>
              <a:t>unas</a:t>
            </a:r>
            <a:r>
              <a:rPr lang="en-US" dirty="0"/>
              <a:t> </a:t>
            </a:r>
            <a:r>
              <a:rPr lang="en-US" dirty="0" err="1"/>
              <a:t>cosas</a:t>
            </a:r>
            <a:endParaRPr lang="en-US" dirty="0"/>
          </a:p>
        </p:txBody>
      </p:sp>
      <p:sp>
        <p:nvSpPr>
          <p:cNvPr id="4" name="Slide Number Placeholder 3"/>
          <p:cNvSpPr>
            <a:spLocks noGrp="1"/>
          </p:cNvSpPr>
          <p:nvPr>
            <p:ph type="sldNum" sz="quarter" idx="5"/>
          </p:nvPr>
        </p:nvSpPr>
        <p:spPr/>
        <p:txBody>
          <a:bodyPr/>
          <a:lstStyle/>
          <a:p>
            <a:fld id="{37E715B4-AB07-DE4B-A0C8-56257F6C8C43}" type="slidenum">
              <a:rPr lang="en-US" smtClean="0"/>
              <a:t>2</a:t>
            </a:fld>
            <a:endParaRPr lang="en-US"/>
          </a:p>
        </p:txBody>
      </p:sp>
    </p:spTree>
    <p:extLst>
      <p:ext uri="{BB962C8B-B14F-4D97-AF65-F5344CB8AC3E}">
        <p14:creationId xmlns:p14="http://schemas.microsoft.com/office/powerpoint/2010/main" val="2141629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 palabra </a:t>
            </a:r>
            <a:r>
              <a:rPr lang="en-US" dirty="0" err="1"/>
              <a:t>ujier</a:t>
            </a:r>
            <a:r>
              <a:rPr lang="en-US" dirty="0"/>
              <a:t> no </a:t>
            </a:r>
            <a:r>
              <a:rPr lang="en-US" dirty="0" err="1"/>
              <a:t>aparece</a:t>
            </a:r>
            <a:endParaRPr lang="en-US" dirty="0"/>
          </a:p>
          <a:p>
            <a:r>
              <a:rPr lang="en-US" dirty="0"/>
              <a:t>La palabra </a:t>
            </a:r>
            <a:r>
              <a:rPr lang="en-US" dirty="0" err="1"/>
              <a:t>diácono</a:t>
            </a:r>
            <a:r>
              <a:rPr lang="en-US" dirty="0"/>
              <a:t> </a:t>
            </a:r>
            <a:r>
              <a:rPr lang="en-US" dirty="0" err="1"/>
              <a:t>constantemente</a:t>
            </a:r>
            <a:r>
              <a:rPr lang="en-US" dirty="0"/>
              <a:t> </a:t>
            </a:r>
            <a:r>
              <a:rPr lang="en-US" dirty="0" err="1"/>
              <a:t>aparece</a:t>
            </a:r>
            <a:r>
              <a:rPr lang="en-US" dirty="0"/>
              <a:t> junto a la palabra obispo que </a:t>
            </a:r>
            <a:r>
              <a:rPr lang="en-US" dirty="0" err="1"/>
              <a:t>como</a:t>
            </a:r>
            <a:r>
              <a:rPr lang="en-US" dirty="0"/>
              <a:t> el pastor</a:t>
            </a:r>
          </a:p>
          <a:p>
            <a:r>
              <a:rPr lang="en-US" dirty="0"/>
              <a:t>El </a:t>
            </a:r>
            <a:r>
              <a:rPr lang="en-US" dirty="0" err="1"/>
              <a:t>diácono</a:t>
            </a:r>
            <a:r>
              <a:rPr lang="en-US" dirty="0"/>
              <a:t> es </a:t>
            </a:r>
            <a:r>
              <a:rPr lang="en-US" dirty="0" err="1"/>
              <a:t>como</a:t>
            </a:r>
            <a:r>
              <a:rPr lang="en-US" dirty="0"/>
              <a:t> un </a:t>
            </a:r>
            <a:r>
              <a:rPr lang="en-US" dirty="0" err="1"/>
              <a:t>asistente</a:t>
            </a:r>
            <a:r>
              <a:rPr lang="en-US" dirty="0"/>
              <a:t>, lo </a:t>
            </a:r>
            <a:r>
              <a:rPr lang="en-US" dirty="0" err="1"/>
              <a:t>estaremos</a:t>
            </a:r>
            <a:r>
              <a:rPr lang="en-US" dirty="0"/>
              <a:t> </a:t>
            </a:r>
            <a:r>
              <a:rPr lang="en-US" dirty="0" err="1"/>
              <a:t>analizando</a:t>
            </a:r>
            <a:r>
              <a:rPr lang="en-US" dirty="0"/>
              <a:t> a </a:t>
            </a:r>
            <a:r>
              <a:rPr lang="en-US" dirty="0" err="1"/>
              <a:t>continuación</a:t>
            </a:r>
            <a:endParaRPr lang="en-US" dirty="0"/>
          </a:p>
        </p:txBody>
      </p:sp>
      <p:sp>
        <p:nvSpPr>
          <p:cNvPr id="4" name="Slide Number Placeholder 3"/>
          <p:cNvSpPr>
            <a:spLocks noGrp="1"/>
          </p:cNvSpPr>
          <p:nvPr>
            <p:ph type="sldNum" sz="quarter" idx="5"/>
          </p:nvPr>
        </p:nvSpPr>
        <p:spPr/>
        <p:txBody>
          <a:bodyPr/>
          <a:lstStyle/>
          <a:p>
            <a:fld id="{37E715B4-AB07-DE4B-A0C8-56257F6C8C43}" type="slidenum">
              <a:rPr lang="en-US" smtClean="0"/>
              <a:t>4</a:t>
            </a:fld>
            <a:endParaRPr lang="en-US"/>
          </a:p>
        </p:txBody>
      </p:sp>
    </p:spTree>
    <p:extLst>
      <p:ext uri="{BB962C8B-B14F-4D97-AF65-F5344CB8AC3E}">
        <p14:creationId xmlns:p14="http://schemas.microsoft.com/office/powerpoint/2010/main" val="2363870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E715B4-AB07-DE4B-A0C8-56257F6C8C43}" type="slidenum">
              <a:rPr lang="en-US" smtClean="0"/>
              <a:t>5</a:t>
            </a:fld>
            <a:endParaRPr lang="en-US"/>
          </a:p>
        </p:txBody>
      </p:sp>
    </p:spTree>
    <p:extLst>
      <p:ext uri="{BB962C8B-B14F-4D97-AF65-F5344CB8AC3E}">
        <p14:creationId xmlns:p14="http://schemas.microsoft.com/office/powerpoint/2010/main" val="3358241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effectLst/>
                <a:latin typeface="+mn-lt"/>
                <a:ea typeface="+mn-ea"/>
                <a:cs typeface="+mn-cs"/>
              </a:rPr>
              <a:t>En el pasaje anterior vemos como los doce discípulos luego de escuchar quejas de los griegos, de que no se estaban atendiendo las viudas de manera justa en la distribución diaria (ver </a:t>
            </a:r>
            <a:r>
              <a:rPr lang="es-ES" sz="1200" b="1" kern="1200" dirty="0">
                <a:solidFill>
                  <a:schemeClr val="tx1"/>
                </a:solidFill>
                <a:effectLst/>
                <a:latin typeface="+mn-lt"/>
                <a:ea typeface="+mn-ea"/>
                <a:cs typeface="+mn-cs"/>
              </a:rPr>
              <a:t>Hechos 4.32</a:t>
            </a:r>
            <a:r>
              <a:rPr lang="es-ES" sz="1200" kern="1200" dirty="0">
                <a:solidFill>
                  <a:schemeClr val="tx1"/>
                </a:solidFill>
                <a:effectLst/>
                <a:latin typeface="+mn-lt"/>
                <a:ea typeface="+mn-ea"/>
                <a:cs typeface="+mn-cs"/>
              </a:rPr>
              <a:t>), decidieron convocar al pueblo para atender este asunto.  Los apóstoles entendieron que era su prioridad el predicar la palabra y la oración, por lo que presentaron un plan de escoger diáconos para que se encargaran de estas cosas y al pueblo le agradó esto. Al momento de escoger a los diáconos el requisito principal es que fueran gente de buen testimonio, llenas del Espíritu Santo y sabiduría.  Aunque estas características podrían resumir el requisito principal para ser un diacono, posteriormente en </a:t>
            </a:r>
            <a:r>
              <a:rPr lang="es-ES" sz="1200" b="1" kern="1200" dirty="0">
                <a:solidFill>
                  <a:schemeClr val="tx1"/>
                </a:solidFill>
                <a:effectLst/>
                <a:latin typeface="+mn-lt"/>
                <a:ea typeface="+mn-ea"/>
                <a:cs typeface="+mn-cs"/>
              </a:rPr>
              <a:t>1 Timoteo 3.8-13 </a:t>
            </a:r>
            <a:r>
              <a:rPr lang="es-ES" sz="1200" kern="1200" dirty="0">
                <a:solidFill>
                  <a:schemeClr val="tx1"/>
                </a:solidFill>
                <a:effectLst/>
                <a:latin typeface="+mn-lt"/>
                <a:ea typeface="+mn-ea"/>
                <a:cs typeface="+mn-cs"/>
              </a:rPr>
              <a:t>Pablo dedica una sección para describir el llamado al diaconado.</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7E715B4-AB07-DE4B-A0C8-56257F6C8C43}" type="slidenum">
              <a:rPr lang="en-US" smtClean="0"/>
              <a:t>6</a:t>
            </a:fld>
            <a:endParaRPr lang="en-US"/>
          </a:p>
        </p:txBody>
      </p:sp>
    </p:spTree>
    <p:extLst>
      <p:ext uri="{BB962C8B-B14F-4D97-AF65-F5344CB8AC3E}">
        <p14:creationId xmlns:p14="http://schemas.microsoft.com/office/powerpoint/2010/main" val="18707771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Todos</a:t>
            </a:r>
            <a:r>
              <a:rPr lang="en-US" dirty="0"/>
              <a:t> </a:t>
            </a:r>
            <a:r>
              <a:rPr lang="en-US" dirty="0" err="1"/>
              <a:t>nosotros</a:t>
            </a:r>
            <a:r>
              <a:rPr lang="en-US" dirty="0"/>
              <a:t> </a:t>
            </a:r>
            <a:r>
              <a:rPr lang="en-US" dirty="0" err="1"/>
              <a:t>estamos</a:t>
            </a:r>
            <a:r>
              <a:rPr lang="en-US" dirty="0"/>
              <a:t> </a:t>
            </a:r>
            <a:r>
              <a:rPr lang="en-US" dirty="0" err="1"/>
              <a:t>llamados</a:t>
            </a:r>
            <a:r>
              <a:rPr lang="en-US" dirty="0"/>
              <a:t> a </a:t>
            </a:r>
            <a:r>
              <a:rPr lang="en-US" dirty="0" err="1"/>
              <a:t>vivir</a:t>
            </a:r>
            <a:r>
              <a:rPr lang="en-US" dirty="0"/>
              <a:t> una </a:t>
            </a:r>
            <a:r>
              <a:rPr lang="en-US" dirty="0" err="1"/>
              <a:t>vida</a:t>
            </a:r>
            <a:r>
              <a:rPr lang="en-US" dirty="0"/>
              <a:t> </a:t>
            </a:r>
            <a:r>
              <a:rPr lang="en-US" dirty="0" err="1"/>
              <a:t>en</a:t>
            </a:r>
            <a:r>
              <a:rPr lang="en-US" dirty="0"/>
              <a:t> </a:t>
            </a:r>
            <a:r>
              <a:rPr lang="en-US" dirty="0" err="1"/>
              <a:t>santidad</a:t>
            </a:r>
            <a:r>
              <a:rPr lang="en-US" dirty="0"/>
              <a:t>, </a:t>
            </a:r>
            <a:r>
              <a:rPr lang="en-US" dirty="0" err="1"/>
              <a:t>independientemente</a:t>
            </a:r>
            <a:r>
              <a:rPr lang="en-US" dirty="0"/>
              <a:t> del </a:t>
            </a:r>
            <a:r>
              <a:rPr lang="en-US" dirty="0" err="1"/>
              <a:t>llamado</a:t>
            </a:r>
            <a:r>
              <a:rPr lang="en-US" dirty="0"/>
              <a:t> que </a:t>
            </a:r>
            <a:r>
              <a:rPr lang="en-US" dirty="0" err="1"/>
              <a:t>estemos</a:t>
            </a:r>
            <a:r>
              <a:rPr lang="en-US" dirty="0"/>
              <a:t> </a:t>
            </a:r>
            <a:r>
              <a:rPr lang="en-US" dirty="0" err="1"/>
              <a:t>ejerciendo</a:t>
            </a:r>
            <a:r>
              <a:rPr lang="en-US" dirty="0"/>
              <a:t>.</a:t>
            </a:r>
          </a:p>
        </p:txBody>
      </p:sp>
      <p:sp>
        <p:nvSpPr>
          <p:cNvPr id="4" name="Slide Number Placeholder 3"/>
          <p:cNvSpPr>
            <a:spLocks noGrp="1"/>
          </p:cNvSpPr>
          <p:nvPr>
            <p:ph type="sldNum" sz="quarter" idx="5"/>
          </p:nvPr>
        </p:nvSpPr>
        <p:spPr/>
        <p:txBody>
          <a:bodyPr/>
          <a:lstStyle/>
          <a:p>
            <a:fld id="{37E715B4-AB07-DE4B-A0C8-56257F6C8C43}" type="slidenum">
              <a:rPr lang="en-US" smtClean="0"/>
              <a:t>7</a:t>
            </a:fld>
            <a:endParaRPr lang="en-US"/>
          </a:p>
        </p:txBody>
      </p:sp>
    </p:spTree>
    <p:extLst>
      <p:ext uri="{BB962C8B-B14F-4D97-AF65-F5344CB8AC3E}">
        <p14:creationId xmlns:p14="http://schemas.microsoft.com/office/powerpoint/2010/main" val="22126069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 palabra </a:t>
            </a:r>
            <a:r>
              <a:rPr lang="en-US" dirty="0" err="1"/>
              <a:t>nos</a:t>
            </a:r>
            <a:r>
              <a:rPr lang="en-US" dirty="0"/>
              <a:t> </a:t>
            </a:r>
            <a:r>
              <a:rPr lang="en-US" dirty="0" err="1"/>
              <a:t>enseña</a:t>
            </a:r>
            <a:r>
              <a:rPr lang="en-US" dirty="0"/>
              <a:t> que hay </a:t>
            </a:r>
            <a:r>
              <a:rPr lang="en-US" dirty="0" err="1"/>
              <a:t>bendición</a:t>
            </a:r>
            <a:r>
              <a:rPr lang="en-US" dirty="0"/>
              <a:t> </a:t>
            </a:r>
            <a:r>
              <a:rPr lang="en-US" dirty="0" err="1"/>
              <a:t>en</a:t>
            </a:r>
            <a:r>
              <a:rPr lang="en-US" dirty="0"/>
              <a:t> el </a:t>
            </a:r>
            <a:r>
              <a:rPr lang="en-US" dirty="0" err="1"/>
              <a:t>diaconado</a:t>
            </a:r>
            <a:r>
              <a:rPr lang="en-US" dirty="0"/>
              <a:t>. Pero </a:t>
            </a:r>
            <a:r>
              <a:rPr lang="en-US" dirty="0" err="1"/>
              <a:t>debemos</a:t>
            </a:r>
            <a:r>
              <a:rPr lang="en-US" dirty="0"/>
              <a:t> </a:t>
            </a:r>
            <a:r>
              <a:rPr lang="en-US" dirty="0" err="1"/>
              <a:t>tener</a:t>
            </a:r>
            <a:r>
              <a:rPr lang="en-US" dirty="0"/>
              <a:t> claro que hay un </a:t>
            </a:r>
            <a:r>
              <a:rPr lang="en-US" dirty="0" err="1"/>
              <a:t>llamado</a:t>
            </a:r>
            <a:r>
              <a:rPr lang="en-US" dirty="0"/>
              <a:t> a </a:t>
            </a:r>
            <a:r>
              <a:rPr lang="en-US" dirty="0" err="1"/>
              <a:t>vivir</a:t>
            </a:r>
            <a:r>
              <a:rPr lang="en-US" dirty="0"/>
              <a:t> </a:t>
            </a:r>
            <a:r>
              <a:rPr lang="en-US" dirty="0" err="1"/>
              <a:t>en</a:t>
            </a:r>
            <a:r>
              <a:rPr lang="en-US" dirty="0"/>
              <a:t> </a:t>
            </a:r>
            <a:r>
              <a:rPr lang="en-US" dirty="0" err="1"/>
              <a:t>santidad</a:t>
            </a:r>
            <a:r>
              <a:rPr lang="en-US" dirty="0"/>
              <a:t>.</a:t>
            </a:r>
          </a:p>
        </p:txBody>
      </p:sp>
      <p:sp>
        <p:nvSpPr>
          <p:cNvPr id="4" name="Slide Number Placeholder 3"/>
          <p:cNvSpPr>
            <a:spLocks noGrp="1"/>
          </p:cNvSpPr>
          <p:nvPr>
            <p:ph type="sldNum" sz="quarter" idx="5"/>
          </p:nvPr>
        </p:nvSpPr>
        <p:spPr/>
        <p:txBody>
          <a:bodyPr/>
          <a:lstStyle/>
          <a:p>
            <a:fld id="{37E715B4-AB07-DE4B-A0C8-56257F6C8C43}" type="slidenum">
              <a:rPr lang="en-US" smtClean="0"/>
              <a:t>11</a:t>
            </a:fld>
            <a:endParaRPr lang="en-US"/>
          </a:p>
        </p:txBody>
      </p:sp>
    </p:spTree>
    <p:extLst>
      <p:ext uri="{BB962C8B-B14F-4D97-AF65-F5344CB8AC3E}">
        <p14:creationId xmlns:p14="http://schemas.microsoft.com/office/powerpoint/2010/main" val="10819077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Antes de </a:t>
            </a:r>
            <a:r>
              <a:rPr lang="en-US" dirty="0" err="1"/>
              <a:t>hablar</a:t>
            </a:r>
            <a:r>
              <a:rPr lang="en-US" dirty="0"/>
              <a:t> de las </a:t>
            </a:r>
            <a:r>
              <a:rPr lang="en-US" dirty="0" err="1"/>
              <a:t>funciuones</a:t>
            </a:r>
            <a:r>
              <a:rPr lang="en-US" dirty="0"/>
              <a:t> </a:t>
            </a:r>
            <a:r>
              <a:rPr lang="en-US" dirty="0" err="1"/>
              <a:t>generales</a:t>
            </a:r>
            <a:r>
              <a:rPr lang="en-US" dirty="0"/>
              <a:t>, </a:t>
            </a:r>
            <a:r>
              <a:rPr lang="en-US" dirty="0" err="1"/>
              <a:t>debemos</a:t>
            </a:r>
            <a:r>
              <a:rPr lang="en-US" dirty="0"/>
              <a:t> </a:t>
            </a:r>
            <a:r>
              <a:rPr lang="en-US" dirty="0" err="1"/>
              <a:t>hablar</a:t>
            </a:r>
            <a:r>
              <a:rPr lang="en-US" dirty="0"/>
              <a:t> de </a:t>
            </a:r>
            <a:r>
              <a:rPr lang="en-US" dirty="0" err="1"/>
              <a:t>aquello</a:t>
            </a:r>
            <a:r>
              <a:rPr lang="en-US" dirty="0"/>
              <a:t> que no es un </a:t>
            </a:r>
            <a:r>
              <a:rPr lang="en-US" dirty="0" err="1"/>
              <a:t>diácono</a:t>
            </a:r>
            <a:r>
              <a:rPr lang="en-US" dirty="0"/>
              <a:t>.</a:t>
            </a:r>
          </a:p>
        </p:txBody>
      </p:sp>
      <p:sp>
        <p:nvSpPr>
          <p:cNvPr id="4" name="Slide Number Placeholder 3"/>
          <p:cNvSpPr>
            <a:spLocks noGrp="1"/>
          </p:cNvSpPr>
          <p:nvPr>
            <p:ph type="sldNum" sz="quarter" idx="5"/>
          </p:nvPr>
        </p:nvSpPr>
        <p:spPr/>
        <p:txBody>
          <a:bodyPr/>
          <a:lstStyle/>
          <a:p>
            <a:fld id="{37E715B4-AB07-DE4B-A0C8-56257F6C8C43}" type="slidenum">
              <a:rPr lang="en-US" smtClean="0"/>
              <a:t>12</a:t>
            </a:fld>
            <a:endParaRPr lang="en-US"/>
          </a:p>
        </p:txBody>
      </p:sp>
    </p:spTree>
    <p:extLst>
      <p:ext uri="{BB962C8B-B14F-4D97-AF65-F5344CB8AC3E}">
        <p14:creationId xmlns:p14="http://schemas.microsoft.com/office/powerpoint/2010/main" val="34778912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 </a:t>
            </a:r>
            <a:r>
              <a:rPr lang="en-US" dirty="0" err="1"/>
              <a:t>diácono</a:t>
            </a:r>
            <a:r>
              <a:rPr lang="en-US" dirty="0"/>
              <a:t> es </a:t>
            </a:r>
            <a:r>
              <a:rPr lang="en-US" dirty="0" err="1"/>
              <a:t>parte</a:t>
            </a:r>
            <a:r>
              <a:rPr lang="en-US" dirty="0"/>
              <a:t> de un </a:t>
            </a:r>
            <a:r>
              <a:rPr lang="en-US" dirty="0" err="1"/>
              <a:t>equipo</a:t>
            </a:r>
            <a:r>
              <a:rPr lang="en-US" dirty="0"/>
              <a:t> de </a:t>
            </a:r>
            <a:r>
              <a:rPr lang="en-US" dirty="0" err="1"/>
              <a:t>trabajo</a:t>
            </a:r>
            <a:r>
              <a:rPr lang="en-US" dirty="0"/>
              <a:t> que </a:t>
            </a:r>
            <a:r>
              <a:rPr lang="en-US" dirty="0" err="1"/>
              <a:t>procura</a:t>
            </a:r>
            <a:r>
              <a:rPr lang="en-US" dirty="0"/>
              <a:t> el </a:t>
            </a:r>
            <a:r>
              <a:rPr lang="en-US" dirty="0" err="1"/>
              <a:t>bienestar</a:t>
            </a:r>
            <a:r>
              <a:rPr lang="en-US" dirty="0"/>
              <a:t> de la </a:t>
            </a:r>
            <a:r>
              <a:rPr lang="en-US" dirty="0" err="1"/>
              <a:t>iglesia</a:t>
            </a:r>
            <a:r>
              <a:rPr lang="en-US" dirty="0"/>
              <a:t> y de sus </a:t>
            </a:r>
            <a:r>
              <a:rPr lang="en-US" dirty="0" err="1"/>
              <a:t>miembros</a:t>
            </a:r>
            <a:r>
              <a:rPr lang="en-US" dirty="0"/>
              <a:t>.</a:t>
            </a:r>
          </a:p>
        </p:txBody>
      </p:sp>
      <p:sp>
        <p:nvSpPr>
          <p:cNvPr id="4" name="Slide Number Placeholder 3"/>
          <p:cNvSpPr>
            <a:spLocks noGrp="1"/>
          </p:cNvSpPr>
          <p:nvPr>
            <p:ph type="sldNum" sz="quarter" idx="5"/>
          </p:nvPr>
        </p:nvSpPr>
        <p:spPr/>
        <p:txBody>
          <a:bodyPr/>
          <a:lstStyle/>
          <a:p>
            <a:fld id="{37E715B4-AB07-DE4B-A0C8-56257F6C8C43}" type="slidenum">
              <a:rPr lang="en-US" smtClean="0"/>
              <a:t>13</a:t>
            </a:fld>
            <a:endParaRPr lang="en-US"/>
          </a:p>
        </p:txBody>
      </p:sp>
    </p:spTree>
    <p:extLst>
      <p:ext uri="{BB962C8B-B14F-4D97-AF65-F5344CB8AC3E}">
        <p14:creationId xmlns:p14="http://schemas.microsoft.com/office/powerpoint/2010/main" val="365302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0304D-8930-3D40-8EA3-E917B89875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1E6524B-CE9F-464D-8352-E39C7328DA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2BA28D-E309-9044-8580-C71BDF57FEE4}"/>
              </a:ext>
            </a:extLst>
          </p:cNvPr>
          <p:cNvSpPr>
            <a:spLocks noGrp="1"/>
          </p:cNvSpPr>
          <p:nvPr>
            <p:ph type="dt" sz="half" idx="10"/>
          </p:nvPr>
        </p:nvSpPr>
        <p:spPr/>
        <p:txBody>
          <a:bodyPr/>
          <a:lstStyle/>
          <a:p>
            <a:fld id="{02E0EAB4-1B7D-5046-A880-302A7E32488D}" type="datetimeFigureOut">
              <a:rPr lang="en-US" smtClean="0"/>
              <a:t>12/15/21</a:t>
            </a:fld>
            <a:endParaRPr lang="en-US"/>
          </a:p>
        </p:txBody>
      </p:sp>
      <p:sp>
        <p:nvSpPr>
          <p:cNvPr id="5" name="Footer Placeholder 4">
            <a:extLst>
              <a:ext uri="{FF2B5EF4-FFF2-40B4-BE49-F238E27FC236}">
                <a16:creationId xmlns:a16="http://schemas.microsoft.com/office/drawing/2014/main" id="{CEDAEDE0-2050-4D46-B9A8-04F9AB4B17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D3ED9E-690E-9B41-9CAF-3E6227ED501C}"/>
              </a:ext>
            </a:extLst>
          </p:cNvPr>
          <p:cNvSpPr>
            <a:spLocks noGrp="1"/>
          </p:cNvSpPr>
          <p:nvPr>
            <p:ph type="sldNum" sz="quarter" idx="12"/>
          </p:nvPr>
        </p:nvSpPr>
        <p:spPr/>
        <p:txBody>
          <a:bodyPr/>
          <a:lstStyle/>
          <a:p>
            <a:fld id="{58687DB1-FAA5-ED41-91CD-2E5E1D77F84D}" type="slidenum">
              <a:rPr lang="en-US" smtClean="0"/>
              <a:t>‹#›</a:t>
            </a:fld>
            <a:endParaRPr lang="en-US"/>
          </a:p>
        </p:txBody>
      </p:sp>
    </p:spTree>
    <p:extLst>
      <p:ext uri="{BB962C8B-B14F-4D97-AF65-F5344CB8AC3E}">
        <p14:creationId xmlns:p14="http://schemas.microsoft.com/office/powerpoint/2010/main" val="3041930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C2658-3803-F244-906E-BE34F43169A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57774C-FE57-9F47-B9EF-4FC0DBB2DA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1B90EE-3BFC-C34A-9E06-93CA8880F93E}"/>
              </a:ext>
            </a:extLst>
          </p:cNvPr>
          <p:cNvSpPr>
            <a:spLocks noGrp="1"/>
          </p:cNvSpPr>
          <p:nvPr>
            <p:ph type="dt" sz="half" idx="10"/>
          </p:nvPr>
        </p:nvSpPr>
        <p:spPr/>
        <p:txBody>
          <a:bodyPr/>
          <a:lstStyle/>
          <a:p>
            <a:fld id="{02E0EAB4-1B7D-5046-A880-302A7E32488D}" type="datetimeFigureOut">
              <a:rPr lang="en-US" smtClean="0"/>
              <a:t>12/15/21</a:t>
            </a:fld>
            <a:endParaRPr lang="en-US"/>
          </a:p>
        </p:txBody>
      </p:sp>
      <p:sp>
        <p:nvSpPr>
          <p:cNvPr id="5" name="Footer Placeholder 4">
            <a:extLst>
              <a:ext uri="{FF2B5EF4-FFF2-40B4-BE49-F238E27FC236}">
                <a16:creationId xmlns:a16="http://schemas.microsoft.com/office/drawing/2014/main" id="{6EE21BF9-366C-1A4A-8124-C26409344B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528A28-4FBD-0D47-8524-E2CEB0D0ED2F}"/>
              </a:ext>
            </a:extLst>
          </p:cNvPr>
          <p:cNvSpPr>
            <a:spLocks noGrp="1"/>
          </p:cNvSpPr>
          <p:nvPr>
            <p:ph type="sldNum" sz="quarter" idx="12"/>
          </p:nvPr>
        </p:nvSpPr>
        <p:spPr/>
        <p:txBody>
          <a:bodyPr/>
          <a:lstStyle/>
          <a:p>
            <a:fld id="{58687DB1-FAA5-ED41-91CD-2E5E1D77F84D}" type="slidenum">
              <a:rPr lang="en-US" smtClean="0"/>
              <a:t>‹#›</a:t>
            </a:fld>
            <a:endParaRPr lang="en-US"/>
          </a:p>
        </p:txBody>
      </p:sp>
    </p:spTree>
    <p:extLst>
      <p:ext uri="{BB962C8B-B14F-4D97-AF65-F5344CB8AC3E}">
        <p14:creationId xmlns:p14="http://schemas.microsoft.com/office/powerpoint/2010/main" val="1086282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158FF9-7D86-D94B-A97C-10258C473B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BA095F6-04BA-CE47-B3C2-D7DF18ABC3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8FAFEE-5DC6-B14B-8745-FFFBB6871E5A}"/>
              </a:ext>
            </a:extLst>
          </p:cNvPr>
          <p:cNvSpPr>
            <a:spLocks noGrp="1"/>
          </p:cNvSpPr>
          <p:nvPr>
            <p:ph type="dt" sz="half" idx="10"/>
          </p:nvPr>
        </p:nvSpPr>
        <p:spPr/>
        <p:txBody>
          <a:bodyPr/>
          <a:lstStyle/>
          <a:p>
            <a:fld id="{02E0EAB4-1B7D-5046-A880-302A7E32488D}" type="datetimeFigureOut">
              <a:rPr lang="en-US" smtClean="0"/>
              <a:t>12/15/21</a:t>
            </a:fld>
            <a:endParaRPr lang="en-US"/>
          </a:p>
        </p:txBody>
      </p:sp>
      <p:sp>
        <p:nvSpPr>
          <p:cNvPr id="5" name="Footer Placeholder 4">
            <a:extLst>
              <a:ext uri="{FF2B5EF4-FFF2-40B4-BE49-F238E27FC236}">
                <a16:creationId xmlns:a16="http://schemas.microsoft.com/office/drawing/2014/main" id="{AC75732B-65C9-6148-B9B5-6A022D509C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A94178-CEC3-6344-A148-C17A1BF61AEB}"/>
              </a:ext>
            </a:extLst>
          </p:cNvPr>
          <p:cNvSpPr>
            <a:spLocks noGrp="1"/>
          </p:cNvSpPr>
          <p:nvPr>
            <p:ph type="sldNum" sz="quarter" idx="12"/>
          </p:nvPr>
        </p:nvSpPr>
        <p:spPr/>
        <p:txBody>
          <a:bodyPr/>
          <a:lstStyle/>
          <a:p>
            <a:fld id="{58687DB1-FAA5-ED41-91CD-2E5E1D77F84D}" type="slidenum">
              <a:rPr lang="en-US" smtClean="0"/>
              <a:t>‹#›</a:t>
            </a:fld>
            <a:endParaRPr lang="en-US"/>
          </a:p>
        </p:txBody>
      </p:sp>
    </p:spTree>
    <p:extLst>
      <p:ext uri="{BB962C8B-B14F-4D97-AF65-F5344CB8AC3E}">
        <p14:creationId xmlns:p14="http://schemas.microsoft.com/office/powerpoint/2010/main" val="352554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E165-D0C5-5345-AC3D-F23804F35C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EB0F6F-9F06-AC44-9347-CC1B843FD1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BE3065-62BB-BC4E-A029-853CD71C41E9}"/>
              </a:ext>
            </a:extLst>
          </p:cNvPr>
          <p:cNvSpPr>
            <a:spLocks noGrp="1"/>
          </p:cNvSpPr>
          <p:nvPr>
            <p:ph type="dt" sz="half" idx="10"/>
          </p:nvPr>
        </p:nvSpPr>
        <p:spPr/>
        <p:txBody>
          <a:bodyPr/>
          <a:lstStyle/>
          <a:p>
            <a:fld id="{02E0EAB4-1B7D-5046-A880-302A7E32488D}" type="datetimeFigureOut">
              <a:rPr lang="en-US" smtClean="0"/>
              <a:t>12/15/21</a:t>
            </a:fld>
            <a:endParaRPr lang="en-US"/>
          </a:p>
        </p:txBody>
      </p:sp>
      <p:sp>
        <p:nvSpPr>
          <p:cNvPr id="5" name="Footer Placeholder 4">
            <a:extLst>
              <a:ext uri="{FF2B5EF4-FFF2-40B4-BE49-F238E27FC236}">
                <a16:creationId xmlns:a16="http://schemas.microsoft.com/office/drawing/2014/main" id="{7B07CC72-706E-CB4A-9209-C6FBF5CE3D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CA98DA-B1FE-AB44-80CB-810F8A24BBC3}"/>
              </a:ext>
            </a:extLst>
          </p:cNvPr>
          <p:cNvSpPr>
            <a:spLocks noGrp="1"/>
          </p:cNvSpPr>
          <p:nvPr>
            <p:ph type="sldNum" sz="quarter" idx="12"/>
          </p:nvPr>
        </p:nvSpPr>
        <p:spPr/>
        <p:txBody>
          <a:bodyPr/>
          <a:lstStyle/>
          <a:p>
            <a:fld id="{58687DB1-FAA5-ED41-91CD-2E5E1D77F84D}" type="slidenum">
              <a:rPr lang="en-US" smtClean="0"/>
              <a:t>‹#›</a:t>
            </a:fld>
            <a:endParaRPr lang="en-US"/>
          </a:p>
        </p:txBody>
      </p:sp>
    </p:spTree>
    <p:extLst>
      <p:ext uri="{BB962C8B-B14F-4D97-AF65-F5344CB8AC3E}">
        <p14:creationId xmlns:p14="http://schemas.microsoft.com/office/powerpoint/2010/main" val="4021287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5C3C2-E4C0-BE42-A107-70A74ED519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7C3180-808D-FF49-B6F9-175EB37DE9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843C62-F367-6A45-91ED-1850ABFB224D}"/>
              </a:ext>
            </a:extLst>
          </p:cNvPr>
          <p:cNvSpPr>
            <a:spLocks noGrp="1"/>
          </p:cNvSpPr>
          <p:nvPr>
            <p:ph type="dt" sz="half" idx="10"/>
          </p:nvPr>
        </p:nvSpPr>
        <p:spPr/>
        <p:txBody>
          <a:bodyPr/>
          <a:lstStyle/>
          <a:p>
            <a:fld id="{02E0EAB4-1B7D-5046-A880-302A7E32488D}" type="datetimeFigureOut">
              <a:rPr lang="en-US" smtClean="0"/>
              <a:t>12/15/21</a:t>
            </a:fld>
            <a:endParaRPr lang="en-US"/>
          </a:p>
        </p:txBody>
      </p:sp>
      <p:sp>
        <p:nvSpPr>
          <p:cNvPr id="5" name="Footer Placeholder 4">
            <a:extLst>
              <a:ext uri="{FF2B5EF4-FFF2-40B4-BE49-F238E27FC236}">
                <a16:creationId xmlns:a16="http://schemas.microsoft.com/office/drawing/2014/main" id="{9D50F0DC-3071-CE4D-A561-121D3EFF82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BEC3EE-3C1D-5845-960A-E1F4741F30CB}"/>
              </a:ext>
            </a:extLst>
          </p:cNvPr>
          <p:cNvSpPr>
            <a:spLocks noGrp="1"/>
          </p:cNvSpPr>
          <p:nvPr>
            <p:ph type="sldNum" sz="quarter" idx="12"/>
          </p:nvPr>
        </p:nvSpPr>
        <p:spPr/>
        <p:txBody>
          <a:bodyPr/>
          <a:lstStyle/>
          <a:p>
            <a:fld id="{58687DB1-FAA5-ED41-91CD-2E5E1D77F84D}" type="slidenum">
              <a:rPr lang="en-US" smtClean="0"/>
              <a:t>‹#›</a:t>
            </a:fld>
            <a:endParaRPr lang="en-US"/>
          </a:p>
        </p:txBody>
      </p:sp>
    </p:spTree>
    <p:extLst>
      <p:ext uri="{BB962C8B-B14F-4D97-AF65-F5344CB8AC3E}">
        <p14:creationId xmlns:p14="http://schemas.microsoft.com/office/powerpoint/2010/main" val="457974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829D4-77EC-A443-B3D0-85C70D22F0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14F320-E8D7-AF43-9DC2-DC33A0E203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DBA001E-BB44-1640-9551-01C177525E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9D980ED-E770-2E42-AA82-545C0CBD7730}"/>
              </a:ext>
            </a:extLst>
          </p:cNvPr>
          <p:cNvSpPr>
            <a:spLocks noGrp="1"/>
          </p:cNvSpPr>
          <p:nvPr>
            <p:ph type="dt" sz="half" idx="10"/>
          </p:nvPr>
        </p:nvSpPr>
        <p:spPr/>
        <p:txBody>
          <a:bodyPr/>
          <a:lstStyle/>
          <a:p>
            <a:fld id="{02E0EAB4-1B7D-5046-A880-302A7E32488D}" type="datetimeFigureOut">
              <a:rPr lang="en-US" smtClean="0"/>
              <a:t>12/15/21</a:t>
            </a:fld>
            <a:endParaRPr lang="en-US"/>
          </a:p>
        </p:txBody>
      </p:sp>
      <p:sp>
        <p:nvSpPr>
          <p:cNvPr id="6" name="Footer Placeholder 5">
            <a:extLst>
              <a:ext uri="{FF2B5EF4-FFF2-40B4-BE49-F238E27FC236}">
                <a16:creationId xmlns:a16="http://schemas.microsoft.com/office/drawing/2014/main" id="{3A2C7E64-976B-864D-9CB9-35A96661F5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BBB596-CC48-6D46-8A3E-339395E65AA1}"/>
              </a:ext>
            </a:extLst>
          </p:cNvPr>
          <p:cNvSpPr>
            <a:spLocks noGrp="1"/>
          </p:cNvSpPr>
          <p:nvPr>
            <p:ph type="sldNum" sz="quarter" idx="12"/>
          </p:nvPr>
        </p:nvSpPr>
        <p:spPr/>
        <p:txBody>
          <a:bodyPr/>
          <a:lstStyle/>
          <a:p>
            <a:fld id="{58687DB1-FAA5-ED41-91CD-2E5E1D77F84D}" type="slidenum">
              <a:rPr lang="en-US" smtClean="0"/>
              <a:t>‹#›</a:t>
            </a:fld>
            <a:endParaRPr lang="en-US"/>
          </a:p>
        </p:txBody>
      </p:sp>
    </p:spTree>
    <p:extLst>
      <p:ext uri="{BB962C8B-B14F-4D97-AF65-F5344CB8AC3E}">
        <p14:creationId xmlns:p14="http://schemas.microsoft.com/office/powerpoint/2010/main" val="1203150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4F673-0769-D346-A416-9858F83624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70E106E-B2B0-8D48-A68E-0E5C7D06B0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192C43-FED3-D347-9A65-A791ADE6D4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F33780-2249-7F47-A5FE-E92A19EB26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2DE771-2A10-1B44-8805-A435E6B1D3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58EEBD-2564-9F40-BC33-655CF11B5BB2}"/>
              </a:ext>
            </a:extLst>
          </p:cNvPr>
          <p:cNvSpPr>
            <a:spLocks noGrp="1"/>
          </p:cNvSpPr>
          <p:nvPr>
            <p:ph type="dt" sz="half" idx="10"/>
          </p:nvPr>
        </p:nvSpPr>
        <p:spPr/>
        <p:txBody>
          <a:bodyPr/>
          <a:lstStyle/>
          <a:p>
            <a:fld id="{02E0EAB4-1B7D-5046-A880-302A7E32488D}" type="datetimeFigureOut">
              <a:rPr lang="en-US" smtClean="0"/>
              <a:t>12/15/21</a:t>
            </a:fld>
            <a:endParaRPr lang="en-US"/>
          </a:p>
        </p:txBody>
      </p:sp>
      <p:sp>
        <p:nvSpPr>
          <p:cNvPr id="8" name="Footer Placeholder 7">
            <a:extLst>
              <a:ext uri="{FF2B5EF4-FFF2-40B4-BE49-F238E27FC236}">
                <a16:creationId xmlns:a16="http://schemas.microsoft.com/office/drawing/2014/main" id="{15CFF8F3-58A0-DC43-A0D6-ACCDD498D7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F84D843-B095-964B-86FE-31BA617C2A55}"/>
              </a:ext>
            </a:extLst>
          </p:cNvPr>
          <p:cNvSpPr>
            <a:spLocks noGrp="1"/>
          </p:cNvSpPr>
          <p:nvPr>
            <p:ph type="sldNum" sz="quarter" idx="12"/>
          </p:nvPr>
        </p:nvSpPr>
        <p:spPr/>
        <p:txBody>
          <a:bodyPr/>
          <a:lstStyle/>
          <a:p>
            <a:fld id="{58687DB1-FAA5-ED41-91CD-2E5E1D77F84D}" type="slidenum">
              <a:rPr lang="en-US" smtClean="0"/>
              <a:t>‹#›</a:t>
            </a:fld>
            <a:endParaRPr lang="en-US"/>
          </a:p>
        </p:txBody>
      </p:sp>
    </p:spTree>
    <p:extLst>
      <p:ext uri="{BB962C8B-B14F-4D97-AF65-F5344CB8AC3E}">
        <p14:creationId xmlns:p14="http://schemas.microsoft.com/office/powerpoint/2010/main" val="213895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02C85-2C26-F143-8DD6-D660DA6FFB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FE34C9-1CD9-0E4B-9CA1-7A1154CD4E94}"/>
              </a:ext>
            </a:extLst>
          </p:cNvPr>
          <p:cNvSpPr>
            <a:spLocks noGrp="1"/>
          </p:cNvSpPr>
          <p:nvPr>
            <p:ph type="dt" sz="half" idx="10"/>
          </p:nvPr>
        </p:nvSpPr>
        <p:spPr/>
        <p:txBody>
          <a:bodyPr/>
          <a:lstStyle/>
          <a:p>
            <a:fld id="{02E0EAB4-1B7D-5046-A880-302A7E32488D}" type="datetimeFigureOut">
              <a:rPr lang="en-US" smtClean="0"/>
              <a:t>12/15/21</a:t>
            </a:fld>
            <a:endParaRPr lang="en-US"/>
          </a:p>
        </p:txBody>
      </p:sp>
      <p:sp>
        <p:nvSpPr>
          <p:cNvPr id="4" name="Footer Placeholder 3">
            <a:extLst>
              <a:ext uri="{FF2B5EF4-FFF2-40B4-BE49-F238E27FC236}">
                <a16:creationId xmlns:a16="http://schemas.microsoft.com/office/drawing/2014/main" id="{70587E66-402B-D449-9C9E-3B3154B12E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337FF9E-A6DE-9D46-8959-5464B6D29A31}"/>
              </a:ext>
            </a:extLst>
          </p:cNvPr>
          <p:cNvSpPr>
            <a:spLocks noGrp="1"/>
          </p:cNvSpPr>
          <p:nvPr>
            <p:ph type="sldNum" sz="quarter" idx="12"/>
          </p:nvPr>
        </p:nvSpPr>
        <p:spPr/>
        <p:txBody>
          <a:bodyPr/>
          <a:lstStyle/>
          <a:p>
            <a:fld id="{58687DB1-FAA5-ED41-91CD-2E5E1D77F84D}" type="slidenum">
              <a:rPr lang="en-US" smtClean="0"/>
              <a:t>‹#›</a:t>
            </a:fld>
            <a:endParaRPr lang="en-US"/>
          </a:p>
        </p:txBody>
      </p:sp>
    </p:spTree>
    <p:extLst>
      <p:ext uri="{BB962C8B-B14F-4D97-AF65-F5344CB8AC3E}">
        <p14:creationId xmlns:p14="http://schemas.microsoft.com/office/powerpoint/2010/main" val="3722828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B4070F-2ECE-1043-B52F-84EA8CC908CC}"/>
              </a:ext>
            </a:extLst>
          </p:cNvPr>
          <p:cNvSpPr>
            <a:spLocks noGrp="1"/>
          </p:cNvSpPr>
          <p:nvPr>
            <p:ph type="dt" sz="half" idx="10"/>
          </p:nvPr>
        </p:nvSpPr>
        <p:spPr/>
        <p:txBody>
          <a:bodyPr/>
          <a:lstStyle/>
          <a:p>
            <a:fld id="{02E0EAB4-1B7D-5046-A880-302A7E32488D}" type="datetimeFigureOut">
              <a:rPr lang="en-US" smtClean="0"/>
              <a:t>12/15/21</a:t>
            </a:fld>
            <a:endParaRPr lang="en-US"/>
          </a:p>
        </p:txBody>
      </p:sp>
      <p:sp>
        <p:nvSpPr>
          <p:cNvPr id="3" name="Footer Placeholder 2">
            <a:extLst>
              <a:ext uri="{FF2B5EF4-FFF2-40B4-BE49-F238E27FC236}">
                <a16:creationId xmlns:a16="http://schemas.microsoft.com/office/drawing/2014/main" id="{7131FA18-59EE-8F47-83AD-33CAFAD904A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A824A4-0101-6947-8096-A94CA2F2B675}"/>
              </a:ext>
            </a:extLst>
          </p:cNvPr>
          <p:cNvSpPr>
            <a:spLocks noGrp="1"/>
          </p:cNvSpPr>
          <p:nvPr>
            <p:ph type="sldNum" sz="quarter" idx="12"/>
          </p:nvPr>
        </p:nvSpPr>
        <p:spPr/>
        <p:txBody>
          <a:bodyPr/>
          <a:lstStyle/>
          <a:p>
            <a:fld id="{58687DB1-FAA5-ED41-91CD-2E5E1D77F84D}" type="slidenum">
              <a:rPr lang="en-US" smtClean="0"/>
              <a:t>‹#›</a:t>
            </a:fld>
            <a:endParaRPr lang="en-US"/>
          </a:p>
        </p:txBody>
      </p:sp>
    </p:spTree>
    <p:extLst>
      <p:ext uri="{BB962C8B-B14F-4D97-AF65-F5344CB8AC3E}">
        <p14:creationId xmlns:p14="http://schemas.microsoft.com/office/powerpoint/2010/main" val="2623290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5A399-7F21-3B48-BF2F-77E4B1D807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93D9F7-E75F-F948-A966-E81744D38C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95A6842-293B-4046-BD80-7E2CE3B4E5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7A9D95-48EA-0746-9A4A-25D3C9CED606}"/>
              </a:ext>
            </a:extLst>
          </p:cNvPr>
          <p:cNvSpPr>
            <a:spLocks noGrp="1"/>
          </p:cNvSpPr>
          <p:nvPr>
            <p:ph type="dt" sz="half" idx="10"/>
          </p:nvPr>
        </p:nvSpPr>
        <p:spPr/>
        <p:txBody>
          <a:bodyPr/>
          <a:lstStyle/>
          <a:p>
            <a:fld id="{02E0EAB4-1B7D-5046-A880-302A7E32488D}" type="datetimeFigureOut">
              <a:rPr lang="en-US" smtClean="0"/>
              <a:t>12/15/21</a:t>
            </a:fld>
            <a:endParaRPr lang="en-US"/>
          </a:p>
        </p:txBody>
      </p:sp>
      <p:sp>
        <p:nvSpPr>
          <p:cNvPr id="6" name="Footer Placeholder 5">
            <a:extLst>
              <a:ext uri="{FF2B5EF4-FFF2-40B4-BE49-F238E27FC236}">
                <a16:creationId xmlns:a16="http://schemas.microsoft.com/office/drawing/2014/main" id="{56D3D8AA-49B1-0A46-8CE5-BDEEDD3FCA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AB1855-9179-7542-ABAD-E739A080375E}"/>
              </a:ext>
            </a:extLst>
          </p:cNvPr>
          <p:cNvSpPr>
            <a:spLocks noGrp="1"/>
          </p:cNvSpPr>
          <p:nvPr>
            <p:ph type="sldNum" sz="quarter" idx="12"/>
          </p:nvPr>
        </p:nvSpPr>
        <p:spPr/>
        <p:txBody>
          <a:bodyPr/>
          <a:lstStyle/>
          <a:p>
            <a:fld id="{58687DB1-FAA5-ED41-91CD-2E5E1D77F84D}" type="slidenum">
              <a:rPr lang="en-US" smtClean="0"/>
              <a:t>‹#›</a:t>
            </a:fld>
            <a:endParaRPr lang="en-US"/>
          </a:p>
        </p:txBody>
      </p:sp>
    </p:spTree>
    <p:extLst>
      <p:ext uri="{BB962C8B-B14F-4D97-AF65-F5344CB8AC3E}">
        <p14:creationId xmlns:p14="http://schemas.microsoft.com/office/powerpoint/2010/main" val="466726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4522E-FAF9-3D41-B4C6-B0AC6F5DE6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BAF800-9D6F-AA41-B566-6EF0C3F173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1B82D0-4F7D-3C40-8C5E-EFC89E6697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D2B95C-C635-B246-B2BB-D179B7A9AC10}"/>
              </a:ext>
            </a:extLst>
          </p:cNvPr>
          <p:cNvSpPr>
            <a:spLocks noGrp="1"/>
          </p:cNvSpPr>
          <p:nvPr>
            <p:ph type="dt" sz="half" idx="10"/>
          </p:nvPr>
        </p:nvSpPr>
        <p:spPr/>
        <p:txBody>
          <a:bodyPr/>
          <a:lstStyle/>
          <a:p>
            <a:fld id="{02E0EAB4-1B7D-5046-A880-302A7E32488D}" type="datetimeFigureOut">
              <a:rPr lang="en-US" smtClean="0"/>
              <a:t>12/15/21</a:t>
            </a:fld>
            <a:endParaRPr lang="en-US"/>
          </a:p>
        </p:txBody>
      </p:sp>
      <p:sp>
        <p:nvSpPr>
          <p:cNvPr id="6" name="Footer Placeholder 5">
            <a:extLst>
              <a:ext uri="{FF2B5EF4-FFF2-40B4-BE49-F238E27FC236}">
                <a16:creationId xmlns:a16="http://schemas.microsoft.com/office/drawing/2014/main" id="{6E701E2D-28D5-CF48-9557-1D7B82D08A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A55B06-E284-3F49-B6B5-D9861F7F9CD6}"/>
              </a:ext>
            </a:extLst>
          </p:cNvPr>
          <p:cNvSpPr>
            <a:spLocks noGrp="1"/>
          </p:cNvSpPr>
          <p:nvPr>
            <p:ph type="sldNum" sz="quarter" idx="12"/>
          </p:nvPr>
        </p:nvSpPr>
        <p:spPr/>
        <p:txBody>
          <a:bodyPr/>
          <a:lstStyle/>
          <a:p>
            <a:fld id="{58687DB1-FAA5-ED41-91CD-2E5E1D77F84D}" type="slidenum">
              <a:rPr lang="en-US" smtClean="0"/>
              <a:t>‹#›</a:t>
            </a:fld>
            <a:endParaRPr lang="en-US"/>
          </a:p>
        </p:txBody>
      </p:sp>
    </p:spTree>
    <p:extLst>
      <p:ext uri="{BB962C8B-B14F-4D97-AF65-F5344CB8AC3E}">
        <p14:creationId xmlns:p14="http://schemas.microsoft.com/office/powerpoint/2010/main" val="3144424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87E93F-3171-664C-9239-BDDBDDAE45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D8E3A28-9950-DE46-AD2C-F454818529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8BD138-FFD6-6344-9DEC-A10D8134B0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E0EAB4-1B7D-5046-A880-302A7E32488D}" type="datetimeFigureOut">
              <a:rPr lang="en-US" smtClean="0"/>
              <a:t>12/15/21</a:t>
            </a:fld>
            <a:endParaRPr lang="en-US"/>
          </a:p>
        </p:txBody>
      </p:sp>
      <p:sp>
        <p:nvSpPr>
          <p:cNvPr id="5" name="Footer Placeholder 4">
            <a:extLst>
              <a:ext uri="{FF2B5EF4-FFF2-40B4-BE49-F238E27FC236}">
                <a16:creationId xmlns:a16="http://schemas.microsoft.com/office/drawing/2014/main" id="{3B19CE2A-083B-6A46-B6AD-3C554509FF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6FAE4B-E6E4-9A4B-B740-9F873E4D7A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687DB1-FAA5-ED41-91CD-2E5E1D77F84D}" type="slidenum">
              <a:rPr lang="en-US" smtClean="0"/>
              <a:t>‹#›</a:t>
            </a:fld>
            <a:endParaRPr lang="en-US"/>
          </a:p>
        </p:txBody>
      </p:sp>
    </p:spTree>
    <p:extLst>
      <p:ext uri="{BB962C8B-B14F-4D97-AF65-F5344CB8AC3E}">
        <p14:creationId xmlns:p14="http://schemas.microsoft.com/office/powerpoint/2010/main" val="11202130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cchp.ucsf.edu/sites/g/files/tkssra181/f/Step-by-Step-Guide-SP.pdf"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BGRectangle">
            <a:extLst>
              <a:ext uri="{FF2B5EF4-FFF2-40B4-BE49-F238E27FC236}">
                <a16:creationId xmlns:a16="http://schemas.microsoft.com/office/drawing/2014/main" id="{44B42A97-2187-442B-BB48-39526296D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text, person, indoor&#10;&#10;Description automatically generated">
            <a:extLst>
              <a:ext uri="{FF2B5EF4-FFF2-40B4-BE49-F238E27FC236}">
                <a16:creationId xmlns:a16="http://schemas.microsoft.com/office/drawing/2014/main" id="{A6EB18A3-0D6F-414B-8FC5-F42389CDC704}"/>
              </a:ext>
            </a:extLst>
          </p:cNvPr>
          <p:cNvPicPr>
            <a:picLocks noChangeAspect="1"/>
          </p:cNvPicPr>
          <p:nvPr/>
        </p:nvPicPr>
        <p:blipFill rotWithShape="1">
          <a:blip r:embed="rId3"/>
          <a:srcRect l="2667"/>
          <a:stretch/>
        </p:blipFill>
        <p:spPr>
          <a:xfrm>
            <a:off x="20" y="10"/>
            <a:ext cx="12191980" cy="4571990"/>
          </a:xfrm>
          <a:prstGeom prst="rect">
            <a:avLst/>
          </a:prstGeom>
        </p:spPr>
      </p:pic>
      <p:sp>
        <p:nvSpPr>
          <p:cNvPr id="13" name="!!Rectangle">
            <a:extLst>
              <a:ext uri="{FF2B5EF4-FFF2-40B4-BE49-F238E27FC236}">
                <a16:creationId xmlns:a16="http://schemas.microsoft.com/office/drawing/2014/main" id="{F40CA114-B78B-4E3B-A785-96745276B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457"/>
            <a:ext cx="12192000" cy="2285543"/>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29F7622C-E698-B941-AD46-CF926C0C0C33}"/>
              </a:ext>
            </a:extLst>
          </p:cNvPr>
          <p:cNvSpPr>
            <a:spLocks noGrp="1"/>
          </p:cNvSpPr>
          <p:nvPr>
            <p:ph type="ctrTitle"/>
          </p:nvPr>
        </p:nvSpPr>
        <p:spPr>
          <a:xfrm>
            <a:off x="433136" y="5091762"/>
            <a:ext cx="7834193" cy="1264588"/>
          </a:xfrm>
        </p:spPr>
        <p:txBody>
          <a:bodyPr anchor="ctr">
            <a:normAutofit/>
          </a:bodyPr>
          <a:lstStyle/>
          <a:p>
            <a:pPr algn="r"/>
            <a:r>
              <a:rPr lang="en-US" sz="5100"/>
              <a:t>Taller de </a:t>
            </a:r>
            <a:r>
              <a:rPr lang="en-US" sz="5100" err="1"/>
              <a:t>ujieres</a:t>
            </a:r>
            <a:r>
              <a:rPr lang="en-US" sz="5100"/>
              <a:t> y </a:t>
            </a:r>
            <a:r>
              <a:rPr lang="en-US" sz="5100" err="1"/>
              <a:t>diáconos</a:t>
            </a:r>
            <a:endParaRPr lang="en-US" sz="5100"/>
          </a:p>
        </p:txBody>
      </p:sp>
      <p:sp>
        <p:nvSpPr>
          <p:cNvPr id="3" name="Subtitle 2">
            <a:extLst>
              <a:ext uri="{FF2B5EF4-FFF2-40B4-BE49-F238E27FC236}">
                <a16:creationId xmlns:a16="http://schemas.microsoft.com/office/drawing/2014/main" id="{3D44DB4A-9E78-0449-A995-3313CEF4ACEE}"/>
              </a:ext>
            </a:extLst>
          </p:cNvPr>
          <p:cNvSpPr>
            <a:spLocks noGrp="1"/>
          </p:cNvSpPr>
          <p:nvPr>
            <p:ph type="subTitle" idx="1"/>
          </p:nvPr>
        </p:nvSpPr>
        <p:spPr>
          <a:xfrm>
            <a:off x="8499107" y="5091763"/>
            <a:ext cx="2974207" cy="1264587"/>
          </a:xfrm>
        </p:spPr>
        <p:txBody>
          <a:bodyPr anchor="ctr">
            <a:normAutofit/>
          </a:bodyPr>
          <a:lstStyle/>
          <a:p>
            <a:pPr algn="l"/>
            <a:r>
              <a:rPr lang="en-US" sz="2000"/>
              <a:t>Iglesia Ciudad de Refugio</a:t>
            </a:r>
          </a:p>
          <a:p>
            <a:pPr algn="l"/>
            <a:r>
              <a:rPr lang="en-US" sz="2000"/>
              <a:t>Por Reynaldo Navedo</a:t>
            </a:r>
          </a:p>
        </p:txBody>
      </p:sp>
      <p:sp>
        <p:nvSpPr>
          <p:cNvPr id="15" name="!!Line">
            <a:extLst>
              <a:ext uri="{FF2B5EF4-FFF2-40B4-BE49-F238E27FC236}">
                <a16:creationId xmlns:a16="http://schemas.microsoft.com/office/drawing/2014/main" id="{1B1D834C-2707-49B0-A3CE-334D83DFF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5048" y="5266944"/>
            <a:ext cx="9144"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79181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CB5DFCDA-694D-4637-8E9B-038575194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9952075" cy="6858000"/>
          </a:xfrm>
          <a:custGeom>
            <a:avLst/>
            <a:gdLst>
              <a:gd name="connsiteX0" fmla="*/ 9952075 w 9952075"/>
              <a:gd name="connsiteY0" fmla="*/ 6858000 h 6858000"/>
              <a:gd name="connsiteX1" fmla="*/ 108694 w 9952075"/>
              <a:gd name="connsiteY1" fmla="*/ 6858000 h 6858000"/>
              <a:gd name="connsiteX2" fmla="*/ 79127 w 9952075"/>
              <a:gd name="connsiteY2" fmla="*/ 6681235 h 6858000"/>
              <a:gd name="connsiteX3" fmla="*/ 0 w 9952075"/>
              <a:gd name="connsiteY3" fmla="*/ 5565888 h 6858000"/>
              <a:gd name="connsiteX4" fmla="*/ 2190696 w 9952075"/>
              <a:gd name="connsiteY4" fmla="*/ 145339 h 6858000"/>
              <a:gd name="connsiteX5" fmla="*/ 2339431 w 9952075"/>
              <a:gd name="connsiteY5" fmla="*/ 0 h 6858000"/>
              <a:gd name="connsiteX6" fmla="*/ 9952075 w 9952075"/>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52075" h="6858000">
                <a:moveTo>
                  <a:pt x="9952075"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9952075"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E4DB276E-BFF1-43F5-AB90-7ABA4B9A9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9652017" cy="6858000"/>
          </a:xfrm>
          <a:custGeom>
            <a:avLst/>
            <a:gdLst>
              <a:gd name="connsiteX0" fmla="*/ 9652017 w 9652017"/>
              <a:gd name="connsiteY0" fmla="*/ 6858000 h 6858000"/>
              <a:gd name="connsiteX1" fmla="*/ 112827 w 9652017"/>
              <a:gd name="connsiteY1" fmla="*/ 6858000 h 6858000"/>
              <a:gd name="connsiteX2" fmla="*/ 76084 w 9652017"/>
              <a:gd name="connsiteY2" fmla="*/ 6638337 h 6858000"/>
              <a:gd name="connsiteX3" fmla="*/ 0 w 9652017"/>
              <a:gd name="connsiteY3" fmla="*/ 5565888 h 6858000"/>
              <a:gd name="connsiteX4" fmla="*/ 2157501 w 9652017"/>
              <a:gd name="connsiteY4" fmla="*/ 301488 h 6858000"/>
              <a:gd name="connsiteX5" fmla="*/ 2472310 w 9652017"/>
              <a:gd name="connsiteY5" fmla="*/ 0 h 6858000"/>
              <a:gd name="connsiteX6" fmla="*/ 9652017 w 9652017"/>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52017" h="6858000">
                <a:moveTo>
                  <a:pt x="9652017" y="6858000"/>
                </a:moveTo>
                <a:lnTo>
                  <a:pt x="112827" y="6858000"/>
                </a:lnTo>
                <a:lnTo>
                  <a:pt x="76084" y="6638337"/>
                </a:lnTo>
                <a:cubicBezTo>
                  <a:pt x="25944" y="6288079"/>
                  <a:pt x="0" y="5930014"/>
                  <a:pt x="0" y="5565888"/>
                </a:cubicBezTo>
                <a:cubicBezTo>
                  <a:pt x="0" y="3514654"/>
                  <a:pt x="823309" y="1655711"/>
                  <a:pt x="2157501" y="301488"/>
                </a:cubicBezTo>
                <a:lnTo>
                  <a:pt x="2472310" y="0"/>
                </a:lnTo>
                <a:lnTo>
                  <a:pt x="9652017" y="0"/>
                </a:ln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D7325E7-A032-9841-97BE-A4051EAB7F01}"/>
              </a:ext>
            </a:extLst>
          </p:cNvPr>
          <p:cNvSpPr>
            <a:spLocks noGrp="1"/>
          </p:cNvSpPr>
          <p:nvPr>
            <p:ph type="title"/>
          </p:nvPr>
        </p:nvSpPr>
        <p:spPr>
          <a:xfrm>
            <a:off x="838200" y="365126"/>
            <a:ext cx="7757694" cy="1288238"/>
          </a:xfrm>
        </p:spPr>
        <p:txBody>
          <a:bodyPr anchor="b">
            <a:normAutofit/>
          </a:bodyPr>
          <a:lstStyle/>
          <a:p>
            <a:r>
              <a:rPr lang="en-US" dirty="0" err="1"/>
              <a:t>Requisitos</a:t>
            </a:r>
            <a:r>
              <a:rPr lang="en-US" dirty="0"/>
              <a:t> para las </a:t>
            </a:r>
            <a:r>
              <a:rPr lang="en-US" dirty="0" err="1"/>
              <a:t>mujeres</a:t>
            </a:r>
            <a:endParaRPr lang="en-US" dirty="0"/>
          </a:p>
        </p:txBody>
      </p:sp>
      <p:sp>
        <p:nvSpPr>
          <p:cNvPr id="3" name="Content Placeholder 2">
            <a:extLst>
              <a:ext uri="{FF2B5EF4-FFF2-40B4-BE49-F238E27FC236}">
                <a16:creationId xmlns:a16="http://schemas.microsoft.com/office/drawing/2014/main" id="{36CAE5D1-B8ED-1C44-84A0-16AC9EA9E372}"/>
              </a:ext>
            </a:extLst>
          </p:cNvPr>
          <p:cNvSpPr>
            <a:spLocks noGrp="1"/>
          </p:cNvSpPr>
          <p:nvPr>
            <p:ph idx="1"/>
          </p:nvPr>
        </p:nvSpPr>
        <p:spPr>
          <a:xfrm>
            <a:off x="838198" y="1956390"/>
            <a:ext cx="7322290" cy="3907465"/>
          </a:xfrm>
        </p:spPr>
        <p:txBody>
          <a:bodyPr anchor="t">
            <a:normAutofit/>
          </a:bodyPr>
          <a:lstStyle/>
          <a:p>
            <a:pPr lvl="0"/>
            <a:r>
              <a:rPr lang="es-ES" dirty="0"/>
              <a:t>las mujeres asimismo sean honestas</a:t>
            </a:r>
            <a:endParaRPr lang="en-US" dirty="0"/>
          </a:p>
          <a:p>
            <a:pPr lvl="0"/>
            <a:r>
              <a:rPr lang="es-ES" dirty="0"/>
              <a:t>no calumniadoras</a:t>
            </a:r>
            <a:endParaRPr lang="en-US" dirty="0"/>
          </a:p>
          <a:p>
            <a:pPr lvl="0"/>
            <a:r>
              <a:rPr lang="es-ES" dirty="0"/>
              <a:t>sean sobrias</a:t>
            </a:r>
            <a:endParaRPr lang="en-US" dirty="0"/>
          </a:p>
          <a:p>
            <a:pPr lvl="0"/>
            <a:r>
              <a:rPr lang="es-ES" dirty="0"/>
              <a:t>fieles en todo</a:t>
            </a:r>
            <a:endParaRPr lang="en-US" dirty="0"/>
          </a:p>
        </p:txBody>
      </p:sp>
    </p:spTree>
    <p:extLst>
      <p:ext uri="{BB962C8B-B14F-4D97-AF65-F5344CB8AC3E}">
        <p14:creationId xmlns:p14="http://schemas.microsoft.com/office/powerpoint/2010/main" val="234018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CB5DFCDA-694D-4637-8E9B-038575194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9952075" cy="6858000"/>
          </a:xfrm>
          <a:custGeom>
            <a:avLst/>
            <a:gdLst>
              <a:gd name="connsiteX0" fmla="*/ 9952075 w 9952075"/>
              <a:gd name="connsiteY0" fmla="*/ 6858000 h 6858000"/>
              <a:gd name="connsiteX1" fmla="*/ 108694 w 9952075"/>
              <a:gd name="connsiteY1" fmla="*/ 6858000 h 6858000"/>
              <a:gd name="connsiteX2" fmla="*/ 79127 w 9952075"/>
              <a:gd name="connsiteY2" fmla="*/ 6681235 h 6858000"/>
              <a:gd name="connsiteX3" fmla="*/ 0 w 9952075"/>
              <a:gd name="connsiteY3" fmla="*/ 5565888 h 6858000"/>
              <a:gd name="connsiteX4" fmla="*/ 2190696 w 9952075"/>
              <a:gd name="connsiteY4" fmla="*/ 145339 h 6858000"/>
              <a:gd name="connsiteX5" fmla="*/ 2339431 w 9952075"/>
              <a:gd name="connsiteY5" fmla="*/ 0 h 6858000"/>
              <a:gd name="connsiteX6" fmla="*/ 9952075 w 9952075"/>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52075" h="6858000">
                <a:moveTo>
                  <a:pt x="9952075"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9952075"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E4DB276E-BFF1-43F5-AB90-7ABA4B9A9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9652017" cy="6858000"/>
          </a:xfrm>
          <a:custGeom>
            <a:avLst/>
            <a:gdLst>
              <a:gd name="connsiteX0" fmla="*/ 9652017 w 9652017"/>
              <a:gd name="connsiteY0" fmla="*/ 6858000 h 6858000"/>
              <a:gd name="connsiteX1" fmla="*/ 112827 w 9652017"/>
              <a:gd name="connsiteY1" fmla="*/ 6858000 h 6858000"/>
              <a:gd name="connsiteX2" fmla="*/ 76084 w 9652017"/>
              <a:gd name="connsiteY2" fmla="*/ 6638337 h 6858000"/>
              <a:gd name="connsiteX3" fmla="*/ 0 w 9652017"/>
              <a:gd name="connsiteY3" fmla="*/ 5565888 h 6858000"/>
              <a:gd name="connsiteX4" fmla="*/ 2157501 w 9652017"/>
              <a:gd name="connsiteY4" fmla="*/ 301488 h 6858000"/>
              <a:gd name="connsiteX5" fmla="*/ 2472310 w 9652017"/>
              <a:gd name="connsiteY5" fmla="*/ 0 h 6858000"/>
              <a:gd name="connsiteX6" fmla="*/ 9652017 w 9652017"/>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52017" h="6858000">
                <a:moveTo>
                  <a:pt x="9652017" y="6858000"/>
                </a:moveTo>
                <a:lnTo>
                  <a:pt x="112827" y="6858000"/>
                </a:lnTo>
                <a:lnTo>
                  <a:pt x="76084" y="6638337"/>
                </a:lnTo>
                <a:cubicBezTo>
                  <a:pt x="25944" y="6288079"/>
                  <a:pt x="0" y="5930014"/>
                  <a:pt x="0" y="5565888"/>
                </a:cubicBezTo>
                <a:cubicBezTo>
                  <a:pt x="0" y="3514654"/>
                  <a:pt x="823309" y="1655711"/>
                  <a:pt x="2157501" y="301488"/>
                </a:cubicBezTo>
                <a:lnTo>
                  <a:pt x="2472310" y="0"/>
                </a:lnTo>
                <a:lnTo>
                  <a:pt x="9652017" y="0"/>
                </a:ln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D7325E7-A032-9841-97BE-A4051EAB7F01}"/>
              </a:ext>
            </a:extLst>
          </p:cNvPr>
          <p:cNvSpPr>
            <a:spLocks noGrp="1"/>
          </p:cNvSpPr>
          <p:nvPr>
            <p:ph type="title"/>
          </p:nvPr>
        </p:nvSpPr>
        <p:spPr>
          <a:xfrm>
            <a:off x="838200" y="365126"/>
            <a:ext cx="7757694" cy="1288238"/>
          </a:xfrm>
        </p:spPr>
        <p:txBody>
          <a:bodyPr anchor="b">
            <a:normAutofit/>
          </a:bodyPr>
          <a:lstStyle/>
          <a:p>
            <a:r>
              <a:rPr lang="en-US" dirty="0" err="1"/>
              <a:t>Requisitos</a:t>
            </a:r>
            <a:r>
              <a:rPr lang="en-US" dirty="0"/>
              <a:t> para los hombres</a:t>
            </a:r>
          </a:p>
        </p:txBody>
      </p:sp>
      <p:sp>
        <p:nvSpPr>
          <p:cNvPr id="3" name="Content Placeholder 2">
            <a:extLst>
              <a:ext uri="{FF2B5EF4-FFF2-40B4-BE49-F238E27FC236}">
                <a16:creationId xmlns:a16="http://schemas.microsoft.com/office/drawing/2014/main" id="{36CAE5D1-B8ED-1C44-84A0-16AC9EA9E372}"/>
              </a:ext>
            </a:extLst>
          </p:cNvPr>
          <p:cNvSpPr>
            <a:spLocks noGrp="1"/>
          </p:cNvSpPr>
          <p:nvPr>
            <p:ph idx="1"/>
          </p:nvPr>
        </p:nvSpPr>
        <p:spPr>
          <a:xfrm>
            <a:off x="838198" y="1956390"/>
            <a:ext cx="7322290" cy="3907465"/>
          </a:xfrm>
        </p:spPr>
        <p:txBody>
          <a:bodyPr anchor="t">
            <a:normAutofit/>
          </a:bodyPr>
          <a:lstStyle/>
          <a:p>
            <a:pPr lvl="0"/>
            <a:r>
              <a:rPr lang="es-ES" dirty="0"/>
              <a:t>maridos de una sola mujer</a:t>
            </a:r>
            <a:endParaRPr lang="en-US" dirty="0"/>
          </a:p>
          <a:p>
            <a:pPr lvl="0"/>
            <a:r>
              <a:rPr lang="es-ES" dirty="0"/>
              <a:t>que gobiernen bien sus hijos </a:t>
            </a:r>
            <a:endParaRPr lang="en-US" dirty="0"/>
          </a:p>
          <a:p>
            <a:pPr lvl="0"/>
            <a:r>
              <a:rPr lang="es-ES" dirty="0"/>
              <a:t>que gobiernen bien casas</a:t>
            </a:r>
            <a:endParaRPr lang="en-US" dirty="0"/>
          </a:p>
        </p:txBody>
      </p:sp>
    </p:spTree>
    <p:extLst>
      <p:ext uri="{BB962C8B-B14F-4D97-AF65-F5344CB8AC3E}">
        <p14:creationId xmlns:p14="http://schemas.microsoft.com/office/powerpoint/2010/main" val="10200176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5A9BA0D6-A995-B147-A956-DE72B2300657}"/>
              </a:ext>
            </a:extLst>
          </p:cNvPr>
          <p:cNvSpPr txBox="1"/>
          <p:nvPr/>
        </p:nvSpPr>
        <p:spPr>
          <a:xfrm>
            <a:off x="2555631" y="1441938"/>
            <a:ext cx="7080738" cy="3974124"/>
          </a:xfrm>
          <a:prstGeom prst="rect">
            <a:avLst/>
          </a:prstGeom>
        </p:spPr>
        <p:txBody>
          <a:bodyPr vert="horz" lIns="91440" tIns="45720" rIns="91440" bIns="45720" rtlCol="0" anchor="ctr">
            <a:normAutofit/>
          </a:bodyPr>
          <a:lstStyle/>
          <a:p>
            <a:pPr lvl="0" algn="ctr">
              <a:lnSpc>
                <a:spcPct val="90000"/>
              </a:lnSpc>
              <a:spcBef>
                <a:spcPct val="0"/>
              </a:spcBef>
              <a:spcAft>
                <a:spcPts val="600"/>
              </a:spcAft>
            </a:pPr>
            <a:r>
              <a:rPr lang="en-US" sz="5400" dirty="0">
                <a:solidFill>
                  <a:schemeClr val="bg1">
                    <a:lumMod val="95000"/>
                    <a:lumOff val="5000"/>
                  </a:schemeClr>
                </a:solidFill>
                <a:latin typeface="+mj-lt"/>
                <a:ea typeface="+mj-ea"/>
                <a:cs typeface="+mj-cs"/>
              </a:rPr>
              <a:t>Las </a:t>
            </a:r>
            <a:r>
              <a:rPr lang="en-US" sz="5400" dirty="0" err="1">
                <a:solidFill>
                  <a:schemeClr val="bg1">
                    <a:lumMod val="95000"/>
                    <a:lumOff val="5000"/>
                  </a:schemeClr>
                </a:solidFill>
                <a:latin typeface="+mj-lt"/>
                <a:ea typeface="+mj-ea"/>
                <a:cs typeface="+mj-cs"/>
              </a:rPr>
              <a:t>funciones</a:t>
            </a:r>
            <a:r>
              <a:rPr lang="en-US" sz="5400" dirty="0">
                <a:solidFill>
                  <a:schemeClr val="bg1">
                    <a:lumMod val="95000"/>
                    <a:lumOff val="5000"/>
                  </a:schemeClr>
                </a:solidFill>
                <a:latin typeface="+mj-lt"/>
                <a:ea typeface="+mj-ea"/>
                <a:cs typeface="+mj-cs"/>
              </a:rPr>
              <a:t> </a:t>
            </a:r>
            <a:r>
              <a:rPr lang="en-US" sz="5400" dirty="0" err="1">
                <a:solidFill>
                  <a:schemeClr val="bg1">
                    <a:lumMod val="95000"/>
                    <a:lumOff val="5000"/>
                  </a:schemeClr>
                </a:solidFill>
                <a:latin typeface="+mj-lt"/>
                <a:ea typeface="+mj-ea"/>
                <a:cs typeface="+mj-cs"/>
              </a:rPr>
              <a:t>generales</a:t>
            </a:r>
            <a:r>
              <a:rPr lang="en-US" sz="5400" dirty="0">
                <a:solidFill>
                  <a:schemeClr val="bg1">
                    <a:lumMod val="95000"/>
                    <a:lumOff val="5000"/>
                  </a:schemeClr>
                </a:solidFill>
                <a:latin typeface="+mj-lt"/>
                <a:ea typeface="+mj-ea"/>
                <a:cs typeface="+mj-cs"/>
              </a:rPr>
              <a:t> de los </a:t>
            </a:r>
            <a:r>
              <a:rPr lang="en-US" sz="5400" dirty="0" err="1">
                <a:solidFill>
                  <a:schemeClr val="bg1">
                    <a:lumMod val="95000"/>
                    <a:lumOff val="5000"/>
                  </a:schemeClr>
                </a:solidFill>
                <a:latin typeface="+mj-lt"/>
                <a:ea typeface="+mj-ea"/>
                <a:cs typeface="+mj-cs"/>
              </a:rPr>
              <a:t>diáconos</a:t>
            </a:r>
            <a:r>
              <a:rPr lang="en-US" sz="5400" dirty="0">
                <a:solidFill>
                  <a:schemeClr val="bg1">
                    <a:lumMod val="95000"/>
                    <a:lumOff val="5000"/>
                  </a:schemeClr>
                </a:solidFill>
                <a:latin typeface="+mj-lt"/>
                <a:ea typeface="+mj-ea"/>
                <a:cs typeface="+mj-cs"/>
              </a:rPr>
              <a:t> </a:t>
            </a:r>
            <a:r>
              <a:rPr lang="en-US" sz="5400" dirty="0" err="1">
                <a:solidFill>
                  <a:schemeClr val="bg1">
                    <a:lumMod val="95000"/>
                    <a:lumOff val="5000"/>
                  </a:schemeClr>
                </a:solidFill>
                <a:latin typeface="+mj-lt"/>
                <a:ea typeface="+mj-ea"/>
                <a:cs typeface="+mj-cs"/>
              </a:rPr>
              <a:t>en</a:t>
            </a:r>
            <a:r>
              <a:rPr lang="en-US" sz="5400" dirty="0">
                <a:solidFill>
                  <a:schemeClr val="bg1">
                    <a:lumMod val="95000"/>
                    <a:lumOff val="5000"/>
                  </a:schemeClr>
                </a:solidFill>
                <a:latin typeface="+mj-lt"/>
                <a:ea typeface="+mj-ea"/>
                <a:cs typeface="+mj-cs"/>
              </a:rPr>
              <a:t> la </a:t>
            </a:r>
            <a:r>
              <a:rPr lang="en-US" sz="5400" dirty="0" err="1">
                <a:solidFill>
                  <a:schemeClr val="bg1">
                    <a:lumMod val="95000"/>
                    <a:lumOff val="5000"/>
                  </a:schemeClr>
                </a:solidFill>
                <a:latin typeface="+mj-lt"/>
                <a:ea typeface="+mj-ea"/>
                <a:cs typeface="+mj-cs"/>
              </a:rPr>
              <a:t>iglesia</a:t>
            </a:r>
            <a:endParaRPr lang="en-US" sz="5400" dirty="0">
              <a:solidFill>
                <a:schemeClr val="bg1">
                  <a:lumMod val="95000"/>
                  <a:lumOff val="5000"/>
                </a:schemeClr>
              </a:solidFill>
              <a:latin typeface="+mj-lt"/>
              <a:ea typeface="+mj-ea"/>
              <a:cs typeface="+mj-cs"/>
            </a:endParaRPr>
          </a:p>
        </p:txBody>
      </p:sp>
    </p:spTree>
    <p:extLst>
      <p:ext uri="{BB962C8B-B14F-4D97-AF65-F5344CB8AC3E}">
        <p14:creationId xmlns:p14="http://schemas.microsoft.com/office/powerpoint/2010/main" val="39579496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CB5DFCDA-694D-4637-8E9B-038575194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9952075" cy="6858000"/>
          </a:xfrm>
          <a:custGeom>
            <a:avLst/>
            <a:gdLst>
              <a:gd name="connsiteX0" fmla="*/ 9952075 w 9952075"/>
              <a:gd name="connsiteY0" fmla="*/ 6858000 h 6858000"/>
              <a:gd name="connsiteX1" fmla="*/ 108694 w 9952075"/>
              <a:gd name="connsiteY1" fmla="*/ 6858000 h 6858000"/>
              <a:gd name="connsiteX2" fmla="*/ 79127 w 9952075"/>
              <a:gd name="connsiteY2" fmla="*/ 6681235 h 6858000"/>
              <a:gd name="connsiteX3" fmla="*/ 0 w 9952075"/>
              <a:gd name="connsiteY3" fmla="*/ 5565888 h 6858000"/>
              <a:gd name="connsiteX4" fmla="*/ 2190696 w 9952075"/>
              <a:gd name="connsiteY4" fmla="*/ 145339 h 6858000"/>
              <a:gd name="connsiteX5" fmla="*/ 2339431 w 9952075"/>
              <a:gd name="connsiteY5" fmla="*/ 0 h 6858000"/>
              <a:gd name="connsiteX6" fmla="*/ 9952075 w 9952075"/>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52075" h="6858000">
                <a:moveTo>
                  <a:pt x="9952075"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9952075"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E4DB276E-BFF1-43F5-AB90-7ABA4B9A9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9652017" cy="6858000"/>
          </a:xfrm>
          <a:custGeom>
            <a:avLst/>
            <a:gdLst>
              <a:gd name="connsiteX0" fmla="*/ 9652017 w 9652017"/>
              <a:gd name="connsiteY0" fmla="*/ 6858000 h 6858000"/>
              <a:gd name="connsiteX1" fmla="*/ 112827 w 9652017"/>
              <a:gd name="connsiteY1" fmla="*/ 6858000 h 6858000"/>
              <a:gd name="connsiteX2" fmla="*/ 76084 w 9652017"/>
              <a:gd name="connsiteY2" fmla="*/ 6638337 h 6858000"/>
              <a:gd name="connsiteX3" fmla="*/ 0 w 9652017"/>
              <a:gd name="connsiteY3" fmla="*/ 5565888 h 6858000"/>
              <a:gd name="connsiteX4" fmla="*/ 2157501 w 9652017"/>
              <a:gd name="connsiteY4" fmla="*/ 301488 h 6858000"/>
              <a:gd name="connsiteX5" fmla="*/ 2472310 w 9652017"/>
              <a:gd name="connsiteY5" fmla="*/ 0 h 6858000"/>
              <a:gd name="connsiteX6" fmla="*/ 9652017 w 9652017"/>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52017" h="6858000">
                <a:moveTo>
                  <a:pt x="9652017" y="6858000"/>
                </a:moveTo>
                <a:lnTo>
                  <a:pt x="112827" y="6858000"/>
                </a:lnTo>
                <a:lnTo>
                  <a:pt x="76084" y="6638337"/>
                </a:lnTo>
                <a:cubicBezTo>
                  <a:pt x="25944" y="6288079"/>
                  <a:pt x="0" y="5930014"/>
                  <a:pt x="0" y="5565888"/>
                </a:cubicBezTo>
                <a:cubicBezTo>
                  <a:pt x="0" y="3514654"/>
                  <a:pt x="823309" y="1655711"/>
                  <a:pt x="2157501" y="301488"/>
                </a:cubicBezTo>
                <a:lnTo>
                  <a:pt x="2472310" y="0"/>
                </a:lnTo>
                <a:lnTo>
                  <a:pt x="9652017" y="0"/>
                </a:ln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BFE0B0F-4375-8B4A-A845-697B94F5144D}"/>
              </a:ext>
            </a:extLst>
          </p:cNvPr>
          <p:cNvSpPr>
            <a:spLocks noGrp="1"/>
          </p:cNvSpPr>
          <p:nvPr>
            <p:ph type="title"/>
          </p:nvPr>
        </p:nvSpPr>
        <p:spPr>
          <a:xfrm>
            <a:off x="838200" y="365126"/>
            <a:ext cx="7757694" cy="1288238"/>
          </a:xfrm>
        </p:spPr>
        <p:txBody>
          <a:bodyPr anchor="b">
            <a:normAutofit/>
          </a:bodyPr>
          <a:lstStyle/>
          <a:p>
            <a:r>
              <a:rPr lang="en-US" dirty="0"/>
              <a:t>¿</a:t>
            </a:r>
            <a:r>
              <a:rPr lang="en-US" dirty="0" err="1"/>
              <a:t>Qué</a:t>
            </a:r>
            <a:r>
              <a:rPr lang="en-US" dirty="0"/>
              <a:t> no es el </a:t>
            </a:r>
            <a:r>
              <a:rPr lang="en-US" dirty="0" err="1"/>
              <a:t>diaconado</a:t>
            </a:r>
            <a:r>
              <a:rPr lang="en-US" dirty="0"/>
              <a:t>?</a:t>
            </a:r>
          </a:p>
        </p:txBody>
      </p:sp>
      <p:sp>
        <p:nvSpPr>
          <p:cNvPr id="3" name="Content Placeholder 2">
            <a:extLst>
              <a:ext uri="{FF2B5EF4-FFF2-40B4-BE49-F238E27FC236}">
                <a16:creationId xmlns:a16="http://schemas.microsoft.com/office/drawing/2014/main" id="{F8A36D31-8125-924E-850B-572F59D7C450}"/>
              </a:ext>
            </a:extLst>
          </p:cNvPr>
          <p:cNvSpPr>
            <a:spLocks noGrp="1"/>
          </p:cNvSpPr>
          <p:nvPr>
            <p:ph idx="1"/>
          </p:nvPr>
        </p:nvSpPr>
        <p:spPr>
          <a:xfrm>
            <a:off x="838198" y="1956390"/>
            <a:ext cx="7322290" cy="3907465"/>
          </a:xfrm>
        </p:spPr>
        <p:txBody>
          <a:bodyPr anchor="t">
            <a:normAutofit/>
          </a:bodyPr>
          <a:lstStyle/>
          <a:p>
            <a:pPr lvl="0"/>
            <a:r>
              <a:rPr lang="es-ES" dirty="0"/>
              <a:t>No son gobernantes de la iglesia – no toman decisiones sobre los miembros ni los pastores</a:t>
            </a:r>
            <a:endParaRPr lang="en-US" dirty="0"/>
          </a:p>
          <a:p>
            <a:pPr lvl="0"/>
            <a:r>
              <a:rPr lang="es-ES" dirty="0"/>
              <a:t>No son administradores de edificios y bienes (mantenimiento) – son llenos del Espíritu</a:t>
            </a:r>
            <a:endParaRPr lang="en-US" dirty="0"/>
          </a:p>
          <a:p>
            <a:pPr lvl="0"/>
            <a:r>
              <a:rPr lang="es-ES" dirty="0"/>
              <a:t>No es una persona que lo hace todo en la iglesia</a:t>
            </a:r>
            <a:endParaRPr lang="en-US" dirty="0"/>
          </a:p>
        </p:txBody>
      </p:sp>
    </p:spTree>
    <p:extLst>
      <p:ext uri="{BB962C8B-B14F-4D97-AF65-F5344CB8AC3E}">
        <p14:creationId xmlns:p14="http://schemas.microsoft.com/office/powerpoint/2010/main" val="16312747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CB5DFCDA-694D-4637-8E9B-038575194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9952075" cy="6858000"/>
          </a:xfrm>
          <a:custGeom>
            <a:avLst/>
            <a:gdLst>
              <a:gd name="connsiteX0" fmla="*/ 9952075 w 9952075"/>
              <a:gd name="connsiteY0" fmla="*/ 6858000 h 6858000"/>
              <a:gd name="connsiteX1" fmla="*/ 108694 w 9952075"/>
              <a:gd name="connsiteY1" fmla="*/ 6858000 h 6858000"/>
              <a:gd name="connsiteX2" fmla="*/ 79127 w 9952075"/>
              <a:gd name="connsiteY2" fmla="*/ 6681235 h 6858000"/>
              <a:gd name="connsiteX3" fmla="*/ 0 w 9952075"/>
              <a:gd name="connsiteY3" fmla="*/ 5565888 h 6858000"/>
              <a:gd name="connsiteX4" fmla="*/ 2190696 w 9952075"/>
              <a:gd name="connsiteY4" fmla="*/ 145339 h 6858000"/>
              <a:gd name="connsiteX5" fmla="*/ 2339431 w 9952075"/>
              <a:gd name="connsiteY5" fmla="*/ 0 h 6858000"/>
              <a:gd name="connsiteX6" fmla="*/ 9952075 w 9952075"/>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52075" h="6858000">
                <a:moveTo>
                  <a:pt x="9952075"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9952075"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E4DB276E-BFF1-43F5-AB90-7ABA4B9A9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9652017" cy="6858000"/>
          </a:xfrm>
          <a:custGeom>
            <a:avLst/>
            <a:gdLst>
              <a:gd name="connsiteX0" fmla="*/ 9652017 w 9652017"/>
              <a:gd name="connsiteY0" fmla="*/ 6858000 h 6858000"/>
              <a:gd name="connsiteX1" fmla="*/ 112827 w 9652017"/>
              <a:gd name="connsiteY1" fmla="*/ 6858000 h 6858000"/>
              <a:gd name="connsiteX2" fmla="*/ 76084 w 9652017"/>
              <a:gd name="connsiteY2" fmla="*/ 6638337 h 6858000"/>
              <a:gd name="connsiteX3" fmla="*/ 0 w 9652017"/>
              <a:gd name="connsiteY3" fmla="*/ 5565888 h 6858000"/>
              <a:gd name="connsiteX4" fmla="*/ 2157501 w 9652017"/>
              <a:gd name="connsiteY4" fmla="*/ 301488 h 6858000"/>
              <a:gd name="connsiteX5" fmla="*/ 2472310 w 9652017"/>
              <a:gd name="connsiteY5" fmla="*/ 0 h 6858000"/>
              <a:gd name="connsiteX6" fmla="*/ 9652017 w 9652017"/>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52017" h="6858000">
                <a:moveTo>
                  <a:pt x="9652017" y="6858000"/>
                </a:moveTo>
                <a:lnTo>
                  <a:pt x="112827" y="6858000"/>
                </a:lnTo>
                <a:lnTo>
                  <a:pt x="76084" y="6638337"/>
                </a:lnTo>
                <a:cubicBezTo>
                  <a:pt x="25944" y="6288079"/>
                  <a:pt x="0" y="5930014"/>
                  <a:pt x="0" y="5565888"/>
                </a:cubicBezTo>
                <a:cubicBezTo>
                  <a:pt x="0" y="3514654"/>
                  <a:pt x="823309" y="1655711"/>
                  <a:pt x="2157501" y="301488"/>
                </a:cubicBezTo>
                <a:lnTo>
                  <a:pt x="2472310" y="0"/>
                </a:lnTo>
                <a:lnTo>
                  <a:pt x="9652017" y="0"/>
                </a:ln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BFE0B0F-4375-8B4A-A845-697B94F5144D}"/>
              </a:ext>
            </a:extLst>
          </p:cNvPr>
          <p:cNvSpPr>
            <a:spLocks noGrp="1"/>
          </p:cNvSpPr>
          <p:nvPr>
            <p:ph type="title"/>
          </p:nvPr>
        </p:nvSpPr>
        <p:spPr>
          <a:xfrm>
            <a:off x="838200" y="365126"/>
            <a:ext cx="7757694" cy="1288238"/>
          </a:xfrm>
        </p:spPr>
        <p:txBody>
          <a:bodyPr anchor="b">
            <a:normAutofit/>
          </a:bodyPr>
          <a:lstStyle/>
          <a:p>
            <a:r>
              <a:rPr lang="en-US" dirty="0"/>
              <a:t>La clave </a:t>
            </a:r>
            <a:r>
              <a:rPr lang="en-US" dirty="0" err="1"/>
              <a:t>en</a:t>
            </a:r>
            <a:r>
              <a:rPr lang="en-US" dirty="0"/>
              <a:t> el </a:t>
            </a:r>
            <a:r>
              <a:rPr lang="en-US" dirty="0" err="1"/>
              <a:t>diaconado</a:t>
            </a:r>
            <a:endParaRPr lang="en-US" dirty="0"/>
          </a:p>
        </p:txBody>
      </p:sp>
      <p:sp>
        <p:nvSpPr>
          <p:cNvPr id="3" name="Content Placeholder 2">
            <a:extLst>
              <a:ext uri="{FF2B5EF4-FFF2-40B4-BE49-F238E27FC236}">
                <a16:creationId xmlns:a16="http://schemas.microsoft.com/office/drawing/2014/main" id="{F8A36D31-8125-924E-850B-572F59D7C450}"/>
              </a:ext>
            </a:extLst>
          </p:cNvPr>
          <p:cNvSpPr>
            <a:spLocks noGrp="1"/>
          </p:cNvSpPr>
          <p:nvPr>
            <p:ph idx="1"/>
          </p:nvPr>
        </p:nvSpPr>
        <p:spPr>
          <a:xfrm>
            <a:off x="838198" y="1956390"/>
            <a:ext cx="7322290" cy="3907465"/>
          </a:xfrm>
        </p:spPr>
        <p:txBody>
          <a:bodyPr anchor="t">
            <a:normAutofit/>
          </a:bodyPr>
          <a:lstStyle/>
          <a:p>
            <a:pPr lvl="0"/>
            <a:r>
              <a:rPr lang="es-ES" dirty="0"/>
              <a:t>Su primer llamado es el de servir</a:t>
            </a:r>
            <a:endParaRPr lang="en-US" dirty="0"/>
          </a:p>
          <a:p>
            <a:pPr lvl="0"/>
            <a:r>
              <a:rPr lang="es-ES" dirty="0"/>
              <a:t>Aliviar a los apacentadores (pastores)</a:t>
            </a:r>
            <a:endParaRPr lang="en-US" dirty="0"/>
          </a:p>
          <a:p>
            <a:pPr lvl="0"/>
            <a:r>
              <a:rPr lang="es-ES" dirty="0"/>
              <a:t>Respaldar el crecimiento de la iglesia</a:t>
            </a:r>
            <a:endParaRPr lang="en-US" dirty="0"/>
          </a:p>
          <a:p>
            <a:pPr lvl="0"/>
            <a:r>
              <a:rPr lang="es-ES" dirty="0"/>
              <a:t>Es un trabajo en equipo</a:t>
            </a:r>
            <a:endParaRPr lang="en-US" dirty="0"/>
          </a:p>
        </p:txBody>
      </p:sp>
    </p:spTree>
    <p:extLst>
      <p:ext uri="{BB962C8B-B14F-4D97-AF65-F5344CB8AC3E}">
        <p14:creationId xmlns:p14="http://schemas.microsoft.com/office/powerpoint/2010/main" val="8929388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5A9BA0D6-A995-B147-A956-DE72B2300657}"/>
              </a:ext>
            </a:extLst>
          </p:cNvPr>
          <p:cNvSpPr txBox="1"/>
          <p:nvPr/>
        </p:nvSpPr>
        <p:spPr>
          <a:xfrm>
            <a:off x="2555631" y="1441938"/>
            <a:ext cx="7080738" cy="3974124"/>
          </a:xfrm>
          <a:prstGeom prst="rect">
            <a:avLst/>
          </a:prstGeom>
        </p:spPr>
        <p:txBody>
          <a:bodyPr vert="horz" lIns="91440" tIns="45720" rIns="91440" bIns="45720" rtlCol="0" anchor="ctr">
            <a:normAutofit/>
          </a:bodyPr>
          <a:lstStyle/>
          <a:p>
            <a:pPr lvl="0" algn="ctr">
              <a:lnSpc>
                <a:spcPct val="90000"/>
              </a:lnSpc>
              <a:spcBef>
                <a:spcPct val="0"/>
              </a:spcBef>
              <a:spcAft>
                <a:spcPts val="600"/>
              </a:spcAft>
            </a:pPr>
            <a:r>
              <a:rPr lang="en-US" sz="5400" dirty="0">
                <a:solidFill>
                  <a:schemeClr val="bg1">
                    <a:lumMod val="95000"/>
                    <a:lumOff val="5000"/>
                  </a:schemeClr>
                </a:solidFill>
                <a:latin typeface="+mj-lt"/>
                <a:ea typeface="+mj-ea"/>
                <a:cs typeface="+mj-cs"/>
              </a:rPr>
              <a:t>Los </a:t>
            </a:r>
            <a:r>
              <a:rPr lang="en-US" sz="5400" dirty="0" err="1">
                <a:solidFill>
                  <a:schemeClr val="bg1">
                    <a:lumMod val="95000"/>
                    <a:lumOff val="5000"/>
                  </a:schemeClr>
                </a:solidFill>
                <a:latin typeface="+mj-lt"/>
                <a:ea typeface="+mj-ea"/>
                <a:cs typeface="+mj-cs"/>
              </a:rPr>
              <a:t>ujieres</a:t>
            </a:r>
            <a:r>
              <a:rPr lang="en-US" sz="5400" dirty="0">
                <a:solidFill>
                  <a:schemeClr val="bg1">
                    <a:lumMod val="95000"/>
                    <a:lumOff val="5000"/>
                  </a:schemeClr>
                </a:solidFill>
                <a:latin typeface="+mj-lt"/>
                <a:ea typeface="+mj-ea"/>
                <a:cs typeface="+mj-cs"/>
              </a:rPr>
              <a:t> </a:t>
            </a:r>
            <a:r>
              <a:rPr lang="en-US" sz="5400" dirty="0" err="1">
                <a:solidFill>
                  <a:schemeClr val="bg1">
                    <a:lumMod val="95000"/>
                    <a:lumOff val="5000"/>
                  </a:schemeClr>
                </a:solidFill>
                <a:latin typeface="+mj-lt"/>
                <a:ea typeface="+mj-ea"/>
                <a:cs typeface="+mj-cs"/>
              </a:rPr>
              <a:t>en</a:t>
            </a:r>
            <a:r>
              <a:rPr lang="en-US" sz="5400" dirty="0">
                <a:solidFill>
                  <a:schemeClr val="bg1">
                    <a:lumMod val="95000"/>
                    <a:lumOff val="5000"/>
                  </a:schemeClr>
                </a:solidFill>
                <a:latin typeface="+mj-lt"/>
                <a:ea typeface="+mj-ea"/>
                <a:cs typeface="+mj-cs"/>
              </a:rPr>
              <a:t> la </a:t>
            </a:r>
            <a:r>
              <a:rPr lang="en-US" sz="5400" dirty="0" err="1">
                <a:solidFill>
                  <a:schemeClr val="bg1">
                    <a:lumMod val="95000"/>
                    <a:lumOff val="5000"/>
                  </a:schemeClr>
                </a:solidFill>
                <a:latin typeface="+mj-lt"/>
                <a:ea typeface="+mj-ea"/>
                <a:cs typeface="+mj-cs"/>
              </a:rPr>
              <a:t>iglesia</a:t>
            </a:r>
            <a:r>
              <a:rPr lang="en-US" sz="5400" dirty="0">
                <a:solidFill>
                  <a:schemeClr val="bg1">
                    <a:lumMod val="95000"/>
                    <a:lumOff val="5000"/>
                  </a:schemeClr>
                </a:solidFill>
                <a:latin typeface="+mj-lt"/>
                <a:ea typeface="+mj-ea"/>
                <a:cs typeface="+mj-cs"/>
              </a:rPr>
              <a:t> local</a:t>
            </a:r>
          </a:p>
        </p:txBody>
      </p:sp>
    </p:spTree>
    <p:extLst>
      <p:ext uri="{BB962C8B-B14F-4D97-AF65-F5344CB8AC3E}">
        <p14:creationId xmlns:p14="http://schemas.microsoft.com/office/powerpoint/2010/main" val="13081647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CB5DFCDA-694D-4637-8E9B-038575194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9952075" cy="6858000"/>
          </a:xfrm>
          <a:custGeom>
            <a:avLst/>
            <a:gdLst>
              <a:gd name="connsiteX0" fmla="*/ 9952075 w 9952075"/>
              <a:gd name="connsiteY0" fmla="*/ 6858000 h 6858000"/>
              <a:gd name="connsiteX1" fmla="*/ 108694 w 9952075"/>
              <a:gd name="connsiteY1" fmla="*/ 6858000 h 6858000"/>
              <a:gd name="connsiteX2" fmla="*/ 79127 w 9952075"/>
              <a:gd name="connsiteY2" fmla="*/ 6681235 h 6858000"/>
              <a:gd name="connsiteX3" fmla="*/ 0 w 9952075"/>
              <a:gd name="connsiteY3" fmla="*/ 5565888 h 6858000"/>
              <a:gd name="connsiteX4" fmla="*/ 2190696 w 9952075"/>
              <a:gd name="connsiteY4" fmla="*/ 145339 h 6858000"/>
              <a:gd name="connsiteX5" fmla="*/ 2339431 w 9952075"/>
              <a:gd name="connsiteY5" fmla="*/ 0 h 6858000"/>
              <a:gd name="connsiteX6" fmla="*/ 9952075 w 9952075"/>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52075" h="6858000">
                <a:moveTo>
                  <a:pt x="9952075"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9952075"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E4DB276E-BFF1-43F5-AB90-7ABA4B9A9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9652017" cy="6858000"/>
          </a:xfrm>
          <a:custGeom>
            <a:avLst/>
            <a:gdLst>
              <a:gd name="connsiteX0" fmla="*/ 9652017 w 9652017"/>
              <a:gd name="connsiteY0" fmla="*/ 6858000 h 6858000"/>
              <a:gd name="connsiteX1" fmla="*/ 112827 w 9652017"/>
              <a:gd name="connsiteY1" fmla="*/ 6858000 h 6858000"/>
              <a:gd name="connsiteX2" fmla="*/ 76084 w 9652017"/>
              <a:gd name="connsiteY2" fmla="*/ 6638337 h 6858000"/>
              <a:gd name="connsiteX3" fmla="*/ 0 w 9652017"/>
              <a:gd name="connsiteY3" fmla="*/ 5565888 h 6858000"/>
              <a:gd name="connsiteX4" fmla="*/ 2157501 w 9652017"/>
              <a:gd name="connsiteY4" fmla="*/ 301488 h 6858000"/>
              <a:gd name="connsiteX5" fmla="*/ 2472310 w 9652017"/>
              <a:gd name="connsiteY5" fmla="*/ 0 h 6858000"/>
              <a:gd name="connsiteX6" fmla="*/ 9652017 w 9652017"/>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52017" h="6858000">
                <a:moveTo>
                  <a:pt x="9652017" y="6858000"/>
                </a:moveTo>
                <a:lnTo>
                  <a:pt x="112827" y="6858000"/>
                </a:lnTo>
                <a:lnTo>
                  <a:pt x="76084" y="6638337"/>
                </a:lnTo>
                <a:cubicBezTo>
                  <a:pt x="25944" y="6288079"/>
                  <a:pt x="0" y="5930014"/>
                  <a:pt x="0" y="5565888"/>
                </a:cubicBezTo>
                <a:cubicBezTo>
                  <a:pt x="0" y="3514654"/>
                  <a:pt x="823309" y="1655711"/>
                  <a:pt x="2157501" y="301488"/>
                </a:cubicBezTo>
                <a:lnTo>
                  <a:pt x="2472310" y="0"/>
                </a:lnTo>
                <a:lnTo>
                  <a:pt x="9652017" y="0"/>
                </a:ln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0713D2F-F878-1F47-8BAE-F34E516EE804}"/>
              </a:ext>
            </a:extLst>
          </p:cNvPr>
          <p:cNvSpPr>
            <a:spLocks noGrp="1"/>
          </p:cNvSpPr>
          <p:nvPr>
            <p:ph type="title"/>
          </p:nvPr>
        </p:nvSpPr>
        <p:spPr>
          <a:xfrm>
            <a:off x="838200" y="365126"/>
            <a:ext cx="7757694" cy="1288238"/>
          </a:xfrm>
        </p:spPr>
        <p:txBody>
          <a:bodyPr anchor="b">
            <a:normAutofit/>
          </a:bodyPr>
          <a:lstStyle/>
          <a:p>
            <a:r>
              <a:rPr lang="en-US" dirty="0"/>
              <a:t>¿</a:t>
            </a:r>
            <a:r>
              <a:rPr lang="en-US" dirty="0" err="1"/>
              <a:t>Qué</a:t>
            </a:r>
            <a:r>
              <a:rPr lang="en-US" dirty="0"/>
              <a:t> es un </a:t>
            </a:r>
            <a:r>
              <a:rPr lang="en-US" dirty="0" err="1"/>
              <a:t>ujier</a:t>
            </a:r>
            <a:r>
              <a:rPr lang="en-US" dirty="0"/>
              <a:t>?</a:t>
            </a:r>
          </a:p>
        </p:txBody>
      </p:sp>
      <p:sp>
        <p:nvSpPr>
          <p:cNvPr id="3" name="Content Placeholder 2">
            <a:extLst>
              <a:ext uri="{FF2B5EF4-FFF2-40B4-BE49-F238E27FC236}">
                <a16:creationId xmlns:a16="http://schemas.microsoft.com/office/drawing/2014/main" id="{83F5A4E1-EAAC-AF43-A191-1D91E7424A1D}"/>
              </a:ext>
            </a:extLst>
          </p:cNvPr>
          <p:cNvSpPr>
            <a:spLocks noGrp="1"/>
          </p:cNvSpPr>
          <p:nvPr>
            <p:ph idx="1"/>
          </p:nvPr>
        </p:nvSpPr>
        <p:spPr>
          <a:xfrm>
            <a:off x="838198" y="1956390"/>
            <a:ext cx="7322290" cy="3907465"/>
          </a:xfrm>
        </p:spPr>
        <p:txBody>
          <a:bodyPr anchor="t">
            <a:normAutofit/>
          </a:bodyPr>
          <a:lstStyle/>
          <a:p>
            <a:pPr lvl="0"/>
            <a:r>
              <a:rPr lang="es-ES" dirty="0"/>
              <a:t>Portero de un palacio o de un tribunal.</a:t>
            </a:r>
            <a:endParaRPr lang="en-US" dirty="0"/>
          </a:p>
          <a:p>
            <a:pPr lvl="0"/>
            <a:r>
              <a:rPr lang="es-ES" dirty="0"/>
              <a:t>Empleado de algunos organismos o tribunales del Estado que lleva a cabo tareas que no requieren especialización.</a:t>
            </a:r>
          </a:p>
          <a:p>
            <a:pPr lvl="0"/>
            <a:r>
              <a:rPr lang="es-ES" dirty="0"/>
              <a:t>En Ciudad de Refugio le conocemos como obreros de altar</a:t>
            </a:r>
            <a:endParaRPr lang="en-US" dirty="0"/>
          </a:p>
        </p:txBody>
      </p:sp>
    </p:spTree>
    <p:extLst>
      <p:ext uri="{BB962C8B-B14F-4D97-AF65-F5344CB8AC3E}">
        <p14:creationId xmlns:p14="http://schemas.microsoft.com/office/powerpoint/2010/main" val="3718371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6BF4154-23F4-304A-AC99-3FEB696AA340}"/>
              </a:ext>
            </a:extLst>
          </p:cNvPr>
          <p:cNvSpPr>
            <a:spLocks noGrp="1"/>
          </p:cNvSpPr>
          <p:nvPr>
            <p:ph type="title"/>
          </p:nvPr>
        </p:nvSpPr>
        <p:spPr>
          <a:xfrm>
            <a:off x="2311147" y="365760"/>
            <a:ext cx="7569706" cy="1288238"/>
          </a:xfrm>
        </p:spPr>
        <p:txBody>
          <a:bodyPr anchor="ctr">
            <a:normAutofit/>
          </a:bodyPr>
          <a:lstStyle/>
          <a:p>
            <a:r>
              <a:rPr lang="en-US" b="1" dirty="0"/>
              <a:t>1 </a:t>
            </a:r>
            <a:r>
              <a:rPr lang="en-US" b="1" dirty="0" err="1"/>
              <a:t>Corintios</a:t>
            </a:r>
            <a:r>
              <a:rPr lang="en-US" b="1" dirty="0"/>
              <a:t> 12:27–28 (RVR60)</a:t>
            </a:r>
            <a:endParaRPr lang="en-US" dirty="0"/>
          </a:p>
        </p:txBody>
      </p:sp>
      <p:sp>
        <p:nvSpPr>
          <p:cNvPr id="3" name="Content Placeholder 2">
            <a:extLst>
              <a:ext uri="{FF2B5EF4-FFF2-40B4-BE49-F238E27FC236}">
                <a16:creationId xmlns:a16="http://schemas.microsoft.com/office/drawing/2014/main" id="{83345383-FDA8-444B-B1E1-DFE5BAABC529}"/>
              </a:ext>
            </a:extLst>
          </p:cNvPr>
          <p:cNvSpPr>
            <a:spLocks noGrp="1"/>
          </p:cNvSpPr>
          <p:nvPr>
            <p:ph idx="1"/>
          </p:nvPr>
        </p:nvSpPr>
        <p:spPr>
          <a:xfrm>
            <a:off x="2165569" y="1956816"/>
            <a:ext cx="7860863" cy="4024884"/>
          </a:xfrm>
        </p:spPr>
        <p:txBody>
          <a:bodyPr anchor="t">
            <a:normAutofit/>
          </a:bodyPr>
          <a:lstStyle/>
          <a:p>
            <a:pPr marL="0" indent="0">
              <a:buNone/>
            </a:pPr>
            <a:r>
              <a:rPr lang="en-US" dirty="0"/>
              <a:t>27 </a:t>
            </a:r>
            <a:r>
              <a:rPr lang="en-US" dirty="0" err="1"/>
              <a:t>Vosotros</a:t>
            </a:r>
            <a:r>
              <a:rPr lang="en-US" dirty="0"/>
              <a:t>, </a:t>
            </a:r>
            <a:r>
              <a:rPr lang="en-US" dirty="0" err="1"/>
              <a:t>pues</a:t>
            </a:r>
            <a:r>
              <a:rPr lang="en-US" dirty="0"/>
              <a:t>, </a:t>
            </a:r>
            <a:r>
              <a:rPr lang="en-US" dirty="0" err="1"/>
              <a:t>sois</a:t>
            </a:r>
            <a:r>
              <a:rPr lang="en-US" dirty="0"/>
              <a:t> el </a:t>
            </a:r>
            <a:r>
              <a:rPr lang="en-US" dirty="0" err="1"/>
              <a:t>cuerpo</a:t>
            </a:r>
            <a:r>
              <a:rPr lang="en-US" dirty="0"/>
              <a:t> de Cristo, y </a:t>
            </a:r>
            <a:r>
              <a:rPr lang="en-US" dirty="0" err="1"/>
              <a:t>miembros</a:t>
            </a:r>
            <a:r>
              <a:rPr lang="en-US" dirty="0"/>
              <a:t> </a:t>
            </a:r>
            <a:r>
              <a:rPr lang="en-US" dirty="0" err="1"/>
              <a:t>cada</a:t>
            </a:r>
            <a:r>
              <a:rPr lang="en-US" dirty="0"/>
              <a:t> uno </a:t>
            </a:r>
            <a:r>
              <a:rPr lang="en-US" dirty="0" err="1"/>
              <a:t>en</a:t>
            </a:r>
            <a:r>
              <a:rPr lang="en-US" dirty="0"/>
              <a:t> particular. </a:t>
            </a:r>
          </a:p>
          <a:p>
            <a:pPr marL="0" indent="0">
              <a:buNone/>
            </a:pPr>
            <a:r>
              <a:rPr lang="en-US" dirty="0"/>
              <a:t>28 Y a </a:t>
            </a:r>
            <a:r>
              <a:rPr lang="en-US" dirty="0" err="1"/>
              <a:t>unos</a:t>
            </a:r>
            <a:r>
              <a:rPr lang="en-US" dirty="0"/>
              <a:t> </a:t>
            </a:r>
            <a:r>
              <a:rPr lang="en-US" dirty="0" err="1"/>
              <a:t>puso</a:t>
            </a:r>
            <a:r>
              <a:rPr lang="en-US" dirty="0"/>
              <a:t> Dios </a:t>
            </a:r>
            <a:r>
              <a:rPr lang="en-US" dirty="0" err="1"/>
              <a:t>en</a:t>
            </a:r>
            <a:r>
              <a:rPr lang="en-US" dirty="0"/>
              <a:t> la </a:t>
            </a:r>
            <a:r>
              <a:rPr lang="en-US" dirty="0" err="1"/>
              <a:t>iglesia</a:t>
            </a:r>
            <a:r>
              <a:rPr lang="en-US" dirty="0"/>
              <a:t>, </a:t>
            </a:r>
            <a:r>
              <a:rPr lang="en-US" dirty="0" err="1"/>
              <a:t>primeramente</a:t>
            </a:r>
            <a:r>
              <a:rPr lang="en-US" dirty="0"/>
              <a:t> </a:t>
            </a:r>
            <a:r>
              <a:rPr lang="en-US" dirty="0" err="1"/>
              <a:t>apóstoles</a:t>
            </a:r>
            <a:r>
              <a:rPr lang="en-US" dirty="0"/>
              <a:t>, </a:t>
            </a:r>
            <a:r>
              <a:rPr lang="en-US" dirty="0" err="1"/>
              <a:t>luego</a:t>
            </a:r>
            <a:r>
              <a:rPr lang="en-US" dirty="0"/>
              <a:t> </a:t>
            </a:r>
            <a:r>
              <a:rPr lang="en-US" dirty="0" err="1"/>
              <a:t>profetas</a:t>
            </a:r>
            <a:r>
              <a:rPr lang="en-US" dirty="0"/>
              <a:t>, lo </a:t>
            </a:r>
            <a:r>
              <a:rPr lang="en-US" dirty="0" err="1"/>
              <a:t>tercero</a:t>
            </a:r>
            <a:r>
              <a:rPr lang="en-US" dirty="0"/>
              <a:t> maestros, </a:t>
            </a:r>
            <a:r>
              <a:rPr lang="en-US" dirty="0" err="1"/>
              <a:t>luego</a:t>
            </a:r>
            <a:r>
              <a:rPr lang="en-US" dirty="0"/>
              <a:t> los que </a:t>
            </a:r>
            <a:r>
              <a:rPr lang="en-US" dirty="0" err="1"/>
              <a:t>hacen</a:t>
            </a:r>
            <a:r>
              <a:rPr lang="en-US" dirty="0"/>
              <a:t> </a:t>
            </a:r>
            <a:r>
              <a:rPr lang="en-US" dirty="0" err="1"/>
              <a:t>milagros</a:t>
            </a:r>
            <a:r>
              <a:rPr lang="en-US" dirty="0"/>
              <a:t>, </a:t>
            </a:r>
            <a:r>
              <a:rPr lang="en-US" dirty="0" err="1"/>
              <a:t>después</a:t>
            </a:r>
            <a:r>
              <a:rPr lang="en-US" dirty="0"/>
              <a:t> los que </a:t>
            </a:r>
            <a:r>
              <a:rPr lang="en-US" dirty="0" err="1"/>
              <a:t>sanan</a:t>
            </a:r>
            <a:r>
              <a:rPr lang="en-US" dirty="0"/>
              <a:t>, los que </a:t>
            </a:r>
            <a:r>
              <a:rPr lang="en-US" dirty="0" err="1"/>
              <a:t>ayudan</a:t>
            </a:r>
            <a:r>
              <a:rPr lang="en-US" dirty="0"/>
              <a:t>, los que </a:t>
            </a:r>
            <a:r>
              <a:rPr lang="en-US" dirty="0" err="1"/>
              <a:t>administran</a:t>
            </a:r>
            <a:r>
              <a:rPr lang="en-US" dirty="0"/>
              <a:t>, los que </a:t>
            </a:r>
            <a:r>
              <a:rPr lang="en-US" dirty="0" err="1"/>
              <a:t>tienen</a:t>
            </a:r>
            <a:r>
              <a:rPr lang="en-US" dirty="0"/>
              <a:t> don de </a:t>
            </a:r>
            <a:r>
              <a:rPr lang="en-US" dirty="0" err="1"/>
              <a:t>lenguas</a:t>
            </a:r>
            <a:r>
              <a:rPr lang="en-US" dirty="0"/>
              <a:t>.</a:t>
            </a:r>
          </a:p>
        </p:txBody>
      </p:sp>
    </p:spTree>
    <p:extLst>
      <p:ext uri="{BB962C8B-B14F-4D97-AF65-F5344CB8AC3E}">
        <p14:creationId xmlns:p14="http://schemas.microsoft.com/office/powerpoint/2010/main" val="31674847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F4154-23F4-304A-AC99-3FEB696AA340}"/>
              </a:ext>
            </a:extLst>
          </p:cNvPr>
          <p:cNvSpPr>
            <a:spLocks noGrp="1"/>
          </p:cNvSpPr>
          <p:nvPr>
            <p:ph type="title"/>
          </p:nvPr>
        </p:nvSpPr>
        <p:spPr>
          <a:xfrm>
            <a:off x="804673" y="1445494"/>
            <a:ext cx="3616856" cy="4376572"/>
          </a:xfrm>
        </p:spPr>
        <p:txBody>
          <a:bodyPr anchor="ctr">
            <a:normAutofit/>
          </a:bodyPr>
          <a:lstStyle/>
          <a:p>
            <a:r>
              <a:rPr lang="en-US" sz="4800" b="1"/>
              <a:t>El rol de los ujieres en general</a:t>
            </a:r>
            <a:endParaRPr lang="en-US" sz="4800"/>
          </a:p>
        </p:txBody>
      </p:sp>
      <p:sp>
        <p:nvSpPr>
          <p:cNvPr id="15" name="Freeform: Shape 14">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3345383-FDA8-444B-B1E1-DFE5BAABC529}"/>
              </a:ext>
            </a:extLst>
          </p:cNvPr>
          <p:cNvSpPr>
            <a:spLocks noGrp="1"/>
          </p:cNvSpPr>
          <p:nvPr>
            <p:ph idx="1"/>
          </p:nvPr>
        </p:nvSpPr>
        <p:spPr>
          <a:xfrm>
            <a:off x="6096000" y="1399032"/>
            <a:ext cx="5501834" cy="4471416"/>
          </a:xfrm>
        </p:spPr>
        <p:txBody>
          <a:bodyPr anchor="ctr">
            <a:normAutofit lnSpcReduction="10000"/>
          </a:bodyPr>
          <a:lstStyle/>
          <a:p>
            <a:r>
              <a:rPr lang="es-ES" dirty="0">
                <a:solidFill>
                  <a:schemeClr val="bg1"/>
                </a:solidFill>
              </a:rPr>
              <a:t>ayudar a que el servicio de la iglesia opere de manera fluida antes, durante y después</a:t>
            </a:r>
          </a:p>
          <a:p>
            <a:r>
              <a:rPr lang="es-ES" dirty="0">
                <a:solidFill>
                  <a:schemeClr val="bg1"/>
                </a:solidFill>
              </a:rPr>
              <a:t>deben ser puntuales</a:t>
            </a:r>
          </a:p>
          <a:p>
            <a:r>
              <a:rPr lang="es-ES" dirty="0">
                <a:solidFill>
                  <a:schemeClr val="bg1"/>
                </a:solidFill>
              </a:rPr>
              <a:t>pueden ser los primeros y </a:t>
            </a:r>
            <a:r>
              <a:rPr lang="es-ES" dirty="0" err="1">
                <a:solidFill>
                  <a:schemeClr val="bg1"/>
                </a:solidFill>
              </a:rPr>
              <a:t>ultimos</a:t>
            </a:r>
            <a:r>
              <a:rPr lang="es-ES" dirty="0">
                <a:solidFill>
                  <a:schemeClr val="bg1"/>
                </a:solidFill>
              </a:rPr>
              <a:t> en estar en el </a:t>
            </a:r>
            <a:r>
              <a:rPr lang="es-ES" dirty="0" err="1">
                <a:solidFill>
                  <a:schemeClr val="bg1"/>
                </a:solidFill>
              </a:rPr>
              <a:t>tempol</a:t>
            </a:r>
            <a:endParaRPr lang="es-ES" dirty="0">
              <a:solidFill>
                <a:schemeClr val="bg1"/>
              </a:solidFill>
            </a:endParaRPr>
          </a:p>
          <a:p>
            <a:r>
              <a:rPr lang="es-ES" dirty="0">
                <a:solidFill>
                  <a:schemeClr val="bg1"/>
                </a:solidFill>
              </a:rPr>
              <a:t>ser maduros</a:t>
            </a:r>
          </a:p>
          <a:p>
            <a:r>
              <a:rPr lang="es-ES" dirty="0">
                <a:solidFill>
                  <a:schemeClr val="bg1"/>
                </a:solidFill>
              </a:rPr>
              <a:t>orgulloso de su trabajo</a:t>
            </a:r>
          </a:p>
          <a:p>
            <a:r>
              <a:rPr lang="es-ES" dirty="0">
                <a:solidFill>
                  <a:schemeClr val="bg1"/>
                </a:solidFill>
              </a:rPr>
              <a:t>amable</a:t>
            </a:r>
          </a:p>
          <a:p>
            <a:r>
              <a:rPr lang="es-ES" dirty="0">
                <a:solidFill>
                  <a:schemeClr val="bg1"/>
                </a:solidFill>
              </a:rPr>
              <a:t>manejar situaciones efectivamente</a:t>
            </a:r>
            <a:endParaRPr lang="en-US" dirty="0">
              <a:solidFill>
                <a:schemeClr val="bg1"/>
              </a:solidFill>
            </a:endParaRPr>
          </a:p>
        </p:txBody>
      </p:sp>
    </p:spTree>
    <p:extLst>
      <p:ext uri="{BB962C8B-B14F-4D97-AF65-F5344CB8AC3E}">
        <p14:creationId xmlns:p14="http://schemas.microsoft.com/office/powerpoint/2010/main" val="31988022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F4154-23F4-304A-AC99-3FEB696AA340}"/>
              </a:ext>
            </a:extLst>
          </p:cNvPr>
          <p:cNvSpPr>
            <a:spLocks noGrp="1"/>
          </p:cNvSpPr>
          <p:nvPr>
            <p:ph type="title"/>
          </p:nvPr>
        </p:nvSpPr>
        <p:spPr>
          <a:xfrm>
            <a:off x="804673" y="1445494"/>
            <a:ext cx="3616856" cy="4376572"/>
          </a:xfrm>
        </p:spPr>
        <p:txBody>
          <a:bodyPr anchor="ctr">
            <a:normAutofit/>
          </a:bodyPr>
          <a:lstStyle/>
          <a:p>
            <a:r>
              <a:rPr lang="en-US" sz="4800" b="1" dirty="0" err="1"/>
              <a:t>Apariencia</a:t>
            </a:r>
            <a:endParaRPr lang="en-US" sz="4800" dirty="0"/>
          </a:p>
        </p:txBody>
      </p:sp>
      <p:sp>
        <p:nvSpPr>
          <p:cNvPr id="15" name="Freeform: Shape 14">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3345383-FDA8-444B-B1E1-DFE5BAABC529}"/>
              </a:ext>
            </a:extLst>
          </p:cNvPr>
          <p:cNvSpPr>
            <a:spLocks noGrp="1"/>
          </p:cNvSpPr>
          <p:nvPr>
            <p:ph idx="1"/>
          </p:nvPr>
        </p:nvSpPr>
        <p:spPr>
          <a:xfrm>
            <a:off x="6096000" y="1399032"/>
            <a:ext cx="5501834" cy="4471416"/>
          </a:xfrm>
        </p:spPr>
        <p:txBody>
          <a:bodyPr anchor="ctr">
            <a:normAutofit/>
          </a:bodyPr>
          <a:lstStyle/>
          <a:p>
            <a:r>
              <a:rPr lang="es-ES" dirty="0">
                <a:solidFill>
                  <a:schemeClr val="bg1"/>
                </a:solidFill>
              </a:rPr>
              <a:t>deben estar identificados</a:t>
            </a:r>
          </a:p>
          <a:p>
            <a:r>
              <a:rPr lang="es-ES" dirty="0">
                <a:solidFill>
                  <a:schemeClr val="bg1"/>
                </a:solidFill>
              </a:rPr>
              <a:t>bien aseados y presentables</a:t>
            </a:r>
          </a:p>
          <a:p>
            <a:r>
              <a:rPr lang="es-ES" dirty="0" err="1">
                <a:solidFill>
                  <a:schemeClr val="bg1"/>
                </a:solidFill>
              </a:rPr>
              <a:t>esforzarce</a:t>
            </a:r>
            <a:r>
              <a:rPr lang="es-ES" dirty="0">
                <a:solidFill>
                  <a:schemeClr val="bg1"/>
                </a:solidFill>
              </a:rPr>
              <a:t> por siempre dar buena cara</a:t>
            </a:r>
            <a:endParaRPr lang="en-US" dirty="0">
              <a:solidFill>
                <a:schemeClr val="bg1"/>
              </a:solidFill>
            </a:endParaRPr>
          </a:p>
        </p:txBody>
      </p:sp>
    </p:spTree>
    <p:extLst>
      <p:ext uri="{BB962C8B-B14F-4D97-AF65-F5344CB8AC3E}">
        <p14:creationId xmlns:p14="http://schemas.microsoft.com/office/powerpoint/2010/main" val="32364917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Freeform: Shape 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5" name="Group 1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6"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7"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28"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29"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0"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1"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72F48DD9-7EE2-B849-8C52-D646D9E95372}"/>
              </a:ext>
            </a:extLst>
          </p:cNvPr>
          <p:cNvSpPr>
            <a:spLocks noGrp="1"/>
          </p:cNvSpPr>
          <p:nvPr>
            <p:ph type="title"/>
          </p:nvPr>
        </p:nvSpPr>
        <p:spPr>
          <a:xfrm>
            <a:off x="535020" y="685800"/>
            <a:ext cx="2780271" cy="5105400"/>
          </a:xfrm>
        </p:spPr>
        <p:txBody>
          <a:bodyPr>
            <a:normAutofit/>
          </a:bodyPr>
          <a:lstStyle/>
          <a:p>
            <a:r>
              <a:rPr lang="en-US" sz="4000">
                <a:solidFill>
                  <a:srgbClr val="FFFFFF"/>
                </a:solidFill>
              </a:rPr>
              <a:t>¿Qué vamos aprender?</a:t>
            </a:r>
          </a:p>
        </p:txBody>
      </p:sp>
      <p:graphicFrame>
        <p:nvGraphicFramePr>
          <p:cNvPr id="5" name="Content Placeholder 2">
            <a:extLst>
              <a:ext uri="{FF2B5EF4-FFF2-40B4-BE49-F238E27FC236}">
                <a16:creationId xmlns:a16="http://schemas.microsoft.com/office/drawing/2014/main" id="{EF136521-B855-4492-98E0-D5DFD8FDC3B9}"/>
              </a:ext>
            </a:extLst>
          </p:cNvPr>
          <p:cNvGraphicFramePr>
            <a:graphicFrameLocks noGrp="1"/>
          </p:cNvGraphicFramePr>
          <p:nvPr>
            <p:ph idx="1"/>
            <p:extLst>
              <p:ext uri="{D42A27DB-BD31-4B8C-83A1-F6EECF244321}">
                <p14:modId xmlns:p14="http://schemas.microsoft.com/office/powerpoint/2010/main" val="2906903320"/>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826676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F4154-23F4-304A-AC99-3FEB696AA340}"/>
              </a:ext>
            </a:extLst>
          </p:cNvPr>
          <p:cNvSpPr>
            <a:spLocks noGrp="1"/>
          </p:cNvSpPr>
          <p:nvPr>
            <p:ph type="title"/>
          </p:nvPr>
        </p:nvSpPr>
        <p:spPr>
          <a:xfrm>
            <a:off x="804673" y="1445494"/>
            <a:ext cx="3616856" cy="4376572"/>
          </a:xfrm>
        </p:spPr>
        <p:txBody>
          <a:bodyPr anchor="ctr">
            <a:normAutofit/>
          </a:bodyPr>
          <a:lstStyle/>
          <a:p>
            <a:r>
              <a:rPr lang="en-US" sz="4800" b="1" dirty="0" err="1"/>
              <a:t>Etapas</a:t>
            </a:r>
            <a:endParaRPr lang="en-US" sz="4800" dirty="0"/>
          </a:p>
        </p:txBody>
      </p:sp>
      <p:sp>
        <p:nvSpPr>
          <p:cNvPr id="15" name="Freeform: Shape 14">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3345383-FDA8-444B-B1E1-DFE5BAABC529}"/>
              </a:ext>
            </a:extLst>
          </p:cNvPr>
          <p:cNvSpPr>
            <a:spLocks noGrp="1"/>
          </p:cNvSpPr>
          <p:nvPr>
            <p:ph idx="1"/>
          </p:nvPr>
        </p:nvSpPr>
        <p:spPr>
          <a:xfrm>
            <a:off x="6096000" y="1399032"/>
            <a:ext cx="5501834" cy="4471416"/>
          </a:xfrm>
        </p:spPr>
        <p:txBody>
          <a:bodyPr anchor="ctr">
            <a:normAutofit/>
          </a:bodyPr>
          <a:lstStyle/>
          <a:p>
            <a:pPr marL="457200" indent="-457200">
              <a:buFont typeface="+mj-lt"/>
              <a:buAutoNum type="arabicPeriod"/>
            </a:pPr>
            <a:r>
              <a:rPr lang="es-ES" dirty="0">
                <a:solidFill>
                  <a:schemeClr val="bg1"/>
                </a:solidFill>
              </a:rPr>
              <a:t>Antes</a:t>
            </a:r>
          </a:p>
          <a:p>
            <a:pPr marL="457200" indent="-457200">
              <a:buFont typeface="+mj-lt"/>
              <a:buAutoNum type="arabicPeriod"/>
            </a:pPr>
            <a:r>
              <a:rPr lang="es-ES" dirty="0">
                <a:solidFill>
                  <a:schemeClr val="bg1"/>
                </a:solidFill>
              </a:rPr>
              <a:t>Durante</a:t>
            </a:r>
          </a:p>
          <a:p>
            <a:pPr marL="457200" indent="-457200">
              <a:buFont typeface="+mj-lt"/>
              <a:buAutoNum type="arabicPeriod"/>
            </a:pPr>
            <a:r>
              <a:rPr lang="es-ES" dirty="0">
                <a:solidFill>
                  <a:schemeClr val="bg1"/>
                </a:solidFill>
              </a:rPr>
              <a:t>Después</a:t>
            </a:r>
            <a:endParaRPr lang="en-US" dirty="0">
              <a:solidFill>
                <a:schemeClr val="bg1"/>
              </a:solidFill>
            </a:endParaRPr>
          </a:p>
        </p:txBody>
      </p:sp>
    </p:spTree>
    <p:extLst>
      <p:ext uri="{BB962C8B-B14F-4D97-AF65-F5344CB8AC3E}">
        <p14:creationId xmlns:p14="http://schemas.microsoft.com/office/powerpoint/2010/main" val="7690014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53A91-1482-F74A-BD0F-09BEDE26053C}"/>
              </a:ext>
            </a:extLst>
          </p:cNvPr>
          <p:cNvSpPr>
            <a:spLocks noGrp="1"/>
          </p:cNvSpPr>
          <p:nvPr>
            <p:ph type="title"/>
          </p:nvPr>
        </p:nvSpPr>
        <p:spPr>
          <a:xfrm>
            <a:off x="804673" y="1445494"/>
            <a:ext cx="3616856" cy="4376572"/>
          </a:xfrm>
        </p:spPr>
        <p:txBody>
          <a:bodyPr anchor="ctr">
            <a:normAutofit/>
          </a:bodyPr>
          <a:lstStyle/>
          <a:p>
            <a:r>
              <a:rPr lang="en-US" sz="4800"/>
              <a:t>Antes</a:t>
            </a:r>
          </a:p>
        </p:txBody>
      </p:sp>
      <p:sp>
        <p:nvSpPr>
          <p:cNvPr id="8"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A5B248B-0A11-CD4B-B90D-63F08E82D13E}"/>
              </a:ext>
            </a:extLst>
          </p:cNvPr>
          <p:cNvSpPr>
            <a:spLocks noGrp="1"/>
          </p:cNvSpPr>
          <p:nvPr>
            <p:ph idx="1"/>
          </p:nvPr>
        </p:nvSpPr>
        <p:spPr>
          <a:xfrm>
            <a:off x="6096000" y="1399032"/>
            <a:ext cx="5501834" cy="4471416"/>
          </a:xfrm>
        </p:spPr>
        <p:txBody>
          <a:bodyPr anchor="ctr">
            <a:normAutofit fontScale="92500" lnSpcReduction="20000"/>
          </a:bodyPr>
          <a:lstStyle/>
          <a:p>
            <a:pPr lvl="1"/>
            <a:r>
              <a:rPr lang="es-ES" sz="2800" dirty="0">
                <a:solidFill>
                  <a:schemeClr val="bg1"/>
                </a:solidFill>
              </a:rPr>
              <a:t>verifican la temperatura de la iglesia</a:t>
            </a:r>
            <a:endParaRPr lang="en-US" sz="2800" dirty="0">
              <a:solidFill>
                <a:schemeClr val="bg1"/>
              </a:solidFill>
            </a:endParaRPr>
          </a:p>
          <a:p>
            <a:pPr lvl="1"/>
            <a:r>
              <a:rPr lang="es-ES" sz="2800" dirty="0">
                <a:solidFill>
                  <a:schemeClr val="bg1"/>
                </a:solidFill>
              </a:rPr>
              <a:t>verifican que baños estén limpios y en orden</a:t>
            </a:r>
            <a:endParaRPr lang="en-US" sz="2800" dirty="0">
              <a:solidFill>
                <a:schemeClr val="bg1"/>
              </a:solidFill>
            </a:endParaRPr>
          </a:p>
          <a:p>
            <a:pPr lvl="1"/>
            <a:r>
              <a:rPr lang="es-ES" sz="2800" dirty="0">
                <a:solidFill>
                  <a:schemeClr val="bg1"/>
                </a:solidFill>
              </a:rPr>
              <a:t>reciben las personas en la puerta</a:t>
            </a:r>
            <a:endParaRPr lang="en-US" sz="2800" dirty="0">
              <a:solidFill>
                <a:schemeClr val="bg1"/>
              </a:solidFill>
            </a:endParaRPr>
          </a:p>
          <a:p>
            <a:pPr lvl="1"/>
            <a:r>
              <a:rPr lang="es-ES" sz="2800" dirty="0">
                <a:solidFill>
                  <a:schemeClr val="bg1"/>
                </a:solidFill>
              </a:rPr>
              <a:t>reparten los boletines</a:t>
            </a:r>
            <a:endParaRPr lang="en-US" sz="2800" dirty="0">
              <a:solidFill>
                <a:schemeClr val="bg1"/>
              </a:solidFill>
            </a:endParaRPr>
          </a:p>
          <a:p>
            <a:pPr lvl="1"/>
            <a:r>
              <a:rPr lang="es-ES" sz="2800" dirty="0">
                <a:solidFill>
                  <a:schemeClr val="bg1"/>
                </a:solidFill>
              </a:rPr>
              <a:t>contestan preguntas de los invitados</a:t>
            </a:r>
            <a:endParaRPr lang="en-US" sz="2800" dirty="0">
              <a:solidFill>
                <a:schemeClr val="bg1"/>
              </a:solidFill>
            </a:endParaRPr>
          </a:p>
          <a:p>
            <a:pPr lvl="1"/>
            <a:r>
              <a:rPr lang="es-ES" sz="2800" dirty="0">
                <a:solidFill>
                  <a:schemeClr val="bg1"/>
                </a:solidFill>
              </a:rPr>
              <a:t>ofrecen ayuda adicional aquellos que la requieran como para conseguir un asiento</a:t>
            </a:r>
            <a:endParaRPr lang="en-US" sz="2800" dirty="0">
              <a:solidFill>
                <a:schemeClr val="bg1"/>
              </a:solidFill>
            </a:endParaRPr>
          </a:p>
          <a:p>
            <a:pPr lvl="1"/>
            <a:r>
              <a:rPr lang="es-ES" sz="2800" dirty="0">
                <a:solidFill>
                  <a:schemeClr val="bg1"/>
                </a:solidFill>
              </a:rPr>
              <a:t>siguen otras instrucciones de acuerdo con sus autoridades</a:t>
            </a:r>
            <a:endParaRPr lang="en-US" sz="2800" dirty="0">
              <a:solidFill>
                <a:schemeClr val="bg1"/>
              </a:solidFill>
            </a:endParaRPr>
          </a:p>
        </p:txBody>
      </p:sp>
    </p:spTree>
    <p:extLst>
      <p:ext uri="{BB962C8B-B14F-4D97-AF65-F5344CB8AC3E}">
        <p14:creationId xmlns:p14="http://schemas.microsoft.com/office/powerpoint/2010/main" val="12284456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53A91-1482-F74A-BD0F-09BEDE26053C}"/>
              </a:ext>
            </a:extLst>
          </p:cNvPr>
          <p:cNvSpPr>
            <a:spLocks noGrp="1"/>
          </p:cNvSpPr>
          <p:nvPr>
            <p:ph type="title"/>
          </p:nvPr>
        </p:nvSpPr>
        <p:spPr>
          <a:xfrm>
            <a:off x="804673" y="1445494"/>
            <a:ext cx="3616856" cy="4376572"/>
          </a:xfrm>
        </p:spPr>
        <p:txBody>
          <a:bodyPr anchor="ctr">
            <a:normAutofit/>
          </a:bodyPr>
          <a:lstStyle/>
          <a:p>
            <a:r>
              <a:rPr lang="en-US" sz="4800" dirty="0"/>
              <a:t>Durante</a:t>
            </a:r>
          </a:p>
        </p:txBody>
      </p:sp>
      <p:sp>
        <p:nvSpPr>
          <p:cNvPr id="15" name="Freeform: Shape 14">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A5B248B-0A11-CD4B-B90D-63F08E82D13E}"/>
              </a:ext>
            </a:extLst>
          </p:cNvPr>
          <p:cNvSpPr>
            <a:spLocks noGrp="1"/>
          </p:cNvSpPr>
          <p:nvPr>
            <p:ph idx="1"/>
          </p:nvPr>
        </p:nvSpPr>
        <p:spPr>
          <a:xfrm>
            <a:off x="6096000" y="1399032"/>
            <a:ext cx="5501834" cy="4471416"/>
          </a:xfrm>
        </p:spPr>
        <p:txBody>
          <a:bodyPr anchor="ctr">
            <a:normAutofit fontScale="92500" lnSpcReduction="20000"/>
          </a:bodyPr>
          <a:lstStyle/>
          <a:p>
            <a:pPr lvl="1"/>
            <a:r>
              <a:rPr lang="es-ES" dirty="0">
                <a:solidFill>
                  <a:schemeClr val="bg1"/>
                </a:solidFill>
              </a:rPr>
              <a:t>ayudan a minimizar las distracciones</a:t>
            </a:r>
            <a:endParaRPr lang="en-US" dirty="0">
              <a:solidFill>
                <a:schemeClr val="bg1"/>
              </a:solidFill>
            </a:endParaRPr>
          </a:p>
          <a:p>
            <a:pPr lvl="1"/>
            <a:r>
              <a:rPr lang="es-ES" dirty="0">
                <a:solidFill>
                  <a:schemeClr val="bg1"/>
                </a:solidFill>
              </a:rPr>
              <a:t>recogen la ofrenda</a:t>
            </a:r>
            <a:endParaRPr lang="en-US" dirty="0">
              <a:solidFill>
                <a:schemeClr val="bg1"/>
              </a:solidFill>
            </a:endParaRPr>
          </a:p>
          <a:p>
            <a:pPr lvl="1"/>
            <a:r>
              <a:rPr lang="es-ES" dirty="0">
                <a:solidFill>
                  <a:schemeClr val="bg1"/>
                </a:solidFill>
              </a:rPr>
              <a:t>están siempre listos para asistir a cualquiera de la congregación que necesite ayuda</a:t>
            </a:r>
            <a:endParaRPr lang="en-US" dirty="0">
              <a:solidFill>
                <a:schemeClr val="bg1"/>
              </a:solidFill>
            </a:endParaRPr>
          </a:p>
          <a:p>
            <a:pPr lvl="1"/>
            <a:r>
              <a:rPr lang="es-ES" dirty="0">
                <a:solidFill>
                  <a:schemeClr val="bg1"/>
                </a:solidFill>
              </a:rPr>
              <a:t>comunican a la congregación cualquier asunto de urgencia</a:t>
            </a:r>
            <a:endParaRPr lang="en-US" dirty="0">
              <a:solidFill>
                <a:schemeClr val="bg1"/>
              </a:solidFill>
            </a:endParaRPr>
          </a:p>
          <a:p>
            <a:pPr lvl="1"/>
            <a:r>
              <a:rPr lang="es-ES" dirty="0">
                <a:solidFill>
                  <a:schemeClr val="bg1"/>
                </a:solidFill>
              </a:rPr>
              <a:t>están preparados en caso de una emergencia – aprenda más en el siguiente enlace - </a:t>
            </a:r>
            <a:r>
              <a:rPr lang="es-ES" u="sng" dirty="0">
                <a:solidFill>
                  <a:schemeClr val="bg1"/>
                </a:solidFill>
                <a:hlinkClick r:id="rId3"/>
              </a:rPr>
              <a:t>Cómo planificar para emergencias o desastres</a:t>
            </a:r>
            <a:endParaRPr lang="en-US" dirty="0">
              <a:solidFill>
                <a:schemeClr val="bg1"/>
              </a:solidFill>
            </a:endParaRPr>
          </a:p>
          <a:p>
            <a:pPr lvl="1"/>
            <a:r>
              <a:rPr lang="es-ES" dirty="0">
                <a:solidFill>
                  <a:schemeClr val="bg1"/>
                </a:solidFill>
              </a:rPr>
              <a:t>ayudan en la ministración con toallitas, aquellos que caen en descanso y poniendo mantos</a:t>
            </a:r>
            <a:endParaRPr lang="en-US" dirty="0">
              <a:solidFill>
                <a:schemeClr val="bg1"/>
              </a:solidFill>
            </a:endParaRPr>
          </a:p>
          <a:p>
            <a:pPr lvl="1"/>
            <a:r>
              <a:rPr lang="es-ES" dirty="0">
                <a:solidFill>
                  <a:schemeClr val="bg1"/>
                </a:solidFill>
              </a:rPr>
              <a:t>siguen otras instrucciones de acuerdo con sus autoridades</a:t>
            </a:r>
            <a:endParaRPr lang="en-US" dirty="0">
              <a:solidFill>
                <a:schemeClr val="bg1"/>
              </a:solidFill>
            </a:endParaRPr>
          </a:p>
        </p:txBody>
      </p:sp>
    </p:spTree>
    <p:extLst>
      <p:ext uri="{BB962C8B-B14F-4D97-AF65-F5344CB8AC3E}">
        <p14:creationId xmlns:p14="http://schemas.microsoft.com/office/powerpoint/2010/main" val="32127226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53A91-1482-F74A-BD0F-09BEDE26053C}"/>
              </a:ext>
            </a:extLst>
          </p:cNvPr>
          <p:cNvSpPr>
            <a:spLocks noGrp="1"/>
          </p:cNvSpPr>
          <p:nvPr>
            <p:ph type="title"/>
          </p:nvPr>
        </p:nvSpPr>
        <p:spPr>
          <a:xfrm>
            <a:off x="804673" y="1445494"/>
            <a:ext cx="3616856" cy="4376572"/>
          </a:xfrm>
        </p:spPr>
        <p:txBody>
          <a:bodyPr anchor="ctr">
            <a:normAutofit/>
          </a:bodyPr>
          <a:lstStyle/>
          <a:p>
            <a:r>
              <a:rPr lang="en-US" sz="4800"/>
              <a:t>Después</a:t>
            </a:r>
          </a:p>
        </p:txBody>
      </p:sp>
      <p:sp>
        <p:nvSpPr>
          <p:cNvPr id="29" name="Freeform: Shape 28">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A5B248B-0A11-CD4B-B90D-63F08E82D13E}"/>
              </a:ext>
            </a:extLst>
          </p:cNvPr>
          <p:cNvSpPr>
            <a:spLocks noGrp="1"/>
          </p:cNvSpPr>
          <p:nvPr>
            <p:ph idx="1"/>
          </p:nvPr>
        </p:nvSpPr>
        <p:spPr>
          <a:xfrm>
            <a:off x="6096000" y="1399032"/>
            <a:ext cx="5501834" cy="4471416"/>
          </a:xfrm>
        </p:spPr>
        <p:txBody>
          <a:bodyPr anchor="ctr">
            <a:normAutofit lnSpcReduction="10000"/>
          </a:bodyPr>
          <a:lstStyle/>
          <a:p>
            <a:pPr lvl="1"/>
            <a:r>
              <a:rPr lang="es-ES" sz="2800" dirty="0">
                <a:solidFill>
                  <a:schemeClr val="bg1"/>
                </a:solidFill>
              </a:rPr>
              <a:t>proveen asistencia aquellos que lo necesitan</a:t>
            </a:r>
            <a:endParaRPr lang="en-US" sz="2800" dirty="0">
              <a:solidFill>
                <a:schemeClr val="bg1"/>
              </a:solidFill>
            </a:endParaRPr>
          </a:p>
          <a:p>
            <a:pPr lvl="1"/>
            <a:r>
              <a:rPr lang="es-ES" sz="2800" dirty="0">
                <a:solidFill>
                  <a:schemeClr val="bg1"/>
                </a:solidFill>
              </a:rPr>
              <a:t>se aseguran de que la iglesia esté lista y en orden</a:t>
            </a:r>
            <a:endParaRPr lang="en-US" sz="2800" dirty="0">
              <a:solidFill>
                <a:schemeClr val="bg1"/>
              </a:solidFill>
            </a:endParaRPr>
          </a:p>
          <a:p>
            <a:pPr lvl="1"/>
            <a:r>
              <a:rPr lang="es-ES" sz="2800" dirty="0">
                <a:solidFill>
                  <a:schemeClr val="bg1"/>
                </a:solidFill>
              </a:rPr>
              <a:t>regulan la temperatura y las luces</a:t>
            </a:r>
            <a:endParaRPr lang="en-US" sz="2800" dirty="0">
              <a:solidFill>
                <a:schemeClr val="bg1"/>
              </a:solidFill>
            </a:endParaRPr>
          </a:p>
          <a:p>
            <a:pPr lvl="1"/>
            <a:r>
              <a:rPr lang="es-ES" sz="2800" dirty="0">
                <a:solidFill>
                  <a:schemeClr val="bg1"/>
                </a:solidFill>
              </a:rPr>
              <a:t>notifican de cualquier irregularidad o problema cuando revisan todo</a:t>
            </a:r>
            <a:endParaRPr lang="en-US" sz="2800" dirty="0">
              <a:solidFill>
                <a:schemeClr val="bg1"/>
              </a:solidFill>
            </a:endParaRPr>
          </a:p>
          <a:p>
            <a:pPr lvl="1"/>
            <a:r>
              <a:rPr lang="es-ES" sz="2800" dirty="0">
                <a:solidFill>
                  <a:schemeClr val="bg1"/>
                </a:solidFill>
              </a:rPr>
              <a:t>siguen otras instrucciones de acuerdo con sus autoridades</a:t>
            </a:r>
            <a:endParaRPr lang="en-US" sz="2800" dirty="0">
              <a:solidFill>
                <a:schemeClr val="bg1"/>
              </a:solidFill>
            </a:endParaRPr>
          </a:p>
        </p:txBody>
      </p:sp>
    </p:spTree>
    <p:extLst>
      <p:ext uri="{BB962C8B-B14F-4D97-AF65-F5344CB8AC3E}">
        <p14:creationId xmlns:p14="http://schemas.microsoft.com/office/powerpoint/2010/main" val="41364865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CB5DFCDA-694D-4637-8E9B-038575194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9952075" cy="6858000"/>
          </a:xfrm>
          <a:custGeom>
            <a:avLst/>
            <a:gdLst>
              <a:gd name="connsiteX0" fmla="*/ 9952075 w 9952075"/>
              <a:gd name="connsiteY0" fmla="*/ 6858000 h 6858000"/>
              <a:gd name="connsiteX1" fmla="*/ 108694 w 9952075"/>
              <a:gd name="connsiteY1" fmla="*/ 6858000 h 6858000"/>
              <a:gd name="connsiteX2" fmla="*/ 79127 w 9952075"/>
              <a:gd name="connsiteY2" fmla="*/ 6681235 h 6858000"/>
              <a:gd name="connsiteX3" fmla="*/ 0 w 9952075"/>
              <a:gd name="connsiteY3" fmla="*/ 5565888 h 6858000"/>
              <a:gd name="connsiteX4" fmla="*/ 2190696 w 9952075"/>
              <a:gd name="connsiteY4" fmla="*/ 145339 h 6858000"/>
              <a:gd name="connsiteX5" fmla="*/ 2339431 w 9952075"/>
              <a:gd name="connsiteY5" fmla="*/ 0 h 6858000"/>
              <a:gd name="connsiteX6" fmla="*/ 9952075 w 9952075"/>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52075" h="6858000">
                <a:moveTo>
                  <a:pt x="9952075"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9952075"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E4DB276E-BFF1-43F5-AB90-7ABA4B9A9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9652017" cy="6858000"/>
          </a:xfrm>
          <a:custGeom>
            <a:avLst/>
            <a:gdLst>
              <a:gd name="connsiteX0" fmla="*/ 9652017 w 9652017"/>
              <a:gd name="connsiteY0" fmla="*/ 6858000 h 6858000"/>
              <a:gd name="connsiteX1" fmla="*/ 112827 w 9652017"/>
              <a:gd name="connsiteY1" fmla="*/ 6858000 h 6858000"/>
              <a:gd name="connsiteX2" fmla="*/ 76084 w 9652017"/>
              <a:gd name="connsiteY2" fmla="*/ 6638337 h 6858000"/>
              <a:gd name="connsiteX3" fmla="*/ 0 w 9652017"/>
              <a:gd name="connsiteY3" fmla="*/ 5565888 h 6858000"/>
              <a:gd name="connsiteX4" fmla="*/ 2157501 w 9652017"/>
              <a:gd name="connsiteY4" fmla="*/ 301488 h 6858000"/>
              <a:gd name="connsiteX5" fmla="*/ 2472310 w 9652017"/>
              <a:gd name="connsiteY5" fmla="*/ 0 h 6858000"/>
              <a:gd name="connsiteX6" fmla="*/ 9652017 w 9652017"/>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52017" h="6858000">
                <a:moveTo>
                  <a:pt x="9652017" y="6858000"/>
                </a:moveTo>
                <a:lnTo>
                  <a:pt x="112827" y="6858000"/>
                </a:lnTo>
                <a:lnTo>
                  <a:pt x="76084" y="6638337"/>
                </a:lnTo>
                <a:cubicBezTo>
                  <a:pt x="25944" y="6288079"/>
                  <a:pt x="0" y="5930014"/>
                  <a:pt x="0" y="5565888"/>
                </a:cubicBezTo>
                <a:cubicBezTo>
                  <a:pt x="0" y="3514654"/>
                  <a:pt x="823309" y="1655711"/>
                  <a:pt x="2157501" y="301488"/>
                </a:cubicBezTo>
                <a:lnTo>
                  <a:pt x="2472310" y="0"/>
                </a:lnTo>
                <a:lnTo>
                  <a:pt x="9652017" y="0"/>
                </a:ln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65460FE-308A-9D40-971A-148A9B64E2BA}"/>
              </a:ext>
            </a:extLst>
          </p:cNvPr>
          <p:cNvSpPr>
            <a:spLocks noGrp="1"/>
          </p:cNvSpPr>
          <p:nvPr>
            <p:ph type="title"/>
          </p:nvPr>
        </p:nvSpPr>
        <p:spPr>
          <a:xfrm>
            <a:off x="838200" y="365126"/>
            <a:ext cx="7757694" cy="1288238"/>
          </a:xfrm>
        </p:spPr>
        <p:txBody>
          <a:bodyPr anchor="b">
            <a:normAutofit/>
          </a:bodyPr>
          <a:lstStyle/>
          <a:p>
            <a:r>
              <a:rPr lang="en-US" dirty="0"/>
              <a:t>El valor de los </a:t>
            </a:r>
            <a:r>
              <a:rPr lang="en-US" dirty="0" err="1"/>
              <a:t>ujieres</a:t>
            </a:r>
            <a:endParaRPr lang="en-US" dirty="0"/>
          </a:p>
        </p:txBody>
      </p:sp>
      <p:sp>
        <p:nvSpPr>
          <p:cNvPr id="3" name="Content Placeholder 2">
            <a:extLst>
              <a:ext uri="{FF2B5EF4-FFF2-40B4-BE49-F238E27FC236}">
                <a16:creationId xmlns:a16="http://schemas.microsoft.com/office/drawing/2014/main" id="{30A12CA5-2D32-AF43-B069-FA6F62C9EBF5}"/>
              </a:ext>
            </a:extLst>
          </p:cNvPr>
          <p:cNvSpPr>
            <a:spLocks noGrp="1"/>
          </p:cNvSpPr>
          <p:nvPr>
            <p:ph idx="1"/>
          </p:nvPr>
        </p:nvSpPr>
        <p:spPr>
          <a:xfrm>
            <a:off x="838198" y="1956390"/>
            <a:ext cx="7322290" cy="3907465"/>
          </a:xfrm>
        </p:spPr>
        <p:txBody>
          <a:bodyPr anchor="t">
            <a:normAutofit/>
          </a:bodyPr>
          <a:lstStyle/>
          <a:p>
            <a:pPr marL="0" indent="0">
              <a:buNone/>
            </a:pPr>
            <a:r>
              <a:rPr lang="es-ES" dirty="0"/>
              <a:t>A pesar de que la palabra ujier no se menciona en la biblia, los ujieres proveen un servicio invaluable en la iglesia local. Son la cara de la iglesia en muchos aspectos. Aquellos que la gente ve primero cuando llega y último cuando se van.</a:t>
            </a:r>
            <a:endParaRPr lang="en-US" dirty="0"/>
          </a:p>
          <a:p>
            <a:pPr marL="0" indent="0">
              <a:buNone/>
            </a:pPr>
            <a:endParaRPr lang="en-US" dirty="0"/>
          </a:p>
        </p:txBody>
      </p:sp>
    </p:spTree>
    <p:extLst>
      <p:ext uri="{BB962C8B-B14F-4D97-AF65-F5344CB8AC3E}">
        <p14:creationId xmlns:p14="http://schemas.microsoft.com/office/powerpoint/2010/main" val="10860298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65460FE-308A-9D40-971A-148A9B64E2BA}"/>
              </a:ext>
            </a:extLst>
          </p:cNvPr>
          <p:cNvSpPr>
            <a:spLocks noGrp="1"/>
          </p:cNvSpPr>
          <p:nvPr>
            <p:ph type="title"/>
          </p:nvPr>
        </p:nvSpPr>
        <p:spPr>
          <a:xfrm>
            <a:off x="2311147" y="365760"/>
            <a:ext cx="7569706" cy="1288238"/>
          </a:xfrm>
        </p:spPr>
        <p:txBody>
          <a:bodyPr anchor="ctr">
            <a:normAutofit/>
          </a:bodyPr>
          <a:lstStyle/>
          <a:p>
            <a:pPr algn="ctr"/>
            <a:r>
              <a:rPr lang="es-ES" b="1" dirty="0"/>
              <a:t>Hebreos 6:10</a:t>
            </a:r>
            <a:endParaRPr lang="en-US"/>
          </a:p>
        </p:txBody>
      </p:sp>
      <p:sp>
        <p:nvSpPr>
          <p:cNvPr id="3" name="Content Placeholder 2">
            <a:extLst>
              <a:ext uri="{FF2B5EF4-FFF2-40B4-BE49-F238E27FC236}">
                <a16:creationId xmlns:a16="http://schemas.microsoft.com/office/drawing/2014/main" id="{30A12CA5-2D32-AF43-B069-FA6F62C9EBF5}"/>
              </a:ext>
            </a:extLst>
          </p:cNvPr>
          <p:cNvSpPr>
            <a:spLocks noGrp="1"/>
          </p:cNvSpPr>
          <p:nvPr>
            <p:ph idx="1"/>
          </p:nvPr>
        </p:nvSpPr>
        <p:spPr>
          <a:xfrm>
            <a:off x="2165569" y="1956816"/>
            <a:ext cx="7860863" cy="4024884"/>
          </a:xfrm>
        </p:spPr>
        <p:txBody>
          <a:bodyPr anchor="t">
            <a:normAutofit/>
          </a:bodyPr>
          <a:lstStyle/>
          <a:p>
            <a:pPr marL="0" indent="0">
              <a:buNone/>
            </a:pPr>
            <a:r>
              <a:rPr lang="es-ES" dirty="0"/>
              <a:t>10Porque Dios no es injusto para olvidar vuestra obra y el trabajo de amor que habéis mostrado hacia su nombre, habiendo servido a los santos y sirviéndoles aún.</a:t>
            </a:r>
            <a:endParaRPr lang="en-US" dirty="0"/>
          </a:p>
        </p:txBody>
      </p:sp>
    </p:spTree>
    <p:extLst>
      <p:ext uri="{BB962C8B-B14F-4D97-AF65-F5344CB8AC3E}">
        <p14:creationId xmlns:p14="http://schemas.microsoft.com/office/powerpoint/2010/main" val="14845417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2" name="Freeform: Shape 21">
            <a:extLst>
              <a:ext uri="{FF2B5EF4-FFF2-40B4-BE49-F238E27FC236}">
                <a16:creationId xmlns:a16="http://schemas.microsoft.com/office/drawing/2014/main" id="{26BDCA6B-3C9C-4213-A0D9-30BD5F0B07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8426302" cy="6858000"/>
          </a:xfrm>
          <a:custGeom>
            <a:avLst/>
            <a:gdLst>
              <a:gd name="connsiteX0" fmla="*/ 184095 w 8426302"/>
              <a:gd name="connsiteY0" fmla="*/ 6858000 h 6858000"/>
              <a:gd name="connsiteX1" fmla="*/ 8426302 w 8426302"/>
              <a:gd name="connsiteY1" fmla="*/ 6858000 h 6858000"/>
              <a:gd name="connsiteX2" fmla="*/ 8426302 w 8426302"/>
              <a:gd name="connsiteY2" fmla="*/ 0 h 6858000"/>
              <a:gd name="connsiteX3" fmla="*/ 2743435 w 8426302"/>
              <a:gd name="connsiteY3" fmla="*/ 0 h 6858000"/>
              <a:gd name="connsiteX4" fmla="*/ 2688451 w 8426302"/>
              <a:gd name="connsiteY4" fmla="*/ 37385 h 6858000"/>
              <a:gd name="connsiteX5" fmla="*/ 0 w 8426302"/>
              <a:gd name="connsiteY5" fmla="*/ 5321277 h 6858000"/>
              <a:gd name="connsiteX6" fmla="*/ 116943 w 8426302"/>
              <a:gd name="connsiteY6" fmla="*/ 655848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26302" h="6858000">
                <a:moveTo>
                  <a:pt x="184095" y="6858000"/>
                </a:moveTo>
                <a:lnTo>
                  <a:pt x="8426302" y="6858000"/>
                </a:lnTo>
                <a:lnTo>
                  <a:pt x="8426302" y="0"/>
                </a:lnTo>
                <a:lnTo>
                  <a:pt x="2743435" y="0"/>
                </a:lnTo>
                <a:lnTo>
                  <a:pt x="2688451" y="37385"/>
                </a:lnTo>
                <a:cubicBezTo>
                  <a:pt x="1058888" y="1225893"/>
                  <a:pt x="0" y="3149927"/>
                  <a:pt x="0" y="5321277"/>
                </a:cubicBezTo>
                <a:cubicBezTo>
                  <a:pt x="0" y="5744268"/>
                  <a:pt x="40184" y="6157873"/>
                  <a:pt x="116943" y="6558484"/>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FDA12F62-867F-4684-B28B-E085D09DCC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8174932" cy="6858000"/>
          </a:xfrm>
          <a:custGeom>
            <a:avLst/>
            <a:gdLst>
              <a:gd name="connsiteX0" fmla="*/ 190266 w 8174932"/>
              <a:gd name="connsiteY0" fmla="*/ 6858000 h 6858000"/>
              <a:gd name="connsiteX1" fmla="*/ 8174932 w 8174932"/>
              <a:gd name="connsiteY1" fmla="*/ 6858000 h 6858000"/>
              <a:gd name="connsiteX2" fmla="*/ 8174932 w 8174932"/>
              <a:gd name="connsiteY2" fmla="*/ 0 h 6858000"/>
              <a:gd name="connsiteX3" fmla="*/ 2944847 w 8174932"/>
              <a:gd name="connsiteY3" fmla="*/ 0 h 6858000"/>
              <a:gd name="connsiteX4" fmla="*/ 2646373 w 8174932"/>
              <a:gd name="connsiteY4" fmla="*/ 196447 h 6858000"/>
              <a:gd name="connsiteX5" fmla="*/ 0 w 8174932"/>
              <a:gd name="connsiteY5" fmla="*/ 5321277 h 6858000"/>
              <a:gd name="connsiteX6" fmla="*/ 112445 w 8174932"/>
              <a:gd name="connsiteY6" fmla="*/ 651089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74932" h="6858000">
                <a:moveTo>
                  <a:pt x="190266" y="6858000"/>
                </a:moveTo>
                <a:lnTo>
                  <a:pt x="8174932" y="6858000"/>
                </a:lnTo>
                <a:lnTo>
                  <a:pt x="8174932" y="0"/>
                </a:lnTo>
                <a:lnTo>
                  <a:pt x="2944847" y="0"/>
                </a:lnTo>
                <a:lnTo>
                  <a:pt x="2646373" y="196447"/>
                </a:lnTo>
                <a:cubicBezTo>
                  <a:pt x="1044779" y="1335395"/>
                  <a:pt x="0" y="3206327"/>
                  <a:pt x="0" y="5321277"/>
                </a:cubicBezTo>
                <a:cubicBezTo>
                  <a:pt x="0" y="5727999"/>
                  <a:pt x="38639" y="6125696"/>
                  <a:pt x="112445" y="6510898"/>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65460FE-308A-9D40-971A-148A9B64E2BA}"/>
              </a:ext>
            </a:extLst>
          </p:cNvPr>
          <p:cNvSpPr>
            <a:spLocks noGrp="1"/>
          </p:cNvSpPr>
          <p:nvPr>
            <p:ph type="title"/>
          </p:nvPr>
        </p:nvSpPr>
        <p:spPr>
          <a:xfrm>
            <a:off x="804672" y="234110"/>
            <a:ext cx="5936370" cy="3466213"/>
          </a:xfrm>
        </p:spPr>
        <p:txBody>
          <a:bodyPr vert="horz" lIns="91440" tIns="45720" rIns="91440" bIns="45720" rtlCol="0" anchor="b">
            <a:normAutofit/>
          </a:bodyPr>
          <a:lstStyle/>
          <a:p>
            <a:r>
              <a:rPr lang="en-US" sz="7200" b="1" kern="1200">
                <a:solidFill>
                  <a:srgbClr val="FFFFFF"/>
                </a:solidFill>
                <a:latin typeface="+mj-lt"/>
                <a:ea typeface="+mj-ea"/>
                <a:cs typeface="+mj-cs"/>
              </a:rPr>
              <a:t>Vamos a la parte práctica</a:t>
            </a:r>
            <a:endParaRPr lang="en-US" sz="7200" kern="1200">
              <a:solidFill>
                <a:srgbClr val="FFFFFF"/>
              </a:solidFill>
              <a:latin typeface="+mj-lt"/>
              <a:ea typeface="+mj-ea"/>
              <a:cs typeface="+mj-cs"/>
            </a:endParaRPr>
          </a:p>
        </p:txBody>
      </p:sp>
    </p:spTree>
    <p:extLst>
      <p:ext uri="{BB962C8B-B14F-4D97-AF65-F5344CB8AC3E}">
        <p14:creationId xmlns:p14="http://schemas.microsoft.com/office/powerpoint/2010/main" val="22554877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5A9BA0D6-A995-B147-A956-DE72B2300657}"/>
              </a:ext>
            </a:extLst>
          </p:cNvPr>
          <p:cNvSpPr txBox="1"/>
          <p:nvPr/>
        </p:nvSpPr>
        <p:spPr>
          <a:xfrm>
            <a:off x="2555631" y="1441938"/>
            <a:ext cx="7080738" cy="3974124"/>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5400">
                <a:solidFill>
                  <a:schemeClr val="bg1">
                    <a:lumMod val="95000"/>
                    <a:lumOff val="5000"/>
                  </a:schemeClr>
                </a:solidFill>
                <a:latin typeface="+mj-lt"/>
                <a:ea typeface="+mj-ea"/>
                <a:cs typeface="+mj-cs"/>
              </a:rPr>
              <a:t>Introducción</a:t>
            </a:r>
          </a:p>
        </p:txBody>
      </p:sp>
    </p:spTree>
    <p:extLst>
      <p:ext uri="{BB962C8B-B14F-4D97-AF65-F5344CB8AC3E}">
        <p14:creationId xmlns:p14="http://schemas.microsoft.com/office/powerpoint/2010/main" val="8321978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B2A00-F85A-C343-BC30-78554BED7E5F}"/>
              </a:ext>
            </a:extLst>
          </p:cNvPr>
          <p:cNvSpPr>
            <a:spLocks noGrp="1"/>
          </p:cNvSpPr>
          <p:nvPr>
            <p:ph type="title"/>
          </p:nvPr>
        </p:nvSpPr>
        <p:spPr>
          <a:xfrm>
            <a:off x="804673" y="1445494"/>
            <a:ext cx="3616856" cy="4376572"/>
          </a:xfrm>
        </p:spPr>
        <p:txBody>
          <a:bodyPr anchor="ctr">
            <a:normAutofit/>
          </a:bodyPr>
          <a:lstStyle/>
          <a:p>
            <a:r>
              <a:rPr lang="en-US" sz="4800"/>
              <a:t>¿Qué es un diácono?</a:t>
            </a:r>
          </a:p>
        </p:txBody>
      </p:sp>
      <p:sp>
        <p:nvSpPr>
          <p:cNvPr id="8"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ECDF16C-E994-644B-AC8A-2AB5AD6CA9A1}"/>
              </a:ext>
            </a:extLst>
          </p:cNvPr>
          <p:cNvSpPr>
            <a:spLocks noGrp="1"/>
          </p:cNvSpPr>
          <p:nvPr>
            <p:ph idx="1"/>
          </p:nvPr>
        </p:nvSpPr>
        <p:spPr>
          <a:xfrm>
            <a:off x="6096000" y="1399032"/>
            <a:ext cx="5501834" cy="4471416"/>
          </a:xfrm>
        </p:spPr>
        <p:txBody>
          <a:bodyPr anchor="ctr">
            <a:normAutofit/>
          </a:bodyPr>
          <a:lstStyle/>
          <a:p>
            <a:pPr marL="0" indent="0">
              <a:buNone/>
            </a:pPr>
            <a:r>
              <a:rPr lang="es-ES" dirty="0">
                <a:solidFill>
                  <a:schemeClr val="bg1"/>
                </a:solidFill>
              </a:rPr>
              <a:t>La palabra griega </a:t>
            </a:r>
            <a:r>
              <a:rPr lang="el-GR" dirty="0" err="1">
                <a:solidFill>
                  <a:schemeClr val="bg1"/>
                </a:solidFill>
              </a:rPr>
              <a:t>διακονος</a:t>
            </a:r>
            <a:r>
              <a:rPr lang="es-ES" dirty="0">
                <a:solidFill>
                  <a:schemeClr val="bg1"/>
                </a:solidFill>
              </a:rPr>
              <a:t> (</a:t>
            </a:r>
            <a:r>
              <a:rPr lang="es-ES" i="1" dirty="0" err="1">
                <a:solidFill>
                  <a:schemeClr val="bg1"/>
                </a:solidFill>
              </a:rPr>
              <a:t>diákonos</a:t>
            </a:r>
            <a:r>
              <a:rPr lang="es-ES" dirty="0">
                <a:solidFill>
                  <a:schemeClr val="bg1"/>
                </a:solidFill>
              </a:rPr>
              <a:t>) significa “ministro” o “siervo”. En sentido genérico, se aplica a todos los ministros del evangelio como siervos de Dios. En un sentido más técnico, se refiere a un grupo de oficiales de la iglesia (</a:t>
            </a:r>
            <a:r>
              <a:rPr lang="es-ES" b="1" dirty="0">
                <a:solidFill>
                  <a:schemeClr val="bg1"/>
                </a:solidFill>
              </a:rPr>
              <a:t>Filipenses 1:1</a:t>
            </a:r>
            <a:r>
              <a:rPr lang="es-ES" dirty="0">
                <a:solidFill>
                  <a:schemeClr val="bg1"/>
                </a:solidFill>
              </a:rPr>
              <a:t>) denominado generalmente “diaconato”, subordinado a los obispos-presbíteros.</a:t>
            </a:r>
            <a:endParaRPr lang="en-US" dirty="0">
              <a:solidFill>
                <a:schemeClr val="bg1"/>
              </a:solidFill>
            </a:endParaRPr>
          </a:p>
        </p:txBody>
      </p:sp>
    </p:spTree>
    <p:extLst>
      <p:ext uri="{BB962C8B-B14F-4D97-AF65-F5344CB8AC3E}">
        <p14:creationId xmlns:p14="http://schemas.microsoft.com/office/powerpoint/2010/main" val="7889578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5A9BA0D6-A995-B147-A956-DE72B2300657}"/>
              </a:ext>
            </a:extLst>
          </p:cNvPr>
          <p:cNvSpPr txBox="1"/>
          <p:nvPr/>
        </p:nvSpPr>
        <p:spPr>
          <a:xfrm>
            <a:off x="2555631" y="1441938"/>
            <a:ext cx="7080738" cy="3974124"/>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5400" dirty="0">
                <a:solidFill>
                  <a:schemeClr val="bg1">
                    <a:lumMod val="95000"/>
                    <a:lumOff val="5000"/>
                  </a:schemeClr>
                </a:solidFill>
                <a:latin typeface="+mj-lt"/>
                <a:ea typeface="+mj-ea"/>
                <a:cs typeface="+mj-cs"/>
              </a:rPr>
              <a:t>El </a:t>
            </a:r>
            <a:r>
              <a:rPr lang="en-US" sz="5400" dirty="0" err="1">
                <a:solidFill>
                  <a:schemeClr val="bg1">
                    <a:lumMod val="95000"/>
                    <a:lumOff val="5000"/>
                  </a:schemeClr>
                </a:solidFill>
                <a:latin typeface="+mj-lt"/>
                <a:ea typeface="+mj-ea"/>
                <a:cs typeface="+mj-cs"/>
              </a:rPr>
              <a:t>trasfondo</a:t>
            </a:r>
            <a:r>
              <a:rPr lang="en-US" sz="5400" dirty="0">
                <a:solidFill>
                  <a:schemeClr val="bg1">
                    <a:lumMod val="95000"/>
                    <a:lumOff val="5000"/>
                  </a:schemeClr>
                </a:solidFill>
                <a:latin typeface="+mj-lt"/>
                <a:ea typeface="+mj-ea"/>
                <a:cs typeface="+mj-cs"/>
              </a:rPr>
              <a:t> de lo que es un </a:t>
            </a:r>
            <a:r>
              <a:rPr lang="en-US" sz="5400" dirty="0" err="1">
                <a:solidFill>
                  <a:schemeClr val="bg1">
                    <a:lumMod val="95000"/>
                    <a:lumOff val="5000"/>
                  </a:schemeClr>
                </a:solidFill>
                <a:latin typeface="+mj-lt"/>
                <a:ea typeface="+mj-ea"/>
                <a:cs typeface="+mj-cs"/>
              </a:rPr>
              <a:t>servidor</a:t>
            </a:r>
            <a:endParaRPr lang="en-US" sz="5400" dirty="0">
              <a:solidFill>
                <a:schemeClr val="bg1">
                  <a:lumMod val="95000"/>
                  <a:lumOff val="5000"/>
                </a:schemeClr>
              </a:solidFill>
              <a:latin typeface="+mj-lt"/>
              <a:ea typeface="+mj-ea"/>
              <a:cs typeface="+mj-cs"/>
            </a:endParaRPr>
          </a:p>
        </p:txBody>
      </p:sp>
    </p:spTree>
    <p:extLst>
      <p:ext uri="{BB962C8B-B14F-4D97-AF65-F5344CB8AC3E}">
        <p14:creationId xmlns:p14="http://schemas.microsoft.com/office/powerpoint/2010/main" val="29283122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2" name="Freeform: Shape 7">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9">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6BF4154-23F4-304A-AC99-3FEB696AA340}"/>
              </a:ext>
            </a:extLst>
          </p:cNvPr>
          <p:cNvSpPr>
            <a:spLocks noGrp="1"/>
          </p:cNvSpPr>
          <p:nvPr>
            <p:ph type="title"/>
          </p:nvPr>
        </p:nvSpPr>
        <p:spPr>
          <a:xfrm>
            <a:off x="2311147" y="365760"/>
            <a:ext cx="7569706" cy="1288238"/>
          </a:xfrm>
        </p:spPr>
        <p:txBody>
          <a:bodyPr anchor="ctr">
            <a:normAutofit/>
          </a:bodyPr>
          <a:lstStyle/>
          <a:p>
            <a:pPr algn="ctr"/>
            <a:r>
              <a:rPr lang="en-US"/>
              <a:t>Hechos de los Apóstoles 6.1-7</a:t>
            </a:r>
          </a:p>
        </p:txBody>
      </p:sp>
      <p:sp>
        <p:nvSpPr>
          <p:cNvPr id="3" name="Content Placeholder 2">
            <a:extLst>
              <a:ext uri="{FF2B5EF4-FFF2-40B4-BE49-F238E27FC236}">
                <a16:creationId xmlns:a16="http://schemas.microsoft.com/office/drawing/2014/main" id="{83345383-FDA8-444B-B1E1-DFE5BAABC529}"/>
              </a:ext>
            </a:extLst>
          </p:cNvPr>
          <p:cNvSpPr>
            <a:spLocks noGrp="1"/>
          </p:cNvSpPr>
          <p:nvPr>
            <p:ph idx="1"/>
          </p:nvPr>
        </p:nvSpPr>
        <p:spPr>
          <a:xfrm>
            <a:off x="2165569" y="1653998"/>
            <a:ext cx="7860863" cy="4838242"/>
          </a:xfrm>
        </p:spPr>
        <p:txBody>
          <a:bodyPr anchor="ctr">
            <a:normAutofit fontScale="92500" lnSpcReduction="20000"/>
          </a:bodyPr>
          <a:lstStyle/>
          <a:p>
            <a:pPr marL="0" indent="0">
              <a:lnSpc>
                <a:spcPct val="120000"/>
              </a:lnSpc>
              <a:buNone/>
            </a:pPr>
            <a:r>
              <a:rPr lang="es-ES" sz="1800" dirty="0"/>
              <a:t>1 En aquellos días, como creciera el número de los discípulos, hubo murmuración de los griegos contra los hebreos, de que las viudas de aquéllos eran desatendidas en la distribución diaria. </a:t>
            </a:r>
            <a:endParaRPr lang="en-US" sz="1800" dirty="0"/>
          </a:p>
          <a:p>
            <a:pPr marL="0" indent="0">
              <a:lnSpc>
                <a:spcPct val="120000"/>
              </a:lnSpc>
              <a:buNone/>
            </a:pPr>
            <a:r>
              <a:rPr lang="es-ES" sz="1800" dirty="0"/>
              <a:t>2 Entonces los doce convocaron a la multitud de los discípulos, y dijeron: No es justo que nosotros dejemos la palabra de Dios, para servir a las mesas. </a:t>
            </a:r>
            <a:endParaRPr lang="en-US" sz="1800" dirty="0"/>
          </a:p>
          <a:p>
            <a:pPr marL="0" indent="0">
              <a:lnSpc>
                <a:spcPct val="120000"/>
              </a:lnSpc>
              <a:buNone/>
            </a:pPr>
            <a:r>
              <a:rPr lang="es-ES" sz="1800" dirty="0"/>
              <a:t>3 Buscad, pues, hermanos, de entre vosotros a siete varones de buen testimonio, llenos del Espíritu Santo y de sabiduría, a quienes encarguemos de este trabajo. </a:t>
            </a:r>
            <a:endParaRPr lang="en-US" sz="1800" dirty="0"/>
          </a:p>
          <a:p>
            <a:pPr marL="0" indent="0">
              <a:lnSpc>
                <a:spcPct val="120000"/>
              </a:lnSpc>
              <a:buNone/>
            </a:pPr>
            <a:r>
              <a:rPr lang="es-ES" sz="1800" dirty="0"/>
              <a:t>4 Y nosotros persistiremos en la oración y en el ministerio de la palabra. </a:t>
            </a:r>
            <a:endParaRPr lang="en-US" sz="1800" dirty="0"/>
          </a:p>
          <a:p>
            <a:pPr marL="0" indent="0">
              <a:lnSpc>
                <a:spcPct val="120000"/>
              </a:lnSpc>
              <a:buNone/>
            </a:pPr>
            <a:r>
              <a:rPr lang="es-ES" sz="1800" dirty="0"/>
              <a:t>5 Agradó la propuesta a toda la multitud; y eligieron a Esteban, varón lleno de fe y del Espíritu Santo, a Felipe, a Prócoro, a Nicanor, a Timón, a </a:t>
            </a:r>
            <a:r>
              <a:rPr lang="es-ES" sz="1800" dirty="0" err="1"/>
              <a:t>Parmenas</a:t>
            </a:r>
            <a:r>
              <a:rPr lang="es-ES" sz="1800" dirty="0"/>
              <a:t>, y a Nicolás prosélito de Antioquía; </a:t>
            </a:r>
            <a:endParaRPr lang="en-US" sz="1800" dirty="0"/>
          </a:p>
          <a:p>
            <a:pPr marL="0" indent="0">
              <a:lnSpc>
                <a:spcPct val="120000"/>
              </a:lnSpc>
              <a:buNone/>
            </a:pPr>
            <a:r>
              <a:rPr lang="es-ES" sz="1800" dirty="0"/>
              <a:t>6 a los cuales presentaron ante los apóstoles, quienes, orando, les impusieron las manos. </a:t>
            </a:r>
            <a:endParaRPr lang="en-US" sz="1800" dirty="0"/>
          </a:p>
          <a:p>
            <a:pPr marL="0" indent="0">
              <a:lnSpc>
                <a:spcPct val="120000"/>
              </a:lnSpc>
              <a:buNone/>
            </a:pPr>
            <a:r>
              <a:rPr lang="es-ES" sz="1800" dirty="0"/>
              <a:t>7 Y crecía la palabra del Señor, y el número de los discípulos se multiplicaba grandemente en Jerusalén; también muchos de los sacerdotes obedecían a la fe.</a:t>
            </a:r>
            <a:endParaRPr lang="en-US" sz="1800" dirty="0"/>
          </a:p>
        </p:txBody>
      </p:sp>
    </p:spTree>
    <p:extLst>
      <p:ext uri="{BB962C8B-B14F-4D97-AF65-F5344CB8AC3E}">
        <p14:creationId xmlns:p14="http://schemas.microsoft.com/office/powerpoint/2010/main" val="37859561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5A9BA0D6-A995-B147-A956-DE72B2300657}"/>
              </a:ext>
            </a:extLst>
          </p:cNvPr>
          <p:cNvSpPr txBox="1"/>
          <p:nvPr/>
        </p:nvSpPr>
        <p:spPr>
          <a:xfrm>
            <a:off x="2555631" y="1441938"/>
            <a:ext cx="7080738" cy="3974124"/>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5400" dirty="0">
                <a:solidFill>
                  <a:schemeClr val="bg1"/>
                </a:solidFill>
                <a:latin typeface="+mj-lt"/>
              </a:rPr>
              <a:t>El </a:t>
            </a:r>
            <a:r>
              <a:rPr lang="en-US" sz="5400" dirty="0" err="1">
                <a:solidFill>
                  <a:schemeClr val="bg1"/>
                </a:solidFill>
                <a:latin typeface="+mj-lt"/>
              </a:rPr>
              <a:t>requisito</a:t>
            </a:r>
            <a:r>
              <a:rPr lang="en-US" sz="5400" dirty="0">
                <a:solidFill>
                  <a:schemeClr val="bg1"/>
                </a:solidFill>
                <a:latin typeface="+mj-lt"/>
              </a:rPr>
              <a:t> general de </a:t>
            </a:r>
            <a:r>
              <a:rPr lang="en-US" sz="5400" dirty="0" err="1">
                <a:solidFill>
                  <a:schemeClr val="bg1"/>
                </a:solidFill>
                <a:latin typeface="+mj-lt"/>
              </a:rPr>
              <a:t>vivir</a:t>
            </a:r>
            <a:r>
              <a:rPr lang="en-US" sz="5400" dirty="0">
                <a:solidFill>
                  <a:schemeClr val="bg1"/>
                </a:solidFill>
                <a:latin typeface="+mj-lt"/>
              </a:rPr>
              <a:t> una </a:t>
            </a:r>
            <a:r>
              <a:rPr lang="en-US" sz="5400" dirty="0" err="1">
                <a:solidFill>
                  <a:schemeClr val="bg1"/>
                </a:solidFill>
                <a:latin typeface="+mj-lt"/>
              </a:rPr>
              <a:t>vida</a:t>
            </a:r>
            <a:r>
              <a:rPr lang="en-US" sz="5400" dirty="0">
                <a:solidFill>
                  <a:schemeClr val="bg1"/>
                </a:solidFill>
                <a:latin typeface="+mj-lt"/>
              </a:rPr>
              <a:t> de </a:t>
            </a:r>
            <a:r>
              <a:rPr lang="en-US" sz="5400" dirty="0" err="1">
                <a:solidFill>
                  <a:schemeClr val="bg1"/>
                </a:solidFill>
                <a:latin typeface="+mj-lt"/>
              </a:rPr>
              <a:t>santidad</a:t>
            </a:r>
            <a:r>
              <a:rPr lang="en-US" sz="5400" dirty="0">
                <a:solidFill>
                  <a:schemeClr val="bg1"/>
                </a:solidFill>
                <a:latin typeface="+mj-lt"/>
              </a:rPr>
              <a:t> </a:t>
            </a:r>
            <a:r>
              <a:rPr lang="en-US" sz="5400" dirty="0" err="1">
                <a:solidFill>
                  <a:schemeClr val="bg1"/>
                </a:solidFill>
                <a:latin typeface="+mj-lt"/>
              </a:rPr>
              <a:t>en</a:t>
            </a:r>
            <a:r>
              <a:rPr lang="en-US" sz="5400" dirty="0">
                <a:solidFill>
                  <a:schemeClr val="bg1"/>
                </a:solidFill>
                <a:latin typeface="+mj-lt"/>
              </a:rPr>
              <a:t> el </a:t>
            </a:r>
            <a:r>
              <a:rPr lang="en-US" sz="5400" dirty="0" err="1">
                <a:solidFill>
                  <a:schemeClr val="bg1"/>
                </a:solidFill>
                <a:latin typeface="+mj-lt"/>
              </a:rPr>
              <a:t>servicio</a:t>
            </a:r>
            <a:r>
              <a:rPr lang="en-US" sz="5400" dirty="0">
                <a:solidFill>
                  <a:schemeClr val="bg1"/>
                </a:solidFill>
                <a:latin typeface="+mj-lt"/>
              </a:rPr>
              <a:t> a Dios</a:t>
            </a:r>
          </a:p>
        </p:txBody>
      </p:sp>
    </p:spTree>
    <p:extLst>
      <p:ext uri="{BB962C8B-B14F-4D97-AF65-F5344CB8AC3E}">
        <p14:creationId xmlns:p14="http://schemas.microsoft.com/office/powerpoint/2010/main" val="13612524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2" name="Freeform: Shape 7">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9">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6BF4154-23F4-304A-AC99-3FEB696AA340}"/>
              </a:ext>
            </a:extLst>
          </p:cNvPr>
          <p:cNvSpPr>
            <a:spLocks noGrp="1"/>
          </p:cNvSpPr>
          <p:nvPr>
            <p:ph type="title"/>
          </p:nvPr>
        </p:nvSpPr>
        <p:spPr>
          <a:xfrm>
            <a:off x="2311147" y="365760"/>
            <a:ext cx="7569706" cy="1288238"/>
          </a:xfrm>
        </p:spPr>
        <p:txBody>
          <a:bodyPr anchor="ctr">
            <a:normAutofit/>
          </a:bodyPr>
          <a:lstStyle/>
          <a:p>
            <a:pPr algn="ctr"/>
            <a:r>
              <a:rPr lang="en-US" dirty="0"/>
              <a:t>1 </a:t>
            </a:r>
            <a:r>
              <a:rPr lang="en-US" dirty="0" err="1"/>
              <a:t>Timoteo</a:t>
            </a:r>
            <a:r>
              <a:rPr lang="en-US" dirty="0"/>
              <a:t> 3:8-13</a:t>
            </a:r>
          </a:p>
        </p:txBody>
      </p:sp>
      <p:sp>
        <p:nvSpPr>
          <p:cNvPr id="3" name="Content Placeholder 2">
            <a:extLst>
              <a:ext uri="{FF2B5EF4-FFF2-40B4-BE49-F238E27FC236}">
                <a16:creationId xmlns:a16="http://schemas.microsoft.com/office/drawing/2014/main" id="{83345383-FDA8-444B-B1E1-DFE5BAABC529}"/>
              </a:ext>
            </a:extLst>
          </p:cNvPr>
          <p:cNvSpPr>
            <a:spLocks noGrp="1"/>
          </p:cNvSpPr>
          <p:nvPr>
            <p:ph idx="1"/>
          </p:nvPr>
        </p:nvSpPr>
        <p:spPr>
          <a:xfrm>
            <a:off x="2165569" y="1653998"/>
            <a:ext cx="7860863" cy="4838242"/>
          </a:xfrm>
        </p:spPr>
        <p:txBody>
          <a:bodyPr anchor="t">
            <a:normAutofit fontScale="92500" lnSpcReduction="10000"/>
          </a:bodyPr>
          <a:lstStyle/>
          <a:p>
            <a:pPr marL="0" indent="0">
              <a:lnSpc>
                <a:spcPct val="120000"/>
              </a:lnSpc>
              <a:buNone/>
            </a:pPr>
            <a:r>
              <a:rPr lang="en-US" sz="2400" dirty="0"/>
              <a:t>8 Los </a:t>
            </a:r>
            <a:r>
              <a:rPr lang="en-US" sz="2400" dirty="0" err="1"/>
              <a:t>diáconos</a:t>
            </a:r>
            <a:r>
              <a:rPr lang="en-US" sz="2400" dirty="0"/>
              <a:t> </a:t>
            </a:r>
            <a:r>
              <a:rPr lang="en-US" sz="2400" dirty="0" err="1"/>
              <a:t>asimismo</a:t>
            </a:r>
            <a:r>
              <a:rPr lang="en-US" sz="2400" dirty="0"/>
              <a:t> </a:t>
            </a:r>
            <a:r>
              <a:rPr lang="en-US" sz="2400" dirty="0" err="1"/>
              <a:t>deben</a:t>
            </a:r>
            <a:r>
              <a:rPr lang="en-US" sz="2400" dirty="0"/>
              <a:t> ser </a:t>
            </a:r>
            <a:r>
              <a:rPr lang="en-US" sz="2400" dirty="0" err="1"/>
              <a:t>honestos</a:t>
            </a:r>
            <a:r>
              <a:rPr lang="en-US" sz="2400" dirty="0"/>
              <a:t>, sin </a:t>
            </a:r>
            <a:r>
              <a:rPr lang="en-US" sz="2400" dirty="0" err="1"/>
              <a:t>doblez</a:t>
            </a:r>
            <a:r>
              <a:rPr lang="en-US" sz="2400" dirty="0"/>
              <a:t>, no dados a </a:t>
            </a:r>
            <a:r>
              <a:rPr lang="en-US" sz="2400" dirty="0" err="1"/>
              <a:t>mucho</a:t>
            </a:r>
            <a:r>
              <a:rPr lang="en-US" sz="2400" dirty="0"/>
              <a:t> vino, no </a:t>
            </a:r>
            <a:r>
              <a:rPr lang="en-US" sz="2400" dirty="0" err="1"/>
              <a:t>codiciosos</a:t>
            </a:r>
            <a:r>
              <a:rPr lang="en-US" sz="2400" dirty="0"/>
              <a:t> de </a:t>
            </a:r>
            <a:r>
              <a:rPr lang="en-US" sz="2400" dirty="0" err="1"/>
              <a:t>ganancias</a:t>
            </a:r>
            <a:r>
              <a:rPr lang="en-US" sz="2400" dirty="0"/>
              <a:t> </a:t>
            </a:r>
            <a:r>
              <a:rPr lang="en-US" sz="2400" dirty="0" err="1"/>
              <a:t>deshonestas</a:t>
            </a:r>
            <a:r>
              <a:rPr lang="en-US" sz="2400" dirty="0"/>
              <a:t>;</a:t>
            </a:r>
          </a:p>
          <a:p>
            <a:pPr marL="0" indent="0">
              <a:lnSpc>
                <a:spcPct val="120000"/>
              </a:lnSpc>
              <a:buNone/>
            </a:pPr>
            <a:r>
              <a:rPr lang="en-US" sz="2400" dirty="0"/>
              <a:t>9 que </a:t>
            </a:r>
            <a:r>
              <a:rPr lang="en-US" sz="2400" dirty="0" err="1"/>
              <a:t>guarden</a:t>
            </a:r>
            <a:r>
              <a:rPr lang="en-US" sz="2400" dirty="0"/>
              <a:t> el </a:t>
            </a:r>
            <a:r>
              <a:rPr lang="en-US" sz="2400" dirty="0" err="1"/>
              <a:t>misterio</a:t>
            </a:r>
            <a:r>
              <a:rPr lang="en-US" sz="2400" dirty="0"/>
              <a:t> de la </a:t>
            </a:r>
            <a:r>
              <a:rPr lang="en-US" sz="2400" dirty="0" err="1"/>
              <a:t>fe</a:t>
            </a:r>
            <a:r>
              <a:rPr lang="en-US" sz="2400" dirty="0"/>
              <a:t> con </a:t>
            </a:r>
            <a:r>
              <a:rPr lang="en-US" sz="2400" dirty="0" err="1"/>
              <a:t>limpia</a:t>
            </a:r>
            <a:r>
              <a:rPr lang="en-US" sz="2400" dirty="0"/>
              <a:t> </a:t>
            </a:r>
            <a:r>
              <a:rPr lang="en-US" sz="2400" dirty="0" err="1"/>
              <a:t>conciencia</a:t>
            </a:r>
            <a:r>
              <a:rPr lang="en-US" sz="2400" dirty="0"/>
              <a:t>.</a:t>
            </a:r>
          </a:p>
          <a:p>
            <a:pPr marL="0" indent="0">
              <a:lnSpc>
                <a:spcPct val="120000"/>
              </a:lnSpc>
              <a:buNone/>
            </a:pPr>
            <a:r>
              <a:rPr lang="en-US" sz="2400" dirty="0"/>
              <a:t>10 Y </a:t>
            </a:r>
            <a:r>
              <a:rPr lang="en-US" sz="2400" dirty="0" err="1"/>
              <a:t>éstos</a:t>
            </a:r>
            <a:r>
              <a:rPr lang="en-US" sz="2400" dirty="0"/>
              <a:t> </a:t>
            </a:r>
            <a:r>
              <a:rPr lang="en-US" sz="2400" dirty="0" err="1"/>
              <a:t>también</a:t>
            </a:r>
            <a:r>
              <a:rPr lang="en-US" sz="2400" dirty="0"/>
              <a:t> </a:t>
            </a:r>
            <a:r>
              <a:rPr lang="en-US" sz="2400" dirty="0" err="1"/>
              <a:t>sean</a:t>
            </a:r>
            <a:r>
              <a:rPr lang="en-US" sz="2400" dirty="0"/>
              <a:t> </a:t>
            </a:r>
            <a:r>
              <a:rPr lang="en-US" sz="2400" dirty="0" err="1"/>
              <a:t>sometidos</a:t>
            </a:r>
            <a:r>
              <a:rPr lang="en-US" sz="2400" dirty="0"/>
              <a:t> a </a:t>
            </a:r>
            <a:r>
              <a:rPr lang="en-US" sz="2400" dirty="0" err="1"/>
              <a:t>prueba</a:t>
            </a:r>
            <a:r>
              <a:rPr lang="en-US" sz="2400" dirty="0"/>
              <a:t> primero, y </a:t>
            </a:r>
            <a:r>
              <a:rPr lang="en-US" sz="2400" dirty="0" err="1"/>
              <a:t>entonces</a:t>
            </a:r>
            <a:r>
              <a:rPr lang="en-US" sz="2400" dirty="0"/>
              <a:t> </a:t>
            </a:r>
            <a:r>
              <a:rPr lang="en-US" sz="2400" dirty="0" err="1"/>
              <a:t>ejerzan</a:t>
            </a:r>
            <a:r>
              <a:rPr lang="en-US" sz="2400" dirty="0"/>
              <a:t> el </a:t>
            </a:r>
            <a:r>
              <a:rPr lang="en-US" sz="2400" dirty="0" err="1"/>
              <a:t>diaconado</a:t>
            </a:r>
            <a:r>
              <a:rPr lang="en-US" sz="2400" dirty="0"/>
              <a:t>, </a:t>
            </a:r>
            <a:r>
              <a:rPr lang="en-US" sz="2400" dirty="0" err="1"/>
              <a:t>si</a:t>
            </a:r>
            <a:r>
              <a:rPr lang="en-US" sz="2400" dirty="0"/>
              <a:t> son </a:t>
            </a:r>
            <a:r>
              <a:rPr lang="en-US" sz="2400" dirty="0" err="1"/>
              <a:t>irreprensibles</a:t>
            </a:r>
            <a:r>
              <a:rPr lang="en-US" sz="2400" dirty="0"/>
              <a:t>.</a:t>
            </a:r>
          </a:p>
          <a:p>
            <a:pPr marL="0" indent="0">
              <a:lnSpc>
                <a:spcPct val="120000"/>
              </a:lnSpc>
              <a:buNone/>
            </a:pPr>
            <a:r>
              <a:rPr lang="en-US" sz="2400" dirty="0"/>
              <a:t>11 Las </a:t>
            </a:r>
            <a:r>
              <a:rPr lang="en-US" sz="2400" dirty="0" err="1"/>
              <a:t>mujeres</a:t>
            </a:r>
            <a:r>
              <a:rPr lang="en-US" sz="2400" dirty="0"/>
              <a:t> </a:t>
            </a:r>
            <a:r>
              <a:rPr lang="en-US" sz="2400" dirty="0" err="1"/>
              <a:t>asimismo</a:t>
            </a:r>
            <a:r>
              <a:rPr lang="en-US" sz="2400" dirty="0"/>
              <a:t> </a:t>
            </a:r>
            <a:r>
              <a:rPr lang="en-US" sz="2400" dirty="0" err="1"/>
              <a:t>sean</a:t>
            </a:r>
            <a:r>
              <a:rPr lang="en-US" sz="2400" dirty="0"/>
              <a:t> </a:t>
            </a:r>
            <a:r>
              <a:rPr lang="en-US" sz="2400" dirty="0" err="1"/>
              <a:t>honestas</a:t>
            </a:r>
            <a:r>
              <a:rPr lang="en-US" sz="2400" dirty="0"/>
              <a:t>, no </a:t>
            </a:r>
            <a:r>
              <a:rPr lang="en-US" sz="2400" dirty="0" err="1"/>
              <a:t>calumniadoras</a:t>
            </a:r>
            <a:r>
              <a:rPr lang="en-US" sz="2400" dirty="0"/>
              <a:t>, </a:t>
            </a:r>
            <a:r>
              <a:rPr lang="en-US" sz="2400" dirty="0" err="1"/>
              <a:t>sino</a:t>
            </a:r>
            <a:r>
              <a:rPr lang="en-US" sz="2400" dirty="0"/>
              <a:t> </a:t>
            </a:r>
            <a:r>
              <a:rPr lang="en-US" sz="2400" dirty="0" err="1"/>
              <a:t>sobrias</a:t>
            </a:r>
            <a:r>
              <a:rPr lang="en-US" sz="2400" dirty="0"/>
              <a:t>, </a:t>
            </a:r>
            <a:r>
              <a:rPr lang="en-US" sz="2400" dirty="0" err="1"/>
              <a:t>fieles</a:t>
            </a:r>
            <a:r>
              <a:rPr lang="en-US" sz="2400" dirty="0"/>
              <a:t> </a:t>
            </a:r>
            <a:r>
              <a:rPr lang="en-US" sz="2400" dirty="0" err="1"/>
              <a:t>en</a:t>
            </a:r>
            <a:r>
              <a:rPr lang="en-US" sz="2400" dirty="0"/>
              <a:t> </a:t>
            </a:r>
            <a:r>
              <a:rPr lang="en-US" sz="2400" dirty="0" err="1"/>
              <a:t>todo</a:t>
            </a:r>
            <a:r>
              <a:rPr lang="en-US" sz="2400" dirty="0"/>
              <a:t>.</a:t>
            </a:r>
          </a:p>
          <a:p>
            <a:pPr marL="0" indent="0">
              <a:lnSpc>
                <a:spcPct val="120000"/>
              </a:lnSpc>
              <a:buNone/>
            </a:pPr>
            <a:r>
              <a:rPr lang="en-US" sz="2400" dirty="0"/>
              <a:t>12 Los </a:t>
            </a:r>
            <a:r>
              <a:rPr lang="en-US" sz="2400" dirty="0" err="1"/>
              <a:t>diáconos</a:t>
            </a:r>
            <a:r>
              <a:rPr lang="en-US" sz="2400" dirty="0"/>
              <a:t> </a:t>
            </a:r>
            <a:r>
              <a:rPr lang="en-US" sz="2400" dirty="0" err="1"/>
              <a:t>sean</a:t>
            </a:r>
            <a:r>
              <a:rPr lang="en-US" sz="2400" dirty="0"/>
              <a:t> </a:t>
            </a:r>
            <a:r>
              <a:rPr lang="en-US" sz="2400" dirty="0" err="1"/>
              <a:t>maridos</a:t>
            </a:r>
            <a:r>
              <a:rPr lang="en-US" sz="2400" dirty="0"/>
              <a:t> de una sola </a:t>
            </a:r>
            <a:r>
              <a:rPr lang="en-US" sz="2400" dirty="0" err="1"/>
              <a:t>mujer</a:t>
            </a:r>
            <a:r>
              <a:rPr lang="en-US" sz="2400" dirty="0"/>
              <a:t>, y que </a:t>
            </a:r>
            <a:r>
              <a:rPr lang="en-US" sz="2400" dirty="0" err="1"/>
              <a:t>gobiernen</a:t>
            </a:r>
            <a:r>
              <a:rPr lang="en-US" sz="2400" dirty="0"/>
              <a:t> bien sus </a:t>
            </a:r>
            <a:r>
              <a:rPr lang="en-US" sz="2400" dirty="0" err="1"/>
              <a:t>hijos</a:t>
            </a:r>
            <a:r>
              <a:rPr lang="en-US" sz="2400" dirty="0"/>
              <a:t> y sus casas.</a:t>
            </a:r>
          </a:p>
          <a:p>
            <a:pPr marL="0" indent="0">
              <a:lnSpc>
                <a:spcPct val="120000"/>
              </a:lnSpc>
              <a:buNone/>
            </a:pPr>
            <a:r>
              <a:rPr lang="en-US" sz="2400" dirty="0"/>
              <a:t>13 </a:t>
            </a:r>
            <a:r>
              <a:rPr lang="en-US" sz="2400" dirty="0" err="1"/>
              <a:t>Porque</a:t>
            </a:r>
            <a:r>
              <a:rPr lang="en-US" sz="2400" dirty="0"/>
              <a:t> los que </a:t>
            </a:r>
            <a:r>
              <a:rPr lang="en-US" sz="2400" dirty="0" err="1"/>
              <a:t>ejerzan</a:t>
            </a:r>
            <a:r>
              <a:rPr lang="en-US" sz="2400" dirty="0"/>
              <a:t> bien el </a:t>
            </a:r>
            <a:r>
              <a:rPr lang="en-US" sz="2400" dirty="0" err="1"/>
              <a:t>diaconado</a:t>
            </a:r>
            <a:r>
              <a:rPr lang="en-US" sz="2400" dirty="0"/>
              <a:t>, </a:t>
            </a:r>
            <a:r>
              <a:rPr lang="en-US" sz="2400" dirty="0" err="1"/>
              <a:t>ganan</a:t>
            </a:r>
            <a:r>
              <a:rPr lang="en-US" sz="2400" dirty="0"/>
              <a:t> para </a:t>
            </a:r>
            <a:r>
              <a:rPr lang="en-US" sz="2400" dirty="0" err="1"/>
              <a:t>sí</a:t>
            </a:r>
            <a:r>
              <a:rPr lang="en-US" sz="2400" dirty="0"/>
              <a:t> un </a:t>
            </a:r>
            <a:r>
              <a:rPr lang="en-US" sz="2400" dirty="0" err="1"/>
              <a:t>grado</a:t>
            </a:r>
            <a:r>
              <a:rPr lang="en-US" sz="2400" dirty="0"/>
              <a:t> </a:t>
            </a:r>
            <a:r>
              <a:rPr lang="en-US" sz="2400" dirty="0" err="1"/>
              <a:t>honroso</a:t>
            </a:r>
            <a:r>
              <a:rPr lang="en-US" sz="2400" dirty="0"/>
              <a:t>, y </a:t>
            </a:r>
            <a:r>
              <a:rPr lang="en-US" sz="2400" dirty="0" err="1"/>
              <a:t>mucha</a:t>
            </a:r>
            <a:r>
              <a:rPr lang="en-US" sz="2400" dirty="0"/>
              <a:t> </a:t>
            </a:r>
            <a:r>
              <a:rPr lang="en-US" sz="2400" dirty="0" err="1"/>
              <a:t>confianza</a:t>
            </a:r>
            <a:r>
              <a:rPr lang="en-US" sz="2400" dirty="0"/>
              <a:t> </a:t>
            </a:r>
            <a:r>
              <a:rPr lang="en-US" sz="2400" dirty="0" err="1"/>
              <a:t>en</a:t>
            </a:r>
            <a:r>
              <a:rPr lang="en-US" sz="2400" dirty="0"/>
              <a:t> la </a:t>
            </a:r>
            <a:r>
              <a:rPr lang="en-US" sz="2400" dirty="0" err="1"/>
              <a:t>fe</a:t>
            </a:r>
            <a:r>
              <a:rPr lang="en-US" sz="2400" dirty="0"/>
              <a:t> que es </a:t>
            </a:r>
            <a:r>
              <a:rPr lang="en-US" sz="2400" dirty="0" err="1"/>
              <a:t>en</a:t>
            </a:r>
            <a:r>
              <a:rPr lang="en-US" sz="2400" dirty="0"/>
              <a:t> Cristo Jesús.</a:t>
            </a:r>
          </a:p>
        </p:txBody>
      </p:sp>
    </p:spTree>
    <p:extLst>
      <p:ext uri="{BB962C8B-B14F-4D97-AF65-F5344CB8AC3E}">
        <p14:creationId xmlns:p14="http://schemas.microsoft.com/office/powerpoint/2010/main" val="15916938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CB5DFCDA-694D-4637-8E9B-038575194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9952075" cy="6858000"/>
          </a:xfrm>
          <a:custGeom>
            <a:avLst/>
            <a:gdLst>
              <a:gd name="connsiteX0" fmla="*/ 9952075 w 9952075"/>
              <a:gd name="connsiteY0" fmla="*/ 6858000 h 6858000"/>
              <a:gd name="connsiteX1" fmla="*/ 108694 w 9952075"/>
              <a:gd name="connsiteY1" fmla="*/ 6858000 h 6858000"/>
              <a:gd name="connsiteX2" fmla="*/ 79127 w 9952075"/>
              <a:gd name="connsiteY2" fmla="*/ 6681235 h 6858000"/>
              <a:gd name="connsiteX3" fmla="*/ 0 w 9952075"/>
              <a:gd name="connsiteY3" fmla="*/ 5565888 h 6858000"/>
              <a:gd name="connsiteX4" fmla="*/ 2190696 w 9952075"/>
              <a:gd name="connsiteY4" fmla="*/ 145339 h 6858000"/>
              <a:gd name="connsiteX5" fmla="*/ 2339431 w 9952075"/>
              <a:gd name="connsiteY5" fmla="*/ 0 h 6858000"/>
              <a:gd name="connsiteX6" fmla="*/ 9952075 w 9952075"/>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52075" h="6858000">
                <a:moveTo>
                  <a:pt x="9952075"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9952075"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E4DB276E-BFF1-43F5-AB90-7ABA4B9A9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9652017" cy="6858000"/>
          </a:xfrm>
          <a:custGeom>
            <a:avLst/>
            <a:gdLst>
              <a:gd name="connsiteX0" fmla="*/ 9652017 w 9652017"/>
              <a:gd name="connsiteY0" fmla="*/ 6858000 h 6858000"/>
              <a:gd name="connsiteX1" fmla="*/ 112827 w 9652017"/>
              <a:gd name="connsiteY1" fmla="*/ 6858000 h 6858000"/>
              <a:gd name="connsiteX2" fmla="*/ 76084 w 9652017"/>
              <a:gd name="connsiteY2" fmla="*/ 6638337 h 6858000"/>
              <a:gd name="connsiteX3" fmla="*/ 0 w 9652017"/>
              <a:gd name="connsiteY3" fmla="*/ 5565888 h 6858000"/>
              <a:gd name="connsiteX4" fmla="*/ 2157501 w 9652017"/>
              <a:gd name="connsiteY4" fmla="*/ 301488 h 6858000"/>
              <a:gd name="connsiteX5" fmla="*/ 2472310 w 9652017"/>
              <a:gd name="connsiteY5" fmla="*/ 0 h 6858000"/>
              <a:gd name="connsiteX6" fmla="*/ 9652017 w 9652017"/>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52017" h="6858000">
                <a:moveTo>
                  <a:pt x="9652017" y="6858000"/>
                </a:moveTo>
                <a:lnTo>
                  <a:pt x="112827" y="6858000"/>
                </a:lnTo>
                <a:lnTo>
                  <a:pt x="76084" y="6638337"/>
                </a:lnTo>
                <a:cubicBezTo>
                  <a:pt x="25944" y="6288079"/>
                  <a:pt x="0" y="5930014"/>
                  <a:pt x="0" y="5565888"/>
                </a:cubicBezTo>
                <a:cubicBezTo>
                  <a:pt x="0" y="3514654"/>
                  <a:pt x="823309" y="1655711"/>
                  <a:pt x="2157501" y="301488"/>
                </a:cubicBezTo>
                <a:lnTo>
                  <a:pt x="2472310" y="0"/>
                </a:lnTo>
                <a:lnTo>
                  <a:pt x="9652017" y="0"/>
                </a:ln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D7325E7-A032-9841-97BE-A4051EAB7F01}"/>
              </a:ext>
            </a:extLst>
          </p:cNvPr>
          <p:cNvSpPr>
            <a:spLocks noGrp="1"/>
          </p:cNvSpPr>
          <p:nvPr>
            <p:ph type="title"/>
          </p:nvPr>
        </p:nvSpPr>
        <p:spPr>
          <a:xfrm>
            <a:off x="838200" y="365126"/>
            <a:ext cx="7757694" cy="1288238"/>
          </a:xfrm>
        </p:spPr>
        <p:txBody>
          <a:bodyPr anchor="b">
            <a:normAutofit/>
          </a:bodyPr>
          <a:lstStyle/>
          <a:p>
            <a:r>
              <a:rPr lang="en-US" dirty="0" err="1"/>
              <a:t>Requisitos</a:t>
            </a:r>
            <a:r>
              <a:rPr lang="en-US" dirty="0"/>
              <a:t> </a:t>
            </a:r>
            <a:r>
              <a:rPr lang="en-US" dirty="0" err="1"/>
              <a:t>generales</a:t>
            </a:r>
            <a:endParaRPr lang="en-US" dirty="0"/>
          </a:p>
        </p:txBody>
      </p:sp>
      <p:sp>
        <p:nvSpPr>
          <p:cNvPr id="3" name="Content Placeholder 2">
            <a:extLst>
              <a:ext uri="{FF2B5EF4-FFF2-40B4-BE49-F238E27FC236}">
                <a16:creationId xmlns:a16="http://schemas.microsoft.com/office/drawing/2014/main" id="{36CAE5D1-B8ED-1C44-84A0-16AC9EA9E372}"/>
              </a:ext>
            </a:extLst>
          </p:cNvPr>
          <p:cNvSpPr>
            <a:spLocks noGrp="1"/>
          </p:cNvSpPr>
          <p:nvPr>
            <p:ph idx="1"/>
          </p:nvPr>
        </p:nvSpPr>
        <p:spPr>
          <a:xfrm>
            <a:off x="838198" y="1956390"/>
            <a:ext cx="7322290" cy="3907465"/>
          </a:xfrm>
        </p:spPr>
        <p:txBody>
          <a:bodyPr anchor="t">
            <a:normAutofit/>
          </a:bodyPr>
          <a:lstStyle/>
          <a:p>
            <a:pPr lvl="0"/>
            <a:r>
              <a:rPr lang="es-ES" dirty="0"/>
              <a:t>honestos</a:t>
            </a:r>
            <a:endParaRPr lang="en-US" dirty="0"/>
          </a:p>
          <a:p>
            <a:pPr lvl="0"/>
            <a:r>
              <a:rPr lang="es-ES" dirty="0"/>
              <a:t>sin doblez</a:t>
            </a:r>
            <a:endParaRPr lang="en-US" dirty="0"/>
          </a:p>
          <a:p>
            <a:pPr lvl="0"/>
            <a:r>
              <a:rPr lang="es-ES" dirty="0"/>
              <a:t>no dados a mucho vino</a:t>
            </a:r>
            <a:endParaRPr lang="en-US" dirty="0"/>
          </a:p>
          <a:p>
            <a:pPr lvl="0"/>
            <a:r>
              <a:rPr lang="es-ES" dirty="0"/>
              <a:t>no codiciosos de ganancias deshonestas</a:t>
            </a:r>
            <a:endParaRPr lang="en-US" dirty="0"/>
          </a:p>
          <a:p>
            <a:pPr lvl="0"/>
            <a:r>
              <a:rPr lang="es-ES" dirty="0"/>
              <a:t>que guarden el misterio de la fe con limpia conciencia</a:t>
            </a:r>
            <a:endParaRPr lang="en-US" dirty="0"/>
          </a:p>
          <a:p>
            <a:pPr lvl="0"/>
            <a:r>
              <a:rPr lang="es-ES" dirty="0"/>
              <a:t>sean sometidos a prueba primero</a:t>
            </a:r>
            <a:endParaRPr lang="en-US" dirty="0"/>
          </a:p>
        </p:txBody>
      </p:sp>
    </p:spTree>
    <p:extLst>
      <p:ext uri="{BB962C8B-B14F-4D97-AF65-F5344CB8AC3E}">
        <p14:creationId xmlns:p14="http://schemas.microsoft.com/office/powerpoint/2010/main" val="42827654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1528</Words>
  <Application>Microsoft Macintosh PowerPoint</Application>
  <PresentationFormat>Widescreen</PresentationFormat>
  <Paragraphs>151</Paragraphs>
  <Slides>26</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Tw Cen MT</vt:lpstr>
      <vt:lpstr>Office Theme</vt:lpstr>
      <vt:lpstr>Taller de ujieres y diáconos</vt:lpstr>
      <vt:lpstr>¿Qué vamos aprender?</vt:lpstr>
      <vt:lpstr>PowerPoint Presentation</vt:lpstr>
      <vt:lpstr>¿Qué es un diácono?</vt:lpstr>
      <vt:lpstr>PowerPoint Presentation</vt:lpstr>
      <vt:lpstr>Hechos de los Apóstoles 6.1-7</vt:lpstr>
      <vt:lpstr>PowerPoint Presentation</vt:lpstr>
      <vt:lpstr>1 Timoteo 3:8-13</vt:lpstr>
      <vt:lpstr>Requisitos generales</vt:lpstr>
      <vt:lpstr>Requisitos para las mujeres</vt:lpstr>
      <vt:lpstr>Requisitos para los hombres</vt:lpstr>
      <vt:lpstr>PowerPoint Presentation</vt:lpstr>
      <vt:lpstr>¿Qué no es el diaconado?</vt:lpstr>
      <vt:lpstr>La clave en el diaconado</vt:lpstr>
      <vt:lpstr>PowerPoint Presentation</vt:lpstr>
      <vt:lpstr>¿Qué es un ujier?</vt:lpstr>
      <vt:lpstr>1 Corintios 12:27–28 (RVR60)</vt:lpstr>
      <vt:lpstr>El rol de los ujieres en general</vt:lpstr>
      <vt:lpstr>Apariencia</vt:lpstr>
      <vt:lpstr>Etapas</vt:lpstr>
      <vt:lpstr>Antes</vt:lpstr>
      <vt:lpstr>Durante</vt:lpstr>
      <vt:lpstr>Después</vt:lpstr>
      <vt:lpstr>El valor de los ujieres</vt:lpstr>
      <vt:lpstr>Hebreos 6:10</vt:lpstr>
      <vt:lpstr>Vamos a la parte práctica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Taller de ujieres y diáconos</dc:title>
  <dc:creator>Reynaldo Navedo</dc:creator>
  <cp:lastModifiedBy>Reynaldo Navedo</cp:lastModifiedBy>
  <cp:revision>1</cp:revision>
  <cp:lastPrinted>2021-12-15T23:16:03Z</cp:lastPrinted>
  <dcterms:created xsi:type="dcterms:W3CDTF">2021-12-15T22:43:13Z</dcterms:created>
  <dcterms:modified xsi:type="dcterms:W3CDTF">2021-12-15T23:50:38Z</dcterms:modified>
</cp:coreProperties>
</file>